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nJOuXc2TqW7hwm+H0+KBogKU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4400d8d277f165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5c4400d8d277f165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5c4400d8d277f165_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c4400d8d277f165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c4400d8d277f165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5c4400d8d277f165_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033500" y="2968925"/>
            <a:ext cx="10865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S.NARENTHIRAN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  21240386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/0A4FF9F9729A00D8A984FE09D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APPLICATION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MADRAS UNIVERSITY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0" y="27185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0" y="27185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7" name="Google Shape;197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834" y="1695450"/>
            <a:ext cx="2148274" cy="475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7837" y="1695463"/>
            <a:ext cx="2148274" cy="475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5c4400d8d277f165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725" y="974751"/>
            <a:ext cx="2317699" cy="513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5c4400d8d277f165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622" y="862363"/>
            <a:ext cx="2317699" cy="51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2431799" y="2402767"/>
            <a:ext cx="4578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successfully achieves its goal of presenting skills and projects while helping build a strong online presence for career growth and networking.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4400d8d277f165_8"/>
          <p:cNvSpPr txBox="1"/>
          <p:nvPr/>
        </p:nvSpPr>
        <p:spPr>
          <a:xfrm>
            <a:off x="603069" y="1078825"/>
            <a:ext cx="3681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5c4400d8d277f165_8"/>
          <p:cNvSpPr txBox="1"/>
          <p:nvPr/>
        </p:nvSpPr>
        <p:spPr>
          <a:xfrm>
            <a:off x="0" y="271857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https://narenthiran2007.github.io/Naan-Mudhalvan-Portfolio/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5" name="Google Shape;75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120775" y="3173301"/>
            <a:ext cx="532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0" name="Google Shape;100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5" name="Google Shape;125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283250" y="2230830"/>
            <a:ext cx="51876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addresses the need for a personal portfolio website to showcase an individual’s skills, achievements, and work in a structured, professional, and accessible way. It provides a digital platform for creating a strong personal brand.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871557" y="2595900"/>
            <a:ext cx="48246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simple, responsive, and visually appealing personal portfolio website that highlights personal information, technical skills, education, and completed projects. It acts as a digital resume and professional identity hub.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1573782" y="2861825"/>
            <a:ext cx="46785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is designed for recruiters, employers, clients, and educators who wish to review skills and achievements quickly. It is also useful for peers, collaborators, and networking opportunities.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8569" y="272373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3429000" y="2373038"/>
            <a:ext cx="3000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uses HTML, CSS, and JavaScript for structure, styling, and interactivity. GitHub Pages or similar platforms are used for hosting, making the site easily accessible.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 flipH="1">
            <a:off x="4071900" y="2521444"/>
            <a:ext cx="54627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design is clean, minimalistic, and user-friendly, with sections for introduction, skills, projects, and contact information. A responsive layout ensures compatibility across all devices.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8575" y="2723708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2655925" y="2718575"/>
            <a:ext cx="54129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features include a navigation bar, project showcases with descriptions, a downloadable resume, and a contact form. The site is optimized for speed and smooth navigation.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