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Analysis Dashboard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Customers: 50</a:t>
            </a:r>
          </a:p>
          <a:p>
            <a:r>
              <a:t>- Number of Products: 47</a:t>
            </a:r>
          </a:p>
          <a:p>
            <a:r>
              <a:t>- Total Sales: 82.69M</a:t>
            </a:r>
          </a:p>
          <a:p>
            <a:r>
              <a:t>- Total Cost: 51.82M</a:t>
            </a:r>
          </a:p>
          <a:p>
            <a:r>
              <a:t>- Total Orders: 7,991</a:t>
            </a:r>
          </a:p>
          <a:p>
            <a:r>
              <a:t>- Total Order Quantity: 36K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4330"/>
            <a:ext cx="8229600" cy="4525963"/>
          </a:xfrm>
        </p:spPr>
        <p:txBody>
          <a:bodyPr/>
          <a:lstStyle/>
          <a:p>
            <a:r>
              <a:rPr dirty="0"/>
              <a:t>- Sales show strong growth in the early phase (2018).</a:t>
            </a:r>
          </a:p>
          <a:p>
            <a:r>
              <a:rPr dirty="0"/>
              <a:t>- After initial growth, sales stabilized with fluctuations between 2019–2020.</a:t>
            </a:r>
          </a:p>
          <a:p>
            <a:r>
              <a:rPr dirty="0"/>
              <a:t>- Seasonal peaks are visible, indicating periodic demand surges.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&amp; Product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Number of orders is evenly distributed across customers.</a:t>
            </a:r>
          </a:p>
          <a:p>
            <a:r>
              <a:t>- Top 10 products contribute significantly to total cost.</a:t>
            </a:r>
          </a:p>
          <a:p>
            <a:r>
              <a:t>- Indicates diversified demand but concentration around a few key products.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Team &amp; Warehouse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performance across teams is fairly balanced.</a:t>
            </a:r>
          </a:p>
          <a:p>
            <a:r>
              <a:t>- Warehouse and sales channel slicers allow deeper analysis.</a:t>
            </a:r>
          </a:p>
          <a:p>
            <a:r>
              <a:t>- Suggests no single team dominates, implying distributed sales responsibility.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 &amp; Fulfillment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Analysis shows sales are linked with delivery times.</a:t>
            </a:r>
          </a:p>
          <a:p>
            <a:r>
              <a:rPr dirty="0"/>
              <a:t>- Faster shipments correlate with stronger sales performance.</a:t>
            </a:r>
          </a:p>
          <a:p>
            <a:r>
              <a:rPr dirty="0"/>
              <a:t>- Monitoring delivery KPIs can help improve customer satisfaction.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1. Focus on top-performing products to maximize profit.</a:t>
            </a:r>
          </a:p>
          <a:p>
            <a:r>
              <a:rPr sz="2800" dirty="0"/>
              <a:t>2. Strengthen delivery processes to reduce shipment delays.</a:t>
            </a:r>
          </a:p>
          <a:p>
            <a:r>
              <a:rPr sz="2800" dirty="0"/>
              <a:t>3. Encourage high-value customers with loyalty programs.</a:t>
            </a:r>
          </a:p>
          <a:p>
            <a:r>
              <a:rPr sz="2800" dirty="0"/>
              <a:t>4. Optimize warehouse operations for balanced sales distribution.</a:t>
            </a:r>
          </a:p>
          <a:p>
            <a:r>
              <a:rPr sz="2800" dirty="0"/>
              <a:t>5. Monitor seasonal peaks to align inventory planning.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Sales Analysis Dashboard Insights</vt:lpstr>
      <vt:lpstr>Key Metrics Overview</vt:lpstr>
      <vt:lpstr>Sales Trend Over Time</vt:lpstr>
      <vt:lpstr>Customer &amp; Product Insights</vt:lpstr>
      <vt:lpstr>Sales Team &amp; Warehouse Insights</vt:lpstr>
      <vt:lpstr>Delivery &amp; Fulfillment</vt:lpstr>
      <vt:lpstr>Strategic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chinninaren@outlook.com</cp:lastModifiedBy>
  <cp:revision>2</cp:revision>
  <dcterms:created xsi:type="dcterms:W3CDTF">2013-01-27T09:14:16Z</dcterms:created>
  <dcterms:modified xsi:type="dcterms:W3CDTF">2025-08-16T06:38:23Z</dcterms:modified>
  <cp:category/>
</cp:coreProperties>
</file>