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9" r:id="rId3"/>
    <p:sldId id="275" r:id="rId4"/>
    <p:sldId id="288" r:id="rId5"/>
    <p:sldId id="258" r:id="rId6"/>
    <p:sldId id="291" r:id="rId7"/>
    <p:sldId id="295" r:id="rId8"/>
    <p:sldId id="296" r:id="rId9"/>
    <p:sldId id="287"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guide id="3" orient="horz" pos="3984" userDrawn="1">
          <p15:clr>
            <a:srgbClr val="A4A3A4"/>
          </p15:clr>
        </p15:guide>
        <p15:guide id="5" pos="192" userDrawn="1">
          <p15:clr>
            <a:srgbClr val="A4A3A4"/>
          </p15:clr>
        </p15:guide>
        <p15:guide id="6" orient="horz" pos="2328" userDrawn="1">
          <p15:clr>
            <a:srgbClr val="A4A3A4"/>
          </p15:clr>
        </p15:guide>
        <p15:guide id="7" pos="2016" userDrawn="1">
          <p15:clr>
            <a:srgbClr val="A4A3A4"/>
          </p15:clr>
        </p15:guide>
        <p15:guide id="8" pos="5640" userDrawn="1">
          <p15:clr>
            <a:srgbClr val="A4A3A4"/>
          </p15:clr>
        </p15:guide>
        <p15:guide id="9" pos="7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snawanugroho" initials="t" lastIdx="1" clrIdx="0">
    <p:extLst>
      <p:ext uri="{19B8F6BF-5375-455C-9EA6-DF929625EA0E}">
        <p15:presenceInfo xmlns:p15="http://schemas.microsoft.com/office/powerpoint/2012/main" userId="trisnawanugroh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88" autoAdjust="0"/>
    <p:restoredTop sz="94660"/>
  </p:normalViewPr>
  <p:slideViewPr>
    <p:cSldViewPr snapToGrid="0" showGuides="1">
      <p:cViewPr varScale="1">
        <p:scale>
          <a:sx n="98" d="100"/>
          <a:sy n="98" d="100"/>
        </p:scale>
        <p:origin x="298" y="67"/>
      </p:cViewPr>
      <p:guideLst>
        <p:guide orient="horz" pos="648"/>
        <p:guide pos="3840"/>
        <p:guide orient="horz" pos="3984"/>
        <p:guide pos="192"/>
        <p:guide orient="horz" pos="2328"/>
        <p:guide pos="2016"/>
        <p:guide pos="5640"/>
        <p:guide pos="74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eetha ck" userId="b37138ccbaf8cd4a" providerId="LiveId" clId="{EDD4CF21-82B0-4E80-9A49-7329310C181B}"/>
    <pc:docChg chg="undo redo custSel addSld delSld modSld sldOrd">
      <pc:chgData name="sushmeetha ck" userId="b37138ccbaf8cd4a" providerId="LiveId" clId="{EDD4CF21-82B0-4E80-9A49-7329310C181B}" dt="2021-11-24T04:59:43.087" v="426" actId="2696"/>
      <pc:docMkLst>
        <pc:docMk/>
      </pc:docMkLst>
      <pc:sldChg chg="addSp delSp modSp add mod ord setBg modClrScheme chgLayout">
        <pc:chgData name="sushmeetha ck" userId="b37138ccbaf8cd4a" providerId="LiveId" clId="{EDD4CF21-82B0-4E80-9A49-7329310C181B}" dt="2021-11-24T04:42:39.413" v="172" actId="1076"/>
        <pc:sldMkLst>
          <pc:docMk/>
          <pc:sldMk cId="1710722592" sldId="258"/>
        </pc:sldMkLst>
        <pc:spChg chg="add del mod ord">
          <ac:chgData name="sushmeetha ck" userId="b37138ccbaf8cd4a" providerId="LiveId" clId="{EDD4CF21-82B0-4E80-9A49-7329310C181B}" dt="2021-11-24T04:31:40.653" v="15" actId="700"/>
          <ac:spMkLst>
            <pc:docMk/>
            <pc:sldMk cId="1710722592" sldId="258"/>
            <ac:spMk id="2" creationId="{8367A887-9C93-47D3-B273-ADD0F78CCD02}"/>
          </ac:spMkLst>
        </pc:spChg>
        <pc:spChg chg="add del mod ord">
          <ac:chgData name="sushmeetha ck" userId="b37138ccbaf8cd4a" providerId="LiveId" clId="{EDD4CF21-82B0-4E80-9A49-7329310C181B}" dt="2021-11-24T04:34:55.088" v="59" actId="21"/>
          <ac:spMkLst>
            <pc:docMk/>
            <pc:sldMk cId="1710722592" sldId="258"/>
            <ac:spMk id="3" creationId="{CE3AEDD1-3674-4213-8A17-1096508ED8FF}"/>
          </ac:spMkLst>
        </pc:spChg>
        <pc:spChg chg="del mod">
          <ac:chgData name="sushmeetha ck" userId="b37138ccbaf8cd4a" providerId="LiveId" clId="{EDD4CF21-82B0-4E80-9A49-7329310C181B}" dt="2021-11-24T04:39:01.175" v="144" actId="21"/>
          <ac:spMkLst>
            <pc:docMk/>
            <pc:sldMk cId="1710722592" sldId="258"/>
            <ac:spMk id="4" creationId="{72573D29-9380-4DA8-AFAE-BCE52231E30A}"/>
          </ac:spMkLst>
        </pc:spChg>
        <pc:spChg chg="del mod">
          <ac:chgData name="sushmeetha ck" userId="b37138ccbaf8cd4a" providerId="LiveId" clId="{EDD4CF21-82B0-4E80-9A49-7329310C181B}" dt="2021-11-24T04:36:55.643" v="96" actId="478"/>
          <ac:spMkLst>
            <pc:docMk/>
            <pc:sldMk cId="1710722592" sldId="258"/>
            <ac:spMk id="5" creationId="{C40698A2-FEAA-4730-95F9-32DA1A678A12}"/>
          </ac:spMkLst>
        </pc:spChg>
        <pc:spChg chg="add del mod ord">
          <ac:chgData name="sushmeetha ck" userId="b37138ccbaf8cd4a" providerId="LiveId" clId="{EDD4CF21-82B0-4E80-9A49-7329310C181B}" dt="2021-11-24T04:33:04.545" v="32" actId="478"/>
          <ac:spMkLst>
            <pc:docMk/>
            <pc:sldMk cId="1710722592" sldId="258"/>
            <ac:spMk id="6" creationId="{5CE91345-A3EB-4AD5-9CAE-DFB25CE77CC2}"/>
          </ac:spMkLst>
        </pc:spChg>
        <pc:spChg chg="add del mod ord">
          <ac:chgData name="sushmeetha ck" userId="b37138ccbaf8cd4a" providerId="LiveId" clId="{EDD4CF21-82B0-4E80-9A49-7329310C181B}" dt="2021-11-24T04:33:11.673" v="35" actId="21"/>
          <ac:spMkLst>
            <pc:docMk/>
            <pc:sldMk cId="1710722592" sldId="258"/>
            <ac:spMk id="7" creationId="{A30C260F-27FB-4104-B55D-538DEA887E56}"/>
          </ac:spMkLst>
        </pc:spChg>
        <pc:spChg chg="mod">
          <ac:chgData name="sushmeetha ck" userId="b37138ccbaf8cd4a" providerId="LiveId" clId="{EDD4CF21-82B0-4E80-9A49-7329310C181B}" dt="2021-11-24T04:39:58.654" v="155" actId="1076"/>
          <ac:spMkLst>
            <pc:docMk/>
            <pc:sldMk cId="1710722592" sldId="258"/>
            <ac:spMk id="8" creationId="{06B30601-C6DB-4F08-80A9-2665F160CB90}"/>
          </ac:spMkLst>
        </pc:spChg>
        <pc:spChg chg="del mod">
          <ac:chgData name="sushmeetha ck" userId="b37138ccbaf8cd4a" providerId="LiveId" clId="{EDD4CF21-82B0-4E80-9A49-7329310C181B}" dt="2021-11-24T04:37:03.713" v="100" actId="478"/>
          <ac:spMkLst>
            <pc:docMk/>
            <pc:sldMk cId="1710722592" sldId="258"/>
            <ac:spMk id="16" creationId="{73B56802-34C7-4C4A-847C-11DB07C6CE45}"/>
          </ac:spMkLst>
        </pc:spChg>
        <pc:spChg chg="del mod">
          <ac:chgData name="sushmeetha ck" userId="b37138ccbaf8cd4a" providerId="LiveId" clId="{EDD4CF21-82B0-4E80-9A49-7329310C181B}" dt="2021-11-24T04:34:49.707" v="57" actId="21"/>
          <ac:spMkLst>
            <pc:docMk/>
            <pc:sldMk cId="1710722592" sldId="258"/>
            <ac:spMk id="17" creationId="{2880E989-8D07-42E8-8CA4-95DADCE84C71}"/>
          </ac:spMkLst>
        </pc:spChg>
        <pc:spChg chg="mod">
          <ac:chgData name="sushmeetha ck" userId="b37138ccbaf8cd4a" providerId="LiveId" clId="{EDD4CF21-82B0-4E80-9A49-7329310C181B}" dt="2021-11-24T04:37:34.624" v="134" actId="20577"/>
          <ac:spMkLst>
            <pc:docMk/>
            <pc:sldMk cId="1710722592" sldId="258"/>
            <ac:spMk id="18" creationId="{3D4F1836-2174-4285-8A98-4D1668691549}"/>
          </ac:spMkLst>
        </pc:spChg>
        <pc:spChg chg="del">
          <ac:chgData name="sushmeetha ck" userId="b37138ccbaf8cd4a" providerId="LiveId" clId="{EDD4CF21-82B0-4E80-9A49-7329310C181B}" dt="2021-11-24T04:34:45.293" v="55" actId="478"/>
          <ac:spMkLst>
            <pc:docMk/>
            <pc:sldMk cId="1710722592" sldId="258"/>
            <ac:spMk id="19" creationId="{A571B345-B683-4789-BE29-E2287C3C6457}"/>
          </ac:spMkLst>
        </pc:spChg>
        <pc:spChg chg="add del mod">
          <ac:chgData name="sushmeetha ck" userId="b37138ccbaf8cd4a" providerId="LiveId" clId="{EDD4CF21-82B0-4E80-9A49-7329310C181B}" dt="2021-11-24T04:39:01.183" v="146"/>
          <ac:spMkLst>
            <pc:docMk/>
            <pc:sldMk cId="1710722592" sldId="258"/>
            <ac:spMk id="20" creationId="{B5B39A63-DCFE-4E9E-8059-73AC3F2C6D84}"/>
          </ac:spMkLst>
        </pc:spChg>
        <pc:spChg chg="mod">
          <ac:chgData name="sushmeetha ck" userId="b37138ccbaf8cd4a" providerId="LiveId" clId="{EDD4CF21-82B0-4E80-9A49-7329310C181B}" dt="2021-11-24T04:36:59.213" v="97" actId="1076"/>
          <ac:spMkLst>
            <pc:docMk/>
            <pc:sldMk cId="1710722592" sldId="258"/>
            <ac:spMk id="24" creationId="{0FC076E8-1B89-4F72-917F-3771B04FDEA7}"/>
          </ac:spMkLst>
        </pc:spChg>
        <pc:spChg chg="add mod">
          <ac:chgData name="sushmeetha ck" userId="b37138ccbaf8cd4a" providerId="LiveId" clId="{EDD4CF21-82B0-4E80-9A49-7329310C181B}" dt="2021-11-24T04:33:24.705" v="36"/>
          <ac:spMkLst>
            <pc:docMk/>
            <pc:sldMk cId="1710722592" sldId="258"/>
            <ac:spMk id="1590" creationId="{E2970D14-1634-4ACA-B3F6-B1392DBC6E4D}"/>
          </ac:spMkLst>
        </pc:spChg>
        <pc:spChg chg="add mod">
          <ac:chgData name="sushmeetha ck" userId="b37138ccbaf8cd4a" providerId="LiveId" clId="{EDD4CF21-82B0-4E80-9A49-7329310C181B}" dt="2021-11-24T04:35:45.163" v="90" actId="571"/>
          <ac:spMkLst>
            <pc:docMk/>
            <pc:sldMk cId="1710722592" sldId="258"/>
            <ac:spMk id="1592" creationId="{5CF1A8B2-0B42-4681-8B72-AE2CECAF07DC}"/>
          </ac:spMkLst>
        </pc:spChg>
        <pc:spChg chg="add mod">
          <ac:chgData name="sushmeetha ck" userId="b37138ccbaf8cd4a" providerId="LiveId" clId="{EDD4CF21-82B0-4E80-9A49-7329310C181B}" dt="2021-11-24T04:35:45.163" v="90" actId="571"/>
          <ac:spMkLst>
            <pc:docMk/>
            <pc:sldMk cId="1710722592" sldId="258"/>
            <ac:spMk id="1593" creationId="{6F1194DE-1EAE-431A-9C8B-FDB2E0037B70}"/>
          </ac:spMkLst>
        </pc:spChg>
        <pc:spChg chg="add mod">
          <ac:chgData name="sushmeetha ck" userId="b37138ccbaf8cd4a" providerId="LiveId" clId="{EDD4CF21-82B0-4E80-9A49-7329310C181B}" dt="2021-11-24T04:42:02.118" v="164" actId="164"/>
          <ac:spMkLst>
            <pc:docMk/>
            <pc:sldMk cId="1710722592" sldId="258"/>
            <ac:spMk id="1594" creationId="{8FE23948-0A9A-4708-B3AF-2CF3E1E121C6}"/>
          </ac:spMkLst>
        </pc:spChg>
        <pc:spChg chg="add mod">
          <ac:chgData name="sushmeetha ck" userId="b37138ccbaf8cd4a" providerId="LiveId" clId="{EDD4CF21-82B0-4E80-9A49-7329310C181B}" dt="2021-11-24T04:42:39.413" v="172" actId="1076"/>
          <ac:spMkLst>
            <pc:docMk/>
            <pc:sldMk cId="1710722592" sldId="258"/>
            <ac:spMk id="1595" creationId="{5027666A-13F0-46AF-98C3-0167B5341004}"/>
          </ac:spMkLst>
        </pc:spChg>
        <pc:grpChg chg="add mod">
          <ac:chgData name="sushmeetha ck" userId="b37138ccbaf8cd4a" providerId="LiveId" clId="{EDD4CF21-82B0-4E80-9A49-7329310C181B}" dt="2021-11-24T04:35:44.483" v="89" actId="164"/>
          <ac:grpSpMkLst>
            <pc:docMk/>
            <pc:sldMk cId="1710722592" sldId="258"/>
            <ac:grpSpMk id="13" creationId="{E8A31DE6-3AA6-4BB3-93B5-1C48A62EFFEF}"/>
          </ac:grpSpMkLst>
        </pc:grpChg>
        <pc:grpChg chg="add mod">
          <ac:chgData name="sushmeetha ck" userId="b37138ccbaf8cd4a" providerId="LiveId" clId="{EDD4CF21-82B0-4E80-9A49-7329310C181B}" dt="2021-11-24T04:36:02.213" v="93" actId="1076"/>
          <ac:grpSpMkLst>
            <pc:docMk/>
            <pc:sldMk cId="1710722592" sldId="258"/>
            <ac:grpSpMk id="14" creationId="{F051AB37-2BB5-437A-BD10-8841A66ABF14}"/>
          </ac:grpSpMkLst>
        </pc:grpChg>
        <pc:grpChg chg="add mod">
          <ac:chgData name="sushmeetha ck" userId="b37138ccbaf8cd4a" providerId="LiveId" clId="{EDD4CF21-82B0-4E80-9A49-7329310C181B}" dt="2021-11-24T04:42:25.633" v="169" actId="14100"/>
          <ac:grpSpMkLst>
            <pc:docMk/>
            <pc:sldMk cId="1710722592" sldId="258"/>
            <ac:grpSpMk id="22" creationId="{DD6041FC-E85A-4CEE-8BEA-C7F87349ACCA}"/>
          </ac:grpSpMkLst>
        </pc:grpChg>
        <pc:grpChg chg="del">
          <ac:chgData name="sushmeetha ck" userId="b37138ccbaf8cd4a" providerId="LiveId" clId="{EDD4CF21-82B0-4E80-9A49-7329310C181B}" dt="2021-11-24T04:33:03.454" v="31" actId="478"/>
          <ac:grpSpMkLst>
            <pc:docMk/>
            <pc:sldMk cId="1710722592" sldId="258"/>
            <ac:grpSpMk id="28" creationId="{9FE2AA54-351F-42CC-A878-29D9D416DD71}"/>
          </ac:grpSpMkLst>
        </pc:grpChg>
        <pc:grpChg chg="del mod">
          <ac:chgData name="sushmeetha ck" userId="b37138ccbaf8cd4a" providerId="LiveId" clId="{EDD4CF21-82B0-4E80-9A49-7329310C181B}" dt="2021-11-24T04:33:06.132" v="33" actId="478"/>
          <ac:grpSpMkLst>
            <pc:docMk/>
            <pc:sldMk cId="1710722592" sldId="258"/>
            <ac:grpSpMk id="544" creationId="{10D08939-3DAC-42B9-BAEA-0A21ED903FCA}"/>
          </ac:grpSpMkLst>
        </pc:grpChg>
        <pc:cxnChg chg="mod">
          <ac:chgData name="sushmeetha ck" userId="b37138ccbaf8cd4a" providerId="LiveId" clId="{EDD4CF21-82B0-4E80-9A49-7329310C181B}" dt="2021-11-24T04:35:51.913" v="91" actId="164"/>
          <ac:cxnSpMkLst>
            <pc:docMk/>
            <pc:sldMk cId="1710722592" sldId="258"/>
            <ac:cxnSpMk id="10" creationId="{84CAC634-8F1D-4794-8F81-64CEBD663903}"/>
          </ac:cxnSpMkLst>
        </pc:cxnChg>
        <pc:cxnChg chg="mod">
          <ac:chgData name="sushmeetha ck" userId="b37138ccbaf8cd4a" providerId="LiveId" clId="{EDD4CF21-82B0-4E80-9A49-7329310C181B}" dt="2021-11-24T04:35:51.913" v="91" actId="164"/>
          <ac:cxnSpMkLst>
            <pc:docMk/>
            <pc:sldMk cId="1710722592" sldId="258"/>
            <ac:cxnSpMk id="11" creationId="{37DDF539-B7BA-4B74-93E5-861D65B9E35F}"/>
          </ac:cxnSpMkLst>
        </pc:cxnChg>
        <pc:cxnChg chg="mod">
          <ac:chgData name="sushmeetha ck" userId="b37138ccbaf8cd4a" providerId="LiveId" clId="{EDD4CF21-82B0-4E80-9A49-7329310C181B}" dt="2021-11-24T04:35:51.913" v="91" actId="164"/>
          <ac:cxnSpMkLst>
            <pc:docMk/>
            <pc:sldMk cId="1710722592" sldId="258"/>
            <ac:cxnSpMk id="15" creationId="{69D99337-823B-4FA5-99BD-23492E21DF77}"/>
          </ac:cxnSpMkLst>
        </pc:cxnChg>
        <pc:cxnChg chg="add mod">
          <ac:chgData name="sushmeetha ck" userId="b37138ccbaf8cd4a" providerId="LiveId" clId="{EDD4CF21-82B0-4E80-9A49-7329310C181B}" dt="2021-11-24T04:35:45.163" v="90" actId="571"/>
          <ac:cxnSpMkLst>
            <pc:docMk/>
            <pc:sldMk cId="1710722592" sldId="258"/>
            <ac:cxnSpMk id="1591" creationId="{AD3399FF-BE05-48CC-840A-21BEC6A945B5}"/>
          </ac:cxnSpMkLst>
        </pc:cxnChg>
      </pc:sldChg>
      <pc:sldChg chg="modSp mod">
        <pc:chgData name="sushmeetha ck" userId="b37138ccbaf8cd4a" providerId="LiveId" clId="{EDD4CF21-82B0-4E80-9A49-7329310C181B}" dt="2021-11-24T04:53:04.313" v="304" actId="12"/>
        <pc:sldMkLst>
          <pc:docMk/>
          <pc:sldMk cId="1266613284" sldId="275"/>
        </pc:sldMkLst>
        <pc:spChg chg="mod">
          <ac:chgData name="sushmeetha ck" userId="b37138ccbaf8cd4a" providerId="LiveId" clId="{EDD4CF21-82B0-4E80-9A49-7329310C181B}" dt="2021-11-24T04:53:04.313" v="304" actId="12"/>
          <ac:spMkLst>
            <pc:docMk/>
            <pc:sldMk cId="1266613284" sldId="275"/>
            <ac:spMk id="8" creationId="{6A3A8E55-1B2D-4AEA-BC9C-BD86E7A40E9C}"/>
          </ac:spMkLst>
        </pc:spChg>
      </pc:sldChg>
      <pc:sldChg chg="addSp delSp modSp add del mod ord">
        <pc:chgData name="sushmeetha ck" userId="b37138ccbaf8cd4a" providerId="LiveId" clId="{EDD4CF21-82B0-4E80-9A49-7329310C181B}" dt="2021-11-24T04:59:30.603" v="424"/>
        <pc:sldMkLst>
          <pc:docMk/>
          <pc:sldMk cId="2135020043" sldId="289"/>
        </pc:sldMkLst>
        <pc:spChg chg="mod">
          <ac:chgData name="sushmeetha ck" userId="b37138ccbaf8cd4a" providerId="LiveId" clId="{EDD4CF21-82B0-4E80-9A49-7329310C181B}" dt="2021-11-24T04:54:35.513" v="330" actId="20577"/>
          <ac:spMkLst>
            <pc:docMk/>
            <pc:sldMk cId="2135020043" sldId="289"/>
            <ac:spMk id="2" creationId="{F25853CB-B8B0-493A-B265-AA7795626625}"/>
          </ac:spMkLst>
        </pc:spChg>
        <pc:spChg chg="add mod">
          <ac:chgData name="sushmeetha ck" userId="b37138ccbaf8cd4a" providerId="LiveId" clId="{EDD4CF21-82B0-4E80-9A49-7329310C181B}" dt="2021-11-24T04:58:16.183" v="416" actId="1076"/>
          <ac:spMkLst>
            <pc:docMk/>
            <pc:sldMk cId="2135020043" sldId="289"/>
            <ac:spMk id="6" creationId="{F8BD246E-952B-4A7B-9C23-435F7744B660}"/>
          </ac:spMkLst>
        </pc:spChg>
        <pc:spChg chg="add mod">
          <ac:chgData name="sushmeetha ck" userId="b37138ccbaf8cd4a" providerId="LiveId" clId="{EDD4CF21-82B0-4E80-9A49-7329310C181B}" dt="2021-11-24T04:59:02.994" v="421" actId="1076"/>
          <ac:spMkLst>
            <pc:docMk/>
            <pc:sldMk cId="2135020043" sldId="289"/>
            <ac:spMk id="7" creationId="{6F031CE4-6B89-4FC3-AA7A-36E2EFAD412D}"/>
          </ac:spMkLst>
        </pc:spChg>
        <pc:spChg chg="add mod">
          <ac:chgData name="sushmeetha ck" userId="b37138ccbaf8cd4a" providerId="LiveId" clId="{EDD4CF21-82B0-4E80-9A49-7329310C181B}" dt="2021-11-24T04:59:17.053" v="422" actId="1076"/>
          <ac:spMkLst>
            <pc:docMk/>
            <pc:sldMk cId="2135020043" sldId="289"/>
            <ac:spMk id="8" creationId="{8A379838-9B8C-48CD-9D65-0C957A7682A8}"/>
          </ac:spMkLst>
        </pc:spChg>
        <pc:spChg chg="add mod">
          <ac:chgData name="sushmeetha ck" userId="b37138ccbaf8cd4a" providerId="LiveId" clId="{EDD4CF21-82B0-4E80-9A49-7329310C181B}" dt="2021-11-24T04:58:57.434" v="420" actId="1076"/>
          <ac:spMkLst>
            <pc:docMk/>
            <pc:sldMk cId="2135020043" sldId="289"/>
            <ac:spMk id="9" creationId="{B63DC93D-7A81-4557-91A3-FA188BBC95AD}"/>
          </ac:spMkLst>
        </pc:spChg>
        <pc:spChg chg="mod">
          <ac:chgData name="sushmeetha ck" userId="b37138ccbaf8cd4a" providerId="LiveId" clId="{EDD4CF21-82B0-4E80-9A49-7329310C181B}" dt="2021-11-24T04:55:35.615" v="358" actId="1076"/>
          <ac:spMkLst>
            <pc:docMk/>
            <pc:sldMk cId="2135020043" sldId="289"/>
            <ac:spMk id="58" creationId="{928F057A-0130-4B5A-B20A-6C4EB57B8828}"/>
          </ac:spMkLst>
        </pc:spChg>
        <pc:spChg chg="mod">
          <ac:chgData name="sushmeetha ck" userId="b37138ccbaf8cd4a" providerId="LiveId" clId="{EDD4CF21-82B0-4E80-9A49-7329310C181B}" dt="2021-11-24T04:55:35.615" v="358" actId="1076"/>
          <ac:spMkLst>
            <pc:docMk/>
            <pc:sldMk cId="2135020043" sldId="289"/>
            <ac:spMk id="59" creationId="{29A49355-BFA7-4A1E-AB4F-4CDC1345F235}"/>
          </ac:spMkLst>
        </pc:spChg>
        <pc:spChg chg="mod">
          <ac:chgData name="sushmeetha ck" userId="b37138ccbaf8cd4a" providerId="LiveId" clId="{EDD4CF21-82B0-4E80-9A49-7329310C181B}" dt="2021-11-24T04:55:35.615" v="358" actId="1076"/>
          <ac:spMkLst>
            <pc:docMk/>
            <pc:sldMk cId="2135020043" sldId="289"/>
            <ac:spMk id="60" creationId="{6E9F8671-E149-42BE-8FAC-33880C8E3A7B}"/>
          </ac:spMkLst>
        </pc:spChg>
        <pc:spChg chg="mod">
          <ac:chgData name="sushmeetha ck" userId="b37138ccbaf8cd4a" providerId="LiveId" clId="{EDD4CF21-82B0-4E80-9A49-7329310C181B}" dt="2021-11-24T04:56:06.344" v="362" actId="1076"/>
          <ac:spMkLst>
            <pc:docMk/>
            <pc:sldMk cId="2135020043" sldId="289"/>
            <ac:spMk id="70" creationId="{71E37B08-D026-4278-BC27-69F89664B5C8}"/>
          </ac:spMkLst>
        </pc:spChg>
        <pc:spChg chg="mod">
          <ac:chgData name="sushmeetha ck" userId="b37138ccbaf8cd4a" providerId="LiveId" clId="{EDD4CF21-82B0-4E80-9A49-7329310C181B}" dt="2021-11-24T04:56:06.344" v="362" actId="1076"/>
          <ac:spMkLst>
            <pc:docMk/>
            <pc:sldMk cId="2135020043" sldId="289"/>
            <ac:spMk id="71" creationId="{0B51FE9D-2DC2-426B-AF53-8C81B602E771}"/>
          </ac:spMkLst>
        </pc:spChg>
        <pc:spChg chg="mod">
          <ac:chgData name="sushmeetha ck" userId="b37138ccbaf8cd4a" providerId="LiveId" clId="{EDD4CF21-82B0-4E80-9A49-7329310C181B}" dt="2021-11-24T04:56:06.344" v="362" actId="1076"/>
          <ac:spMkLst>
            <pc:docMk/>
            <pc:sldMk cId="2135020043" sldId="289"/>
            <ac:spMk id="77" creationId="{EF97EB3C-43AF-45DC-B303-C87324D75B1D}"/>
          </ac:spMkLst>
        </pc:spChg>
        <pc:spChg chg="mod">
          <ac:chgData name="sushmeetha ck" userId="b37138ccbaf8cd4a" providerId="LiveId" clId="{EDD4CF21-82B0-4E80-9A49-7329310C181B}" dt="2021-11-24T04:56:18.063" v="363" actId="1076"/>
          <ac:spMkLst>
            <pc:docMk/>
            <pc:sldMk cId="2135020043" sldId="289"/>
            <ac:spMk id="79" creationId="{B7C6F9AF-900C-4255-8EB4-694BF6F05DE1}"/>
          </ac:spMkLst>
        </pc:spChg>
        <pc:spChg chg="mod">
          <ac:chgData name="sushmeetha ck" userId="b37138ccbaf8cd4a" providerId="LiveId" clId="{EDD4CF21-82B0-4E80-9A49-7329310C181B}" dt="2021-11-24T04:56:18.063" v="363" actId="1076"/>
          <ac:spMkLst>
            <pc:docMk/>
            <pc:sldMk cId="2135020043" sldId="289"/>
            <ac:spMk id="80" creationId="{FC68EE01-1B22-4305-BDAD-B7A15EC2A109}"/>
          </ac:spMkLst>
        </pc:spChg>
        <pc:spChg chg="mod">
          <ac:chgData name="sushmeetha ck" userId="b37138ccbaf8cd4a" providerId="LiveId" clId="{EDD4CF21-82B0-4E80-9A49-7329310C181B}" dt="2021-11-24T04:56:18.063" v="363" actId="1076"/>
          <ac:spMkLst>
            <pc:docMk/>
            <pc:sldMk cId="2135020043" sldId="289"/>
            <ac:spMk id="81" creationId="{40F7D365-FCF3-4021-A140-E6ABBAC21CD9}"/>
          </ac:spMkLst>
        </pc:spChg>
        <pc:spChg chg="mod">
          <ac:chgData name="sushmeetha ck" userId="b37138ccbaf8cd4a" providerId="LiveId" clId="{EDD4CF21-82B0-4E80-9A49-7329310C181B}" dt="2021-11-24T04:55:02.393" v="347" actId="1076"/>
          <ac:spMkLst>
            <pc:docMk/>
            <pc:sldMk cId="2135020043" sldId="289"/>
            <ac:spMk id="143" creationId="{93295816-3711-4C46-806C-FB2CBA391A08}"/>
          </ac:spMkLst>
        </pc:spChg>
        <pc:spChg chg="mod">
          <ac:chgData name="sushmeetha ck" userId="b37138ccbaf8cd4a" providerId="LiveId" clId="{EDD4CF21-82B0-4E80-9A49-7329310C181B}" dt="2021-11-24T04:55:02.393" v="347" actId="1076"/>
          <ac:spMkLst>
            <pc:docMk/>
            <pc:sldMk cId="2135020043" sldId="289"/>
            <ac:spMk id="144" creationId="{0AE8856B-8708-4BDF-8600-CBCCF133A2F0}"/>
          </ac:spMkLst>
        </pc:spChg>
        <pc:spChg chg="mod">
          <ac:chgData name="sushmeetha ck" userId="b37138ccbaf8cd4a" providerId="LiveId" clId="{EDD4CF21-82B0-4E80-9A49-7329310C181B}" dt="2021-11-24T04:55:02.393" v="347" actId="1076"/>
          <ac:spMkLst>
            <pc:docMk/>
            <pc:sldMk cId="2135020043" sldId="289"/>
            <ac:spMk id="145" creationId="{3600147B-16D5-4463-B6B1-7FD129D92ADC}"/>
          </ac:spMkLst>
        </pc:spChg>
        <pc:spChg chg="mod">
          <ac:chgData name="sushmeetha ck" userId="b37138ccbaf8cd4a" providerId="LiveId" clId="{EDD4CF21-82B0-4E80-9A49-7329310C181B}" dt="2021-11-24T04:55:02.393" v="347" actId="1076"/>
          <ac:spMkLst>
            <pc:docMk/>
            <pc:sldMk cId="2135020043" sldId="289"/>
            <ac:spMk id="146" creationId="{73A204FA-644F-478F-BB35-1FC1B0E56176}"/>
          </ac:spMkLst>
        </pc:spChg>
        <pc:spChg chg="mod">
          <ac:chgData name="sushmeetha ck" userId="b37138ccbaf8cd4a" providerId="LiveId" clId="{EDD4CF21-82B0-4E80-9A49-7329310C181B}" dt="2021-11-24T04:55:02.393" v="347" actId="1076"/>
          <ac:spMkLst>
            <pc:docMk/>
            <pc:sldMk cId="2135020043" sldId="289"/>
            <ac:spMk id="147" creationId="{927CF9AB-E92F-4969-A1DC-49515F02D692}"/>
          </ac:spMkLst>
        </pc:spChg>
        <pc:spChg chg="mod">
          <ac:chgData name="sushmeetha ck" userId="b37138ccbaf8cd4a" providerId="LiveId" clId="{EDD4CF21-82B0-4E80-9A49-7329310C181B}" dt="2021-11-24T04:55:02.393" v="347" actId="1076"/>
          <ac:spMkLst>
            <pc:docMk/>
            <pc:sldMk cId="2135020043" sldId="289"/>
            <ac:spMk id="148" creationId="{DD8B3F23-B1DE-4443-8E0B-9841D005A099}"/>
          </ac:spMkLst>
        </pc:spChg>
        <pc:spChg chg="mod">
          <ac:chgData name="sushmeetha ck" userId="b37138ccbaf8cd4a" providerId="LiveId" clId="{EDD4CF21-82B0-4E80-9A49-7329310C181B}" dt="2021-11-24T04:55:01.853" v="345" actId="1076"/>
          <ac:spMkLst>
            <pc:docMk/>
            <pc:sldMk cId="2135020043" sldId="289"/>
            <ac:spMk id="171" creationId="{095724D7-2BB6-40C7-A19E-93AD521642C6}"/>
          </ac:spMkLst>
        </pc:spChg>
        <pc:spChg chg="mod">
          <ac:chgData name="sushmeetha ck" userId="b37138ccbaf8cd4a" providerId="LiveId" clId="{EDD4CF21-82B0-4E80-9A49-7329310C181B}" dt="2021-11-24T04:55:01.853" v="345" actId="1076"/>
          <ac:spMkLst>
            <pc:docMk/>
            <pc:sldMk cId="2135020043" sldId="289"/>
            <ac:spMk id="172" creationId="{510923E5-33AD-444B-8509-1AA8ADC4079F}"/>
          </ac:spMkLst>
        </pc:spChg>
        <pc:spChg chg="mod">
          <ac:chgData name="sushmeetha ck" userId="b37138ccbaf8cd4a" providerId="LiveId" clId="{EDD4CF21-82B0-4E80-9A49-7329310C181B}" dt="2021-11-24T04:55:01.853" v="345" actId="1076"/>
          <ac:spMkLst>
            <pc:docMk/>
            <pc:sldMk cId="2135020043" sldId="289"/>
            <ac:spMk id="173" creationId="{22C6B0FF-76DA-4884-9857-05E2FA025AFB}"/>
          </ac:spMkLst>
        </pc:spChg>
        <pc:spChg chg="mod">
          <ac:chgData name="sushmeetha ck" userId="b37138ccbaf8cd4a" providerId="LiveId" clId="{EDD4CF21-82B0-4E80-9A49-7329310C181B}" dt="2021-11-24T04:55:01.853" v="345" actId="1076"/>
          <ac:spMkLst>
            <pc:docMk/>
            <pc:sldMk cId="2135020043" sldId="289"/>
            <ac:spMk id="174" creationId="{D2323F23-2C3A-4263-96DD-907DB18FAE2F}"/>
          </ac:spMkLst>
        </pc:spChg>
        <pc:spChg chg="mod">
          <ac:chgData name="sushmeetha ck" userId="b37138ccbaf8cd4a" providerId="LiveId" clId="{EDD4CF21-82B0-4E80-9A49-7329310C181B}" dt="2021-11-24T04:55:01.853" v="345" actId="1076"/>
          <ac:spMkLst>
            <pc:docMk/>
            <pc:sldMk cId="2135020043" sldId="289"/>
            <ac:spMk id="175" creationId="{C979662A-55EC-453C-8070-FDF4D2B74894}"/>
          </ac:spMkLst>
        </pc:spChg>
        <pc:spChg chg="mod">
          <ac:chgData name="sushmeetha ck" userId="b37138ccbaf8cd4a" providerId="LiveId" clId="{EDD4CF21-82B0-4E80-9A49-7329310C181B}" dt="2021-11-24T04:55:01.853" v="345" actId="1076"/>
          <ac:spMkLst>
            <pc:docMk/>
            <pc:sldMk cId="2135020043" sldId="289"/>
            <ac:spMk id="176" creationId="{7C9B212F-CFA7-462F-B64A-4A75BD88DC30}"/>
          </ac:spMkLst>
        </pc:spChg>
        <pc:spChg chg="del mod">
          <ac:chgData name="sushmeetha ck" userId="b37138ccbaf8cd4a" providerId="LiveId" clId="{EDD4CF21-82B0-4E80-9A49-7329310C181B}" dt="2021-11-24T04:55:05.443" v="352" actId="478"/>
          <ac:spMkLst>
            <pc:docMk/>
            <pc:sldMk cId="2135020043" sldId="289"/>
            <ac:spMk id="177" creationId="{30047EE5-E450-4570-9712-79E8A7542830}"/>
          </ac:spMkLst>
        </pc:spChg>
        <pc:spChg chg="del">
          <ac:chgData name="sushmeetha ck" userId="b37138ccbaf8cd4a" providerId="LiveId" clId="{EDD4CF21-82B0-4E80-9A49-7329310C181B}" dt="2021-11-24T04:55:07.723" v="354" actId="478"/>
          <ac:spMkLst>
            <pc:docMk/>
            <pc:sldMk cId="2135020043" sldId="289"/>
            <ac:spMk id="178" creationId="{BC900C69-781D-4AC0-A9B0-BAA203C0111D}"/>
          </ac:spMkLst>
        </pc:spChg>
        <pc:spChg chg="del">
          <ac:chgData name="sushmeetha ck" userId="b37138ccbaf8cd4a" providerId="LiveId" clId="{EDD4CF21-82B0-4E80-9A49-7329310C181B}" dt="2021-11-24T04:55:03.893" v="350" actId="478"/>
          <ac:spMkLst>
            <pc:docMk/>
            <pc:sldMk cId="2135020043" sldId="289"/>
            <ac:spMk id="179" creationId="{0143BAF9-771A-4BA9-8BC8-95DBD6936B19}"/>
          </ac:spMkLst>
        </pc:spChg>
        <pc:spChg chg="del">
          <ac:chgData name="sushmeetha ck" userId="b37138ccbaf8cd4a" providerId="LiveId" clId="{EDD4CF21-82B0-4E80-9A49-7329310C181B}" dt="2021-11-24T04:55:06.054" v="353" actId="478"/>
          <ac:spMkLst>
            <pc:docMk/>
            <pc:sldMk cId="2135020043" sldId="289"/>
            <ac:spMk id="180" creationId="{1EE27C31-D17F-4EFA-8C6A-B7AEDBA602BD}"/>
          </ac:spMkLst>
        </pc:spChg>
        <pc:grpChg chg="del">
          <ac:chgData name="sushmeetha ck" userId="b37138ccbaf8cd4a" providerId="LiveId" clId="{EDD4CF21-82B0-4E80-9A49-7329310C181B}" dt="2021-11-24T04:54:57.073" v="335" actId="478"/>
          <ac:grpSpMkLst>
            <pc:docMk/>
            <pc:sldMk cId="2135020043" sldId="289"/>
            <ac:grpSpMk id="12" creationId="{C1C62C0C-CE42-4EBE-924E-CCF890FAB4D8}"/>
          </ac:grpSpMkLst>
        </pc:grpChg>
        <pc:grpChg chg="del">
          <ac:chgData name="sushmeetha ck" userId="b37138ccbaf8cd4a" providerId="LiveId" clId="{EDD4CF21-82B0-4E80-9A49-7329310C181B}" dt="2021-11-24T04:54:55.333" v="334" actId="478"/>
          <ac:grpSpMkLst>
            <pc:docMk/>
            <pc:sldMk cId="2135020043" sldId="289"/>
            <ac:grpSpMk id="14" creationId="{A13BEAE4-D1CB-41F5-BA6F-2FD111044297}"/>
          </ac:grpSpMkLst>
        </pc:grpChg>
        <pc:grpChg chg="del">
          <ac:chgData name="sushmeetha ck" userId="b37138ccbaf8cd4a" providerId="LiveId" clId="{EDD4CF21-82B0-4E80-9A49-7329310C181B}" dt="2021-11-24T04:54:54.913" v="333" actId="478"/>
          <ac:grpSpMkLst>
            <pc:docMk/>
            <pc:sldMk cId="2135020043" sldId="289"/>
            <ac:grpSpMk id="19" creationId="{D5FD769B-7909-42DB-917C-A1F65DB1460C}"/>
          </ac:grpSpMkLst>
        </pc:grpChg>
        <pc:grpChg chg="del">
          <ac:chgData name="sushmeetha ck" userId="b37138ccbaf8cd4a" providerId="LiveId" clId="{EDD4CF21-82B0-4E80-9A49-7329310C181B}" dt="2021-11-24T04:54:54.494" v="332" actId="478"/>
          <ac:grpSpMkLst>
            <pc:docMk/>
            <pc:sldMk cId="2135020043" sldId="289"/>
            <ac:grpSpMk id="20" creationId="{9E725C8D-CBB6-49FA-82AE-1DF3AFAFE4C7}"/>
          </ac:grpSpMkLst>
        </pc:grpChg>
        <pc:grpChg chg="del">
          <ac:chgData name="sushmeetha ck" userId="b37138ccbaf8cd4a" providerId="LiveId" clId="{EDD4CF21-82B0-4E80-9A49-7329310C181B}" dt="2021-11-24T04:54:53.803" v="331" actId="478"/>
          <ac:grpSpMkLst>
            <pc:docMk/>
            <pc:sldMk cId="2135020043" sldId="289"/>
            <ac:grpSpMk id="21" creationId="{8CE6A32E-7415-48B4-A9BE-29E609543D98}"/>
          </ac:grpSpMkLst>
        </pc:grpChg>
        <pc:grpChg chg="del">
          <ac:chgData name="sushmeetha ck" userId="b37138ccbaf8cd4a" providerId="LiveId" clId="{EDD4CF21-82B0-4E80-9A49-7329310C181B}" dt="2021-11-24T04:54:57.533" v="336" actId="478"/>
          <ac:grpSpMkLst>
            <pc:docMk/>
            <pc:sldMk cId="2135020043" sldId="289"/>
            <ac:grpSpMk id="22" creationId="{299C9619-0F9E-4238-9E57-C495DB8E79C3}"/>
          </ac:grpSpMkLst>
        </pc:grpChg>
        <pc:grpChg chg="mod">
          <ac:chgData name="sushmeetha ck" userId="b37138ccbaf8cd4a" providerId="LiveId" clId="{EDD4CF21-82B0-4E80-9A49-7329310C181B}" dt="2021-11-24T04:56:18.063" v="363" actId="1076"/>
          <ac:grpSpMkLst>
            <pc:docMk/>
            <pc:sldMk cId="2135020043" sldId="289"/>
            <ac:grpSpMk id="23" creationId="{664068B6-9236-43DD-A3B0-19402D2ECA40}"/>
          </ac:grpSpMkLst>
        </pc:grpChg>
        <pc:grpChg chg="mod">
          <ac:chgData name="sushmeetha ck" userId="b37138ccbaf8cd4a" providerId="LiveId" clId="{EDD4CF21-82B0-4E80-9A49-7329310C181B}" dt="2021-11-24T04:56:06.344" v="362" actId="1076"/>
          <ac:grpSpMkLst>
            <pc:docMk/>
            <pc:sldMk cId="2135020043" sldId="289"/>
            <ac:grpSpMk id="24" creationId="{F1F96982-A57C-4BC6-A937-AA38C1B8FB54}"/>
          </ac:grpSpMkLst>
        </pc:grpChg>
        <pc:grpChg chg="mod">
          <ac:chgData name="sushmeetha ck" userId="b37138ccbaf8cd4a" providerId="LiveId" clId="{EDD4CF21-82B0-4E80-9A49-7329310C181B}" dt="2021-11-24T04:55:35.615" v="358" actId="1076"/>
          <ac:grpSpMkLst>
            <pc:docMk/>
            <pc:sldMk cId="2135020043" sldId="289"/>
            <ac:grpSpMk id="25" creationId="{494AC829-E1A5-4A9C-8445-E6FAA86F044B}"/>
          </ac:grpSpMkLst>
        </pc:grpChg>
        <pc:grpChg chg="del">
          <ac:chgData name="sushmeetha ck" userId="b37138ccbaf8cd4a" providerId="LiveId" clId="{EDD4CF21-82B0-4E80-9A49-7329310C181B}" dt="2021-11-24T04:54:57.966" v="337" actId="478"/>
          <ac:grpSpMkLst>
            <pc:docMk/>
            <pc:sldMk cId="2135020043" sldId="289"/>
            <ac:grpSpMk id="38" creationId="{A2182915-057F-4021-B13F-98A217800E3A}"/>
          </ac:grpSpMkLst>
        </pc:grpChg>
        <pc:grpChg chg="del">
          <ac:chgData name="sushmeetha ck" userId="b37138ccbaf8cd4a" providerId="LiveId" clId="{EDD4CF21-82B0-4E80-9A49-7329310C181B}" dt="2021-11-24T04:54:58.764" v="338" actId="478"/>
          <ac:grpSpMkLst>
            <pc:docMk/>
            <pc:sldMk cId="2135020043" sldId="289"/>
            <ac:grpSpMk id="114" creationId="{33C6F325-4CEE-4EDC-8B76-96E5CF7DD2CF}"/>
          </ac:grpSpMkLst>
        </pc:grpChg>
        <pc:grpChg chg="del">
          <ac:chgData name="sushmeetha ck" userId="b37138ccbaf8cd4a" providerId="LiveId" clId="{EDD4CF21-82B0-4E80-9A49-7329310C181B}" dt="2021-11-24T04:54:59.531" v="340" actId="478"/>
          <ac:grpSpMkLst>
            <pc:docMk/>
            <pc:sldMk cId="2135020043" sldId="289"/>
            <ac:grpSpMk id="121" creationId="{C64725DA-2C7E-4CDF-B38B-6ECAC82033D6}"/>
          </ac:grpSpMkLst>
        </pc:grpChg>
        <pc:grpChg chg="del">
          <ac:chgData name="sushmeetha ck" userId="b37138ccbaf8cd4a" providerId="LiveId" clId="{EDD4CF21-82B0-4E80-9A49-7329310C181B}" dt="2021-11-24T04:55:01.053" v="343" actId="478"/>
          <ac:grpSpMkLst>
            <pc:docMk/>
            <pc:sldMk cId="2135020043" sldId="289"/>
            <ac:grpSpMk id="128" creationId="{CA5AC4ED-FFB9-480A-A5A5-48FC14433DDD}"/>
          </ac:grpSpMkLst>
        </pc:grpChg>
        <pc:grpChg chg="del">
          <ac:chgData name="sushmeetha ck" userId="b37138ccbaf8cd4a" providerId="LiveId" clId="{EDD4CF21-82B0-4E80-9A49-7329310C181B}" dt="2021-11-24T04:55:01.544" v="344" actId="478"/>
          <ac:grpSpMkLst>
            <pc:docMk/>
            <pc:sldMk cId="2135020043" sldId="289"/>
            <ac:grpSpMk id="135" creationId="{1EAD30B9-0F52-46AD-9991-8EE31265826D}"/>
          </ac:grpSpMkLst>
        </pc:grpChg>
        <pc:grpChg chg="del mod">
          <ac:chgData name="sushmeetha ck" userId="b37138ccbaf8cd4a" providerId="LiveId" clId="{EDD4CF21-82B0-4E80-9A49-7329310C181B}" dt="2021-11-24T04:55:02.413" v="348" actId="478"/>
          <ac:grpSpMkLst>
            <pc:docMk/>
            <pc:sldMk cId="2135020043" sldId="289"/>
            <ac:grpSpMk id="142" creationId="{8C5D894A-B4A7-4B7A-B95B-8E3C9F4B248F}"/>
          </ac:grpSpMkLst>
        </pc:grpChg>
        <pc:grpChg chg="del">
          <ac:chgData name="sushmeetha ck" userId="b37138ccbaf8cd4a" providerId="LiveId" clId="{EDD4CF21-82B0-4E80-9A49-7329310C181B}" dt="2021-11-24T04:54:59.131" v="339" actId="478"/>
          <ac:grpSpMkLst>
            <pc:docMk/>
            <pc:sldMk cId="2135020043" sldId="289"/>
            <ac:grpSpMk id="149" creationId="{EA6DE431-FBEB-4C3B-8589-5EC894BEF669}"/>
          </ac:grpSpMkLst>
        </pc:grpChg>
        <pc:grpChg chg="del">
          <ac:chgData name="sushmeetha ck" userId="b37138ccbaf8cd4a" providerId="LiveId" clId="{EDD4CF21-82B0-4E80-9A49-7329310C181B}" dt="2021-11-24T04:54:59.893" v="341" actId="478"/>
          <ac:grpSpMkLst>
            <pc:docMk/>
            <pc:sldMk cId="2135020043" sldId="289"/>
            <ac:grpSpMk id="156" creationId="{8A958BB6-19A1-4E3F-AC02-69567A4DB96D}"/>
          </ac:grpSpMkLst>
        </pc:grpChg>
        <pc:grpChg chg="del">
          <ac:chgData name="sushmeetha ck" userId="b37138ccbaf8cd4a" providerId="LiveId" clId="{EDD4CF21-82B0-4E80-9A49-7329310C181B}" dt="2021-11-24T04:55:00.723" v="342" actId="478"/>
          <ac:grpSpMkLst>
            <pc:docMk/>
            <pc:sldMk cId="2135020043" sldId="289"/>
            <ac:grpSpMk id="163" creationId="{76A93390-9224-4204-B141-E34BC61AA93B}"/>
          </ac:grpSpMkLst>
        </pc:grpChg>
        <pc:grpChg chg="del mod">
          <ac:chgData name="sushmeetha ck" userId="b37138ccbaf8cd4a" providerId="LiveId" clId="{EDD4CF21-82B0-4E80-9A49-7329310C181B}" dt="2021-11-24T04:55:01.889" v="346" actId="478"/>
          <ac:grpSpMkLst>
            <pc:docMk/>
            <pc:sldMk cId="2135020043" sldId="289"/>
            <ac:grpSpMk id="170" creationId="{385D61C3-92D8-4700-A629-895220FFACFA}"/>
          </ac:grpSpMkLst>
        </pc:grpChg>
      </pc:sldChg>
      <pc:sldChg chg="addSp delSp modSp del mod chgLayout">
        <pc:chgData name="sushmeetha ck" userId="b37138ccbaf8cd4a" providerId="LiveId" clId="{EDD4CF21-82B0-4E80-9A49-7329310C181B}" dt="2021-11-24T04:47:11.083" v="175" actId="2696"/>
        <pc:sldMkLst>
          <pc:docMk/>
          <pc:sldMk cId="872956876" sldId="290"/>
        </pc:sldMkLst>
        <pc:spChg chg="mod ord">
          <ac:chgData name="sushmeetha ck" userId="b37138ccbaf8cd4a" providerId="LiveId" clId="{EDD4CF21-82B0-4E80-9A49-7329310C181B}" dt="2021-11-24T04:45:46.433" v="173" actId="6264"/>
          <ac:spMkLst>
            <pc:docMk/>
            <pc:sldMk cId="872956876" sldId="290"/>
            <ac:spMk id="4" creationId="{55A67E2F-A8C6-44F7-985F-772C14236A5A}"/>
          </ac:spMkLst>
        </pc:spChg>
        <pc:spChg chg="mod ord">
          <ac:chgData name="sushmeetha ck" userId="b37138ccbaf8cd4a" providerId="LiveId" clId="{EDD4CF21-82B0-4E80-9A49-7329310C181B}" dt="2021-11-24T04:45:46.433" v="173" actId="6264"/>
          <ac:spMkLst>
            <pc:docMk/>
            <pc:sldMk cId="872956876" sldId="290"/>
            <ac:spMk id="5" creationId="{572138F8-2B19-4BA5-9F96-38D8EA0D3624}"/>
          </ac:spMkLst>
        </pc:spChg>
        <pc:spChg chg="add del mod">
          <ac:chgData name="sushmeetha ck" userId="b37138ccbaf8cd4a" providerId="LiveId" clId="{EDD4CF21-82B0-4E80-9A49-7329310C181B}" dt="2021-11-24T04:45:46.433" v="173" actId="6264"/>
          <ac:spMkLst>
            <pc:docMk/>
            <pc:sldMk cId="872956876" sldId="290"/>
            <ac:spMk id="6" creationId="{C03AF83E-6A72-4BA5-96B6-1CDA6982DA12}"/>
          </ac:spMkLst>
        </pc:spChg>
        <pc:spChg chg="add del mod">
          <ac:chgData name="sushmeetha ck" userId="b37138ccbaf8cd4a" providerId="LiveId" clId="{EDD4CF21-82B0-4E80-9A49-7329310C181B}" dt="2021-11-24T04:45:46.433" v="173" actId="6264"/>
          <ac:spMkLst>
            <pc:docMk/>
            <pc:sldMk cId="872956876" sldId="290"/>
            <ac:spMk id="7" creationId="{0740E23F-07AA-4AFC-99A2-3ABD2DCFA554}"/>
          </ac:spMkLst>
        </pc:spChg>
        <pc:spChg chg="del">
          <ac:chgData name="sushmeetha ck" userId="b37138ccbaf8cd4a" providerId="LiveId" clId="{EDD4CF21-82B0-4E80-9A49-7329310C181B}" dt="2021-11-24T04:38:21.016" v="137" actId="21"/>
          <ac:spMkLst>
            <pc:docMk/>
            <pc:sldMk cId="872956876" sldId="290"/>
            <ac:spMk id="10" creationId="{5AA45916-19A5-4E69-88DC-4958A6A5665A}"/>
          </ac:spMkLst>
        </pc:spChg>
      </pc:sldChg>
      <pc:sldChg chg="modSp mod">
        <pc:chgData name="sushmeetha ck" userId="b37138ccbaf8cd4a" providerId="LiveId" clId="{EDD4CF21-82B0-4E80-9A49-7329310C181B}" dt="2021-11-24T04:33:50.075" v="50" actId="21"/>
        <pc:sldMkLst>
          <pc:docMk/>
          <pc:sldMk cId="303240581" sldId="291"/>
        </pc:sldMkLst>
        <pc:spChg chg="mod">
          <ac:chgData name="sushmeetha ck" userId="b37138ccbaf8cd4a" providerId="LiveId" clId="{EDD4CF21-82B0-4E80-9A49-7329310C181B}" dt="2021-11-24T04:33:50.075" v="50" actId="21"/>
          <ac:spMkLst>
            <pc:docMk/>
            <pc:sldMk cId="303240581" sldId="291"/>
            <ac:spMk id="2" creationId="{F25853CB-B8B0-493A-B265-AA7795626625}"/>
          </ac:spMkLst>
        </pc:spChg>
      </pc:sldChg>
      <pc:sldChg chg="add del">
        <pc:chgData name="sushmeetha ck" userId="b37138ccbaf8cd4a" providerId="LiveId" clId="{EDD4CF21-82B0-4E80-9A49-7329310C181B}" dt="2021-11-24T04:59:40.305" v="425" actId="2696"/>
        <pc:sldMkLst>
          <pc:docMk/>
          <pc:sldMk cId="1015535094" sldId="292"/>
        </pc:sldMkLst>
      </pc:sldChg>
      <pc:sldChg chg="add del">
        <pc:chgData name="sushmeetha ck" userId="b37138ccbaf8cd4a" providerId="LiveId" clId="{EDD4CF21-82B0-4E80-9A49-7329310C181B}" dt="2021-11-24T04:59:43.087" v="426" actId="2696"/>
        <pc:sldMkLst>
          <pc:docMk/>
          <pc:sldMk cId="543668001" sldId="293"/>
        </pc:sldMkLst>
      </pc:sldChg>
      <pc:sldChg chg="delSp modSp add del mod">
        <pc:chgData name="sushmeetha ck" userId="b37138ccbaf8cd4a" providerId="LiveId" clId="{EDD4CF21-82B0-4E80-9A49-7329310C181B}" dt="2021-11-24T04:54:23.443" v="315" actId="2696"/>
        <pc:sldMkLst>
          <pc:docMk/>
          <pc:sldMk cId="767609131" sldId="294"/>
        </pc:sldMkLst>
        <pc:spChg chg="del mod">
          <ac:chgData name="sushmeetha ck" userId="b37138ccbaf8cd4a" providerId="LiveId" clId="{EDD4CF21-82B0-4E80-9A49-7329310C181B}" dt="2021-11-24T04:29:53.592" v="12"/>
          <ac:spMkLst>
            <pc:docMk/>
            <pc:sldMk cId="767609131" sldId="294"/>
            <ac:spMk id="2" creationId="{F25853CB-B8B0-493A-B265-AA7795626625}"/>
          </ac:spMkLst>
        </pc:spChg>
      </pc:sldChg>
      <pc:sldChg chg="delSp modSp add mod ord">
        <pc:chgData name="sushmeetha ck" userId="b37138ccbaf8cd4a" providerId="LiveId" clId="{EDD4CF21-82B0-4E80-9A49-7329310C181B}" dt="2021-11-24T04:53:40.423" v="306"/>
        <pc:sldMkLst>
          <pc:docMk/>
          <pc:sldMk cId="4092507236" sldId="296"/>
        </pc:sldMkLst>
        <pc:spChg chg="mod">
          <ac:chgData name="sushmeetha ck" userId="b37138ccbaf8cd4a" providerId="LiveId" clId="{EDD4CF21-82B0-4E80-9A49-7329310C181B}" dt="2021-11-24T04:48:02.623" v="238" actId="14100"/>
          <ac:spMkLst>
            <pc:docMk/>
            <pc:sldMk cId="4092507236" sldId="296"/>
            <ac:spMk id="2" creationId="{F25853CB-B8B0-493A-B265-AA7795626625}"/>
          </ac:spMkLst>
        </pc:spChg>
        <pc:spChg chg="del">
          <ac:chgData name="sushmeetha ck" userId="b37138ccbaf8cd4a" providerId="LiveId" clId="{EDD4CF21-82B0-4E80-9A49-7329310C181B}" dt="2021-11-24T04:49:59.363" v="247" actId="478"/>
          <ac:spMkLst>
            <pc:docMk/>
            <pc:sldMk cId="4092507236" sldId="296"/>
            <ac:spMk id="4" creationId="{55A67E2F-A8C6-44F7-985F-772C14236A5A}"/>
          </ac:spMkLst>
        </pc:spChg>
        <pc:spChg chg="mod">
          <ac:chgData name="sushmeetha ck" userId="b37138ccbaf8cd4a" providerId="LiveId" clId="{EDD4CF21-82B0-4E80-9A49-7329310C181B}" dt="2021-11-24T04:49:47.773" v="245" actId="1076"/>
          <ac:spMkLst>
            <pc:docMk/>
            <pc:sldMk cId="4092507236" sldId="296"/>
            <ac:spMk id="233" creationId="{0247AB17-CDE4-4612-9584-F1CF1169796C}"/>
          </ac:spMkLst>
        </pc:spChg>
        <pc:spChg chg="mod">
          <ac:chgData name="sushmeetha ck" userId="b37138ccbaf8cd4a" providerId="LiveId" clId="{EDD4CF21-82B0-4E80-9A49-7329310C181B}" dt="2021-11-24T04:48:56.614" v="241"/>
          <ac:spMkLst>
            <pc:docMk/>
            <pc:sldMk cId="4092507236" sldId="296"/>
            <ac:spMk id="234" creationId="{1BE33CE8-B39E-459C-9008-040D3578EE9B}"/>
          </ac:spMkLst>
        </pc:spChg>
        <pc:spChg chg="mod">
          <ac:chgData name="sushmeetha ck" userId="b37138ccbaf8cd4a" providerId="LiveId" clId="{EDD4CF21-82B0-4E80-9A49-7329310C181B}" dt="2021-11-24T04:49:52.783" v="246" actId="1076"/>
          <ac:spMkLst>
            <pc:docMk/>
            <pc:sldMk cId="4092507236" sldId="296"/>
            <ac:spMk id="236" creationId="{707E0104-F499-4FFD-B331-5D62640A12AF}"/>
          </ac:spMkLst>
        </pc:spChg>
        <pc:spChg chg="del">
          <ac:chgData name="sushmeetha ck" userId="b37138ccbaf8cd4a" providerId="LiveId" clId="{EDD4CF21-82B0-4E80-9A49-7329310C181B}" dt="2021-11-24T04:49:40.353" v="243" actId="478"/>
          <ac:spMkLst>
            <pc:docMk/>
            <pc:sldMk cId="4092507236" sldId="296"/>
            <ac:spMk id="237" creationId="{AFB316E9-6D35-4855-B3A6-87C58DFC6E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563F3-AB10-4899-8644-4507D54D5D47}"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055D0-994D-4797-A0AF-7B702DF8DC1A}" type="slidenum">
              <a:rPr lang="en-US" smtClean="0"/>
              <a:t>‹#›</a:t>
            </a:fld>
            <a:endParaRPr lang="en-US"/>
          </a:p>
        </p:txBody>
      </p:sp>
    </p:spTree>
    <p:extLst>
      <p:ext uri="{BB962C8B-B14F-4D97-AF65-F5344CB8AC3E}">
        <p14:creationId xmlns:p14="http://schemas.microsoft.com/office/powerpoint/2010/main" val="145290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Assets:</a:t>
            </a:r>
          </a:p>
          <a:p>
            <a:r>
              <a:rPr lang="en-US" dirty="0"/>
              <a:t>https://www.freepik.com/free-vector/third-party-logistics-3pl-transport-cargo-export-import_4997379.htm</a:t>
            </a:r>
          </a:p>
          <a:p>
            <a:r>
              <a:rPr lang="en-US" dirty="0"/>
              <a:t>https://www.freepik.com/free-vector/isometric-line-font-halftone-alphabet-letters_3685415.htm</a:t>
            </a:r>
          </a:p>
          <a:p>
            <a:r>
              <a:rPr lang="en-US" dirty="0"/>
              <a:t>https://www.freepik.com/free-vector/marketing-e-commerce-data-analysis-tool-isometric-web-banner_4997371.htm</a:t>
            </a:r>
          </a:p>
          <a:p>
            <a:r>
              <a:rPr lang="en-US" dirty="0"/>
              <a:t>https://www.freepik.com/free-vector/future-smart-technology-smartphone-with-application-self-driving-auto-screen_4997377.htm</a:t>
            </a:r>
          </a:p>
          <a:p>
            <a:r>
              <a:rPr lang="en-US" dirty="0"/>
              <a:t>https://www.freepik.com/free-vector/finances-isometric-horizontal-web-banner_3824488.htm</a:t>
            </a:r>
          </a:p>
          <a:p>
            <a:r>
              <a:rPr lang="en-US" dirty="0"/>
              <a:t>https://www.freepik.com/free-vector/fueling-gasoline-diesel-isometric-web-banner-fuel-nozzle-hose-droplet-gas_3586082.htm</a:t>
            </a:r>
          </a:p>
          <a:p>
            <a:r>
              <a:rPr lang="en-US" dirty="0"/>
              <a:t>https://www.freepik.com/free-vector/fueling-gas-gasoline-diesel-station-isometric-web-banner_4997387.htm</a:t>
            </a:r>
          </a:p>
          <a:p>
            <a:r>
              <a:rPr lang="en-US" dirty="0"/>
              <a:t>https://www.freepik.com/free-vector/business-partnership-line-art-isometric-banner-corporate-principles-business-team_3685465.htm</a:t>
            </a:r>
          </a:p>
        </p:txBody>
      </p:sp>
      <p:sp>
        <p:nvSpPr>
          <p:cNvPr id="4" name="Slide Number Placeholder 3"/>
          <p:cNvSpPr>
            <a:spLocks noGrp="1"/>
          </p:cNvSpPr>
          <p:nvPr>
            <p:ph type="sldNum" sz="quarter" idx="5"/>
          </p:nvPr>
        </p:nvSpPr>
        <p:spPr/>
        <p:txBody>
          <a:bodyPr/>
          <a:lstStyle/>
          <a:p>
            <a:fld id="{11F147E9-C43D-4B95-9C1F-11E0EA339044}" type="slidenum">
              <a:rPr lang="en-US" smtClean="0"/>
              <a:t>5</a:t>
            </a:fld>
            <a:endParaRPr lang="en-US"/>
          </a:p>
        </p:txBody>
      </p:sp>
    </p:spTree>
    <p:extLst>
      <p:ext uri="{BB962C8B-B14F-4D97-AF65-F5344CB8AC3E}">
        <p14:creationId xmlns:p14="http://schemas.microsoft.com/office/powerpoint/2010/main" val="319061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9AD9-16A1-4085-91D1-D2D97F6BCB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6B828E-1EE7-47B2-BAF5-363E38DA9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0A16A-5AFB-43C1-814E-3CD9F435321A}"/>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5" name="Footer Placeholder 4">
            <a:extLst>
              <a:ext uri="{FF2B5EF4-FFF2-40B4-BE49-F238E27FC236}">
                <a16:creationId xmlns:a16="http://schemas.microsoft.com/office/drawing/2014/main" id="{413CB282-2E3F-463F-A288-F58404827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42D5-A270-4C30-8E64-B2A442EBF486}"/>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2310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51A1-ACCD-436E-85E9-45DD18AAC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2C70C-6DAF-4CA0-AE58-D729B06182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726DA-3941-47F3-AC2D-49192026BDF8}"/>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5" name="Footer Placeholder 4">
            <a:extLst>
              <a:ext uri="{FF2B5EF4-FFF2-40B4-BE49-F238E27FC236}">
                <a16:creationId xmlns:a16="http://schemas.microsoft.com/office/drawing/2014/main" id="{A1BD83F0-6A38-45F6-8D19-2A3A456E2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9FCAB-A0EE-490F-8D1C-EB337D91B3AC}"/>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2689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E5AD3-FCF7-48B6-B37A-D35E3EC12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755E47-3FA9-47D4-9A46-37DAA8B176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AE0B0-A52A-4428-9B2A-E466AD06B164}"/>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5" name="Footer Placeholder 4">
            <a:extLst>
              <a:ext uri="{FF2B5EF4-FFF2-40B4-BE49-F238E27FC236}">
                <a16:creationId xmlns:a16="http://schemas.microsoft.com/office/drawing/2014/main" id="{8565E83C-D914-443C-85ED-440382AE0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50714-AC3E-490F-B218-1F6C5EFE6BE3}"/>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22337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E04F-A5CA-4A22-A167-D31FB7AAC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64680-5ADB-4FC1-9981-0BE26534CD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49EA3-6DA2-4364-8914-EAC2DA240876}"/>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5" name="Footer Placeholder 4">
            <a:extLst>
              <a:ext uri="{FF2B5EF4-FFF2-40B4-BE49-F238E27FC236}">
                <a16:creationId xmlns:a16="http://schemas.microsoft.com/office/drawing/2014/main" id="{6FE21550-F6A3-4734-9D4E-F569D688D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FDE71-8B39-492D-99FE-4B030BBE168F}"/>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528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20A6-9D8C-412C-9081-1D07C3DA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25B6-634A-402F-97B2-1F174942F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456067-A2AD-4987-A98C-7CC6175948DC}"/>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5" name="Footer Placeholder 4">
            <a:extLst>
              <a:ext uri="{FF2B5EF4-FFF2-40B4-BE49-F238E27FC236}">
                <a16:creationId xmlns:a16="http://schemas.microsoft.com/office/drawing/2014/main" id="{6B5E8EB9-BB0B-4AA7-9880-03DC076FB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2A91C-F8A6-4729-B6D5-0C313320685F}"/>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99019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C6FD-EA64-4076-B817-6928C6285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4CC0C-1AB3-4322-A74F-BCDAD66791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E44E6F-C2A9-4FE0-8C9D-B9B5221A0B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2A8B6F-9CF3-4D77-A3DB-1626BBB77DD8}"/>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6" name="Footer Placeholder 5">
            <a:extLst>
              <a:ext uri="{FF2B5EF4-FFF2-40B4-BE49-F238E27FC236}">
                <a16:creationId xmlns:a16="http://schemas.microsoft.com/office/drawing/2014/main" id="{255348CF-D378-48AD-BD2B-02995E199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8E60E-3FD2-419F-A5CD-184EB85BBE65}"/>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22600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C16C-1E8C-4B54-811E-DB90638DB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592CE4-CB48-44D4-B68E-716A3FAD1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2707B7-C4C1-4D17-AB68-A7CFDF5964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5F36FF-E201-4964-8DBC-C82E4F52E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A98CB2-DCA6-419E-AE70-BFFB0D6E00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933320-9BA4-4D32-BF55-98C096236F77}"/>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8" name="Footer Placeholder 7">
            <a:extLst>
              <a:ext uri="{FF2B5EF4-FFF2-40B4-BE49-F238E27FC236}">
                <a16:creationId xmlns:a16="http://schemas.microsoft.com/office/drawing/2014/main" id="{4A3B5157-7FA1-4E6D-8CF8-518635788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70274-7B03-41E7-B764-A63885545E69}"/>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00703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5BF7-7A28-4FF8-A122-417169D59A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6BA166-A168-4C57-AA60-7D67B6B60299}"/>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4" name="Footer Placeholder 3">
            <a:extLst>
              <a:ext uri="{FF2B5EF4-FFF2-40B4-BE49-F238E27FC236}">
                <a16:creationId xmlns:a16="http://schemas.microsoft.com/office/drawing/2014/main" id="{3929EEED-F079-4641-9E91-748EF82D9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E531F-F906-497D-8D63-B42A3043DD9E}"/>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19740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F693D-FF20-4364-872C-B012D84EDBCF}"/>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3" name="Footer Placeholder 2">
            <a:extLst>
              <a:ext uri="{FF2B5EF4-FFF2-40B4-BE49-F238E27FC236}">
                <a16:creationId xmlns:a16="http://schemas.microsoft.com/office/drawing/2014/main" id="{7D2BC05A-82DE-4F7C-AEC3-FF95092DA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9AB80C-567B-4F27-8746-36095D9F3348}"/>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413374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BDFC-2B2A-4840-B5C9-969A2893F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EB8D03-B688-4090-BD26-9FDCB13E8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20842-D509-4C34-9BBB-DA00A3AD3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F66575-FDD9-49A0-8196-64C1498233ED}"/>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6" name="Footer Placeholder 5">
            <a:extLst>
              <a:ext uri="{FF2B5EF4-FFF2-40B4-BE49-F238E27FC236}">
                <a16:creationId xmlns:a16="http://schemas.microsoft.com/office/drawing/2014/main" id="{0ADDCB61-C652-4488-ABDB-247CFFC8F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D2286-6046-4320-9EC8-2BC23B7E6D8D}"/>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57766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9C16-AF2D-4E9C-A82E-D02AFCA9B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838BA6-8E0F-4447-B280-DDD3EA084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41354-D1C8-4200-9C6D-AB44A0A5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497773-93A2-4481-B415-1351B6554C1C}"/>
              </a:ext>
            </a:extLst>
          </p:cNvPr>
          <p:cNvSpPr>
            <a:spLocks noGrp="1"/>
          </p:cNvSpPr>
          <p:nvPr>
            <p:ph type="dt" sz="half" idx="10"/>
          </p:nvPr>
        </p:nvSpPr>
        <p:spPr/>
        <p:txBody>
          <a:bodyPr/>
          <a:lstStyle/>
          <a:p>
            <a:fld id="{DE113383-EE07-4969-9B07-761D27C57D14}" type="datetimeFigureOut">
              <a:rPr lang="en-US" smtClean="0"/>
              <a:t>11/24/2021</a:t>
            </a:fld>
            <a:endParaRPr lang="en-US"/>
          </a:p>
        </p:txBody>
      </p:sp>
      <p:sp>
        <p:nvSpPr>
          <p:cNvPr id="6" name="Footer Placeholder 5">
            <a:extLst>
              <a:ext uri="{FF2B5EF4-FFF2-40B4-BE49-F238E27FC236}">
                <a16:creationId xmlns:a16="http://schemas.microsoft.com/office/drawing/2014/main" id="{38B46A95-3BAD-4299-9F62-073D54224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EC22D-8790-4A82-889A-1C076A8792EA}"/>
              </a:ext>
            </a:extLst>
          </p:cNvPr>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60129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133137-EAAC-417C-AE38-9265F1E7D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0999A-4DB4-4AB5-9672-F7C3C3623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75403-D2B9-47F2-B8AB-7CCCCA4C4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13383-EE07-4969-9B07-761D27C57D14}" type="datetimeFigureOut">
              <a:rPr lang="en-US" smtClean="0"/>
              <a:t>11/24/2021</a:t>
            </a:fld>
            <a:endParaRPr lang="en-US"/>
          </a:p>
        </p:txBody>
      </p:sp>
      <p:sp>
        <p:nvSpPr>
          <p:cNvPr id="5" name="Footer Placeholder 4">
            <a:extLst>
              <a:ext uri="{FF2B5EF4-FFF2-40B4-BE49-F238E27FC236}">
                <a16:creationId xmlns:a16="http://schemas.microsoft.com/office/drawing/2014/main" id="{66B62890-48A6-4D9D-ACC0-FF9F19ABB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7B97F5-333D-4D45-B126-E2146BAB2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22C54-87D3-4C96-99E4-6E65A620FFA8}" type="slidenum">
              <a:rPr lang="en-US" smtClean="0"/>
              <a:t>‹#›</a:t>
            </a:fld>
            <a:endParaRPr lang="en-US"/>
          </a:p>
        </p:txBody>
      </p:sp>
    </p:spTree>
    <p:extLst>
      <p:ext uri="{BB962C8B-B14F-4D97-AF65-F5344CB8AC3E}">
        <p14:creationId xmlns:p14="http://schemas.microsoft.com/office/powerpoint/2010/main" val="370362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DA171F-8E71-4C7D-AA3C-9B82FC0A26C3}"/>
              </a:ext>
            </a:extLst>
          </p:cNvPr>
          <p:cNvSpPr/>
          <p:nvPr/>
        </p:nvSpPr>
        <p:spPr>
          <a:xfrm>
            <a:off x="2171700" y="2085975"/>
            <a:ext cx="7848600" cy="26860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B3A291-259C-4A87-8974-0A911348FA65}"/>
              </a:ext>
            </a:extLst>
          </p:cNvPr>
          <p:cNvSpPr txBox="1"/>
          <p:nvPr/>
        </p:nvSpPr>
        <p:spPr>
          <a:xfrm>
            <a:off x="2463800" y="2321010"/>
            <a:ext cx="7264400" cy="2215991"/>
          </a:xfrm>
          <a:prstGeom prst="rect">
            <a:avLst/>
          </a:prstGeom>
          <a:noFill/>
        </p:spPr>
        <p:txBody>
          <a:bodyPr wrap="square" lIns="0" tIns="0" rIns="0" bIns="0" rtlCol="0" anchor="ctr">
            <a:spAutoFit/>
          </a:bodyPr>
          <a:lstStyle/>
          <a:p>
            <a:pPr algn="ctr"/>
            <a:r>
              <a:rPr lang="en-US" sz="7200" b="1" dirty="0">
                <a:solidFill>
                  <a:schemeClr val="bg1"/>
                </a:solidFill>
                <a:latin typeface="+mj-lt"/>
              </a:rPr>
              <a:t>Predicting Diabetes</a:t>
            </a:r>
            <a:endParaRPr lang="id-ID" sz="7200" b="1" dirty="0">
              <a:solidFill>
                <a:schemeClr val="bg1"/>
              </a:solidFill>
              <a:latin typeface="+mj-lt"/>
            </a:endParaRPr>
          </a:p>
        </p:txBody>
      </p:sp>
      <p:sp>
        <p:nvSpPr>
          <p:cNvPr id="6" name="TextBox 5">
            <a:extLst>
              <a:ext uri="{FF2B5EF4-FFF2-40B4-BE49-F238E27FC236}">
                <a16:creationId xmlns:a16="http://schemas.microsoft.com/office/drawing/2014/main" id="{B62BB313-3F6A-463E-BADB-82A6927AEFD4}"/>
              </a:ext>
            </a:extLst>
          </p:cNvPr>
          <p:cNvSpPr txBox="1"/>
          <p:nvPr/>
        </p:nvSpPr>
        <p:spPr>
          <a:xfrm>
            <a:off x="4175760" y="4629823"/>
            <a:ext cx="3840480" cy="307777"/>
          </a:xfrm>
          <a:prstGeom prst="rect">
            <a:avLst/>
          </a:prstGeom>
          <a:solidFill>
            <a:schemeClr val="accent1"/>
          </a:solidFill>
        </p:spPr>
        <p:txBody>
          <a:bodyPr wrap="square" lIns="0" tIns="0" rIns="0" bIns="0" rtlCol="0">
            <a:spAutoFit/>
          </a:bodyPr>
          <a:lstStyle/>
          <a:p>
            <a:pPr algn="ctr"/>
            <a:r>
              <a:rPr lang="en-US" sz="2000" dirty="0" err="1">
                <a:solidFill>
                  <a:schemeClr val="bg1"/>
                </a:solidFill>
                <a:latin typeface="+mj-lt"/>
              </a:rPr>
              <a:t>Exposys</a:t>
            </a:r>
            <a:r>
              <a:rPr lang="en-US" sz="2000" dirty="0">
                <a:solidFill>
                  <a:schemeClr val="bg1"/>
                </a:solidFill>
                <a:latin typeface="+mj-lt"/>
              </a:rPr>
              <a:t> Project</a:t>
            </a:r>
            <a:endParaRPr lang="id-ID" sz="2000" dirty="0">
              <a:solidFill>
                <a:schemeClr val="bg1"/>
              </a:solidFill>
              <a:latin typeface="+mj-lt"/>
            </a:endParaRPr>
          </a:p>
        </p:txBody>
      </p:sp>
    </p:spTree>
    <p:extLst>
      <p:ext uri="{BB962C8B-B14F-4D97-AF65-F5344CB8AC3E}">
        <p14:creationId xmlns:p14="http://schemas.microsoft.com/office/powerpoint/2010/main" val="497519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F30E2D-1E9A-4D05-8D4F-80FD9AD454CB}"/>
              </a:ext>
            </a:extLst>
          </p:cNvPr>
          <p:cNvSpPr txBox="1"/>
          <p:nvPr/>
        </p:nvSpPr>
        <p:spPr>
          <a:xfrm>
            <a:off x="2463800" y="2690341"/>
            <a:ext cx="7264400" cy="1477328"/>
          </a:xfrm>
          <a:prstGeom prst="rect">
            <a:avLst/>
          </a:prstGeom>
          <a:noFill/>
        </p:spPr>
        <p:txBody>
          <a:bodyPr wrap="square" lIns="0" tIns="0" rIns="0" bIns="0" rtlCol="0" anchor="ctr">
            <a:spAutoFit/>
          </a:bodyPr>
          <a:lstStyle/>
          <a:p>
            <a:pPr algn="ctr"/>
            <a:r>
              <a:rPr lang="en-US" sz="9600" b="1" dirty="0">
                <a:solidFill>
                  <a:schemeClr val="bg1"/>
                </a:solidFill>
                <a:latin typeface="+mj-lt"/>
              </a:rPr>
              <a:t>THANK YOU</a:t>
            </a:r>
            <a:endParaRPr lang="id-ID" sz="9600" b="1" dirty="0">
              <a:solidFill>
                <a:schemeClr val="bg1"/>
              </a:solidFill>
              <a:latin typeface="+mj-lt"/>
            </a:endParaRPr>
          </a:p>
        </p:txBody>
      </p:sp>
      <p:sp>
        <p:nvSpPr>
          <p:cNvPr id="4" name="Rectangle 3">
            <a:extLst>
              <a:ext uri="{FF2B5EF4-FFF2-40B4-BE49-F238E27FC236}">
                <a16:creationId xmlns:a16="http://schemas.microsoft.com/office/drawing/2014/main" id="{EB7B0E8A-0F4B-434A-A270-49A898D1D138}"/>
              </a:ext>
            </a:extLst>
          </p:cNvPr>
          <p:cNvSpPr/>
          <p:nvPr/>
        </p:nvSpPr>
        <p:spPr>
          <a:xfrm>
            <a:off x="11083822" y="2085975"/>
            <a:ext cx="1367913" cy="26860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5E573C-6DD6-4CCE-BB4B-3DA7B36BB4CE}"/>
              </a:ext>
            </a:extLst>
          </p:cNvPr>
          <p:cNvSpPr/>
          <p:nvPr/>
        </p:nvSpPr>
        <p:spPr>
          <a:xfrm>
            <a:off x="-259735" y="2085975"/>
            <a:ext cx="1367913" cy="26860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13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381000" y="296858"/>
            <a:ext cx="11430000" cy="677108"/>
          </a:xfrm>
          <a:prstGeom prst="rect">
            <a:avLst/>
          </a:prstGeom>
          <a:noFill/>
        </p:spPr>
        <p:txBody>
          <a:bodyPr wrap="square" lIns="0" tIns="0" rIns="0" bIns="0" rtlCol="0" anchor="t">
            <a:spAutoFit/>
          </a:bodyPr>
          <a:lstStyle/>
          <a:p>
            <a:r>
              <a:rPr lang="en-US" sz="4400" b="1" dirty="0">
                <a:solidFill>
                  <a:schemeClr val="tx1">
                    <a:lumMod val="75000"/>
                    <a:lumOff val="25000"/>
                  </a:schemeClr>
                </a:solidFill>
                <a:latin typeface="+mj-lt"/>
              </a:rPr>
              <a:t>Team</a:t>
            </a: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9">
            <a:extLst>
              <a:ext uri="{FF2B5EF4-FFF2-40B4-BE49-F238E27FC236}">
                <a16:creationId xmlns:a16="http://schemas.microsoft.com/office/drawing/2014/main" id="{55A67E2F-A8C6-44F7-985F-772C14236A5A}"/>
              </a:ext>
            </a:extLst>
          </p:cNvPr>
          <p:cNvSpPr>
            <a:spLocks noGrp="1"/>
          </p:cNvSpPr>
          <p:nvPr>
            <p:ph type="dt" sz="half" idx="10"/>
          </p:nvPr>
        </p:nvSpPr>
        <p:spPr>
          <a:xfrm>
            <a:off x="838200" y="6356350"/>
            <a:ext cx="2743200" cy="365125"/>
          </a:xfrm>
        </p:spPr>
        <p:txBody>
          <a:bodyPr/>
          <a:lstStyle/>
          <a:p>
            <a:fld id="{C531A2B2-876B-45BF-993B-6CDB1B8BF9AB}" type="datetime1">
              <a:rPr lang="en-US" smtClean="0"/>
              <a:t>11/24/2021</a:t>
            </a:fld>
            <a:endParaRPr lang="en-US"/>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p:spPr>
        <p:txBody>
          <a:bodyPr/>
          <a:lstStyle/>
          <a:p>
            <a:fld id="{D57C762C-AFEC-41AB-87FC-30D41D938410}" type="slidenum">
              <a:rPr lang="en-US" smtClean="0"/>
              <a:t>2</a:t>
            </a:fld>
            <a:endParaRPr lang="en-US"/>
          </a:p>
        </p:txBody>
      </p:sp>
      <p:grpSp>
        <p:nvGrpSpPr>
          <p:cNvPr id="26" name="Group 25">
            <a:extLst>
              <a:ext uri="{FF2B5EF4-FFF2-40B4-BE49-F238E27FC236}">
                <a16:creationId xmlns:a16="http://schemas.microsoft.com/office/drawing/2014/main" id="{E8E6617C-29D4-4355-9121-920113359BA5}"/>
              </a:ext>
            </a:extLst>
          </p:cNvPr>
          <p:cNvGrpSpPr/>
          <p:nvPr/>
        </p:nvGrpSpPr>
        <p:grpSpPr>
          <a:xfrm>
            <a:off x="671801" y="1570111"/>
            <a:ext cx="748636" cy="751934"/>
            <a:chOff x="943551" y="1570111"/>
            <a:chExt cx="748636" cy="751934"/>
          </a:xfrm>
          <a:solidFill>
            <a:schemeClr val="accent1"/>
          </a:solidFill>
        </p:grpSpPr>
        <p:sp>
          <p:nvSpPr>
            <p:cNvPr id="35" name="Freeform 20">
              <a:extLst>
                <a:ext uri="{FF2B5EF4-FFF2-40B4-BE49-F238E27FC236}">
                  <a16:creationId xmlns:a16="http://schemas.microsoft.com/office/drawing/2014/main" id="{AC30AE04-AB83-43E9-B8B7-D5B7C4D9E490}"/>
                </a:ext>
              </a:extLst>
            </p:cNvPr>
            <p:cNvSpPr>
              <a:spLocks noEditPoints="1"/>
            </p:cNvSpPr>
            <p:nvPr/>
          </p:nvSpPr>
          <p:spPr bwMode="auto">
            <a:xfrm>
              <a:off x="943551" y="1570111"/>
              <a:ext cx="748636" cy="751934"/>
            </a:xfrm>
            <a:custGeom>
              <a:avLst/>
              <a:gdLst>
                <a:gd name="T0" fmla="*/ 70 w 96"/>
                <a:gd name="T1" fmla="*/ 48 h 96"/>
                <a:gd name="T2" fmla="*/ 74 w 96"/>
                <a:gd name="T3" fmla="*/ 37 h 96"/>
                <a:gd name="T4" fmla="*/ 71 w 96"/>
                <a:gd name="T5" fmla="*/ 8 h 96"/>
                <a:gd name="T6" fmla="*/ 25 w 96"/>
                <a:gd name="T7" fmla="*/ 8 h 96"/>
                <a:gd name="T8" fmla="*/ 22 w 96"/>
                <a:gd name="T9" fmla="*/ 37 h 96"/>
                <a:gd name="T10" fmla="*/ 26 w 96"/>
                <a:gd name="T11" fmla="*/ 48 h 96"/>
                <a:gd name="T12" fmla="*/ 0 w 96"/>
                <a:gd name="T13" fmla="*/ 81 h 96"/>
                <a:gd name="T14" fmla="*/ 46 w 96"/>
                <a:gd name="T15" fmla="*/ 96 h 96"/>
                <a:gd name="T16" fmla="*/ 46 w 96"/>
                <a:gd name="T17" fmla="*/ 69 h 96"/>
                <a:gd name="T18" fmla="*/ 48 w 96"/>
                <a:gd name="T19" fmla="*/ 67 h 96"/>
                <a:gd name="T20" fmla="*/ 50 w 96"/>
                <a:gd name="T21" fmla="*/ 96 h 96"/>
                <a:gd name="T22" fmla="*/ 96 w 96"/>
                <a:gd name="T23" fmla="*/ 81 h 96"/>
                <a:gd name="T24" fmla="*/ 32 w 96"/>
                <a:gd name="T25" fmla="*/ 82 h 96"/>
                <a:gd name="T26" fmla="*/ 28 w 96"/>
                <a:gd name="T27" fmla="*/ 86 h 96"/>
                <a:gd name="T28" fmla="*/ 24 w 96"/>
                <a:gd name="T29" fmla="*/ 86 h 96"/>
                <a:gd name="T30" fmla="*/ 20 w 96"/>
                <a:gd name="T31" fmla="*/ 82 h 96"/>
                <a:gd name="T32" fmla="*/ 20 w 96"/>
                <a:gd name="T33" fmla="*/ 78 h 96"/>
                <a:gd name="T34" fmla="*/ 24 w 96"/>
                <a:gd name="T35" fmla="*/ 74 h 96"/>
                <a:gd name="T36" fmla="*/ 28 w 96"/>
                <a:gd name="T37" fmla="*/ 74 h 96"/>
                <a:gd name="T38" fmla="*/ 32 w 96"/>
                <a:gd name="T39" fmla="*/ 78 h 96"/>
                <a:gd name="T40" fmla="*/ 32 w 96"/>
                <a:gd name="T41" fmla="*/ 82 h 96"/>
                <a:gd name="T42" fmla="*/ 54 w 96"/>
                <a:gd name="T43" fmla="*/ 86 h 96"/>
                <a:gd name="T44" fmla="*/ 58 w 96"/>
                <a:gd name="T45" fmla="*/ 86 h 96"/>
                <a:gd name="T46" fmla="*/ 56 w 96"/>
                <a:gd name="T47" fmla="*/ 80 h 96"/>
                <a:gd name="T48" fmla="*/ 56 w 96"/>
                <a:gd name="T49" fmla="*/ 76 h 96"/>
                <a:gd name="T50" fmla="*/ 56 w 96"/>
                <a:gd name="T51" fmla="*/ 80 h 96"/>
                <a:gd name="T52" fmla="*/ 30 w 96"/>
                <a:gd name="T53" fmla="*/ 46 h 96"/>
                <a:gd name="T54" fmla="*/ 25 w 96"/>
                <a:gd name="T55" fmla="*/ 40 h 96"/>
                <a:gd name="T56" fmla="*/ 30 w 96"/>
                <a:gd name="T57" fmla="*/ 34 h 96"/>
                <a:gd name="T58" fmla="*/ 48 w 96"/>
                <a:gd name="T59" fmla="*/ 20 h 96"/>
                <a:gd name="T60" fmla="*/ 66 w 96"/>
                <a:gd name="T61" fmla="*/ 34 h 96"/>
                <a:gd name="T62" fmla="*/ 70 w 96"/>
                <a:gd name="T63" fmla="*/ 40 h 96"/>
                <a:gd name="T64" fmla="*/ 66 w 96"/>
                <a:gd name="T65"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6">
                  <a:moveTo>
                    <a:pt x="63" y="61"/>
                  </a:moveTo>
                  <a:cubicBezTo>
                    <a:pt x="67" y="57"/>
                    <a:pt x="69" y="53"/>
                    <a:pt x="70" y="48"/>
                  </a:cubicBezTo>
                  <a:cubicBezTo>
                    <a:pt x="73" y="47"/>
                    <a:pt x="74" y="44"/>
                    <a:pt x="74" y="40"/>
                  </a:cubicBezTo>
                  <a:cubicBezTo>
                    <a:pt x="74" y="39"/>
                    <a:pt x="74" y="38"/>
                    <a:pt x="74" y="37"/>
                  </a:cubicBezTo>
                  <a:cubicBezTo>
                    <a:pt x="76" y="22"/>
                    <a:pt x="76" y="22"/>
                    <a:pt x="76" y="22"/>
                  </a:cubicBezTo>
                  <a:cubicBezTo>
                    <a:pt x="76" y="22"/>
                    <a:pt x="77" y="14"/>
                    <a:pt x="71" y="8"/>
                  </a:cubicBezTo>
                  <a:cubicBezTo>
                    <a:pt x="66" y="3"/>
                    <a:pt x="58" y="0"/>
                    <a:pt x="48" y="0"/>
                  </a:cubicBezTo>
                  <a:cubicBezTo>
                    <a:pt x="38" y="0"/>
                    <a:pt x="30" y="3"/>
                    <a:pt x="25" y="8"/>
                  </a:cubicBezTo>
                  <a:cubicBezTo>
                    <a:pt x="19" y="14"/>
                    <a:pt x="20" y="22"/>
                    <a:pt x="20" y="22"/>
                  </a:cubicBezTo>
                  <a:cubicBezTo>
                    <a:pt x="22" y="37"/>
                    <a:pt x="22" y="37"/>
                    <a:pt x="22" y="37"/>
                  </a:cubicBezTo>
                  <a:cubicBezTo>
                    <a:pt x="22" y="38"/>
                    <a:pt x="21" y="39"/>
                    <a:pt x="21" y="40"/>
                  </a:cubicBezTo>
                  <a:cubicBezTo>
                    <a:pt x="21" y="44"/>
                    <a:pt x="23" y="47"/>
                    <a:pt x="26" y="48"/>
                  </a:cubicBezTo>
                  <a:cubicBezTo>
                    <a:pt x="27" y="53"/>
                    <a:pt x="29" y="57"/>
                    <a:pt x="33" y="61"/>
                  </a:cubicBezTo>
                  <a:cubicBezTo>
                    <a:pt x="17" y="63"/>
                    <a:pt x="0" y="64"/>
                    <a:pt x="0" y="81"/>
                  </a:cubicBezTo>
                  <a:cubicBezTo>
                    <a:pt x="0" y="96"/>
                    <a:pt x="0" y="96"/>
                    <a:pt x="0" y="96"/>
                  </a:cubicBezTo>
                  <a:cubicBezTo>
                    <a:pt x="46" y="96"/>
                    <a:pt x="46" y="96"/>
                    <a:pt x="46" y="96"/>
                  </a:cubicBezTo>
                  <a:cubicBezTo>
                    <a:pt x="46" y="96"/>
                    <a:pt x="46" y="96"/>
                    <a:pt x="46" y="96"/>
                  </a:cubicBezTo>
                  <a:cubicBezTo>
                    <a:pt x="46" y="69"/>
                    <a:pt x="46" y="69"/>
                    <a:pt x="46" y="69"/>
                  </a:cubicBezTo>
                  <a:cubicBezTo>
                    <a:pt x="46" y="68"/>
                    <a:pt x="47" y="67"/>
                    <a:pt x="48" y="67"/>
                  </a:cubicBezTo>
                  <a:cubicBezTo>
                    <a:pt x="48" y="67"/>
                    <a:pt x="48" y="67"/>
                    <a:pt x="48" y="67"/>
                  </a:cubicBezTo>
                  <a:cubicBezTo>
                    <a:pt x="49" y="67"/>
                    <a:pt x="50" y="68"/>
                    <a:pt x="50" y="69"/>
                  </a:cubicBezTo>
                  <a:cubicBezTo>
                    <a:pt x="50" y="96"/>
                    <a:pt x="50" y="96"/>
                    <a:pt x="50" y="96"/>
                  </a:cubicBezTo>
                  <a:cubicBezTo>
                    <a:pt x="96" y="96"/>
                    <a:pt x="96" y="96"/>
                    <a:pt x="96" y="96"/>
                  </a:cubicBezTo>
                  <a:cubicBezTo>
                    <a:pt x="96" y="81"/>
                    <a:pt x="96" y="81"/>
                    <a:pt x="96" y="81"/>
                  </a:cubicBezTo>
                  <a:cubicBezTo>
                    <a:pt x="96" y="64"/>
                    <a:pt x="79" y="63"/>
                    <a:pt x="63" y="61"/>
                  </a:cubicBezTo>
                  <a:close/>
                  <a:moveTo>
                    <a:pt x="32" y="82"/>
                  </a:moveTo>
                  <a:cubicBezTo>
                    <a:pt x="28" y="82"/>
                    <a:pt x="28" y="82"/>
                    <a:pt x="28" y="82"/>
                  </a:cubicBezTo>
                  <a:cubicBezTo>
                    <a:pt x="28" y="86"/>
                    <a:pt x="28" y="86"/>
                    <a:pt x="28" y="86"/>
                  </a:cubicBezTo>
                  <a:cubicBezTo>
                    <a:pt x="28" y="87"/>
                    <a:pt x="27" y="88"/>
                    <a:pt x="26" y="88"/>
                  </a:cubicBezTo>
                  <a:cubicBezTo>
                    <a:pt x="25" y="88"/>
                    <a:pt x="24" y="87"/>
                    <a:pt x="24" y="86"/>
                  </a:cubicBezTo>
                  <a:cubicBezTo>
                    <a:pt x="24" y="82"/>
                    <a:pt x="24" y="82"/>
                    <a:pt x="24" y="82"/>
                  </a:cubicBezTo>
                  <a:cubicBezTo>
                    <a:pt x="20" y="82"/>
                    <a:pt x="20" y="82"/>
                    <a:pt x="20" y="82"/>
                  </a:cubicBezTo>
                  <a:cubicBezTo>
                    <a:pt x="19" y="82"/>
                    <a:pt x="18" y="81"/>
                    <a:pt x="18" y="80"/>
                  </a:cubicBezTo>
                  <a:cubicBezTo>
                    <a:pt x="18" y="79"/>
                    <a:pt x="19" y="78"/>
                    <a:pt x="20" y="78"/>
                  </a:cubicBezTo>
                  <a:cubicBezTo>
                    <a:pt x="24" y="78"/>
                    <a:pt x="24" y="78"/>
                    <a:pt x="24" y="78"/>
                  </a:cubicBezTo>
                  <a:cubicBezTo>
                    <a:pt x="24" y="74"/>
                    <a:pt x="24" y="74"/>
                    <a:pt x="24" y="74"/>
                  </a:cubicBezTo>
                  <a:cubicBezTo>
                    <a:pt x="24" y="73"/>
                    <a:pt x="25" y="72"/>
                    <a:pt x="26" y="72"/>
                  </a:cubicBezTo>
                  <a:cubicBezTo>
                    <a:pt x="27" y="72"/>
                    <a:pt x="28" y="73"/>
                    <a:pt x="28" y="74"/>
                  </a:cubicBezTo>
                  <a:cubicBezTo>
                    <a:pt x="28" y="78"/>
                    <a:pt x="28" y="78"/>
                    <a:pt x="28" y="78"/>
                  </a:cubicBezTo>
                  <a:cubicBezTo>
                    <a:pt x="32" y="78"/>
                    <a:pt x="32" y="78"/>
                    <a:pt x="32" y="78"/>
                  </a:cubicBezTo>
                  <a:cubicBezTo>
                    <a:pt x="33" y="78"/>
                    <a:pt x="34" y="79"/>
                    <a:pt x="34" y="80"/>
                  </a:cubicBezTo>
                  <a:cubicBezTo>
                    <a:pt x="34" y="81"/>
                    <a:pt x="33" y="82"/>
                    <a:pt x="32" y="82"/>
                  </a:cubicBezTo>
                  <a:close/>
                  <a:moveTo>
                    <a:pt x="56" y="88"/>
                  </a:moveTo>
                  <a:cubicBezTo>
                    <a:pt x="55" y="88"/>
                    <a:pt x="54" y="87"/>
                    <a:pt x="54" y="86"/>
                  </a:cubicBezTo>
                  <a:cubicBezTo>
                    <a:pt x="54" y="85"/>
                    <a:pt x="55" y="84"/>
                    <a:pt x="56" y="84"/>
                  </a:cubicBezTo>
                  <a:cubicBezTo>
                    <a:pt x="57" y="84"/>
                    <a:pt x="58" y="85"/>
                    <a:pt x="58" y="86"/>
                  </a:cubicBezTo>
                  <a:cubicBezTo>
                    <a:pt x="58" y="87"/>
                    <a:pt x="57" y="88"/>
                    <a:pt x="56" y="88"/>
                  </a:cubicBezTo>
                  <a:close/>
                  <a:moveTo>
                    <a:pt x="56" y="80"/>
                  </a:moveTo>
                  <a:cubicBezTo>
                    <a:pt x="55" y="80"/>
                    <a:pt x="54" y="79"/>
                    <a:pt x="54" y="78"/>
                  </a:cubicBezTo>
                  <a:cubicBezTo>
                    <a:pt x="54" y="77"/>
                    <a:pt x="55" y="76"/>
                    <a:pt x="56" y="76"/>
                  </a:cubicBezTo>
                  <a:cubicBezTo>
                    <a:pt x="57" y="76"/>
                    <a:pt x="58" y="77"/>
                    <a:pt x="58" y="78"/>
                  </a:cubicBezTo>
                  <a:cubicBezTo>
                    <a:pt x="58" y="79"/>
                    <a:pt x="57" y="80"/>
                    <a:pt x="56" y="80"/>
                  </a:cubicBezTo>
                  <a:close/>
                  <a:moveTo>
                    <a:pt x="48" y="64"/>
                  </a:moveTo>
                  <a:cubicBezTo>
                    <a:pt x="43" y="64"/>
                    <a:pt x="30" y="56"/>
                    <a:pt x="30" y="46"/>
                  </a:cubicBezTo>
                  <a:cubicBezTo>
                    <a:pt x="30" y="45"/>
                    <a:pt x="29" y="44"/>
                    <a:pt x="28" y="44"/>
                  </a:cubicBezTo>
                  <a:cubicBezTo>
                    <a:pt x="26" y="44"/>
                    <a:pt x="25" y="41"/>
                    <a:pt x="25" y="40"/>
                  </a:cubicBezTo>
                  <a:cubicBezTo>
                    <a:pt x="25" y="39"/>
                    <a:pt x="26" y="36"/>
                    <a:pt x="28" y="36"/>
                  </a:cubicBezTo>
                  <a:cubicBezTo>
                    <a:pt x="29" y="36"/>
                    <a:pt x="30" y="35"/>
                    <a:pt x="30" y="34"/>
                  </a:cubicBezTo>
                  <a:cubicBezTo>
                    <a:pt x="32" y="26"/>
                    <a:pt x="32" y="26"/>
                    <a:pt x="32" y="26"/>
                  </a:cubicBezTo>
                  <a:cubicBezTo>
                    <a:pt x="42" y="26"/>
                    <a:pt x="46" y="23"/>
                    <a:pt x="48" y="20"/>
                  </a:cubicBezTo>
                  <a:cubicBezTo>
                    <a:pt x="50" y="23"/>
                    <a:pt x="54" y="26"/>
                    <a:pt x="64" y="26"/>
                  </a:cubicBezTo>
                  <a:cubicBezTo>
                    <a:pt x="66" y="34"/>
                    <a:pt x="66" y="34"/>
                    <a:pt x="66" y="34"/>
                  </a:cubicBezTo>
                  <a:cubicBezTo>
                    <a:pt x="66" y="35"/>
                    <a:pt x="67" y="36"/>
                    <a:pt x="68" y="36"/>
                  </a:cubicBezTo>
                  <a:cubicBezTo>
                    <a:pt x="70" y="36"/>
                    <a:pt x="70" y="39"/>
                    <a:pt x="70" y="40"/>
                  </a:cubicBezTo>
                  <a:cubicBezTo>
                    <a:pt x="70" y="41"/>
                    <a:pt x="70" y="44"/>
                    <a:pt x="68" y="44"/>
                  </a:cubicBezTo>
                  <a:cubicBezTo>
                    <a:pt x="67" y="44"/>
                    <a:pt x="66" y="45"/>
                    <a:pt x="66" y="46"/>
                  </a:cubicBezTo>
                  <a:cubicBezTo>
                    <a:pt x="66" y="56"/>
                    <a:pt x="53" y="64"/>
                    <a:pt x="4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1">
              <a:extLst>
                <a:ext uri="{FF2B5EF4-FFF2-40B4-BE49-F238E27FC236}">
                  <a16:creationId xmlns:a16="http://schemas.microsoft.com/office/drawing/2014/main" id="{74B748E5-323D-4A8D-A3B7-0B41C85F077F}"/>
                </a:ext>
              </a:extLst>
            </p:cNvPr>
            <p:cNvSpPr>
              <a:spLocks/>
            </p:cNvSpPr>
            <p:nvPr/>
          </p:nvSpPr>
          <p:spPr bwMode="auto">
            <a:xfrm>
              <a:off x="1207387" y="1837246"/>
              <a:ext cx="95642"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2">
              <a:extLst>
                <a:ext uri="{FF2B5EF4-FFF2-40B4-BE49-F238E27FC236}">
                  <a16:creationId xmlns:a16="http://schemas.microsoft.com/office/drawing/2014/main" id="{180BE1D3-7844-4FC3-95F9-A57723BA1B9E}"/>
                </a:ext>
              </a:extLst>
            </p:cNvPr>
            <p:cNvSpPr>
              <a:spLocks/>
            </p:cNvSpPr>
            <p:nvPr/>
          </p:nvSpPr>
          <p:spPr bwMode="auto">
            <a:xfrm>
              <a:off x="1332709" y="1837246"/>
              <a:ext cx="92343"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5" name="Group 24">
            <a:extLst>
              <a:ext uri="{FF2B5EF4-FFF2-40B4-BE49-F238E27FC236}">
                <a16:creationId xmlns:a16="http://schemas.microsoft.com/office/drawing/2014/main" id="{494AC829-E1A5-4A9C-8445-E6FAA86F044B}"/>
              </a:ext>
            </a:extLst>
          </p:cNvPr>
          <p:cNvGrpSpPr/>
          <p:nvPr/>
        </p:nvGrpSpPr>
        <p:grpSpPr>
          <a:xfrm>
            <a:off x="671801" y="2767075"/>
            <a:ext cx="748636" cy="751934"/>
            <a:chOff x="1884816" y="1570111"/>
            <a:chExt cx="748636" cy="751934"/>
          </a:xfrm>
          <a:solidFill>
            <a:schemeClr val="accent1"/>
          </a:solidFill>
        </p:grpSpPr>
        <p:sp>
          <p:nvSpPr>
            <p:cNvPr id="58" name="Freeform 20">
              <a:extLst>
                <a:ext uri="{FF2B5EF4-FFF2-40B4-BE49-F238E27FC236}">
                  <a16:creationId xmlns:a16="http://schemas.microsoft.com/office/drawing/2014/main" id="{928F057A-0130-4B5A-B20A-6C4EB57B8828}"/>
                </a:ext>
              </a:extLst>
            </p:cNvPr>
            <p:cNvSpPr>
              <a:spLocks noEditPoints="1"/>
            </p:cNvSpPr>
            <p:nvPr/>
          </p:nvSpPr>
          <p:spPr bwMode="auto">
            <a:xfrm>
              <a:off x="1884816" y="1570111"/>
              <a:ext cx="748636" cy="751934"/>
            </a:xfrm>
            <a:custGeom>
              <a:avLst/>
              <a:gdLst>
                <a:gd name="T0" fmla="*/ 70 w 96"/>
                <a:gd name="T1" fmla="*/ 48 h 96"/>
                <a:gd name="T2" fmla="*/ 74 w 96"/>
                <a:gd name="T3" fmla="*/ 37 h 96"/>
                <a:gd name="T4" fmla="*/ 71 w 96"/>
                <a:gd name="T5" fmla="*/ 8 h 96"/>
                <a:gd name="T6" fmla="*/ 25 w 96"/>
                <a:gd name="T7" fmla="*/ 8 h 96"/>
                <a:gd name="T8" fmla="*/ 22 w 96"/>
                <a:gd name="T9" fmla="*/ 37 h 96"/>
                <a:gd name="T10" fmla="*/ 26 w 96"/>
                <a:gd name="T11" fmla="*/ 48 h 96"/>
                <a:gd name="T12" fmla="*/ 0 w 96"/>
                <a:gd name="T13" fmla="*/ 81 h 96"/>
                <a:gd name="T14" fmla="*/ 46 w 96"/>
                <a:gd name="T15" fmla="*/ 96 h 96"/>
                <a:gd name="T16" fmla="*/ 46 w 96"/>
                <a:gd name="T17" fmla="*/ 69 h 96"/>
                <a:gd name="T18" fmla="*/ 48 w 96"/>
                <a:gd name="T19" fmla="*/ 67 h 96"/>
                <a:gd name="T20" fmla="*/ 50 w 96"/>
                <a:gd name="T21" fmla="*/ 96 h 96"/>
                <a:gd name="T22" fmla="*/ 96 w 96"/>
                <a:gd name="T23" fmla="*/ 81 h 96"/>
                <a:gd name="T24" fmla="*/ 32 w 96"/>
                <a:gd name="T25" fmla="*/ 82 h 96"/>
                <a:gd name="T26" fmla="*/ 28 w 96"/>
                <a:gd name="T27" fmla="*/ 86 h 96"/>
                <a:gd name="T28" fmla="*/ 24 w 96"/>
                <a:gd name="T29" fmla="*/ 86 h 96"/>
                <a:gd name="T30" fmla="*/ 20 w 96"/>
                <a:gd name="T31" fmla="*/ 82 h 96"/>
                <a:gd name="T32" fmla="*/ 20 w 96"/>
                <a:gd name="T33" fmla="*/ 78 h 96"/>
                <a:gd name="T34" fmla="*/ 24 w 96"/>
                <a:gd name="T35" fmla="*/ 74 h 96"/>
                <a:gd name="T36" fmla="*/ 28 w 96"/>
                <a:gd name="T37" fmla="*/ 74 h 96"/>
                <a:gd name="T38" fmla="*/ 32 w 96"/>
                <a:gd name="T39" fmla="*/ 78 h 96"/>
                <a:gd name="T40" fmla="*/ 32 w 96"/>
                <a:gd name="T41" fmla="*/ 82 h 96"/>
                <a:gd name="T42" fmla="*/ 54 w 96"/>
                <a:gd name="T43" fmla="*/ 86 h 96"/>
                <a:gd name="T44" fmla="*/ 58 w 96"/>
                <a:gd name="T45" fmla="*/ 86 h 96"/>
                <a:gd name="T46" fmla="*/ 56 w 96"/>
                <a:gd name="T47" fmla="*/ 80 h 96"/>
                <a:gd name="T48" fmla="*/ 56 w 96"/>
                <a:gd name="T49" fmla="*/ 76 h 96"/>
                <a:gd name="T50" fmla="*/ 56 w 96"/>
                <a:gd name="T51" fmla="*/ 80 h 96"/>
                <a:gd name="T52" fmla="*/ 30 w 96"/>
                <a:gd name="T53" fmla="*/ 46 h 96"/>
                <a:gd name="T54" fmla="*/ 25 w 96"/>
                <a:gd name="T55" fmla="*/ 40 h 96"/>
                <a:gd name="T56" fmla="*/ 30 w 96"/>
                <a:gd name="T57" fmla="*/ 34 h 96"/>
                <a:gd name="T58" fmla="*/ 48 w 96"/>
                <a:gd name="T59" fmla="*/ 20 h 96"/>
                <a:gd name="T60" fmla="*/ 66 w 96"/>
                <a:gd name="T61" fmla="*/ 34 h 96"/>
                <a:gd name="T62" fmla="*/ 70 w 96"/>
                <a:gd name="T63" fmla="*/ 40 h 96"/>
                <a:gd name="T64" fmla="*/ 66 w 96"/>
                <a:gd name="T65"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6">
                  <a:moveTo>
                    <a:pt x="63" y="61"/>
                  </a:moveTo>
                  <a:cubicBezTo>
                    <a:pt x="67" y="57"/>
                    <a:pt x="69" y="53"/>
                    <a:pt x="70" y="48"/>
                  </a:cubicBezTo>
                  <a:cubicBezTo>
                    <a:pt x="73" y="47"/>
                    <a:pt x="74" y="44"/>
                    <a:pt x="74" y="40"/>
                  </a:cubicBezTo>
                  <a:cubicBezTo>
                    <a:pt x="74" y="39"/>
                    <a:pt x="74" y="38"/>
                    <a:pt x="74" y="37"/>
                  </a:cubicBezTo>
                  <a:cubicBezTo>
                    <a:pt x="76" y="22"/>
                    <a:pt x="76" y="22"/>
                    <a:pt x="76" y="22"/>
                  </a:cubicBezTo>
                  <a:cubicBezTo>
                    <a:pt x="76" y="22"/>
                    <a:pt x="77" y="14"/>
                    <a:pt x="71" y="8"/>
                  </a:cubicBezTo>
                  <a:cubicBezTo>
                    <a:pt x="66" y="3"/>
                    <a:pt x="58" y="0"/>
                    <a:pt x="48" y="0"/>
                  </a:cubicBezTo>
                  <a:cubicBezTo>
                    <a:pt x="38" y="0"/>
                    <a:pt x="30" y="3"/>
                    <a:pt x="25" y="8"/>
                  </a:cubicBezTo>
                  <a:cubicBezTo>
                    <a:pt x="19" y="14"/>
                    <a:pt x="20" y="22"/>
                    <a:pt x="20" y="22"/>
                  </a:cubicBezTo>
                  <a:cubicBezTo>
                    <a:pt x="22" y="37"/>
                    <a:pt x="22" y="37"/>
                    <a:pt x="22" y="37"/>
                  </a:cubicBezTo>
                  <a:cubicBezTo>
                    <a:pt x="22" y="38"/>
                    <a:pt x="21" y="39"/>
                    <a:pt x="21" y="40"/>
                  </a:cubicBezTo>
                  <a:cubicBezTo>
                    <a:pt x="21" y="44"/>
                    <a:pt x="23" y="47"/>
                    <a:pt x="26" y="48"/>
                  </a:cubicBezTo>
                  <a:cubicBezTo>
                    <a:pt x="27" y="53"/>
                    <a:pt x="29" y="57"/>
                    <a:pt x="33" y="61"/>
                  </a:cubicBezTo>
                  <a:cubicBezTo>
                    <a:pt x="17" y="63"/>
                    <a:pt x="0" y="64"/>
                    <a:pt x="0" y="81"/>
                  </a:cubicBezTo>
                  <a:cubicBezTo>
                    <a:pt x="0" y="96"/>
                    <a:pt x="0" y="96"/>
                    <a:pt x="0" y="96"/>
                  </a:cubicBezTo>
                  <a:cubicBezTo>
                    <a:pt x="46" y="96"/>
                    <a:pt x="46" y="96"/>
                    <a:pt x="46" y="96"/>
                  </a:cubicBezTo>
                  <a:cubicBezTo>
                    <a:pt x="46" y="96"/>
                    <a:pt x="46" y="96"/>
                    <a:pt x="46" y="96"/>
                  </a:cubicBezTo>
                  <a:cubicBezTo>
                    <a:pt x="46" y="69"/>
                    <a:pt x="46" y="69"/>
                    <a:pt x="46" y="69"/>
                  </a:cubicBezTo>
                  <a:cubicBezTo>
                    <a:pt x="46" y="68"/>
                    <a:pt x="47" y="67"/>
                    <a:pt x="48" y="67"/>
                  </a:cubicBezTo>
                  <a:cubicBezTo>
                    <a:pt x="48" y="67"/>
                    <a:pt x="48" y="67"/>
                    <a:pt x="48" y="67"/>
                  </a:cubicBezTo>
                  <a:cubicBezTo>
                    <a:pt x="49" y="67"/>
                    <a:pt x="50" y="68"/>
                    <a:pt x="50" y="69"/>
                  </a:cubicBezTo>
                  <a:cubicBezTo>
                    <a:pt x="50" y="96"/>
                    <a:pt x="50" y="96"/>
                    <a:pt x="50" y="96"/>
                  </a:cubicBezTo>
                  <a:cubicBezTo>
                    <a:pt x="96" y="96"/>
                    <a:pt x="96" y="96"/>
                    <a:pt x="96" y="96"/>
                  </a:cubicBezTo>
                  <a:cubicBezTo>
                    <a:pt x="96" y="81"/>
                    <a:pt x="96" y="81"/>
                    <a:pt x="96" y="81"/>
                  </a:cubicBezTo>
                  <a:cubicBezTo>
                    <a:pt x="96" y="64"/>
                    <a:pt x="79" y="63"/>
                    <a:pt x="63" y="61"/>
                  </a:cubicBezTo>
                  <a:close/>
                  <a:moveTo>
                    <a:pt x="32" y="82"/>
                  </a:moveTo>
                  <a:cubicBezTo>
                    <a:pt x="28" y="82"/>
                    <a:pt x="28" y="82"/>
                    <a:pt x="28" y="82"/>
                  </a:cubicBezTo>
                  <a:cubicBezTo>
                    <a:pt x="28" y="86"/>
                    <a:pt x="28" y="86"/>
                    <a:pt x="28" y="86"/>
                  </a:cubicBezTo>
                  <a:cubicBezTo>
                    <a:pt x="28" y="87"/>
                    <a:pt x="27" y="88"/>
                    <a:pt x="26" y="88"/>
                  </a:cubicBezTo>
                  <a:cubicBezTo>
                    <a:pt x="25" y="88"/>
                    <a:pt x="24" y="87"/>
                    <a:pt x="24" y="86"/>
                  </a:cubicBezTo>
                  <a:cubicBezTo>
                    <a:pt x="24" y="82"/>
                    <a:pt x="24" y="82"/>
                    <a:pt x="24" y="82"/>
                  </a:cubicBezTo>
                  <a:cubicBezTo>
                    <a:pt x="20" y="82"/>
                    <a:pt x="20" y="82"/>
                    <a:pt x="20" y="82"/>
                  </a:cubicBezTo>
                  <a:cubicBezTo>
                    <a:pt x="19" y="82"/>
                    <a:pt x="18" y="81"/>
                    <a:pt x="18" y="80"/>
                  </a:cubicBezTo>
                  <a:cubicBezTo>
                    <a:pt x="18" y="79"/>
                    <a:pt x="19" y="78"/>
                    <a:pt x="20" y="78"/>
                  </a:cubicBezTo>
                  <a:cubicBezTo>
                    <a:pt x="24" y="78"/>
                    <a:pt x="24" y="78"/>
                    <a:pt x="24" y="78"/>
                  </a:cubicBezTo>
                  <a:cubicBezTo>
                    <a:pt x="24" y="74"/>
                    <a:pt x="24" y="74"/>
                    <a:pt x="24" y="74"/>
                  </a:cubicBezTo>
                  <a:cubicBezTo>
                    <a:pt x="24" y="73"/>
                    <a:pt x="25" y="72"/>
                    <a:pt x="26" y="72"/>
                  </a:cubicBezTo>
                  <a:cubicBezTo>
                    <a:pt x="27" y="72"/>
                    <a:pt x="28" y="73"/>
                    <a:pt x="28" y="74"/>
                  </a:cubicBezTo>
                  <a:cubicBezTo>
                    <a:pt x="28" y="78"/>
                    <a:pt x="28" y="78"/>
                    <a:pt x="28" y="78"/>
                  </a:cubicBezTo>
                  <a:cubicBezTo>
                    <a:pt x="32" y="78"/>
                    <a:pt x="32" y="78"/>
                    <a:pt x="32" y="78"/>
                  </a:cubicBezTo>
                  <a:cubicBezTo>
                    <a:pt x="33" y="78"/>
                    <a:pt x="34" y="79"/>
                    <a:pt x="34" y="80"/>
                  </a:cubicBezTo>
                  <a:cubicBezTo>
                    <a:pt x="34" y="81"/>
                    <a:pt x="33" y="82"/>
                    <a:pt x="32" y="82"/>
                  </a:cubicBezTo>
                  <a:close/>
                  <a:moveTo>
                    <a:pt x="56" y="88"/>
                  </a:moveTo>
                  <a:cubicBezTo>
                    <a:pt x="55" y="88"/>
                    <a:pt x="54" y="87"/>
                    <a:pt x="54" y="86"/>
                  </a:cubicBezTo>
                  <a:cubicBezTo>
                    <a:pt x="54" y="85"/>
                    <a:pt x="55" y="84"/>
                    <a:pt x="56" y="84"/>
                  </a:cubicBezTo>
                  <a:cubicBezTo>
                    <a:pt x="57" y="84"/>
                    <a:pt x="58" y="85"/>
                    <a:pt x="58" y="86"/>
                  </a:cubicBezTo>
                  <a:cubicBezTo>
                    <a:pt x="58" y="87"/>
                    <a:pt x="57" y="88"/>
                    <a:pt x="56" y="88"/>
                  </a:cubicBezTo>
                  <a:close/>
                  <a:moveTo>
                    <a:pt x="56" y="80"/>
                  </a:moveTo>
                  <a:cubicBezTo>
                    <a:pt x="55" y="80"/>
                    <a:pt x="54" y="79"/>
                    <a:pt x="54" y="78"/>
                  </a:cubicBezTo>
                  <a:cubicBezTo>
                    <a:pt x="54" y="77"/>
                    <a:pt x="55" y="76"/>
                    <a:pt x="56" y="76"/>
                  </a:cubicBezTo>
                  <a:cubicBezTo>
                    <a:pt x="57" y="76"/>
                    <a:pt x="58" y="77"/>
                    <a:pt x="58" y="78"/>
                  </a:cubicBezTo>
                  <a:cubicBezTo>
                    <a:pt x="58" y="79"/>
                    <a:pt x="57" y="80"/>
                    <a:pt x="56" y="80"/>
                  </a:cubicBezTo>
                  <a:close/>
                  <a:moveTo>
                    <a:pt x="48" y="64"/>
                  </a:moveTo>
                  <a:cubicBezTo>
                    <a:pt x="43" y="64"/>
                    <a:pt x="30" y="56"/>
                    <a:pt x="30" y="46"/>
                  </a:cubicBezTo>
                  <a:cubicBezTo>
                    <a:pt x="30" y="45"/>
                    <a:pt x="29" y="44"/>
                    <a:pt x="28" y="44"/>
                  </a:cubicBezTo>
                  <a:cubicBezTo>
                    <a:pt x="26" y="44"/>
                    <a:pt x="25" y="41"/>
                    <a:pt x="25" y="40"/>
                  </a:cubicBezTo>
                  <a:cubicBezTo>
                    <a:pt x="25" y="39"/>
                    <a:pt x="26" y="36"/>
                    <a:pt x="28" y="36"/>
                  </a:cubicBezTo>
                  <a:cubicBezTo>
                    <a:pt x="29" y="36"/>
                    <a:pt x="30" y="35"/>
                    <a:pt x="30" y="34"/>
                  </a:cubicBezTo>
                  <a:cubicBezTo>
                    <a:pt x="32" y="26"/>
                    <a:pt x="32" y="26"/>
                    <a:pt x="32" y="26"/>
                  </a:cubicBezTo>
                  <a:cubicBezTo>
                    <a:pt x="42" y="26"/>
                    <a:pt x="46" y="23"/>
                    <a:pt x="48" y="20"/>
                  </a:cubicBezTo>
                  <a:cubicBezTo>
                    <a:pt x="50" y="23"/>
                    <a:pt x="54" y="26"/>
                    <a:pt x="64" y="26"/>
                  </a:cubicBezTo>
                  <a:cubicBezTo>
                    <a:pt x="66" y="34"/>
                    <a:pt x="66" y="34"/>
                    <a:pt x="66" y="34"/>
                  </a:cubicBezTo>
                  <a:cubicBezTo>
                    <a:pt x="66" y="35"/>
                    <a:pt x="67" y="36"/>
                    <a:pt x="68" y="36"/>
                  </a:cubicBezTo>
                  <a:cubicBezTo>
                    <a:pt x="70" y="36"/>
                    <a:pt x="70" y="39"/>
                    <a:pt x="70" y="40"/>
                  </a:cubicBezTo>
                  <a:cubicBezTo>
                    <a:pt x="70" y="41"/>
                    <a:pt x="70" y="44"/>
                    <a:pt x="68" y="44"/>
                  </a:cubicBezTo>
                  <a:cubicBezTo>
                    <a:pt x="67" y="44"/>
                    <a:pt x="66" y="45"/>
                    <a:pt x="66" y="46"/>
                  </a:cubicBezTo>
                  <a:cubicBezTo>
                    <a:pt x="66" y="56"/>
                    <a:pt x="53" y="64"/>
                    <a:pt x="4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21">
              <a:extLst>
                <a:ext uri="{FF2B5EF4-FFF2-40B4-BE49-F238E27FC236}">
                  <a16:creationId xmlns:a16="http://schemas.microsoft.com/office/drawing/2014/main" id="{29A49355-BFA7-4A1E-AB4F-4CDC1345F235}"/>
                </a:ext>
              </a:extLst>
            </p:cNvPr>
            <p:cNvSpPr>
              <a:spLocks/>
            </p:cNvSpPr>
            <p:nvPr/>
          </p:nvSpPr>
          <p:spPr bwMode="auto">
            <a:xfrm>
              <a:off x="2148652" y="1837246"/>
              <a:ext cx="95642"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22">
              <a:extLst>
                <a:ext uri="{FF2B5EF4-FFF2-40B4-BE49-F238E27FC236}">
                  <a16:creationId xmlns:a16="http://schemas.microsoft.com/office/drawing/2014/main" id="{6E9F8671-E149-42BE-8FAC-33880C8E3A7B}"/>
                </a:ext>
              </a:extLst>
            </p:cNvPr>
            <p:cNvSpPr>
              <a:spLocks/>
            </p:cNvSpPr>
            <p:nvPr/>
          </p:nvSpPr>
          <p:spPr bwMode="auto">
            <a:xfrm>
              <a:off x="2273974" y="1837246"/>
              <a:ext cx="92343"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4" name="Group 23">
            <a:extLst>
              <a:ext uri="{FF2B5EF4-FFF2-40B4-BE49-F238E27FC236}">
                <a16:creationId xmlns:a16="http://schemas.microsoft.com/office/drawing/2014/main" id="{F1F96982-A57C-4BC6-A937-AA38C1B8FB54}"/>
              </a:ext>
            </a:extLst>
          </p:cNvPr>
          <p:cNvGrpSpPr/>
          <p:nvPr/>
        </p:nvGrpSpPr>
        <p:grpSpPr>
          <a:xfrm>
            <a:off x="671801" y="3969426"/>
            <a:ext cx="748636" cy="751934"/>
            <a:chOff x="2826082" y="1570111"/>
            <a:chExt cx="748636" cy="751934"/>
          </a:xfrm>
          <a:solidFill>
            <a:schemeClr val="accent1"/>
          </a:solidFill>
        </p:grpSpPr>
        <p:sp>
          <p:nvSpPr>
            <p:cNvPr id="70" name="Freeform 20">
              <a:extLst>
                <a:ext uri="{FF2B5EF4-FFF2-40B4-BE49-F238E27FC236}">
                  <a16:creationId xmlns:a16="http://schemas.microsoft.com/office/drawing/2014/main" id="{71E37B08-D026-4278-BC27-69F89664B5C8}"/>
                </a:ext>
              </a:extLst>
            </p:cNvPr>
            <p:cNvSpPr>
              <a:spLocks noEditPoints="1"/>
            </p:cNvSpPr>
            <p:nvPr/>
          </p:nvSpPr>
          <p:spPr bwMode="auto">
            <a:xfrm>
              <a:off x="2826082" y="1570111"/>
              <a:ext cx="748636" cy="751934"/>
            </a:xfrm>
            <a:custGeom>
              <a:avLst/>
              <a:gdLst>
                <a:gd name="T0" fmla="*/ 70 w 96"/>
                <a:gd name="T1" fmla="*/ 48 h 96"/>
                <a:gd name="T2" fmla="*/ 74 w 96"/>
                <a:gd name="T3" fmla="*/ 37 h 96"/>
                <a:gd name="T4" fmla="*/ 71 w 96"/>
                <a:gd name="T5" fmla="*/ 8 h 96"/>
                <a:gd name="T6" fmla="*/ 25 w 96"/>
                <a:gd name="T7" fmla="*/ 8 h 96"/>
                <a:gd name="T8" fmla="*/ 22 w 96"/>
                <a:gd name="T9" fmla="*/ 37 h 96"/>
                <a:gd name="T10" fmla="*/ 26 w 96"/>
                <a:gd name="T11" fmla="*/ 48 h 96"/>
                <a:gd name="T12" fmla="*/ 0 w 96"/>
                <a:gd name="T13" fmla="*/ 81 h 96"/>
                <a:gd name="T14" fmla="*/ 46 w 96"/>
                <a:gd name="T15" fmla="*/ 96 h 96"/>
                <a:gd name="T16" fmla="*/ 46 w 96"/>
                <a:gd name="T17" fmla="*/ 69 h 96"/>
                <a:gd name="T18" fmla="*/ 48 w 96"/>
                <a:gd name="T19" fmla="*/ 67 h 96"/>
                <a:gd name="T20" fmla="*/ 50 w 96"/>
                <a:gd name="T21" fmla="*/ 96 h 96"/>
                <a:gd name="T22" fmla="*/ 96 w 96"/>
                <a:gd name="T23" fmla="*/ 81 h 96"/>
                <a:gd name="T24" fmla="*/ 32 w 96"/>
                <a:gd name="T25" fmla="*/ 82 h 96"/>
                <a:gd name="T26" fmla="*/ 28 w 96"/>
                <a:gd name="T27" fmla="*/ 86 h 96"/>
                <a:gd name="T28" fmla="*/ 24 w 96"/>
                <a:gd name="T29" fmla="*/ 86 h 96"/>
                <a:gd name="T30" fmla="*/ 20 w 96"/>
                <a:gd name="T31" fmla="*/ 82 h 96"/>
                <a:gd name="T32" fmla="*/ 20 w 96"/>
                <a:gd name="T33" fmla="*/ 78 h 96"/>
                <a:gd name="T34" fmla="*/ 24 w 96"/>
                <a:gd name="T35" fmla="*/ 74 h 96"/>
                <a:gd name="T36" fmla="*/ 28 w 96"/>
                <a:gd name="T37" fmla="*/ 74 h 96"/>
                <a:gd name="T38" fmla="*/ 32 w 96"/>
                <a:gd name="T39" fmla="*/ 78 h 96"/>
                <a:gd name="T40" fmla="*/ 32 w 96"/>
                <a:gd name="T41" fmla="*/ 82 h 96"/>
                <a:gd name="T42" fmla="*/ 54 w 96"/>
                <a:gd name="T43" fmla="*/ 86 h 96"/>
                <a:gd name="T44" fmla="*/ 58 w 96"/>
                <a:gd name="T45" fmla="*/ 86 h 96"/>
                <a:gd name="T46" fmla="*/ 56 w 96"/>
                <a:gd name="T47" fmla="*/ 80 h 96"/>
                <a:gd name="T48" fmla="*/ 56 w 96"/>
                <a:gd name="T49" fmla="*/ 76 h 96"/>
                <a:gd name="T50" fmla="*/ 56 w 96"/>
                <a:gd name="T51" fmla="*/ 80 h 96"/>
                <a:gd name="T52" fmla="*/ 30 w 96"/>
                <a:gd name="T53" fmla="*/ 46 h 96"/>
                <a:gd name="T54" fmla="*/ 25 w 96"/>
                <a:gd name="T55" fmla="*/ 40 h 96"/>
                <a:gd name="T56" fmla="*/ 30 w 96"/>
                <a:gd name="T57" fmla="*/ 34 h 96"/>
                <a:gd name="T58" fmla="*/ 48 w 96"/>
                <a:gd name="T59" fmla="*/ 20 h 96"/>
                <a:gd name="T60" fmla="*/ 66 w 96"/>
                <a:gd name="T61" fmla="*/ 34 h 96"/>
                <a:gd name="T62" fmla="*/ 70 w 96"/>
                <a:gd name="T63" fmla="*/ 40 h 96"/>
                <a:gd name="T64" fmla="*/ 66 w 96"/>
                <a:gd name="T65"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6">
                  <a:moveTo>
                    <a:pt x="63" y="61"/>
                  </a:moveTo>
                  <a:cubicBezTo>
                    <a:pt x="67" y="57"/>
                    <a:pt x="69" y="53"/>
                    <a:pt x="70" y="48"/>
                  </a:cubicBezTo>
                  <a:cubicBezTo>
                    <a:pt x="73" y="47"/>
                    <a:pt x="74" y="44"/>
                    <a:pt x="74" y="40"/>
                  </a:cubicBezTo>
                  <a:cubicBezTo>
                    <a:pt x="74" y="39"/>
                    <a:pt x="74" y="38"/>
                    <a:pt x="74" y="37"/>
                  </a:cubicBezTo>
                  <a:cubicBezTo>
                    <a:pt x="76" y="22"/>
                    <a:pt x="76" y="22"/>
                    <a:pt x="76" y="22"/>
                  </a:cubicBezTo>
                  <a:cubicBezTo>
                    <a:pt x="76" y="22"/>
                    <a:pt x="77" y="14"/>
                    <a:pt x="71" y="8"/>
                  </a:cubicBezTo>
                  <a:cubicBezTo>
                    <a:pt x="66" y="3"/>
                    <a:pt x="58" y="0"/>
                    <a:pt x="48" y="0"/>
                  </a:cubicBezTo>
                  <a:cubicBezTo>
                    <a:pt x="38" y="0"/>
                    <a:pt x="30" y="3"/>
                    <a:pt x="25" y="8"/>
                  </a:cubicBezTo>
                  <a:cubicBezTo>
                    <a:pt x="19" y="14"/>
                    <a:pt x="20" y="22"/>
                    <a:pt x="20" y="22"/>
                  </a:cubicBezTo>
                  <a:cubicBezTo>
                    <a:pt x="22" y="37"/>
                    <a:pt x="22" y="37"/>
                    <a:pt x="22" y="37"/>
                  </a:cubicBezTo>
                  <a:cubicBezTo>
                    <a:pt x="22" y="38"/>
                    <a:pt x="21" y="39"/>
                    <a:pt x="21" y="40"/>
                  </a:cubicBezTo>
                  <a:cubicBezTo>
                    <a:pt x="21" y="44"/>
                    <a:pt x="23" y="47"/>
                    <a:pt x="26" y="48"/>
                  </a:cubicBezTo>
                  <a:cubicBezTo>
                    <a:pt x="27" y="53"/>
                    <a:pt x="29" y="57"/>
                    <a:pt x="33" y="61"/>
                  </a:cubicBezTo>
                  <a:cubicBezTo>
                    <a:pt x="17" y="63"/>
                    <a:pt x="0" y="64"/>
                    <a:pt x="0" y="81"/>
                  </a:cubicBezTo>
                  <a:cubicBezTo>
                    <a:pt x="0" y="96"/>
                    <a:pt x="0" y="96"/>
                    <a:pt x="0" y="96"/>
                  </a:cubicBezTo>
                  <a:cubicBezTo>
                    <a:pt x="46" y="96"/>
                    <a:pt x="46" y="96"/>
                    <a:pt x="46" y="96"/>
                  </a:cubicBezTo>
                  <a:cubicBezTo>
                    <a:pt x="46" y="96"/>
                    <a:pt x="46" y="96"/>
                    <a:pt x="46" y="96"/>
                  </a:cubicBezTo>
                  <a:cubicBezTo>
                    <a:pt x="46" y="69"/>
                    <a:pt x="46" y="69"/>
                    <a:pt x="46" y="69"/>
                  </a:cubicBezTo>
                  <a:cubicBezTo>
                    <a:pt x="46" y="68"/>
                    <a:pt x="47" y="67"/>
                    <a:pt x="48" y="67"/>
                  </a:cubicBezTo>
                  <a:cubicBezTo>
                    <a:pt x="48" y="67"/>
                    <a:pt x="48" y="67"/>
                    <a:pt x="48" y="67"/>
                  </a:cubicBezTo>
                  <a:cubicBezTo>
                    <a:pt x="49" y="67"/>
                    <a:pt x="50" y="68"/>
                    <a:pt x="50" y="69"/>
                  </a:cubicBezTo>
                  <a:cubicBezTo>
                    <a:pt x="50" y="96"/>
                    <a:pt x="50" y="96"/>
                    <a:pt x="50" y="96"/>
                  </a:cubicBezTo>
                  <a:cubicBezTo>
                    <a:pt x="96" y="96"/>
                    <a:pt x="96" y="96"/>
                    <a:pt x="96" y="96"/>
                  </a:cubicBezTo>
                  <a:cubicBezTo>
                    <a:pt x="96" y="81"/>
                    <a:pt x="96" y="81"/>
                    <a:pt x="96" y="81"/>
                  </a:cubicBezTo>
                  <a:cubicBezTo>
                    <a:pt x="96" y="64"/>
                    <a:pt x="79" y="63"/>
                    <a:pt x="63" y="61"/>
                  </a:cubicBezTo>
                  <a:close/>
                  <a:moveTo>
                    <a:pt x="32" y="82"/>
                  </a:moveTo>
                  <a:cubicBezTo>
                    <a:pt x="28" y="82"/>
                    <a:pt x="28" y="82"/>
                    <a:pt x="28" y="82"/>
                  </a:cubicBezTo>
                  <a:cubicBezTo>
                    <a:pt x="28" y="86"/>
                    <a:pt x="28" y="86"/>
                    <a:pt x="28" y="86"/>
                  </a:cubicBezTo>
                  <a:cubicBezTo>
                    <a:pt x="28" y="87"/>
                    <a:pt x="27" y="88"/>
                    <a:pt x="26" y="88"/>
                  </a:cubicBezTo>
                  <a:cubicBezTo>
                    <a:pt x="25" y="88"/>
                    <a:pt x="24" y="87"/>
                    <a:pt x="24" y="86"/>
                  </a:cubicBezTo>
                  <a:cubicBezTo>
                    <a:pt x="24" y="82"/>
                    <a:pt x="24" y="82"/>
                    <a:pt x="24" y="82"/>
                  </a:cubicBezTo>
                  <a:cubicBezTo>
                    <a:pt x="20" y="82"/>
                    <a:pt x="20" y="82"/>
                    <a:pt x="20" y="82"/>
                  </a:cubicBezTo>
                  <a:cubicBezTo>
                    <a:pt x="19" y="82"/>
                    <a:pt x="18" y="81"/>
                    <a:pt x="18" y="80"/>
                  </a:cubicBezTo>
                  <a:cubicBezTo>
                    <a:pt x="18" y="79"/>
                    <a:pt x="19" y="78"/>
                    <a:pt x="20" y="78"/>
                  </a:cubicBezTo>
                  <a:cubicBezTo>
                    <a:pt x="24" y="78"/>
                    <a:pt x="24" y="78"/>
                    <a:pt x="24" y="78"/>
                  </a:cubicBezTo>
                  <a:cubicBezTo>
                    <a:pt x="24" y="74"/>
                    <a:pt x="24" y="74"/>
                    <a:pt x="24" y="74"/>
                  </a:cubicBezTo>
                  <a:cubicBezTo>
                    <a:pt x="24" y="73"/>
                    <a:pt x="25" y="72"/>
                    <a:pt x="26" y="72"/>
                  </a:cubicBezTo>
                  <a:cubicBezTo>
                    <a:pt x="27" y="72"/>
                    <a:pt x="28" y="73"/>
                    <a:pt x="28" y="74"/>
                  </a:cubicBezTo>
                  <a:cubicBezTo>
                    <a:pt x="28" y="78"/>
                    <a:pt x="28" y="78"/>
                    <a:pt x="28" y="78"/>
                  </a:cubicBezTo>
                  <a:cubicBezTo>
                    <a:pt x="32" y="78"/>
                    <a:pt x="32" y="78"/>
                    <a:pt x="32" y="78"/>
                  </a:cubicBezTo>
                  <a:cubicBezTo>
                    <a:pt x="33" y="78"/>
                    <a:pt x="34" y="79"/>
                    <a:pt x="34" y="80"/>
                  </a:cubicBezTo>
                  <a:cubicBezTo>
                    <a:pt x="34" y="81"/>
                    <a:pt x="33" y="82"/>
                    <a:pt x="32" y="82"/>
                  </a:cubicBezTo>
                  <a:close/>
                  <a:moveTo>
                    <a:pt x="56" y="88"/>
                  </a:moveTo>
                  <a:cubicBezTo>
                    <a:pt x="55" y="88"/>
                    <a:pt x="54" y="87"/>
                    <a:pt x="54" y="86"/>
                  </a:cubicBezTo>
                  <a:cubicBezTo>
                    <a:pt x="54" y="85"/>
                    <a:pt x="55" y="84"/>
                    <a:pt x="56" y="84"/>
                  </a:cubicBezTo>
                  <a:cubicBezTo>
                    <a:pt x="57" y="84"/>
                    <a:pt x="58" y="85"/>
                    <a:pt x="58" y="86"/>
                  </a:cubicBezTo>
                  <a:cubicBezTo>
                    <a:pt x="58" y="87"/>
                    <a:pt x="57" y="88"/>
                    <a:pt x="56" y="88"/>
                  </a:cubicBezTo>
                  <a:close/>
                  <a:moveTo>
                    <a:pt x="56" y="80"/>
                  </a:moveTo>
                  <a:cubicBezTo>
                    <a:pt x="55" y="80"/>
                    <a:pt x="54" y="79"/>
                    <a:pt x="54" y="78"/>
                  </a:cubicBezTo>
                  <a:cubicBezTo>
                    <a:pt x="54" y="77"/>
                    <a:pt x="55" y="76"/>
                    <a:pt x="56" y="76"/>
                  </a:cubicBezTo>
                  <a:cubicBezTo>
                    <a:pt x="57" y="76"/>
                    <a:pt x="58" y="77"/>
                    <a:pt x="58" y="78"/>
                  </a:cubicBezTo>
                  <a:cubicBezTo>
                    <a:pt x="58" y="79"/>
                    <a:pt x="57" y="80"/>
                    <a:pt x="56" y="80"/>
                  </a:cubicBezTo>
                  <a:close/>
                  <a:moveTo>
                    <a:pt x="48" y="64"/>
                  </a:moveTo>
                  <a:cubicBezTo>
                    <a:pt x="43" y="64"/>
                    <a:pt x="30" y="56"/>
                    <a:pt x="30" y="46"/>
                  </a:cubicBezTo>
                  <a:cubicBezTo>
                    <a:pt x="30" y="45"/>
                    <a:pt x="29" y="44"/>
                    <a:pt x="28" y="44"/>
                  </a:cubicBezTo>
                  <a:cubicBezTo>
                    <a:pt x="26" y="44"/>
                    <a:pt x="25" y="41"/>
                    <a:pt x="25" y="40"/>
                  </a:cubicBezTo>
                  <a:cubicBezTo>
                    <a:pt x="25" y="39"/>
                    <a:pt x="26" y="36"/>
                    <a:pt x="28" y="36"/>
                  </a:cubicBezTo>
                  <a:cubicBezTo>
                    <a:pt x="29" y="36"/>
                    <a:pt x="30" y="35"/>
                    <a:pt x="30" y="34"/>
                  </a:cubicBezTo>
                  <a:cubicBezTo>
                    <a:pt x="32" y="26"/>
                    <a:pt x="32" y="26"/>
                    <a:pt x="32" y="26"/>
                  </a:cubicBezTo>
                  <a:cubicBezTo>
                    <a:pt x="42" y="26"/>
                    <a:pt x="46" y="23"/>
                    <a:pt x="48" y="20"/>
                  </a:cubicBezTo>
                  <a:cubicBezTo>
                    <a:pt x="50" y="23"/>
                    <a:pt x="54" y="26"/>
                    <a:pt x="64" y="26"/>
                  </a:cubicBezTo>
                  <a:cubicBezTo>
                    <a:pt x="66" y="34"/>
                    <a:pt x="66" y="34"/>
                    <a:pt x="66" y="34"/>
                  </a:cubicBezTo>
                  <a:cubicBezTo>
                    <a:pt x="66" y="35"/>
                    <a:pt x="67" y="36"/>
                    <a:pt x="68" y="36"/>
                  </a:cubicBezTo>
                  <a:cubicBezTo>
                    <a:pt x="70" y="36"/>
                    <a:pt x="70" y="39"/>
                    <a:pt x="70" y="40"/>
                  </a:cubicBezTo>
                  <a:cubicBezTo>
                    <a:pt x="70" y="41"/>
                    <a:pt x="70" y="44"/>
                    <a:pt x="68" y="44"/>
                  </a:cubicBezTo>
                  <a:cubicBezTo>
                    <a:pt x="67" y="44"/>
                    <a:pt x="66" y="45"/>
                    <a:pt x="66" y="46"/>
                  </a:cubicBezTo>
                  <a:cubicBezTo>
                    <a:pt x="66" y="56"/>
                    <a:pt x="53" y="64"/>
                    <a:pt x="4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21">
              <a:extLst>
                <a:ext uri="{FF2B5EF4-FFF2-40B4-BE49-F238E27FC236}">
                  <a16:creationId xmlns:a16="http://schemas.microsoft.com/office/drawing/2014/main" id="{0B51FE9D-2DC2-426B-AF53-8C81B602E771}"/>
                </a:ext>
              </a:extLst>
            </p:cNvPr>
            <p:cNvSpPr>
              <a:spLocks/>
            </p:cNvSpPr>
            <p:nvPr/>
          </p:nvSpPr>
          <p:spPr bwMode="auto">
            <a:xfrm>
              <a:off x="3089918" y="1837246"/>
              <a:ext cx="95642"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22">
              <a:extLst>
                <a:ext uri="{FF2B5EF4-FFF2-40B4-BE49-F238E27FC236}">
                  <a16:creationId xmlns:a16="http://schemas.microsoft.com/office/drawing/2014/main" id="{EF97EB3C-43AF-45DC-B303-C87324D75B1D}"/>
                </a:ext>
              </a:extLst>
            </p:cNvPr>
            <p:cNvSpPr>
              <a:spLocks/>
            </p:cNvSpPr>
            <p:nvPr/>
          </p:nvSpPr>
          <p:spPr bwMode="auto">
            <a:xfrm>
              <a:off x="3215240" y="1837246"/>
              <a:ext cx="92343"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3" name="Group 22">
            <a:extLst>
              <a:ext uri="{FF2B5EF4-FFF2-40B4-BE49-F238E27FC236}">
                <a16:creationId xmlns:a16="http://schemas.microsoft.com/office/drawing/2014/main" id="{664068B6-9236-43DD-A3B0-19402D2ECA40}"/>
              </a:ext>
            </a:extLst>
          </p:cNvPr>
          <p:cNvGrpSpPr/>
          <p:nvPr/>
        </p:nvGrpSpPr>
        <p:grpSpPr>
          <a:xfrm>
            <a:off x="671801" y="5198884"/>
            <a:ext cx="748636" cy="751934"/>
            <a:chOff x="3767347" y="1570111"/>
            <a:chExt cx="748636" cy="751934"/>
          </a:xfrm>
          <a:solidFill>
            <a:schemeClr val="accent1"/>
          </a:solidFill>
        </p:grpSpPr>
        <p:sp>
          <p:nvSpPr>
            <p:cNvPr id="79" name="Freeform 20">
              <a:extLst>
                <a:ext uri="{FF2B5EF4-FFF2-40B4-BE49-F238E27FC236}">
                  <a16:creationId xmlns:a16="http://schemas.microsoft.com/office/drawing/2014/main" id="{B7C6F9AF-900C-4255-8EB4-694BF6F05DE1}"/>
                </a:ext>
              </a:extLst>
            </p:cNvPr>
            <p:cNvSpPr>
              <a:spLocks noEditPoints="1"/>
            </p:cNvSpPr>
            <p:nvPr/>
          </p:nvSpPr>
          <p:spPr bwMode="auto">
            <a:xfrm>
              <a:off x="3767347" y="1570111"/>
              <a:ext cx="748636" cy="751934"/>
            </a:xfrm>
            <a:custGeom>
              <a:avLst/>
              <a:gdLst>
                <a:gd name="T0" fmla="*/ 70 w 96"/>
                <a:gd name="T1" fmla="*/ 48 h 96"/>
                <a:gd name="T2" fmla="*/ 74 w 96"/>
                <a:gd name="T3" fmla="*/ 37 h 96"/>
                <a:gd name="T4" fmla="*/ 71 w 96"/>
                <a:gd name="T5" fmla="*/ 8 h 96"/>
                <a:gd name="T6" fmla="*/ 25 w 96"/>
                <a:gd name="T7" fmla="*/ 8 h 96"/>
                <a:gd name="T8" fmla="*/ 22 w 96"/>
                <a:gd name="T9" fmla="*/ 37 h 96"/>
                <a:gd name="T10" fmla="*/ 26 w 96"/>
                <a:gd name="T11" fmla="*/ 48 h 96"/>
                <a:gd name="T12" fmla="*/ 0 w 96"/>
                <a:gd name="T13" fmla="*/ 81 h 96"/>
                <a:gd name="T14" fmla="*/ 46 w 96"/>
                <a:gd name="T15" fmla="*/ 96 h 96"/>
                <a:gd name="T16" fmla="*/ 46 w 96"/>
                <a:gd name="T17" fmla="*/ 69 h 96"/>
                <a:gd name="T18" fmla="*/ 48 w 96"/>
                <a:gd name="T19" fmla="*/ 67 h 96"/>
                <a:gd name="T20" fmla="*/ 50 w 96"/>
                <a:gd name="T21" fmla="*/ 96 h 96"/>
                <a:gd name="T22" fmla="*/ 96 w 96"/>
                <a:gd name="T23" fmla="*/ 81 h 96"/>
                <a:gd name="T24" fmla="*/ 32 w 96"/>
                <a:gd name="T25" fmla="*/ 82 h 96"/>
                <a:gd name="T26" fmla="*/ 28 w 96"/>
                <a:gd name="T27" fmla="*/ 86 h 96"/>
                <a:gd name="T28" fmla="*/ 24 w 96"/>
                <a:gd name="T29" fmla="*/ 86 h 96"/>
                <a:gd name="T30" fmla="*/ 20 w 96"/>
                <a:gd name="T31" fmla="*/ 82 h 96"/>
                <a:gd name="T32" fmla="*/ 20 w 96"/>
                <a:gd name="T33" fmla="*/ 78 h 96"/>
                <a:gd name="T34" fmla="*/ 24 w 96"/>
                <a:gd name="T35" fmla="*/ 74 h 96"/>
                <a:gd name="T36" fmla="*/ 28 w 96"/>
                <a:gd name="T37" fmla="*/ 74 h 96"/>
                <a:gd name="T38" fmla="*/ 32 w 96"/>
                <a:gd name="T39" fmla="*/ 78 h 96"/>
                <a:gd name="T40" fmla="*/ 32 w 96"/>
                <a:gd name="T41" fmla="*/ 82 h 96"/>
                <a:gd name="T42" fmla="*/ 54 w 96"/>
                <a:gd name="T43" fmla="*/ 86 h 96"/>
                <a:gd name="T44" fmla="*/ 58 w 96"/>
                <a:gd name="T45" fmla="*/ 86 h 96"/>
                <a:gd name="T46" fmla="*/ 56 w 96"/>
                <a:gd name="T47" fmla="*/ 80 h 96"/>
                <a:gd name="T48" fmla="*/ 56 w 96"/>
                <a:gd name="T49" fmla="*/ 76 h 96"/>
                <a:gd name="T50" fmla="*/ 56 w 96"/>
                <a:gd name="T51" fmla="*/ 80 h 96"/>
                <a:gd name="T52" fmla="*/ 30 w 96"/>
                <a:gd name="T53" fmla="*/ 46 h 96"/>
                <a:gd name="T54" fmla="*/ 25 w 96"/>
                <a:gd name="T55" fmla="*/ 40 h 96"/>
                <a:gd name="T56" fmla="*/ 30 w 96"/>
                <a:gd name="T57" fmla="*/ 34 h 96"/>
                <a:gd name="T58" fmla="*/ 48 w 96"/>
                <a:gd name="T59" fmla="*/ 20 h 96"/>
                <a:gd name="T60" fmla="*/ 66 w 96"/>
                <a:gd name="T61" fmla="*/ 34 h 96"/>
                <a:gd name="T62" fmla="*/ 70 w 96"/>
                <a:gd name="T63" fmla="*/ 40 h 96"/>
                <a:gd name="T64" fmla="*/ 66 w 96"/>
                <a:gd name="T65"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6">
                  <a:moveTo>
                    <a:pt x="63" y="61"/>
                  </a:moveTo>
                  <a:cubicBezTo>
                    <a:pt x="67" y="57"/>
                    <a:pt x="69" y="53"/>
                    <a:pt x="70" y="48"/>
                  </a:cubicBezTo>
                  <a:cubicBezTo>
                    <a:pt x="73" y="47"/>
                    <a:pt x="74" y="44"/>
                    <a:pt x="74" y="40"/>
                  </a:cubicBezTo>
                  <a:cubicBezTo>
                    <a:pt x="74" y="39"/>
                    <a:pt x="74" y="38"/>
                    <a:pt x="74" y="37"/>
                  </a:cubicBezTo>
                  <a:cubicBezTo>
                    <a:pt x="76" y="22"/>
                    <a:pt x="76" y="22"/>
                    <a:pt x="76" y="22"/>
                  </a:cubicBezTo>
                  <a:cubicBezTo>
                    <a:pt x="76" y="22"/>
                    <a:pt x="77" y="14"/>
                    <a:pt x="71" y="8"/>
                  </a:cubicBezTo>
                  <a:cubicBezTo>
                    <a:pt x="66" y="3"/>
                    <a:pt x="58" y="0"/>
                    <a:pt x="48" y="0"/>
                  </a:cubicBezTo>
                  <a:cubicBezTo>
                    <a:pt x="38" y="0"/>
                    <a:pt x="30" y="3"/>
                    <a:pt x="25" y="8"/>
                  </a:cubicBezTo>
                  <a:cubicBezTo>
                    <a:pt x="19" y="14"/>
                    <a:pt x="20" y="22"/>
                    <a:pt x="20" y="22"/>
                  </a:cubicBezTo>
                  <a:cubicBezTo>
                    <a:pt x="22" y="37"/>
                    <a:pt x="22" y="37"/>
                    <a:pt x="22" y="37"/>
                  </a:cubicBezTo>
                  <a:cubicBezTo>
                    <a:pt x="22" y="38"/>
                    <a:pt x="21" y="39"/>
                    <a:pt x="21" y="40"/>
                  </a:cubicBezTo>
                  <a:cubicBezTo>
                    <a:pt x="21" y="44"/>
                    <a:pt x="23" y="47"/>
                    <a:pt x="26" y="48"/>
                  </a:cubicBezTo>
                  <a:cubicBezTo>
                    <a:pt x="27" y="53"/>
                    <a:pt x="29" y="57"/>
                    <a:pt x="33" y="61"/>
                  </a:cubicBezTo>
                  <a:cubicBezTo>
                    <a:pt x="17" y="63"/>
                    <a:pt x="0" y="64"/>
                    <a:pt x="0" y="81"/>
                  </a:cubicBezTo>
                  <a:cubicBezTo>
                    <a:pt x="0" y="96"/>
                    <a:pt x="0" y="96"/>
                    <a:pt x="0" y="96"/>
                  </a:cubicBezTo>
                  <a:cubicBezTo>
                    <a:pt x="46" y="96"/>
                    <a:pt x="46" y="96"/>
                    <a:pt x="46" y="96"/>
                  </a:cubicBezTo>
                  <a:cubicBezTo>
                    <a:pt x="46" y="96"/>
                    <a:pt x="46" y="96"/>
                    <a:pt x="46" y="96"/>
                  </a:cubicBezTo>
                  <a:cubicBezTo>
                    <a:pt x="46" y="69"/>
                    <a:pt x="46" y="69"/>
                    <a:pt x="46" y="69"/>
                  </a:cubicBezTo>
                  <a:cubicBezTo>
                    <a:pt x="46" y="68"/>
                    <a:pt x="47" y="67"/>
                    <a:pt x="48" y="67"/>
                  </a:cubicBezTo>
                  <a:cubicBezTo>
                    <a:pt x="48" y="67"/>
                    <a:pt x="48" y="67"/>
                    <a:pt x="48" y="67"/>
                  </a:cubicBezTo>
                  <a:cubicBezTo>
                    <a:pt x="49" y="67"/>
                    <a:pt x="50" y="68"/>
                    <a:pt x="50" y="69"/>
                  </a:cubicBezTo>
                  <a:cubicBezTo>
                    <a:pt x="50" y="96"/>
                    <a:pt x="50" y="96"/>
                    <a:pt x="50" y="96"/>
                  </a:cubicBezTo>
                  <a:cubicBezTo>
                    <a:pt x="96" y="96"/>
                    <a:pt x="96" y="96"/>
                    <a:pt x="96" y="96"/>
                  </a:cubicBezTo>
                  <a:cubicBezTo>
                    <a:pt x="96" y="81"/>
                    <a:pt x="96" y="81"/>
                    <a:pt x="96" y="81"/>
                  </a:cubicBezTo>
                  <a:cubicBezTo>
                    <a:pt x="96" y="64"/>
                    <a:pt x="79" y="63"/>
                    <a:pt x="63" y="61"/>
                  </a:cubicBezTo>
                  <a:close/>
                  <a:moveTo>
                    <a:pt x="32" y="82"/>
                  </a:moveTo>
                  <a:cubicBezTo>
                    <a:pt x="28" y="82"/>
                    <a:pt x="28" y="82"/>
                    <a:pt x="28" y="82"/>
                  </a:cubicBezTo>
                  <a:cubicBezTo>
                    <a:pt x="28" y="86"/>
                    <a:pt x="28" y="86"/>
                    <a:pt x="28" y="86"/>
                  </a:cubicBezTo>
                  <a:cubicBezTo>
                    <a:pt x="28" y="87"/>
                    <a:pt x="27" y="88"/>
                    <a:pt x="26" y="88"/>
                  </a:cubicBezTo>
                  <a:cubicBezTo>
                    <a:pt x="25" y="88"/>
                    <a:pt x="24" y="87"/>
                    <a:pt x="24" y="86"/>
                  </a:cubicBezTo>
                  <a:cubicBezTo>
                    <a:pt x="24" y="82"/>
                    <a:pt x="24" y="82"/>
                    <a:pt x="24" y="82"/>
                  </a:cubicBezTo>
                  <a:cubicBezTo>
                    <a:pt x="20" y="82"/>
                    <a:pt x="20" y="82"/>
                    <a:pt x="20" y="82"/>
                  </a:cubicBezTo>
                  <a:cubicBezTo>
                    <a:pt x="19" y="82"/>
                    <a:pt x="18" y="81"/>
                    <a:pt x="18" y="80"/>
                  </a:cubicBezTo>
                  <a:cubicBezTo>
                    <a:pt x="18" y="79"/>
                    <a:pt x="19" y="78"/>
                    <a:pt x="20" y="78"/>
                  </a:cubicBezTo>
                  <a:cubicBezTo>
                    <a:pt x="24" y="78"/>
                    <a:pt x="24" y="78"/>
                    <a:pt x="24" y="78"/>
                  </a:cubicBezTo>
                  <a:cubicBezTo>
                    <a:pt x="24" y="74"/>
                    <a:pt x="24" y="74"/>
                    <a:pt x="24" y="74"/>
                  </a:cubicBezTo>
                  <a:cubicBezTo>
                    <a:pt x="24" y="73"/>
                    <a:pt x="25" y="72"/>
                    <a:pt x="26" y="72"/>
                  </a:cubicBezTo>
                  <a:cubicBezTo>
                    <a:pt x="27" y="72"/>
                    <a:pt x="28" y="73"/>
                    <a:pt x="28" y="74"/>
                  </a:cubicBezTo>
                  <a:cubicBezTo>
                    <a:pt x="28" y="78"/>
                    <a:pt x="28" y="78"/>
                    <a:pt x="28" y="78"/>
                  </a:cubicBezTo>
                  <a:cubicBezTo>
                    <a:pt x="32" y="78"/>
                    <a:pt x="32" y="78"/>
                    <a:pt x="32" y="78"/>
                  </a:cubicBezTo>
                  <a:cubicBezTo>
                    <a:pt x="33" y="78"/>
                    <a:pt x="34" y="79"/>
                    <a:pt x="34" y="80"/>
                  </a:cubicBezTo>
                  <a:cubicBezTo>
                    <a:pt x="34" y="81"/>
                    <a:pt x="33" y="82"/>
                    <a:pt x="32" y="82"/>
                  </a:cubicBezTo>
                  <a:close/>
                  <a:moveTo>
                    <a:pt x="56" y="88"/>
                  </a:moveTo>
                  <a:cubicBezTo>
                    <a:pt x="55" y="88"/>
                    <a:pt x="54" y="87"/>
                    <a:pt x="54" y="86"/>
                  </a:cubicBezTo>
                  <a:cubicBezTo>
                    <a:pt x="54" y="85"/>
                    <a:pt x="55" y="84"/>
                    <a:pt x="56" y="84"/>
                  </a:cubicBezTo>
                  <a:cubicBezTo>
                    <a:pt x="57" y="84"/>
                    <a:pt x="58" y="85"/>
                    <a:pt x="58" y="86"/>
                  </a:cubicBezTo>
                  <a:cubicBezTo>
                    <a:pt x="58" y="87"/>
                    <a:pt x="57" y="88"/>
                    <a:pt x="56" y="88"/>
                  </a:cubicBezTo>
                  <a:close/>
                  <a:moveTo>
                    <a:pt x="56" y="80"/>
                  </a:moveTo>
                  <a:cubicBezTo>
                    <a:pt x="55" y="80"/>
                    <a:pt x="54" y="79"/>
                    <a:pt x="54" y="78"/>
                  </a:cubicBezTo>
                  <a:cubicBezTo>
                    <a:pt x="54" y="77"/>
                    <a:pt x="55" y="76"/>
                    <a:pt x="56" y="76"/>
                  </a:cubicBezTo>
                  <a:cubicBezTo>
                    <a:pt x="57" y="76"/>
                    <a:pt x="58" y="77"/>
                    <a:pt x="58" y="78"/>
                  </a:cubicBezTo>
                  <a:cubicBezTo>
                    <a:pt x="58" y="79"/>
                    <a:pt x="57" y="80"/>
                    <a:pt x="56" y="80"/>
                  </a:cubicBezTo>
                  <a:close/>
                  <a:moveTo>
                    <a:pt x="48" y="64"/>
                  </a:moveTo>
                  <a:cubicBezTo>
                    <a:pt x="43" y="64"/>
                    <a:pt x="30" y="56"/>
                    <a:pt x="30" y="46"/>
                  </a:cubicBezTo>
                  <a:cubicBezTo>
                    <a:pt x="30" y="45"/>
                    <a:pt x="29" y="44"/>
                    <a:pt x="28" y="44"/>
                  </a:cubicBezTo>
                  <a:cubicBezTo>
                    <a:pt x="26" y="44"/>
                    <a:pt x="25" y="41"/>
                    <a:pt x="25" y="40"/>
                  </a:cubicBezTo>
                  <a:cubicBezTo>
                    <a:pt x="25" y="39"/>
                    <a:pt x="26" y="36"/>
                    <a:pt x="28" y="36"/>
                  </a:cubicBezTo>
                  <a:cubicBezTo>
                    <a:pt x="29" y="36"/>
                    <a:pt x="30" y="35"/>
                    <a:pt x="30" y="34"/>
                  </a:cubicBezTo>
                  <a:cubicBezTo>
                    <a:pt x="32" y="26"/>
                    <a:pt x="32" y="26"/>
                    <a:pt x="32" y="26"/>
                  </a:cubicBezTo>
                  <a:cubicBezTo>
                    <a:pt x="42" y="26"/>
                    <a:pt x="46" y="23"/>
                    <a:pt x="48" y="20"/>
                  </a:cubicBezTo>
                  <a:cubicBezTo>
                    <a:pt x="50" y="23"/>
                    <a:pt x="54" y="26"/>
                    <a:pt x="64" y="26"/>
                  </a:cubicBezTo>
                  <a:cubicBezTo>
                    <a:pt x="66" y="34"/>
                    <a:pt x="66" y="34"/>
                    <a:pt x="66" y="34"/>
                  </a:cubicBezTo>
                  <a:cubicBezTo>
                    <a:pt x="66" y="35"/>
                    <a:pt x="67" y="36"/>
                    <a:pt x="68" y="36"/>
                  </a:cubicBezTo>
                  <a:cubicBezTo>
                    <a:pt x="70" y="36"/>
                    <a:pt x="70" y="39"/>
                    <a:pt x="70" y="40"/>
                  </a:cubicBezTo>
                  <a:cubicBezTo>
                    <a:pt x="70" y="41"/>
                    <a:pt x="70" y="44"/>
                    <a:pt x="68" y="44"/>
                  </a:cubicBezTo>
                  <a:cubicBezTo>
                    <a:pt x="67" y="44"/>
                    <a:pt x="66" y="45"/>
                    <a:pt x="66" y="46"/>
                  </a:cubicBezTo>
                  <a:cubicBezTo>
                    <a:pt x="66" y="56"/>
                    <a:pt x="53" y="64"/>
                    <a:pt x="4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21">
              <a:extLst>
                <a:ext uri="{FF2B5EF4-FFF2-40B4-BE49-F238E27FC236}">
                  <a16:creationId xmlns:a16="http://schemas.microsoft.com/office/drawing/2014/main" id="{FC68EE01-1B22-4305-BDAD-B7A15EC2A109}"/>
                </a:ext>
              </a:extLst>
            </p:cNvPr>
            <p:cNvSpPr>
              <a:spLocks/>
            </p:cNvSpPr>
            <p:nvPr/>
          </p:nvSpPr>
          <p:spPr bwMode="auto">
            <a:xfrm>
              <a:off x="4031183" y="1837246"/>
              <a:ext cx="95642"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22">
              <a:extLst>
                <a:ext uri="{FF2B5EF4-FFF2-40B4-BE49-F238E27FC236}">
                  <a16:creationId xmlns:a16="http://schemas.microsoft.com/office/drawing/2014/main" id="{40F7D365-FCF3-4021-A140-E6ABBAC21CD9}"/>
                </a:ext>
              </a:extLst>
            </p:cNvPr>
            <p:cNvSpPr>
              <a:spLocks/>
            </p:cNvSpPr>
            <p:nvPr/>
          </p:nvSpPr>
          <p:spPr bwMode="auto">
            <a:xfrm>
              <a:off x="4156505" y="1837246"/>
              <a:ext cx="92343" cy="46171"/>
            </a:xfrm>
            <a:custGeom>
              <a:avLst/>
              <a:gdLst>
                <a:gd name="T0" fmla="*/ 7 w 12"/>
                <a:gd name="T1" fmla="*/ 0 h 6"/>
                <a:gd name="T2" fmla="*/ 6 w 12"/>
                <a:gd name="T3" fmla="*/ 0 h 6"/>
                <a:gd name="T4" fmla="*/ 5 w 12"/>
                <a:gd name="T5" fmla="*/ 0 h 6"/>
                <a:gd name="T6" fmla="*/ 1 w 12"/>
                <a:gd name="T7" fmla="*/ 1 h 6"/>
                <a:gd name="T8" fmla="*/ 0 w 12"/>
                <a:gd name="T9" fmla="*/ 4 h 6"/>
                <a:gd name="T10" fmla="*/ 2 w 12"/>
                <a:gd name="T11" fmla="*/ 6 h 6"/>
                <a:gd name="T12" fmla="*/ 4 w 12"/>
                <a:gd name="T13" fmla="*/ 4 h 6"/>
                <a:gd name="T14" fmla="*/ 5 w 12"/>
                <a:gd name="T15" fmla="*/ 4 h 6"/>
                <a:gd name="T16" fmla="*/ 6 w 12"/>
                <a:gd name="T17" fmla="*/ 4 h 6"/>
                <a:gd name="T18" fmla="*/ 7 w 12"/>
                <a:gd name="T19" fmla="*/ 4 h 6"/>
                <a:gd name="T20" fmla="*/ 8 w 12"/>
                <a:gd name="T21" fmla="*/ 4 h 6"/>
                <a:gd name="T22" fmla="*/ 10 w 12"/>
                <a:gd name="T23" fmla="*/ 6 h 6"/>
                <a:gd name="T24" fmla="*/ 12 w 12"/>
                <a:gd name="T25" fmla="*/ 4 h 6"/>
                <a:gd name="T26" fmla="*/ 11 w 12"/>
                <a:gd name="T27" fmla="*/ 1 h 6"/>
                <a:gd name="T28" fmla="*/ 7 w 12"/>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7" y="0"/>
                  </a:moveTo>
                  <a:cubicBezTo>
                    <a:pt x="6" y="0"/>
                    <a:pt x="6" y="0"/>
                    <a:pt x="6" y="0"/>
                  </a:cubicBezTo>
                  <a:cubicBezTo>
                    <a:pt x="5" y="0"/>
                    <a:pt x="5" y="0"/>
                    <a:pt x="5" y="0"/>
                  </a:cubicBezTo>
                  <a:cubicBezTo>
                    <a:pt x="4" y="0"/>
                    <a:pt x="2" y="0"/>
                    <a:pt x="1" y="1"/>
                  </a:cubicBezTo>
                  <a:cubicBezTo>
                    <a:pt x="0" y="2"/>
                    <a:pt x="0" y="3"/>
                    <a:pt x="0" y="4"/>
                  </a:cubicBezTo>
                  <a:cubicBezTo>
                    <a:pt x="0" y="5"/>
                    <a:pt x="1" y="6"/>
                    <a:pt x="2" y="6"/>
                  </a:cubicBezTo>
                  <a:cubicBezTo>
                    <a:pt x="3" y="6"/>
                    <a:pt x="4" y="5"/>
                    <a:pt x="4" y="4"/>
                  </a:cubicBezTo>
                  <a:cubicBezTo>
                    <a:pt x="4" y="4"/>
                    <a:pt x="5" y="4"/>
                    <a:pt x="5" y="4"/>
                  </a:cubicBezTo>
                  <a:cubicBezTo>
                    <a:pt x="6" y="4"/>
                    <a:pt x="6" y="4"/>
                    <a:pt x="6" y="4"/>
                  </a:cubicBezTo>
                  <a:cubicBezTo>
                    <a:pt x="7" y="4"/>
                    <a:pt x="7" y="4"/>
                    <a:pt x="7" y="4"/>
                  </a:cubicBezTo>
                  <a:cubicBezTo>
                    <a:pt x="7" y="4"/>
                    <a:pt x="8" y="4"/>
                    <a:pt x="8" y="4"/>
                  </a:cubicBezTo>
                  <a:cubicBezTo>
                    <a:pt x="8" y="5"/>
                    <a:pt x="9" y="6"/>
                    <a:pt x="10" y="6"/>
                  </a:cubicBezTo>
                  <a:cubicBezTo>
                    <a:pt x="11" y="6"/>
                    <a:pt x="12" y="5"/>
                    <a:pt x="12" y="4"/>
                  </a:cubicBezTo>
                  <a:cubicBezTo>
                    <a:pt x="12" y="3"/>
                    <a:pt x="12" y="2"/>
                    <a:pt x="11" y="1"/>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TextBox 5">
            <a:extLst>
              <a:ext uri="{FF2B5EF4-FFF2-40B4-BE49-F238E27FC236}">
                <a16:creationId xmlns:a16="http://schemas.microsoft.com/office/drawing/2014/main" id="{F8BD246E-952B-4A7B-9C23-435F7744B660}"/>
              </a:ext>
            </a:extLst>
          </p:cNvPr>
          <p:cNvSpPr txBox="1"/>
          <p:nvPr/>
        </p:nvSpPr>
        <p:spPr>
          <a:xfrm>
            <a:off x="2117969" y="1837515"/>
            <a:ext cx="928459" cy="369332"/>
          </a:xfrm>
          <a:prstGeom prst="rect">
            <a:avLst/>
          </a:prstGeom>
          <a:noFill/>
        </p:spPr>
        <p:txBody>
          <a:bodyPr wrap="none" rtlCol="0">
            <a:spAutoFit/>
          </a:bodyPr>
          <a:lstStyle/>
          <a:p>
            <a:r>
              <a:rPr lang="en-US" dirty="0"/>
              <a:t>Arjun p</a:t>
            </a:r>
            <a:endParaRPr lang="en-IN" dirty="0"/>
          </a:p>
        </p:txBody>
      </p:sp>
      <p:sp>
        <p:nvSpPr>
          <p:cNvPr id="7" name="TextBox 6">
            <a:extLst>
              <a:ext uri="{FF2B5EF4-FFF2-40B4-BE49-F238E27FC236}">
                <a16:creationId xmlns:a16="http://schemas.microsoft.com/office/drawing/2014/main" id="{6F031CE4-6B89-4FC3-AA7A-36E2EFAD412D}"/>
              </a:ext>
            </a:extLst>
          </p:cNvPr>
          <p:cNvSpPr txBox="1"/>
          <p:nvPr/>
        </p:nvSpPr>
        <p:spPr>
          <a:xfrm>
            <a:off x="2117969" y="4121097"/>
            <a:ext cx="1766277" cy="369332"/>
          </a:xfrm>
          <a:prstGeom prst="rect">
            <a:avLst/>
          </a:prstGeom>
          <a:noFill/>
        </p:spPr>
        <p:txBody>
          <a:bodyPr wrap="square" rtlCol="0">
            <a:spAutoFit/>
          </a:bodyPr>
          <a:lstStyle/>
          <a:p>
            <a:r>
              <a:rPr lang="en-US" dirty="0"/>
              <a:t>Naresh S</a:t>
            </a:r>
            <a:endParaRPr lang="en-IN" dirty="0"/>
          </a:p>
        </p:txBody>
      </p:sp>
      <p:sp>
        <p:nvSpPr>
          <p:cNvPr id="8" name="TextBox 7">
            <a:extLst>
              <a:ext uri="{FF2B5EF4-FFF2-40B4-BE49-F238E27FC236}">
                <a16:creationId xmlns:a16="http://schemas.microsoft.com/office/drawing/2014/main" id="{8A379838-9B8C-48CD-9D65-0C957A7682A8}"/>
              </a:ext>
            </a:extLst>
          </p:cNvPr>
          <p:cNvSpPr txBox="1"/>
          <p:nvPr/>
        </p:nvSpPr>
        <p:spPr>
          <a:xfrm flipH="1">
            <a:off x="2117969" y="3034210"/>
            <a:ext cx="2494281" cy="369332"/>
          </a:xfrm>
          <a:prstGeom prst="rect">
            <a:avLst/>
          </a:prstGeom>
          <a:noFill/>
        </p:spPr>
        <p:txBody>
          <a:bodyPr wrap="square" rtlCol="0">
            <a:spAutoFit/>
          </a:bodyPr>
          <a:lstStyle/>
          <a:p>
            <a:r>
              <a:rPr lang="en-US" dirty="0"/>
              <a:t>Harish Raj Y</a:t>
            </a:r>
            <a:endParaRPr lang="en-IN" dirty="0"/>
          </a:p>
        </p:txBody>
      </p:sp>
      <p:sp>
        <p:nvSpPr>
          <p:cNvPr id="9" name="TextBox 8">
            <a:extLst>
              <a:ext uri="{FF2B5EF4-FFF2-40B4-BE49-F238E27FC236}">
                <a16:creationId xmlns:a16="http://schemas.microsoft.com/office/drawing/2014/main" id="{B63DC93D-7A81-4557-91A3-FA188BBC95AD}"/>
              </a:ext>
            </a:extLst>
          </p:cNvPr>
          <p:cNvSpPr txBox="1"/>
          <p:nvPr/>
        </p:nvSpPr>
        <p:spPr>
          <a:xfrm>
            <a:off x="2117969" y="5327524"/>
            <a:ext cx="2063261" cy="369332"/>
          </a:xfrm>
          <a:prstGeom prst="rect">
            <a:avLst/>
          </a:prstGeom>
          <a:noFill/>
        </p:spPr>
        <p:txBody>
          <a:bodyPr wrap="square" rtlCol="0">
            <a:spAutoFit/>
          </a:bodyPr>
          <a:lstStyle/>
          <a:p>
            <a:r>
              <a:rPr lang="en-US" dirty="0"/>
              <a:t>Sushmeetha C.K</a:t>
            </a:r>
            <a:endParaRPr lang="en-IN" dirty="0"/>
          </a:p>
        </p:txBody>
      </p:sp>
    </p:spTree>
    <p:extLst>
      <p:ext uri="{BB962C8B-B14F-4D97-AF65-F5344CB8AC3E}">
        <p14:creationId xmlns:p14="http://schemas.microsoft.com/office/powerpoint/2010/main" val="213502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381000" y="296858"/>
            <a:ext cx="11430000" cy="677108"/>
          </a:xfrm>
          <a:prstGeom prst="rect">
            <a:avLst/>
          </a:prstGeom>
          <a:noFill/>
        </p:spPr>
        <p:txBody>
          <a:bodyPr wrap="square" lIns="0" tIns="0" rIns="0" bIns="0" rtlCol="0" anchor="t">
            <a:spAutoFit/>
          </a:bodyPr>
          <a:lstStyle/>
          <a:p>
            <a:r>
              <a:rPr lang="en-US" sz="4400" b="1" dirty="0">
                <a:solidFill>
                  <a:schemeClr val="tx1">
                    <a:lumMod val="75000"/>
                    <a:lumOff val="25000"/>
                  </a:schemeClr>
                </a:solidFill>
                <a:latin typeface="+mj-lt"/>
              </a:rPr>
              <a:t>Index</a:t>
            </a: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p:spPr>
        <p:txBody>
          <a:bodyPr/>
          <a:lstStyle/>
          <a:p>
            <a:fld id="{D57C762C-AFEC-41AB-87FC-30D41D938410}" type="slidenum">
              <a:rPr lang="en-US" smtClean="0"/>
              <a:t>3</a:t>
            </a:fld>
            <a:endParaRPr lang="en-US"/>
          </a:p>
        </p:txBody>
      </p:sp>
      <p:grpSp>
        <p:nvGrpSpPr>
          <p:cNvPr id="74" name="Group 73">
            <a:extLst>
              <a:ext uri="{FF2B5EF4-FFF2-40B4-BE49-F238E27FC236}">
                <a16:creationId xmlns:a16="http://schemas.microsoft.com/office/drawing/2014/main" id="{8A7DA6E3-3A0E-49EE-9ACC-D8FA6B1FB999}"/>
              </a:ext>
            </a:extLst>
          </p:cNvPr>
          <p:cNvGrpSpPr/>
          <p:nvPr/>
        </p:nvGrpSpPr>
        <p:grpSpPr>
          <a:xfrm>
            <a:off x="4774049" y="3526155"/>
            <a:ext cx="344807" cy="341783"/>
            <a:chOff x="4117975" y="3279775"/>
            <a:chExt cx="361950" cy="358776"/>
          </a:xfrm>
          <a:solidFill>
            <a:schemeClr val="bg1"/>
          </a:solidFill>
        </p:grpSpPr>
        <p:sp>
          <p:nvSpPr>
            <p:cNvPr id="75" name="Freeform 10">
              <a:extLst>
                <a:ext uri="{FF2B5EF4-FFF2-40B4-BE49-F238E27FC236}">
                  <a16:creationId xmlns:a16="http://schemas.microsoft.com/office/drawing/2014/main" id="{355D8EBA-05F6-4697-A2C2-3ADCB97ADF2F}"/>
                </a:ext>
              </a:extLst>
            </p:cNvPr>
            <p:cNvSpPr>
              <a:spLocks noEditPoints="1"/>
            </p:cNvSpPr>
            <p:nvPr/>
          </p:nvSpPr>
          <p:spPr bwMode="auto">
            <a:xfrm>
              <a:off x="4117975" y="3411538"/>
              <a:ext cx="361950" cy="227013"/>
            </a:xfrm>
            <a:custGeom>
              <a:avLst/>
              <a:gdLst>
                <a:gd name="T0" fmla="*/ 90 w 96"/>
                <a:gd name="T1" fmla="*/ 0 h 60"/>
                <a:gd name="T2" fmla="*/ 6 w 96"/>
                <a:gd name="T3" fmla="*/ 0 h 60"/>
                <a:gd name="T4" fmla="*/ 0 w 96"/>
                <a:gd name="T5" fmla="*/ 6 h 60"/>
                <a:gd name="T6" fmla="*/ 6 w 96"/>
                <a:gd name="T7" fmla="*/ 12 h 60"/>
                <a:gd name="T8" fmla="*/ 8 w 96"/>
                <a:gd name="T9" fmla="*/ 12 h 60"/>
                <a:gd name="T10" fmla="*/ 30 w 96"/>
                <a:gd name="T11" fmla="*/ 48 h 60"/>
                <a:gd name="T12" fmla="*/ 18 w 96"/>
                <a:gd name="T13" fmla="*/ 58 h 60"/>
                <a:gd name="T14" fmla="*/ 20 w 96"/>
                <a:gd name="T15" fmla="*/ 60 h 60"/>
                <a:gd name="T16" fmla="*/ 76 w 96"/>
                <a:gd name="T17" fmla="*/ 60 h 60"/>
                <a:gd name="T18" fmla="*/ 76 w 96"/>
                <a:gd name="T19" fmla="*/ 60 h 60"/>
                <a:gd name="T20" fmla="*/ 78 w 96"/>
                <a:gd name="T21" fmla="*/ 58 h 60"/>
                <a:gd name="T22" fmla="*/ 66 w 96"/>
                <a:gd name="T23" fmla="*/ 48 h 60"/>
                <a:gd name="T24" fmla="*/ 88 w 96"/>
                <a:gd name="T25" fmla="*/ 12 h 60"/>
                <a:gd name="T26" fmla="*/ 90 w 96"/>
                <a:gd name="T27" fmla="*/ 12 h 60"/>
                <a:gd name="T28" fmla="*/ 96 w 96"/>
                <a:gd name="T29" fmla="*/ 6 h 60"/>
                <a:gd name="T30" fmla="*/ 90 w 96"/>
                <a:gd name="T31" fmla="*/ 0 h 60"/>
                <a:gd name="T32" fmla="*/ 40 w 96"/>
                <a:gd name="T33" fmla="*/ 37 h 60"/>
                <a:gd name="T34" fmla="*/ 37 w 96"/>
                <a:gd name="T35" fmla="*/ 38 h 60"/>
                <a:gd name="T36" fmla="*/ 22 w 96"/>
                <a:gd name="T37" fmla="*/ 23 h 60"/>
                <a:gd name="T38" fmla="*/ 23 w 96"/>
                <a:gd name="T39" fmla="*/ 20 h 60"/>
                <a:gd name="T40" fmla="*/ 26 w 96"/>
                <a:gd name="T41" fmla="*/ 21 h 60"/>
                <a:gd name="T42" fmla="*/ 39 w 96"/>
                <a:gd name="T43" fmla="*/ 34 h 60"/>
                <a:gd name="T44" fmla="*/ 40 w 96"/>
                <a:gd name="T45"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60">
                  <a:moveTo>
                    <a:pt x="90" y="0"/>
                  </a:moveTo>
                  <a:cubicBezTo>
                    <a:pt x="6" y="0"/>
                    <a:pt x="6" y="0"/>
                    <a:pt x="6" y="0"/>
                  </a:cubicBezTo>
                  <a:cubicBezTo>
                    <a:pt x="3" y="0"/>
                    <a:pt x="0" y="3"/>
                    <a:pt x="0" y="6"/>
                  </a:cubicBezTo>
                  <a:cubicBezTo>
                    <a:pt x="0" y="9"/>
                    <a:pt x="3" y="12"/>
                    <a:pt x="6" y="12"/>
                  </a:cubicBezTo>
                  <a:cubicBezTo>
                    <a:pt x="8" y="12"/>
                    <a:pt x="8" y="12"/>
                    <a:pt x="8" y="12"/>
                  </a:cubicBezTo>
                  <a:cubicBezTo>
                    <a:pt x="9" y="27"/>
                    <a:pt x="17" y="41"/>
                    <a:pt x="30" y="48"/>
                  </a:cubicBezTo>
                  <a:cubicBezTo>
                    <a:pt x="23" y="50"/>
                    <a:pt x="18" y="54"/>
                    <a:pt x="18" y="58"/>
                  </a:cubicBezTo>
                  <a:cubicBezTo>
                    <a:pt x="18" y="59"/>
                    <a:pt x="19" y="60"/>
                    <a:pt x="20" y="60"/>
                  </a:cubicBezTo>
                  <a:cubicBezTo>
                    <a:pt x="76" y="60"/>
                    <a:pt x="76" y="60"/>
                    <a:pt x="76" y="60"/>
                  </a:cubicBezTo>
                  <a:cubicBezTo>
                    <a:pt x="76" y="60"/>
                    <a:pt x="76" y="60"/>
                    <a:pt x="76" y="60"/>
                  </a:cubicBezTo>
                  <a:cubicBezTo>
                    <a:pt x="77" y="60"/>
                    <a:pt x="78" y="59"/>
                    <a:pt x="78" y="58"/>
                  </a:cubicBezTo>
                  <a:cubicBezTo>
                    <a:pt x="78" y="53"/>
                    <a:pt x="71" y="49"/>
                    <a:pt x="66" y="48"/>
                  </a:cubicBezTo>
                  <a:cubicBezTo>
                    <a:pt x="79" y="41"/>
                    <a:pt x="87" y="27"/>
                    <a:pt x="88" y="12"/>
                  </a:cubicBezTo>
                  <a:cubicBezTo>
                    <a:pt x="90" y="12"/>
                    <a:pt x="90" y="12"/>
                    <a:pt x="90" y="12"/>
                  </a:cubicBezTo>
                  <a:cubicBezTo>
                    <a:pt x="93" y="12"/>
                    <a:pt x="96" y="9"/>
                    <a:pt x="96" y="6"/>
                  </a:cubicBezTo>
                  <a:cubicBezTo>
                    <a:pt x="96" y="3"/>
                    <a:pt x="93" y="0"/>
                    <a:pt x="90" y="0"/>
                  </a:cubicBezTo>
                  <a:close/>
                  <a:moveTo>
                    <a:pt x="40" y="37"/>
                  </a:moveTo>
                  <a:cubicBezTo>
                    <a:pt x="39" y="38"/>
                    <a:pt x="38" y="38"/>
                    <a:pt x="37" y="38"/>
                  </a:cubicBezTo>
                  <a:cubicBezTo>
                    <a:pt x="30" y="35"/>
                    <a:pt x="25" y="30"/>
                    <a:pt x="22" y="23"/>
                  </a:cubicBezTo>
                  <a:cubicBezTo>
                    <a:pt x="22" y="22"/>
                    <a:pt x="22" y="21"/>
                    <a:pt x="23" y="20"/>
                  </a:cubicBezTo>
                  <a:cubicBezTo>
                    <a:pt x="24" y="20"/>
                    <a:pt x="25" y="20"/>
                    <a:pt x="26" y="21"/>
                  </a:cubicBezTo>
                  <a:cubicBezTo>
                    <a:pt x="28" y="27"/>
                    <a:pt x="33" y="32"/>
                    <a:pt x="39" y="34"/>
                  </a:cubicBezTo>
                  <a:cubicBezTo>
                    <a:pt x="40" y="35"/>
                    <a:pt x="40" y="36"/>
                    <a:pt x="4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11">
              <a:extLst>
                <a:ext uri="{FF2B5EF4-FFF2-40B4-BE49-F238E27FC236}">
                  <a16:creationId xmlns:a16="http://schemas.microsoft.com/office/drawing/2014/main" id="{B6322061-E5C1-4BFD-BBA0-BEE666DBC311}"/>
                </a:ext>
              </a:extLst>
            </p:cNvPr>
            <p:cNvSpPr>
              <a:spLocks/>
            </p:cNvSpPr>
            <p:nvPr/>
          </p:nvSpPr>
          <p:spPr bwMode="auto">
            <a:xfrm>
              <a:off x="4321175" y="3279775"/>
              <a:ext cx="142875" cy="117475"/>
            </a:xfrm>
            <a:custGeom>
              <a:avLst/>
              <a:gdLst>
                <a:gd name="T0" fmla="*/ 2 w 38"/>
                <a:gd name="T1" fmla="*/ 31 h 31"/>
                <a:gd name="T2" fmla="*/ 18 w 38"/>
                <a:gd name="T3" fmla="*/ 31 h 31"/>
                <a:gd name="T4" fmla="*/ 20 w 38"/>
                <a:gd name="T5" fmla="*/ 30 h 31"/>
                <a:gd name="T6" fmla="*/ 33 w 38"/>
                <a:gd name="T7" fmla="*/ 1 h 31"/>
                <a:gd name="T8" fmla="*/ 30 w 38"/>
                <a:gd name="T9" fmla="*/ 0 h 31"/>
                <a:gd name="T10" fmla="*/ 1 w 38"/>
                <a:gd name="T11" fmla="*/ 28 h 31"/>
                <a:gd name="T12" fmla="*/ 0 w 38"/>
                <a:gd name="T13" fmla="*/ 30 h 31"/>
                <a:gd name="T14" fmla="*/ 2 w 38"/>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1">
                  <a:moveTo>
                    <a:pt x="2" y="31"/>
                  </a:moveTo>
                  <a:cubicBezTo>
                    <a:pt x="18" y="31"/>
                    <a:pt x="18" y="31"/>
                    <a:pt x="18" y="31"/>
                  </a:cubicBezTo>
                  <a:cubicBezTo>
                    <a:pt x="19" y="31"/>
                    <a:pt x="19" y="31"/>
                    <a:pt x="20" y="30"/>
                  </a:cubicBezTo>
                  <a:cubicBezTo>
                    <a:pt x="36" y="7"/>
                    <a:pt x="38" y="5"/>
                    <a:pt x="33" y="1"/>
                  </a:cubicBezTo>
                  <a:cubicBezTo>
                    <a:pt x="32" y="1"/>
                    <a:pt x="31" y="0"/>
                    <a:pt x="30" y="0"/>
                  </a:cubicBezTo>
                  <a:cubicBezTo>
                    <a:pt x="26" y="0"/>
                    <a:pt x="23" y="4"/>
                    <a:pt x="1" y="28"/>
                  </a:cubicBezTo>
                  <a:cubicBezTo>
                    <a:pt x="0" y="28"/>
                    <a:pt x="0" y="29"/>
                    <a:pt x="0" y="30"/>
                  </a:cubicBezTo>
                  <a:cubicBezTo>
                    <a:pt x="0" y="31"/>
                    <a:pt x="1" y="31"/>
                    <a:pt x="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6" name="Group 85">
            <a:extLst>
              <a:ext uri="{FF2B5EF4-FFF2-40B4-BE49-F238E27FC236}">
                <a16:creationId xmlns:a16="http://schemas.microsoft.com/office/drawing/2014/main" id="{592FAC06-9D5A-4348-B198-DF4355769B72}"/>
              </a:ext>
            </a:extLst>
          </p:cNvPr>
          <p:cNvGrpSpPr/>
          <p:nvPr/>
        </p:nvGrpSpPr>
        <p:grpSpPr>
          <a:xfrm>
            <a:off x="7058226" y="4986917"/>
            <a:ext cx="279778" cy="344807"/>
            <a:chOff x="9210675" y="2554288"/>
            <a:chExt cx="293688" cy="361950"/>
          </a:xfrm>
          <a:solidFill>
            <a:schemeClr val="bg1"/>
          </a:solidFill>
        </p:grpSpPr>
        <p:sp>
          <p:nvSpPr>
            <p:cNvPr id="87" name="Freeform 54">
              <a:extLst>
                <a:ext uri="{FF2B5EF4-FFF2-40B4-BE49-F238E27FC236}">
                  <a16:creationId xmlns:a16="http://schemas.microsoft.com/office/drawing/2014/main" id="{FFAED32C-8450-492C-80FD-3ACB5477699C}"/>
                </a:ext>
              </a:extLst>
            </p:cNvPr>
            <p:cNvSpPr>
              <a:spLocks/>
            </p:cNvSpPr>
            <p:nvPr/>
          </p:nvSpPr>
          <p:spPr bwMode="auto">
            <a:xfrm>
              <a:off x="9210675" y="2554288"/>
              <a:ext cx="293688" cy="361950"/>
            </a:xfrm>
            <a:custGeom>
              <a:avLst/>
              <a:gdLst>
                <a:gd name="T0" fmla="*/ 58 w 78"/>
                <a:gd name="T1" fmla="*/ 0 h 96"/>
                <a:gd name="T2" fmla="*/ 30 w 78"/>
                <a:gd name="T3" fmla="*/ 0 h 96"/>
                <a:gd name="T4" fmla="*/ 26 w 78"/>
                <a:gd name="T5" fmla="*/ 4 h 96"/>
                <a:gd name="T6" fmla="*/ 26 w 78"/>
                <a:gd name="T7" fmla="*/ 12 h 96"/>
                <a:gd name="T8" fmla="*/ 22 w 78"/>
                <a:gd name="T9" fmla="*/ 16 h 96"/>
                <a:gd name="T10" fmla="*/ 18 w 78"/>
                <a:gd name="T11" fmla="*/ 12 h 96"/>
                <a:gd name="T12" fmla="*/ 18 w 78"/>
                <a:gd name="T13" fmla="*/ 10 h 96"/>
                <a:gd name="T14" fmla="*/ 14 w 78"/>
                <a:gd name="T15" fmla="*/ 6 h 96"/>
                <a:gd name="T16" fmla="*/ 10 w 78"/>
                <a:gd name="T17" fmla="*/ 10 h 96"/>
                <a:gd name="T18" fmla="*/ 10 w 78"/>
                <a:gd name="T19" fmla="*/ 12 h 96"/>
                <a:gd name="T20" fmla="*/ 20 w 78"/>
                <a:gd name="T21" fmla="*/ 24 h 96"/>
                <a:gd name="T22" fmla="*/ 20 w 78"/>
                <a:gd name="T23" fmla="*/ 28 h 96"/>
                <a:gd name="T24" fmla="*/ 10 w 78"/>
                <a:gd name="T25" fmla="*/ 28 h 96"/>
                <a:gd name="T26" fmla="*/ 0 w 78"/>
                <a:gd name="T27" fmla="*/ 38 h 96"/>
                <a:gd name="T28" fmla="*/ 0 w 78"/>
                <a:gd name="T29" fmla="*/ 40 h 96"/>
                <a:gd name="T30" fmla="*/ 44 w 78"/>
                <a:gd name="T31" fmla="*/ 40 h 96"/>
                <a:gd name="T32" fmla="*/ 44 w 78"/>
                <a:gd name="T33" fmla="*/ 38 h 96"/>
                <a:gd name="T34" fmla="*/ 34 w 78"/>
                <a:gd name="T35" fmla="*/ 28 h 96"/>
                <a:gd name="T36" fmla="*/ 24 w 78"/>
                <a:gd name="T37" fmla="*/ 28 h 96"/>
                <a:gd name="T38" fmla="*/ 24 w 78"/>
                <a:gd name="T39" fmla="*/ 24 h 96"/>
                <a:gd name="T40" fmla="*/ 34 w 78"/>
                <a:gd name="T41" fmla="*/ 12 h 96"/>
                <a:gd name="T42" fmla="*/ 34 w 78"/>
                <a:gd name="T43" fmla="*/ 8 h 96"/>
                <a:gd name="T44" fmla="*/ 58 w 78"/>
                <a:gd name="T45" fmla="*/ 8 h 96"/>
                <a:gd name="T46" fmla="*/ 70 w 78"/>
                <a:gd name="T47" fmla="*/ 20 h 96"/>
                <a:gd name="T48" fmla="*/ 70 w 78"/>
                <a:gd name="T49" fmla="*/ 92 h 96"/>
                <a:gd name="T50" fmla="*/ 74 w 78"/>
                <a:gd name="T51" fmla="*/ 96 h 96"/>
                <a:gd name="T52" fmla="*/ 78 w 78"/>
                <a:gd name="T53" fmla="*/ 92 h 96"/>
                <a:gd name="T54" fmla="*/ 78 w 78"/>
                <a:gd name="T55" fmla="*/ 20 h 96"/>
                <a:gd name="T56" fmla="*/ 58 w 78"/>
                <a:gd name="T5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8" h="96">
                  <a:moveTo>
                    <a:pt x="58" y="0"/>
                  </a:moveTo>
                  <a:cubicBezTo>
                    <a:pt x="30" y="0"/>
                    <a:pt x="30" y="0"/>
                    <a:pt x="30" y="0"/>
                  </a:cubicBezTo>
                  <a:cubicBezTo>
                    <a:pt x="28" y="0"/>
                    <a:pt x="26" y="2"/>
                    <a:pt x="26" y="4"/>
                  </a:cubicBezTo>
                  <a:cubicBezTo>
                    <a:pt x="26" y="12"/>
                    <a:pt x="26" y="12"/>
                    <a:pt x="26" y="12"/>
                  </a:cubicBezTo>
                  <a:cubicBezTo>
                    <a:pt x="26" y="14"/>
                    <a:pt x="24" y="16"/>
                    <a:pt x="22" y="16"/>
                  </a:cubicBezTo>
                  <a:cubicBezTo>
                    <a:pt x="20" y="16"/>
                    <a:pt x="18" y="14"/>
                    <a:pt x="18" y="12"/>
                  </a:cubicBezTo>
                  <a:cubicBezTo>
                    <a:pt x="18" y="10"/>
                    <a:pt x="18" y="10"/>
                    <a:pt x="18" y="10"/>
                  </a:cubicBezTo>
                  <a:cubicBezTo>
                    <a:pt x="18" y="8"/>
                    <a:pt x="16" y="6"/>
                    <a:pt x="14" y="6"/>
                  </a:cubicBezTo>
                  <a:cubicBezTo>
                    <a:pt x="12" y="6"/>
                    <a:pt x="10" y="8"/>
                    <a:pt x="10" y="10"/>
                  </a:cubicBezTo>
                  <a:cubicBezTo>
                    <a:pt x="10" y="12"/>
                    <a:pt x="10" y="12"/>
                    <a:pt x="10" y="12"/>
                  </a:cubicBezTo>
                  <a:cubicBezTo>
                    <a:pt x="10" y="18"/>
                    <a:pt x="14" y="23"/>
                    <a:pt x="20" y="24"/>
                  </a:cubicBezTo>
                  <a:cubicBezTo>
                    <a:pt x="20" y="28"/>
                    <a:pt x="20" y="28"/>
                    <a:pt x="20" y="28"/>
                  </a:cubicBezTo>
                  <a:cubicBezTo>
                    <a:pt x="10" y="28"/>
                    <a:pt x="10" y="28"/>
                    <a:pt x="10" y="28"/>
                  </a:cubicBezTo>
                  <a:cubicBezTo>
                    <a:pt x="4" y="28"/>
                    <a:pt x="0" y="33"/>
                    <a:pt x="0" y="38"/>
                  </a:cubicBezTo>
                  <a:cubicBezTo>
                    <a:pt x="0" y="40"/>
                    <a:pt x="0" y="40"/>
                    <a:pt x="0" y="40"/>
                  </a:cubicBezTo>
                  <a:cubicBezTo>
                    <a:pt x="44" y="40"/>
                    <a:pt x="44" y="40"/>
                    <a:pt x="44" y="40"/>
                  </a:cubicBezTo>
                  <a:cubicBezTo>
                    <a:pt x="44" y="38"/>
                    <a:pt x="44" y="38"/>
                    <a:pt x="44" y="38"/>
                  </a:cubicBezTo>
                  <a:cubicBezTo>
                    <a:pt x="44" y="33"/>
                    <a:pt x="40" y="28"/>
                    <a:pt x="34" y="28"/>
                  </a:cubicBezTo>
                  <a:cubicBezTo>
                    <a:pt x="24" y="28"/>
                    <a:pt x="24" y="28"/>
                    <a:pt x="24" y="28"/>
                  </a:cubicBezTo>
                  <a:cubicBezTo>
                    <a:pt x="24" y="24"/>
                    <a:pt x="24" y="24"/>
                    <a:pt x="24" y="24"/>
                  </a:cubicBezTo>
                  <a:cubicBezTo>
                    <a:pt x="30" y="23"/>
                    <a:pt x="34" y="18"/>
                    <a:pt x="34" y="12"/>
                  </a:cubicBezTo>
                  <a:cubicBezTo>
                    <a:pt x="34" y="8"/>
                    <a:pt x="34" y="8"/>
                    <a:pt x="34" y="8"/>
                  </a:cubicBezTo>
                  <a:cubicBezTo>
                    <a:pt x="58" y="8"/>
                    <a:pt x="58" y="8"/>
                    <a:pt x="58" y="8"/>
                  </a:cubicBezTo>
                  <a:cubicBezTo>
                    <a:pt x="65" y="8"/>
                    <a:pt x="70" y="13"/>
                    <a:pt x="70" y="20"/>
                  </a:cubicBezTo>
                  <a:cubicBezTo>
                    <a:pt x="70" y="92"/>
                    <a:pt x="70" y="92"/>
                    <a:pt x="70" y="92"/>
                  </a:cubicBezTo>
                  <a:cubicBezTo>
                    <a:pt x="70" y="94"/>
                    <a:pt x="72" y="96"/>
                    <a:pt x="74" y="96"/>
                  </a:cubicBezTo>
                  <a:cubicBezTo>
                    <a:pt x="76" y="96"/>
                    <a:pt x="78" y="94"/>
                    <a:pt x="78" y="92"/>
                  </a:cubicBezTo>
                  <a:cubicBezTo>
                    <a:pt x="78" y="20"/>
                    <a:pt x="78" y="20"/>
                    <a:pt x="78" y="20"/>
                  </a:cubicBezTo>
                  <a:cubicBezTo>
                    <a:pt x="78" y="9"/>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55">
              <a:extLst>
                <a:ext uri="{FF2B5EF4-FFF2-40B4-BE49-F238E27FC236}">
                  <a16:creationId xmlns:a16="http://schemas.microsoft.com/office/drawing/2014/main" id="{17D66F3B-A47E-42DB-AAAC-2351BBFE3703}"/>
                </a:ext>
              </a:extLst>
            </p:cNvPr>
            <p:cNvSpPr>
              <a:spLocks/>
            </p:cNvSpPr>
            <p:nvPr/>
          </p:nvSpPr>
          <p:spPr bwMode="auto">
            <a:xfrm>
              <a:off x="9210675" y="2719388"/>
              <a:ext cx="165100" cy="196850"/>
            </a:xfrm>
            <a:custGeom>
              <a:avLst/>
              <a:gdLst>
                <a:gd name="T0" fmla="*/ 28 w 44"/>
                <a:gd name="T1" fmla="*/ 28 h 52"/>
                <a:gd name="T2" fmla="*/ 26 w 44"/>
                <a:gd name="T3" fmla="*/ 26 h 52"/>
                <a:gd name="T4" fmla="*/ 28 w 44"/>
                <a:gd name="T5" fmla="*/ 24 h 52"/>
                <a:gd name="T6" fmla="*/ 44 w 44"/>
                <a:gd name="T7" fmla="*/ 24 h 52"/>
                <a:gd name="T8" fmla="*/ 44 w 44"/>
                <a:gd name="T9" fmla="*/ 20 h 52"/>
                <a:gd name="T10" fmla="*/ 32 w 44"/>
                <a:gd name="T11" fmla="*/ 20 h 52"/>
                <a:gd name="T12" fmla="*/ 30 w 44"/>
                <a:gd name="T13" fmla="*/ 18 h 52"/>
                <a:gd name="T14" fmla="*/ 32 w 44"/>
                <a:gd name="T15" fmla="*/ 16 h 52"/>
                <a:gd name="T16" fmla="*/ 44 w 44"/>
                <a:gd name="T17" fmla="*/ 16 h 52"/>
                <a:gd name="T18" fmla="*/ 44 w 44"/>
                <a:gd name="T19" fmla="*/ 12 h 52"/>
                <a:gd name="T20" fmla="*/ 28 w 44"/>
                <a:gd name="T21" fmla="*/ 12 h 52"/>
                <a:gd name="T22" fmla="*/ 26 w 44"/>
                <a:gd name="T23" fmla="*/ 10 h 52"/>
                <a:gd name="T24" fmla="*/ 28 w 44"/>
                <a:gd name="T25" fmla="*/ 8 h 52"/>
                <a:gd name="T26" fmla="*/ 44 w 44"/>
                <a:gd name="T27" fmla="*/ 8 h 52"/>
                <a:gd name="T28" fmla="*/ 44 w 44"/>
                <a:gd name="T29" fmla="*/ 0 h 52"/>
                <a:gd name="T30" fmla="*/ 0 w 44"/>
                <a:gd name="T31" fmla="*/ 0 h 52"/>
                <a:gd name="T32" fmla="*/ 0 w 44"/>
                <a:gd name="T33" fmla="*/ 30 h 52"/>
                <a:gd name="T34" fmla="*/ 10 w 44"/>
                <a:gd name="T35" fmla="*/ 40 h 52"/>
                <a:gd name="T36" fmla="*/ 20 w 44"/>
                <a:gd name="T37" fmla="*/ 40 h 52"/>
                <a:gd name="T38" fmla="*/ 20 w 44"/>
                <a:gd name="T39" fmla="*/ 52 h 52"/>
                <a:gd name="T40" fmla="*/ 24 w 44"/>
                <a:gd name="T41" fmla="*/ 52 h 52"/>
                <a:gd name="T42" fmla="*/ 24 w 44"/>
                <a:gd name="T43" fmla="*/ 40 h 52"/>
                <a:gd name="T44" fmla="*/ 34 w 44"/>
                <a:gd name="T45" fmla="*/ 40 h 52"/>
                <a:gd name="T46" fmla="*/ 44 w 44"/>
                <a:gd name="T47" fmla="*/ 30 h 52"/>
                <a:gd name="T48" fmla="*/ 44 w 44"/>
                <a:gd name="T49" fmla="*/ 28 h 52"/>
                <a:gd name="T50" fmla="*/ 28 w 44"/>
                <a:gd name="T51"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2">
                  <a:moveTo>
                    <a:pt x="28" y="28"/>
                  </a:moveTo>
                  <a:cubicBezTo>
                    <a:pt x="27" y="28"/>
                    <a:pt x="26" y="27"/>
                    <a:pt x="26" y="26"/>
                  </a:cubicBezTo>
                  <a:cubicBezTo>
                    <a:pt x="26" y="25"/>
                    <a:pt x="27" y="24"/>
                    <a:pt x="28" y="24"/>
                  </a:cubicBezTo>
                  <a:cubicBezTo>
                    <a:pt x="44" y="24"/>
                    <a:pt x="44" y="24"/>
                    <a:pt x="44" y="24"/>
                  </a:cubicBezTo>
                  <a:cubicBezTo>
                    <a:pt x="44" y="20"/>
                    <a:pt x="44" y="20"/>
                    <a:pt x="44" y="20"/>
                  </a:cubicBezTo>
                  <a:cubicBezTo>
                    <a:pt x="32" y="20"/>
                    <a:pt x="32" y="20"/>
                    <a:pt x="32" y="20"/>
                  </a:cubicBezTo>
                  <a:cubicBezTo>
                    <a:pt x="31" y="20"/>
                    <a:pt x="30" y="19"/>
                    <a:pt x="30" y="18"/>
                  </a:cubicBezTo>
                  <a:cubicBezTo>
                    <a:pt x="30" y="17"/>
                    <a:pt x="31" y="16"/>
                    <a:pt x="32" y="16"/>
                  </a:cubicBezTo>
                  <a:cubicBezTo>
                    <a:pt x="44" y="16"/>
                    <a:pt x="44" y="16"/>
                    <a:pt x="44" y="16"/>
                  </a:cubicBezTo>
                  <a:cubicBezTo>
                    <a:pt x="44" y="12"/>
                    <a:pt x="44" y="12"/>
                    <a:pt x="44" y="12"/>
                  </a:cubicBezTo>
                  <a:cubicBezTo>
                    <a:pt x="28" y="12"/>
                    <a:pt x="28" y="12"/>
                    <a:pt x="28" y="12"/>
                  </a:cubicBezTo>
                  <a:cubicBezTo>
                    <a:pt x="27" y="12"/>
                    <a:pt x="26" y="11"/>
                    <a:pt x="26" y="10"/>
                  </a:cubicBezTo>
                  <a:cubicBezTo>
                    <a:pt x="26" y="9"/>
                    <a:pt x="27" y="8"/>
                    <a:pt x="28" y="8"/>
                  </a:cubicBezTo>
                  <a:cubicBezTo>
                    <a:pt x="44" y="8"/>
                    <a:pt x="44" y="8"/>
                    <a:pt x="44" y="8"/>
                  </a:cubicBezTo>
                  <a:cubicBezTo>
                    <a:pt x="44" y="0"/>
                    <a:pt x="44" y="0"/>
                    <a:pt x="44" y="0"/>
                  </a:cubicBezTo>
                  <a:cubicBezTo>
                    <a:pt x="0" y="0"/>
                    <a:pt x="0" y="0"/>
                    <a:pt x="0" y="0"/>
                  </a:cubicBezTo>
                  <a:cubicBezTo>
                    <a:pt x="0" y="30"/>
                    <a:pt x="0" y="30"/>
                    <a:pt x="0" y="30"/>
                  </a:cubicBezTo>
                  <a:cubicBezTo>
                    <a:pt x="0" y="36"/>
                    <a:pt x="4" y="40"/>
                    <a:pt x="10" y="40"/>
                  </a:cubicBezTo>
                  <a:cubicBezTo>
                    <a:pt x="20" y="40"/>
                    <a:pt x="20" y="40"/>
                    <a:pt x="20" y="40"/>
                  </a:cubicBezTo>
                  <a:cubicBezTo>
                    <a:pt x="20" y="52"/>
                    <a:pt x="20" y="52"/>
                    <a:pt x="20" y="52"/>
                  </a:cubicBezTo>
                  <a:cubicBezTo>
                    <a:pt x="24" y="52"/>
                    <a:pt x="24" y="52"/>
                    <a:pt x="24" y="52"/>
                  </a:cubicBezTo>
                  <a:cubicBezTo>
                    <a:pt x="24" y="40"/>
                    <a:pt x="24" y="40"/>
                    <a:pt x="24" y="40"/>
                  </a:cubicBezTo>
                  <a:cubicBezTo>
                    <a:pt x="34" y="40"/>
                    <a:pt x="34" y="40"/>
                    <a:pt x="34" y="40"/>
                  </a:cubicBezTo>
                  <a:cubicBezTo>
                    <a:pt x="40" y="40"/>
                    <a:pt x="44" y="36"/>
                    <a:pt x="44" y="30"/>
                  </a:cubicBezTo>
                  <a:cubicBezTo>
                    <a:pt x="44" y="28"/>
                    <a:pt x="44" y="28"/>
                    <a:pt x="44" y="28"/>
                  </a:cubicBezTo>
                  <a:lnTo>
                    <a:pt x="2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 name="TextBox 7">
            <a:extLst>
              <a:ext uri="{FF2B5EF4-FFF2-40B4-BE49-F238E27FC236}">
                <a16:creationId xmlns:a16="http://schemas.microsoft.com/office/drawing/2014/main" id="{6A3A8E55-1B2D-4AEA-BC9C-BD86E7A40E9C}"/>
              </a:ext>
            </a:extLst>
          </p:cNvPr>
          <p:cNvSpPr txBox="1"/>
          <p:nvPr/>
        </p:nvSpPr>
        <p:spPr>
          <a:xfrm>
            <a:off x="487680" y="1950719"/>
            <a:ext cx="9220200" cy="2862322"/>
          </a:xfrm>
          <a:prstGeom prst="rect">
            <a:avLst/>
          </a:prstGeom>
          <a:noFill/>
        </p:spPr>
        <p:txBody>
          <a:bodyPr wrap="square" rtlCol="0">
            <a:spAutoFit/>
          </a:bodyPr>
          <a:lstStyle/>
          <a:p>
            <a:pPr marL="571500" indent="-571500">
              <a:buClr>
                <a:schemeClr val="accent1"/>
              </a:buClr>
              <a:buFont typeface="Arial" panose="020B0604020202020204" pitchFamily="34" charset="0"/>
              <a:buChar char="•"/>
            </a:pPr>
            <a:r>
              <a:rPr lang="en-US" sz="3600" dirty="0"/>
              <a:t>Introduction</a:t>
            </a:r>
          </a:p>
          <a:p>
            <a:pPr marL="571500" indent="-571500">
              <a:buClr>
                <a:schemeClr val="accent1"/>
              </a:buClr>
              <a:buFont typeface="Arial" panose="020B0604020202020204" pitchFamily="34" charset="0"/>
              <a:buChar char="•"/>
            </a:pPr>
            <a:r>
              <a:rPr lang="en-US" sz="3600" dirty="0"/>
              <a:t>Past Papers</a:t>
            </a:r>
          </a:p>
          <a:p>
            <a:pPr marL="571500" indent="-571500">
              <a:buClr>
                <a:schemeClr val="accent1"/>
              </a:buClr>
              <a:buFont typeface="Arial" panose="020B0604020202020204" pitchFamily="34" charset="0"/>
              <a:buChar char="•"/>
            </a:pPr>
            <a:r>
              <a:rPr lang="en-US" sz="3600" dirty="0"/>
              <a:t>Proposed Method</a:t>
            </a:r>
          </a:p>
          <a:p>
            <a:pPr marL="571500" indent="-571500">
              <a:buClr>
                <a:schemeClr val="accent1"/>
              </a:buClr>
              <a:buFont typeface="Arial" panose="020B0604020202020204" pitchFamily="34" charset="0"/>
              <a:buChar char="•"/>
            </a:pPr>
            <a:r>
              <a:rPr lang="en-US" sz="3600" dirty="0"/>
              <a:t>Algorithm Used</a:t>
            </a:r>
          </a:p>
          <a:p>
            <a:pPr marL="571500" indent="-571500">
              <a:buClr>
                <a:schemeClr val="accent1"/>
              </a:buClr>
              <a:buFont typeface="Arial" panose="020B0604020202020204" pitchFamily="34" charset="0"/>
              <a:buChar char="•"/>
            </a:pPr>
            <a:r>
              <a:rPr lang="en-US" sz="3600" dirty="0"/>
              <a:t>Conclusion</a:t>
            </a:r>
            <a:endParaRPr lang="en-IN" sz="3600" dirty="0"/>
          </a:p>
        </p:txBody>
      </p:sp>
    </p:spTree>
    <p:extLst>
      <p:ext uri="{BB962C8B-B14F-4D97-AF65-F5344CB8AC3E}">
        <p14:creationId xmlns:p14="http://schemas.microsoft.com/office/powerpoint/2010/main" val="126661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381000" y="296858"/>
            <a:ext cx="11430000" cy="677108"/>
          </a:xfrm>
          <a:prstGeom prst="rect">
            <a:avLst/>
          </a:prstGeom>
          <a:noFill/>
        </p:spPr>
        <p:txBody>
          <a:bodyPr wrap="square" lIns="0" tIns="0" rIns="0" bIns="0" rtlCol="0" anchor="t">
            <a:spAutoFit/>
          </a:bodyPr>
          <a:lstStyle/>
          <a:p>
            <a:r>
              <a:rPr lang="en-US" sz="4400" b="1" dirty="0">
                <a:solidFill>
                  <a:schemeClr val="tx1">
                    <a:lumMod val="75000"/>
                    <a:lumOff val="25000"/>
                  </a:schemeClr>
                </a:solidFill>
                <a:latin typeface="+mj-lt"/>
              </a:rPr>
              <a:t>Introduction</a:t>
            </a: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9">
            <a:extLst>
              <a:ext uri="{FF2B5EF4-FFF2-40B4-BE49-F238E27FC236}">
                <a16:creationId xmlns:a16="http://schemas.microsoft.com/office/drawing/2014/main" id="{55A67E2F-A8C6-44F7-985F-772C14236A5A}"/>
              </a:ext>
            </a:extLst>
          </p:cNvPr>
          <p:cNvSpPr>
            <a:spLocks noGrp="1"/>
          </p:cNvSpPr>
          <p:nvPr>
            <p:ph type="dt" sz="half" idx="10"/>
          </p:nvPr>
        </p:nvSpPr>
        <p:spPr>
          <a:xfrm>
            <a:off x="838200" y="6356350"/>
            <a:ext cx="2743200" cy="365125"/>
          </a:xfrm>
        </p:spPr>
        <p:txBody>
          <a:bodyPr/>
          <a:lstStyle/>
          <a:p>
            <a:fld id="{C531A2B2-876B-45BF-993B-6CDB1B8BF9AB}" type="datetime1">
              <a:rPr lang="en-US" smtClean="0"/>
              <a:t>11/24/2021</a:t>
            </a:fld>
            <a:endParaRPr lang="en-US"/>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p:spPr>
        <p:txBody>
          <a:bodyPr/>
          <a:lstStyle/>
          <a:p>
            <a:fld id="{D57C762C-AFEC-41AB-87FC-30D41D938410}" type="slidenum">
              <a:rPr lang="en-US" smtClean="0"/>
              <a:t>4</a:t>
            </a:fld>
            <a:endParaRPr lang="en-US"/>
          </a:p>
        </p:txBody>
      </p:sp>
      <p:grpSp>
        <p:nvGrpSpPr>
          <p:cNvPr id="43" name="Group 42">
            <a:extLst>
              <a:ext uri="{FF2B5EF4-FFF2-40B4-BE49-F238E27FC236}">
                <a16:creationId xmlns:a16="http://schemas.microsoft.com/office/drawing/2014/main" id="{43579DD6-DA78-4C49-AB94-7DE6D381BD62}"/>
              </a:ext>
            </a:extLst>
          </p:cNvPr>
          <p:cNvGrpSpPr/>
          <p:nvPr/>
        </p:nvGrpSpPr>
        <p:grpSpPr>
          <a:xfrm>
            <a:off x="5305425" y="1346219"/>
            <a:ext cx="1581150" cy="4622762"/>
            <a:chOff x="1360487" y="511175"/>
            <a:chExt cx="2058988" cy="6019800"/>
          </a:xfrm>
        </p:grpSpPr>
        <p:sp>
          <p:nvSpPr>
            <p:cNvPr id="44" name="Freeform 5">
              <a:extLst>
                <a:ext uri="{FF2B5EF4-FFF2-40B4-BE49-F238E27FC236}">
                  <a16:creationId xmlns:a16="http://schemas.microsoft.com/office/drawing/2014/main" id="{038C61CA-6093-4966-AB65-CD43AB520AB4}"/>
                </a:ext>
              </a:extLst>
            </p:cNvPr>
            <p:cNvSpPr>
              <a:spLocks/>
            </p:cNvSpPr>
            <p:nvPr/>
          </p:nvSpPr>
          <p:spPr bwMode="auto">
            <a:xfrm flipH="1">
              <a:off x="1360487" y="511175"/>
              <a:ext cx="2058988" cy="6019800"/>
            </a:xfrm>
            <a:custGeom>
              <a:avLst/>
              <a:gdLst>
                <a:gd name="T0" fmla="*/ 874 w 896"/>
                <a:gd name="T1" fmla="*/ 1312 h 2625"/>
                <a:gd name="T2" fmla="*/ 826 w 896"/>
                <a:gd name="T3" fmla="*/ 953 h 2625"/>
                <a:gd name="T4" fmla="*/ 786 w 896"/>
                <a:gd name="T5" fmla="*/ 665 h 2625"/>
                <a:gd name="T6" fmla="*/ 604 w 896"/>
                <a:gd name="T7" fmla="*/ 423 h 2625"/>
                <a:gd name="T8" fmla="*/ 524 w 896"/>
                <a:gd name="T9" fmla="*/ 318 h 2625"/>
                <a:gd name="T10" fmla="*/ 523 w 896"/>
                <a:gd name="T11" fmla="*/ 305 h 2625"/>
                <a:gd name="T12" fmla="*/ 490 w 896"/>
                <a:gd name="T13" fmla="*/ 18 h 2625"/>
                <a:gd name="T14" fmla="*/ 309 w 896"/>
                <a:gd name="T15" fmla="*/ 123 h 2625"/>
                <a:gd name="T16" fmla="*/ 276 w 896"/>
                <a:gd name="T17" fmla="*/ 212 h 2625"/>
                <a:gd name="T18" fmla="*/ 295 w 896"/>
                <a:gd name="T19" fmla="*/ 240 h 2625"/>
                <a:gd name="T20" fmla="*/ 300 w 896"/>
                <a:gd name="T21" fmla="*/ 274 h 2625"/>
                <a:gd name="T22" fmla="*/ 315 w 896"/>
                <a:gd name="T23" fmla="*/ 325 h 2625"/>
                <a:gd name="T24" fmla="*/ 371 w 896"/>
                <a:gd name="T25" fmla="*/ 351 h 2625"/>
                <a:gd name="T26" fmla="*/ 134 w 896"/>
                <a:gd name="T27" fmla="*/ 511 h 2625"/>
                <a:gd name="T28" fmla="*/ 94 w 896"/>
                <a:gd name="T29" fmla="*/ 811 h 2625"/>
                <a:gd name="T30" fmla="*/ 70 w 896"/>
                <a:gd name="T31" fmla="*/ 1252 h 2625"/>
                <a:gd name="T32" fmla="*/ 8 w 896"/>
                <a:gd name="T33" fmla="*/ 1369 h 2625"/>
                <a:gd name="T34" fmla="*/ 27 w 896"/>
                <a:gd name="T35" fmla="*/ 1470 h 2625"/>
                <a:gd name="T36" fmla="*/ 62 w 896"/>
                <a:gd name="T37" fmla="*/ 1397 h 2625"/>
                <a:gd name="T38" fmla="*/ 91 w 896"/>
                <a:gd name="T39" fmla="*/ 1393 h 2625"/>
                <a:gd name="T40" fmla="*/ 120 w 896"/>
                <a:gd name="T41" fmla="*/ 1384 h 2625"/>
                <a:gd name="T42" fmla="*/ 146 w 896"/>
                <a:gd name="T43" fmla="*/ 1377 h 2625"/>
                <a:gd name="T44" fmla="*/ 183 w 896"/>
                <a:gd name="T45" fmla="*/ 948 h 2625"/>
                <a:gd name="T46" fmla="*/ 246 w 896"/>
                <a:gd name="T47" fmla="*/ 735 h 2625"/>
                <a:gd name="T48" fmla="*/ 257 w 896"/>
                <a:gd name="T49" fmla="*/ 1086 h 2625"/>
                <a:gd name="T50" fmla="*/ 247 w 896"/>
                <a:gd name="T51" fmla="*/ 1824 h 2625"/>
                <a:gd name="T52" fmla="*/ 235 w 896"/>
                <a:gd name="T53" fmla="*/ 2060 h 2625"/>
                <a:gd name="T54" fmla="*/ 290 w 896"/>
                <a:gd name="T55" fmla="*/ 2496 h 2625"/>
                <a:gd name="T56" fmla="*/ 285 w 896"/>
                <a:gd name="T57" fmla="*/ 2599 h 2625"/>
                <a:gd name="T58" fmla="*/ 335 w 896"/>
                <a:gd name="T59" fmla="*/ 2597 h 2625"/>
                <a:gd name="T60" fmla="*/ 386 w 896"/>
                <a:gd name="T61" fmla="*/ 2568 h 2625"/>
                <a:gd name="T62" fmla="*/ 396 w 896"/>
                <a:gd name="T63" fmla="*/ 2475 h 2625"/>
                <a:gd name="T64" fmla="*/ 388 w 896"/>
                <a:gd name="T65" fmla="*/ 2196 h 2625"/>
                <a:gd name="T66" fmla="*/ 369 w 896"/>
                <a:gd name="T67" fmla="*/ 1913 h 2625"/>
                <a:gd name="T68" fmla="*/ 412 w 896"/>
                <a:gd name="T69" fmla="*/ 1691 h 2625"/>
                <a:gd name="T70" fmla="*/ 439 w 896"/>
                <a:gd name="T71" fmla="*/ 1345 h 2625"/>
                <a:gd name="T72" fmla="*/ 457 w 896"/>
                <a:gd name="T73" fmla="*/ 1345 h 2625"/>
                <a:gd name="T74" fmla="*/ 484 w 896"/>
                <a:gd name="T75" fmla="*/ 1691 h 2625"/>
                <a:gd name="T76" fmla="*/ 527 w 896"/>
                <a:gd name="T77" fmla="*/ 1913 h 2625"/>
                <a:gd name="T78" fmla="*/ 508 w 896"/>
                <a:gd name="T79" fmla="*/ 2196 h 2625"/>
                <a:gd name="T80" fmla="*/ 502 w 896"/>
                <a:gd name="T81" fmla="*/ 2477 h 2625"/>
                <a:gd name="T82" fmla="*/ 511 w 896"/>
                <a:gd name="T83" fmla="*/ 2568 h 2625"/>
                <a:gd name="T84" fmla="*/ 561 w 896"/>
                <a:gd name="T85" fmla="*/ 2597 h 2625"/>
                <a:gd name="T86" fmla="*/ 611 w 896"/>
                <a:gd name="T87" fmla="*/ 2599 h 2625"/>
                <a:gd name="T88" fmla="*/ 606 w 896"/>
                <a:gd name="T89" fmla="*/ 2496 h 2625"/>
                <a:gd name="T90" fmla="*/ 661 w 896"/>
                <a:gd name="T91" fmla="*/ 2060 h 2625"/>
                <a:gd name="T92" fmla="*/ 649 w 896"/>
                <a:gd name="T93" fmla="*/ 1824 h 2625"/>
                <a:gd name="T94" fmla="*/ 639 w 896"/>
                <a:gd name="T95" fmla="*/ 1086 h 2625"/>
                <a:gd name="T96" fmla="*/ 650 w 896"/>
                <a:gd name="T97" fmla="*/ 735 h 2625"/>
                <a:gd name="T98" fmla="*/ 714 w 896"/>
                <a:gd name="T99" fmla="*/ 948 h 2625"/>
                <a:gd name="T100" fmla="*/ 750 w 896"/>
                <a:gd name="T101" fmla="*/ 1377 h 2625"/>
                <a:gd name="T102" fmla="*/ 777 w 896"/>
                <a:gd name="T103" fmla="*/ 1384 h 2625"/>
                <a:gd name="T104" fmla="*/ 805 w 896"/>
                <a:gd name="T105" fmla="*/ 1393 h 2625"/>
                <a:gd name="T106" fmla="*/ 834 w 896"/>
                <a:gd name="T107" fmla="*/ 1397 h 2625"/>
                <a:gd name="T108" fmla="*/ 869 w 896"/>
                <a:gd name="T109" fmla="*/ 1470 h 2625"/>
                <a:gd name="T110" fmla="*/ 888 w 896"/>
                <a:gd name="T111" fmla="*/ 1369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6" h="2625">
                  <a:moveTo>
                    <a:pt x="888" y="1369"/>
                  </a:moveTo>
                  <a:cubicBezTo>
                    <a:pt x="881" y="1356"/>
                    <a:pt x="884" y="1335"/>
                    <a:pt x="874" y="1312"/>
                  </a:cubicBezTo>
                  <a:cubicBezTo>
                    <a:pt x="864" y="1289"/>
                    <a:pt x="826" y="1252"/>
                    <a:pt x="826" y="1252"/>
                  </a:cubicBezTo>
                  <a:cubicBezTo>
                    <a:pt x="849" y="1013"/>
                    <a:pt x="826" y="953"/>
                    <a:pt x="826" y="953"/>
                  </a:cubicBezTo>
                  <a:cubicBezTo>
                    <a:pt x="826" y="953"/>
                    <a:pt x="814" y="852"/>
                    <a:pt x="803" y="811"/>
                  </a:cubicBezTo>
                  <a:cubicBezTo>
                    <a:pt x="792" y="770"/>
                    <a:pt x="786" y="665"/>
                    <a:pt x="786" y="665"/>
                  </a:cubicBezTo>
                  <a:cubicBezTo>
                    <a:pt x="797" y="591"/>
                    <a:pt x="797" y="563"/>
                    <a:pt x="762" y="511"/>
                  </a:cubicBezTo>
                  <a:cubicBezTo>
                    <a:pt x="727" y="458"/>
                    <a:pt x="650" y="441"/>
                    <a:pt x="604" y="423"/>
                  </a:cubicBezTo>
                  <a:cubicBezTo>
                    <a:pt x="575" y="412"/>
                    <a:pt x="552" y="388"/>
                    <a:pt x="539" y="371"/>
                  </a:cubicBezTo>
                  <a:cubicBezTo>
                    <a:pt x="531" y="354"/>
                    <a:pt x="526" y="336"/>
                    <a:pt x="524" y="318"/>
                  </a:cubicBezTo>
                  <a:cubicBezTo>
                    <a:pt x="523" y="305"/>
                    <a:pt x="523" y="305"/>
                    <a:pt x="523" y="305"/>
                  </a:cubicBezTo>
                  <a:cubicBezTo>
                    <a:pt x="523" y="305"/>
                    <a:pt x="523" y="305"/>
                    <a:pt x="523" y="305"/>
                  </a:cubicBezTo>
                  <a:cubicBezTo>
                    <a:pt x="524" y="256"/>
                    <a:pt x="594" y="212"/>
                    <a:pt x="598" y="152"/>
                  </a:cubicBezTo>
                  <a:cubicBezTo>
                    <a:pt x="603" y="91"/>
                    <a:pt x="566" y="36"/>
                    <a:pt x="490" y="18"/>
                  </a:cubicBezTo>
                  <a:cubicBezTo>
                    <a:pt x="414" y="0"/>
                    <a:pt x="357" y="17"/>
                    <a:pt x="330" y="57"/>
                  </a:cubicBezTo>
                  <a:cubicBezTo>
                    <a:pt x="304" y="98"/>
                    <a:pt x="307" y="116"/>
                    <a:pt x="309" y="123"/>
                  </a:cubicBezTo>
                  <a:cubicBezTo>
                    <a:pt x="310" y="130"/>
                    <a:pt x="319" y="147"/>
                    <a:pt x="308" y="160"/>
                  </a:cubicBezTo>
                  <a:cubicBezTo>
                    <a:pt x="297" y="173"/>
                    <a:pt x="275" y="203"/>
                    <a:pt x="276" y="212"/>
                  </a:cubicBezTo>
                  <a:cubicBezTo>
                    <a:pt x="277" y="222"/>
                    <a:pt x="294" y="224"/>
                    <a:pt x="294" y="224"/>
                  </a:cubicBezTo>
                  <a:cubicBezTo>
                    <a:pt x="294" y="224"/>
                    <a:pt x="299" y="235"/>
                    <a:pt x="295" y="240"/>
                  </a:cubicBezTo>
                  <a:cubicBezTo>
                    <a:pt x="291" y="244"/>
                    <a:pt x="295" y="252"/>
                    <a:pt x="305" y="254"/>
                  </a:cubicBezTo>
                  <a:cubicBezTo>
                    <a:pt x="305" y="254"/>
                    <a:pt x="295" y="268"/>
                    <a:pt x="300" y="274"/>
                  </a:cubicBezTo>
                  <a:cubicBezTo>
                    <a:pt x="305" y="280"/>
                    <a:pt x="309" y="276"/>
                    <a:pt x="309" y="278"/>
                  </a:cubicBezTo>
                  <a:cubicBezTo>
                    <a:pt x="309" y="280"/>
                    <a:pt x="293" y="315"/>
                    <a:pt x="315" y="325"/>
                  </a:cubicBezTo>
                  <a:cubicBezTo>
                    <a:pt x="332" y="333"/>
                    <a:pt x="359" y="326"/>
                    <a:pt x="372" y="322"/>
                  </a:cubicBezTo>
                  <a:cubicBezTo>
                    <a:pt x="371" y="351"/>
                    <a:pt x="371" y="351"/>
                    <a:pt x="371" y="351"/>
                  </a:cubicBezTo>
                  <a:cubicBezTo>
                    <a:pt x="371" y="351"/>
                    <a:pt x="339" y="405"/>
                    <a:pt x="293" y="423"/>
                  </a:cubicBezTo>
                  <a:cubicBezTo>
                    <a:pt x="246" y="441"/>
                    <a:pt x="170" y="458"/>
                    <a:pt x="134" y="511"/>
                  </a:cubicBezTo>
                  <a:cubicBezTo>
                    <a:pt x="99" y="563"/>
                    <a:pt x="99" y="591"/>
                    <a:pt x="110" y="665"/>
                  </a:cubicBezTo>
                  <a:cubicBezTo>
                    <a:pt x="110" y="665"/>
                    <a:pt x="104" y="770"/>
                    <a:pt x="94" y="811"/>
                  </a:cubicBezTo>
                  <a:cubicBezTo>
                    <a:pt x="83" y="852"/>
                    <a:pt x="70" y="953"/>
                    <a:pt x="70" y="953"/>
                  </a:cubicBezTo>
                  <a:cubicBezTo>
                    <a:pt x="70" y="953"/>
                    <a:pt x="47" y="1013"/>
                    <a:pt x="70" y="1252"/>
                  </a:cubicBezTo>
                  <a:cubicBezTo>
                    <a:pt x="70" y="1252"/>
                    <a:pt x="32" y="1289"/>
                    <a:pt x="22" y="1312"/>
                  </a:cubicBezTo>
                  <a:cubicBezTo>
                    <a:pt x="12" y="1335"/>
                    <a:pt x="15" y="1356"/>
                    <a:pt x="8" y="1369"/>
                  </a:cubicBezTo>
                  <a:cubicBezTo>
                    <a:pt x="0" y="1381"/>
                    <a:pt x="12" y="1398"/>
                    <a:pt x="36" y="1369"/>
                  </a:cubicBezTo>
                  <a:cubicBezTo>
                    <a:pt x="27" y="1470"/>
                    <a:pt x="27" y="1470"/>
                    <a:pt x="27" y="1470"/>
                  </a:cubicBezTo>
                  <a:cubicBezTo>
                    <a:pt x="27" y="1470"/>
                    <a:pt x="22" y="1484"/>
                    <a:pt x="36" y="1486"/>
                  </a:cubicBezTo>
                  <a:cubicBezTo>
                    <a:pt x="50" y="1488"/>
                    <a:pt x="53" y="1399"/>
                    <a:pt x="62" y="1397"/>
                  </a:cubicBezTo>
                  <a:cubicBezTo>
                    <a:pt x="71" y="1394"/>
                    <a:pt x="54" y="1497"/>
                    <a:pt x="73" y="1497"/>
                  </a:cubicBezTo>
                  <a:cubicBezTo>
                    <a:pt x="92" y="1496"/>
                    <a:pt x="79" y="1392"/>
                    <a:pt x="91" y="1393"/>
                  </a:cubicBezTo>
                  <a:cubicBezTo>
                    <a:pt x="104" y="1395"/>
                    <a:pt x="94" y="1484"/>
                    <a:pt x="107" y="1484"/>
                  </a:cubicBezTo>
                  <a:cubicBezTo>
                    <a:pt x="121" y="1484"/>
                    <a:pt x="108" y="1384"/>
                    <a:pt x="120" y="1384"/>
                  </a:cubicBezTo>
                  <a:cubicBezTo>
                    <a:pt x="131" y="1385"/>
                    <a:pt x="128" y="1455"/>
                    <a:pt x="144" y="1451"/>
                  </a:cubicBezTo>
                  <a:cubicBezTo>
                    <a:pt x="159" y="1447"/>
                    <a:pt x="138" y="1404"/>
                    <a:pt x="146" y="1377"/>
                  </a:cubicBezTo>
                  <a:cubicBezTo>
                    <a:pt x="155" y="1351"/>
                    <a:pt x="155" y="1276"/>
                    <a:pt x="133" y="1252"/>
                  </a:cubicBezTo>
                  <a:cubicBezTo>
                    <a:pt x="133" y="1252"/>
                    <a:pt x="203" y="1051"/>
                    <a:pt x="183" y="948"/>
                  </a:cubicBezTo>
                  <a:cubicBezTo>
                    <a:pt x="183" y="948"/>
                    <a:pt x="235" y="837"/>
                    <a:pt x="231" y="696"/>
                  </a:cubicBezTo>
                  <a:cubicBezTo>
                    <a:pt x="233" y="711"/>
                    <a:pt x="237" y="727"/>
                    <a:pt x="246" y="735"/>
                  </a:cubicBezTo>
                  <a:cubicBezTo>
                    <a:pt x="246" y="735"/>
                    <a:pt x="242" y="810"/>
                    <a:pt x="259" y="833"/>
                  </a:cubicBezTo>
                  <a:cubicBezTo>
                    <a:pt x="259" y="833"/>
                    <a:pt x="255" y="1064"/>
                    <a:pt x="257" y="1086"/>
                  </a:cubicBezTo>
                  <a:cubicBezTo>
                    <a:pt x="257" y="1086"/>
                    <a:pt x="205" y="1364"/>
                    <a:pt x="206" y="1484"/>
                  </a:cubicBezTo>
                  <a:cubicBezTo>
                    <a:pt x="207" y="1605"/>
                    <a:pt x="247" y="1824"/>
                    <a:pt x="247" y="1824"/>
                  </a:cubicBezTo>
                  <a:cubicBezTo>
                    <a:pt x="251" y="1907"/>
                    <a:pt x="251" y="1907"/>
                    <a:pt x="251" y="1907"/>
                  </a:cubicBezTo>
                  <a:cubicBezTo>
                    <a:pt x="251" y="1907"/>
                    <a:pt x="218" y="2007"/>
                    <a:pt x="235" y="2060"/>
                  </a:cubicBezTo>
                  <a:cubicBezTo>
                    <a:pt x="251" y="2114"/>
                    <a:pt x="305" y="2334"/>
                    <a:pt x="300" y="2404"/>
                  </a:cubicBezTo>
                  <a:cubicBezTo>
                    <a:pt x="300" y="2404"/>
                    <a:pt x="280" y="2454"/>
                    <a:pt x="290" y="2496"/>
                  </a:cubicBezTo>
                  <a:cubicBezTo>
                    <a:pt x="290" y="2496"/>
                    <a:pt x="225" y="2571"/>
                    <a:pt x="262" y="2589"/>
                  </a:cubicBezTo>
                  <a:cubicBezTo>
                    <a:pt x="262" y="2589"/>
                    <a:pt x="268" y="2602"/>
                    <a:pt x="285" y="2599"/>
                  </a:cubicBezTo>
                  <a:cubicBezTo>
                    <a:pt x="285" y="2599"/>
                    <a:pt x="285" y="2614"/>
                    <a:pt x="307" y="2604"/>
                  </a:cubicBezTo>
                  <a:cubicBezTo>
                    <a:pt x="307" y="2604"/>
                    <a:pt x="314" y="2625"/>
                    <a:pt x="335" y="2597"/>
                  </a:cubicBezTo>
                  <a:cubicBezTo>
                    <a:pt x="335" y="2597"/>
                    <a:pt x="335" y="2622"/>
                    <a:pt x="361" y="2617"/>
                  </a:cubicBezTo>
                  <a:cubicBezTo>
                    <a:pt x="388" y="2613"/>
                    <a:pt x="390" y="2586"/>
                    <a:pt x="386" y="2568"/>
                  </a:cubicBezTo>
                  <a:cubicBezTo>
                    <a:pt x="387" y="2514"/>
                    <a:pt x="387" y="2514"/>
                    <a:pt x="387" y="2514"/>
                  </a:cubicBezTo>
                  <a:cubicBezTo>
                    <a:pt x="387" y="2514"/>
                    <a:pt x="396" y="2485"/>
                    <a:pt x="396" y="2475"/>
                  </a:cubicBezTo>
                  <a:cubicBezTo>
                    <a:pt x="396" y="2465"/>
                    <a:pt x="394" y="2437"/>
                    <a:pt x="373" y="2372"/>
                  </a:cubicBezTo>
                  <a:cubicBezTo>
                    <a:pt x="373" y="2372"/>
                    <a:pt x="367" y="2269"/>
                    <a:pt x="388" y="2196"/>
                  </a:cubicBezTo>
                  <a:cubicBezTo>
                    <a:pt x="409" y="2123"/>
                    <a:pt x="380" y="2032"/>
                    <a:pt x="372" y="1997"/>
                  </a:cubicBezTo>
                  <a:cubicBezTo>
                    <a:pt x="364" y="1962"/>
                    <a:pt x="369" y="1913"/>
                    <a:pt x="369" y="1913"/>
                  </a:cubicBezTo>
                  <a:cubicBezTo>
                    <a:pt x="369" y="1913"/>
                    <a:pt x="397" y="1866"/>
                    <a:pt x="387" y="1817"/>
                  </a:cubicBezTo>
                  <a:cubicBezTo>
                    <a:pt x="387" y="1817"/>
                    <a:pt x="409" y="1791"/>
                    <a:pt x="412" y="1691"/>
                  </a:cubicBezTo>
                  <a:cubicBezTo>
                    <a:pt x="416" y="1590"/>
                    <a:pt x="436" y="1600"/>
                    <a:pt x="439" y="1481"/>
                  </a:cubicBezTo>
                  <a:cubicBezTo>
                    <a:pt x="442" y="1361"/>
                    <a:pt x="439" y="1345"/>
                    <a:pt x="439" y="1345"/>
                  </a:cubicBezTo>
                  <a:cubicBezTo>
                    <a:pt x="439" y="1345"/>
                    <a:pt x="442" y="1345"/>
                    <a:pt x="448" y="1345"/>
                  </a:cubicBezTo>
                  <a:cubicBezTo>
                    <a:pt x="454" y="1345"/>
                    <a:pt x="457" y="1345"/>
                    <a:pt x="457" y="1345"/>
                  </a:cubicBezTo>
                  <a:cubicBezTo>
                    <a:pt x="457" y="1345"/>
                    <a:pt x="454" y="1361"/>
                    <a:pt x="457" y="1481"/>
                  </a:cubicBezTo>
                  <a:cubicBezTo>
                    <a:pt x="460" y="1600"/>
                    <a:pt x="480" y="1590"/>
                    <a:pt x="484" y="1691"/>
                  </a:cubicBezTo>
                  <a:cubicBezTo>
                    <a:pt x="487" y="1791"/>
                    <a:pt x="509" y="1817"/>
                    <a:pt x="509" y="1817"/>
                  </a:cubicBezTo>
                  <a:cubicBezTo>
                    <a:pt x="499" y="1866"/>
                    <a:pt x="527" y="1913"/>
                    <a:pt x="527" y="1913"/>
                  </a:cubicBezTo>
                  <a:cubicBezTo>
                    <a:pt x="527" y="1913"/>
                    <a:pt x="532" y="1962"/>
                    <a:pt x="524" y="1997"/>
                  </a:cubicBezTo>
                  <a:cubicBezTo>
                    <a:pt x="516" y="2032"/>
                    <a:pt x="487" y="2123"/>
                    <a:pt x="508" y="2196"/>
                  </a:cubicBezTo>
                  <a:cubicBezTo>
                    <a:pt x="529" y="2269"/>
                    <a:pt x="523" y="2372"/>
                    <a:pt x="523" y="2372"/>
                  </a:cubicBezTo>
                  <a:cubicBezTo>
                    <a:pt x="502" y="2437"/>
                    <a:pt x="502" y="2467"/>
                    <a:pt x="502" y="2477"/>
                  </a:cubicBezTo>
                  <a:cubicBezTo>
                    <a:pt x="502" y="2488"/>
                    <a:pt x="509" y="2514"/>
                    <a:pt x="509" y="2514"/>
                  </a:cubicBezTo>
                  <a:cubicBezTo>
                    <a:pt x="511" y="2568"/>
                    <a:pt x="511" y="2568"/>
                    <a:pt x="511" y="2568"/>
                  </a:cubicBezTo>
                  <a:cubicBezTo>
                    <a:pt x="506" y="2586"/>
                    <a:pt x="509" y="2613"/>
                    <a:pt x="535" y="2617"/>
                  </a:cubicBezTo>
                  <a:cubicBezTo>
                    <a:pt x="561" y="2622"/>
                    <a:pt x="561" y="2597"/>
                    <a:pt x="561" y="2597"/>
                  </a:cubicBezTo>
                  <a:cubicBezTo>
                    <a:pt x="582" y="2625"/>
                    <a:pt x="589" y="2604"/>
                    <a:pt x="589" y="2604"/>
                  </a:cubicBezTo>
                  <a:cubicBezTo>
                    <a:pt x="611" y="2614"/>
                    <a:pt x="611" y="2599"/>
                    <a:pt x="611" y="2599"/>
                  </a:cubicBezTo>
                  <a:cubicBezTo>
                    <a:pt x="628" y="2602"/>
                    <a:pt x="634" y="2589"/>
                    <a:pt x="634" y="2589"/>
                  </a:cubicBezTo>
                  <a:cubicBezTo>
                    <a:pt x="671" y="2571"/>
                    <a:pt x="606" y="2496"/>
                    <a:pt x="606" y="2496"/>
                  </a:cubicBezTo>
                  <a:cubicBezTo>
                    <a:pt x="616" y="2454"/>
                    <a:pt x="596" y="2404"/>
                    <a:pt x="596" y="2404"/>
                  </a:cubicBezTo>
                  <a:cubicBezTo>
                    <a:pt x="592" y="2334"/>
                    <a:pt x="645" y="2114"/>
                    <a:pt x="661" y="2060"/>
                  </a:cubicBezTo>
                  <a:cubicBezTo>
                    <a:pt x="678" y="2007"/>
                    <a:pt x="645" y="1907"/>
                    <a:pt x="645" y="1907"/>
                  </a:cubicBezTo>
                  <a:cubicBezTo>
                    <a:pt x="649" y="1824"/>
                    <a:pt x="649" y="1824"/>
                    <a:pt x="649" y="1824"/>
                  </a:cubicBezTo>
                  <a:cubicBezTo>
                    <a:pt x="649" y="1824"/>
                    <a:pt x="689" y="1605"/>
                    <a:pt x="690" y="1484"/>
                  </a:cubicBezTo>
                  <a:cubicBezTo>
                    <a:pt x="692" y="1364"/>
                    <a:pt x="639" y="1086"/>
                    <a:pt x="639" y="1086"/>
                  </a:cubicBezTo>
                  <a:cubicBezTo>
                    <a:pt x="642" y="1064"/>
                    <a:pt x="637" y="833"/>
                    <a:pt x="637" y="833"/>
                  </a:cubicBezTo>
                  <a:cubicBezTo>
                    <a:pt x="655" y="810"/>
                    <a:pt x="650" y="735"/>
                    <a:pt x="650" y="735"/>
                  </a:cubicBezTo>
                  <a:cubicBezTo>
                    <a:pt x="659" y="727"/>
                    <a:pt x="663" y="711"/>
                    <a:pt x="665" y="696"/>
                  </a:cubicBezTo>
                  <a:cubicBezTo>
                    <a:pt x="661" y="837"/>
                    <a:pt x="714" y="948"/>
                    <a:pt x="714" y="948"/>
                  </a:cubicBezTo>
                  <a:cubicBezTo>
                    <a:pt x="693" y="1051"/>
                    <a:pt x="763" y="1252"/>
                    <a:pt x="763" y="1252"/>
                  </a:cubicBezTo>
                  <a:cubicBezTo>
                    <a:pt x="741" y="1276"/>
                    <a:pt x="742" y="1351"/>
                    <a:pt x="750" y="1377"/>
                  </a:cubicBezTo>
                  <a:cubicBezTo>
                    <a:pt x="758" y="1404"/>
                    <a:pt x="738" y="1447"/>
                    <a:pt x="753" y="1451"/>
                  </a:cubicBezTo>
                  <a:cubicBezTo>
                    <a:pt x="768" y="1455"/>
                    <a:pt x="765" y="1385"/>
                    <a:pt x="777" y="1384"/>
                  </a:cubicBezTo>
                  <a:cubicBezTo>
                    <a:pt x="788" y="1384"/>
                    <a:pt x="775" y="1484"/>
                    <a:pt x="789" y="1484"/>
                  </a:cubicBezTo>
                  <a:cubicBezTo>
                    <a:pt x="803" y="1484"/>
                    <a:pt x="792" y="1395"/>
                    <a:pt x="805" y="1393"/>
                  </a:cubicBezTo>
                  <a:cubicBezTo>
                    <a:pt x="817" y="1392"/>
                    <a:pt x="804" y="1496"/>
                    <a:pt x="823" y="1497"/>
                  </a:cubicBezTo>
                  <a:cubicBezTo>
                    <a:pt x="842" y="1497"/>
                    <a:pt x="825" y="1394"/>
                    <a:pt x="834" y="1397"/>
                  </a:cubicBezTo>
                  <a:cubicBezTo>
                    <a:pt x="843" y="1399"/>
                    <a:pt x="846" y="1488"/>
                    <a:pt x="860" y="1486"/>
                  </a:cubicBezTo>
                  <a:cubicBezTo>
                    <a:pt x="875" y="1484"/>
                    <a:pt x="869" y="1470"/>
                    <a:pt x="869" y="1470"/>
                  </a:cubicBezTo>
                  <a:cubicBezTo>
                    <a:pt x="860" y="1369"/>
                    <a:pt x="860" y="1369"/>
                    <a:pt x="860" y="1369"/>
                  </a:cubicBezTo>
                  <a:cubicBezTo>
                    <a:pt x="884" y="1398"/>
                    <a:pt x="896" y="1381"/>
                    <a:pt x="888" y="13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210736F-01C7-453E-80BA-ABF785065ED1}"/>
                </a:ext>
              </a:extLst>
            </p:cNvPr>
            <p:cNvSpPr>
              <a:spLocks/>
            </p:cNvSpPr>
            <p:nvPr/>
          </p:nvSpPr>
          <p:spPr bwMode="auto">
            <a:xfrm>
              <a:off x="2147888" y="2179638"/>
              <a:ext cx="630238" cy="768350"/>
            </a:xfrm>
            <a:custGeom>
              <a:avLst/>
              <a:gdLst>
                <a:gd name="T0" fmla="*/ 269 w 274"/>
                <a:gd name="T1" fmla="*/ 149 h 335"/>
                <a:gd name="T2" fmla="*/ 228 w 274"/>
                <a:gd name="T3" fmla="*/ 89 h 335"/>
                <a:gd name="T4" fmla="*/ 197 w 274"/>
                <a:gd name="T5" fmla="*/ 92 h 335"/>
                <a:gd name="T6" fmla="*/ 202 w 274"/>
                <a:gd name="T7" fmla="*/ 12 h 335"/>
                <a:gd name="T8" fmla="*/ 181 w 274"/>
                <a:gd name="T9" fmla="*/ 0 h 335"/>
                <a:gd name="T10" fmla="*/ 178 w 274"/>
                <a:gd name="T11" fmla="*/ 107 h 335"/>
                <a:gd name="T12" fmla="*/ 168 w 274"/>
                <a:gd name="T13" fmla="*/ 129 h 335"/>
                <a:gd name="T14" fmla="*/ 121 w 274"/>
                <a:gd name="T15" fmla="*/ 186 h 335"/>
                <a:gd name="T16" fmla="*/ 91 w 274"/>
                <a:gd name="T17" fmla="*/ 193 h 335"/>
                <a:gd name="T18" fmla="*/ 53 w 274"/>
                <a:gd name="T19" fmla="*/ 180 h 335"/>
                <a:gd name="T20" fmla="*/ 28 w 274"/>
                <a:gd name="T21" fmla="*/ 191 h 335"/>
                <a:gd name="T22" fmla="*/ 36 w 274"/>
                <a:gd name="T23" fmla="*/ 329 h 335"/>
                <a:gd name="T24" fmla="*/ 65 w 274"/>
                <a:gd name="T25" fmla="*/ 335 h 335"/>
                <a:gd name="T26" fmla="*/ 44 w 274"/>
                <a:gd name="T27" fmla="*/ 206 h 335"/>
                <a:gd name="T28" fmla="*/ 54 w 274"/>
                <a:gd name="T29" fmla="*/ 202 h 335"/>
                <a:gd name="T30" fmla="*/ 77 w 274"/>
                <a:gd name="T31" fmla="*/ 210 h 335"/>
                <a:gd name="T32" fmla="*/ 75 w 274"/>
                <a:gd name="T33" fmla="*/ 217 h 335"/>
                <a:gd name="T34" fmla="*/ 106 w 274"/>
                <a:gd name="T35" fmla="*/ 263 h 335"/>
                <a:gd name="T36" fmla="*/ 269 w 274"/>
                <a:gd name="T37" fmla="*/ 14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335">
                  <a:moveTo>
                    <a:pt x="269" y="149"/>
                  </a:moveTo>
                  <a:cubicBezTo>
                    <a:pt x="274" y="121"/>
                    <a:pt x="256" y="94"/>
                    <a:pt x="228" y="89"/>
                  </a:cubicBezTo>
                  <a:cubicBezTo>
                    <a:pt x="217" y="87"/>
                    <a:pt x="206" y="88"/>
                    <a:pt x="197" y="92"/>
                  </a:cubicBezTo>
                  <a:cubicBezTo>
                    <a:pt x="186" y="60"/>
                    <a:pt x="202" y="13"/>
                    <a:pt x="202" y="12"/>
                  </a:cubicBezTo>
                  <a:cubicBezTo>
                    <a:pt x="181" y="0"/>
                    <a:pt x="181" y="0"/>
                    <a:pt x="181" y="0"/>
                  </a:cubicBezTo>
                  <a:cubicBezTo>
                    <a:pt x="180" y="3"/>
                    <a:pt x="160" y="66"/>
                    <a:pt x="178" y="107"/>
                  </a:cubicBezTo>
                  <a:cubicBezTo>
                    <a:pt x="173" y="113"/>
                    <a:pt x="169" y="121"/>
                    <a:pt x="168" y="129"/>
                  </a:cubicBezTo>
                  <a:cubicBezTo>
                    <a:pt x="158" y="178"/>
                    <a:pt x="141" y="189"/>
                    <a:pt x="121" y="186"/>
                  </a:cubicBezTo>
                  <a:cubicBezTo>
                    <a:pt x="110" y="184"/>
                    <a:pt x="100" y="187"/>
                    <a:pt x="91" y="193"/>
                  </a:cubicBezTo>
                  <a:cubicBezTo>
                    <a:pt x="81" y="186"/>
                    <a:pt x="67" y="179"/>
                    <a:pt x="53" y="180"/>
                  </a:cubicBezTo>
                  <a:cubicBezTo>
                    <a:pt x="43" y="180"/>
                    <a:pt x="34" y="184"/>
                    <a:pt x="28" y="191"/>
                  </a:cubicBezTo>
                  <a:cubicBezTo>
                    <a:pt x="0" y="222"/>
                    <a:pt x="35" y="327"/>
                    <a:pt x="36" y="329"/>
                  </a:cubicBezTo>
                  <a:cubicBezTo>
                    <a:pt x="65" y="335"/>
                    <a:pt x="65" y="335"/>
                    <a:pt x="65" y="335"/>
                  </a:cubicBezTo>
                  <a:cubicBezTo>
                    <a:pt x="58" y="325"/>
                    <a:pt x="26" y="227"/>
                    <a:pt x="44" y="206"/>
                  </a:cubicBezTo>
                  <a:cubicBezTo>
                    <a:pt x="47" y="204"/>
                    <a:pt x="50" y="202"/>
                    <a:pt x="54" y="202"/>
                  </a:cubicBezTo>
                  <a:cubicBezTo>
                    <a:pt x="61" y="202"/>
                    <a:pt x="69" y="206"/>
                    <a:pt x="77" y="210"/>
                  </a:cubicBezTo>
                  <a:cubicBezTo>
                    <a:pt x="76" y="213"/>
                    <a:pt x="75" y="215"/>
                    <a:pt x="75" y="217"/>
                  </a:cubicBezTo>
                  <a:cubicBezTo>
                    <a:pt x="71" y="238"/>
                    <a:pt x="85" y="259"/>
                    <a:pt x="106" y="263"/>
                  </a:cubicBezTo>
                  <a:cubicBezTo>
                    <a:pt x="260" y="320"/>
                    <a:pt x="269" y="149"/>
                    <a:pt x="269"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E42E32BF-665C-4616-AA60-327A2DAB4FC6}"/>
                </a:ext>
              </a:extLst>
            </p:cNvPr>
            <p:cNvSpPr>
              <a:spLocks/>
            </p:cNvSpPr>
            <p:nvPr/>
          </p:nvSpPr>
          <p:spPr bwMode="auto">
            <a:xfrm>
              <a:off x="2001838" y="2195513"/>
              <a:ext cx="660400" cy="504825"/>
            </a:xfrm>
            <a:custGeom>
              <a:avLst/>
              <a:gdLst>
                <a:gd name="T0" fmla="*/ 164 w 288"/>
                <a:gd name="T1" fmla="*/ 20 h 220"/>
                <a:gd name="T2" fmla="*/ 130 w 288"/>
                <a:gd name="T3" fmla="*/ 12 h 220"/>
                <a:gd name="T4" fmla="*/ 93 w 288"/>
                <a:gd name="T5" fmla="*/ 16 h 220"/>
                <a:gd name="T6" fmla="*/ 22 w 288"/>
                <a:gd name="T7" fmla="*/ 48 h 220"/>
                <a:gd name="T8" fmla="*/ 10 w 288"/>
                <a:gd name="T9" fmla="*/ 145 h 220"/>
                <a:gd name="T10" fmla="*/ 10 w 288"/>
                <a:gd name="T11" fmla="*/ 200 h 220"/>
                <a:gd name="T12" fmla="*/ 65 w 288"/>
                <a:gd name="T13" fmla="*/ 186 h 220"/>
                <a:gd name="T14" fmla="*/ 124 w 288"/>
                <a:gd name="T15" fmla="*/ 174 h 220"/>
                <a:gd name="T16" fmla="*/ 171 w 288"/>
                <a:gd name="T17" fmla="*/ 128 h 220"/>
                <a:gd name="T18" fmla="*/ 218 w 288"/>
                <a:gd name="T19" fmla="*/ 107 h 220"/>
                <a:gd name="T20" fmla="*/ 244 w 288"/>
                <a:gd name="T21" fmla="*/ 88 h 220"/>
                <a:gd name="T22" fmla="*/ 262 w 288"/>
                <a:gd name="T23" fmla="*/ 57 h 220"/>
                <a:gd name="T24" fmla="*/ 280 w 288"/>
                <a:gd name="T25" fmla="*/ 16 h 220"/>
                <a:gd name="T26" fmla="*/ 225 w 288"/>
                <a:gd name="T27" fmla="*/ 16 h 220"/>
                <a:gd name="T28" fmla="*/ 164 w 288"/>
                <a:gd name="T29" fmla="*/ 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220">
                  <a:moveTo>
                    <a:pt x="164" y="20"/>
                  </a:moveTo>
                  <a:cubicBezTo>
                    <a:pt x="164" y="20"/>
                    <a:pt x="153" y="11"/>
                    <a:pt x="130" y="12"/>
                  </a:cubicBezTo>
                  <a:cubicBezTo>
                    <a:pt x="108" y="12"/>
                    <a:pt x="104" y="15"/>
                    <a:pt x="93" y="16"/>
                  </a:cubicBezTo>
                  <a:cubicBezTo>
                    <a:pt x="83" y="17"/>
                    <a:pt x="43" y="17"/>
                    <a:pt x="22" y="48"/>
                  </a:cubicBezTo>
                  <a:cubicBezTo>
                    <a:pt x="1" y="79"/>
                    <a:pt x="0" y="126"/>
                    <a:pt x="10" y="145"/>
                  </a:cubicBezTo>
                  <a:cubicBezTo>
                    <a:pt x="10" y="145"/>
                    <a:pt x="19" y="189"/>
                    <a:pt x="10" y="200"/>
                  </a:cubicBezTo>
                  <a:cubicBezTo>
                    <a:pt x="10" y="200"/>
                    <a:pt x="11" y="220"/>
                    <a:pt x="65" y="186"/>
                  </a:cubicBezTo>
                  <a:cubicBezTo>
                    <a:pt x="65" y="186"/>
                    <a:pt x="106" y="187"/>
                    <a:pt x="124" y="174"/>
                  </a:cubicBezTo>
                  <a:cubicBezTo>
                    <a:pt x="143" y="161"/>
                    <a:pt x="171" y="128"/>
                    <a:pt x="171" y="128"/>
                  </a:cubicBezTo>
                  <a:cubicBezTo>
                    <a:pt x="171" y="128"/>
                    <a:pt x="215" y="114"/>
                    <a:pt x="218" y="107"/>
                  </a:cubicBezTo>
                  <a:cubicBezTo>
                    <a:pt x="221" y="100"/>
                    <a:pt x="240" y="89"/>
                    <a:pt x="244" y="88"/>
                  </a:cubicBezTo>
                  <a:cubicBezTo>
                    <a:pt x="248" y="87"/>
                    <a:pt x="256" y="63"/>
                    <a:pt x="262" y="57"/>
                  </a:cubicBezTo>
                  <a:cubicBezTo>
                    <a:pt x="267" y="50"/>
                    <a:pt x="288" y="32"/>
                    <a:pt x="280" y="16"/>
                  </a:cubicBezTo>
                  <a:cubicBezTo>
                    <a:pt x="271" y="0"/>
                    <a:pt x="238" y="16"/>
                    <a:pt x="225" y="16"/>
                  </a:cubicBezTo>
                  <a:cubicBezTo>
                    <a:pt x="211" y="17"/>
                    <a:pt x="183" y="8"/>
                    <a:pt x="16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5F6784A3-5863-4319-B7BF-A4C7972C3092}"/>
                </a:ext>
              </a:extLst>
            </p:cNvPr>
            <p:cNvSpPr>
              <a:spLocks/>
            </p:cNvSpPr>
            <p:nvPr/>
          </p:nvSpPr>
          <p:spPr bwMode="auto">
            <a:xfrm>
              <a:off x="1963738" y="2797175"/>
              <a:ext cx="852488" cy="731838"/>
            </a:xfrm>
            <a:custGeom>
              <a:avLst/>
              <a:gdLst>
                <a:gd name="T0" fmla="*/ 371 w 371"/>
                <a:gd name="T1" fmla="*/ 114 h 319"/>
                <a:gd name="T2" fmla="*/ 364 w 371"/>
                <a:gd name="T3" fmla="*/ 77 h 319"/>
                <a:gd name="T4" fmla="*/ 351 w 371"/>
                <a:gd name="T5" fmla="*/ 40 h 319"/>
                <a:gd name="T6" fmla="*/ 275 w 371"/>
                <a:gd name="T7" fmla="*/ 26 h 319"/>
                <a:gd name="T8" fmla="*/ 240 w 371"/>
                <a:gd name="T9" fmla="*/ 38 h 319"/>
                <a:gd name="T10" fmla="*/ 203 w 371"/>
                <a:gd name="T11" fmla="*/ 44 h 319"/>
                <a:gd name="T12" fmla="*/ 164 w 371"/>
                <a:gd name="T13" fmla="*/ 43 h 319"/>
                <a:gd name="T14" fmla="*/ 130 w 371"/>
                <a:gd name="T15" fmla="*/ 38 h 319"/>
                <a:gd name="T16" fmla="*/ 107 w 371"/>
                <a:gd name="T17" fmla="*/ 28 h 319"/>
                <a:gd name="T18" fmla="*/ 38 w 371"/>
                <a:gd name="T19" fmla="*/ 36 h 319"/>
                <a:gd name="T20" fmla="*/ 21 w 371"/>
                <a:gd name="T21" fmla="*/ 80 h 319"/>
                <a:gd name="T22" fmla="*/ 7 w 371"/>
                <a:gd name="T23" fmla="*/ 109 h 319"/>
                <a:gd name="T24" fmla="*/ 9 w 371"/>
                <a:gd name="T25" fmla="*/ 159 h 319"/>
                <a:gd name="T26" fmla="*/ 15 w 371"/>
                <a:gd name="T27" fmla="*/ 195 h 319"/>
                <a:gd name="T28" fmla="*/ 56 w 371"/>
                <a:gd name="T29" fmla="*/ 249 h 319"/>
                <a:gd name="T30" fmla="*/ 88 w 371"/>
                <a:gd name="T31" fmla="*/ 177 h 319"/>
                <a:gd name="T32" fmla="*/ 80 w 371"/>
                <a:gd name="T33" fmla="*/ 147 h 319"/>
                <a:gd name="T34" fmla="*/ 75 w 371"/>
                <a:gd name="T35" fmla="*/ 110 h 319"/>
                <a:gd name="T36" fmla="*/ 71 w 371"/>
                <a:gd name="T37" fmla="*/ 91 h 319"/>
                <a:gd name="T38" fmla="*/ 90 w 371"/>
                <a:gd name="T39" fmla="*/ 75 h 319"/>
                <a:gd name="T40" fmla="*/ 116 w 371"/>
                <a:gd name="T41" fmla="*/ 82 h 319"/>
                <a:gd name="T42" fmla="*/ 164 w 371"/>
                <a:gd name="T43" fmla="*/ 91 h 319"/>
                <a:gd name="T44" fmla="*/ 204 w 371"/>
                <a:gd name="T45" fmla="*/ 90 h 319"/>
                <a:gd name="T46" fmla="*/ 255 w 371"/>
                <a:gd name="T47" fmla="*/ 78 h 319"/>
                <a:gd name="T48" fmla="*/ 286 w 371"/>
                <a:gd name="T49" fmla="*/ 69 h 319"/>
                <a:gd name="T50" fmla="*/ 307 w 371"/>
                <a:gd name="T51" fmla="*/ 97 h 319"/>
                <a:gd name="T52" fmla="*/ 303 w 371"/>
                <a:gd name="T53" fmla="*/ 119 h 319"/>
                <a:gd name="T54" fmla="*/ 275 w 371"/>
                <a:gd name="T55" fmla="*/ 138 h 319"/>
                <a:gd name="T56" fmla="*/ 239 w 371"/>
                <a:gd name="T57" fmla="*/ 148 h 319"/>
                <a:gd name="T58" fmla="*/ 186 w 371"/>
                <a:gd name="T59" fmla="*/ 175 h 319"/>
                <a:gd name="T60" fmla="*/ 165 w 371"/>
                <a:gd name="T61" fmla="*/ 212 h 319"/>
                <a:gd name="T62" fmla="*/ 165 w 371"/>
                <a:gd name="T63" fmla="*/ 265 h 319"/>
                <a:gd name="T64" fmla="*/ 195 w 371"/>
                <a:gd name="T65" fmla="*/ 305 h 319"/>
                <a:gd name="T66" fmla="*/ 204 w 371"/>
                <a:gd name="T67" fmla="*/ 319 h 319"/>
                <a:gd name="T68" fmla="*/ 212 w 371"/>
                <a:gd name="T69" fmla="*/ 301 h 319"/>
                <a:gd name="T70" fmla="*/ 229 w 371"/>
                <a:gd name="T71" fmla="*/ 239 h 319"/>
                <a:gd name="T72" fmla="*/ 239 w 371"/>
                <a:gd name="T73" fmla="*/ 203 h 319"/>
                <a:gd name="T74" fmla="*/ 263 w 371"/>
                <a:gd name="T75" fmla="*/ 195 h 319"/>
                <a:gd name="T76" fmla="*/ 308 w 371"/>
                <a:gd name="T77" fmla="*/ 224 h 319"/>
                <a:gd name="T78" fmla="*/ 364 w 371"/>
                <a:gd name="T79" fmla="*/ 15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1" h="319">
                  <a:moveTo>
                    <a:pt x="360" y="138"/>
                  </a:moveTo>
                  <a:cubicBezTo>
                    <a:pt x="367" y="132"/>
                    <a:pt x="371" y="123"/>
                    <a:pt x="371" y="114"/>
                  </a:cubicBezTo>
                  <a:cubicBezTo>
                    <a:pt x="371" y="104"/>
                    <a:pt x="367" y="96"/>
                    <a:pt x="361" y="90"/>
                  </a:cubicBezTo>
                  <a:cubicBezTo>
                    <a:pt x="363" y="86"/>
                    <a:pt x="364" y="82"/>
                    <a:pt x="364" y="77"/>
                  </a:cubicBezTo>
                  <a:cubicBezTo>
                    <a:pt x="364" y="66"/>
                    <a:pt x="358" y="56"/>
                    <a:pt x="349" y="51"/>
                  </a:cubicBezTo>
                  <a:cubicBezTo>
                    <a:pt x="350" y="47"/>
                    <a:pt x="351" y="43"/>
                    <a:pt x="351" y="40"/>
                  </a:cubicBezTo>
                  <a:cubicBezTo>
                    <a:pt x="351" y="18"/>
                    <a:pt x="333" y="0"/>
                    <a:pt x="311" y="0"/>
                  </a:cubicBezTo>
                  <a:cubicBezTo>
                    <a:pt x="295" y="0"/>
                    <a:pt x="280" y="11"/>
                    <a:pt x="275" y="26"/>
                  </a:cubicBezTo>
                  <a:cubicBezTo>
                    <a:pt x="271" y="24"/>
                    <a:pt x="268" y="24"/>
                    <a:pt x="264" y="24"/>
                  </a:cubicBezTo>
                  <a:cubicBezTo>
                    <a:pt x="254" y="24"/>
                    <a:pt x="245" y="29"/>
                    <a:pt x="240" y="38"/>
                  </a:cubicBezTo>
                  <a:cubicBezTo>
                    <a:pt x="236" y="36"/>
                    <a:pt x="231" y="34"/>
                    <a:pt x="226" y="34"/>
                  </a:cubicBezTo>
                  <a:cubicBezTo>
                    <a:pt x="217" y="34"/>
                    <a:pt x="209" y="38"/>
                    <a:pt x="203" y="44"/>
                  </a:cubicBezTo>
                  <a:cubicBezTo>
                    <a:pt x="198" y="39"/>
                    <a:pt x="191" y="37"/>
                    <a:pt x="184" y="37"/>
                  </a:cubicBezTo>
                  <a:cubicBezTo>
                    <a:pt x="176" y="37"/>
                    <a:pt x="170" y="39"/>
                    <a:pt x="164" y="43"/>
                  </a:cubicBezTo>
                  <a:cubicBezTo>
                    <a:pt x="159" y="38"/>
                    <a:pt x="152" y="35"/>
                    <a:pt x="143" y="35"/>
                  </a:cubicBezTo>
                  <a:cubicBezTo>
                    <a:pt x="139" y="35"/>
                    <a:pt x="134" y="36"/>
                    <a:pt x="130" y="38"/>
                  </a:cubicBezTo>
                  <a:cubicBezTo>
                    <a:pt x="125" y="32"/>
                    <a:pt x="118" y="28"/>
                    <a:pt x="109" y="28"/>
                  </a:cubicBezTo>
                  <a:cubicBezTo>
                    <a:pt x="108" y="28"/>
                    <a:pt x="108" y="28"/>
                    <a:pt x="107" y="28"/>
                  </a:cubicBezTo>
                  <a:cubicBezTo>
                    <a:pt x="101" y="15"/>
                    <a:pt x="89" y="6"/>
                    <a:pt x="74" y="6"/>
                  </a:cubicBezTo>
                  <a:cubicBezTo>
                    <a:pt x="56" y="6"/>
                    <a:pt x="41" y="19"/>
                    <a:pt x="38" y="36"/>
                  </a:cubicBezTo>
                  <a:cubicBezTo>
                    <a:pt x="26" y="41"/>
                    <a:pt x="18" y="52"/>
                    <a:pt x="18" y="66"/>
                  </a:cubicBezTo>
                  <a:cubicBezTo>
                    <a:pt x="18" y="71"/>
                    <a:pt x="19" y="76"/>
                    <a:pt x="21" y="80"/>
                  </a:cubicBezTo>
                  <a:cubicBezTo>
                    <a:pt x="13" y="86"/>
                    <a:pt x="7" y="96"/>
                    <a:pt x="7" y="107"/>
                  </a:cubicBezTo>
                  <a:cubicBezTo>
                    <a:pt x="7" y="108"/>
                    <a:pt x="7" y="108"/>
                    <a:pt x="7" y="109"/>
                  </a:cubicBezTo>
                  <a:cubicBezTo>
                    <a:pt x="2" y="116"/>
                    <a:pt x="0" y="124"/>
                    <a:pt x="0" y="133"/>
                  </a:cubicBezTo>
                  <a:cubicBezTo>
                    <a:pt x="0" y="143"/>
                    <a:pt x="3" y="152"/>
                    <a:pt x="9" y="159"/>
                  </a:cubicBezTo>
                  <a:cubicBezTo>
                    <a:pt x="8" y="163"/>
                    <a:pt x="7" y="167"/>
                    <a:pt x="7" y="172"/>
                  </a:cubicBezTo>
                  <a:cubicBezTo>
                    <a:pt x="7" y="181"/>
                    <a:pt x="10" y="189"/>
                    <a:pt x="15" y="195"/>
                  </a:cubicBezTo>
                  <a:cubicBezTo>
                    <a:pt x="14" y="199"/>
                    <a:pt x="13" y="202"/>
                    <a:pt x="13" y="206"/>
                  </a:cubicBezTo>
                  <a:cubicBezTo>
                    <a:pt x="13" y="230"/>
                    <a:pt x="32" y="249"/>
                    <a:pt x="56" y="249"/>
                  </a:cubicBezTo>
                  <a:cubicBezTo>
                    <a:pt x="80" y="249"/>
                    <a:pt x="99" y="230"/>
                    <a:pt x="99" y="206"/>
                  </a:cubicBezTo>
                  <a:cubicBezTo>
                    <a:pt x="99" y="195"/>
                    <a:pt x="95" y="185"/>
                    <a:pt x="88" y="177"/>
                  </a:cubicBezTo>
                  <a:cubicBezTo>
                    <a:pt x="88" y="176"/>
                    <a:pt x="88" y="174"/>
                    <a:pt x="88" y="172"/>
                  </a:cubicBezTo>
                  <a:cubicBezTo>
                    <a:pt x="88" y="163"/>
                    <a:pt x="85" y="154"/>
                    <a:pt x="80" y="147"/>
                  </a:cubicBezTo>
                  <a:cubicBezTo>
                    <a:pt x="81" y="143"/>
                    <a:pt x="82" y="138"/>
                    <a:pt x="82" y="133"/>
                  </a:cubicBezTo>
                  <a:cubicBezTo>
                    <a:pt x="82" y="124"/>
                    <a:pt x="80" y="116"/>
                    <a:pt x="75" y="110"/>
                  </a:cubicBezTo>
                  <a:cubicBezTo>
                    <a:pt x="75" y="109"/>
                    <a:pt x="75" y="108"/>
                    <a:pt x="75" y="107"/>
                  </a:cubicBezTo>
                  <a:cubicBezTo>
                    <a:pt x="75" y="101"/>
                    <a:pt x="74" y="96"/>
                    <a:pt x="71" y="91"/>
                  </a:cubicBezTo>
                  <a:cubicBezTo>
                    <a:pt x="75" y="87"/>
                    <a:pt x="78" y="83"/>
                    <a:pt x="80" y="78"/>
                  </a:cubicBezTo>
                  <a:cubicBezTo>
                    <a:pt x="84" y="78"/>
                    <a:pt x="87" y="77"/>
                    <a:pt x="90" y="75"/>
                  </a:cubicBezTo>
                  <a:cubicBezTo>
                    <a:pt x="95" y="80"/>
                    <a:pt x="102" y="82"/>
                    <a:pt x="109" y="82"/>
                  </a:cubicBezTo>
                  <a:cubicBezTo>
                    <a:pt x="111" y="82"/>
                    <a:pt x="114" y="82"/>
                    <a:pt x="116" y="82"/>
                  </a:cubicBezTo>
                  <a:cubicBezTo>
                    <a:pt x="121" y="92"/>
                    <a:pt x="131" y="98"/>
                    <a:pt x="143" y="98"/>
                  </a:cubicBezTo>
                  <a:cubicBezTo>
                    <a:pt x="151" y="98"/>
                    <a:pt x="158" y="96"/>
                    <a:pt x="164" y="91"/>
                  </a:cubicBezTo>
                  <a:cubicBezTo>
                    <a:pt x="169" y="96"/>
                    <a:pt x="176" y="98"/>
                    <a:pt x="184" y="98"/>
                  </a:cubicBezTo>
                  <a:cubicBezTo>
                    <a:pt x="192" y="98"/>
                    <a:pt x="199" y="95"/>
                    <a:pt x="204" y="90"/>
                  </a:cubicBezTo>
                  <a:cubicBezTo>
                    <a:pt x="210" y="95"/>
                    <a:pt x="217" y="98"/>
                    <a:pt x="226" y="98"/>
                  </a:cubicBezTo>
                  <a:cubicBezTo>
                    <a:pt x="239" y="98"/>
                    <a:pt x="251" y="90"/>
                    <a:pt x="255" y="78"/>
                  </a:cubicBezTo>
                  <a:cubicBezTo>
                    <a:pt x="258" y="79"/>
                    <a:pt x="261" y="80"/>
                    <a:pt x="264" y="80"/>
                  </a:cubicBezTo>
                  <a:cubicBezTo>
                    <a:pt x="273" y="80"/>
                    <a:pt x="281" y="76"/>
                    <a:pt x="286" y="69"/>
                  </a:cubicBezTo>
                  <a:cubicBezTo>
                    <a:pt x="290" y="73"/>
                    <a:pt x="295" y="76"/>
                    <a:pt x="301" y="77"/>
                  </a:cubicBezTo>
                  <a:cubicBezTo>
                    <a:pt x="301" y="85"/>
                    <a:pt x="303" y="91"/>
                    <a:pt x="307" y="97"/>
                  </a:cubicBezTo>
                  <a:cubicBezTo>
                    <a:pt x="305" y="102"/>
                    <a:pt x="303" y="107"/>
                    <a:pt x="303" y="114"/>
                  </a:cubicBezTo>
                  <a:cubicBezTo>
                    <a:pt x="303" y="115"/>
                    <a:pt x="303" y="117"/>
                    <a:pt x="303" y="119"/>
                  </a:cubicBezTo>
                  <a:cubicBezTo>
                    <a:pt x="299" y="121"/>
                    <a:pt x="295" y="125"/>
                    <a:pt x="291" y="129"/>
                  </a:cubicBezTo>
                  <a:cubicBezTo>
                    <a:pt x="285" y="131"/>
                    <a:pt x="280" y="134"/>
                    <a:pt x="275" y="138"/>
                  </a:cubicBezTo>
                  <a:cubicBezTo>
                    <a:pt x="272" y="137"/>
                    <a:pt x="267" y="136"/>
                    <a:pt x="263" y="136"/>
                  </a:cubicBezTo>
                  <a:cubicBezTo>
                    <a:pt x="253" y="136"/>
                    <a:pt x="245" y="140"/>
                    <a:pt x="239" y="148"/>
                  </a:cubicBezTo>
                  <a:cubicBezTo>
                    <a:pt x="234" y="144"/>
                    <a:pt x="227" y="141"/>
                    <a:pt x="220" y="141"/>
                  </a:cubicBezTo>
                  <a:cubicBezTo>
                    <a:pt x="201" y="141"/>
                    <a:pt x="186" y="156"/>
                    <a:pt x="186" y="175"/>
                  </a:cubicBezTo>
                  <a:cubicBezTo>
                    <a:pt x="186" y="176"/>
                    <a:pt x="186" y="178"/>
                    <a:pt x="186" y="179"/>
                  </a:cubicBezTo>
                  <a:cubicBezTo>
                    <a:pt x="174" y="185"/>
                    <a:pt x="165" y="198"/>
                    <a:pt x="165" y="212"/>
                  </a:cubicBezTo>
                  <a:cubicBezTo>
                    <a:pt x="165" y="223"/>
                    <a:pt x="169" y="232"/>
                    <a:pt x="176" y="239"/>
                  </a:cubicBezTo>
                  <a:cubicBezTo>
                    <a:pt x="169" y="245"/>
                    <a:pt x="165" y="255"/>
                    <a:pt x="165" y="265"/>
                  </a:cubicBezTo>
                  <a:cubicBezTo>
                    <a:pt x="165" y="282"/>
                    <a:pt x="177" y="297"/>
                    <a:pt x="193" y="301"/>
                  </a:cubicBezTo>
                  <a:cubicBezTo>
                    <a:pt x="193" y="302"/>
                    <a:pt x="194" y="304"/>
                    <a:pt x="195" y="305"/>
                  </a:cubicBezTo>
                  <a:cubicBezTo>
                    <a:pt x="197" y="312"/>
                    <a:pt x="202" y="319"/>
                    <a:pt x="202" y="319"/>
                  </a:cubicBezTo>
                  <a:cubicBezTo>
                    <a:pt x="204" y="319"/>
                    <a:pt x="204" y="319"/>
                    <a:pt x="204" y="319"/>
                  </a:cubicBezTo>
                  <a:cubicBezTo>
                    <a:pt x="204" y="319"/>
                    <a:pt x="208" y="312"/>
                    <a:pt x="210" y="305"/>
                  </a:cubicBezTo>
                  <a:cubicBezTo>
                    <a:pt x="211" y="304"/>
                    <a:pt x="212" y="302"/>
                    <a:pt x="212" y="301"/>
                  </a:cubicBezTo>
                  <a:cubicBezTo>
                    <a:pt x="228" y="297"/>
                    <a:pt x="240" y="282"/>
                    <a:pt x="240" y="265"/>
                  </a:cubicBezTo>
                  <a:cubicBezTo>
                    <a:pt x="240" y="255"/>
                    <a:pt x="236" y="245"/>
                    <a:pt x="229" y="239"/>
                  </a:cubicBezTo>
                  <a:cubicBezTo>
                    <a:pt x="236" y="232"/>
                    <a:pt x="240" y="223"/>
                    <a:pt x="240" y="212"/>
                  </a:cubicBezTo>
                  <a:cubicBezTo>
                    <a:pt x="240" y="209"/>
                    <a:pt x="240" y="206"/>
                    <a:pt x="239" y="203"/>
                  </a:cubicBezTo>
                  <a:cubicBezTo>
                    <a:pt x="243" y="200"/>
                    <a:pt x="247" y="196"/>
                    <a:pt x="249" y="192"/>
                  </a:cubicBezTo>
                  <a:cubicBezTo>
                    <a:pt x="253" y="194"/>
                    <a:pt x="258" y="195"/>
                    <a:pt x="263" y="195"/>
                  </a:cubicBezTo>
                  <a:cubicBezTo>
                    <a:pt x="263" y="195"/>
                    <a:pt x="263" y="195"/>
                    <a:pt x="263" y="195"/>
                  </a:cubicBezTo>
                  <a:cubicBezTo>
                    <a:pt x="271" y="212"/>
                    <a:pt x="288" y="224"/>
                    <a:pt x="308" y="224"/>
                  </a:cubicBezTo>
                  <a:cubicBezTo>
                    <a:pt x="334" y="224"/>
                    <a:pt x="355" y="204"/>
                    <a:pt x="356" y="178"/>
                  </a:cubicBezTo>
                  <a:cubicBezTo>
                    <a:pt x="361" y="171"/>
                    <a:pt x="364" y="163"/>
                    <a:pt x="364" y="154"/>
                  </a:cubicBezTo>
                  <a:cubicBezTo>
                    <a:pt x="364" y="149"/>
                    <a:pt x="363" y="143"/>
                    <a:pt x="360" y="1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5A0BEF0-4487-4270-A0AE-1AD81D14107C}"/>
                </a:ext>
              </a:extLst>
            </p:cNvPr>
            <p:cNvSpPr>
              <a:spLocks/>
            </p:cNvSpPr>
            <p:nvPr/>
          </p:nvSpPr>
          <p:spPr bwMode="auto">
            <a:xfrm>
              <a:off x="1927225" y="1487488"/>
              <a:ext cx="923925" cy="798513"/>
            </a:xfrm>
            <a:custGeom>
              <a:avLst/>
              <a:gdLst>
                <a:gd name="T0" fmla="*/ 379 w 402"/>
                <a:gd name="T1" fmla="*/ 189 h 348"/>
                <a:gd name="T2" fmla="*/ 232 w 402"/>
                <a:gd name="T3" fmla="*/ 6 h 348"/>
                <a:gd name="T4" fmla="*/ 238 w 402"/>
                <a:gd name="T5" fmla="*/ 88 h 348"/>
                <a:gd name="T6" fmla="*/ 237 w 402"/>
                <a:gd name="T7" fmla="*/ 87 h 348"/>
                <a:gd name="T8" fmla="*/ 221 w 402"/>
                <a:gd name="T9" fmla="*/ 83 h 348"/>
                <a:gd name="T10" fmla="*/ 214 w 402"/>
                <a:gd name="T11" fmla="*/ 82 h 348"/>
                <a:gd name="T12" fmla="*/ 214 w 402"/>
                <a:gd name="T13" fmla="*/ 0 h 348"/>
                <a:gd name="T14" fmla="*/ 192 w 402"/>
                <a:gd name="T15" fmla="*/ 0 h 348"/>
                <a:gd name="T16" fmla="*/ 192 w 402"/>
                <a:gd name="T17" fmla="*/ 82 h 348"/>
                <a:gd name="T18" fmla="*/ 186 w 402"/>
                <a:gd name="T19" fmla="*/ 83 h 348"/>
                <a:gd name="T20" fmla="*/ 169 w 402"/>
                <a:gd name="T21" fmla="*/ 87 h 348"/>
                <a:gd name="T22" fmla="*/ 164 w 402"/>
                <a:gd name="T23" fmla="*/ 89 h 348"/>
                <a:gd name="T24" fmla="*/ 170 w 402"/>
                <a:gd name="T25" fmla="*/ 6 h 348"/>
                <a:gd name="T26" fmla="*/ 23 w 402"/>
                <a:gd name="T27" fmla="*/ 189 h 348"/>
                <a:gd name="T28" fmla="*/ 0 w 402"/>
                <a:gd name="T29" fmla="*/ 251 h 348"/>
                <a:gd name="T30" fmla="*/ 42 w 402"/>
                <a:gd name="T31" fmla="*/ 347 h 348"/>
                <a:gd name="T32" fmla="*/ 113 w 402"/>
                <a:gd name="T33" fmla="*/ 314 h 348"/>
                <a:gd name="T34" fmla="*/ 193 w 402"/>
                <a:gd name="T35" fmla="*/ 228 h 348"/>
                <a:gd name="T36" fmla="*/ 170 w 402"/>
                <a:gd name="T37" fmla="*/ 143 h 348"/>
                <a:gd name="T38" fmla="*/ 165 w 402"/>
                <a:gd name="T39" fmla="*/ 108 h 348"/>
                <a:gd name="T40" fmla="*/ 174 w 402"/>
                <a:gd name="T41" fmla="*/ 106 h 348"/>
                <a:gd name="T42" fmla="*/ 203 w 402"/>
                <a:gd name="T43" fmla="*/ 103 h 348"/>
                <a:gd name="T44" fmla="*/ 218 w 402"/>
                <a:gd name="T45" fmla="*/ 104 h 348"/>
                <a:gd name="T46" fmla="*/ 232 w 402"/>
                <a:gd name="T47" fmla="*/ 106 h 348"/>
                <a:gd name="T48" fmla="*/ 238 w 402"/>
                <a:gd name="T49" fmla="*/ 107 h 348"/>
                <a:gd name="T50" fmla="*/ 232 w 402"/>
                <a:gd name="T51" fmla="*/ 143 h 348"/>
                <a:gd name="T52" fmla="*/ 209 w 402"/>
                <a:gd name="T53" fmla="*/ 228 h 348"/>
                <a:gd name="T54" fmla="*/ 289 w 402"/>
                <a:gd name="T55" fmla="*/ 314 h 348"/>
                <a:gd name="T56" fmla="*/ 360 w 402"/>
                <a:gd name="T57" fmla="*/ 347 h 348"/>
                <a:gd name="T58" fmla="*/ 402 w 402"/>
                <a:gd name="T59" fmla="*/ 251 h 348"/>
                <a:gd name="T60" fmla="*/ 379 w 402"/>
                <a:gd name="T61" fmla="*/ 18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348">
                  <a:moveTo>
                    <a:pt x="379" y="189"/>
                  </a:moveTo>
                  <a:cubicBezTo>
                    <a:pt x="379" y="189"/>
                    <a:pt x="344" y="6"/>
                    <a:pt x="232" y="6"/>
                  </a:cubicBezTo>
                  <a:cubicBezTo>
                    <a:pt x="232" y="6"/>
                    <a:pt x="237" y="48"/>
                    <a:pt x="238" y="88"/>
                  </a:cubicBezTo>
                  <a:cubicBezTo>
                    <a:pt x="238" y="88"/>
                    <a:pt x="237" y="87"/>
                    <a:pt x="237" y="87"/>
                  </a:cubicBezTo>
                  <a:cubicBezTo>
                    <a:pt x="232" y="86"/>
                    <a:pt x="226" y="84"/>
                    <a:pt x="221" y="83"/>
                  </a:cubicBezTo>
                  <a:cubicBezTo>
                    <a:pt x="219" y="83"/>
                    <a:pt x="216" y="83"/>
                    <a:pt x="214" y="82"/>
                  </a:cubicBezTo>
                  <a:cubicBezTo>
                    <a:pt x="214" y="0"/>
                    <a:pt x="214" y="0"/>
                    <a:pt x="214" y="0"/>
                  </a:cubicBezTo>
                  <a:cubicBezTo>
                    <a:pt x="192" y="0"/>
                    <a:pt x="192" y="0"/>
                    <a:pt x="192" y="0"/>
                  </a:cubicBezTo>
                  <a:cubicBezTo>
                    <a:pt x="192" y="82"/>
                    <a:pt x="192" y="82"/>
                    <a:pt x="192" y="82"/>
                  </a:cubicBezTo>
                  <a:cubicBezTo>
                    <a:pt x="190" y="83"/>
                    <a:pt x="188" y="83"/>
                    <a:pt x="186" y="83"/>
                  </a:cubicBezTo>
                  <a:cubicBezTo>
                    <a:pt x="180" y="84"/>
                    <a:pt x="174" y="86"/>
                    <a:pt x="169" y="87"/>
                  </a:cubicBezTo>
                  <a:cubicBezTo>
                    <a:pt x="167" y="88"/>
                    <a:pt x="166" y="88"/>
                    <a:pt x="164" y="89"/>
                  </a:cubicBezTo>
                  <a:cubicBezTo>
                    <a:pt x="165" y="50"/>
                    <a:pt x="170" y="6"/>
                    <a:pt x="170" y="6"/>
                  </a:cubicBezTo>
                  <a:cubicBezTo>
                    <a:pt x="59" y="6"/>
                    <a:pt x="23" y="189"/>
                    <a:pt x="23" y="189"/>
                  </a:cubicBezTo>
                  <a:cubicBezTo>
                    <a:pt x="23" y="189"/>
                    <a:pt x="0" y="215"/>
                    <a:pt x="0" y="251"/>
                  </a:cubicBezTo>
                  <a:cubicBezTo>
                    <a:pt x="0" y="287"/>
                    <a:pt x="28" y="345"/>
                    <a:pt x="42" y="347"/>
                  </a:cubicBezTo>
                  <a:cubicBezTo>
                    <a:pt x="56" y="348"/>
                    <a:pt x="82" y="338"/>
                    <a:pt x="113" y="314"/>
                  </a:cubicBezTo>
                  <a:cubicBezTo>
                    <a:pt x="144" y="290"/>
                    <a:pt x="188" y="280"/>
                    <a:pt x="193" y="228"/>
                  </a:cubicBezTo>
                  <a:cubicBezTo>
                    <a:pt x="198" y="175"/>
                    <a:pt x="170" y="143"/>
                    <a:pt x="170" y="143"/>
                  </a:cubicBezTo>
                  <a:cubicBezTo>
                    <a:pt x="167" y="135"/>
                    <a:pt x="165" y="122"/>
                    <a:pt x="165" y="108"/>
                  </a:cubicBezTo>
                  <a:cubicBezTo>
                    <a:pt x="168" y="107"/>
                    <a:pt x="171" y="106"/>
                    <a:pt x="174" y="106"/>
                  </a:cubicBezTo>
                  <a:cubicBezTo>
                    <a:pt x="183" y="104"/>
                    <a:pt x="193" y="103"/>
                    <a:pt x="203" y="103"/>
                  </a:cubicBezTo>
                  <a:cubicBezTo>
                    <a:pt x="208" y="103"/>
                    <a:pt x="213" y="104"/>
                    <a:pt x="218" y="104"/>
                  </a:cubicBezTo>
                  <a:cubicBezTo>
                    <a:pt x="223" y="105"/>
                    <a:pt x="228" y="105"/>
                    <a:pt x="232" y="106"/>
                  </a:cubicBezTo>
                  <a:cubicBezTo>
                    <a:pt x="234" y="106"/>
                    <a:pt x="236" y="107"/>
                    <a:pt x="238" y="107"/>
                  </a:cubicBezTo>
                  <a:cubicBezTo>
                    <a:pt x="237" y="122"/>
                    <a:pt x="235" y="135"/>
                    <a:pt x="232" y="143"/>
                  </a:cubicBezTo>
                  <a:cubicBezTo>
                    <a:pt x="232" y="143"/>
                    <a:pt x="204" y="175"/>
                    <a:pt x="209" y="228"/>
                  </a:cubicBezTo>
                  <a:cubicBezTo>
                    <a:pt x="214" y="280"/>
                    <a:pt x="258" y="290"/>
                    <a:pt x="289" y="314"/>
                  </a:cubicBezTo>
                  <a:cubicBezTo>
                    <a:pt x="320" y="338"/>
                    <a:pt x="346" y="348"/>
                    <a:pt x="360" y="347"/>
                  </a:cubicBezTo>
                  <a:cubicBezTo>
                    <a:pt x="374" y="345"/>
                    <a:pt x="402" y="287"/>
                    <a:pt x="402" y="251"/>
                  </a:cubicBezTo>
                  <a:cubicBezTo>
                    <a:pt x="402" y="215"/>
                    <a:pt x="379" y="189"/>
                    <a:pt x="379" y="1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BE9807A2-EB7C-45B8-986B-4C2D8ECED8E3}"/>
                </a:ext>
              </a:extLst>
            </p:cNvPr>
            <p:cNvSpPr>
              <a:spLocks/>
            </p:cNvSpPr>
            <p:nvPr/>
          </p:nvSpPr>
          <p:spPr bwMode="auto">
            <a:xfrm>
              <a:off x="2373313" y="1795463"/>
              <a:ext cx="303213" cy="350838"/>
            </a:xfrm>
            <a:custGeom>
              <a:avLst/>
              <a:gdLst>
                <a:gd name="T0" fmla="*/ 109 w 132"/>
                <a:gd name="T1" fmla="*/ 52 h 153"/>
                <a:gd name="T2" fmla="*/ 114 w 132"/>
                <a:gd name="T3" fmla="*/ 106 h 153"/>
                <a:gd name="T4" fmla="*/ 82 w 132"/>
                <a:gd name="T5" fmla="*/ 136 h 153"/>
                <a:gd name="T6" fmla="*/ 12 w 132"/>
                <a:gd name="T7" fmla="*/ 133 h 153"/>
                <a:gd name="T8" fmla="*/ 28 w 132"/>
                <a:gd name="T9" fmla="*/ 72 h 153"/>
                <a:gd name="T10" fmla="*/ 51 w 132"/>
                <a:gd name="T11" fmla="*/ 55 h 153"/>
                <a:gd name="T12" fmla="*/ 52 w 132"/>
                <a:gd name="T13" fmla="*/ 48 h 153"/>
                <a:gd name="T14" fmla="*/ 32 w 132"/>
                <a:gd name="T15" fmla="*/ 46 h 153"/>
                <a:gd name="T16" fmla="*/ 37 w 132"/>
                <a:gd name="T17" fmla="*/ 29 h 153"/>
                <a:gd name="T18" fmla="*/ 50 w 132"/>
                <a:gd name="T19" fmla="*/ 32 h 153"/>
                <a:gd name="T20" fmla="*/ 42 w 132"/>
                <a:gd name="T21" fmla="*/ 16 h 153"/>
                <a:gd name="T22" fmla="*/ 52 w 132"/>
                <a:gd name="T23" fmla="*/ 8 h 153"/>
                <a:gd name="T24" fmla="*/ 52 w 132"/>
                <a:gd name="T25" fmla="*/ 3 h 153"/>
                <a:gd name="T26" fmla="*/ 56 w 132"/>
                <a:gd name="T27" fmla="*/ 1 h 153"/>
                <a:gd name="T28" fmla="*/ 61 w 132"/>
                <a:gd name="T29" fmla="*/ 3 h 153"/>
                <a:gd name="T30" fmla="*/ 61 w 132"/>
                <a:gd name="T31" fmla="*/ 6 h 153"/>
                <a:gd name="T32" fmla="*/ 63 w 132"/>
                <a:gd name="T33" fmla="*/ 6 h 153"/>
                <a:gd name="T34" fmla="*/ 64 w 132"/>
                <a:gd name="T35" fmla="*/ 2 h 153"/>
                <a:gd name="T36" fmla="*/ 69 w 132"/>
                <a:gd name="T37" fmla="*/ 1 h 153"/>
                <a:gd name="T38" fmla="*/ 72 w 132"/>
                <a:gd name="T39" fmla="*/ 5 h 153"/>
                <a:gd name="T40" fmla="*/ 72 w 132"/>
                <a:gd name="T41" fmla="*/ 9 h 153"/>
                <a:gd name="T42" fmla="*/ 77 w 132"/>
                <a:gd name="T43" fmla="*/ 10 h 153"/>
                <a:gd name="T44" fmla="*/ 80 w 132"/>
                <a:gd name="T45" fmla="*/ 4 h 153"/>
                <a:gd name="T46" fmla="*/ 87 w 132"/>
                <a:gd name="T47" fmla="*/ 8 h 153"/>
                <a:gd name="T48" fmla="*/ 88 w 132"/>
                <a:gd name="T49" fmla="*/ 22 h 153"/>
                <a:gd name="T50" fmla="*/ 92 w 132"/>
                <a:gd name="T51" fmla="*/ 38 h 153"/>
                <a:gd name="T52" fmla="*/ 92 w 132"/>
                <a:gd name="T53" fmla="*/ 21 h 153"/>
                <a:gd name="T54" fmla="*/ 100 w 132"/>
                <a:gd name="T55" fmla="*/ 20 h 153"/>
                <a:gd name="T56" fmla="*/ 102 w 132"/>
                <a:gd name="T57" fmla="*/ 29 h 153"/>
                <a:gd name="T58" fmla="*/ 105 w 132"/>
                <a:gd name="T59" fmla="*/ 20 h 153"/>
                <a:gd name="T60" fmla="*/ 110 w 132"/>
                <a:gd name="T61" fmla="*/ 20 h 153"/>
                <a:gd name="T62" fmla="*/ 115 w 132"/>
                <a:gd name="T63" fmla="*/ 24 h 153"/>
                <a:gd name="T64" fmla="*/ 109 w 132"/>
                <a:gd name="T65" fmla="*/ 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53">
                  <a:moveTo>
                    <a:pt x="109" y="52"/>
                  </a:moveTo>
                  <a:cubicBezTo>
                    <a:pt x="109" y="52"/>
                    <a:pt x="132" y="74"/>
                    <a:pt x="114" y="106"/>
                  </a:cubicBezTo>
                  <a:cubicBezTo>
                    <a:pt x="114" y="106"/>
                    <a:pt x="111" y="121"/>
                    <a:pt x="82" y="136"/>
                  </a:cubicBezTo>
                  <a:cubicBezTo>
                    <a:pt x="53" y="150"/>
                    <a:pt x="24" y="153"/>
                    <a:pt x="12" y="133"/>
                  </a:cubicBezTo>
                  <a:cubicBezTo>
                    <a:pt x="0" y="113"/>
                    <a:pt x="21" y="77"/>
                    <a:pt x="28" y="72"/>
                  </a:cubicBezTo>
                  <a:cubicBezTo>
                    <a:pt x="28" y="72"/>
                    <a:pt x="30" y="59"/>
                    <a:pt x="51" y="55"/>
                  </a:cubicBezTo>
                  <a:cubicBezTo>
                    <a:pt x="51" y="55"/>
                    <a:pt x="59" y="48"/>
                    <a:pt x="52" y="48"/>
                  </a:cubicBezTo>
                  <a:cubicBezTo>
                    <a:pt x="44" y="49"/>
                    <a:pt x="34" y="49"/>
                    <a:pt x="32" y="46"/>
                  </a:cubicBezTo>
                  <a:cubicBezTo>
                    <a:pt x="31" y="43"/>
                    <a:pt x="32" y="30"/>
                    <a:pt x="37" y="29"/>
                  </a:cubicBezTo>
                  <a:cubicBezTo>
                    <a:pt x="41" y="28"/>
                    <a:pt x="50" y="32"/>
                    <a:pt x="50" y="32"/>
                  </a:cubicBezTo>
                  <a:cubicBezTo>
                    <a:pt x="50" y="32"/>
                    <a:pt x="55" y="19"/>
                    <a:pt x="42" y="16"/>
                  </a:cubicBezTo>
                  <a:cubicBezTo>
                    <a:pt x="42" y="16"/>
                    <a:pt x="44" y="7"/>
                    <a:pt x="52" y="8"/>
                  </a:cubicBezTo>
                  <a:cubicBezTo>
                    <a:pt x="52" y="3"/>
                    <a:pt x="52" y="3"/>
                    <a:pt x="52" y="3"/>
                  </a:cubicBezTo>
                  <a:cubicBezTo>
                    <a:pt x="52" y="3"/>
                    <a:pt x="53" y="1"/>
                    <a:pt x="56" y="1"/>
                  </a:cubicBezTo>
                  <a:cubicBezTo>
                    <a:pt x="59" y="1"/>
                    <a:pt x="61" y="3"/>
                    <a:pt x="61" y="3"/>
                  </a:cubicBezTo>
                  <a:cubicBezTo>
                    <a:pt x="61" y="6"/>
                    <a:pt x="61" y="6"/>
                    <a:pt x="61" y="6"/>
                  </a:cubicBezTo>
                  <a:cubicBezTo>
                    <a:pt x="63" y="6"/>
                    <a:pt x="63" y="6"/>
                    <a:pt x="63" y="6"/>
                  </a:cubicBezTo>
                  <a:cubicBezTo>
                    <a:pt x="64" y="2"/>
                    <a:pt x="64" y="2"/>
                    <a:pt x="64" y="2"/>
                  </a:cubicBezTo>
                  <a:cubicBezTo>
                    <a:pt x="64" y="2"/>
                    <a:pt x="65" y="0"/>
                    <a:pt x="69" y="1"/>
                  </a:cubicBezTo>
                  <a:cubicBezTo>
                    <a:pt x="72" y="2"/>
                    <a:pt x="72" y="5"/>
                    <a:pt x="72" y="5"/>
                  </a:cubicBezTo>
                  <a:cubicBezTo>
                    <a:pt x="72" y="5"/>
                    <a:pt x="72" y="9"/>
                    <a:pt x="72" y="9"/>
                  </a:cubicBezTo>
                  <a:cubicBezTo>
                    <a:pt x="72" y="9"/>
                    <a:pt x="75" y="12"/>
                    <a:pt x="77" y="10"/>
                  </a:cubicBezTo>
                  <a:cubicBezTo>
                    <a:pt x="80" y="4"/>
                    <a:pt x="80" y="4"/>
                    <a:pt x="80" y="4"/>
                  </a:cubicBezTo>
                  <a:cubicBezTo>
                    <a:pt x="80" y="4"/>
                    <a:pt x="85" y="2"/>
                    <a:pt x="87" y="8"/>
                  </a:cubicBezTo>
                  <a:cubicBezTo>
                    <a:pt x="87" y="8"/>
                    <a:pt x="82" y="16"/>
                    <a:pt x="88" y="22"/>
                  </a:cubicBezTo>
                  <a:cubicBezTo>
                    <a:pt x="88" y="22"/>
                    <a:pt x="92" y="28"/>
                    <a:pt x="92" y="38"/>
                  </a:cubicBezTo>
                  <a:cubicBezTo>
                    <a:pt x="92" y="38"/>
                    <a:pt x="94" y="25"/>
                    <a:pt x="92" y="21"/>
                  </a:cubicBezTo>
                  <a:cubicBezTo>
                    <a:pt x="92" y="21"/>
                    <a:pt x="94" y="18"/>
                    <a:pt x="100" y="20"/>
                  </a:cubicBezTo>
                  <a:cubicBezTo>
                    <a:pt x="100" y="20"/>
                    <a:pt x="100" y="29"/>
                    <a:pt x="102" y="29"/>
                  </a:cubicBezTo>
                  <a:cubicBezTo>
                    <a:pt x="105" y="29"/>
                    <a:pt x="105" y="20"/>
                    <a:pt x="105" y="20"/>
                  </a:cubicBezTo>
                  <a:cubicBezTo>
                    <a:pt x="105" y="20"/>
                    <a:pt x="106" y="18"/>
                    <a:pt x="110" y="20"/>
                  </a:cubicBezTo>
                  <a:cubicBezTo>
                    <a:pt x="115" y="21"/>
                    <a:pt x="115" y="24"/>
                    <a:pt x="115" y="24"/>
                  </a:cubicBezTo>
                  <a:cubicBezTo>
                    <a:pt x="115" y="24"/>
                    <a:pt x="100" y="35"/>
                    <a:pt x="109" y="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24068AF4-A41D-46BA-ABB7-A696C3D6963E}"/>
                </a:ext>
              </a:extLst>
            </p:cNvPr>
            <p:cNvSpPr>
              <a:spLocks/>
            </p:cNvSpPr>
            <p:nvPr/>
          </p:nvSpPr>
          <p:spPr bwMode="auto">
            <a:xfrm flipH="1">
              <a:off x="2130425" y="577850"/>
              <a:ext cx="569913" cy="755650"/>
            </a:xfrm>
            <a:custGeom>
              <a:avLst/>
              <a:gdLst>
                <a:gd name="T0" fmla="*/ 246 w 248"/>
                <a:gd name="T1" fmla="*/ 106 h 330"/>
                <a:gd name="T2" fmla="*/ 238 w 248"/>
                <a:gd name="T3" fmla="*/ 80 h 330"/>
                <a:gd name="T4" fmla="*/ 226 w 248"/>
                <a:gd name="T5" fmla="*/ 58 h 330"/>
                <a:gd name="T6" fmla="*/ 209 w 248"/>
                <a:gd name="T7" fmla="*/ 32 h 330"/>
                <a:gd name="T8" fmla="*/ 196 w 248"/>
                <a:gd name="T9" fmla="*/ 21 h 330"/>
                <a:gd name="T10" fmla="*/ 175 w 248"/>
                <a:gd name="T11" fmla="*/ 9 h 330"/>
                <a:gd name="T12" fmla="*/ 139 w 248"/>
                <a:gd name="T13" fmla="*/ 0 h 330"/>
                <a:gd name="T14" fmla="*/ 98 w 248"/>
                <a:gd name="T15" fmla="*/ 2 h 330"/>
                <a:gd name="T16" fmla="*/ 39 w 248"/>
                <a:gd name="T17" fmla="*/ 24 h 330"/>
                <a:gd name="T18" fmla="*/ 15 w 248"/>
                <a:gd name="T19" fmla="*/ 47 h 330"/>
                <a:gd name="T20" fmla="*/ 4 w 248"/>
                <a:gd name="T21" fmla="*/ 78 h 330"/>
                <a:gd name="T22" fmla="*/ 7 w 248"/>
                <a:gd name="T23" fmla="*/ 109 h 330"/>
                <a:gd name="T24" fmla="*/ 34 w 248"/>
                <a:gd name="T25" fmla="*/ 131 h 330"/>
                <a:gd name="T26" fmla="*/ 60 w 248"/>
                <a:gd name="T27" fmla="*/ 134 h 330"/>
                <a:gd name="T28" fmla="*/ 56 w 248"/>
                <a:gd name="T29" fmla="*/ 150 h 330"/>
                <a:gd name="T30" fmla="*/ 63 w 248"/>
                <a:gd name="T31" fmla="*/ 164 h 330"/>
                <a:gd name="T32" fmla="*/ 109 w 248"/>
                <a:gd name="T33" fmla="*/ 173 h 330"/>
                <a:gd name="T34" fmla="*/ 129 w 248"/>
                <a:gd name="T35" fmla="*/ 164 h 330"/>
                <a:gd name="T36" fmla="*/ 144 w 248"/>
                <a:gd name="T37" fmla="*/ 168 h 330"/>
                <a:gd name="T38" fmla="*/ 156 w 248"/>
                <a:gd name="T39" fmla="*/ 177 h 330"/>
                <a:gd name="T40" fmla="*/ 166 w 248"/>
                <a:gd name="T41" fmla="*/ 186 h 330"/>
                <a:gd name="T42" fmla="*/ 160 w 248"/>
                <a:gd name="T43" fmla="*/ 213 h 330"/>
                <a:gd name="T44" fmla="*/ 155 w 248"/>
                <a:gd name="T45" fmla="*/ 244 h 330"/>
                <a:gd name="T46" fmla="*/ 153 w 248"/>
                <a:gd name="T47" fmla="*/ 276 h 330"/>
                <a:gd name="T48" fmla="*/ 154 w 248"/>
                <a:gd name="T49" fmla="*/ 303 h 330"/>
                <a:gd name="T50" fmla="*/ 155 w 248"/>
                <a:gd name="T51" fmla="*/ 323 h 330"/>
                <a:gd name="T52" fmla="*/ 155 w 248"/>
                <a:gd name="T53" fmla="*/ 323 h 330"/>
                <a:gd name="T54" fmla="*/ 155 w 248"/>
                <a:gd name="T55" fmla="*/ 303 h 330"/>
                <a:gd name="T56" fmla="*/ 157 w 248"/>
                <a:gd name="T57" fmla="*/ 276 h 330"/>
                <a:gd name="T58" fmla="*/ 161 w 248"/>
                <a:gd name="T59" fmla="*/ 245 h 330"/>
                <a:gd name="T60" fmla="*/ 168 w 248"/>
                <a:gd name="T61" fmla="*/ 214 h 330"/>
                <a:gd name="T62" fmla="*/ 176 w 248"/>
                <a:gd name="T63" fmla="*/ 188 h 330"/>
                <a:gd name="T64" fmla="*/ 222 w 248"/>
                <a:gd name="T65" fmla="*/ 151 h 330"/>
                <a:gd name="T66" fmla="*/ 242 w 248"/>
                <a:gd name="T67" fmla="*/ 133 h 330"/>
                <a:gd name="T68" fmla="*/ 248 w 248"/>
                <a:gd name="T69" fmla="*/ 11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8" h="330">
                  <a:moveTo>
                    <a:pt x="248" y="110"/>
                  </a:moveTo>
                  <a:cubicBezTo>
                    <a:pt x="248" y="107"/>
                    <a:pt x="246" y="106"/>
                    <a:pt x="246" y="106"/>
                  </a:cubicBezTo>
                  <a:cubicBezTo>
                    <a:pt x="246" y="106"/>
                    <a:pt x="248" y="102"/>
                    <a:pt x="244" y="91"/>
                  </a:cubicBezTo>
                  <a:cubicBezTo>
                    <a:pt x="239" y="79"/>
                    <a:pt x="238" y="80"/>
                    <a:pt x="238" y="80"/>
                  </a:cubicBezTo>
                  <a:cubicBezTo>
                    <a:pt x="238" y="80"/>
                    <a:pt x="239" y="73"/>
                    <a:pt x="235" y="66"/>
                  </a:cubicBezTo>
                  <a:cubicBezTo>
                    <a:pt x="231" y="59"/>
                    <a:pt x="226" y="58"/>
                    <a:pt x="226" y="58"/>
                  </a:cubicBezTo>
                  <a:cubicBezTo>
                    <a:pt x="226" y="58"/>
                    <a:pt x="224" y="42"/>
                    <a:pt x="214" y="41"/>
                  </a:cubicBezTo>
                  <a:cubicBezTo>
                    <a:pt x="214" y="41"/>
                    <a:pt x="215" y="36"/>
                    <a:pt x="209" y="32"/>
                  </a:cubicBezTo>
                  <a:cubicBezTo>
                    <a:pt x="204" y="28"/>
                    <a:pt x="201" y="26"/>
                    <a:pt x="201" y="26"/>
                  </a:cubicBezTo>
                  <a:cubicBezTo>
                    <a:pt x="201" y="26"/>
                    <a:pt x="200" y="24"/>
                    <a:pt x="196" y="21"/>
                  </a:cubicBezTo>
                  <a:cubicBezTo>
                    <a:pt x="191" y="18"/>
                    <a:pt x="187" y="19"/>
                    <a:pt x="187" y="19"/>
                  </a:cubicBezTo>
                  <a:cubicBezTo>
                    <a:pt x="187" y="19"/>
                    <a:pt x="190" y="15"/>
                    <a:pt x="175" y="9"/>
                  </a:cubicBezTo>
                  <a:cubicBezTo>
                    <a:pt x="160" y="4"/>
                    <a:pt x="162" y="6"/>
                    <a:pt x="162" y="6"/>
                  </a:cubicBezTo>
                  <a:cubicBezTo>
                    <a:pt x="162" y="6"/>
                    <a:pt x="154" y="0"/>
                    <a:pt x="139" y="0"/>
                  </a:cubicBezTo>
                  <a:cubicBezTo>
                    <a:pt x="124" y="0"/>
                    <a:pt x="122" y="0"/>
                    <a:pt x="121" y="3"/>
                  </a:cubicBezTo>
                  <a:cubicBezTo>
                    <a:pt x="121" y="3"/>
                    <a:pt x="116" y="0"/>
                    <a:pt x="98" y="2"/>
                  </a:cubicBezTo>
                  <a:cubicBezTo>
                    <a:pt x="81" y="5"/>
                    <a:pt x="73" y="3"/>
                    <a:pt x="67" y="8"/>
                  </a:cubicBezTo>
                  <a:cubicBezTo>
                    <a:pt x="61" y="13"/>
                    <a:pt x="40" y="20"/>
                    <a:pt x="39" y="24"/>
                  </a:cubicBezTo>
                  <a:cubicBezTo>
                    <a:pt x="32" y="27"/>
                    <a:pt x="26" y="34"/>
                    <a:pt x="28" y="37"/>
                  </a:cubicBezTo>
                  <a:cubicBezTo>
                    <a:pt x="28" y="37"/>
                    <a:pt x="20" y="36"/>
                    <a:pt x="15" y="47"/>
                  </a:cubicBezTo>
                  <a:cubicBezTo>
                    <a:pt x="9" y="57"/>
                    <a:pt x="6" y="70"/>
                    <a:pt x="6" y="70"/>
                  </a:cubicBezTo>
                  <a:cubicBezTo>
                    <a:pt x="6" y="70"/>
                    <a:pt x="3" y="73"/>
                    <a:pt x="4" y="78"/>
                  </a:cubicBezTo>
                  <a:cubicBezTo>
                    <a:pt x="4" y="78"/>
                    <a:pt x="0" y="86"/>
                    <a:pt x="1" y="95"/>
                  </a:cubicBezTo>
                  <a:cubicBezTo>
                    <a:pt x="2" y="104"/>
                    <a:pt x="7" y="105"/>
                    <a:pt x="7" y="109"/>
                  </a:cubicBezTo>
                  <a:cubicBezTo>
                    <a:pt x="7" y="109"/>
                    <a:pt x="4" y="117"/>
                    <a:pt x="15" y="125"/>
                  </a:cubicBezTo>
                  <a:cubicBezTo>
                    <a:pt x="25" y="133"/>
                    <a:pt x="34" y="131"/>
                    <a:pt x="34" y="131"/>
                  </a:cubicBezTo>
                  <a:cubicBezTo>
                    <a:pt x="34" y="131"/>
                    <a:pt x="48" y="136"/>
                    <a:pt x="53" y="133"/>
                  </a:cubicBezTo>
                  <a:cubicBezTo>
                    <a:pt x="53" y="133"/>
                    <a:pt x="60" y="130"/>
                    <a:pt x="60" y="134"/>
                  </a:cubicBezTo>
                  <a:cubicBezTo>
                    <a:pt x="60" y="134"/>
                    <a:pt x="56" y="137"/>
                    <a:pt x="56" y="140"/>
                  </a:cubicBezTo>
                  <a:cubicBezTo>
                    <a:pt x="56" y="140"/>
                    <a:pt x="54" y="145"/>
                    <a:pt x="56" y="150"/>
                  </a:cubicBezTo>
                  <a:cubicBezTo>
                    <a:pt x="59" y="154"/>
                    <a:pt x="61" y="152"/>
                    <a:pt x="61" y="155"/>
                  </a:cubicBezTo>
                  <a:cubicBezTo>
                    <a:pt x="62" y="157"/>
                    <a:pt x="60" y="160"/>
                    <a:pt x="63" y="164"/>
                  </a:cubicBezTo>
                  <a:cubicBezTo>
                    <a:pt x="67" y="168"/>
                    <a:pt x="72" y="165"/>
                    <a:pt x="73" y="167"/>
                  </a:cubicBezTo>
                  <a:cubicBezTo>
                    <a:pt x="74" y="168"/>
                    <a:pt x="89" y="180"/>
                    <a:pt x="109" y="173"/>
                  </a:cubicBezTo>
                  <a:cubicBezTo>
                    <a:pt x="109" y="173"/>
                    <a:pt x="114" y="173"/>
                    <a:pt x="118" y="171"/>
                  </a:cubicBezTo>
                  <a:cubicBezTo>
                    <a:pt x="122" y="169"/>
                    <a:pt x="129" y="164"/>
                    <a:pt x="129" y="164"/>
                  </a:cubicBezTo>
                  <a:cubicBezTo>
                    <a:pt x="141" y="162"/>
                    <a:pt x="141" y="162"/>
                    <a:pt x="141" y="162"/>
                  </a:cubicBezTo>
                  <a:cubicBezTo>
                    <a:pt x="144" y="168"/>
                    <a:pt x="144" y="168"/>
                    <a:pt x="144" y="168"/>
                  </a:cubicBezTo>
                  <a:cubicBezTo>
                    <a:pt x="144" y="168"/>
                    <a:pt x="143" y="173"/>
                    <a:pt x="148" y="176"/>
                  </a:cubicBezTo>
                  <a:cubicBezTo>
                    <a:pt x="152" y="180"/>
                    <a:pt x="156" y="177"/>
                    <a:pt x="156" y="177"/>
                  </a:cubicBezTo>
                  <a:cubicBezTo>
                    <a:pt x="156" y="177"/>
                    <a:pt x="161" y="179"/>
                    <a:pt x="163" y="182"/>
                  </a:cubicBezTo>
                  <a:cubicBezTo>
                    <a:pt x="164" y="183"/>
                    <a:pt x="165" y="185"/>
                    <a:pt x="166" y="186"/>
                  </a:cubicBezTo>
                  <a:cubicBezTo>
                    <a:pt x="165" y="190"/>
                    <a:pt x="164" y="194"/>
                    <a:pt x="163" y="198"/>
                  </a:cubicBezTo>
                  <a:cubicBezTo>
                    <a:pt x="162" y="203"/>
                    <a:pt x="161" y="208"/>
                    <a:pt x="160" y="213"/>
                  </a:cubicBezTo>
                  <a:cubicBezTo>
                    <a:pt x="159" y="218"/>
                    <a:pt x="158" y="223"/>
                    <a:pt x="157" y="228"/>
                  </a:cubicBezTo>
                  <a:cubicBezTo>
                    <a:pt x="157" y="233"/>
                    <a:pt x="156" y="239"/>
                    <a:pt x="155" y="244"/>
                  </a:cubicBezTo>
                  <a:cubicBezTo>
                    <a:pt x="155" y="250"/>
                    <a:pt x="155" y="255"/>
                    <a:pt x="154" y="260"/>
                  </a:cubicBezTo>
                  <a:cubicBezTo>
                    <a:pt x="154" y="266"/>
                    <a:pt x="154" y="271"/>
                    <a:pt x="153" y="276"/>
                  </a:cubicBezTo>
                  <a:cubicBezTo>
                    <a:pt x="153" y="281"/>
                    <a:pt x="153" y="286"/>
                    <a:pt x="153" y="290"/>
                  </a:cubicBezTo>
                  <a:cubicBezTo>
                    <a:pt x="153" y="295"/>
                    <a:pt x="153" y="299"/>
                    <a:pt x="154" y="303"/>
                  </a:cubicBezTo>
                  <a:cubicBezTo>
                    <a:pt x="154" y="308"/>
                    <a:pt x="154" y="311"/>
                    <a:pt x="154" y="314"/>
                  </a:cubicBezTo>
                  <a:cubicBezTo>
                    <a:pt x="154" y="318"/>
                    <a:pt x="154" y="321"/>
                    <a:pt x="155" y="323"/>
                  </a:cubicBezTo>
                  <a:cubicBezTo>
                    <a:pt x="155" y="328"/>
                    <a:pt x="155" y="330"/>
                    <a:pt x="155" y="330"/>
                  </a:cubicBezTo>
                  <a:cubicBezTo>
                    <a:pt x="155" y="330"/>
                    <a:pt x="155" y="328"/>
                    <a:pt x="155" y="323"/>
                  </a:cubicBezTo>
                  <a:cubicBezTo>
                    <a:pt x="155" y="321"/>
                    <a:pt x="155" y="318"/>
                    <a:pt x="155" y="314"/>
                  </a:cubicBezTo>
                  <a:cubicBezTo>
                    <a:pt x="155" y="311"/>
                    <a:pt x="155" y="308"/>
                    <a:pt x="155" y="303"/>
                  </a:cubicBezTo>
                  <a:cubicBezTo>
                    <a:pt x="156" y="299"/>
                    <a:pt x="156" y="295"/>
                    <a:pt x="156" y="291"/>
                  </a:cubicBezTo>
                  <a:cubicBezTo>
                    <a:pt x="156" y="286"/>
                    <a:pt x="157" y="281"/>
                    <a:pt x="157" y="276"/>
                  </a:cubicBezTo>
                  <a:cubicBezTo>
                    <a:pt x="158" y="271"/>
                    <a:pt x="158" y="266"/>
                    <a:pt x="159" y="261"/>
                  </a:cubicBezTo>
                  <a:cubicBezTo>
                    <a:pt x="160" y="256"/>
                    <a:pt x="161" y="250"/>
                    <a:pt x="161" y="245"/>
                  </a:cubicBezTo>
                  <a:cubicBezTo>
                    <a:pt x="162" y="240"/>
                    <a:pt x="163" y="234"/>
                    <a:pt x="164" y="229"/>
                  </a:cubicBezTo>
                  <a:cubicBezTo>
                    <a:pt x="166" y="224"/>
                    <a:pt x="167" y="219"/>
                    <a:pt x="168" y="214"/>
                  </a:cubicBezTo>
                  <a:cubicBezTo>
                    <a:pt x="169" y="210"/>
                    <a:pt x="171" y="205"/>
                    <a:pt x="172" y="201"/>
                  </a:cubicBezTo>
                  <a:cubicBezTo>
                    <a:pt x="173" y="196"/>
                    <a:pt x="175" y="192"/>
                    <a:pt x="176" y="188"/>
                  </a:cubicBezTo>
                  <a:cubicBezTo>
                    <a:pt x="177" y="186"/>
                    <a:pt x="178" y="183"/>
                    <a:pt x="179" y="181"/>
                  </a:cubicBezTo>
                  <a:cubicBezTo>
                    <a:pt x="185" y="180"/>
                    <a:pt x="216" y="174"/>
                    <a:pt x="222" y="151"/>
                  </a:cubicBezTo>
                  <a:cubicBezTo>
                    <a:pt x="229" y="149"/>
                    <a:pt x="229" y="149"/>
                    <a:pt x="229" y="149"/>
                  </a:cubicBezTo>
                  <a:cubicBezTo>
                    <a:pt x="229" y="149"/>
                    <a:pt x="242" y="145"/>
                    <a:pt x="242" y="133"/>
                  </a:cubicBezTo>
                  <a:cubicBezTo>
                    <a:pt x="242" y="133"/>
                    <a:pt x="248" y="125"/>
                    <a:pt x="245" y="116"/>
                  </a:cubicBezTo>
                  <a:cubicBezTo>
                    <a:pt x="245" y="116"/>
                    <a:pt x="248" y="113"/>
                    <a:pt x="248"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4D8BCC53-53BD-4BF5-8459-341B5535311B}"/>
              </a:ext>
            </a:extLst>
          </p:cNvPr>
          <p:cNvGrpSpPr/>
          <p:nvPr/>
        </p:nvGrpSpPr>
        <p:grpSpPr>
          <a:xfrm>
            <a:off x="4265334" y="1412672"/>
            <a:ext cx="1533525" cy="698535"/>
            <a:chOff x="3914775" y="1412672"/>
            <a:chExt cx="1533525" cy="698535"/>
          </a:xfrm>
        </p:grpSpPr>
        <p:cxnSp>
          <p:nvCxnSpPr>
            <p:cNvPr id="7" name="Straight Connector 6">
              <a:extLst>
                <a:ext uri="{FF2B5EF4-FFF2-40B4-BE49-F238E27FC236}">
                  <a16:creationId xmlns:a16="http://schemas.microsoft.com/office/drawing/2014/main" id="{CAD2EC7D-4740-464A-9386-4A606CB14BEA}"/>
                </a:ext>
              </a:extLst>
            </p:cNvPr>
            <p:cNvCxnSpPr/>
            <p:nvPr/>
          </p:nvCxnSpPr>
          <p:spPr>
            <a:xfrm>
              <a:off x="3914775" y="1761939"/>
              <a:ext cx="153352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C081446-6516-4195-8E3D-7D1ADEEB0743}"/>
                </a:ext>
              </a:extLst>
            </p:cNvPr>
            <p:cNvCxnSpPr/>
            <p:nvPr/>
          </p:nvCxnSpPr>
          <p:spPr>
            <a:xfrm>
              <a:off x="3914775" y="1412672"/>
              <a:ext cx="0" cy="6985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C8C3D157-34FE-44EB-9DF6-5E2B20B3B844}"/>
              </a:ext>
            </a:extLst>
          </p:cNvPr>
          <p:cNvGrpSpPr/>
          <p:nvPr/>
        </p:nvGrpSpPr>
        <p:grpSpPr>
          <a:xfrm>
            <a:off x="3648806" y="3308332"/>
            <a:ext cx="1533525" cy="698535"/>
            <a:chOff x="3514725" y="3308332"/>
            <a:chExt cx="1533525" cy="698535"/>
          </a:xfrm>
        </p:grpSpPr>
        <p:cxnSp>
          <p:nvCxnSpPr>
            <p:cNvPr id="54" name="Straight Connector 53">
              <a:extLst>
                <a:ext uri="{FF2B5EF4-FFF2-40B4-BE49-F238E27FC236}">
                  <a16:creationId xmlns:a16="http://schemas.microsoft.com/office/drawing/2014/main" id="{800074D1-ADDC-4D3C-8AE0-15A1A40AA52D}"/>
                </a:ext>
              </a:extLst>
            </p:cNvPr>
            <p:cNvCxnSpPr/>
            <p:nvPr/>
          </p:nvCxnSpPr>
          <p:spPr>
            <a:xfrm>
              <a:off x="3514725" y="3657599"/>
              <a:ext cx="153352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32342A-66BC-48DB-8C87-0839E0773B4D}"/>
                </a:ext>
              </a:extLst>
            </p:cNvPr>
            <p:cNvCxnSpPr/>
            <p:nvPr/>
          </p:nvCxnSpPr>
          <p:spPr>
            <a:xfrm>
              <a:off x="3514725" y="3308332"/>
              <a:ext cx="0" cy="6985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3922FFF7-7D6B-445C-8A11-86013E327BE6}"/>
              </a:ext>
            </a:extLst>
          </p:cNvPr>
          <p:cNvGrpSpPr/>
          <p:nvPr/>
        </p:nvGrpSpPr>
        <p:grpSpPr>
          <a:xfrm>
            <a:off x="6828354" y="2359886"/>
            <a:ext cx="1533525" cy="698535"/>
            <a:chOff x="7143749" y="2359886"/>
            <a:chExt cx="1533525" cy="698535"/>
          </a:xfrm>
        </p:grpSpPr>
        <p:cxnSp>
          <p:nvCxnSpPr>
            <p:cNvPr id="53" name="Straight Connector 52">
              <a:extLst>
                <a:ext uri="{FF2B5EF4-FFF2-40B4-BE49-F238E27FC236}">
                  <a16:creationId xmlns:a16="http://schemas.microsoft.com/office/drawing/2014/main" id="{1B356C94-F8FF-410B-8922-B69E57791A01}"/>
                </a:ext>
              </a:extLst>
            </p:cNvPr>
            <p:cNvCxnSpPr/>
            <p:nvPr/>
          </p:nvCxnSpPr>
          <p:spPr>
            <a:xfrm flipH="1">
              <a:off x="7143749" y="2709153"/>
              <a:ext cx="153352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98212F-89FB-4288-841F-498C1308C61A}"/>
                </a:ext>
              </a:extLst>
            </p:cNvPr>
            <p:cNvCxnSpPr/>
            <p:nvPr/>
          </p:nvCxnSpPr>
          <p:spPr>
            <a:xfrm flipH="1">
              <a:off x="8677274" y="2359886"/>
              <a:ext cx="0" cy="6985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B17EB881-EC8A-4C4D-9542-D4F20BE7BB57}"/>
              </a:ext>
            </a:extLst>
          </p:cNvPr>
          <p:cNvGrpSpPr/>
          <p:nvPr/>
        </p:nvGrpSpPr>
        <p:grpSpPr>
          <a:xfrm>
            <a:off x="6542604" y="4256162"/>
            <a:ext cx="1533525" cy="698535"/>
            <a:chOff x="7143749" y="4256162"/>
            <a:chExt cx="1533525" cy="698535"/>
          </a:xfrm>
        </p:grpSpPr>
        <p:cxnSp>
          <p:nvCxnSpPr>
            <p:cNvPr id="55" name="Straight Connector 54">
              <a:extLst>
                <a:ext uri="{FF2B5EF4-FFF2-40B4-BE49-F238E27FC236}">
                  <a16:creationId xmlns:a16="http://schemas.microsoft.com/office/drawing/2014/main" id="{C5CB093D-DD12-463D-ADCD-2A53BAF5D871}"/>
                </a:ext>
              </a:extLst>
            </p:cNvPr>
            <p:cNvCxnSpPr>
              <a:cxnSpLocks/>
            </p:cNvCxnSpPr>
            <p:nvPr/>
          </p:nvCxnSpPr>
          <p:spPr>
            <a:xfrm flipH="1">
              <a:off x="7143749" y="4605429"/>
              <a:ext cx="153352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1A0114B-ECF5-4121-AC57-8606563D6DDA}"/>
                </a:ext>
              </a:extLst>
            </p:cNvPr>
            <p:cNvCxnSpPr/>
            <p:nvPr/>
          </p:nvCxnSpPr>
          <p:spPr>
            <a:xfrm flipH="1">
              <a:off x="8677274" y="4256162"/>
              <a:ext cx="0" cy="6985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CDC32E2-10F9-4477-A072-F0567CC04A7B}"/>
              </a:ext>
            </a:extLst>
          </p:cNvPr>
          <p:cNvGrpSpPr/>
          <p:nvPr/>
        </p:nvGrpSpPr>
        <p:grpSpPr>
          <a:xfrm>
            <a:off x="4194266" y="5203991"/>
            <a:ext cx="1533525" cy="698535"/>
            <a:chOff x="3914775" y="5203991"/>
            <a:chExt cx="1533525" cy="698535"/>
          </a:xfrm>
        </p:grpSpPr>
        <p:cxnSp>
          <p:nvCxnSpPr>
            <p:cNvPr id="56" name="Straight Connector 55">
              <a:extLst>
                <a:ext uri="{FF2B5EF4-FFF2-40B4-BE49-F238E27FC236}">
                  <a16:creationId xmlns:a16="http://schemas.microsoft.com/office/drawing/2014/main" id="{9F19A0CC-4B9C-4D37-A198-28F88FA472BD}"/>
                </a:ext>
              </a:extLst>
            </p:cNvPr>
            <p:cNvCxnSpPr>
              <a:cxnSpLocks/>
            </p:cNvCxnSpPr>
            <p:nvPr/>
          </p:nvCxnSpPr>
          <p:spPr>
            <a:xfrm>
              <a:off x="3914775" y="5553258"/>
              <a:ext cx="153352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1004E6-09DE-4DAC-A420-49EBE2391197}"/>
                </a:ext>
              </a:extLst>
            </p:cNvPr>
            <p:cNvCxnSpPr/>
            <p:nvPr/>
          </p:nvCxnSpPr>
          <p:spPr>
            <a:xfrm>
              <a:off x="3914775" y="5203991"/>
              <a:ext cx="0" cy="6985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4BD5C190-04BE-44E2-A6E4-067046044328}"/>
              </a:ext>
            </a:extLst>
          </p:cNvPr>
          <p:cNvSpPr txBox="1"/>
          <p:nvPr/>
        </p:nvSpPr>
        <p:spPr>
          <a:xfrm flipH="1">
            <a:off x="758213" y="1438773"/>
            <a:ext cx="3311871" cy="646331"/>
          </a:xfrm>
          <a:prstGeom prst="rect">
            <a:avLst/>
          </a:prstGeom>
          <a:noFill/>
          <a:ln>
            <a:noFill/>
          </a:ln>
        </p:spPr>
        <p:txBody>
          <a:bodyPr wrap="square" lIns="0" tIns="0" rIns="0" bIns="0" rtlCol="0" anchor="ctr">
            <a:spAutoFit/>
          </a:bodyPr>
          <a:lstStyle/>
          <a:p>
            <a:pPr algn="r">
              <a:buClr>
                <a:schemeClr val="accent1"/>
              </a:buClr>
            </a:pPr>
            <a:r>
              <a:rPr lang="en-IN" sz="1400" dirty="0">
                <a:effectLst/>
                <a:latin typeface="Calibri" panose="020F0502020204030204" pitchFamily="34" charset="0"/>
                <a:ea typeface="Calibri" panose="020F0502020204030204" pitchFamily="34" charset="0"/>
                <a:cs typeface="Times New Roman" panose="02020603050405020304" pitchFamily="18" charset="0"/>
              </a:rPr>
              <a:t>Diabetes is toxic infections on the planet. Diabetes caused in view of stoutness or high blood glucose level, etc</a:t>
            </a:r>
            <a:r>
              <a:rPr lang="en-US" sz="1400" dirty="0">
                <a:solidFill>
                  <a:schemeClr val="tx1">
                    <a:lumMod val="75000"/>
                    <a:lumOff val="25000"/>
                  </a:schemeClr>
                </a:solidFill>
              </a:rPr>
              <a:t>.</a:t>
            </a:r>
          </a:p>
        </p:txBody>
      </p:sp>
      <p:sp>
        <p:nvSpPr>
          <p:cNvPr id="73" name="TextBox 72">
            <a:extLst>
              <a:ext uri="{FF2B5EF4-FFF2-40B4-BE49-F238E27FC236}">
                <a16:creationId xmlns:a16="http://schemas.microsoft.com/office/drawing/2014/main" id="{CB512F49-BC8C-4DC5-A184-6A2006F47F3F}"/>
              </a:ext>
            </a:extLst>
          </p:cNvPr>
          <p:cNvSpPr txBox="1"/>
          <p:nvPr/>
        </p:nvSpPr>
        <p:spPr>
          <a:xfrm flipH="1">
            <a:off x="541735" y="3226713"/>
            <a:ext cx="2907758" cy="861774"/>
          </a:xfrm>
          <a:prstGeom prst="rect">
            <a:avLst/>
          </a:prstGeom>
          <a:noFill/>
          <a:ln>
            <a:noFill/>
          </a:ln>
        </p:spPr>
        <p:txBody>
          <a:bodyPr wrap="square" lIns="0" tIns="0" rIns="0" bIns="0" rtlCol="0" anchor="ctr">
            <a:spAutoFit/>
          </a:bodyPr>
          <a:lstStyle/>
          <a:p>
            <a:pPr algn="r">
              <a:buClr>
                <a:schemeClr val="accent1"/>
              </a:buClr>
            </a:pPr>
            <a:r>
              <a:rPr lang="en-IN" sz="1400" dirty="0">
                <a:latin typeface="Calibri" panose="020F0502020204030204" pitchFamily="34" charset="0"/>
                <a:ea typeface="Calibri" panose="020F0502020204030204" pitchFamily="34" charset="0"/>
                <a:cs typeface="Times New Roman" panose="02020603050405020304" pitchFamily="18" charset="0"/>
              </a:rPr>
              <a:t>W</a:t>
            </a:r>
            <a:r>
              <a:rPr lang="en-IN" sz="1400" dirty="0">
                <a:effectLst/>
                <a:latin typeface="Calibri" panose="020F0502020204030204" pitchFamily="34" charset="0"/>
                <a:ea typeface="Calibri" panose="020F0502020204030204" pitchFamily="34" charset="0"/>
                <a:cs typeface="Times New Roman" panose="02020603050405020304" pitchFamily="18" charset="0"/>
              </a:rPr>
              <a:t>e utilize the Pima Indian Diabetes Dataset, we apply different Machine Learning order and group Techniques to foresee diabetes.</a:t>
            </a:r>
            <a:r>
              <a:rPr lang="en-US" sz="1400" dirty="0">
                <a:solidFill>
                  <a:schemeClr val="tx1">
                    <a:lumMod val="75000"/>
                    <a:lumOff val="25000"/>
                  </a:schemeClr>
                </a:solidFill>
              </a:rPr>
              <a:t>.</a:t>
            </a:r>
          </a:p>
        </p:txBody>
      </p:sp>
      <p:sp>
        <p:nvSpPr>
          <p:cNvPr id="74" name="TextBox 73">
            <a:extLst>
              <a:ext uri="{FF2B5EF4-FFF2-40B4-BE49-F238E27FC236}">
                <a16:creationId xmlns:a16="http://schemas.microsoft.com/office/drawing/2014/main" id="{8D4414B2-B424-4FDA-A471-CF51A52C9A96}"/>
              </a:ext>
            </a:extLst>
          </p:cNvPr>
          <p:cNvSpPr txBox="1"/>
          <p:nvPr/>
        </p:nvSpPr>
        <p:spPr>
          <a:xfrm flipH="1">
            <a:off x="687145" y="5337815"/>
            <a:ext cx="3311871" cy="430887"/>
          </a:xfrm>
          <a:prstGeom prst="rect">
            <a:avLst/>
          </a:prstGeom>
          <a:noFill/>
          <a:ln>
            <a:noFill/>
          </a:ln>
        </p:spPr>
        <p:txBody>
          <a:bodyPr wrap="square" lIns="0" tIns="0" rIns="0" bIns="0" rtlCol="0" anchor="ctr">
            <a:spAutoFit/>
          </a:bodyPr>
          <a:lstStyle/>
          <a:p>
            <a:pPr algn="r">
              <a:buClr>
                <a:schemeClr val="accent1"/>
              </a:buClr>
            </a:pPr>
            <a:r>
              <a:rPr lang="en-IN" sz="1400" dirty="0">
                <a:effectLst/>
                <a:latin typeface="Calibri" panose="020F0502020204030204" pitchFamily="34" charset="0"/>
                <a:ea typeface="Calibri" panose="020F0502020204030204" pitchFamily="34" charset="0"/>
                <a:cs typeface="Times New Roman" panose="02020603050405020304" pitchFamily="18" charset="0"/>
              </a:rPr>
              <a:t>Diabetes happens when body doesn't make sufficient insulin</a:t>
            </a:r>
            <a:r>
              <a:rPr lang="en-US" sz="1400" dirty="0">
                <a:solidFill>
                  <a:schemeClr val="tx1">
                    <a:lumMod val="75000"/>
                    <a:lumOff val="25000"/>
                  </a:schemeClr>
                </a:solidFill>
              </a:rPr>
              <a:t>.</a:t>
            </a:r>
          </a:p>
        </p:txBody>
      </p:sp>
      <p:sp>
        <p:nvSpPr>
          <p:cNvPr id="75" name="TextBox 74">
            <a:extLst>
              <a:ext uri="{FF2B5EF4-FFF2-40B4-BE49-F238E27FC236}">
                <a16:creationId xmlns:a16="http://schemas.microsoft.com/office/drawing/2014/main" id="{21397B8E-9EA5-41D7-8793-25BE08DA7E63}"/>
              </a:ext>
            </a:extLst>
          </p:cNvPr>
          <p:cNvSpPr txBox="1"/>
          <p:nvPr/>
        </p:nvSpPr>
        <p:spPr>
          <a:xfrm flipH="1">
            <a:off x="8505093" y="1907460"/>
            <a:ext cx="3311871" cy="1603388"/>
          </a:xfrm>
          <a:prstGeom prst="rect">
            <a:avLst/>
          </a:prstGeom>
          <a:noFill/>
          <a:ln>
            <a:noFill/>
          </a:ln>
        </p:spPr>
        <p:txBody>
          <a:bodyPr wrap="square" lIns="0" tIns="0" rIns="0" bIns="0" rtlCol="0" anchor="ctr">
            <a:spAutoFit/>
          </a:bodyPr>
          <a:lstStyle/>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AI Is a technique that is utilized to prepare PCs or machines unequivocally. Different Machine Learning Techniques give proficient outcome to gather Knowledge by building different characterization and outfit models from gathered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6" name="TextBox 75">
            <a:extLst>
              <a:ext uri="{FF2B5EF4-FFF2-40B4-BE49-F238E27FC236}">
                <a16:creationId xmlns:a16="http://schemas.microsoft.com/office/drawing/2014/main" id="{11B259E0-78CD-4F02-AE02-8E273C897489}"/>
              </a:ext>
            </a:extLst>
          </p:cNvPr>
          <p:cNvSpPr txBox="1"/>
          <p:nvPr/>
        </p:nvSpPr>
        <p:spPr>
          <a:xfrm flipH="1">
            <a:off x="8219343" y="4264760"/>
            <a:ext cx="3311871" cy="681340"/>
          </a:xfrm>
          <a:prstGeom prst="rect">
            <a:avLst/>
          </a:prstGeom>
          <a:noFill/>
          <a:ln>
            <a:noFill/>
          </a:ln>
        </p:spPr>
        <p:txBody>
          <a:bodyPr wrap="square" lIns="0" tIns="0" rIns="0" bIns="0" rtlCol="0" anchor="ctr">
            <a:spAutoFit/>
          </a:bodyPr>
          <a:lstStyle/>
          <a:p>
            <a:pPr marL="457200">
              <a:lnSpc>
                <a:spcPct val="107000"/>
              </a:lnSpc>
            </a:pPr>
            <a:r>
              <a:rPr lang="en-IN" sz="1400" dirty="0">
                <a:latin typeface="Calibri" panose="020F0502020204030204" pitchFamily="34" charset="0"/>
                <a:ea typeface="Calibri" panose="020F0502020204030204" pitchFamily="34" charset="0"/>
                <a:cs typeface="Times New Roman" panose="02020603050405020304" pitchFamily="18" charset="0"/>
              </a:rPr>
              <a:t>W</a:t>
            </a:r>
            <a:r>
              <a:rPr lang="en-IN" sz="1400" dirty="0">
                <a:effectLst/>
                <a:latin typeface="Calibri" panose="020F0502020204030204" pitchFamily="34" charset="0"/>
                <a:ea typeface="Calibri" panose="020F0502020204030204" pitchFamily="34" charset="0"/>
                <a:cs typeface="Times New Roman" panose="02020603050405020304" pitchFamily="18" charset="0"/>
              </a:rPr>
              <a:t>e apply famous grouping and troupe techniques on dataset for forecast.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178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B30601-C6DB-4F08-80A9-2665F160CB90}"/>
              </a:ext>
            </a:extLst>
          </p:cNvPr>
          <p:cNvSpPr txBox="1"/>
          <p:nvPr/>
        </p:nvSpPr>
        <p:spPr>
          <a:xfrm>
            <a:off x="428625" y="620525"/>
            <a:ext cx="3581400" cy="769441"/>
          </a:xfrm>
          <a:prstGeom prst="rect">
            <a:avLst/>
          </a:prstGeom>
          <a:noFill/>
        </p:spPr>
        <p:txBody>
          <a:bodyPr wrap="square" rtlCol="0">
            <a:spAutoFit/>
          </a:bodyPr>
          <a:lstStyle/>
          <a:p>
            <a:r>
              <a:rPr lang="en-US" sz="4400" b="1" dirty="0">
                <a:solidFill>
                  <a:schemeClr val="tx1">
                    <a:lumMod val="75000"/>
                    <a:lumOff val="25000"/>
                  </a:schemeClr>
                </a:solidFill>
                <a:latin typeface="+mj-lt"/>
              </a:rPr>
              <a:t>Past Papers</a:t>
            </a:r>
            <a:endParaRPr lang="en-US" sz="4400" dirty="0">
              <a:latin typeface="Old English Text MT" panose="03040902040508030806" pitchFamily="66" charset="0"/>
            </a:endParaRPr>
          </a:p>
        </p:txBody>
      </p:sp>
      <p:grpSp>
        <p:nvGrpSpPr>
          <p:cNvPr id="14" name="Group 13">
            <a:extLst>
              <a:ext uri="{FF2B5EF4-FFF2-40B4-BE49-F238E27FC236}">
                <a16:creationId xmlns:a16="http://schemas.microsoft.com/office/drawing/2014/main" id="{F051AB37-2BB5-437A-BD10-8841A66ABF14}"/>
              </a:ext>
            </a:extLst>
          </p:cNvPr>
          <p:cNvGrpSpPr/>
          <p:nvPr/>
        </p:nvGrpSpPr>
        <p:grpSpPr>
          <a:xfrm>
            <a:off x="428624" y="5744309"/>
            <a:ext cx="2376854" cy="804198"/>
            <a:chOff x="600075" y="4415910"/>
            <a:chExt cx="3409950" cy="1647825"/>
          </a:xfrm>
        </p:grpSpPr>
        <p:cxnSp>
          <p:nvCxnSpPr>
            <p:cNvPr id="10" name="Straight Connector 9">
              <a:extLst>
                <a:ext uri="{FF2B5EF4-FFF2-40B4-BE49-F238E27FC236}">
                  <a16:creationId xmlns:a16="http://schemas.microsoft.com/office/drawing/2014/main" id="{84CAC634-8F1D-4794-8F81-64CEBD663903}"/>
                </a:ext>
              </a:extLst>
            </p:cNvPr>
            <p:cNvCxnSpPr>
              <a:cxnSpLocks/>
            </p:cNvCxnSpPr>
            <p:nvPr/>
          </p:nvCxnSpPr>
          <p:spPr>
            <a:xfrm>
              <a:off x="600075" y="4415910"/>
              <a:ext cx="3409950" cy="0"/>
            </a:xfrm>
            <a:prstGeom prst="line">
              <a:avLst/>
            </a:prstGeom>
            <a:ln w="19050">
              <a:solidFill>
                <a:srgbClr val="19141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DDF539-B7BA-4B74-93E5-861D65B9E35F}"/>
                </a:ext>
              </a:extLst>
            </p:cNvPr>
            <p:cNvCxnSpPr>
              <a:cxnSpLocks/>
            </p:cNvCxnSpPr>
            <p:nvPr/>
          </p:nvCxnSpPr>
          <p:spPr>
            <a:xfrm>
              <a:off x="600075" y="6063735"/>
              <a:ext cx="3087664" cy="0"/>
            </a:xfrm>
            <a:prstGeom prst="line">
              <a:avLst/>
            </a:prstGeom>
            <a:ln w="19050">
              <a:solidFill>
                <a:srgbClr val="19141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D99337-823B-4FA5-99BD-23492E21DF77}"/>
                </a:ext>
              </a:extLst>
            </p:cNvPr>
            <p:cNvCxnSpPr/>
            <p:nvPr/>
          </p:nvCxnSpPr>
          <p:spPr>
            <a:xfrm>
              <a:off x="3629025" y="4415910"/>
              <a:ext cx="0" cy="1647825"/>
            </a:xfrm>
            <a:prstGeom prst="line">
              <a:avLst/>
            </a:prstGeom>
            <a:ln w="19050">
              <a:solidFill>
                <a:srgbClr val="19141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D4F1836-2174-4285-8A98-4D1668691549}"/>
                </a:ext>
              </a:extLst>
            </p:cNvPr>
            <p:cNvSpPr txBox="1"/>
            <p:nvPr/>
          </p:nvSpPr>
          <p:spPr>
            <a:xfrm>
              <a:off x="650982" y="4551818"/>
              <a:ext cx="2597042" cy="1072093"/>
            </a:xfrm>
            <a:prstGeom prst="rect">
              <a:avLst/>
            </a:prstGeom>
            <a:noFill/>
          </p:spPr>
          <p:txBody>
            <a:bodyPr wrap="square" rtlCol="0">
              <a:spAutoFit/>
            </a:bodyPr>
            <a:lstStyle/>
            <a:p>
              <a:r>
                <a:rPr lang="en-US" sz="1400" i="1" dirty="0">
                  <a:latin typeface="Franklin Gothic Book" panose="020B0503020102020204" pitchFamily="34" charset="0"/>
                </a:rPr>
                <a:t>06 November 2021</a:t>
              </a:r>
            </a:p>
            <a:p>
              <a:r>
                <a:rPr lang="en-US" sz="1400" i="1" dirty="0">
                  <a:latin typeface="Franklin Gothic Book" panose="020B0503020102020204" pitchFamily="34" charset="0"/>
                </a:rPr>
                <a:t>20:25</a:t>
              </a:r>
            </a:p>
          </p:txBody>
        </p:sp>
      </p:grpSp>
      <p:cxnSp>
        <p:nvCxnSpPr>
          <p:cNvPr id="23" name="Straight Connector 22">
            <a:extLst>
              <a:ext uri="{FF2B5EF4-FFF2-40B4-BE49-F238E27FC236}">
                <a16:creationId xmlns:a16="http://schemas.microsoft.com/office/drawing/2014/main" id="{F310B523-C29E-4DB4-992D-EEDF4800C44C}"/>
              </a:ext>
            </a:extLst>
          </p:cNvPr>
          <p:cNvCxnSpPr>
            <a:cxnSpLocks/>
          </p:cNvCxnSpPr>
          <p:nvPr/>
        </p:nvCxnSpPr>
        <p:spPr>
          <a:xfrm>
            <a:off x="3687739" y="1028700"/>
            <a:ext cx="6626271" cy="0"/>
          </a:xfrm>
          <a:prstGeom prst="line">
            <a:avLst/>
          </a:prstGeom>
          <a:ln>
            <a:solidFill>
              <a:srgbClr val="19141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FC076E8-1B89-4F72-917F-3771B04FDEA7}"/>
              </a:ext>
            </a:extLst>
          </p:cNvPr>
          <p:cNvSpPr/>
          <p:nvPr/>
        </p:nvSpPr>
        <p:spPr>
          <a:xfrm>
            <a:off x="428624" y="3009127"/>
            <a:ext cx="6096000" cy="2031325"/>
          </a:xfrm>
          <a:prstGeom prst="rect">
            <a:avLst/>
          </a:prstGeom>
        </p:spPr>
        <p:txBody>
          <a:bodyPr wrap="square">
            <a:spAutoFit/>
          </a:bodyPr>
          <a:lstStyle/>
          <a:p>
            <a:r>
              <a:rPr lang="en-US" sz="1400" dirty="0">
                <a:latin typeface="Franklin Gothic Book" panose="020B0503020102020204" pitchFamily="34" charset="0"/>
              </a:rPr>
              <a:t>The MOSAIC (Models and simulation techniques for discovering diabetes influence factors) project, funded by the European Union in the years 2012 to 2016, has involved the application of modern data mining strategies to gain better insights on the T2DM management of a specific clinical center based on its EHR data. We applied a data mining pipeline on the data of nearly 1,000 T2DM patients, collected by the IRCCS (</a:t>
            </a:r>
            <a:r>
              <a:rPr lang="en-US" sz="1400" dirty="0" err="1">
                <a:latin typeface="Franklin Gothic Book" panose="020B0503020102020204" pitchFamily="34" charset="0"/>
              </a:rPr>
              <a:t>Istituto</a:t>
            </a:r>
            <a:r>
              <a:rPr lang="en-US" sz="1400" dirty="0">
                <a:latin typeface="Franklin Gothic Book" panose="020B0503020102020204" pitchFamily="34" charset="0"/>
              </a:rPr>
              <a:t> di </a:t>
            </a:r>
            <a:r>
              <a:rPr lang="en-US" sz="1400" dirty="0" err="1">
                <a:latin typeface="Franklin Gothic Book" panose="020B0503020102020204" pitchFamily="34" charset="0"/>
              </a:rPr>
              <a:t>Ricovero</a:t>
            </a:r>
            <a:r>
              <a:rPr lang="en-US" sz="1400" dirty="0">
                <a:latin typeface="Franklin Gothic Book" panose="020B0503020102020204" pitchFamily="34" charset="0"/>
              </a:rPr>
              <a:t> e </a:t>
            </a:r>
            <a:r>
              <a:rPr lang="en-US" sz="1400" dirty="0" err="1">
                <a:latin typeface="Franklin Gothic Book" panose="020B0503020102020204" pitchFamily="34" charset="0"/>
              </a:rPr>
              <a:t>Cura</a:t>
            </a:r>
            <a:r>
              <a:rPr lang="en-US" sz="1400" dirty="0">
                <a:latin typeface="Franklin Gothic Book" panose="020B0503020102020204" pitchFamily="34" charset="0"/>
              </a:rPr>
              <a:t> a Carattere </a:t>
            </a:r>
            <a:r>
              <a:rPr lang="en-US" sz="1400" dirty="0" err="1">
                <a:latin typeface="Franklin Gothic Book" panose="020B0503020102020204" pitchFamily="34" charset="0"/>
              </a:rPr>
              <a:t>Scientifico</a:t>
            </a:r>
            <a:r>
              <a:rPr lang="en-US" sz="1400" dirty="0">
                <a:latin typeface="Franklin Gothic Book" panose="020B0503020102020204" pitchFamily="34" charset="0"/>
              </a:rPr>
              <a:t>, which means a research hospital), </a:t>
            </a:r>
            <a:r>
              <a:rPr lang="en-US" sz="1400" dirty="0" err="1">
                <a:latin typeface="Franklin Gothic Book" panose="020B0503020102020204" pitchFamily="34" charset="0"/>
              </a:rPr>
              <a:t>Istituto</a:t>
            </a:r>
            <a:r>
              <a:rPr lang="en-US" sz="1400" dirty="0">
                <a:latin typeface="Franklin Gothic Book" panose="020B0503020102020204" pitchFamily="34" charset="0"/>
              </a:rPr>
              <a:t> </a:t>
            </a:r>
            <a:r>
              <a:rPr lang="en-US" sz="1400" dirty="0" err="1">
                <a:latin typeface="Franklin Gothic Book" panose="020B0503020102020204" pitchFamily="34" charset="0"/>
              </a:rPr>
              <a:t>Clinico</a:t>
            </a:r>
            <a:r>
              <a:rPr lang="en-US" sz="1400" dirty="0">
                <a:latin typeface="Franklin Gothic Book" panose="020B0503020102020204" pitchFamily="34" charset="0"/>
              </a:rPr>
              <a:t> </a:t>
            </a:r>
            <a:r>
              <a:rPr lang="en-US" sz="1400" dirty="0" err="1">
                <a:latin typeface="Franklin Gothic Book" panose="020B0503020102020204" pitchFamily="34" charset="0"/>
              </a:rPr>
              <a:t>Scientifico</a:t>
            </a:r>
            <a:r>
              <a:rPr lang="en-US" sz="1400" dirty="0">
                <a:latin typeface="Franklin Gothic Book" panose="020B0503020102020204" pitchFamily="34" charset="0"/>
              </a:rPr>
              <a:t> Maugeri (ICSM), Hospital of Pavia, Italy for more than 10 years to derive hospital-based T2DM complications risk prediction </a:t>
            </a:r>
            <a:r>
              <a:rPr lang="en-US" sz="1400" dirty="0" err="1">
                <a:latin typeface="Franklin Gothic Book" panose="020B0503020102020204" pitchFamily="34" charset="0"/>
              </a:rPr>
              <a:t>models.</a:t>
            </a:r>
            <a:r>
              <a:rPr lang="en-US" sz="1100" i="1" dirty="0" err="1">
                <a:solidFill>
                  <a:schemeClr val="bg1">
                    <a:lumMod val="50000"/>
                  </a:schemeClr>
                </a:solidFill>
                <a:latin typeface="Franklin Gothic Book" panose="020B0503020102020204" pitchFamily="34" charset="0"/>
              </a:rPr>
              <a:t>on</a:t>
            </a:r>
            <a:r>
              <a:rPr lang="en-US" sz="1100" i="1" dirty="0">
                <a:solidFill>
                  <a:schemeClr val="bg1">
                    <a:lumMod val="50000"/>
                  </a:schemeClr>
                </a:solidFill>
                <a:latin typeface="Franklin Gothic Book" panose="020B0503020102020204" pitchFamily="34" charset="0"/>
              </a:rPr>
              <a:t> page 02</a:t>
            </a:r>
            <a:endParaRPr lang="en-US" sz="1400" i="1" dirty="0">
              <a:solidFill>
                <a:schemeClr val="bg1">
                  <a:lumMod val="50000"/>
                </a:schemeClr>
              </a:solidFill>
            </a:endParaRPr>
          </a:p>
        </p:txBody>
      </p:sp>
      <p:sp>
        <p:nvSpPr>
          <p:cNvPr id="1590" name="Rectangle 1589">
            <a:extLst>
              <a:ext uri="{FF2B5EF4-FFF2-40B4-BE49-F238E27FC236}">
                <a16:creationId xmlns:a16="http://schemas.microsoft.com/office/drawing/2014/main" id="{E2970D14-1634-4ACA-B3F6-B1392DBC6E4D}"/>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6041FC-E85A-4CEE-8BEA-C7F87349ACCA}"/>
              </a:ext>
            </a:extLst>
          </p:cNvPr>
          <p:cNvGrpSpPr/>
          <p:nvPr/>
        </p:nvGrpSpPr>
        <p:grpSpPr>
          <a:xfrm>
            <a:off x="169982" y="1321803"/>
            <a:ext cx="8434756" cy="1687324"/>
            <a:chOff x="185616" y="1299264"/>
            <a:chExt cx="8049979" cy="1676700"/>
          </a:xfrm>
        </p:grpSpPr>
        <p:sp>
          <p:nvSpPr>
            <p:cNvPr id="1594" name="Rectangle: Rounded Corners 1593">
              <a:extLst>
                <a:ext uri="{FF2B5EF4-FFF2-40B4-BE49-F238E27FC236}">
                  <a16:creationId xmlns:a16="http://schemas.microsoft.com/office/drawing/2014/main" id="{8FE23948-0A9A-4708-B3AF-2CF3E1E121C6}"/>
                </a:ext>
              </a:extLst>
            </p:cNvPr>
            <p:cNvSpPr/>
            <p:nvPr/>
          </p:nvSpPr>
          <p:spPr>
            <a:xfrm>
              <a:off x="185616" y="1299264"/>
              <a:ext cx="7450016" cy="1676700"/>
            </a:xfrm>
            <a:prstGeom prst="round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0" b="0" i="0" u="none" strike="noStrike" kern="1200" cap="none" spc="0" normalizeH="0" baseline="0" noProof="0" dirty="0">
                <a:ln>
                  <a:noFill/>
                </a:ln>
                <a:solidFill>
                  <a:prstClr val="black"/>
                </a:solidFill>
                <a:effectLst/>
                <a:uLnTx/>
                <a:uFillTx/>
                <a:latin typeface="Rockwell Condensed" panose="02060603050405020104" pitchFamily="18" charset="0"/>
                <a:ea typeface="+mn-ea"/>
                <a:cs typeface="+mn-cs"/>
              </a:endParaRPr>
            </a:p>
          </p:txBody>
        </p:sp>
        <p:sp>
          <p:nvSpPr>
            <p:cNvPr id="1595" name="TextBox 1594">
              <a:extLst>
                <a:ext uri="{FF2B5EF4-FFF2-40B4-BE49-F238E27FC236}">
                  <a16:creationId xmlns:a16="http://schemas.microsoft.com/office/drawing/2014/main" id="{5027666A-13F0-46AF-98C3-0167B5341004}"/>
                </a:ext>
              </a:extLst>
            </p:cNvPr>
            <p:cNvSpPr txBox="1"/>
            <p:nvPr/>
          </p:nvSpPr>
          <p:spPr>
            <a:xfrm>
              <a:off x="312749" y="1366998"/>
              <a:ext cx="7922846"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prstClr val="black"/>
                  </a:solidFill>
                  <a:effectLst/>
                  <a:uLnTx/>
                  <a:uFillTx/>
                  <a:latin typeface="Rockwell Condensed" panose="02060603050405020104" pitchFamily="18" charset="0"/>
                  <a:ea typeface="+mn-ea"/>
                  <a:cs typeface="+mn-cs"/>
                </a:rPr>
                <a:t>THE Mosaic project</a:t>
              </a:r>
            </a:p>
          </p:txBody>
        </p:sp>
      </p:grpSp>
    </p:spTree>
    <p:extLst>
      <p:ext uri="{BB962C8B-B14F-4D97-AF65-F5344CB8AC3E}">
        <p14:creationId xmlns:p14="http://schemas.microsoft.com/office/powerpoint/2010/main" val="171072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335932" y="271458"/>
            <a:ext cx="11430000" cy="677108"/>
          </a:xfrm>
          <a:prstGeom prst="rect">
            <a:avLst/>
          </a:prstGeom>
          <a:noFill/>
        </p:spPr>
        <p:txBody>
          <a:bodyPr wrap="square" lIns="0" tIns="0" rIns="0" bIns="0" rtlCol="0" anchor="t">
            <a:spAutoFit/>
          </a:bodyPr>
          <a:lstStyle/>
          <a:p>
            <a:r>
              <a:rPr lang="en-US" sz="4400" b="1" dirty="0">
                <a:solidFill>
                  <a:schemeClr val="tx1">
                    <a:lumMod val="75000"/>
                    <a:lumOff val="25000"/>
                  </a:schemeClr>
                </a:solidFill>
                <a:latin typeface="+mj-lt"/>
              </a:rPr>
              <a:t>Proposed Method</a:t>
            </a: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9">
            <a:extLst>
              <a:ext uri="{FF2B5EF4-FFF2-40B4-BE49-F238E27FC236}">
                <a16:creationId xmlns:a16="http://schemas.microsoft.com/office/drawing/2014/main" id="{55A67E2F-A8C6-44F7-985F-772C14236A5A}"/>
              </a:ext>
            </a:extLst>
          </p:cNvPr>
          <p:cNvSpPr>
            <a:spLocks noGrp="1"/>
          </p:cNvSpPr>
          <p:nvPr>
            <p:ph type="dt" sz="half" idx="10"/>
          </p:nvPr>
        </p:nvSpPr>
        <p:spPr>
          <a:xfrm>
            <a:off x="838200" y="6356350"/>
            <a:ext cx="2743200" cy="365125"/>
          </a:xfrm>
        </p:spPr>
        <p:txBody>
          <a:bodyPr/>
          <a:lstStyle/>
          <a:p>
            <a:endParaRPr lang="en-US" dirty="0"/>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p:spPr>
        <p:txBody>
          <a:bodyPr/>
          <a:lstStyle/>
          <a:p>
            <a:fld id="{D57C762C-AFEC-41AB-87FC-30D41D938410}" type="slidenum">
              <a:rPr lang="en-US" smtClean="0"/>
              <a:t>6</a:t>
            </a:fld>
            <a:endParaRPr lang="en-US"/>
          </a:p>
        </p:txBody>
      </p:sp>
      <p:sp>
        <p:nvSpPr>
          <p:cNvPr id="7" name="Rectangle: Rounded Corners 6">
            <a:extLst>
              <a:ext uri="{FF2B5EF4-FFF2-40B4-BE49-F238E27FC236}">
                <a16:creationId xmlns:a16="http://schemas.microsoft.com/office/drawing/2014/main" id="{BADE2C95-62BF-4FDB-AB87-EC3383781D3D}"/>
              </a:ext>
            </a:extLst>
          </p:cNvPr>
          <p:cNvSpPr/>
          <p:nvPr/>
        </p:nvSpPr>
        <p:spPr>
          <a:xfrm rot="2700000">
            <a:off x="6571084" y="1882243"/>
            <a:ext cx="892629" cy="8926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147AA34-77FF-402E-8B2D-111E048C0D49}"/>
              </a:ext>
            </a:extLst>
          </p:cNvPr>
          <p:cNvSpPr txBox="1"/>
          <p:nvPr/>
        </p:nvSpPr>
        <p:spPr>
          <a:xfrm>
            <a:off x="7772386" y="1987886"/>
            <a:ext cx="4394144" cy="681340"/>
          </a:xfrm>
          <a:prstGeom prst="rect">
            <a:avLst/>
          </a:prstGeom>
          <a:noFill/>
          <a:ln>
            <a:noFill/>
          </a:ln>
        </p:spPr>
        <p:txBody>
          <a:bodyPr wrap="square" lIns="0" tIns="0" rIns="0" bIns="0" rtlCol="0" anchor="ctr">
            <a:spAutoFit/>
          </a:bodyPr>
          <a:lstStyle/>
          <a:p>
            <a:pPr>
              <a:lnSpc>
                <a:spcPct val="107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We then use random under sampler to balance the amount of “0” and “1” in our output in effort to stop our model from biasing against one particular type of outcome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C5CFBB95-D3AF-4B07-9DFE-FE6773599DC7}"/>
              </a:ext>
            </a:extLst>
          </p:cNvPr>
          <p:cNvSpPr/>
          <p:nvPr/>
        </p:nvSpPr>
        <p:spPr>
          <a:xfrm rot="2700000">
            <a:off x="6571084" y="3188649"/>
            <a:ext cx="892629" cy="8926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0E513D2-FBAE-458B-B3EF-C4AC961CAB23}"/>
              </a:ext>
            </a:extLst>
          </p:cNvPr>
          <p:cNvSpPr txBox="1"/>
          <p:nvPr/>
        </p:nvSpPr>
        <p:spPr>
          <a:xfrm>
            <a:off x="7772386" y="3409548"/>
            <a:ext cx="3628846" cy="450829"/>
          </a:xfrm>
          <a:prstGeom prst="rect">
            <a:avLst/>
          </a:prstGeom>
          <a:noFill/>
          <a:ln>
            <a:noFill/>
          </a:ln>
        </p:spPr>
        <p:txBody>
          <a:bodyPr wrap="square" lIns="0" tIns="0" rIns="0" bIns="0" rtlCol="0" anchor="ctr">
            <a:spAutoFit/>
          </a:bodyPr>
          <a:lstStyle/>
          <a:p>
            <a:pPr>
              <a:lnSpc>
                <a:spcPct val="107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We then split the train data and test data in ratio of 8:2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Rectangle: Rounded Corners 52">
            <a:extLst>
              <a:ext uri="{FF2B5EF4-FFF2-40B4-BE49-F238E27FC236}">
                <a16:creationId xmlns:a16="http://schemas.microsoft.com/office/drawing/2014/main" id="{D935D0E7-9ACF-4675-8A19-EEF8BDD89283}"/>
              </a:ext>
            </a:extLst>
          </p:cNvPr>
          <p:cNvSpPr/>
          <p:nvPr/>
        </p:nvSpPr>
        <p:spPr>
          <a:xfrm rot="2700000">
            <a:off x="6571085" y="4495056"/>
            <a:ext cx="892629" cy="8926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66CAC3A-E38F-4454-BDB7-C9E8756FBA25}"/>
              </a:ext>
            </a:extLst>
          </p:cNvPr>
          <p:cNvSpPr txBox="1"/>
          <p:nvPr/>
        </p:nvSpPr>
        <p:spPr>
          <a:xfrm>
            <a:off x="7772386" y="4831210"/>
            <a:ext cx="3628846" cy="220317"/>
          </a:xfrm>
          <a:prstGeom prst="rect">
            <a:avLst/>
          </a:prstGeom>
          <a:noFill/>
          <a:ln>
            <a:noFill/>
          </a:ln>
        </p:spPr>
        <p:txBody>
          <a:bodyPr wrap="square" lIns="0" tIns="0" rIns="0" bIns="0" rtlCol="0" anchor="ctr">
            <a:spAutoFit/>
          </a:bodyPr>
          <a:lstStyle/>
          <a:p>
            <a:pPr>
              <a:lnSpc>
                <a:spcPct val="107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We then train our data using logistic regression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7" name="Group 56">
            <a:extLst>
              <a:ext uri="{FF2B5EF4-FFF2-40B4-BE49-F238E27FC236}">
                <a16:creationId xmlns:a16="http://schemas.microsoft.com/office/drawing/2014/main" id="{F8007EE7-B6A8-43E3-A0F9-273736926A31}"/>
              </a:ext>
            </a:extLst>
          </p:cNvPr>
          <p:cNvGrpSpPr/>
          <p:nvPr/>
        </p:nvGrpSpPr>
        <p:grpSpPr>
          <a:xfrm>
            <a:off x="6874523" y="2147582"/>
            <a:ext cx="285750" cy="361950"/>
            <a:chOff x="7753350" y="2554288"/>
            <a:chExt cx="285750" cy="361950"/>
          </a:xfrm>
          <a:solidFill>
            <a:schemeClr val="bg1"/>
          </a:solidFill>
        </p:grpSpPr>
        <p:sp>
          <p:nvSpPr>
            <p:cNvPr id="58" name="Freeform 15">
              <a:extLst>
                <a:ext uri="{FF2B5EF4-FFF2-40B4-BE49-F238E27FC236}">
                  <a16:creationId xmlns:a16="http://schemas.microsoft.com/office/drawing/2014/main" id="{B90207A5-73B4-445D-82D1-10DB0D7DCD2F}"/>
                </a:ext>
              </a:extLst>
            </p:cNvPr>
            <p:cNvSpPr>
              <a:spLocks noEditPoints="1"/>
            </p:cNvSpPr>
            <p:nvPr/>
          </p:nvSpPr>
          <p:spPr bwMode="auto">
            <a:xfrm>
              <a:off x="7753350" y="2598738"/>
              <a:ext cx="285750" cy="317500"/>
            </a:xfrm>
            <a:custGeom>
              <a:avLst/>
              <a:gdLst>
                <a:gd name="T0" fmla="*/ 74 w 76"/>
                <a:gd name="T1" fmla="*/ 0 h 84"/>
                <a:gd name="T2" fmla="*/ 60 w 76"/>
                <a:gd name="T3" fmla="*/ 0 h 84"/>
                <a:gd name="T4" fmla="*/ 60 w 76"/>
                <a:gd name="T5" fmla="*/ 12 h 84"/>
                <a:gd name="T6" fmla="*/ 64 w 76"/>
                <a:gd name="T7" fmla="*/ 12 h 84"/>
                <a:gd name="T8" fmla="*/ 64 w 76"/>
                <a:gd name="T9" fmla="*/ 44 h 84"/>
                <a:gd name="T10" fmla="*/ 56 w 76"/>
                <a:gd name="T11" fmla="*/ 44 h 84"/>
                <a:gd name="T12" fmla="*/ 54 w 76"/>
                <a:gd name="T13" fmla="*/ 45 h 84"/>
                <a:gd name="T14" fmla="*/ 51 w 76"/>
                <a:gd name="T15" fmla="*/ 53 h 84"/>
                <a:gd name="T16" fmla="*/ 44 w 76"/>
                <a:gd name="T17" fmla="*/ 29 h 84"/>
                <a:gd name="T18" fmla="*/ 42 w 76"/>
                <a:gd name="T19" fmla="*/ 28 h 84"/>
                <a:gd name="T20" fmla="*/ 40 w 76"/>
                <a:gd name="T21" fmla="*/ 29 h 84"/>
                <a:gd name="T22" fmla="*/ 32 w 76"/>
                <a:gd name="T23" fmla="*/ 46 h 84"/>
                <a:gd name="T24" fmla="*/ 26 w 76"/>
                <a:gd name="T25" fmla="*/ 37 h 84"/>
                <a:gd name="T26" fmla="*/ 24 w 76"/>
                <a:gd name="T27" fmla="*/ 36 h 84"/>
                <a:gd name="T28" fmla="*/ 22 w 76"/>
                <a:gd name="T29" fmla="*/ 37 h 84"/>
                <a:gd name="T30" fmla="*/ 17 w 76"/>
                <a:gd name="T31" fmla="*/ 44 h 84"/>
                <a:gd name="T32" fmla="*/ 12 w 76"/>
                <a:gd name="T33" fmla="*/ 44 h 84"/>
                <a:gd name="T34" fmla="*/ 12 w 76"/>
                <a:gd name="T35" fmla="*/ 12 h 84"/>
                <a:gd name="T36" fmla="*/ 16 w 76"/>
                <a:gd name="T37" fmla="*/ 12 h 84"/>
                <a:gd name="T38" fmla="*/ 16 w 76"/>
                <a:gd name="T39" fmla="*/ 0 h 84"/>
                <a:gd name="T40" fmla="*/ 2 w 76"/>
                <a:gd name="T41" fmla="*/ 0 h 84"/>
                <a:gd name="T42" fmla="*/ 0 w 76"/>
                <a:gd name="T43" fmla="*/ 2 h 84"/>
                <a:gd name="T44" fmla="*/ 0 w 76"/>
                <a:gd name="T45" fmla="*/ 82 h 84"/>
                <a:gd name="T46" fmla="*/ 2 w 76"/>
                <a:gd name="T47" fmla="*/ 84 h 84"/>
                <a:gd name="T48" fmla="*/ 74 w 76"/>
                <a:gd name="T49" fmla="*/ 84 h 84"/>
                <a:gd name="T50" fmla="*/ 76 w 76"/>
                <a:gd name="T51" fmla="*/ 82 h 84"/>
                <a:gd name="T52" fmla="*/ 76 w 76"/>
                <a:gd name="T53" fmla="*/ 2 h 84"/>
                <a:gd name="T54" fmla="*/ 74 w 76"/>
                <a:gd name="T55" fmla="*/ 0 h 84"/>
                <a:gd name="T56" fmla="*/ 64 w 76"/>
                <a:gd name="T57" fmla="*/ 68 h 84"/>
                <a:gd name="T58" fmla="*/ 12 w 76"/>
                <a:gd name="T59" fmla="*/ 68 h 84"/>
                <a:gd name="T60" fmla="*/ 12 w 76"/>
                <a:gd name="T61" fmla="*/ 48 h 84"/>
                <a:gd name="T62" fmla="*/ 18 w 76"/>
                <a:gd name="T63" fmla="*/ 48 h 84"/>
                <a:gd name="T64" fmla="*/ 20 w 76"/>
                <a:gd name="T65" fmla="*/ 47 h 84"/>
                <a:gd name="T66" fmla="*/ 24 w 76"/>
                <a:gd name="T67" fmla="*/ 41 h 84"/>
                <a:gd name="T68" fmla="*/ 30 w 76"/>
                <a:gd name="T69" fmla="*/ 51 h 84"/>
                <a:gd name="T70" fmla="*/ 32 w 76"/>
                <a:gd name="T71" fmla="*/ 52 h 84"/>
                <a:gd name="T72" fmla="*/ 34 w 76"/>
                <a:gd name="T73" fmla="*/ 51 h 84"/>
                <a:gd name="T74" fmla="*/ 41 w 76"/>
                <a:gd name="T75" fmla="*/ 36 h 84"/>
                <a:gd name="T76" fmla="*/ 48 w 76"/>
                <a:gd name="T77" fmla="*/ 59 h 84"/>
                <a:gd name="T78" fmla="*/ 50 w 76"/>
                <a:gd name="T79" fmla="*/ 60 h 84"/>
                <a:gd name="T80" fmla="*/ 52 w 76"/>
                <a:gd name="T81" fmla="*/ 59 h 84"/>
                <a:gd name="T82" fmla="*/ 57 w 76"/>
                <a:gd name="T83" fmla="*/ 48 h 84"/>
                <a:gd name="T84" fmla="*/ 64 w 76"/>
                <a:gd name="T85" fmla="*/ 48 h 84"/>
                <a:gd name="T86" fmla="*/ 64 w 76"/>
                <a:gd name="T87" fmla="*/ 6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84">
                  <a:moveTo>
                    <a:pt x="74" y="0"/>
                  </a:moveTo>
                  <a:cubicBezTo>
                    <a:pt x="60" y="0"/>
                    <a:pt x="60" y="0"/>
                    <a:pt x="60" y="0"/>
                  </a:cubicBezTo>
                  <a:cubicBezTo>
                    <a:pt x="60" y="12"/>
                    <a:pt x="60" y="12"/>
                    <a:pt x="60" y="12"/>
                  </a:cubicBezTo>
                  <a:cubicBezTo>
                    <a:pt x="64" y="12"/>
                    <a:pt x="64" y="12"/>
                    <a:pt x="64" y="12"/>
                  </a:cubicBezTo>
                  <a:cubicBezTo>
                    <a:pt x="64" y="44"/>
                    <a:pt x="64" y="44"/>
                    <a:pt x="64" y="44"/>
                  </a:cubicBezTo>
                  <a:cubicBezTo>
                    <a:pt x="56" y="44"/>
                    <a:pt x="56" y="44"/>
                    <a:pt x="56" y="44"/>
                  </a:cubicBezTo>
                  <a:cubicBezTo>
                    <a:pt x="55" y="44"/>
                    <a:pt x="55" y="44"/>
                    <a:pt x="54" y="45"/>
                  </a:cubicBezTo>
                  <a:cubicBezTo>
                    <a:pt x="51" y="53"/>
                    <a:pt x="51" y="53"/>
                    <a:pt x="51" y="53"/>
                  </a:cubicBezTo>
                  <a:cubicBezTo>
                    <a:pt x="44" y="29"/>
                    <a:pt x="44" y="29"/>
                    <a:pt x="44" y="29"/>
                  </a:cubicBezTo>
                  <a:cubicBezTo>
                    <a:pt x="44" y="29"/>
                    <a:pt x="43" y="28"/>
                    <a:pt x="42" y="28"/>
                  </a:cubicBezTo>
                  <a:cubicBezTo>
                    <a:pt x="41" y="28"/>
                    <a:pt x="41" y="28"/>
                    <a:pt x="40" y="29"/>
                  </a:cubicBezTo>
                  <a:cubicBezTo>
                    <a:pt x="32" y="46"/>
                    <a:pt x="32" y="46"/>
                    <a:pt x="32" y="46"/>
                  </a:cubicBezTo>
                  <a:cubicBezTo>
                    <a:pt x="26" y="37"/>
                    <a:pt x="26" y="37"/>
                    <a:pt x="26" y="37"/>
                  </a:cubicBezTo>
                  <a:cubicBezTo>
                    <a:pt x="25" y="36"/>
                    <a:pt x="25" y="36"/>
                    <a:pt x="24" y="36"/>
                  </a:cubicBezTo>
                  <a:cubicBezTo>
                    <a:pt x="23" y="36"/>
                    <a:pt x="23" y="36"/>
                    <a:pt x="22" y="37"/>
                  </a:cubicBezTo>
                  <a:cubicBezTo>
                    <a:pt x="17" y="44"/>
                    <a:pt x="17" y="44"/>
                    <a:pt x="17" y="44"/>
                  </a:cubicBezTo>
                  <a:cubicBezTo>
                    <a:pt x="12" y="44"/>
                    <a:pt x="12" y="44"/>
                    <a:pt x="12" y="44"/>
                  </a:cubicBezTo>
                  <a:cubicBezTo>
                    <a:pt x="12" y="12"/>
                    <a:pt x="12" y="12"/>
                    <a:pt x="12" y="12"/>
                  </a:cubicBezTo>
                  <a:cubicBezTo>
                    <a:pt x="16" y="12"/>
                    <a:pt x="16" y="12"/>
                    <a:pt x="16" y="12"/>
                  </a:cubicBezTo>
                  <a:cubicBezTo>
                    <a:pt x="16" y="0"/>
                    <a:pt x="16" y="0"/>
                    <a:pt x="16" y="0"/>
                  </a:cubicBezTo>
                  <a:cubicBezTo>
                    <a:pt x="2" y="0"/>
                    <a:pt x="2" y="0"/>
                    <a:pt x="2" y="0"/>
                  </a:cubicBezTo>
                  <a:cubicBezTo>
                    <a:pt x="1" y="0"/>
                    <a:pt x="0" y="1"/>
                    <a:pt x="0" y="2"/>
                  </a:cubicBezTo>
                  <a:cubicBezTo>
                    <a:pt x="0" y="82"/>
                    <a:pt x="0" y="82"/>
                    <a:pt x="0" y="82"/>
                  </a:cubicBezTo>
                  <a:cubicBezTo>
                    <a:pt x="0" y="83"/>
                    <a:pt x="1" y="84"/>
                    <a:pt x="2" y="84"/>
                  </a:cubicBezTo>
                  <a:cubicBezTo>
                    <a:pt x="74" y="84"/>
                    <a:pt x="74" y="84"/>
                    <a:pt x="74" y="84"/>
                  </a:cubicBezTo>
                  <a:cubicBezTo>
                    <a:pt x="75" y="84"/>
                    <a:pt x="76" y="83"/>
                    <a:pt x="76" y="82"/>
                  </a:cubicBezTo>
                  <a:cubicBezTo>
                    <a:pt x="76" y="2"/>
                    <a:pt x="76" y="2"/>
                    <a:pt x="76" y="2"/>
                  </a:cubicBezTo>
                  <a:cubicBezTo>
                    <a:pt x="76" y="1"/>
                    <a:pt x="75" y="0"/>
                    <a:pt x="74" y="0"/>
                  </a:cubicBezTo>
                  <a:close/>
                  <a:moveTo>
                    <a:pt x="64" y="68"/>
                  </a:moveTo>
                  <a:cubicBezTo>
                    <a:pt x="12" y="68"/>
                    <a:pt x="12" y="68"/>
                    <a:pt x="12" y="68"/>
                  </a:cubicBezTo>
                  <a:cubicBezTo>
                    <a:pt x="12" y="48"/>
                    <a:pt x="12" y="48"/>
                    <a:pt x="12" y="48"/>
                  </a:cubicBezTo>
                  <a:cubicBezTo>
                    <a:pt x="18" y="48"/>
                    <a:pt x="18" y="48"/>
                    <a:pt x="18" y="48"/>
                  </a:cubicBezTo>
                  <a:cubicBezTo>
                    <a:pt x="19" y="48"/>
                    <a:pt x="19" y="48"/>
                    <a:pt x="20" y="47"/>
                  </a:cubicBezTo>
                  <a:cubicBezTo>
                    <a:pt x="24" y="41"/>
                    <a:pt x="24" y="41"/>
                    <a:pt x="24" y="41"/>
                  </a:cubicBezTo>
                  <a:cubicBezTo>
                    <a:pt x="30" y="51"/>
                    <a:pt x="30" y="51"/>
                    <a:pt x="30" y="51"/>
                  </a:cubicBezTo>
                  <a:cubicBezTo>
                    <a:pt x="31" y="52"/>
                    <a:pt x="31" y="52"/>
                    <a:pt x="32" y="52"/>
                  </a:cubicBezTo>
                  <a:cubicBezTo>
                    <a:pt x="33" y="52"/>
                    <a:pt x="33" y="52"/>
                    <a:pt x="34" y="51"/>
                  </a:cubicBezTo>
                  <a:cubicBezTo>
                    <a:pt x="41" y="36"/>
                    <a:pt x="41" y="36"/>
                    <a:pt x="41" y="36"/>
                  </a:cubicBezTo>
                  <a:cubicBezTo>
                    <a:pt x="48" y="59"/>
                    <a:pt x="48" y="59"/>
                    <a:pt x="48" y="59"/>
                  </a:cubicBezTo>
                  <a:cubicBezTo>
                    <a:pt x="48" y="59"/>
                    <a:pt x="49" y="60"/>
                    <a:pt x="50" y="60"/>
                  </a:cubicBezTo>
                  <a:cubicBezTo>
                    <a:pt x="51" y="60"/>
                    <a:pt x="51" y="60"/>
                    <a:pt x="52" y="59"/>
                  </a:cubicBezTo>
                  <a:cubicBezTo>
                    <a:pt x="57" y="48"/>
                    <a:pt x="57" y="48"/>
                    <a:pt x="57" y="48"/>
                  </a:cubicBezTo>
                  <a:cubicBezTo>
                    <a:pt x="64" y="48"/>
                    <a:pt x="64" y="48"/>
                    <a:pt x="64" y="48"/>
                  </a:cubicBezTo>
                  <a:lnTo>
                    <a:pt x="64"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16">
              <a:extLst>
                <a:ext uri="{FF2B5EF4-FFF2-40B4-BE49-F238E27FC236}">
                  <a16:creationId xmlns:a16="http://schemas.microsoft.com/office/drawing/2014/main" id="{BA817DA0-DAC8-4DF3-8D3E-1AAF200D4F4B}"/>
                </a:ext>
              </a:extLst>
            </p:cNvPr>
            <p:cNvSpPr>
              <a:spLocks/>
            </p:cNvSpPr>
            <p:nvPr/>
          </p:nvSpPr>
          <p:spPr bwMode="auto">
            <a:xfrm>
              <a:off x="7829550" y="2554288"/>
              <a:ext cx="134938" cy="104775"/>
            </a:xfrm>
            <a:custGeom>
              <a:avLst/>
              <a:gdLst>
                <a:gd name="T0" fmla="*/ 2 w 36"/>
                <a:gd name="T1" fmla="*/ 28 h 28"/>
                <a:gd name="T2" fmla="*/ 34 w 36"/>
                <a:gd name="T3" fmla="*/ 28 h 28"/>
                <a:gd name="T4" fmla="*/ 36 w 36"/>
                <a:gd name="T5" fmla="*/ 26 h 28"/>
                <a:gd name="T6" fmla="*/ 36 w 36"/>
                <a:gd name="T7" fmla="*/ 10 h 28"/>
                <a:gd name="T8" fmla="*/ 34 w 36"/>
                <a:gd name="T9" fmla="*/ 8 h 28"/>
                <a:gd name="T10" fmla="*/ 28 w 36"/>
                <a:gd name="T11" fmla="*/ 8 h 28"/>
                <a:gd name="T12" fmla="*/ 18 w 36"/>
                <a:gd name="T13" fmla="*/ 0 h 28"/>
                <a:gd name="T14" fmla="*/ 8 w 36"/>
                <a:gd name="T15" fmla="*/ 8 h 28"/>
                <a:gd name="T16" fmla="*/ 2 w 36"/>
                <a:gd name="T17" fmla="*/ 8 h 28"/>
                <a:gd name="T18" fmla="*/ 0 w 36"/>
                <a:gd name="T19" fmla="*/ 10 h 28"/>
                <a:gd name="T20" fmla="*/ 0 w 36"/>
                <a:gd name="T21" fmla="*/ 26 h 28"/>
                <a:gd name="T22" fmla="*/ 2 w 36"/>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2" y="28"/>
                  </a:moveTo>
                  <a:cubicBezTo>
                    <a:pt x="34" y="28"/>
                    <a:pt x="34" y="28"/>
                    <a:pt x="34" y="28"/>
                  </a:cubicBezTo>
                  <a:cubicBezTo>
                    <a:pt x="35" y="28"/>
                    <a:pt x="36" y="27"/>
                    <a:pt x="36" y="26"/>
                  </a:cubicBezTo>
                  <a:cubicBezTo>
                    <a:pt x="36" y="10"/>
                    <a:pt x="36" y="10"/>
                    <a:pt x="36" y="10"/>
                  </a:cubicBezTo>
                  <a:cubicBezTo>
                    <a:pt x="36" y="9"/>
                    <a:pt x="35" y="8"/>
                    <a:pt x="34" y="8"/>
                  </a:cubicBez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0" name="Freeform 29">
            <a:extLst>
              <a:ext uri="{FF2B5EF4-FFF2-40B4-BE49-F238E27FC236}">
                <a16:creationId xmlns:a16="http://schemas.microsoft.com/office/drawing/2014/main" id="{70512603-30BA-4243-9666-222F2BA88542}"/>
              </a:ext>
            </a:extLst>
          </p:cNvPr>
          <p:cNvSpPr>
            <a:spLocks/>
          </p:cNvSpPr>
          <p:nvPr/>
        </p:nvSpPr>
        <p:spPr bwMode="auto">
          <a:xfrm>
            <a:off x="6844362" y="5477605"/>
            <a:ext cx="346075" cy="361950"/>
          </a:xfrm>
          <a:custGeom>
            <a:avLst/>
            <a:gdLst>
              <a:gd name="T0" fmla="*/ 91 w 92"/>
              <a:gd name="T1" fmla="*/ 68 h 96"/>
              <a:gd name="T2" fmla="*/ 68 w 92"/>
              <a:gd name="T3" fmla="*/ 62 h 96"/>
              <a:gd name="T4" fmla="*/ 64 w 92"/>
              <a:gd name="T5" fmla="*/ 62 h 96"/>
              <a:gd name="T6" fmla="*/ 71 w 92"/>
              <a:gd name="T7" fmla="*/ 56 h 96"/>
              <a:gd name="T8" fmla="*/ 87 w 92"/>
              <a:gd name="T9" fmla="*/ 31 h 96"/>
              <a:gd name="T10" fmla="*/ 87 w 92"/>
              <a:gd name="T11" fmla="*/ 29 h 96"/>
              <a:gd name="T12" fmla="*/ 85 w 92"/>
              <a:gd name="T13" fmla="*/ 28 h 96"/>
              <a:gd name="T14" fmla="*/ 60 w 92"/>
              <a:gd name="T15" fmla="*/ 44 h 96"/>
              <a:gd name="T16" fmla="*/ 54 w 92"/>
              <a:gd name="T17" fmla="*/ 51 h 96"/>
              <a:gd name="T18" fmla="*/ 56 w 92"/>
              <a:gd name="T19" fmla="*/ 36 h 96"/>
              <a:gd name="T20" fmla="*/ 48 w 92"/>
              <a:gd name="T21" fmla="*/ 1 h 96"/>
              <a:gd name="T22" fmla="*/ 44 w 92"/>
              <a:gd name="T23" fmla="*/ 1 h 96"/>
              <a:gd name="T24" fmla="*/ 36 w 92"/>
              <a:gd name="T25" fmla="*/ 36 h 96"/>
              <a:gd name="T26" fmla="*/ 38 w 92"/>
              <a:gd name="T27" fmla="*/ 51 h 96"/>
              <a:gd name="T28" fmla="*/ 32 w 92"/>
              <a:gd name="T29" fmla="*/ 44 h 96"/>
              <a:gd name="T30" fmla="*/ 7 w 92"/>
              <a:gd name="T31" fmla="*/ 28 h 96"/>
              <a:gd name="T32" fmla="*/ 5 w 92"/>
              <a:gd name="T33" fmla="*/ 29 h 96"/>
              <a:gd name="T34" fmla="*/ 5 w 92"/>
              <a:gd name="T35" fmla="*/ 31 h 96"/>
              <a:gd name="T36" fmla="*/ 21 w 92"/>
              <a:gd name="T37" fmla="*/ 56 h 96"/>
              <a:gd name="T38" fmla="*/ 28 w 92"/>
              <a:gd name="T39" fmla="*/ 62 h 96"/>
              <a:gd name="T40" fmla="*/ 24 w 92"/>
              <a:gd name="T41" fmla="*/ 62 h 96"/>
              <a:gd name="T42" fmla="*/ 1 w 92"/>
              <a:gd name="T43" fmla="*/ 68 h 96"/>
              <a:gd name="T44" fmla="*/ 0 w 92"/>
              <a:gd name="T45" fmla="*/ 70 h 96"/>
              <a:gd name="T46" fmla="*/ 1 w 92"/>
              <a:gd name="T47" fmla="*/ 72 h 96"/>
              <a:gd name="T48" fmla="*/ 24 w 92"/>
              <a:gd name="T49" fmla="*/ 78 h 96"/>
              <a:gd name="T50" fmla="*/ 30 w 92"/>
              <a:gd name="T51" fmla="*/ 78 h 96"/>
              <a:gd name="T52" fmla="*/ 21 w 92"/>
              <a:gd name="T53" fmla="*/ 92 h 96"/>
              <a:gd name="T54" fmla="*/ 22 w 92"/>
              <a:gd name="T55" fmla="*/ 94 h 96"/>
              <a:gd name="T56" fmla="*/ 24 w 92"/>
              <a:gd name="T57" fmla="*/ 94 h 96"/>
              <a:gd name="T58" fmla="*/ 44 w 92"/>
              <a:gd name="T59" fmla="*/ 84 h 96"/>
              <a:gd name="T60" fmla="*/ 44 w 92"/>
              <a:gd name="T61" fmla="*/ 94 h 96"/>
              <a:gd name="T62" fmla="*/ 46 w 92"/>
              <a:gd name="T63" fmla="*/ 96 h 96"/>
              <a:gd name="T64" fmla="*/ 48 w 92"/>
              <a:gd name="T65" fmla="*/ 94 h 96"/>
              <a:gd name="T66" fmla="*/ 48 w 92"/>
              <a:gd name="T67" fmla="*/ 84 h 96"/>
              <a:gd name="T68" fmla="*/ 68 w 92"/>
              <a:gd name="T69" fmla="*/ 94 h 96"/>
              <a:gd name="T70" fmla="*/ 69 w 92"/>
              <a:gd name="T71" fmla="*/ 95 h 96"/>
              <a:gd name="T72" fmla="*/ 70 w 92"/>
              <a:gd name="T73" fmla="*/ 94 h 96"/>
              <a:gd name="T74" fmla="*/ 71 w 92"/>
              <a:gd name="T75" fmla="*/ 92 h 96"/>
              <a:gd name="T76" fmla="*/ 62 w 92"/>
              <a:gd name="T77" fmla="*/ 78 h 96"/>
              <a:gd name="T78" fmla="*/ 68 w 92"/>
              <a:gd name="T79" fmla="*/ 78 h 96"/>
              <a:gd name="T80" fmla="*/ 91 w 92"/>
              <a:gd name="T81" fmla="*/ 72 h 96"/>
              <a:gd name="T82" fmla="*/ 92 w 92"/>
              <a:gd name="T83" fmla="*/ 70 h 96"/>
              <a:gd name="T84" fmla="*/ 91 w 92"/>
              <a:gd name="T85"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2" h="96">
                <a:moveTo>
                  <a:pt x="91" y="68"/>
                </a:moveTo>
                <a:cubicBezTo>
                  <a:pt x="91" y="68"/>
                  <a:pt x="81" y="62"/>
                  <a:pt x="68" y="62"/>
                </a:cubicBezTo>
                <a:cubicBezTo>
                  <a:pt x="67" y="62"/>
                  <a:pt x="65" y="62"/>
                  <a:pt x="64" y="62"/>
                </a:cubicBezTo>
                <a:cubicBezTo>
                  <a:pt x="67" y="60"/>
                  <a:pt x="69" y="58"/>
                  <a:pt x="71" y="56"/>
                </a:cubicBezTo>
                <a:cubicBezTo>
                  <a:pt x="83" y="45"/>
                  <a:pt x="87" y="32"/>
                  <a:pt x="87" y="31"/>
                </a:cubicBezTo>
                <a:cubicBezTo>
                  <a:pt x="88" y="30"/>
                  <a:pt x="88" y="29"/>
                  <a:pt x="87" y="29"/>
                </a:cubicBezTo>
                <a:cubicBezTo>
                  <a:pt x="86" y="28"/>
                  <a:pt x="86" y="28"/>
                  <a:pt x="85" y="28"/>
                </a:cubicBezTo>
                <a:cubicBezTo>
                  <a:pt x="84" y="29"/>
                  <a:pt x="71" y="33"/>
                  <a:pt x="60" y="44"/>
                </a:cubicBezTo>
                <a:cubicBezTo>
                  <a:pt x="58" y="47"/>
                  <a:pt x="56" y="49"/>
                  <a:pt x="54" y="51"/>
                </a:cubicBezTo>
                <a:cubicBezTo>
                  <a:pt x="55" y="46"/>
                  <a:pt x="56" y="41"/>
                  <a:pt x="56" y="36"/>
                </a:cubicBezTo>
                <a:cubicBezTo>
                  <a:pt x="56" y="17"/>
                  <a:pt x="48" y="2"/>
                  <a:pt x="48" y="1"/>
                </a:cubicBezTo>
                <a:cubicBezTo>
                  <a:pt x="47" y="0"/>
                  <a:pt x="45" y="0"/>
                  <a:pt x="44" y="1"/>
                </a:cubicBezTo>
                <a:cubicBezTo>
                  <a:pt x="44" y="2"/>
                  <a:pt x="36" y="17"/>
                  <a:pt x="36" y="36"/>
                </a:cubicBezTo>
                <a:cubicBezTo>
                  <a:pt x="36" y="41"/>
                  <a:pt x="37" y="46"/>
                  <a:pt x="38" y="51"/>
                </a:cubicBezTo>
                <a:cubicBezTo>
                  <a:pt x="36" y="49"/>
                  <a:pt x="34" y="47"/>
                  <a:pt x="32" y="44"/>
                </a:cubicBezTo>
                <a:cubicBezTo>
                  <a:pt x="21" y="33"/>
                  <a:pt x="8" y="29"/>
                  <a:pt x="7" y="28"/>
                </a:cubicBezTo>
                <a:cubicBezTo>
                  <a:pt x="6" y="28"/>
                  <a:pt x="6" y="28"/>
                  <a:pt x="5" y="29"/>
                </a:cubicBezTo>
                <a:cubicBezTo>
                  <a:pt x="4" y="29"/>
                  <a:pt x="4" y="30"/>
                  <a:pt x="5" y="31"/>
                </a:cubicBezTo>
                <a:cubicBezTo>
                  <a:pt x="5" y="32"/>
                  <a:pt x="9" y="45"/>
                  <a:pt x="21" y="56"/>
                </a:cubicBezTo>
                <a:cubicBezTo>
                  <a:pt x="23" y="58"/>
                  <a:pt x="25" y="60"/>
                  <a:pt x="28" y="62"/>
                </a:cubicBezTo>
                <a:cubicBezTo>
                  <a:pt x="27" y="62"/>
                  <a:pt x="25" y="62"/>
                  <a:pt x="24" y="62"/>
                </a:cubicBezTo>
                <a:cubicBezTo>
                  <a:pt x="11" y="62"/>
                  <a:pt x="1" y="68"/>
                  <a:pt x="1" y="68"/>
                </a:cubicBezTo>
                <a:cubicBezTo>
                  <a:pt x="0" y="69"/>
                  <a:pt x="0" y="69"/>
                  <a:pt x="0" y="70"/>
                </a:cubicBezTo>
                <a:cubicBezTo>
                  <a:pt x="0" y="71"/>
                  <a:pt x="0" y="71"/>
                  <a:pt x="1" y="72"/>
                </a:cubicBezTo>
                <a:cubicBezTo>
                  <a:pt x="1" y="72"/>
                  <a:pt x="11" y="78"/>
                  <a:pt x="24" y="78"/>
                </a:cubicBezTo>
                <a:cubicBezTo>
                  <a:pt x="26" y="78"/>
                  <a:pt x="28" y="78"/>
                  <a:pt x="30" y="78"/>
                </a:cubicBezTo>
                <a:cubicBezTo>
                  <a:pt x="24" y="84"/>
                  <a:pt x="22" y="92"/>
                  <a:pt x="21" y="92"/>
                </a:cubicBezTo>
                <a:cubicBezTo>
                  <a:pt x="21" y="93"/>
                  <a:pt x="21" y="94"/>
                  <a:pt x="22" y="94"/>
                </a:cubicBezTo>
                <a:cubicBezTo>
                  <a:pt x="23" y="95"/>
                  <a:pt x="23" y="95"/>
                  <a:pt x="24" y="94"/>
                </a:cubicBezTo>
                <a:cubicBezTo>
                  <a:pt x="25" y="94"/>
                  <a:pt x="37" y="90"/>
                  <a:pt x="44" y="84"/>
                </a:cubicBezTo>
                <a:cubicBezTo>
                  <a:pt x="44" y="94"/>
                  <a:pt x="44" y="94"/>
                  <a:pt x="44" y="94"/>
                </a:cubicBezTo>
                <a:cubicBezTo>
                  <a:pt x="44" y="95"/>
                  <a:pt x="45" y="96"/>
                  <a:pt x="46" y="96"/>
                </a:cubicBezTo>
                <a:cubicBezTo>
                  <a:pt x="47" y="96"/>
                  <a:pt x="48" y="95"/>
                  <a:pt x="48" y="94"/>
                </a:cubicBezTo>
                <a:cubicBezTo>
                  <a:pt x="48" y="84"/>
                  <a:pt x="48" y="84"/>
                  <a:pt x="48" y="84"/>
                </a:cubicBezTo>
                <a:cubicBezTo>
                  <a:pt x="55" y="90"/>
                  <a:pt x="67" y="94"/>
                  <a:pt x="68" y="94"/>
                </a:cubicBezTo>
                <a:cubicBezTo>
                  <a:pt x="68" y="95"/>
                  <a:pt x="68" y="95"/>
                  <a:pt x="69" y="95"/>
                </a:cubicBezTo>
                <a:cubicBezTo>
                  <a:pt x="69" y="95"/>
                  <a:pt x="70" y="94"/>
                  <a:pt x="70" y="94"/>
                </a:cubicBezTo>
                <a:cubicBezTo>
                  <a:pt x="71" y="94"/>
                  <a:pt x="71" y="93"/>
                  <a:pt x="71" y="92"/>
                </a:cubicBezTo>
                <a:cubicBezTo>
                  <a:pt x="70" y="92"/>
                  <a:pt x="68" y="84"/>
                  <a:pt x="62" y="78"/>
                </a:cubicBezTo>
                <a:cubicBezTo>
                  <a:pt x="64" y="78"/>
                  <a:pt x="66" y="78"/>
                  <a:pt x="68" y="78"/>
                </a:cubicBezTo>
                <a:cubicBezTo>
                  <a:pt x="81" y="78"/>
                  <a:pt x="91" y="72"/>
                  <a:pt x="91" y="72"/>
                </a:cubicBezTo>
                <a:cubicBezTo>
                  <a:pt x="92" y="71"/>
                  <a:pt x="92" y="71"/>
                  <a:pt x="92" y="70"/>
                </a:cubicBezTo>
                <a:cubicBezTo>
                  <a:pt x="92" y="69"/>
                  <a:pt x="92" y="69"/>
                  <a:pt x="91"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60">
            <a:extLst>
              <a:ext uri="{FF2B5EF4-FFF2-40B4-BE49-F238E27FC236}">
                <a16:creationId xmlns:a16="http://schemas.microsoft.com/office/drawing/2014/main" id="{B5AAB4F1-0ED3-474A-B08B-90E58A206FC9}"/>
              </a:ext>
            </a:extLst>
          </p:cNvPr>
          <p:cNvSpPr>
            <a:spLocks noEditPoints="1"/>
          </p:cNvSpPr>
          <p:nvPr/>
        </p:nvSpPr>
        <p:spPr bwMode="auto">
          <a:xfrm>
            <a:off x="6859443" y="4760395"/>
            <a:ext cx="315913" cy="361950"/>
          </a:xfrm>
          <a:custGeom>
            <a:avLst/>
            <a:gdLst>
              <a:gd name="T0" fmla="*/ 83 w 84"/>
              <a:gd name="T1" fmla="*/ 18 h 96"/>
              <a:gd name="T2" fmla="*/ 43 w 84"/>
              <a:gd name="T3" fmla="*/ 1 h 96"/>
              <a:gd name="T4" fmla="*/ 41 w 84"/>
              <a:gd name="T5" fmla="*/ 1 h 96"/>
              <a:gd name="T6" fmla="*/ 1 w 84"/>
              <a:gd name="T7" fmla="*/ 18 h 96"/>
              <a:gd name="T8" fmla="*/ 0 w 84"/>
              <a:gd name="T9" fmla="*/ 20 h 96"/>
              <a:gd name="T10" fmla="*/ 41 w 84"/>
              <a:gd name="T11" fmla="*/ 96 h 96"/>
              <a:gd name="T12" fmla="*/ 42 w 84"/>
              <a:gd name="T13" fmla="*/ 96 h 96"/>
              <a:gd name="T14" fmla="*/ 43 w 84"/>
              <a:gd name="T15" fmla="*/ 96 h 96"/>
              <a:gd name="T16" fmla="*/ 84 w 84"/>
              <a:gd name="T17" fmla="*/ 20 h 96"/>
              <a:gd name="T18" fmla="*/ 83 w 84"/>
              <a:gd name="T19" fmla="*/ 18 h 96"/>
              <a:gd name="T20" fmla="*/ 61 w 84"/>
              <a:gd name="T21" fmla="*/ 65 h 96"/>
              <a:gd name="T22" fmla="*/ 60 w 84"/>
              <a:gd name="T23" fmla="*/ 73 h 96"/>
              <a:gd name="T24" fmla="*/ 56 w 84"/>
              <a:gd name="T25" fmla="*/ 76 h 96"/>
              <a:gd name="T26" fmla="*/ 52 w 84"/>
              <a:gd name="T27" fmla="*/ 72 h 96"/>
              <a:gd name="T28" fmla="*/ 42 w 84"/>
              <a:gd name="T29" fmla="*/ 60 h 96"/>
              <a:gd name="T30" fmla="*/ 32 w 84"/>
              <a:gd name="T31" fmla="*/ 72 h 96"/>
              <a:gd name="T32" fmla="*/ 28 w 84"/>
              <a:gd name="T33" fmla="*/ 76 h 96"/>
              <a:gd name="T34" fmla="*/ 24 w 84"/>
              <a:gd name="T35" fmla="*/ 73 h 96"/>
              <a:gd name="T36" fmla="*/ 23 w 84"/>
              <a:gd name="T37" fmla="*/ 65 h 96"/>
              <a:gd name="T38" fmla="*/ 26 w 84"/>
              <a:gd name="T39" fmla="*/ 52 h 96"/>
              <a:gd name="T40" fmla="*/ 20 w 84"/>
              <a:gd name="T41" fmla="*/ 35 h 96"/>
              <a:gd name="T42" fmla="*/ 33 w 84"/>
              <a:gd name="T43" fmla="*/ 20 h 96"/>
              <a:gd name="T44" fmla="*/ 42 w 84"/>
              <a:gd name="T45" fmla="*/ 24 h 96"/>
              <a:gd name="T46" fmla="*/ 51 w 84"/>
              <a:gd name="T47" fmla="*/ 20 h 96"/>
              <a:gd name="T48" fmla="*/ 64 w 84"/>
              <a:gd name="T49" fmla="*/ 35 h 96"/>
              <a:gd name="T50" fmla="*/ 58 w 84"/>
              <a:gd name="T51" fmla="*/ 52 h 96"/>
              <a:gd name="T52" fmla="*/ 61 w 84"/>
              <a:gd name="T5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 h="96">
                <a:moveTo>
                  <a:pt x="83" y="18"/>
                </a:moveTo>
                <a:cubicBezTo>
                  <a:pt x="82" y="18"/>
                  <a:pt x="53" y="10"/>
                  <a:pt x="43" y="1"/>
                </a:cubicBezTo>
                <a:cubicBezTo>
                  <a:pt x="43" y="0"/>
                  <a:pt x="41" y="0"/>
                  <a:pt x="41" y="1"/>
                </a:cubicBezTo>
                <a:cubicBezTo>
                  <a:pt x="31" y="10"/>
                  <a:pt x="2" y="18"/>
                  <a:pt x="1" y="18"/>
                </a:cubicBezTo>
                <a:cubicBezTo>
                  <a:pt x="1" y="18"/>
                  <a:pt x="0" y="19"/>
                  <a:pt x="0" y="20"/>
                </a:cubicBezTo>
                <a:cubicBezTo>
                  <a:pt x="0" y="54"/>
                  <a:pt x="3" y="82"/>
                  <a:pt x="41" y="96"/>
                </a:cubicBezTo>
                <a:cubicBezTo>
                  <a:pt x="42" y="96"/>
                  <a:pt x="42" y="96"/>
                  <a:pt x="42" y="96"/>
                </a:cubicBezTo>
                <a:cubicBezTo>
                  <a:pt x="42" y="96"/>
                  <a:pt x="42" y="96"/>
                  <a:pt x="43" y="96"/>
                </a:cubicBezTo>
                <a:cubicBezTo>
                  <a:pt x="81" y="82"/>
                  <a:pt x="84" y="54"/>
                  <a:pt x="84" y="20"/>
                </a:cubicBezTo>
                <a:cubicBezTo>
                  <a:pt x="84" y="19"/>
                  <a:pt x="83" y="18"/>
                  <a:pt x="83" y="18"/>
                </a:cubicBezTo>
                <a:close/>
                <a:moveTo>
                  <a:pt x="61" y="65"/>
                </a:moveTo>
                <a:cubicBezTo>
                  <a:pt x="61" y="68"/>
                  <a:pt x="60" y="70"/>
                  <a:pt x="60" y="73"/>
                </a:cubicBezTo>
                <a:cubicBezTo>
                  <a:pt x="59" y="75"/>
                  <a:pt x="58" y="76"/>
                  <a:pt x="56" y="76"/>
                </a:cubicBezTo>
                <a:cubicBezTo>
                  <a:pt x="54" y="76"/>
                  <a:pt x="52" y="75"/>
                  <a:pt x="52" y="72"/>
                </a:cubicBezTo>
                <a:cubicBezTo>
                  <a:pt x="51" y="65"/>
                  <a:pt x="47" y="60"/>
                  <a:pt x="42" y="60"/>
                </a:cubicBezTo>
                <a:cubicBezTo>
                  <a:pt x="37" y="60"/>
                  <a:pt x="33" y="65"/>
                  <a:pt x="32" y="72"/>
                </a:cubicBezTo>
                <a:cubicBezTo>
                  <a:pt x="32" y="75"/>
                  <a:pt x="30" y="76"/>
                  <a:pt x="28" y="76"/>
                </a:cubicBezTo>
                <a:cubicBezTo>
                  <a:pt x="26" y="76"/>
                  <a:pt x="25" y="75"/>
                  <a:pt x="24" y="73"/>
                </a:cubicBezTo>
                <a:cubicBezTo>
                  <a:pt x="24" y="70"/>
                  <a:pt x="23" y="68"/>
                  <a:pt x="23" y="65"/>
                </a:cubicBezTo>
                <a:cubicBezTo>
                  <a:pt x="23" y="61"/>
                  <a:pt x="24" y="56"/>
                  <a:pt x="26" y="52"/>
                </a:cubicBezTo>
                <a:cubicBezTo>
                  <a:pt x="22" y="48"/>
                  <a:pt x="20" y="42"/>
                  <a:pt x="20" y="35"/>
                </a:cubicBezTo>
                <a:cubicBezTo>
                  <a:pt x="20" y="26"/>
                  <a:pt x="26" y="20"/>
                  <a:pt x="33" y="20"/>
                </a:cubicBezTo>
                <a:cubicBezTo>
                  <a:pt x="36" y="20"/>
                  <a:pt x="40" y="21"/>
                  <a:pt x="42" y="24"/>
                </a:cubicBezTo>
                <a:cubicBezTo>
                  <a:pt x="44" y="21"/>
                  <a:pt x="48" y="20"/>
                  <a:pt x="51" y="20"/>
                </a:cubicBezTo>
                <a:cubicBezTo>
                  <a:pt x="58" y="20"/>
                  <a:pt x="64" y="26"/>
                  <a:pt x="64" y="35"/>
                </a:cubicBezTo>
                <a:cubicBezTo>
                  <a:pt x="64" y="42"/>
                  <a:pt x="62" y="48"/>
                  <a:pt x="58" y="52"/>
                </a:cubicBezTo>
                <a:cubicBezTo>
                  <a:pt x="60" y="56"/>
                  <a:pt x="61" y="61"/>
                  <a:pt x="61"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2" name="Group 61">
            <a:extLst>
              <a:ext uri="{FF2B5EF4-FFF2-40B4-BE49-F238E27FC236}">
                <a16:creationId xmlns:a16="http://schemas.microsoft.com/office/drawing/2014/main" id="{B319F63C-A0CC-4BD7-825E-146993400969}"/>
              </a:ext>
            </a:extLst>
          </p:cNvPr>
          <p:cNvGrpSpPr/>
          <p:nvPr/>
        </p:nvGrpSpPr>
        <p:grpSpPr>
          <a:xfrm>
            <a:off x="6875317" y="3453988"/>
            <a:ext cx="284163" cy="361950"/>
            <a:chOff x="8475663" y="2554288"/>
            <a:chExt cx="284163" cy="361950"/>
          </a:xfrm>
          <a:solidFill>
            <a:schemeClr val="bg1"/>
          </a:solidFill>
        </p:grpSpPr>
        <p:sp>
          <p:nvSpPr>
            <p:cNvPr id="63" name="Freeform 71">
              <a:extLst>
                <a:ext uri="{FF2B5EF4-FFF2-40B4-BE49-F238E27FC236}">
                  <a16:creationId xmlns:a16="http://schemas.microsoft.com/office/drawing/2014/main" id="{D5A8F4AE-DCC2-4582-ADDD-8E1F16EBA048}"/>
                </a:ext>
              </a:extLst>
            </p:cNvPr>
            <p:cNvSpPr>
              <a:spLocks/>
            </p:cNvSpPr>
            <p:nvPr/>
          </p:nvSpPr>
          <p:spPr bwMode="auto">
            <a:xfrm>
              <a:off x="8520113" y="2554288"/>
              <a:ext cx="195263" cy="104775"/>
            </a:xfrm>
            <a:custGeom>
              <a:avLst/>
              <a:gdLst>
                <a:gd name="T0" fmla="*/ 52 w 52"/>
                <a:gd name="T1" fmla="*/ 28 h 28"/>
                <a:gd name="T2" fmla="*/ 50 w 52"/>
                <a:gd name="T3" fmla="*/ 23 h 28"/>
                <a:gd name="T4" fmla="*/ 48 w 52"/>
                <a:gd name="T5" fmla="*/ 22 h 28"/>
                <a:gd name="T6" fmla="*/ 33 w 52"/>
                <a:gd name="T7" fmla="*/ 22 h 28"/>
                <a:gd name="T8" fmla="*/ 38 w 52"/>
                <a:gd name="T9" fmla="*/ 12 h 28"/>
                <a:gd name="T10" fmla="*/ 26 w 52"/>
                <a:gd name="T11" fmla="*/ 0 h 28"/>
                <a:gd name="T12" fmla="*/ 14 w 52"/>
                <a:gd name="T13" fmla="*/ 12 h 28"/>
                <a:gd name="T14" fmla="*/ 19 w 52"/>
                <a:gd name="T15" fmla="*/ 22 h 28"/>
                <a:gd name="T16" fmla="*/ 4 w 52"/>
                <a:gd name="T17" fmla="*/ 22 h 28"/>
                <a:gd name="T18" fmla="*/ 2 w 52"/>
                <a:gd name="T19" fmla="*/ 23 h 28"/>
                <a:gd name="T20" fmla="*/ 0 w 52"/>
                <a:gd name="T21" fmla="*/ 28 h 28"/>
                <a:gd name="T22" fmla="*/ 52 w 52"/>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8">
                  <a:moveTo>
                    <a:pt x="52" y="28"/>
                  </a:moveTo>
                  <a:cubicBezTo>
                    <a:pt x="50" y="23"/>
                    <a:pt x="50" y="23"/>
                    <a:pt x="50" y="23"/>
                  </a:cubicBezTo>
                  <a:cubicBezTo>
                    <a:pt x="49" y="22"/>
                    <a:pt x="49" y="22"/>
                    <a:pt x="48" y="22"/>
                  </a:cubicBezTo>
                  <a:cubicBezTo>
                    <a:pt x="33" y="22"/>
                    <a:pt x="33" y="22"/>
                    <a:pt x="33" y="22"/>
                  </a:cubicBezTo>
                  <a:cubicBezTo>
                    <a:pt x="36" y="20"/>
                    <a:pt x="38" y="16"/>
                    <a:pt x="38" y="12"/>
                  </a:cubicBezTo>
                  <a:cubicBezTo>
                    <a:pt x="38" y="5"/>
                    <a:pt x="33" y="0"/>
                    <a:pt x="26" y="0"/>
                  </a:cubicBezTo>
                  <a:cubicBezTo>
                    <a:pt x="19" y="0"/>
                    <a:pt x="14" y="5"/>
                    <a:pt x="14" y="12"/>
                  </a:cubicBezTo>
                  <a:cubicBezTo>
                    <a:pt x="14" y="16"/>
                    <a:pt x="16" y="20"/>
                    <a:pt x="19" y="22"/>
                  </a:cubicBezTo>
                  <a:cubicBezTo>
                    <a:pt x="4" y="22"/>
                    <a:pt x="4" y="22"/>
                    <a:pt x="4" y="22"/>
                  </a:cubicBezTo>
                  <a:cubicBezTo>
                    <a:pt x="3" y="22"/>
                    <a:pt x="3" y="22"/>
                    <a:pt x="2" y="23"/>
                  </a:cubicBezTo>
                  <a:cubicBezTo>
                    <a:pt x="0" y="28"/>
                    <a:pt x="0" y="28"/>
                    <a:pt x="0" y="28"/>
                  </a:cubicBezTo>
                  <a:lnTo>
                    <a:pt x="5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72">
              <a:extLst>
                <a:ext uri="{FF2B5EF4-FFF2-40B4-BE49-F238E27FC236}">
                  <a16:creationId xmlns:a16="http://schemas.microsoft.com/office/drawing/2014/main" id="{FDBEAB19-EF5F-4736-97D3-A0101498EF76}"/>
                </a:ext>
              </a:extLst>
            </p:cNvPr>
            <p:cNvSpPr>
              <a:spLocks/>
            </p:cNvSpPr>
            <p:nvPr/>
          </p:nvSpPr>
          <p:spPr bwMode="auto">
            <a:xfrm>
              <a:off x="8561388" y="2855913"/>
              <a:ext cx="112713" cy="60325"/>
            </a:xfrm>
            <a:custGeom>
              <a:avLst/>
              <a:gdLst>
                <a:gd name="T0" fmla="*/ 0 w 30"/>
                <a:gd name="T1" fmla="*/ 0 h 16"/>
                <a:gd name="T2" fmla="*/ 3 w 30"/>
                <a:gd name="T3" fmla="*/ 14 h 16"/>
                <a:gd name="T4" fmla="*/ 5 w 30"/>
                <a:gd name="T5" fmla="*/ 16 h 16"/>
                <a:gd name="T6" fmla="*/ 25 w 30"/>
                <a:gd name="T7" fmla="*/ 16 h 16"/>
                <a:gd name="T8" fmla="*/ 27 w 30"/>
                <a:gd name="T9" fmla="*/ 14 h 16"/>
                <a:gd name="T10" fmla="*/ 30 w 30"/>
                <a:gd name="T11" fmla="*/ 0 h 16"/>
                <a:gd name="T12" fmla="*/ 0 w 3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0" h="16">
                  <a:moveTo>
                    <a:pt x="0" y="0"/>
                  </a:moveTo>
                  <a:cubicBezTo>
                    <a:pt x="3" y="14"/>
                    <a:pt x="3" y="14"/>
                    <a:pt x="3" y="14"/>
                  </a:cubicBezTo>
                  <a:cubicBezTo>
                    <a:pt x="3" y="15"/>
                    <a:pt x="4" y="16"/>
                    <a:pt x="5" y="16"/>
                  </a:cubicBezTo>
                  <a:cubicBezTo>
                    <a:pt x="25" y="16"/>
                    <a:pt x="25" y="16"/>
                    <a:pt x="25" y="16"/>
                  </a:cubicBezTo>
                  <a:cubicBezTo>
                    <a:pt x="26" y="16"/>
                    <a:pt x="27" y="15"/>
                    <a:pt x="27" y="14"/>
                  </a:cubicBezTo>
                  <a:cubicBezTo>
                    <a:pt x="30" y="0"/>
                    <a:pt x="30" y="0"/>
                    <a:pt x="3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73">
              <a:extLst>
                <a:ext uri="{FF2B5EF4-FFF2-40B4-BE49-F238E27FC236}">
                  <a16:creationId xmlns:a16="http://schemas.microsoft.com/office/drawing/2014/main" id="{2516FCBF-53D6-4FBD-940C-04AF4A68AD27}"/>
                </a:ext>
              </a:extLst>
            </p:cNvPr>
            <p:cNvSpPr>
              <a:spLocks noEditPoints="1"/>
            </p:cNvSpPr>
            <p:nvPr/>
          </p:nvSpPr>
          <p:spPr bwMode="auto">
            <a:xfrm>
              <a:off x="8475663" y="2674938"/>
              <a:ext cx="284163" cy="165100"/>
            </a:xfrm>
            <a:custGeom>
              <a:avLst/>
              <a:gdLst>
                <a:gd name="T0" fmla="*/ 74 w 76"/>
                <a:gd name="T1" fmla="*/ 0 h 44"/>
                <a:gd name="T2" fmla="*/ 2 w 76"/>
                <a:gd name="T3" fmla="*/ 0 h 44"/>
                <a:gd name="T4" fmla="*/ 0 w 76"/>
                <a:gd name="T5" fmla="*/ 2 h 44"/>
                <a:gd name="T6" fmla="*/ 0 w 76"/>
                <a:gd name="T7" fmla="*/ 42 h 44"/>
                <a:gd name="T8" fmla="*/ 2 w 76"/>
                <a:gd name="T9" fmla="*/ 44 h 44"/>
                <a:gd name="T10" fmla="*/ 74 w 76"/>
                <a:gd name="T11" fmla="*/ 44 h 44"/>
                <a:gd name="T12" fmla="*/ 76 w 76"/>
                <a:gd name="T13" fmla="*/ 42 h 44"/>
                <a:gd name="T14" fmla="*/ 76 w 76"/>
                <a:gd name="T15" fmla="*/ 2 h 44"/>
                <a:gd name="T16" fmla="*/ 74 w 76"/>
                <a:gd name="T17" fmla="*/ 0 h 44"/>
                <a:gd name="T18" fmla="*/ 60 w 76"/>
                <a:gd name="T19" fmla="*/ 15 h 44"/>
                <a:gd name="T20" fmla="*/ 58 w 76"/>
                <a:gd name="T21" fmla="*/ 16 h 44"/>
                <a:gd name="T22" fmla="*/ 57 w 76"/>
                <a:gd name="T23" fmla="*/ 16 h 44"/>
                <a:gd name="T24" fmla="*/ 50 w 76"/>
                <a:gd name="T25" fmla="*/ 13 h 44"/>
                <a:gd name="T26" fmla="*/ 45 w 76"/>
                <a:gd name="T27" fmla="*/ 12 h 44"/>
                <a:gd name="T28" fmla="*/ 40 w 76"/>
                <a:gd name="T29" fmla="*/ 12 h 44"/>
                <a:gd name="T30" fmla="*/ 40 w 76"/>
                <a:gd name="T31" fmla="*/ 20 h 44"/>
                <a:gd name="T32" fmla="*/ 41 w 76"/>
                <a:gd name="T33" fmla="*/ 20 h 44"/>
                <a:gd name="T34" fmla="*/ 48 w 76"/>
                <a:gd name="T35" fmla="*/ 21 h 44"/>
                <a:gd name="T36" fmla="*/ 56 w 76"/>
                <a:gd name="T37" fmla="*/ 24 h 44"/>
                <a:gd name="T38" fmla="*/ 57 w 76"/>
                <a:gd name="T39" fmla="*/ 27 h 44"/>
                <a:gd name="T40" fmla="*/ 55 w 76"/>
                <a:gd name="T41" fmla="*/ 28 h 44"/>
                <a:gd name="T42" fmla="*/ 54 w 76"/>
                <a:gd name="T43" fmla="*/ 28 h 44"/>
                <a:gd name="T44" fmla="*/ 46 w 76"/>
                <a:gd name="T45" fmla="*/ 25 h 44"/>
                <a:gd name="T46" fmla="*/ 41 w 76"/>
                <a:gd name="T47" fmla="*/ 24 h 44"/>
                <a:gd name="T48" fmla="*/ 40 w 76"/>
                <a:gd name="T49" fmla="*/ 24 h 44"/>
                <a:gd name="T50" fmla="*/ 40 w 76"/>
                <a:gd name="T51" fmla="*/ 32 h 44"/>
                <a:gd name="T52" fmla="*/ 46 w 76"/>
                <a:gd name="T53" fmla="*/ 32 h 44"/>
                <a:gd name="T54" fmla="*/ 48 w 76"/>
                <a:gd name="T55" fmla="*/ 34 h 44"/>
                <a:gd name="T56" fmla="*/ 46 w 76"/>
                <a:gd name="T57" fmla="*/ 36 h 44"/>
                <a:gd name="T58" fmla="*/ 30 w 76"/>
                <a:gd name="T59" fmla="*/ 36 h 44"/>
                <a:gd name="T60" fmla="*/ 28 w 76"/>
                <a:gd name="T61" fmla="*/ 34 h 44"/>
                <a:gd name="T62" fmla="*/ 30 w 76"/>
                <a:gd name="T63" fmla="*/ 32 h 44"/>
                <a:gd name="T64" fmla="*/ 36 w 76"/>
                <a:gd name="T65" fmla="*/ 32 h 44"/>
                <a:gd name="T66" fmla="*/ 36 w 76"/>
                <a:gd name="T67" fmla="*/ 24 h 44"/>
                <a:gd name="T68" fmla="*/ 35 w 76"/>
                <a:gd name="T69" fmla="*/ 24 h 44"/>
                <a:gd name="T70" fmla="*/ 30 w 76"/>
                <a:gd name="T71" fmla="*/ 25 h 44"/>
                <a:gd name="T72" fmla="*/ 22 w 76"/>
                <a:gd name="T73" fmla="*/ 28 h 44"/>
                <a:gd name="T74" fmla="*/ 21 w 76"/>
                <a:gd name="T75" fmla="*/ 28 h 44"/>
                <a:gd name="T76" fmla="*/ 19 w 76"/>
                <a:gd name="T77" fmla="*/ 27 h 44"/>
                <a:gd name="T78" fmla="*/ 20 w 76"/>
                <a:gd name="T79" fmla="*/ 24 h 44"/>
                <a:gd name="T80" fmla="*/ 28 w 76"/>
                <a:gd name="T81" fmla="*/ 21 h 44"/>
                <a:gd name="T82" fmla="*/ 35 w 76"/>
                <a:gd name="T83" fmla="*/ 20 h 44"/>
                <a:gd name="T84" fmla="*/ 36 w 76"/>
                <a:gd name="T85" fmla="*/ 20 h 44"/>
                <a:gd name="T86" fmla="*/ 36 w 76"/>
                <a:gd name="T87" fmla="*/ 12 h 44"/>
                <a:gd name="T88" fmla="*/ 31 w 76"/>
                <a:gd name="T89" fmla="*/ 12 h 44"/>
                <a:gd name="T90" fmla="*/ 26 w 76"/>
                <a:gd name="T91" fmla="*/ 13 h 44"/>
                <a:gd name="T92" fmla="*/ 19 w 76"/>
                <a:gd name="T93" fmla="*/ 16 h 44"/>
                <a:gd name="T94" fmla="*/ 18 w 76"/>
                <a:gd name="T95" fmla="*/ 16 h 44"/>
                <a:gd name="T96" fmla="*/ 16 w 76"/>
                <a:gd name="T97" fmla="*/ 15 h 44"/>
                <a:gd name="T98" fmla="*/ 17 w 76"/>
                <a:gd name="T99" fmla="*/ 12 h 44"/>
                <a:gd name="T100" fmla="*/ 24 w 76"/>
                <a:gd name="T101" fmla="*/ 9 h 44"/>
                <a:gd name="T102" fmla="*/ 31 w 76"/>
                <a:gd name="T103" fmla="*/ 8 h 44"/>
                <a:gd name="T104" fmla="*/ 38 w 76"/>
                <a:gd name="T105" fmla="*/ 8 h 44"/>
                <a:gd name="T106" fmla="*/ 45 w 76"/>
                <a:gd name="T107" fmla="*/ 8 h 44"/>
                <a:gd name="T108" fmla="*/ 52 w 76"/>
                <a:gd name="T109" fmla="*/ 9 h 44"/>
                <a:gd name="T110" fmla="*/ 59 w 76"/>
                <a:gd name="T111" fmla="*/ 12 h 44"/>
                <a:gd name="T112" fmla="*/ 60 w 76"/>
                <a:gd name="T113"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 h="44">
                  <a:moveTo>
                    <a:pt x="74" y="0"/>
                  </a:moveTo>
                  <a:cubicBezTo>
                    <a:pt x="2" y="0"/>
                    <a:pt x="2" y="0"/>
                    <a:pt x="2" y="0"/>
                  </a:cubicBezTo>
                  <a:cubicBezTo>
                    <a:pt x="1" y="0"/>
                    <a:pt x="0" y="1"/>
                    <a:pt x="0" y="2"/>
                  </a:cubicBezTo>
                  <a:cubicBezTo>
                    <a:pt x="0" y="42"/>
                    <a:pt x="0" y="42"/>
                    <a:pt x="0" y="42"/>
                  </a:cubicBezTo>
                  <a:cubicBezTo>
                    <a:pt x="0" y="43"/>
                    <a:pt x="1" y="44"/>
                    <a:pt x="2" y="44"/>
                  </a:cubicBezTo>
                  <a:cubicBezTo>
                    <a:pt x="74" y="44"/>
                    <a:pt x="74" y="44"/>
                    <a:pt x="74" y="44"/>
                  </a:cubicBezTo>
                  <a:cubicBezTo>
                    <a:pt x="75" y="44"/>
                    <a:pt x="76" y="43"/>
                    <a:pt x="76" y="42"/>
                  </a:cubicBezTo>
                  <a:cubicBezTo>
                    <a:pt x="76" y="2"/>
                    <a:pt x="76" y="2"/>
                    <a:pt x="76" y="2"/>
                  </a:cubicBezTo>
                  <a:cubicBezTo>
                    <a:pt x="76" y="1"/>
                    <a:pt x="75" y="0"/>
                    <a:pt x="74" y="0"/>
                  </a:cubicBezTo>
                  <a:close/>
                  <a:moveTo>
                    <a:pt x="60" y="15"/>
                  </a:moveTo>
                  <a:cubicBezTo>
                    <a:pt x="60" y="16"/>
                    <a:pt x="59" y="16"/>
                    <a:pt x="58" y="16"/>
                  </a:cubicBezTo>
                  <a:cubicBezTo>
                    <a:pt x="58" y="16"/>
                    <a:pt x="57" y="16"/>
                    <a:pt x="57" y="16"/>
                  </a:cubicBezTo>
                  <a:cubicBezTo>
                    <a:pt x="50" y="13"/>
                    <a:pt x="50" y="13"/>
                    <a:pt x="50" y="13"/>
                  </a:cubicBezTo>
                  <a:cubicBezTo>
                    <a:pt x="48" y="12"/>
                    <a:pt x="47" y="12"/>
                    <a:pt x="45" y="12"/>
                  </a:cubicBezTo>
                  <a:cubicBezTo>
                    <a:pt x="40" y="12"/>
                    <a:pt x="40" y="12"/>
                    <a:pt x="40" y="12"/>
                  </a:cubicBezTo>
                  <a:cubicBezTo>
                    <a:pt x="40" y="20"/>
                    <a:pt x="40" y="20"/>
                    <a:pt x="40" y="20"/>
                  </a:cubicBezTo>
                  <a:cubicBezTo>
                    <a:pt x="41" y="20"/>
                    <a:pt x="41" y="20"/>
                    <a:pt x="41" y="20"/>
                  </a:cubicBezTo>
                  <a:cubicBezTo>
                    <a:pt x="43" y="20"/>
                    <a:pt x="45" y="20"/>
                    <a:pt x="48" y="21"/>
                  </a:cubicBezTo>
                  <a:cubicBezTo>
                    <a:pt x="56" y="24"/>
                    <a:pt x="56" y="24"/>
                    <a:pt x="56" y="24"/>
                  </a:cubicBezTo>
                  <a:cubicBezTo>
                    <a:pt x="57" y="25"/>
                    <a:pt x="57" y="26"/>
                    <a:pt x="57" y="27"/>
                  </a:cubicBezTo>
                  <a:cubicBezTo>
                    <a:pt x="56" y="28"/>
                    <a:pt x="56" y="28"/>
                    <a:pt x="55" y="28"/>
                  </a:cubicBezTo>
                  <a:cubicBezTo>
                    <a:pt x="55" y="28"/>
                    <a:pt x="54" y="28"/>
                    <a:pt x="54" y="28"/>
                  </a:cubicBezTo>
                  <a:cubicBezTo>
                    <a:pt x="46" y="25"/>
                    <a:pt x="46" y="25"/>
                    <a:pt x="46" y="25"/>
                  </a:cubicBezTo>
                  <a:cubicBezTo>
                    <a:pt x="44" y="24"/>
                    <a:pt x="43" y="24"/>
                    <a:pt x="41" y="24"/>
                  </a:cubicBezTo>
                  <a:cubicBezTo>
                    <a:pt x="40" y="24"/>
                    <a:pt x="40" y="24"/>
                    <a:pt x="40" y="24"/>
                  </a:cubicBezTo>
                  <a:cubicBezTo>
                    <a:pt x="40" y="32"/>
                    <a:pt x="40" y="32"/>
                    <a:pt x="40" y="32"/>
                  </a:cubicBezTo>
                  <a:cubicBezTo>
                    <a:pt x="46" y="32"/>
                    <a:pt x="46" y="32"/>
                    <a:pt x="46" y="32"/>
                  </a:cubicBezTo>
                  <a:cubicBezTo>
                    <a:pt x="47" y="32"/>
                    <a:pt x="48" y="33"/>
                    <a:pt x="48" y="34"/>
                  </a:cubicBezTo>
                  <a:cubicBezTo>
                    <a:pt x="48" y="35"/>
                    <a:pt x="47" y="36"/>
                    <a:pt x="46" y="36"/>
                  </a:cubicBezTo>
                  <a:cubicBezTo>
                    <a:pt x="30" y="36"/>
                    <a:pt x="30" y="36"/>
                    <a:pt x="30" y="36"/>
                  </a:cubicBezTo>
                  <a:cubicBezTo>
                    <a:pt x="29" y="36"/>
                    <a:pt x="28" y="35"/>
                    <a:pt x="28" y="34"/>
                  </a:cubicBezTo>
                  <a:cubicBezTo>
                    <a:pt x="28" y="33"/>
                    <a:pt x="29" y="32"/>
                    <a:pt x="30" y="32"/>
                  </a:cubicBezTo>
                  <a:cubicBezTo>
                    <a:pt x="36" y="32"/>
                    <a:pt x="36" y="32"/>
                    <a:pt x="36" y="32"/>
                  </a:cubicBezTo>
                  <a:cubicBezTo>
                    <a:pt x="36" y="24"/>
                    <a:pt x="36" y="24"/>
                    <a:pt x="36" y="24"/>
                  </a:cubicBezTo>
                  <a:cubicBezTo>
                    <a:pt x="35" y="24"/>
                    <a:pt x="35" y="24"/>
                    <a:pt x="35" y="24"/>
                  </a:cubicBezTo>
                  <a:cubicBezTo>
                    <a:pt x="33" y="24"/>
                    <a:pt x="32" y="24"/>
                    <a:pt x="30" y="25"/>
                  </a:cubicBezTo>
                  <a:cubicBezTo>
                    <a:pt x="22" y="28"/>
                    <a:pt x="22" y="28"/>
                    <a:pt x="22" y="28"/>
                  </a:cubicBezTo>
                  <a:cubicBezTo>
                    <a:pt x="22" y="28"/>
                    <a:pt x="21" y="28"/>
                    <a:pt x="21" y="28"/>
                  </a:cubicBezTo>
                  <a:cubicBezTo>
                    <a:pt x="20" y="28"/>
                    <a:pt x="20" y="28"/>
                    <a:pt x="19" y="27"/>
                  </a:cubicBezTo>
                  <a:cubicBezTo>
                    <a:pt x="19" y="26"/>
                    <a:pt x="19" y="25"/>
                    <a:pt x="20" y="24"/>
                  </a:cubicBezTo>
                  <a:cubicBezTo>
                    <a:pt x="28" y="21"/>
                    <a:pt x="28" y="21"/>
                    <a:pt x="28" y="21"/>
                  </a:cubicBezTo>
                  <a:cubicBezTo>
                    <a:pt x="31" y="20"/>
                    <a:pt x="33" y="20"/>
                    <a:pt x="35" y="20"/>
                  </a:cubicBezTo>
                  <a:cubicBezTo>
                    <a:pt x="36" y="20"/>
                    <a:pt x="36" y="20"/>
                    <a:pt x="36" y="20"/>
                  </a:cubicBezTo>
                  <a:cubicBezTo>
                    <a:pt x="36" y="12"/>
                    <a:pt x="36" y="12"/>
                    <a:pt x="36" y="12"/>
                  </a:cubicBezTo>
                  <a:cubicBezTo>
                    <a:pt x="31" y="12"/>
                    <a:pt x="31" y="12"/>
                    <a:pt x="31" y="12"/>
                  </a:cubicBezTo>
                  <a:cubicBezTo>
                    <a:pt x="29" y="12"/>
                    <a:pt x="28" y="12"/>
                    <a:pt x="26" y="13"/>
                  </a:cubicBezTo>
                  <a:cubicBezTo>
                    <a:pt x="19" y="16"/>
                    <a:pt x="19" y="16"/>
                    <a:pt x="19" y="16"/>
                  </a:cubicBezTo>
                  <a:cubicBezTo>
                    <a:pt x="18" y="16"/>
                    <a:pt x="18" y="16"/>
                    <a:pt x="18" y="16"/>
                  </a:cubicBezTo>
                  <a:cubicBezTo>
                    <a:pt x="17" y="16"/>
                    <a:pt x="16" y="16"/>
                    <a:pt x="16" y="15"/>
                  </a:cubicBezTo>
                  <a:cubicBezTo>
                    <a:pt x="16" y="14"/>
                    <a:pt x="16" y="13"/>
                    <a:pt x="17" y="12"/>
                  </a:cubicBezTo>
                  <a:cubicBezTo>
                    <a:pt x="24" y="9"/>
                    <a:pt x="24" y="9"/>
                    <a:pt x="24" y="9"/>
                  </a:cubicBezTo>
                  <a:cubicBezTo>
                    <a:pt x="27" y="8"/>
                    <a:pt x="29" y="8"/>
                    <a:pt x="31" y="8"/>
                  </a:cubicBezTo>
                  <a:cubicBezTo>
                    <a:pt x="38" y="8"/>
                    <a:pt x="38" y="8"/>
                    <a:pt x="38" y="8"/>
                  </a:cubicBezTo>
                  <a:cubicBezTo>
                    <a:pt x="45" y="8"/>
                    <a:pt x="45" y="8"/>
                    <a:pt x="45" y="8"/>
                  </a:cubicBezTo>
                  <a:cubicBezTo>
                    <a:pt x="47" y="8"/>
                    <a:pt x="49" y="8"/>
                    <a:pt x="52" y="9"/>
                  </a:cubicBezTo>
                  <a:cubicBezTo>
                    <a:pt x="59" y="12"/>
                    <a:pt x="59" y="12"/>
                    <a:pt x="59" y="12"/>
                  </a:cubicBezTo>
                  <a:cubicBezTo>
                    <a:pt x="60" y="13"/>
                    <a:pt x="60" y="14"/>
                    <a:pt x="6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7" name="Rectangle: Rounded Corners 66">
            <a:extLst>
              <a:ext uri="{FF2B5EF4-FFF2-40B4-BE49-F238E27FC236}">
                <a16:creationId xmlns:a16="http://schemas.microsoft.com/office/drawing/2014/main" id="{7C66B32E-726A-4DBC-B778-B5106D6CCA67}"/>
              </a:ext>
            </a:extLst>
          </p:cNvPr>
          <p:cNvSpPr/>
          <p:nvPr/>
        </p:nvSpPr>
        <p:spPr>
          <a:xfrm rot="2700000">
            <a:off x="455488" y="1882242"/>
            <a:ext cx="892629" cy="8926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EF83A6EF-88F3-425A-910E-9BBD20553705}"/>
              </a:ext>
            </a:extLst>
          </p:cNvPr>
          <p:cNvSpPr txBox="1"/>
          <p:nvPr/>
        </p:nvSpPr>
        <p:spPr>
          <a:xfrm>
            <a:off x="1532987" y="1897669"/>
            <a:ext cx="4517945" cy="861774"/>
          </a:xfrm>
          <a:prstGeom prst="rect">
            <a:avLst/>
          </a:prstGeom>
          <a:noFill/>
          <a:ln>
            <a:noFill/>
          </a:ln>
        </p:spPr>
        <p:txBody>
          <a:bodyPr wrap="square" lIns="0" tIns="0" rIns="0" bIns="0" rtlCol="0" anchor="ctr">
            <a:spAutoFit/>
          </a:bodyPr>
          <a:lstStyle/>
          <a:p>
            <a:pPr>
              <a:buClr>
                <a:schemeClr val="accent1"/>
              </a:buClr>
            </a:pPr>
            <a:r>
              <a:rPr lang="en-IN" sz="1400" dirty="0">
                <a:effectLst/>
                <a:latin typeface="Calibri" panose="020F0502020204030204" pitchFamily="34" charset="0"/>
                <a:ea typeface="Calibri" panose="020F0502020204030204" pitchFamily="34" charset="0"/>
              </a:rPr>
              <a:t>The information dataset to perform logistic regression</a:t>
            </a:r>
            <a:r>
              <a:rPr lang="en-IN" sz="1400" b="1" dirty="0">
                <a:effectLst/>
                <a:latin typeface="Calibri" panose="020F0502020204030204" pitchFamily="34" charset="0"/>
                <a:ea typeface="Calibri" panose="020F0502020204030204" pitchFamily="34" charset="0"/>
              </a:rPr>
              <a:t> </a:t>
            </a:r>
            <a:r>
              <a:rPr lang="en-IN" sz="1400" dirty="0">
                <a:effectLst/>
                <a:latin typeface="Calibri" panose="020F0502020204030204" pitchFamily="34" charset="0"/>
                <a:ea typeface="Calibri" panose="020F0502020204030204" pitchFamily="34" charset="0"/>
              </a:rPr>
              <a:t>is collected from Kaggle Pima Indian’s diabetes dataset, which contains data which amounts nearly 768 entries about women who has/does not have diabetes.</a:t>
            </a:r>
            <a:endParaRPr lang="en-US" sz="1400" dirty="0">
              <a:solidFill>
                <a:schemeClr val="tx1">
                  <a:lumMod val="75000"/>
                  <a:lumOff val="25000"/>
                </a:schemeClr>
              </a:solidFill>
            </a:endParaRPr>
          </a:p>
        </p:txBody>
      </p:sp>
      <p:sp>
        <p:nvSpPr>
          <p:cNvPr id="69" name="Rectangle: Rounded Corners 68">
            <a:extLst>
              <a:ext uri="{FF2B5EF4-FFF2-40B4-BE49-F238E27FC236}">
                <a16:creationId xmlns:a16="http://schemas.microsoft.com/office/drawing/2014/main" id="{4CD62471-24A1-4290-AB76-6522B8121A05}"/>
              </a:ext>
            </a:extLst>
          </p:cNvPr>
          <p:cNvSpPr/>
          <p:nvPr/>
        </p:nvSpPr>
        <p:spPr>
          <a:xfrm rot="2700000">
            <a:off x="455488" y="3188648"/>
            <a:ext cx="892629" cy="8926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B26CE1D4-DF3A-4B9C-B3BD-17AC7AB78DB5}"/>
              </a:ext>
            </a:extLst>
          </p:cNvPr>
          <p:cNvSpPr txBox="1"/>
          <p:nvPr/>
        </p:nvSpPr>
        <p:spPr>
          <a:xfrm>
            <a:off x="1532986" y="3232705"/>
            <a:ext cx="4715413" cy="1270861"/>
          </a:xfrm>
          <a:prstGeom prst="rect">
            <a:avLst/>
          </a:prstGeom>
          <a:noFill/>
          <a:ln>
            <a:noFill/>
          </a:ln>
        </p:spPr>
        <p:txBody>
          <a:bodyPr wrap="square" lIns="0" tIns="0" rIns="0" bIns="0" rtlCol="0" anchor="ctr">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The column entries include </a:t>
            </a:r>
            <a:r>
              <a:rPr lang="en-IN" sz="1400" dirty="0">
                <a:effectLst/>
                <a:latin typeface="Calibri" panose="020F0502020204030204" pitchFamily="34" charset="0"/>
                <a:ea typeface="Times New Roman" panose="02020603050405020304" pitchFamily="18" charset="0"/>
                <a:cs typeface="Calibri" panose="020F0502020204030204" pitchFamily="34" charset="0"/>
              </a:rPr>
              <a:t>'Pregnancies', 'Glucose', '</a:t>
            </a:r>
            <a:r>
              <a:rPr lang="en-IN" sz="1400" dirty="0" err="1">
                <a:effectLst/>
                <a:latin typeface="Calibri" panose="020F0502020204030204" pitchFamily="34" charset="0"/>
                <a:ea typeface="Times New Roman" panose="02020603050405020304" pitchFamily="18" charset="0"/>
                <a:cs typeface="Calibri" panose="020F0502020204030204" pitchFamily="34" charset="0"/>
              </a:rPr>
              <a:t>BloodPressure</a:t>
            </a:r>
            <a:r>
              <a:rPr lang="en-IN" sz="1400" dirty="0">
                <a:effectLst/>
                <a:latin typeface="Calibri" panose="020F0502020204030204" pitchFamily="34" charset="0"/>
                <a:ea typeface="Times New Roman" panose="02020603050405020304" pitchFamily="18" charset="0"/>
                <a:cs typeface="Calibri" panose="020F0502020204030204" pitchFamily="34" charset="0"/>
              </a:rPr>
              <a:t>', '</a:t>
            </a:r>
            <a:r>
              <a:rPr lang="en-IN" sz="1400" dirty="0" err="1">
                <a:effectLst/>
                <a:latin typeface="Calibri" panose="020F0502020204030204" pitchFamily="34" charset="0"/>
                <a:ea typeface="Times New Roman" panose="02020603050405020304" pitchFamily="18" charset="0"/>
                <a:cs typeface="Calibri" panose="020F0502020204030204" pitchFamily="34" charset="0"/>
              </a:rPr>
              <a:t>SkinThickness</a:t>
            </a:r>
            <a:r>
              <a:rPr lang="en-IN" sz="1400" dirty="0">
                <a:effectLst/>
                <a:latin typeface="Calibri" panose="020F0502020204030204" pitchFamily="34" charset="0"/>
                <a:ea typeface="Times New Roman" panose="02020603050405020304" pitchFamily="18" charset="0"/>
                <a:cs typeface="Calibri" panose="020F0502020204030204" pitchFamily="34" charset="0"/>
              </a:rPr>
              <a:t>', '</a:t>
            </a:r>
            <a:r>
              <a:rPr lang="en-IN" sz="1400" dirty="0" err="1">
                <a:effectLst/>
                <a:latin typeface="Calibri" panose="020F0502020204030204" pitchFamily="34" charset="0"/>
                <a:ea typeface="Times New Roman" panose="02020603050405020304" pitchFamily="18" charset="0"/>
                <a:cs typeface="Calibri" panose="020F0502020204030204" pitchFamily="34" charset="0"/>
              </a:rPr>
              <a:t>Insulin','BMI</a:t>
            </a:r>
            <a:r>
              <a:rPr lang="en-IN" sz="1400" dirty="0">
                <a:effectLst/>
                <a:latin typeface="Calibri" panose="020F0502020204030204" pitchFamily="34" charset="0"/>
                <a:ea typeface="Times New Roman" panose="02020603050405020304" pitchFamily="18" charset="0"/>
                <a:cs typeface="Calibri" panose="020F0502020204030204" pitchFamily="34" charset="0"/>
              </a:rPr>
              <a:t>', '</a:t>
            </a:r>
            <a:r>
              <a:rPr lang="en-IN" sz="1400" dirty="0" err="1">
                <a:effectLst/>
                <a:latin typeface="Calibri" panose="020F0502020204030204" pitchFamily="34" charset="0"/>
                <a:ea typeface="Times New Roman" panose="02020603050405020304" pitchFamily="18" charset="0"/>
                <a:cs typeface="Calibri" panose="020F0502020204030204" pitchFamily="34" charset="0"/>
              </a:rPr>
              <a:t>DiabetesPedigreeFunction</a:t>
            </a:r>
            <a:r>
              <a:rPr lang="en-IN" sz="1400" dirty="0">
                <a:effectLst/>
                <a:latin typeface="Calibri" panose="020F0502020204030204" pitchFamily="34" charset="0"/>
                <a:ea typeface="Times New Roman" panose="02020603050405020304" pitchFamily="18" charset="0"/>
                <a:cs typeface="Calibri" panose="020F0502020204030204" pitchFamily="34" charset="0"/>
              </a:rPr>
              <a:t>', 'Age' and Outcome (has diabetes or not)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accent1"/>
              </a:buClr>
            </a:pPr>
            <a:r>
              <a:rPr lang="en-US" sz="1600" dirty="0">
                <a:solidFill>
                  <a:schemeClr val="tx1">
                    <a:lumMod val="75000"/>
                    <a:lumOff val="25000"/>
                  </a:schemeClr>
                </a:solidFill>
              </a:rPr>
              <a:t>. </a:t>
            </a:r>
          </a:p>
        </p:txBody>
      </p:sp>
      <p:sp>
        <p:nvSpPr>
          <p:cNvPr id="71" name="Rectangle: Rounded Corners 70">
            <a:extLst>
              <a:ext uri="{FF2B5EF4-FFF2-40B4-BE49-F238E27FC236}">
                <a16:creationId xmlns:a16="http://schemas.microsoft.com/office/drawing/2014/main" id="{CA4DFAC1-1244-4B23-8068-055F9C0828EE}"/>
              </a:ext>
            </a:extLst>
          </p:cNvPr>
          <p:cNvSpPr/>
          <p:nvPr/>
        </p:nvSpPr>
        <p:spPr>
          <a:xfrm rot="2700000">
            <a:off x="455489" y="4495055"/>
            <a:ext cx="892629" cy="8926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3DBF333-7A0E-4625-917C-ADA41ED34275}"/>
              </a:ext>
            </a:extLst>
          </p:cNvPr>
          <p:cNvSpPr txBox="1"/>
          <p:nvPr/>
        </p:nvSpPr>
        <p:spPr>
          <a:xfrm>
            <a:off x="1532987" y="4600697"/>
            <a:ext cx="4571267" cy="681340"/>
          </a:xfrm>
          <a:prstGeom prst="rect">
            <a:avLst/>
          </a:prstGeom>
          <a:noFill/>
          <a:ln>
            <a:noFill/>
          </a:ln>
        </p:spPr>
        <p:txBody>
          <a:bodyPr wrap="square" lIns="0" tIns="0" rIns="0" bIns="0" rtlCol="0" anchor="ctr">
            <a:spAutoFit/>
          </a:bodyPr>
          <a:lstStyle/>
          <a:p>
            <a:pPr>
              <a:lnSpc>
                <a:spcPct val="107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Firstly, the data is visualized to find the correlation between the entries, then all the missing values (0 in our case) is replaced with mean value for all non-zero terms.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5" name="Group 84">
            <a:extLst>
              <a:ext uri="{FF2B5EF4-FFF2-40B4-BE49-F238E27FC236}">
                <a16:creationId xmlns:a16="http://schemas.microsoft.com/office/drawing/2014/main" id="{3986B656-18BB-4013-B522-21BE36EEA690}"/>
              </a:ext>
            </a:extLst>
          </p:cNvPr>
          <p:cNvGrpSpPr/>
          <p:nvPr/>
        </p:nvGrpSpPr>
        <p:grpSpPr>
          <a:xfrm>
            <a:off x="739878" y="4761188"/>
            <a:ext cx="323850" cy="360363"/>
            <a:chOff x="3398838" y="4692650"/>
            <a:chExt cx="323850" cy="360363"/>
          </a:xfrm>
          <a:solidFill>
            <a:schemeClr val="bg1"/>
          </a:solidFill>
        </p:grpSpPr>
        <p:sp>
          <p:nvSpPr>
            <p:cNvPr id="86" name="Freeform 7">
              <a:extLst>
                <a:ext uri="{FF2B5EF4-FFF2-40B4-BE49-F238E27FC236}">
                  <a16:creationId xmlns:a16="http://schemas.microsoft.com/office/drawing/2014/main" id="{4AA4C30E-99CC-442D-8878-6D5C466D4D7C}"/>
                </a:ext>
              </a:extLst>
            </p:cNvPr>
            <p:cNvSpPr>
              <a:spLocks/>
            </p:cNvSpPr>
            <p:nvPr/>
          </p:nvSpPr>
          <p:spPr bwMode="auto">
            <a:xfrm>
              <a:off x="3436938" y="4772025"/>
              <a:ext cx="285750" cy="280988"/>
            </a:xfrm>
            <a:custGeom>
              <a:avLst/>
              <a:gdLst>
                <a:gd name="T0" fmla="*/ 44 w 76"/>
                <a:gd name="T1" fmla="*/ 0 h 75"/>
                <a:gd name="T2" fmla="*/ 44 w 76"/>
                <a:gd name="T3" fmla="*/ 7 h 75"/>
                <a:gd name="T4" fmla="*/ 51 w 76"/>
                <a:gd name="T5" fmla="*/ 10 h 75"/>
                <a:gd name="T6" fmla="*/ 52 w 76"/>
                <a:gd name="T7" fmla="*/ 15 h 75"/>
                <a:gd name="T8" fmla="*/ 49 w 76"/>
                <a:gd name="T9" fmla="*/ 18 h 75"/>
                <a:gd name="T10" fmla="*/ 40 w 76"/>
                <a:gd name="T11" fmla="*/ 23 h 75"/>
                <a:gd name="T12" fmla="*/ 38 w 76"/>
                <a:gd name="T13" fmla="*/ 23 h 75"/>
                <a:gd name="T14" fmla="*/ 36 w 76"/>
                <a:gd name="T15" fmla="*/ 23 h 75"/>
                <a:gd name="T16" fmla="*/ 27 w 76"/>
                <a:gd name="T17" fmla="*/ 18 h 75"/>
                <a:gd name="T18" fmla="*/ 26 w 76"/>
                <a:gd name="T19" fmla="*/ 17 h 75"/>
                <a:gd name="T20" fmla="*/ 0 w 76"/>
                <a:gd name="T21" fmla="*/ 32 h 75"/>
                <a:gd name="T22" fmla="*/ 0 w 76"/>
                <a:gd name="T23" fmla="*/ 37 h 75"/>
                <a:gd name="T24" fmla="*/ 38 w 76"/>
                <a:gd name="T25" fmla="*/ 75 h 75"/>
                <a:gd name="T26" fmla="*/ 76 w 76"/>
                <a:gd name="T27" fmla="*/ 37 h 75"/>
                <a:gd name="T28" fmla="*/ 44 w 76"/>
                <a:gd name="T2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5">
                  <a:moveTo>
                    <a:pt x="44" y="0"/>
                  </a:moveTo>
                  <a:cubicBezTo>
                    <a:pt x="44" y="7"/>
                    <a:pt x="44" y="7"/>
                    <a:pt x="44" y="7"/>
                  </a:cubicBezTo>
                  <a:cubicBezTo>
                    <a:pt x="47" y="6"/>
                    <a:pt x="50" y="8"/>
                    <a:pt x="51" y="10"/>
                  </a:cubicBezTo>
                  <a:cubicBezTo>
                    <a:pt x="52" y="12"/>
                    <a:pt x="52" y="13"/>
                    <a:pt x="52" y="15"/>
                  </a:cubicBezTo>
                  <a:cubicBezTo>
                    <a:pt x="51" y="16"/>
                    <a:pt x="50" y="18"/>
                    <a:pt x="49" y="18"/>
                  </a:cubicBezTo>
                  <a:cubicBezTo>
                    <a:pt x="40" y="23"/>
                    <a:pt x="40" y="23"/>
                    <a:pt x="40" y="23"/>
                  </a:cubicBezTo>
                  <a:cubicBezTo>
                    <a:pt x="39" y="23"/>
                    <a:pt x="39" y="23"/>
                    <a:pt x="38" y="23"/>
                  </a:cubicBezTo>
                  <a:cubicBezTo>
                    <a:pt x="37" y="23"/>
                    <a:pt x="37" y="23"/>
                    <a:pt x="36" y="23"/>
                  </a:cubicBezTo>
                  <a:cubicBezTo>
                    <a:pt x="35" y="22"/>
                    <a:pt x="28" y="19"/>
                    <a:pt x="27" y="18"/>
                  </a:cubicBezTo>
                  <a:cubicBezTo>
                    <a:pt x="27" y="18"/>
                    <a:pt x="26" y="18"/>
                    <a:pt x="26" y="17"/>
                  </a:cubicBezTo>
                  <a:cubicBezTo>
                    <a:pt x="19" y="25"/>
                    <a:pt x="10" y="30"/>
                    <a:pt x="0" y="32"/>
                  </a:cubicBezTo>
                  <a:cubicBezTo>
                    <a:pt x="0" y="34"/>
                    <a:pt x="0" y="35"/>
                    <a:pt x="0" y="37"/>
                  </a:cubicBezTo>
                  <a:cubicBezTo>
                    <a:pt x="0" y="58"/>
                    <a:pt x="17" y="75"/>
                    <a:pt x="38" y="75"/>
                  </a:cubicBezTo>
                  <a:cubicBezTo>
                    <a:pt x="59" y="75"/>
                    <a:pt x="76" y="58"/>
                    <a:pt x="76" y="37"/>
                  </a:cubicBezTo>
                  <a:cubicBezTo>
                    <a:pt x="76" y="18"/>
                    <a:pt x="62" y="2"/>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
              <a:extLst>
                <a:ext uri="{FF2B5EF4-FFF2-40B4-BE49-F238E27FC236}">
                  <a16:creationId xmlns:a16="http://schemas.microsoft.com/office/drawing/2014/main" id="{0F85A9E7-378B-4A50-98A7-1EC33A0E5C87}"/>
                </a:ext>
              </a:extLst>
            </p:cNvPr>
            <p:cNvSpPr>
              <a:spLocks/>
            </p:cNvSpPr>
            <p:nvPr/>
          </p:nvSpPr>
          <p:spPr bwMode="auto">
            <a:xfrm>
              <a:off x="3511551" y="4692650"/>
              <a:ext cx="134938" cy="150813"/>
            </a:xfrm>
            <a:custGeom>
              <a:avLst/>
              <a:gdLst>
                <a:gd name="T0" fmla="*/ 2 w 36"/>
                <a:gd name="T1" fmla="*/ 4 h 40"/>
                <a:gd name="T2" fmla="*/ 16 w 36"/>
                <a:gd name="T3" fmla="*/ 4 h 40"/>
                <a:gd name="T4" fmla="*/ 16 w 36"/>
                <a:gd name="T5" fmla="*/ 35 h 40"/>
                <a:gd name="T6" fmla="*/ 11 w 36"/>
                <a:gd name="T7" fmla="*/ 32 h 40"/>
                <a:gd name="T8" fmla="*/ 10 w 36"/>
                <a:gd name="T9" fmla="*/ 32 h 40"/>
                <a:gd name="T10" fmla="*/ 8 w 36"/>
                <a:gd name="T11" fmla="*/ 35 h 40"/>
                <a:gd name="T12" fmla="*/ 9 w 36"/>
                <a:gd name="T13" fmla="*/ 36 h 40"/>
                <a:gd name="T14" fmla="*/ 17 w 36"/>
                <a:gd name="T15" fmla="*/ 40 h 40"/>
                <a:gd name="T16" fmla="*/ 19 w 36"/>
                <a:gd name="T17" fmla="*/ 40 h 40"/>
                <a:gd name="T18" fmla="*/ 27 w 36"/>
                <a:gd name="T19" fmla="*/ 36 h 40"/>
                <a:gd name="T20" fmla="*/ 28 w 36"/>
                <a:gd name="T21" fmla="*/ 35 h 40"/>
                <a:gd name="T22" fmla="*/ 28 w 36"/>
                <a:gd name="T23" fmla="*/ 33 h 40"/>
                <a:gd name="T24" fmla="*/ 25 w 36"/>
                <a:gd name="T25" fmla="*/ 32 h 40"/>
                <a:gd name="T26" fmla="*/ 20 w 36"/>
                <a:gd name="T27" fmla="*/ 35 h 40"/>
                <a:gd name="T28" fmla="*/ 20 w 36"/>
                <a:gd name="T29" fmla="*/ 35 h 40"/>
                <a:gd name="T30" fmla="*/ 20 w 36"/>
                <a:gd name="T31" fmla="*/ 4 h 40"/>
                <a:gd name="T32" fmla="*/ 34 w 36"/>
                <a:gd name="T33" fmla="*/ 4 h 40"/>
                <a:gd name="T34" fmla="*/ 36 w 36"/>
                <a:gd name="T35" fmla="*/ 2 h 40"/>
                <a:gd name="T36" fmla="*/ 34 w 36"/>
                <a:gd name="T37" fmla="*/ 0 h 40"/>
                <a:gd name="T38" fmla="*/ 2 w 36"/>
                <a:gd name="T39" fmla="*/ 0 h 40"/>
                <a:gd name="T40" fmla="*/ 0 w 36"/>
                <a:gd name="T41" fmla="*/ 2 h 40"/>
                <a:gd name="T42" fmla="*/ 2 w 36"/>
                <a:gd name="T43"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 y="4"/>
                  </a:moveTo>
                  <a:cubicBezTo>
                    <a:pt x="16" y="4"/>
                    <a:pt x="16" y="4"/>
                    <a:pt x="16" y="4"/>
                  </a:cubicBezTo>
                  <a:cubicBezTo>
                    <a:pt x="16" y="35"/>
                    <a:pt x="16" y="35"/>
                    <a:pt x="16" y="35"/>
                  </a:cubicBezTo>
                  <a:cubicBezTo>
                    <a:pt x="11" y="32"/>
                    <a:pt x="11" y="32"/>
                    <a:pt x="11" y="32"/>
                  </a:cubicBezTo>
                  <a:cubicBezTo>
                    <a:pt x="11" y="32"/>
                    <a:pt x="10" y="32"/>
                    <a:pt x="10" y="32"/>
                  </a:cubicBezTo>
                  <a:cubicBezTo>
                    <a:pt x="9" y="33"/>
                    <a:pt x="9" y="34"/>
                    <a:pt x="8" y="35"/>
                  </a:cubicBezTo>
                  <a:cubicBezTo>
                    <a:pt x="8" y="35"/>
                    <a:pt x="9" y="36"/>
                    <a:pt x="9" y="36"/>
                  </a:cubicBezTo>
                  <a:cubicBezTo>
                    <a:pt x="9" y="36"/>
                    <a:pt x="17" y="40"/>
                    <a:pt x="17" y="40"/>
                  </a:cubicBezTo>
                  <a:cubicBezTo>
                    <a:pt x="18" y="40"/>
                    <a:pt x="18" y="40"/>
                    <a:pt x="19" y="40"/>
                  </a:cubicBezTo>
                  <a:cubicBezTo>
                    <a:pt x="19" y="40"/>
                    <a:pt x="27" y="36"/>
                    <a:pt x="27" y="36"/>
                  </a:cubicBezTo>
                  <a:cubicBezTo>
                    <a:pt x="27" y="36"/>
                    <a:pt x="28" y="35"/>
                    <a:pt x="28" y="35"/>
                  </a:cubicBezTo>
                  <a:cubicBezTo>
                    <a:pt x="28" y="34"/>
                    <a:pt x="28" y="34"/>
                    <a:pt x="28" y="33"/>
                  </a:cubicBezTo>
                  <a:cubicBezTo>
                    <a:pt x="27" y="32"/>
                    <a:pt x="26" y="32"/>
                    <a:pt x="25" y="32"/>
                  </a:cubicBezTo>
                  <a:cubicBezTo>
                    <a:pt x="20" y="35"/>
                    <a:pt x="20" y="35"/>
                    <a:pt x="20" y="35"/>
                  </a:cubicBezTo>
                  <a:cubicBezTo>
                    <a:pt x="20" y="35"/>
                    <a:pt x="20" y="35"/>
                    <a:pt x="20" y="35"/>
                  </a:cubicBezTo>
                  <a:cubicBezTo>
                    <a:pt x="20" y="4"/>
                    <a:pt x="20" y="4"/>
                    <a:pt x="20" y="4"/>
                  </a:cubicBez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
              <a:extLst>
                <a:ext uri="{FF2B5EF4-FFF2-40B4-BE49-F238E27FC236}">
                  <a16:creationId xmlns:a16="http://schemas.microsoft.com/office/drawing/2014/main" id="{E429E57B-8044-4494-97FE-D97F274D4FFB}"/>
                </a:ext>
              </a:extLst>
            </p:cNvPr>
            <p:cNvSpPr>
              <a:spLocks/>
            </p:cNvSpPr>
            <p:nvPr/>
          </p:nvSpPr>
          <p:spPr bwMode="auto">
            <a:xfrm>
              <a:off x="3398838" y="4722813"/>
              <a:ext cx="158750" cy="157163"/>
            </a:xfrm>
            <a:custGeom>
              <a:avLst/>
              <a:gdLst>
                <a:gd name="T0" fmla="*/ 42 w 42"/>
                <a:gd name="T1" fmla="*/ 2 h 42"/>
                <a:gd name="T2" fmla="*/ 40 w 42"/>
                <a:gd name="T3" fmla="*/ 0 h 42"/>
                <a:gd name="T4" fmla="*/ 0 w 42"/>
                <a:gd name="T5" fmla="*/ 40 h 42"/>
                <a:gd name="T6" fmla="*/ 2 w 42"/>
                <a:gd name="T7" fmla="*/ 42 h 42"/>
                <a:gd name="T8" fmla="*/ 42 w 42"/>
                <a:gd name="T9" fmla="*/ 2 h 42"/>
              </a:gdLst>
              <a:ahLst/>
              <a:cxnLst>
                <a:cxn ang="0">
                  <a:pos x="T0" y="T1"/>
                </a:cxn>
                <a:cxn ang="0">
                  <a:pos x="T2" y="T3"/>
                </a:cxn>
                <a:cxn ang="0">
                  <a:pos x="T4" y="T5"/>
                </a:cxn>
                <a:cxn ang="0">
                  <a:pos x="T6" y="T7"/>
                </a:cxn>
                <a:cxn ang="0">
                  <a:pos x="T8" y="T9"/>
                </a:cxn>
              </a:cxnLst>
              <a:rect l="0" t="0" r="r" b="b"/>
              <a:pathLst>
                <a:path w="42" h="42">
                  <a:moveTo>
                    <a:pt x="42" y="2"/>
                  </a:moveTo>
                  <a:cubicBezTo>
                    <a:pt x="42" y="1"/>
                    <a:pt x="41" y="0"/>
                    <a:pt x="40" y="0"/>
                  </a:cubicBezTo>
                  <a:cubicBezTo>
                    <a:pt x="18" y="0"/>
                    <a:pt x="0" y="18"/>
                    <a:pt x="0" y="40"/>
                  </a:cubicBezTo>
                  <a:cubicBezTo>
                    <a:pt x="0" y="41"/>
                    <a:pt x="1" y="42"/>
                    <a:pt x="2" y="42"/>
                  </a:cubicBezTo>
                  <a:cubicBezTo>
                    <a:pt x="24" y="42"/>
                    <a:pt x="42" y="24"/>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9" name="Group 88">
            <a:extLst>
              <a:ext uri="{FF2B5EF4-FFF2-40B4-BE49-F238E27FC236}">
                <a16:creationId xmlns:a16="http://schemas.microsoft.com/office/drawing/2014/main" id="{B3BE9203-D686-4F4A-AB67-31E16C90C6B5}"/>
              </a:ext>
            </a:extLst>
          </p:cNvPr>
          <p:cNvGrpSpPr/>
          <p:nvPr/>
        </p:nvGrpSpPr>
        <p:grpSpPr>
          <a:xfrm>
            <a:off x="721621" y="2148375"/>
            <a:ext cx="360363" cy="360362"/>
            <a:chOff x="6276976" y="1804988"/>
            <a:chExt cx="360363" cy="360362"/>
          </a:xfrm>
          <a:solidFill>
            <a:schemeClr val="bg1"/>
          </a:solidFill>
        </p:grpSpPr>
        <p:sp>
          <p:nvSpPr>
            <p:cNvPr id="90" name="Freeform 10">
              <a:extLst>
                <a:ext uri="{FF2B5EF4-FFF2-40B4-BE49-F238E27FC236}">
                  <a16:creationId xmlns:a16="http://schemas.microsoft.com/office/drawing/2014/main" id="{1C175B16-7AA5-4943-8D28-4633E69C383C}"/>
                </a:ext>
              </a:extLst>
            </p:cNvPr>
            <p:cNvSpPr>
              <a:spLocks noEditPoints="1"/>
            </p:cNvSpPr>
            <p:nvPr/>
          </p:nvSpPr>
          <p:spPr bwMode="auto">
            <a:xfrm>
              <a:off x="6276976" y="1939925"/>
              <a:ext cx="360363" cy="225425"/>
            </a:xfrm>
            <a:custGeom>
              <a:avLst/>
              <a:gdLst>
                <a:gd name="T0" fmla="*/ 0 w 96"/>
                <a:gd name="T1" fmla="*/ 12 h 60"/>
                <a:gd name="T2" fmla="*/ 0 w 96"/>
                <a:gd name="T3" fmla="*/ 34 h 60"/>
                <a:gd name="T4" fmla="*/ 2 w 96"/>
                <a:gd name="T5" fmla="*/ 36 h 60"/>
                <a:gd name="T6" fmla="*/ 8 w 96"/>
                <a:gd name="T7" fmla="*/ 42 h 60"/>
                <a:gd name="T8" fmla="*/ 2 w 96"/>
                <a:gd name="T9" fmla="*/ 48 h 60"/>
                <a:gd name="T10" fmla="*/ 0 w 96"/>
                <a:gd name="T11" fmla="*/ 50 h 60"/>
                <a:gd name="T12" fmla="*/ 0 w 96"/>
                <a:gd name="T13" fmla="*/ 58 h 60"/>
                <a:gd name="T14" fmla="*/ 1 w 96"/>
                <a:gd name="T15" fmla="*/ 60 h 60"/>
                <a:gd name="T16" fmla="*/ 2 w 96"/>
                <a:gd name="T17" fmla="*/ 60 h 60"/>
                <a:gd name="T18" fmla="*/ 2 w 96"/>
                <a:gd name="T19" fmla="*/ 60 h 60"/>
                <a:gd name="T20" fmla="*/ 94 w 96"/>
                <a:gd name="T21" fmla="*/ 48 h 60"/>
                <a:gd name="T22" fmla="*/ 96 w 96"/>
                <a:gd name="T23" fmla="*/ 46 h 60"/>
                <a:gd name="T24" fmla="*/ 96 w 96"/>
                <a:gd name="T25" fmla="*/ 0 h 60"/>
                <a:gd name="T26" fmla="*/ 0 w 96"/>
                <a:gd name="T27" fmla="*/ 12 h 60"/>
                <a:gd name="T28" fmla="*/ 24 w 96"/>
                <a:gd name="T29" fmla="*/ 26 h 60"/>
                <a:gd name="T30" fmla="*/ 18 w 96"/>
                <a:gd name="T31" fmla="*/ 20 h 60"/>
                <a:gd name="T32" fmla="*/ 24 w 96"/>
                <a:gd name="T33" fmla="*/ 14 h 60"/>
                <a:gd name="T34" fmla="*/ 30 w 96"/>
                <a:gd name="T35" fmla="*/ 20 h 60"/>
                <a:gd name="T36" fmla="*/ 24 w 96"/>
                <a:gd name="T37" fmla="*/ 26 h 60"/>
                <a:gd name="T38" fmla="*/ 44 w 96"/>
                <a:gd name="T39" fmla="*/ 46 h 60"/>
                <a:gd name="T40" fmla="*/ 34 w 96"/>
                <a:gd name="T41" fmla="*/ 36 h 60"/>
                <a:gd name="T42" fmla="*/ 44 w 96"/>
                <a:gd name="T43" fmla="*/ 26 h 60"/>
                <a:gd name="T44" fmla="*/ 54 w 96"/>
                <a:gd name="T45" fmla="*/ 36 h 60"/>
                <a:gd name="T46" fmla="*/ 44 w 96"/>
                <a:gd name="T47" fmla="*/ 46 h 60"/>
                <a:gd name="T48" fmla="*/ 56 w 96"/>
                <a:gd name="T49" fmla="*/ 22 h 60"/>
                <a:gd name="T50" fmla="*/ 52 w 96"/>
                <a:gd name="T51" fmla="*/ 18 h 60"/>
                <a:gd name="T52" fmla="*/ 56 w 96"/>
                <a:gd name="T53" fmla="*/ 14 h 60"/>
                <a:gd name="T54" fmla="*/ 60 w 96"/>
                <a:gd name="T55" fmla="*/ 18 h 60"/>
                <a:gd name="T56" fmla="*/ 56 w 96"/>
                <a:gd name="T57" fmla="*/ 22 h 60"/>
                <a:gd name="T58" fmla="*/ 72 w 96"/>
                <a:gd name="T59" fmla="*/ 36 h 60"/>
                <a:gd name="T60" fmla="*/ 68 w 96"/>
                <a:gd name="T61" fmla="*/ 32 h 60"/>
                <a:gd name="T62" fmla="*/ 72 w 96"/>
                <a:gd name="T63" fmla="*/ 28 h 60"/>
                <a:gd name="T64" fmla="*/ 76 w 96"/>
                <a:gd name="T65" fmla="*/ 32 h 60"/>
                <a:gd name="T66" fmla="*/ 72 w 96"/>
                <a:gd name="T67" fmla="*/ 36 h 60"/>
                <a:gd name="T68" fmla="*/ 80 w 96"/>
                <a:gd name="T69" fmla="*/ 22 h 60"/>
                <a:gd name="T70" fmla="*/ 72 w 96"/>
                <a:gd name="T71" fmla="*/ 14 h 60"/>
                <a:gd name="T72" fmla="*/ 80 w 96"/>
                <a:gd name="T73" fmla="*/ 6 h 60"/>
                <a:gd name="T74" fmla="*/ 88 w 96"/>
                <a:gd name="T75" fmla="*/ 14 h 60"/>
                <a:gd name="T76" fmla="*/ 80 w 96"/>
                <a:gd name="T77"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60">
                  <a:moveTo>
                    <a:pt x="0" y="12"/>
                  </a:moveTo>
                  <a:cubicBezTo>
                    <a:pt x="0" y="34"/>
                    <a:pt x="0" y="34"/>
                    <a:pt x="0" y="34"/>
                  </a:cubicBezTo>
                  <a:cubicBezTo>
                    <a:pt x="0" y="35"/>
                    <a:pt x="1" y="36"/>
                    <a:pt x="2" y="36"/>
                  </a:cubicBezTo>
                  <a:cubicBezTo>
                    <a:pt x="5" y="36"/>
                    <a:pt x="8" y="39"/>
                    <a:pt x="8" y="42"/>
                  </a:cubicBezTo>
                  <a:cubicBezTo>
                    <a:pt x="8" y="45"/>
                    <a:pt x="5" y="48"/>
                    <a:pt x="2" y="48"/>
                  </a:cubicBezTo>
                  <a:cubicBezTo>
                    <a:pt x="1" y="48"/>
                    <a:pt x="0" y="49"/>
                    <a:pt x="0" y="50"/>
                  </a:cubicBezTo>
                  <a:cubicBezTo>
                    <a:pt x="0" y="58"/>
                    <a:pt x="0" y="58"/>
                    <a:pt x="0" y="58"/>
                  </a:cubicBezTo>
                  <a:cubicBezTo>
                    <a:pt x="0" y="59"/>
                    <a:pt x="0" y="59"/>
                    <a:pt x="1" y="60"/>
                  </a:cubicBezTo>
                  <a:cubicBezTo>
                    <a:pt x="1" y="60"/>
                    <a:pt x="2" y="60"/>
                    <a:pt x="2" y="60"/>
                  </a:cubicBezTo>
                  <a:cubicBezTo>
                    <a:pt x="2" y="60"/>
                    <a:pt x="2" y="60"/>
                    <a:pt x="2" y="60"/>
                  </a:cubicBezTo>
                  <a:cubicBezTo>
                    <a:pt x="94" y="48"/>
                    <a:pt x="94" y="48"/>
                    <a:pt x="94" y="48"/>
                  </a:cubicBezTo>
                  <a:cubicBezTo>
                    <a:pt x="95" y="48"/>
                    <a:pt x="96" y="47"/>
                    <a:pt x="96" y="46"/>
                  </a:cubicBezTo>
                  <a:cubicBezTo>
                    <a:pt x="96" y="0"/>
                    <a:pt x="96" y="0"/>
                    <a:pt x="96" y="0"/>
                  </a:cubicBezTo>
                  <a:cubicBezTo>
                    <a:pt x="96" y="0"/>
                    <a:pt x="0" y="12"/>
                    <a:pt x="0" y="12"/>
                  </a:cubicBezTo>
                  <a:close/>
                  <a:moveTo>
                    <a:pt x="24" y="26"/>
                  </a:moveTo>
                  <a:cubicBezTo>
                    <a:pt x="21" y="26"/>
                    <a:pt x="18" y="23"/>
                    <a:pt x="18" y="20"/>
                  </a:cubicBezTo>
                  <a:cubicBezTo>
                    <a:pt x="18" y="17"/>
                    <a:pt x="21" y="14"/>
                    <a:pt x="24" y="14"/>
                  </a:cubicBezTo>
                  <a:cubicBezTo>
                    <a:pt x="27" y="14"/>
                    <a:pt x="30" y="17"/>
                    <a:pt x="30" y="20"/>
                  </a:cubicBezTo>
                  <a:cubicBezTo>
                    <a:pt x="30" y="23"/>
                    <a:pt x="27" y="26"/>
                    <a:pt x="24" y="26"/>
                  </a:cubicBezTo>
                  <a:close/>
                  <a:moveTo>
                    <a:pt x="44" y="46"/>
                  </a:moveTo>
                  <a:cubicBezTo>
                    <a:pt x="38" y="46"/>
                    <a:pt x="34" y="42"/>
                    <a:pt x="34" y="36"/>
                  </a:cubicBezTo>
                  <a:cubicBezTo>
                    <a:pt x="34" y="31"/>
                    <a:pt x="38" y="26"/>
                    <a:pt x="44" y="26"/>
                  </a:cubicBezTo>
                  <a:cubicBezTo>
                    <a:pt x="50" y="26"/>
                    <a:pt x="54" y="31"/>
                    <a:pt x="54" y="36"/>
                  </a:cubicBezTo>
                  <a:cubicBezTo>
                    <a:pt x="54" y="42"/>
                    <a:pt x="50" y="46"/>
                    <a:pt x="44" y="46"/>
                  </a:cubicBezTo>
                  <a:close/>
                  <a:moveTo>
                    <a:pt x="56" y="22"/>
                  </a:moveTo>
                  <a:cubicBezTo>
                    <a:pt x="54" y="22"/>
                    <a:pt x="52" y="20"/>
                    <a:pt x="52" y="18"/>
                  </a:cubicBezTo>
                  <a:cubicBezTo>
                    <a:pt x="52" y="16"/>
                    <a:pt x="54" y="14"/>
                    <a:pt x="56" y="14"/>
                  </a:cubicBezTo>
                  <a:cubicBezTo>
                    <a:pt x="58" y="14"/>
                    <a:pt x="60" y="16"/>
                    <a:pt x="60" y="18"/>
                  </a:cubicBezTo>
                  <a:cubicBezTo>
                    <a:pt x="60" y="20"/>
                    <a:pt x="58" y="22"/>
                    <a:pt x="56" y="22"/>
                  </a:cubicBezTo>
                  <a:close/>
                  <a:moveTo>
                    <a:pt x="72" y="36"/>
                  </a:moveTo>
                  <a:cubicBezTo>
                    <a:pt x="70" y="36"/>
                    <a:pt x="68" y="34"/>
                    <a:pt x="68" y="32"/>
                  </a:cubicBezTo>
                  <a:cubicBezTo>
                    <a:pt x="68" y="30"/>
                    <a:pt x="70" y="28"/>
                    <a:pt x="72" y="28"/>
                  </a:cubicBezTo>
                  <a:cubicBezTo>
                    <a:pt x="74" y="28"/>
                    <a:pt x="76" y="30"/>
                    <a:pt x="76" y="32"/>
                  </a:cubicBezTo>
                  <a:cubicBezTo>
                    <a:pt x="76" y="34"/>
                    <a:pt x="74" y="36"/>
                    <a:pt x="72" y="36"/>
                  </a:cubicBezTo>
                  <a:close/>
                  <a:moveTo>
                    <a:pt x="80" y="22"/>
                  </a:moveTo>
                  <a:cubicBezTo>
                    <a:pt x="76" y="22"/>
                    <a:pt x="72" y="18"/>
                    <a:pt x="72" y="14"/>
                  </a:cubicBezTo>
                  <a:cubicBezTo>
                    <a:pt x="72" y="10"/>
                    <a:pt x="76" y="6"/>
                    <a:pt x="80" y="6"/>
                  </a:cubicBezTo>
                  <a:cubicBezTo>
                    <a:pt x="84" y="6"/>
                    <a:pt x="88" y="10"/>
                    <a:pt x="88" y="14"/>
                  </a:cubicBezTo>
                  <a:cubicBezTo>
                    <a:pt x="88" y="18"/>
                    <a:pt x="84" y="22"/>
                    <a:pt x="8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11">
              <a:extLst>
                <a:ext uri="{FF2B5EF4-FFF2-40B4-BE49-F238E27FC236}">
                  <a16:creationId xmlns:a16="http://schemas.microsoft.com/office/drawing/2014/main" id="{173FACA1-2B04-4A1F-8389-59CC68A7747F}"/>
                </a:ext>
              </a:extLst>
            </p:cNvPr>
            <p:cNvSpPr>
              <a:spLocks/>
            </p:cNvSpPr>
            <p:nvPr/>
          </p:nvSpPr>
          <p:spPr bwMode="auto">
            <a:xfrm>
              <a:off x="6280151" y="1804988"/>
              <a:ext cx="357188" cy="165100"/>
            </a:xfrm>
            <a:custGeom>
              <a:avLst/>
              <a:gdLst>
                <a:gd name="T0" fmla="*/ 95 w 95"/>
                <a:gd name="T1" fmla="*/ 32 h 44"/>
                <a:gd name="T2" fmla="*/ 51 w 95"/>
                <a:gd name="T3" fmla="*/ 0 h 44"/>
                <a:gd name="T4" fmla="*/ 50 w 95"/>
                <a:gd name="T5" fmla="*/ 1 h 44"/>
                <a:gd name="T6" fmla="*/ 0 w 95"/>
                <a:gd name="T7" fmla="*/ 44 h 44"/>
                <a:gd name="T8" fmla="*/ 95 w 95"/>
                <a:gd name="T9" fmla="*/ 32 h 44"/>
                <a:gd name="T10" fmla="*/ 95 w 95"/>
                <a:gd name="T11" fmla="*/ 32 h 44"/>
              </a:gdLst>
              <a:ahLst/>
              <a:cxnLst>
                <a:cxn ang="0">
                  <a:pos x="T0" y="T1"/>
                </a:cxn>
                <a:cxn ang="0">
                  <a:pos x="T2" y="T3"/>
                </a:cxn>
                <a:cxn ang="0">
                  <a:pos x="T4" y="T5"/>
                </a:cxn>
                <a:cxn ang="0">
                  <a:pos x="T6" y="T7"/>
                </a:cxn>
                <a:cxn ang="0">
                  <a:pos x="T8" y="T9"/>
                </a:cxn>
                <a:cxn ang="0">
                  <a:pos x="T10" y="T11"/>
                </a:cxn>
              </a:cxnLst>
              <a:rect l="0" t="0" r="r" b="b"/>
              <a:pathLst>
                <a:path w="95" h="44">
                  <a:moveTo>
                    <a:pt x="95" y="32"/>
                  </a:moveTo>
                  <a:cubicBezTo>
                    <a:pt x="93" y="11"/>
                    <a:pt x="68" y="0"/>
                    <a:pt x="51" y="0"/>
                  </a:cubicBezTo>
                  <a:cubicBezTo>
                    <a:pt x="51" y="0"/>
                    <a:pt x="50" y="0"/>
                    <a:pt x="50" y="1"/>
                  </a:cubicBezTo>
                  <a:cubicBezTo>
                    <a:pt x="0" y="44"/>
                    <a:pt x="0" y="44"/>
                    <a:pt x="0" y="44"/>
                  </a:cubicBezTo>
                  <a:cubicBezTo>
                    <a:pt x="95" y="32"/>
                    <a:pt x="95" y="32"/>
                    <a:pt x="95" y="32"/>
                  </a:cubicBezTo>
                  <a:cubicBezTo>
                    <a:pt x="95" y="32"/>
                    <a:pt x="95" y="32"/>
                    <a:pt x="9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2" name="Group 91">
            <a:extLst>
              <a:ext uri="{FF2B5EF4-FFF2-40B4-BE49-F238E27FC236}">
                <a16:creationId xmlns:a16="http://schemas.microsoft.com/office/drawing/2014/main" id="{04ADC254-D43B-4FCA-961B-32D3BDB1302C}"/>
              </a:ext>
            </a:extLst>
          </p:cNvPr>
          <p:cNvGrpSpPr/>
          <p:nvPr/>
        </p:nvGrpSpPr>
        <p:grpSpPr>
          <a:xfrm>
            <a:off x="725590" y="3463512"/>
            <a:ext cx="352425" cy="342900"/>
            <a:chOff x="6997701" y="3989388"/>
            <a:chExt cx="352425" cy="342900"/>
          </a:xfrm>
          <a:solidFill>
            <a:schemeClr val="bg1"/>
          </a:solidFill>
        </p:grpSpPr>
        <p:sp>
          <p:nvSpPr>
            <p:cNvPr id="93" name="Freeform 72">
              <a:extLst>
                <a:ext uri="{FF2B5EF4-FFF2-40B4-BE49-F238E27FC236}">
                  <a16:creationId xmlns:a16="http://schemas.microsoft.com/office/drawing/2014/main" id="{BF4E66C0-AD3A-4D2C-8ED3-5D1B338FE55E}"/>
                </a:ext>
              </a:extLst>
            </p:cNvPr>
            <p:cNvSpPr>
              <a:spLocks/>
            </p:cNvSpPr>
            <p:nvPr/>
          </p:nvSpPr>
          <p:spPr bwMode="auto">
            <a:xfrm>
              <a:off x="7046913" y="4046538"/>
              <a:ext cx="77788" cy="100013"/>
            </a:xfrm>
            <a:custGeom>
              <a:avLst/>
              <a:gdLst>
                <a:gd name="T0" fmla="*/ 21 w 21"/>
                <a:gd name="T1" fmla="*/ 0 h 27"/>
                <a:gd name="T2" fmla="*/ 0 w 21"/>
                <a:gd name="T3" fmla="*/ 18 h 27"/>
                <a:gd name="T4" fmla="*/ 0 w 21"/>
                <a:gd name="T5" fmla="*/ 20 h 27"/>
                <a:gd name="T6" fmla="*/ 7 w 21"/>
                <a:gd name="T7" fmla="*/ 27 h 27"/>
                <a:gd name="T8" fmla="*/ 21 w 21"/>
                <a:gd name="T9" fmla="*/ 0 h 27"/>
              </a:gdLst>
              <a:ahLst/>
              <a:cxnLst>
                <a:cxn ang="0">
                  <a:pos x="T0" y="T1"/>
                </a:cxn>
                <a:cxn ang="0">
                  <a:pos x="T2" y="T3"/>
                </a:cxn>
                <a:cxn ang="0">
                  <a:pos x="T4" y="T5"/>
                </a:cxn>
                <a:cxn ang="0">
                  <a:pos x="T6" y="T7"/>
                </a:cxn>
                <a:cxn ang="0">
                  <a:pos x="T8" y="T9"/>
                </a:cxn>
              </a:cxnLst>
              <a:rect l="0" t="0" r="r" b="b"/>
              <a:pathLst>
                <a:path w="21" h="27">
                  <a:moveTo>
                    <a:pt x="21" y="0"/>
                  </a:moveTo>
                  <a:cubicBezTo>
                    <a:pt x="3" y="3"/>
                    <a:pt x="0" y="18"/>
                    <a:pt x="0" y="18"/>
                  </a:cubicBezTo>
                  <a:cubicBezTo>
                    <a:pt x="0" y="19"/>
                    <a:pt x="0" y="20"/>
                    <a:pt x="0" y="20"/>
                  </a:cubicBezTo>
                  <a:cubicBezTo>
                    <a:pt x="7" y="27"/>
                    <a:pt x="7" y="27"/>
                    <a:pt x="7" y="27"/>
                  </a:cubicBezTo>
                  <a:cubicBezTo>
                    <a:pt x="9" y="19"/>
                    <a:pt x="13" y="9"/>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a:extLst>
                <a:ext uri="{FF2B5EF4-FFF2-40B4-BE49-F238E27FC236}">
                  <a16:creationId xmlns:a16="http://schemas.microsoft.com/office/drawing/2014/main" id="{8AF682DD-CD36-464D-9291-2164389CD07F}"/>
                </a:ext>
              </a:extLst>
            </p:cNvPr>
            <p:cNvSpPr>
              <a:spLocks/>
            </p:cNvSpPr>
            <p:nvPr/>
          </p:nvSpPr>
          <p:spPr bwMode="auto">
            <a:xfrm>
              <a:off x="7196138" y="4192588"/>
              <a:ext cx="98425" cy="85725"/>
            </a:xfrm>
            <a:custGeom>
              <a:avLst/>
              <a:gdLst>
                <a:gd name="T0" fmla="*/ 0 w 26"/>
                <a:gd name="T1" fmla="*/ 16 h 23"/>
                <a:gd name="T2" fmla="*/ 7 w 26"/>
                <a:gd name="T3" fmla="*/ 23 h 23"/>
                <a:gd name="T4" fmla="*/ 8 w 26"/>
                <a:gd name="T5" fmla="*/ 23 h 23"/>
                <a:gd name="T6" fmla="*/ 8 w 26"/>
                <a:gd name="T7" fmla="*/ 23 h 23"/>
                <a:gd name="T8" fmla="*/ 10 w 26"/>
                <a:gd name="T9" fmla="*/ 23 h 23"/>
                <a:gd name="T10" fmla="*/ 26 w 26"/>
                <a:gd name="T11" fmla="*/ 0 h 23"/>
                <a:gd name="T12" fmla="*/ 0 w 26"/>
                <a:gd name="T13" fmla="*/ 16 h 23"/>
              </a:gdLst>
              <a:ahLst/>
              <a:cxnLst>
                <a:cxn ang="0">
                  <a:pos x="T0" y="T1"/>
                </a:cxn>
                <a:cxn ang="0">
                  <a:pos x="T2" y="T3"/>
                </a:cxn>
                <a:cxn ang="0">
                  <a:pos x="T4" y="T5"/>
                </a:cxn>
                <a:cxn ang="0">
                  <a:pos x="T6" y="T7"/>
                </a:cxn>
                <a:cxn ang="0">
                  <a:pos x="T8" y="T9"/>
                </a:cxn>
                <a:cxn ang="0">
                  <a:pos x="T10" y="T11"/>
                </a:cxn>
                <a:cxn ang="0">
                  <a:pos x="T12" y="T13"/>
                </a:cxn>
              </a:cxnLst>
              <a:rect l="0" t="0" r="r" b="b"/>
              <a:pathLst>
                <a:path w="26" h="23">
                  <a:moveTo>
                    <a:pt x="0" y="16"/>
                  </a:moveTo>
                  <a:cubicBezTo>
                    <a:pt x="7" y="23"/>
                    <a:pt x="7" y="23"/>
                    <a:pt x="7" y="23"/>
                  </a:cubicBezTo>
                  <a:cubicBezTo>
                    <a:pt x="7" y="23"/>
                    <a:pt x="8" y="23"/>
                    <a:pt x="8" y="23"/>
                  </a:cubicBezTo>
                  <a:cubicBezTo>
                    <a:pt x="8" y="23"/>
                    <a:pt x="8" y="23"/>
                    <a:pt x="8" y="23"/>
                  </a:cubicBezTo>
                  <a:cubicBezTo>
                    <a:pt x="9" y="23"/>
                    <a:pt x="9" y="23"/>
                    <a:pt x="10" y="23"/>
                  </a:cubicBezTo>
                  <a:cubicBezTo>
                    <a:pt x="19" y="14"/>
                    <a:pt x="24" y="6"/>
                    <a:pt x="26" y="0"/>
                  </a:cubicBezTo>
                  <a:cubicBezTo>
                    <a:pt x="18" y="9"/>
                    <a:pt x="8" y="13"/>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a:extLst>
                <a:ext uri="{FF2B5EF4-FFF2-40B4-BE49-F238E27FC236}">
                  <a16:creationId xmlns:a16="http://schemas.microsoft.com/office/drawing/2014/main" id="{ED0B217A-5A18-4EC3-8ECE-B3E2BFC1CF0D}"/>
                </a:ext>
              </a:extLst>
            </p:cNvPr>
            <p:cNvSpPr>
              <a:spLocks noEditPoints="1"/>
            </p:cNvSpPr>
            <p:nvPr/>
          </p:nvSpPr>
          <p:spPr bwMode="auto">
            <a:xfrm>
              <a:off x="7083426" y="3989388"/>
              <a:ext cx="266700" cy="255588"/>
            </a:xfrm>
            <a:custGeom>
              <a:avLst/>
              <a:gdLst>
                <a:gd name="T0" fmla="*/ 65 w 71"/>
                <a:gd name="T1" fmla="*/ 3 h 68"/>
                <a:gd name="T2" fmla="*/ 53 w 71"/>
                <a:gd name="T3" fmla="*/ 0 h 68"/>
                <a:gd name="T4" fmla="*/ 17 w 71"/>
                <a:gd name="T5" fmla="*/ 14 h 68"/>
                <a:gd name="T6" fmla="*/ 0 w 71"/>
                <a:gd name="T7" fmla="*/ 51 h 68"/>
                <a:gd name="T8" fmla="*/ 17 w 71"/>
                <a:gd name="T9" fmla="*/ 68 h 68"/>
                <a:gd name="T10" fmla="*/ 54 w 71"/>
                <a:gd name="T11" fmla="*/ 51 h 68"/>
                <a:gd name="T12" fmla="*/ 65 w 71"/>
                <a:gd name="T13" fmla="*/ 3 h 68"/>
                <a:gd name="T14" fmla="*/ 45 w 71"/>
                <a:gd name="T15" fmla="*/ 22 h 68"/>
                <a:gd name="T16" fmla="*/ 41 w 71"/>
                <a:gd name="T17" fmla="*/ 24 h 68"/>
                <a:gd name="T18" fmla="*/ 37 w 71"/>
                <a:gd name="T19" fmla="*/ 22 h 68"/>
                <a:gd name="T20" fmla="*/ 37 w 71"/>
                <a:gd name="T21" fmla="*/ 14 h 68"/>
                <a:gd name="T22" fmla="*/ 45 w 71"/>
                <a:gd name="T23" fmla="*/ 14 h 68"/>
                <a:gd name="T24" fmla="*/ 47 w 71"/>
                <a:gd name="T25" fmla="*/ 18 h 68"/>
                <a:gd name="T26" fmla="*/ 45 w 71"/>
                <a:gd name="T27" fmla="*/ 2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68">
                  <a:moveTo>
                    <a:pt x="65" y="3"/>
                  </a:moveTo>
                  <a:cubicBezTo>
                    <a:pt x="63" y="1"/>
                    <a:pt x="57" y="0"/>
                    <a:pt x="53" y="0"/>
                  </a:cubicBezTo>
                  <a:cubicBezTo>
                    <a:pt x="46" y="0"/>
                    <a:pt x="30" y="1"/>
                    <a:pt x="17" y="14"/>
                  </a:cubicBezTo>
                  <a:cubicBezTo>
                    <a:pt x="4" y="27"/>
                    <a:pt x="1" y="43"/>
                    <a:pt x="0" y="51"/>
                  </a:cubicBezTo>
                  <a:cubicBezTo>
                    <a:pt x="17" y="68"/>
                    <a:pt x="17" y="68"/>
                    <a:pt x="17" y="68"/>
                  </a:cubicBezTo>
                  <a:cubicBezTo>
                    <a:pt x="25" y="67"/>
                    <a:pt x="41" y="64"/>
                    <a:pt x="54" y="51"/>
                  </a:cubicBezTo>
                  <a:cubicBezTo>
                    <a:pt x="71" y="34"/>
                    <a:pt x="70" y="7"/>
                    <a:pt x="65" y="3"/>
                  </a:cubicBezTo>
                  <a:close/>
                  <a:moveTo>
                    <a:pt x="45" y="22"/>
                  </a:moveTo>
                  <a:cubicBezTo>
                    <a:pt x="44" y="24"/>
                    <a:pt x="43" y="24"/>
                    <a:pt x="41" y="24"/>
                  </a:cubicBezTo>
                  <a:cubicBezTo>
                    <a:pt x="40" y="24"/>
                    <a:pt x="38" y="24"/>
                    <a:pt x="37" y="22"/>
                  </a:cubicBezTo>
                  <a:cubicBezTo>
                    <a:pt x="35" y="20"/>
                    <a:pt x="35" y="16"/>
                    <a:pt x="37" y="14"/>
                  </a:cubicBezTo>
                  <a:cubicBezTo>
                    <a:pt x="39" y="12"/>
                    <a:pt x="43" y="12"/>
                    <a:pt x="45" y="14"/>
                  </a:cubicBezTo>
                  <a:cubicBezTo>
                    <a:pt x="46" y="15"/>
                    <a:pt x="47" y="17"/>
                    <a:pt x="47" y="18"/>
                  </a:cubicBezTo>
                  <a:cubicBezTo>
                    <a:pt x="47" y="20"/>
                    <a:pt x="46" y="21"/>
                    <a:pt x="4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Freeform 75">
              <a:extLst>
                <a:ext uri="{FF2B5EF4-FFF2-40B4-BE49-F238E27FC236}">
                  <a16:creationId xmlns:a16="http://schemas.microsoft.com/office/drawing/2014/main" id="{17106769-CAFB-4EF6-A753-29EC06D343B9}"/>
                </a:ext>
              </a:extLst>
            </p:cNvPr>
            <p:cNvSpPr>
              <a:spLocks/>
            </p:cNvSpPr>
            <p:nvPr/>
          </p:nvSpPr>
          <p:spPr bwMode="auto">
            <a:xfrm>
              <a:off x="6997701" y="4195763"/>
              <a:ext cx="134938" cy="136525"/>
            </a:xfrm>
            <a:custGeom>
              <a:avLst/>
              <a:gdLst>
                <a:gd name="T0" fmla="*/ 21 w 36"/>
                <a:gd name="T1" fmla="*/ 0 h 36"/>
                <a:gd name="T2" fmla="*/ 1 w 36"/>
                <a:gd name="T3" fmla="*/ 10 h 36"/>
                <a:gd name="T4" fmla="*/ 0 w 36"/>
                <a:gd name="T5" fmla="*/ 11 h 36"/>
                <a:gd name="T6" fmla="*/ 1 w 36"/>
                <a:gd name="T7" fmla="*/ 13 h 36"/>
                <a:gd name="T8" fmla="*/ 17 w 36"/>
                <a:gd name="T9" fmla="*/ 21 h 36"/>
                <a:gd name="T10" fmla="*/ 23 w 36"/>
                <a:gd name="T11" fmla="*/ 35 h 36"/>
                <a:gd name="T12" fmla="*/ 25 w 36"/>
                <a:gd name="T13" fmla="*/ 36 h 36"/>
                <a:gd name="T14" fmla="*/ 25 w 36"/>
                <a:gd name="T15" fmla="*/ 36 h 36"/>
                <a:gd name="T16" fmla="*/ 26 w 36"/>
                <a:gd name="T17" fmla="*/ 35 h 36"/>
                <a:gd name="T18" fmla="*/ 36 w 36"/>
                <a:gd name="T19" fmla="*/ 15 h 36"/>
                <a:gd name="T20" fmla="*/ 21 w 3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
                  <a:moveTo>
                    <a:pt x="21" y="0"/>
                  </a:moveTo>
                  <a:cubicBezTo>
                    <a:pt x="1" y="10"/>
                    <a:pt x="1" y="10"/>
                    <a:pt x="1" y="10"/>
                  </a:cubicBezTo>
                  <a:cubicBezTo>
                    <a:pt x="0" y="10"/>
                    <a:pt x="0" y="11"/>
                    <a:pt x="0" y="11"/>
                  </a:cubicBezTo>
                  <a:cubicBezTo>
                    <a:pt x="0" y="12"/>
                    <a:pt x="0" y="13"/>
                    <a:pt x="1" y="13"/>
                  </a:cubicBezTo>
                  <a:cubicBezTo>
                    <a:pt x="17" y="21"/>
                    <a:pt x="17" y="21"/>
                    <a:pt x="17" y="21"/>
                  </a:cubicBezTo>
                  <a:cubicBezTo>
                    <a:pt x="23" y="35"/>
                    <a:pt x="23" y="35"/>
                    <a:pt x="23" y="35"/>
                  </a:cubicBezTo>
                  <a:cubicBezTo>
                    <a:pt x="23" y="36"/>
                    <a:pt x="24" y="36"/>
                    <a:pt x="25" y="36"/>
                  </a:cubicBezTo>
                  <a:cubicBezTo>
                    <a:pt x="25" y="36"/>
                    <a:pt x="25" y="36"/>
                    <a:pt x="25" y="36"/>
                  </a:cubicBezTo>
                  <a:cubicBezTo>
                    <a:pt x="25" y="36"/>
                    <a:pt x="26" y="36"/>
                    <a:pt x="26" y="35"/>
                  </a:cubicBezTo>
                  <a:cubicBezTo>
                    <a:pt x="36" y="15"/>
                    <a:pt x="36" y="15"/>
                    <a:pt x="36" y="15"/>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7" name="Freeform 81">
            <a:extLst>
              <a:ext uri="{FF2B5EF4-FFF2-40B4-BE49-F238E27FC236}">
                <a16:creationId xmlns:a16="http://schemas.microsoft.com/office/drawing/2014/main" id="{75607BA2-1B4E-4700-B542-6FEC8D3BC287}"/>
              </a:ext>
            </a:extLst>
          </p:cNvPr>
          <p:cNvSpPr>
            <a:spLocks/>
          </p:cNvSpPr>
          <p:nvPr/>
        </p:nvSpPr>
        <p:spPr bwMode="auto">
          <a:xfrm>
            <a:off x="1055314" y="5478398"/>
            <a:ext cx="363538" cy="360363"/>
          </a:xfrm>
          <a:custGeom>
            <a:avLst/>
            <a:gdLst>
              <a:gd name="T0" fmla="*/ 97 w 97"/>
              <a:gd name="T1" fmla="*/ 24 h 96"/>
              <a:gd name="T2" fmla="*/ 94 w 97"/>
              <a:gd name="T3" fmla="*/ 23 h 96"/>
              <a:gd name="T4" fmla="*/ 77 w 97"/>
              <a:gd name="T5" fmla="*/ 29 h 96"/>
              <a:gd name="T6" fmla="*/ 74 w 97"/>
              <a:gd name="T7" fmla="*/ 26 h 96"/>
              <a:gd name="T8" fmla="*/ 90 w 97"/>
              <a:gd name="T9" fmla="*/ 10 h 96"/>
              <a:gd name="T10" fmla="*/ 90 w 97"/>
              <a:gd name="T11" fmla="*/ 7 h 96"/>
              <a:gd name="T12" fmla="*/ 87 w 97"/>
              <a:gd name="T13" fmla="*/ 7 h 96"/>
              <a:gd name="T14" fmla="*/ 71 w 97"/>
              <a:gd name="T15" fmla="*/ 23 h 96"/>
              <a:gd name="T16" fmla="*/ 68 w 97"/>
              <a:gd name="T17" fmla="*/ 20 h 96"/>
              <a:gd name="T18" fmla="*/ 74 w 97"/>
              <a:gd name="T19" fmla="*/ 3 h 96"/>
              <a:gd name="T20" fmla="*/ 73 w 97"/>
              <a:gd name="T21" fmla="*/ 0 h 96"/>
              <a:gd name="T22" fmla="*/ 70 w 97"/>
              <a:gd name="T23" fmla="*/ 2 h 96"/>
              <a:gd name="T24" fmla="*/ 64 w 97"/>
              <a:gd name="T25" fmla="*/ 18 h 96"/>
              <a:gd name="T26" fmla="*/ 62 w 97"/>
              <a:gd name="T27" fmla="*/ 16 h 96"/>
              <a:gd name="T28" fmla="*/ 51 w 97"/>
              <a:gd name="T29" fmla="*/ 18 h 96"/>
              <a:gd name="T30" fmla="*/ 48 w 97"/>
              <a:gd name="T31" fmla="*/ 22 h 96"/>
              <a:gd name="T32" fmla="*/ 63 w 97"/>
              <a:gd name="T33" fmla="*/ 37 h 96"/>
              <a:gd name="T34" fmla="*/ 63 w 97"/>
              <a:gd name="T35" fmla="*/ 40 h 96"/>
              <a:gd name="T36" fmla="*/ 61 w 97"/>
              <a:gd name="T37" fmla="*/ 40 h 96"/>
              <a:gd name="T38" fmla="*/ 60 w 97"/>
              <a:gd name="T39" fmla="*/ 40 h 96"/>
              <a:gd name="T40" fmla="*/ 46 w 97"/>
              <a:gd name="T41" fmla="*/ 26 h 96"/>
              <a:gd name="T42" fmla="*/ 2 w 97"/>
              <a:gd name="T43" fmla="*/ 84 h 96"/>
              <a:gd name="T44" fmla="*/ 3 w 97"/>
              <a:gd name="T45" fmla="*/ 94 h 96"/>
              <a:gd name="T46" fmla="*/ 8 w 97"/>
              <a:gd name="T47" fmla="*/ 96 h 96"/>
              <a:gd name="T48" fmla="*/ 13 w 97"/>
              <a:gd name="T49" fmla="*/ 95 h 96"/>
              <a:gd name="T50" fmla="*/ 42 w 97"/>
              <a:gd name="T51" fmla="*/ 73 h 96"/>
              <a:gd name="T52" fmla="*/ 33 w 97"/>
              <a:gd name="T53" fmla="*/ 64 h 96"/>
              <a:gd name="T54" fmla="*/ 33 w 97"/>
              <a:gd name="T55" fmla="*/ 61 h 96"/>
              <a:gd name="T56" fmla="*/ 36 w 97"/>
              <a:gd name="T57" fmla="*/ 61 h 96"/>
              <a:gd name="T58" fmla="*/ 45 w 97"/>
              <a:gd name="T59" fmla="*/ 71 h 96"/>
              <a:gd name="T60" fmla="*/ 58 w 97"/>
              <a:gd name="T61" fmla="*/ 61 h 96"/>
              <a:gd name="T62" fmla="*/ 44 w 97"/>
              <a:gd name="T63" fmla="*/ 47 h 96"/>
              <a:gd name="T64" fmla="*/ 44 w 97"/>
              <a:gd name="T65" fmla="*/ 44 h 96"/>
              <a:gd name="T66" fmla="*/ 47 w 97"/>
              <a:gd name="T67" fmla="*/ 44 h 96"/>
              <a:gd name="T68" fmla="*/ 62 w 97"/>
              <a:gd name="T69" fmla="*/ 59 h 96"/>
              <a:gd name="T70" fmla="*/ 79 w 97"/>
              <a:gd name="T71" fmla="*/ 46 h 96"/>
              <a:gd name="T72" fmla="*/ 81 w 97"/>
              <a:gd name="T73" fmla="*/ 35 h 96"/>
              <a:gd name="T74" fmla="*/ 79 w 97"/>
              <a:gd name="T75" fmla="*/ 33 h 96"/>
              <a:gd name="T76" fmla="*/ 96 w 97"/>
              <a:gd name="T77" fmla="*/ 26 h 96"/>
              <a:gd name="T78" fmla="*/ 97 w 97"/>
              <a:gd name="T79"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6">
                <a:moveTo>
                  <a:pt x="97" y="24"/>
                </a:moveTo>
                <a:cubicBezTo>
                  <a:pt x="96" y="23"/>
                  <a:pt x="95" y="22"/>
                  <a:pt x="94" y="23"/>
                </a:cubicBezTo>
                <a:cubicBezTo>
                  <a:pt x="77" y="29"/>
                  <a:pt x="77" y="29"/>
                  <a:pt x="77" y="29"/>
                </a:cubicBezTo>
                <a:cubicBezTo>
                  <a:pt x="76" y="28"/>
                  <a:pt x="75" y="27"/>
                  <a:pt x="74" y="26"/>
                </a:cubicBezTo>
                <a:cubicBezTo>
                  <a:pt x="90" y="10"/>
                  <a:pt x="90" y="10"/>
                  <a:pt x="90" y="10"/>
                </a:cubicBezTo>
                <a:cubicBezTo>
                  <a:pt x="91" y="9"/>
                  <a:pt x="91" y="8"/>
                  <a:pt x="90" y="7"/>
                </a:cubicBezTo>
                <a:cubicBezTo>
                  <a:pt x="89" y="6"/>
                  <a:pt x="88" y="6"/>
                  <a:pt x="87" y="7"/>
                </a:cubicBezTo>
                <a:cubicBezTo>
                  <a:pt x="71" y="23"/>
                  <a:pt x="71" y="23"/>
                  <a:pt x="71" y="23"/>
                </a:cubicBezTo>
                <a:cubicBezTo>
                  <a:pt x="70" y="22"/>
                  <a:pt x="69" y="21"/>
                  <a:pt x="68" y="20"/>
                </a:cubicBezTo>
                <a:cubicBezTo>
                  <a:pt x="74" y="3"/>
                  <a:pt x="74" y="3"/>
                  <a:pt x="74" y="3"/>
                </a:cubicBezTo>
                <a:cubicBezTo>
                  <a:pt x="75" y="2"/>
                  <a:pt x="74" y="1"/>
                  <a:pt x="73" y="0"/>
                </a:cubicBezTo>
                <a:cubicBezTo>
                  <a:pt x="72" y="0"/>
                  <a:pt x="71" y="1"/>
                  <a:pt x="70" y="2"/>
                </a:cubicBezTo>
                <a:cubicBezTo>
                  <a:pt x="64" y="18"/>
                  <a:pt x="64" y="18"/>
                  <a:pt x="64" y="18"/>
                </a:cubicBezTo>
                <a:cubicBezTo>
                  <a:pt x="64" y="17"/>
                  <a:pt x="63" y="17"/>
                  <a:pt x="62" y="16"/>
                </a:cubicBezTo>
                <a:cubicBezTo>
                  <a:pt x="58" y="14"/>
                  <a:pt x="53" y="15"/>
                  <a:pt x="51" y="18"/>
                </a:cubicBezTo>
                <a:cubicBezTo>
                  <a:pt x="48" y="22"/>
                  <a:pt x="48" y="22"/>
                  <a:pt x="48" y="22"/>
                </a:cubicBezTo>
                <a:cubicBezTo>
                  <a:pt x="63" y="37"/>
                  <a:pt x="63" y="37"/>
                  <a:pt x="63" y="37"/>
                </a:cubicBezTo>
                <a:cubicBezTo>
                  <a:pt x="64" y="38"/>
                  <a:pt x="64" y="39"/>
                  <a:pt x="63" y="40"/>
                </a:cubicBezTo>
                <a:cubicBezTo>
                  <a:pt x="62" y="40"/>
                  <a:pt x="62" y="40"/>
                  <a:pt x="61" y="40"/>
                </a:cubicBezTo>
                <a:cubicBezTo>
                  <a:pt x="61" y="40"/>
                  <a:pt x="60" y="40"/>
                  <a:pt x="60" y="40"/>
                </a:cubicBezTo>
                <a:cubicBezTo>
                  <a:pt x="46" y="26"/>
                  <a:pt x="46" y="26"/>
                  <a:pt x="46" y="26"/>
                </a:cubicBezTo>
                <a:cubicBezTo>
                  <a:pt x="2" y="84"/>
                  <a:pt x="2" y="84"/>
                  <a:pt x="2" y="84"/>
                </a:cubicBezTo>
                <a:cubicBezTo>
                  <a:pt x="0" y="87"/>
                  <a:pt x="1" y="91"/>
                  <a:pt x="3" y="94"/>
                </a:cubicBezTo>
                <a:cubicBezTo>
                  <a:pt x="5" y="95"/>
                  <a:pt x="6" y="96"/>
                  <a:pt x="8" y="96"/>
                </a:cubicBezTo>
                <a:cubicBezTo>
                  <a:pt x="10" y="96"/>
                  <a:pt x="11" y="96"/>
                  <a:pt x="13" y="95"/>
                </a:cubicBezTo>
                <a:cubicBezTo>
                  <a:pt x="42" y="73"/>
                  <a:pt x="42" y="73"/>
                  <a:pt x="42" y="73"/>
                </a:cubicBezTo>
                <a:cubicBezTo>
                  <a:pt x="33" y="64"/>
                  <a:pt x="33" y="64"/>
                  <a:pt x="33" y="64"/>
                </a:cubicBezTo>
                <a:cubicBezTo>
                  <a:pt x="32" y="63"/>
                  <a:pt x="32" y="62"/>
                  <a:pt x="33" y="61"/>
                </a:cubicBezTo>
                <a:cubicBezTo>
                  <a:pt x="34" y="60"/>
                  <a:pt x="35" y="60"/>
                  <a:pt x="36" y="61"/>
                </a:cubicBezTo>
                <a:cubicBezTo>
                  <a:pt x="45" y="71"/>
                  <a:pt x="45" y="71"/>
                  <a:pt x="45" y="71"/>
                </a:cubicBezTo>
                <a:cubicBezTo>
                  <a:pt x="58" y="61"/>
                  <a:pt x="58" y="61"/>
                  <a:pt x="58" y="61"/>
                </a:cubicBezTo>
                <a:cubicBezTo>
                  <a:pt x="44" y="47"/>
                  <a:pt x="44" y="47"/>
                  <a:pt x="44" y="47"/>
                </a:cubicBezTo>
                <a:cubicBezTo>
                  <a:pt x="44" y="46"/>
                  <a:pt x="44" y="45"/>
                  <a:pt x="44" y="44"/>
                </a:cubicBezTo>
                <a:cubicBezTo>
                  <a:pt x="45" y="43"/>
                  <a:pt x="46" y="43"/>
                  <a:pt x="47" y="44"/>
                </a:cubicBezTo>
                <a:cubicBezTo>
                  <a:pt x="62" y="59"/>
                  <a:pt x="62" y="59"/>
                  <a:pt x="62" y="59"/>
                </a:cubicBezTo>
                <a:cubicBezTo>
                  <a:pt x="79" y="46"/>
                  <a:pt x="79" y="46"/>
                  <a:pt x="79" y="46"/>
                </a:cubicBezTo>
                <a:cubicBezTo>
                  <a:pt x="82" y="43"/>
                  <a:pt x="83" y="39"/>
                  <a:pt x="81" y="35"/>
                </a:cubicBezTo>
                <a:cubicBezTo>
                  <a:pt x="80" y="34"/>
                  <a:pt x="80" y="33"/>
                  <a:pt x="79" y="33"/>
                </a:cubicBezTo>
                <a:cubicBezTo>
                  <a:pt x="96" y="26"/>
                  <a:pt x="96" y="26"/>
                  <a:pt x="96" y="26"/>
                </a:cubicBezTo>
                <a:cubicBezTo>
                  <a:pt x="97" y="26"/>
                  <a:pt x="97" y="25"/>
                  <a:pt x="97"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0324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9">
            <a:extLst>
              <a:ext uri="{FF2B5EF4-FFF2-40B4-BE49-F238E27FC236}">
                <a16:creationId xmlns:a16="http://schemas.microsoft.com/office/drawing/2014/main" id="{55A67E2F-A8C6-44F7-985F-772C14236A5A}"/>
              </a:ext>
            </a:extLst>
          </p:cNvPr>
          <p:cNvSpPr>
            <a:spLocks noGrp="1"/>
          </p:cNvSpPr>
          <p:nvPr>
            <p:ph type="dt" sz="half" idx="10"/>
          </p:nvPr>
        </p:nvSpPr>
        <p:spPr/>
        <p:txBody>
          <a:bodyPr/>
          <a:lstStyle/>
          <a:p>
            <a:fld id="{C531A2B2-876B-45BF-993B-6CDB1B8BF9AB}" type="datetime1">
              <a:rPr lang="en-US" smtClean="0"/>
              <a:t>11/24/2021</a:t>
            </a:fld>
            <a:endParaRPr lang="en-US"/>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p:txBody>
          <a:bodyPr/>
          <a:lstStyle/>
          <a:p>
            <a:fld id="{D57C762C-AFEC-41AB-87FC-30D41D938410}" type="slidenum">
              <a:rPr lang="en-US" smtClean="0"/>
              <a:t>7</a:t>
            </a:fld>
            <a:endParaRPr lang="en-US"/>
          </a:p>
        </p:txBody>
      </p:sp>
      <p:pic>
        <p:nvPicPr>
          <p:cNvPr id="378" name="Content Placeholder 377">
            <a:extLst>
              <a:ext uri="{FF2B5EF4-FFF2-40B4-BE49-F238E27FC236}">
                <a16:creationId xmlns:a16="http://schemas.microsoft.com/office/drawing/2014/main" id="{E230FEC4-BF88-4FFD-919C-1ECED56851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7744" y="1825625"/>
            <a:ext cx="3522511" cy="4351338"/>
          </a:xfrm>
          <a:prstGeom prst="rect">
            <a:avLst/>
          </a:prstGeom>
        </p:spPr>
      </p:pic>
      <p:pic>
        <p:nvPicPr>
          <p:cNvPr id="379" name="Content Placeholder 378">
            <a:extLst>
              <a:ext uri="{FF2B5EF4-FFF2-40B4-BE49-F238E27FC236}">
                <a16:creationId xmlns:a16="http://schemas.microsoft.com/office/drawing/2014/main" id="{738BB604-E436-4467-B38E-04968F56C9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29400" y="2071305"/>
            <a:ext cx="4191224" cy="3517634"/>
          </a:xfrm>
          <a:prstGeom prst="rect">
            <a:avLst/>
          </a:prstGeom>
          <a:noFill/>
        </p:spPr>
      </p:pic>
      <p:sp>
        <p:nvSpPr>
          <p:cNvPr id="380" name="TextBox 379">
            <a:extLst>
              <a:ext uri="{FF2B5EF4-FFF2-40B4-BE49-F238E27FC236}">
                <a16:creationId xmlns:a16="http://schemas.microsoft.com/office/drawing/2014/main" id="{43DE7F18-0185-4926-84BE-3CC961CCEAF5}"/>
              </a:ext>
            </a:extLst>
          </p:cNvPr>
          <p:cNvSpPr txBox="1"/>
          <p:nvPr/>
        </p:nvSpPr>
        <p:spPr>
          <a:xfrm>
            <a:off x="533400" y="1149355"/>
            <a:ext cx="6096000" cy="373757"/>
          </a:xfrm>
          <a:prstGeom prst="rect">
            <a:avLst/>
          </a:prstGeom>
          <a:noFill/>
        </p:spPr>
        <p:txBody>
          <a:bodyPr wrap="square">
            <a:spAutoFit/>
          </a:bodyPr>
          <a:lstStyle/>
          <a:p>
            <a:pPr>
              <a:lnSpc>
                <a:spcPct val="107000"/>
              </a:lnSpc>
              <a:spcAft>
                <a:spcPts val="800"/>
              </a:spcAft>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Visualize the correlation between each entries: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1" name="TextBox 380">
            <a:extLst>
              <a:ext uri="{FF2B5EF4-FFF2-40B4-BE49-F238E27FC236}">
                <a16:creationId xmlns:a16="http://schemas.microsoft.com/office/drawing/2014/main" id="{98F6A458-2B75-4F3B-A501-BF41805D8C91}"/>
              </a:ext>
            </a:extLst>
          </p:cNvPr>
          <p:cNvSpPr txBox="1"/>
          <p:nvPr/>
        </p:nvSpPr>
        <p:spPr>
          <a:xfrm>
            <a:off x="5928360" y="1120371"/>
            <a:ext cx="609600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Visualize total number of diabetes cases among the entries:</a:t>
            </a:r>
            <a:endParaRPr lang="en-IN" dirty="0"/>
          </a:p>
        </p:txBody>
      </p:sp>
    </p:spTree>
    <p:extLst>
      <p:ext uri="{BB962C8B-B14F-4D97-AF65-F5344CB8AC3E}">
        <p14:creationId xmlns:p14="http://schemas.microsoft.com/office/powerpoint/2010/main" val="286969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380999" y="296858"/>
            <a:ext cx="12233032" cy="1354217"/>
          </a:xfrm>
          <a:prstGeom prst="rect">
            <a:avLst/>
          </a:prstGeom>
          <a:noFill/>
        </p:spPr>
        <p:txBody>
          <a:bodyPr wrap="square" lIns="0" tIns="0" rIns="0" bIns="0" rtlCol="0" anchor="t">
            <a:spAutoFit/>
          </a:bodyPr>
          <a:lstStyle/>
          <a:p>
            <a:r>
              <a:rPr lang="en-US" sz="4400" b="1" dirty="0">
                <a:solidFill>
                  <a:schemeClr val="tx1">
                    <a:lumMod val="75000"/>
                    <a:lumOff val="25000"/>
                  </a:schemeClr>
                </a:solidFill>
                <a:latin typeface="+mj-lt"/>
              </a:rPr>
              <a:t>Algorithm Used : Logistic</a:t>
            </a:r>
          </a:p>
          <a:p>
            <a:r>
              <a:rPr lang="en-US" sz="4400" b="1" dirty="0">
                <a:solidFill>
                  <a:schemeClr val="tx1">
                    <a:lumMod val="75000"/>
                    <a:lumOff val="25000"/>
                  </a:schemeClr>
                </a:solidFill>
                <a:latin typeface="+mj-lt"/>
              </a:rPr>
              <a:t>regression </a:t>
            </a:r>
            <a:r>
              <a:rPr lang="en-US" sz="4400" b="1" dirty="0" err="1">
                <a:solidFill>
                  <a:schemeClr val="tx1">
                    <a:lumMod val="75000"/>
                    <a:lumOff val="25000"/>
                  </a:schemeClr>
                </a:solidFill>
                <a:latin typeface="+mj-lt"/>
              </a:rPr>
              <a:t>Xgboost</a:t>
            </a:r>
            <a:endParaRPr lang="en-US" sz="4400" b="1" dirty="0">
              <a:solidFill>
                <a:schemeClr val="tx1">
                  <a:lumMod val="75000"/>
                  <a:lumOff val="25000"/>
                </a:schemeClr>
              </a:solidFill>
              <a:latin typeface="+mj-lt"/>
            </a:endParaRP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p:spPr>
        <p:txBody>
          <a:bodyPr/>
          <a:lstStyle/>
          <a:p>
            <a:fld id="{D57C762C-AFEC-41AB-87FC-30D41D938410}" type="slidenum">
              <a:rPr lang="en-US" smtClean="0"/>
              <a:t>8</a:t>
            </a:fld>
            <a:endParaRPr lang="en-US"/>
          </a:p>
        </p:txBody>
      </p:sp>
      <p:sp>
        <p:nvSpPr>
          <p:cNvPr id="10" name="Rectangle: Rounded Corners 9">
            <a:extLst>
              <a:ext uri="{FF2B5EF4-FFF2-40B4-BE49-F238E27FC236}">
                <a16:creationId xmlns:a16="http://schemas.microsoft.com/office/drawing/2014/main" id="{5AA45916-19A5-4E69-88DC-4958A6A5665A}"/>
              </a:ext>
            </a:extLst>
          </p:cNvPr>
          <p:cNvSpPr/>
          <p:nvPr/>
        </p:nvSpPr>
        <p:spPr>
          <a:xfrm>
            <a:off x="446314" y="1735564"/>
            <a:ext cx="8365671" cy="187022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223">
            <a:extLst>
              <a:ext uri="{FF2B5EF4-FFF2-40B4-BE49-F238E27FC236}">
                <a16:creationId xmlns:a16="http://schemas.microsoft.com/office/drawing/2014/main" id="{4C401A92-712C-443E-9245-4E3B330FF08D}"/>
              </a:ext>
            </a:extLst>
          </p:cNvPr>
          <p:cNvSpPr/>
          <p:nvPr/>
        </p:nvSpPr>
        <p:spPr>
          <a:xfrm>
            <a:off x="446314" y="3749925"/>
            <a:ext cx="8365671" cy="18702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41A1EC1-23F4-467D-B44A-37C834864866}"/>
              </a:ext>
            </a:extLst>
          </p:cNvPr>
          <p:cNvGrpSpPr/>
          <p:nvPr/>
        </p:nvGrpSpPr>
        <p:grpSpPr>
          <a:xfrm>
            <a:off x="6481036" y="1100836"/>
            <a:ext cx="5264650" cy="5154044"/>
            <a:chOff x="6729295" y="1377452"/>
            <a:chExt cx="4673600" cy="4575412"/>
          </a:xfrm>
        </p:grpSpPr>
        <p:grpSp>
          <p:nvGrpSpPr>
            <p:cNvPr id="11" name="Group 10">
              <a:extLst>
                <a:ext uri="{FF2B5EF4-FFF2-40B4-BE49-F238E27FC236}">
                  <a16:creationId xmlns:a16="http://schemas.microsoft.com/office/drawing/2014/main" id="{08419BC5-EF3A-4FEB-94B9-258CAACC172B}"/>
                </a:ext>
              </a:extLst>
            </p:cNvPr>
            <p:cNvGrpSpPr/>
            <p:nvPr/>
          </p:nvGrpSpPr>
          <p:grpSpPr>
            <a:xfrm>
              <a:off x="6729295" y="1377452"/>
              <a:ext cx="4673600" cy="4575412"/>
              <a:chOff x="6729295" y="1377452"/>
              <a:chExt cx="4673600" cy="4575412"/>
            </a:xfrm>
          </p:grpSpPr>
          <p:sp>
            <p:nvSpPr>
              <p:cNvPr id="182" name="Freeform 15">
                <a:extLst>
                  <a:ext uri="{FF2B5EF4-FFF2-40B4-BE49-F238E27FC236}">
                    <a16:creationId xmlns:a16="http://schemas.microsoft.com/office/drawing/2014/main" id="{466428AD-64E1-4831-B310-F4F3E832B3F5}"/>
                  </a:ext>
                </a:extLst>
              </p:cNvPr>
              <p:cNvSpPr>
                <a:spLocks/>
              </p:cNvSpPr>
              <p:nvPr/>
            </p:nvSpPr>
            <p:spPr bwMode="auto">
              <a:xfrm>
                <a:off x="6729295" y="1377452"/>
                <a:ext cx="4673600" cy="4575412"/>
              </a:xfrm>
              <a:custGeom>
                <a:avLst/>
                <a:gdLst>
                  <a:gd name="T0" fmla="*/ 608 w 632"/>
                  <a:gd name="T1" fmla="*/ 264 h 620"/>
                  <a:gd name="T2" fmla="*/ 272 w 632"/>
                  <a:gd name="T3" fmla="*/ 25 h 620"/>
                  <a:gd name="T4" fmla="*/ 25 w 632"/>
                  <a:gd name="T5" fmla="*/ 356 h 620"/>
                  <a:gd name="T6" fmla="*/ 361 w 632"/>
                  <a:gd name="T7" fmla="*/ 595 h 620"/>
                  <a:gd name="T8" fmla="*/ 608 w 632"/>
                  <a:gd name="T9" fmla="*/ 264 h 620"/>
                </a:gdLst>
                <a:ahLst/>
                <a:cxnLst>
                  <a:cxn ang="0">
                    <a:pos x="T0" y="T1"/>
                  </a:cxn>
                  <a:cxn ang="0">
                    <a:pos x="T2" y="T3"/>
                  </a:cxn>
                  <a:cxn ang="0">
                    <a:pos x="T4" y="T5"/>
                  </a:cxn>
                  <a:cxn ang="0">
                    <a:pos x="T6" y="T7"/>
                  </a:cxn>
                  <a:cxn ang="0">
                    <a:pos x="T8" y="T9"/>
                  </a:cxn>
                </a:cxnLst>
                <a:rect l="0" t="0" r="r" b="b"/>
                <a:pathLst>
                  <a:path w="632" h="620">
                    <a:moveTo>
                      <a:pt x="608" y="264"/>
                    </a:moveTo>
                    <a:cubicBezTo>
                      <a:pt x="583" y="107"/>
                      <a:pt x="433" y="0"/>
                      <a:pt x="272" y="25"/>
                    </a:cubicBezTo>
                    <a:cubicBezTo>
                      <a:pt x="111" y="50"/>
                      <a:pt x="0" y="198"/>
                      <a:pt x="25" y="356"/>
                    </a:cubicBezTo>
                    <a:cubicBezTo>
                      <a:pt x="49" y="513"/>
                      <a:pt x="200" y="620"/>
                      <a:pt x="361" y="595"/>
                    </a:cubicBezTo>
                    <a:cubicBezTo>
                      <a:pt x="522" y="570"/>
                      <a:pt x="632" y="422"/>
                      <a:pt x="608" y="26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3" name="Group 182">
                <a:extLst>
                  <a:ext uri="{FF2B5EF4-FFF2-40B4-BE49-F238E27FC236}">
                    <a16:creationId xmlns:a16="http://schemas.microsoft.com/office/drawing/2014/main" id="{81490285-EF0D-40D0-B61F-ED85475A4A53}"/>
                  </a:ext>
                </a:extLst>
              </p:cNvPr>
              <p:cNvGrpSpPr/>
              <p:nvPr/>
            </p:nvGrpSpPr>
            <p:grpSpPr>
              <a:xfrm>
                <a:off x="6878536" y="1495274"/>
                <a:ext cx="3888120" cy="3903830"/>
                <a:chOff x="-2308225" y="4264025"/>
                <a:chExt cx="1571625" cy="1577975"/>
              </a:xfrm>
              <a:solidFill>
                <a:schemeClr val="accent1">
                  <a:lumMod val="20000"/>
                  <a:lumOff val="80000"/>
                </a:schemeClr>
              </a:solidFill>
            </p:grpSpPr>
            <p:sp>
              <p:nvSpPr>
                <p:cNvPr id="184" name="Freeform 16">
                  <a:extLst>
                    <a:ext uri="{FF2B5EF4-FFF2-40B4-BE49-F238E27FC236}">
                      <a16:creationId xmlns:a16="http://schemas.microsoft.com/office/drawing/2014/main" id="{55C07CD6-53EF-49E0-BDF7-AF319DA978B6}"/>
                    </a:ext>
                  </a:extLst>
                </p:cNvPr>
                <p:cNvSpPr>
                  <a:spLocks/>
                </p:cNvSpPr>
                <p:nvPr/>
              </p:nvSpPr>
              <p:spPr bwMode="auto">
                <a:xfrm>
                  <a:off x="-2125663" y="5284788"/>
                  <a:ext cx="6350" cy="3175"/>
                </a:xfrm>
                <a:custGeom>
                  <a:avLst/>
                  <a:gdLst>
                    <a:gd name="T0" fmla="*/ 2 w 2"/>
                    <a:gd name="T1" fmla="*/ 0 h 1"/>
                    <a:gd name="T2" fmla="*/ 2 w 2"/>
                    <a:gd name="T3" fmla="*/ 0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0"/>
                        <a:pt x="2" y="0"/>
                        <a:pt x="2" y="0"/>
                      </a:cubicBezTo>
                      <a:cubicBezTo>
                        <a:pt x="1" y="1"/>
                        <a:pt x="1" y="1"/>
                        <a:pt x="0" y="1"/>
                      </a:cubicBezTo>
                      <a:cubicBezTo>
                        <a:pt x="1"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7">
                  <a:extLst>
                    <a:ext uri="{FF2B5EF4-FFF2-40B4-BE49-F238E27FC236}">
                      <a16:creationId xmlns:a16="http://schemas.microsoft.com/office/drawing/2014/main" id="{C207E5B0-3E66-4B8A-8CCA-59E87C12722E}"/>
                    </a:ext>
                  </a:extLst>
                </p:cNvPr>
                <p:cNvSpPr>
                  <a:spLocks/>
                </p:cNvSpPr>
                <p:nvPr/>
              </p:nvSpPr>
              <p:spPr bwMode="auto">
                <a:xfrm>
                  <a:off x="-955675" y="4410075"/>
                  <a:ext cx="57150" cy="53975"/>
                </a:xfrm>
                <a:custGeom>
                  <a:avLst/>
                  <a:gdLst>
                    <a:gd name="T0" fmla="*/ 19 w 19"/>
                    <a:gd name="T1" fmla="*/ 12 h 18"/>
                    <a:gd name="T2" fmla="*/ 0 w 19"/>
                    <a:gd name="T3" fmla="*/ 0 h 18"/>
                    <a:gd name="T4" fmla="*/ 18 w 19"/>
                    <a:gd name="T5" fmla="*/ 18 h 18"/>
                    <a:gd name="T6" fmla="*/ 19 w 19"/>
                    <a:gd name="T7" fmla="*/ 12 h 18"/>
                  </a:gdLst>
                  <a:ahLst/>
                  <a:cxnLst>
                    <a:cxn ang="0">
                      <a:pos x="T0" y="T1"/>
                    </a:cxn>
                    <a:cxn ang="0">
                      <a:pos x="T2" y="T3"/>
                    </a:cxn>
                    <a:cxn ang="0">
                      <a:pos x="T4" y="T5"/>
                    </a:cxn>
                    <a:cxn ang="0">
                      <a:pos x="T6" y="T7"/>
                    </a:cxn>
                  </a:cxnLst>
                  <a:rect l="0" t="0" r="r" b="b"/>
                  <a:pathLst>
                    <a:path w="19" h="18">
                      <a:moveTo>
                        <a:pt x="19" y="12"/>
                      </a:moveTo>
                      <a:cubicBezTo>
                        <a:pt x="13" y="8"/>
                        <a:pt x="7" y="4"/>
                        <a:pt x="0" y="0"/>
                      </a:cubicBezTo>
                      <a:cubicBezTo>
                        <a:pt x="6" y="6"/>
                        <a:pt x="12" y="13"/>
                        <a:pt x="18" y="18"/>
                      </a:cubicBezTo>
                      <a:cubicBezTo>
                        <a:pt x="19" y="16"/>
                        <a:pt x="19" y="14"/>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
                  <a:extLst>
                    <a:ext uri="{FF2B5EF4-FFF2-40B4-BE49-F238E27FC236}">
                      <a16:creationId xmlns:a16="http://schemas.microsoft.com/office/drawing/2014/main" id="{D7460142-56A3-4FCF-A83A-0C88E2B59A6D}"/>
                    </a:ext>
                  </a:extLst>
                </p:cNvPr>
                <p:cNvSpPr>
                  <a:spLocks/>
                </p:cNvSpPr>
                <p:nvPr/>
              </p:nvSpPr>
              <p:spPr bwMode="auto">
                <a:xfrm>
                  <a:off x="-2128838" y="5287963"/>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9">
                  <a:extLst>
                    <a:ext uri="{FF2B5EF4-FFF2-40B4-BE49-F238E27FC236}">
                      <a16:creationId xmlns:a16="http://schemas.microsoft.com/office/drawing/2014/main" id="{5D1F3909-B7A2-4AB0-82DE-A4831B94506D}"/>
                    </a:ext>
                  </a:extLst>
                </p:cNvPr>
                <p:cNvSpPr>
                  <a:spLocks/>
                </p:cNvSpPr>
                <p:nvPr/>
              </p:nvSpPr>
              <p:spPr bwMode="auto">
                <a:xfrm>
                  <a:off x="-2308225" y="4264025"/>
                  <a:ext cx="1301750" cy="1577975"/>
                </a:xfrm>
                <a:custGeom>
                  <a:avLst/>
                  <a:gdLst>
                    <a:gd name="T0" fmla="*/ 108 w 436"/>
                    <a:gd name="T1" fmla="*/ 499 h 529"/>
                    <a:gd name="T2" fmla="*/ 94 w 436"/>
                    <a:gd name="T3" fmla="*/ 460 h 529"/>
                    <a:gd name="T4" fmla="*/ 74 w 436"/>
                    <a:gd name="T5" fmla="*/ 426 h 529"/>
                    <a:gd name="T6" fmla="*/ 87 w 436"/>
                    <a:gd name="T7" fmla="*/ 344 h 529"/>
                    <a:gd name="T8" fmla="*/ 60 w 436"/>
                    <a:gd name="T9" fmla="*/ 344 h 529"/>
                    <a:gd name="T10" fmla="*/ 33 w 436"/>
                    <a:gd name="T11" fmla="*/ 313 h 529"/>
                    <a:gd name="T12" fmla="*/ 63 w 436"/>
                    <a:gd name="T13" fmla="*/ 342 h 529"/>
                    <a:gd name="T14" fmla="*/ 117 w 436"/>
                    <a:gd name="T15" fmla="*/ 296 h 529"/>
                    <a:gd name="T16" fmla="*/ 101 w 436"/>
                    <a:gd name="T17" fmla="*/ 269 h 529"/>
                    <a:gd name="T18" fmla="*/ 76 w 436"/>
                    <a:gd name="T19" fmla="*/ 265 h 529"/>
                    <a:gd name="T20" fmla="*/ 107 w 436"/>
                    <a:gd name="T21" fmla="*/ 264 h 529"/>
                    <a:gd name="T22" fmla="*/ 134 w 436"/>
                    <a:gd name="T23" fmla="*/ 268 h 529"/>
                    <a:gd name="T24" fmla="*/ 181 w 436"/>
                    <a:gd name="T25" fmla="*/ 285 h 529"/>
                    <a:gd name="T26" fmla="*/ 213 w 436"/>
                    <a:gd name="T27" fmla="*/ 349 h 529"/>
                    <a:gd name="T28" fmla="*/ 222 w 436"/>
                    <a:gd name="T29" fmla="*/ 313 h 529"/>
                    <a:gd name="T30" fmla="*/ 248 w 436"/>
                    <a:gd name="T31" fmla="*/ 275 h 529"/>
                    <a:gd name="T32" fmla="*/ 269 w 436"/>
                    <a:gd name="T33" fmla="*/ 265 h 529"/>
                    <a:gd name="T34" fmla="*/ 303 w 436"/>
                    <a:gd name="T35" fmla="*/ 291 h 529"/>
                    <a:gd name="T36" fmla="*/ 328 w 436"/>
                    <a:gd name="T37" fmla="*/ 350 h 529"/>
                    <a:gd name="T38" fmla="*/ 299 w 436"/>
                    <a:gd name="T39" fmla="*/ 355 h 529"/>
                    <a:gd name="T40" fmla="*/ 330 w 436"/>
                    <a:gd name="T41" fmla="*/ 388 h 529"/>
                    <a:gd name="T42" fmla="*/ 361 w 436"/>
                    <a:gd name="T43" fmla="*/ 377 h 529"/>
                    <a:gd name="T44" fmla="*/ 337 w 436"/>
                    <a:gd name="T45" fmla="*/ 365 h 529"/>
                    <a:gd name="T46" fmla="*/ 341 w 436"/>
                    <a:gd name="T47" fmla="*/ 347 h 529"/>
                    <a:gd name="T48" fmla="*/ 337 w 436"/>
                    <a:gd name="T49" fmla="*/ 318 h 529"/>
                    <a:gd name="T50" fmla="*/ 363 w 436"/>
                    <a:gd name="T51" fmla="*/ 311 h 529"/>
                    <a:gd name="T52" fmla="*/ 343 w 436"/>
                    <a:gd name="T53" fmla="*/ 275 h 529"/>
                    <a:gd name="T54" fmla="*/ 359 w 436"/>
                    <a:gd name="T55" fmla="*/ 261 h 529"/>
                    <a:gd name="T56" fmla="*/ 366 w 436"/>
                    <a:gd name="T57" fmla="*/ 272 h 529"/>
                    <a:gd name="T58" fmla="*/ 407 w 436"/>
                    <a:gd name="T59" fmla="*/ 207 h 529"/>
                    <a:gd name="T60" fmla="*/ 395 w 436"/>
                    <a:gd name="T61" fmla="*/ 166 h 529"/>
                    <a:gd name="T62" fmla="*/ 386 w 436"/>
                    <a:gd name="T63" fmla="*/ 144 h 529"/>
                    <a:gd name="T64" fmla="*/ 399 w 436"/>
                    <a:gd name="T65" fmla="*/ 148 h 529"/>
                    <a:gd name="T66" fmla="*/ 418 w 436"/>
                    <a:gd name="T67" fmla="*/ 182 h 529"/>
                    <a:gd name="T68" fmla="*/ 417 w 436"/>
                    <a:gd name="T69" fmla="*/ 152 h 529"/>
                    <a:gd name="T70" fmla="*/ 433 w 436"/>
                    <a:gd name="T71" fmla="*/ 112 h 529"/>
                    <a:gd name="T72" fmla="*/ 402 w 436"/>
                    <a:gd name="T73" fmla="*/ 63 h 529"/>
                    <a:gd name="T74" fmla="*/ 404 w 436"/>
                    <a:gd name="T75" fmla="*/ 36 h 529"/>
                    <a:gd name="T76" fmla="*/ 252 w 436"/>
                    <a:gd name="T77" fmla="*/ 9 h 529"/>
                    <a:gd name="T78" fmla="*/ 26 w 436"/>
                    <a:gd name="T79" fmla="*/ 217 h 529"/>
                    <a:gd name="T80" fmla="*/ 9 w 436"/>
                    <a:gd name="T81" fmla="*/ 248 h 529"/>
                    <a:gd name="T82" fmla="*/ 5 w 436"/>
                    <a:gd name="T83" fmla="*/ 340 h 529"/>
                    <a:gd name="T84" fmla="*/ 121 w 436"/>
                    <a:gd name="T85"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6" h="529">
                      <a:moveTo>
                        <a:pt x="112" y="512"/>
                      </a:moveTo>
                      <a:cubicBezTo>
                        <a:pt x="118" y="505"/>
                        <a:pt x="105" y="504"/>
                        <a:pt x="108" y="499"/>
                      </a:cubicBezTo>
                      <a:cubicBezTo>
                        <a:pt x="99" y="493"/>
                        <a:pt x="96" y="485"/>
                        <a:pt x="99" y="474"/>
                      </a:cubicBezTo>
                      <a:cubicBezTo>
                        <a:pt x="100" y="469"/>
                        <a:pt x="98" y="465"/>
                        <a:pt x="94" y="460"/>
                      </a:cubicBezTo>
                      <a:cubicBezTo>
                        <a:pt x="87" y="454"/>
                        <a:pt x="83" y="445"/>
                        <a:pt x="79" y="438"/>
                      </a:cubicBezTo>
                      <a:cubicBezTo>
                        <a:pt x="76" y="434"/>
                        <a:pt x="74" y="430"/>
                        <a:pt x="74" y="426"/>
                      </a:cubicBezTo>
                      <a:cubicBezTo>
                        <a:pt x="77" y="414"/>
                        <a:pt x="79" y="401"/>
                        <a:pt x="85" y="390"/>
                      </a:cubicBezTo>
                      <a:cubicBezTo>
                        <a:pt x="93" y="376"/>
                        <a:pt x="93" y="363"/>
                        <a:pt x="87" y="344"/>
                      </a:cubicBezTo>
                      <a:cubicBezTo>
                        <a:pt x="83" y="354"/>
                        <a:pt x="77" y="352"/>
                        <a:pt x="72" y="353"/>
                      </a:cubicBezTo>
                      <a:cubicBezTo>
                        <a:pt x="65" y="354"/>
                        <a:pt x="65" y="354"/>
                        <a:pt x="60" y="344"/>
                      </a:cubicBezTo>
                      <a:cubicBezTo>
                        <a:pt x="51" y="336"/>
                        <a:pt x="43" y="327"/>
                        <a:pt x="35" y="319"/>
                      </a:cubicBezTo>
                      <a:cubicBezTo>
                        <a:pt x="34" y="317"/>
                        <a:pt x="33" y="315"/>
                        <a:pt x="33" y="313"/>
                      </a:cubicBezTo>
                      <a:cubicBezTo>
                        <a:pt x="31" y="303"/>
                        <a:pt x="30" y="294"/>
                        <a:pt x="31" y="284"/>
                      </a:cubicBezTo>
                      <a:cubicBezTo>
                        <a:pt x="41" y="304"/>
                        <a:pt x="52" y="323"/>
                        <a:pt x="63" y="342"/>
                      </a:cubicBezTo>
                      <a:cubicBezTo>
                        <a:pt x="77" y="336"/>
                        <a:pt x="89" y="326"/>
                        <a:pt x="102" y="318"/>
                      </a:cubicBezTo>
                      <a:cubicBezTo>
                        <a:pt x="111" y="312"/>
                        <a:pt x="114" y="305"/>
                        <a:pt x="117" y="296"/>
                      </a:cubicBezTo>
                      <a:cubicBezTo>
                        <a:pt x="118" y="293"/>
                        <a:pt x="119" y="289"/>
                        <a:pt x="120" y="286"/>
                      </a:cubicBezTo>
                      <a:cubicBezTo>
                        <a:pt x="114" y="281"/>
                        <a:pt x="107" y="275"/>
                        <a:pt x="101" y="269"/>
                      </a:cubicBezTo>
                      <a:cubicBezTo>
                        <a:pt x="101" y="271"/>
                        <a:pt x="100" y="274"/>
                        <a:pt x="99" y="277"/>
                      </a:cubicBezTo>
                      <a:cubicBezTo>
                        <a:pt x="91" y="273"/>
                        <a:pt x="83" y="269"/>
                        <a:pt x="76" y="265"/>
                      </a:cubicBezTo>
                      <a:cubicBezTo>
                        <a:pt x="69" y="261"/>
                        <a:pt x="68" y="255"/>
                        <a:pt x="74" y="247"/>
                      </a:cubicBezTo>
                      <a:cubicBezTo>
                        <a:pt x="82" y="260"/>
                        <a:pt x="92" y="267"/>
                        <a:pt x="107" y="264"/>
                      </a:cubicBezTo>
                      <a:cubicBezTo>
                        <a:pt x="108" y="264"/>
                        <a:pt x="109" y="266"/>
                        <a:pt x="110" y="266"/>
                      </a:cubicBezTo>
                      <a:cubicBezTo>
                        <a:pt x="118" y="268"/>
                        <a:pt x="126" y="271"/>
                        <a:pt x="134" y="268"/>
                      </a:cubicBezTo>
                      <a:cubicBezTo>
                        <a:pt x="139" y="266"/>
                        <a:pt x="144" y="266"/>
                        <a:pt x="145" y="266"/>
                      </a:cubicBezTo>
                      <a:cubicBezTo>
                        <a:pt x="157" y="277"/>
                        <a:pt x="165" y="287"/>
                        <a:pt x="181" y="285"/>
                      </a:cubicBezTo>
                      <a:cubicBezTo>
                        <a:pt x="182" y="294"/>
                        <a:pt x="181" y="302"/>
                        <a:pt x="185" y="308"/>
                      </a:cubicBezTo>
                      <a:cubicBezTo>
                        <a:pt x="193" y="322"/>
                        <a:pt x="202" y="334"/>
                        <a:pt x="213" y="349"/>
                      </a:cubicBezTo>
                      <a:cubicBezTo>
                        <a:pt x="217" y="343"/>
                        <a:pt x="221" y="338"/>
                        <a:pt x="225" y="334"/>
                      </a:cubicBezTo>
                      <a:cubicBezTo>
                        <a:pt x="224" y="326"/>
                        <a:pt x="223" y="318"/>
                        <a:pt x="222" y="313"/>
                      </a:cubicBezTo>
                      <a:cubicBezTo>
                        <a:pt x="227" y="306"/>
                        <a:pt x="236" y="300"/>
                        <a:pt x="236" y="294"/>
                      </a:cubicBezTo>
                      <a:cubicBezTo>
                        <a:pt x="236" y="284"/>
                        <a:pt x="250" y="285"/>
                        <a:pt x="248" y="275"/>
                      </a:cubicBezTo>
                      <a:cubicBezTo>
                        <a:pt x="248" y="274"/>
                        <a:pt x="257" y="272"/>
                        <a:pt x="262" y="270"/>
                      </a:cubicBezTo>
                      <a:cubicBezTo>
                        <a:pt x="264" y="270"/>
                        <a:pt x="266" y="267"/>
                        <a:pt x="269" y="265"/>
                      </a:cubicBezTo>
                      <a:cubicBezTo>
                        <a:pt x="277" y="276"/>
                        <a:pt x="284" y="287"/>
                        <a:pt x="291" y="298"/>
                      </a:cubicBezTo>
                      <a:cubicBezTo>
                        <a:pt x="295" y="296"/>
                        <a:pt x="299" y="294"/>
                        <a:pt x="303" y="291"/>
                      </a:cubicBezTo>
                      <a:cubicBezTo>
                        <a:pt x="309" y="299"/>
                        <a:pt x="304" y="310"/>
                        <a:pt x="313" y="315"/>
                      </a:cubicBezTo>
                      <a:cubicBezTo>
                        <a:pt x="306" y="332"/>
                        <a:pt x="317" y="341"/>
                        <a:pt x="328" y="350"/>
                      </a:cubicBezTo>
                      <a:cubicBezTo>
                        <a:pt x="330" y="352"/>
                        <a:pt x="329" y="357"/>
                        <a:pt x="330" y="361"/>
                      </a:cubicBezTo>
                      <a:cubicBezTo>
                        <a:pt x="319" y="358"/>
                        <a:pt x="313" y="345"/>
                        <a:pt x="299" y="355"/>
                      </a:cubicBezTo>
                      <a:cubicBezTo>
                        <a:pt x="311" y="353"/>
                        <a:pt x="314" y="362"/>
                        <a:pt x="318" y="367"/>
                      </a:cubicBezTo>
                      <a:cubicBezTo>
                        <a:pt x="323" y="372"/>
                        <a:pt x="333" y="376"/>
                        <a:pt x="330" y="388"/>
                      </a:cubicBezTo>
                      <a:cubicBezTo>
                        <a:pt x="340" y="384"/>
                        <a:pt x="345" y="401"/>
                        <a:pt x="357" y="392"/>
                      </a:cubicBezTo>
                      <a:cubicBezTo>
                        <a:pt x="358" y="387"/>
                        <a:pt x="359" y="382"/>
                        <a:pt x="361" y="377"/>
                      </a:cubicBezTo>
                      <a:cubicBezTo>
                        <a:pt x="358" y="376"/>
                        <a:pt x="356" y="376"/>
                        <a:pt x="355" y="376"/>
                      </a:cubicBezTo>
                      <a:cubicBezTo>
                        <a:pt x="345" y="375"/>
                        <a:pt x="334" y="369"/>
                        <a:pt x="337" y="365"/>
                      </a:cubicBezTo>
                      <a:cubicBezTo>
                        <a:pt x="339" y="364"/>
                        <a:pt x="341" y="364"/>
                        <a:pt x="343" y="362"/>
                      </a:cubicBezTo>
                      <a:cubicBezTo>
                        <a:pt x="343" y="358"/>
                        <a:pt x="342" y="353"/>
                        <a:pt x="341" y="347"/>
                      </a:cubicBezTo>
                      <a:cubicBezTo>
                        <a:pt x="318" y="330"/>
                        <a:pt x="315" y="324"/>
                        <a:pt x="324" y="307"/>
                      </a:cubicBezTo>
                      <a:cubicBezTo>
                        <a:pt x="328" y="310"/>
                        <a:pt x="333" y="314"/>
                        <a:pt x="337" y="318"/>
                      </a:cubicBezTo>
                      <a:cubicBezTo>
                        <a:pt x="340" y="322"/>
                        <a:pt x="343" y="326"/>
                        <a:pt x="345" y="330"/>
                      </a:cubicBezTo>
                      <a:cubicBezTo>
                        <a:pt x="352" y="324"/>
                        <a:pt x="357" y="317"/>
                        <a:pt x="363" y="311"/>
                      </a:cubicBezTo>
                      <a:cubicBezTo>
                        <a:pt x="362" y="304"/>
                        <a:pt x="361" y="296"/>
                        <a:pt x="359" y="285"/>
                      </a:cubicBezTo>
                      <a:cubicBezTo>
                        <a:pt x="356" y="283"/>
                        <a:pt x="350" y="279"/>
                        <a:pt x="343" y="275"/>
                      </a:cubicBezTo>
                      <a:cubicBezTo>
                        <a:pt x="345" y="270"/>
                        <a:pt x="346" y="263"/>
                        <a:pt x="349" y="254"/>
                      </a:cubicBezTo>
                      <a:cubicBezTo>
                        <a:pt x="354" y="258"/>
                        <a:pt x="357" y="260"/>
                        <a:pt x="359" y="261"/>
                      </a:cubicBezTo>
                      <a:cubicBezTo>
                        <a:pt x="358" y="266"/>
                        <a:pt x="358" y="269"/>
                        <a:pt x="358" y="273"/>
                      </a:cubicBezTo>
                      <a:cubicBezTo>
                        <a:pt x="361" y="273"/>
                        <a:pt x="364" y="272"/>
                        <a:pt x="366" y="272"/>
                      </a:cubicBezTo>
                      <a:cubicBezTo>
                        <a:pt x="365" y="266"/>
                        <a:pt x="365" y="261"/>
                        <a:pt x="364" y="256"/>
                      </a:cubicBezTo>
                      <a:cubicBezTo>
                        <a:pt x="389" y="246"/>
                        <a:pt x="395" y="239"/>
                        <a:pt x="407" y="207"/>
                      </a:cubicBezTo>
                      <a:cubicBezTo>
                        <a:pt x="400" y="195"/>
                        <a:pt x="393" y="183"/>
                        <a:pt x="386" y="171"/>
                      </a:cubicBezTo>
                      <a:cubicBezTo>
                        <a:pt x="390" y="168"/>
                        <a:pt x="393" y="167"/>
                        <a:pt x="395" y="166"/>
                      </a:cubicBezTo>
                      <a:cubicBezTo>
                        <a:pt x="392" y="155"/>
                        <a:pt x="380" y="168"/>
                        <a:pt x="378" y="160"/>
                      </a:cubicBezTo>
                      <a:cubicBezTo>
                        <a:pt x="381" y="154"/>
                        <a:pt x="383" y="150"/>
                        <a:pt x="386" y="144"/>
                      </a:cubicBezTo>
                      <a:cubicBezTo>
                        <a:pt x="388" y="148"/>
                        <a:pt x="389" y="151"/>
                        <a:pt x="391" y="153"/>
                      </a:cubicBezTo>
                      <a:cubicBezTo>
                        <a:pt x="393" y="151"/>
                        <a:pt x="396" y="150"/>
                        <a:pt x="399" y="148"/>
                      </a:cubicBezTo>
                      <a:cubicBezTo>
                        <a:pt x="403" y="151"/>
                        <a:pt x="407" y="155"/>
                        <a:pt x="413" y="160"/>
                      </a:cubicBezTo>
                      <a:cubicBezTo>
                        <a:pt x="414" y="163"/>
                        <a:pt x="415" y="170"/>
                        <a:pt x="418" y="182"/>
                      </a:cubicBezTo>
                      <a:cubicBezTo>
                        <a:pt x="423" y="175"/>
                        <a:pt x="427" y="171"/>
                        <a:pt x="428" y="167"/>
                      </a:cubicBezTo>
                      <a:cubicBezTo>
                        <a:pt x="431" y="158"/>
                        <a:pt x="419" y="157"/>
                        <a:pt x="417" y="152"/>
                      </a:cubicBezTo>
                      <a:cubicBezTo>
                        <a:pt x="418" y="142"/>
                        <a:pt x="419" y="135"/>
                        <a:pt x="419" y="127"/>
                      </a:cubicBezTo>
                      <a:cubicBezTo>
                        <a:pt x="433" y="122"/>
                        <a:pt x="433" y="122"/>
                        <a:pt x="433" y="112"/>
                      </a:cubicBezTo>
                      <a:cubicBezTo>
                        <a:pt x="434" y="98"/>
                        <a:pt x="435" y="85"/>
                        <a:pt x="436" y="71"/>
                      </a:cubicBezTo>
                      <a:cubicBezTo>
                        <a:pt x="427" y="62"/>
                        <a:pt x="414" y="64"/>
                        <a:pt x="402" y="63"/>
                      </a:cubicBezTo>
                      <a:cubicBezTo>
                        <a:pt x="403" y="58"/>
                        <a:pt x="405" y="54"/>
                        <a:pt x="405" y="49"/>
                      </a:cubicBezTo>
                      <a:cubicBezTo>
                        <a:pt x="405" y="45"/>
                        <a:pt x="405" y="41"/>
                        <a:pt x="404" y="36"/>
                      </a:cubicBezTo>
                      <a:cubicBezTo>
                        <a:pt x="411" y="35"/>
                        <a:pt x="417" y="34"/>
                        <a:pt x="424" y="33"/>
                      </a:cubicBezTo>
                      <a:cubicBezTo>
                        <a:pt x="372" y="9"/>
                        <a:pt x="312" y="0"/>
                        <a:pt x="252" y="9"/>
                      </a:cubicBezTo>
                      <a:cubicBezTo>
                        <a:pt x="132" y="28"/>
                        <a:pt x="41" y="114"/>
                        <a:pt x="11" y="221"/>
                      </a:cubicBezTo>
                      <a:cubicBezTo>
                        <a:pt x="17" y="220"/>
                        <a:pt x="22" y="218"/>
                        <a:pt x="26" y="217"/>
                      </a:cubicBezTo>
                      <a:cubicBezTo>
                        <a:pt x="31" y="226"/>
                        <a:pt x="25" y="233"/>
                        <a:pt x="23" y="241"/>
                      </a:cubicBezTo>
                      <a:cubicBezTo>
                        <a:pt x="20" y="249"/>
                        <a:pt x="14" y="248"/>
                        <a:pt x="9" y="248"/>
                      </a:cubicBezTo>
                      <a:cubicBezTo>
                        <a:pt x="8" y="248"/>
                        <a:pt x="6" y="249"/>
                        <a:pt x="5" y="249"/>
                      </a:cubicBezTo>
                      <a:cubicBezTo>
                        <a:pt x="0" y="278"/>
                        <a:pt x="0" y="309"/>
                        <a:pt x="5" y="340"/>
                      </a:cubicBezTo>
                      <a:cubicBezTo>
                        <a:pt x="17" y="419"/>
                        <a:pt x="62" y="486"/>
                        <a:pt x="124" y="529"/>
                      </a:cubicBezTo>
                      <a:cubicBezTo>
                        <a:pt x="123" y="528"/>
                        <a:pt x="122" y="526"/>
                        <a:pt x="121" y="524"/>
                      </a:cubicBezTo>
                      <a:cubicBezTo>
                        <a:pt x="118" y="520"/>
                        <a:pt x="111" y="513"/>
                        <a:pt x="112" y="5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0">
                  <a:extLst>
                    <a:ext uri="{FF2B5EF4-FFF2-40B4-BE49-F238E27FC236}">
                      <a16:creationId xmlns:a16="http://schemas.microsoft.com/office/drawing/2014/main" id="{B2F69C10-E5B7-4F5A-86B2-FCB6A9E30144}"/>
                    </a:ext>
                  </a:extLst>
                </p:cNvPr>
                <p:cNvSpPr>
                  <a:spLocks/>
                </p:cNvSpPr>
                <p:nvPr/>
              </p:nvSpPr>
              <p:spPr bwMode="auto">
                <a:xfrm>
                  <a:off x="-1158875" y="5440363"/>
                  <a:ext cx="395288" cy="342900"/>
                </a:xfrm>
                <a:custGeom>
                  <a:avLst/>
                  <a:gdLst>
                    <a:gd name="T0" fmla="*/ 120 w 132"/>
                    <a:gd name="T1" fmla="*/ 27 h 115"/>
                    <a:gd name="T2" fmla="*/ 114 w 132"/>
                    <a:gd name="T3" fmla="*/ 0 h 115"/>
                    <a:gd name="T4" fmla="*/ 106 w 132"/>
                    <a:gd name="T5" fmla="*/ 27 h 115"/>
                    <a:gd name="T6" fmla="*/ 104 w 132"/>
                    <a:gd name="T7" fmla="*/ 28 h 115"/>
                    <a:gd name="T8" fmla="*/ 90 w 132"/>
                    <a:gd name="T9" fmla="*/ 20 h 115"/>
                    <a:gd name="T10" fmla="*/ 93 w 132"/>
                    <a:gd name="T11" fmla="*/ 9 h 115"/>
                    <a:gd name="T12" fmla="*/ 82 w 132"/>
                    <a:gd name="T13" fmla="*/ 2 h 115"/>
                    <a:gd name="T14" fmla="*/ 68 w 132"/>
                    <a:gd name="T15" fmla="*/ 24 h 115"/>
                    <a:gd name="T16" fmla="*/ 65 w 132"/>
                    <a:gd name="T17" fmla="*/ 25 h 115"/>
                    <a:gd name="T18" fmla="*/ 47 w 132"/>
                    <a:gd name="T19" fmla="*/ 35 h 115"/>
                    <a:gd name="T20" fmla="*/ 19 w 132"/>
                    <a:gd name="T21" fmla="*/ 57 h 115"/>
                    <a:gd name="T22" fmla="*/ 3 w 132"/>
                    <a:gd name="T23" fmla="*/ 70 h 115"/>
                    <a:gd name="T24" fmla="*/ 2 w 132"/>
                    <a:gd name="T25" fmla="*/ 85 h 115"/>
                    <a:gd name="T26" fmla="*/ 3 w 132"/>
                    <a:gd name="T27" fmla="*/ 115 h 115"/>
                    <a:gd name="T28" fmla="*/ 52 w 132"/>
                    <a:gd name="T29" fmla="*/ 93 h 115"/>
                    <a:gd name="T30" fmla="*/ 68 w 132"/>
                    <a:gd name="T31" fmla="*/ 104 h 115"/>
                    <a:gd name="T32" fmla="*/ 64 w 132"/>
                    <a:gd name="T33" fmla="*/ 113 h 115"/>
                    <a:gd name="T34" fmla="*/ 95 w 132"/>
                    <a:gd name="T35" fmla="*/ 101 h 115"/>
                    <a:gd name="T36" fmla="*/ 122 w 132"/>
                    <a:gd name="T37" fmla="*/ 64 h 115"/>
                    <a:gd name="T38" fmla="*/ 122 w 132"/>
                    <a:gd name="T39" fmla="*/ 35 h 115"/>
                    <a:gd name="T40" fmla="*/ 120 w 132"/>
                    <a:gd name="T41" fmla="*/ 2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15">
                      <a:moveTo>
                        <a:pt x="120" y="27"/>
                      </a:moveTo>
                      <a:cubicBezTo>
                        <a:pt x="128" y="15"/>
                        <a:pt x="113" y="10"/>
                        <a:pt x="114" y="0"/>
                      </a:cubicBezTo>
                      <a:cubicBezTo>
                        <a:pt x="110" y="9"/>
                        <a:pt x="108" y="18"/>
                        <a:pt x="106" y="27"/>
                      </a:cubicBezTo>
                      <a:cubicBezTo>
                        <a:pt x="106" y="28"/>
                        <a:pt x="104" y="28"/>
                        <a:pt x="104" y="28"/>
                      </a:cubicBezTo>
                      <a:cubicBezTo>
                        <a:pt x="99" y="25"/>
                        <a:pt x="95" y="22"/>
                        <a:pt x="90" y="20"/>
                      </a:cubicBezTo>
                      <a:cubicBezTo>
                        <a:pt x="91" y="16"/>
                        <a:pt x="92" y="13"/>
                        <a:pt x="93" y="9"/>
                      </a:cubicBezTo>
                      <a:cubicBezTo>
                        <a:pt x="90" y="8"/>
                        <a:pt x="87" y="6"/>
                        <a:pt x="82" y="2"/>
                      </a:cubicBezTo>
                      <a:cubicBezTo>
                        <a:pt x="81" y="14"/>
                        <a:pt x="67" y="13"/>
                        <a:pt x="68" y="24"/>
                      </a:cubicBezTo>
                      <a:cubicBezTo>
                        <a:pt x="68" y="24"/>
                        <a:pt x="66" y="25"/>
                        <a:pt x="65" y="25"/>
                      </a:cubicBezTo>
                      <a:cubicBezTo>
                        <a:pt x="54" y="26"/>
                        <a:pt x="55" y="29"/>
                        <a:pt x="47" y="35"/>
                      </a:cubicBezTo>
                      <a:cubicBezTo>
                        <a:pt x="37" y="41"/>
                        <a:pt x="35" y="57"/>
                        <a:pt x="19" y="57"/>
                      </a:cubicBezTo>
                      <a:cubicBezTo>
                        <a:pt x="14" y="57"/>
                        <a:pt x="7" y="65"/>
                        <a:pt x="3" y="70"/>
                      </a:cubicBezTo>
                      <a:cubicBezTo>
                        <a:pt x="1" y="74"/>
                        <a:pt x="0" y="83"/>
                        <a:pt x="2" y="85"/>
                      </a:cubicBezTo>
                      <a:cubicBezTo>
                        <a:pt x="11" y="94"/>
                        <a:pt x="5" y="103"/>
                        <a:pt x="3" y="115"/>
                      </a:cubicBezTo>
                      <a:cubicBezTo>
                        <a:pt x="21" y="108"/>
                        <a:pt x="38" y="102"/>
                        <a:pt x="52" y="93"/>
                      </a:cubicBezTo>
                      <a:cubicBezTo>
                        <a:pt x="57" y="96"/>
                        <a:pt x="63" y="100"/>
                        <a:pt x="68" y="104"/>
                      </a:cubicBezTo>
                      <a:cubicBezTo>
                        <a:pt x="67" y="107"/>
                        <a:pt x="66" y="109"/>
                        <a:pt x="64" y="113"/>
                      </a:cubicBezTo>
                      <a:cubicBezTo>
                        <a:pt x="77" y="113"/>
                        <a:pt x="88" y="111"/>
                        <a:pt x="95" y="101"/>
                      </a:cubicBezTo>
                      <a:cubicBezTo>
                        <a:pt x="104" y="89"/>
                        <a:pt x="114" y="77"/>
                        <a:pt x="122" y="64"/>
                      </a:cubicBezTo>
                      <a:cubicBezTo>
                        <a:pt x="127" y="55"/>
                        <a:pt x="132" y="45"/>
                        <a:pt x="122" y="35"/>
                      </a:cubicBezTo>
                      <a:cubicBezTo>
                        <a:pt x="121" y="33"/>
                        <a:pt x="119" y="28"/>
                        <a:pt x="12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1">
                  <a:extLst>
                    <a:ext uri="{FF2B5EF4-FFF2-40B4-BE49-F238E27FC236}">
                      <a16:creationId xmlns:a16="http://schemas.microsoft.com/office/drawing/2014/main" id="{BF381A22-3347-4534-AFC1-DB7A68358804}"/>
                    </a:ext>
                  </a:extLst>
                </p:cNvPr>
                <p:cNvSpPr>
                  <a:spLocks/>
                </p:cNvSpPr>
                <p:nvPr/>
              </p:nvSpPr>
              <p:spPr bwMode="auto">
                <a:xfrm>
                  <a:off x="-1211263" y="5233988"/>
                  <a:ext cx="136525" cy="173037"/>
                </a:xfrm>
                <a:custGeom>
                  <a:avLst/>
                  <a:gdLst>
                    <a:gd name="T0" fmla="*/ 35 w 46"/>
                    <a:gd name="T1" fmla="*/ 58 h 58"/>
                    <a:gd name="T2" fmla="*/ 38 w 46"/>
                    <a:gd name="T3" fmla="*/ 43 h 58"/>
                    <a:gd name="T4" fmla="*/ 43 w 46"/>
                    <a:gd name="T5" fmla="*/ 32 h 58"/>
                    <a:gd name="T6" fmla="*/ 42 w 46"/>
                    <a:gd name="T7" fmla="*/ 22 h 58"/>
                    <a:gd name="T8" fmla="*/ 44 w 46"/>
                    <a:gd name="T9" fmla="*/ 9 h 58"/>
                    <a:gd name="T10" fmla="*/ 45 w 46"/>
                    <a:gd name="T11" fmla="*/ 6 h 58"/>
                    <a:gd name="T12" fmla="*/ 35 w 46"/>
                    <a:gd name="T13" fmla="*/ 0 h 58"/>
                    <a:gd name="T14" fmla="*/ 22 w 46"/>
                    <a:gd name="T15" fmla="*/ 17 h 58"/>
                    <a:gd name="T16" fmla="*/ 12 w 46"/>
                    <a:gd name="T17" fmla="*/ 34 h 58"/>
                    <a:gd name="T18" fmla="*/ 0 w 46"/>
                    <a:gd name="T19" fmla="*/ 39 h 58"/>
                    <a:gd name="T20" fmla="*/ 35 w 46"/>
                    <a:gd name="T2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58">
                      <a:moveTo>
                        <a:pt x="35" y="58"/>
                      </a:moveTo>
                      <a:cubicBezTo>
                        <a:pt x="36" y="52"/>
                        <a:pt x="36" y="47"/>
                        <a:pt x="38" y="43"/>
                      </a:cubicBezTo>
                      <a:cubicBezTo>
                        <a:pt x="39" y="39"/>
                        <a:pt x="41" y="36"/>
                        <a:pt x="43" y="32"/>
                      </a:cubicBezTo>
                      <a:cubicBezTo>
                        <a:pt x="46" y="28"/>
                        <a:pt x="37" y="27"/>
                        <a:pt x="42" y="22"/>
                      </a:cubicBezTo>
                      <a:cubicBezTo>
                        <a:pt x="44" y="19"/>
                        <a:pt x="43" y="11"/>
                        <a:pt x="44" y="9"/>
                      </a:cubicBezTo>
                      <a:cubicBezTo>
                        <a:pt x="44" y="8"/>
                        <a:pt x="44" y="7"/>
                        <a:pt x="45" y="6"/>
                      </a:cubicBezTo>
                      <a:cubicBezTo>
                        <a:pt x="41" y="4"/>
                        <a:pt x="38" y="2"/>
                        <a:pt x="35" y="0"/>
                      </a:cubicBezTo>
                      <a:cubicBezTo>
                        <a:pt x="30" y="7"/>
                        <a:pt x="26" y="12"/>
                        <a:pt x="22" y="17"/>
                      </a:cubicBezTo>
                      <a:cubicBezTo>
                        <a:pt x="19" y="23"/>
                        <a:pt x="9" y="24"/>
                        <a:pt x="12" y="34"/>
                      </a:cubicBezTo>
                      <a:cubicBezTo>
                        <a:pt x="1" y="25"/>
                        <a:pt x="3" y="36"/>
                        <a:pt x="0" y="39"/>
                      </a:cubicBezTo>
                      <a:cubicBezTo>
                        <a:pt x="7" y="49"/>
                        <a:pt x="9" y="50"/>
                        <a:pt x="35"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2">
                  <a:extLst>
                    <a:ext uri="{FF2B5EF4-FFF2-40B4-BE49-F238E27FC236}">
                      <a16:creationId xmlns:a16="http://schemas.microsoft.com/office/drawing/2014/main" id="{7F3659A5-1699-4AB5-AF6B-D76D044DEFDC}"/>
                    </a:ext>
                  </a:extLst>
                </p:cNvPr>
                <p:cNvSpPr>
                  <a:spLocks/>
                </p:cNvSpPr>
                <p:nvPr/>
              </p:nvSpPr>
              <p:spPr bwMode="auto">
                <a:xfrm>
                  <a:off x="-931863" y="5297488"/>
                  <a:ext cx="195263" cy="122237"/>
                </a:xfrm>
                <a:custGeom>
                  <a:avLst/>
                  <a:gdLst>
                    <a:gd name="T0" fmla="*/ 58 w 65"/>
                    <a:gd name="T1" fmla="*/ 20 h 41"/>
                    <a:gd name="T2" fmla="*/ 24 w 65"/>
                    <a:gd name="T3" fmla="*/ 12 h 41"/>
                    <a:gd name="T4" fmla="*/ 18 w 65"/>
                    <a:gd name="T5" fmla="*/ 16 h 41"/>
                    <a:gd name="T6" fmla="*/ 13 w 65"/>
                    <a:gd name="T7" fmla="*/ 3 h 41"/>
                    <a:gd name="T8" fmla="*/ 0 w 65"/>
                    <a:gd name="T9" fmla="*/ 0 h 41"/>
                    <a:gd name="T10" fmla="*/ 2 w 65"/>
                    <a:gd name="T11" fmla="*/ 11 h 41"/>
                    <a:gd name="T12" fmla="*/ 11 w 65"/>
                    <a:gd name="T13" fmla="*/ 13 h 41"/>
                    <a:gd name="T14" fmla="*/ 6 w 65"/>
                    <a:gd name="T15" fmla="*/ 21 h 41"/>
                    <a:gd name="T16" fmla="*/ 31 w 65"/>
                    <a:gd name="T17" fmla="*/ 29 h 41"/>
                    <a:gd name="T18" fmla="*/ 48 w 65"/>
                    <a:gd name="T19" fmla="*/ 34 h 41"/>
                    <a:gd name="T20" fmla="*/ 52 w 65"/>
                    <a:gd name="T21" fmla="*/ 33 h 41"/>
                    <a:gd name="T22" fmla="*/ 63 w 65"/>
                    <a:gd name="T23" fmla="*/ 41 h 41"/>
                    <a:gd name="T24" fmla="*/ 65 w 65"/>
                    <a:gd name="T25" fmla="*/ 37 h 41"/>
                    <a:gd name="T26" fmla="*/ 58 w 65"/>
                    <a:gd name="T2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41">
                      <a:moveTo>
                        <a:pt x="58" y="20"/>
                      </a:moveTo>
                      <a:cubicBezTo>
                        <a:pt x="51" y="7"/>
                        <a:pt x="37" y="4"/>
                        <a:pt x="24" y="12"/>
                      </a:cubicBezTo>
                      <a:cubicBezTo>
                        <a:pt x="22" y="13"/>
                        <a:pt x="20" y="14"/>
                        <a:pt x="18" y="16"/>
                      </a:cubicBezTo>
                      <a:cubicBezTo>
                        <a:pt x="16" y="11"/>
                        <a:pt x="15" y="7"/>
                        <a:pt x="13" y="3"/>
                      </a:cubicBezTo>
                      <a:cubicBezTo>
                        <a:pt x="9" y="2"/>
                        <a:pt x="5" y="1"/>
                        <a:pt x="0" y="0"/>
                      </a:cubicBezTo>
                      <a:cubicBezTo>
                        <a:pt x="1" y="4"/>
                        <a:pt x="2" y="8"/>
                        <a:pt x="2" y="11"/>
                      </a:cubicBezTo>
                      <a:cubicBezTo>
                        <a:pt x="6" y="12"/>
                        <a:pt x="8" y="12"/>
                        <a:pt x="11" y="13"/>
                      </a:cubicBezTo>
                      <a:cubicBezTo>
                        <a:pt x="10" y="15"/>
                        <a:pt x="9" y="17"/>
                        <a:pt x="6" y="21"/>
                      </a:cubicBezTo>
                      <a:cubicBezTo>
                        <a:pt x="17" y="18"/>
                        <a:pt x="26" y="21"/>
                        <a:pt x="31" y="29"/>
                      </a:cubicBezTo>
                      <a:cubicBezTo>
                        <a:pt x="38" y="40"/>
                        <a:pt x="38" y="40"/>
                        <a:pt x="48" y="34"/>
                      </a:cubicBezTo>
                      <a:cubicBezTo>
                        <a:pt x="49" y="33"/>
                        <a:pt x="52" y="33"/>
                        <a:pt x="52" y="33"/>
                      </a:cubicBezTo>
                      <a:cubicBezTo>
                        <a:pt x="56" y="36"/>
                        <a:pt x="59" y="38"/>
                        <a:pt x="63" y="41"/>
                      </a:cubicBezTo>
                      <a:cubicBezTo>
                        <a:pt x="64" y="40"/>
                        <a:pt x="64" y="38"/>
                        <a:pt x="65" y="37"/>
                      </a:cubicBezTo>
                      <a:cubicBezTo>
                        <a:pt x="63" y="31"/>
                        <a:pt x="61" y="25"/>
                        <a:pt x="5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3">
                  <a:extLst>
                    <a:ext uri="{FF2B5EF4-FFF2-40B4-BE49-F238E27FC236}">
                      <a16:creationId xmlns:a16="http://schemas.microsoft.com/office/drawing/2014/main" id="{36605387-9075-49DD-88C7-AA21F8A64B08}"/>
                    </a:ext>
                  </a:extLst>
                </p:cNvPr>
                <p:cNvSpPr>
                  <a:spLocks/>
                </p:cNvSpPr>
                <p:nvPr/>
              </p:nvSpPr>
              <p:spPr bwMode="auto">
                <a:xfrm>
                  <a:off x="-1020763" y="4583113"/>
                  <a:ext cx="128588" cy="239712"/>
                </a:xfrm>
                <a:custGeom>
                  <a:avLst/>
                  <a:gdLst>
                    <a:gd name="T0" fmla="*/ 41 w 43"/>
                    <a:gd name="T1" fmla="*/ 50 h 80"/>
                    <a:gd name="T2" fmla="*/ 28 w 43"/>
                    <a:gd name="T3" fmla="*/ 16 h 80"/>
                    <a:gd name="T4" fmla="*/ 43 w 43"/>
                    <a:gd name="T5" fmla="*/ 0 h 80"/>
                    <a:gd name="T6" fmla="*/ 22 w 43"/>
                    <a:gd name="T7" fmla="*/ 0 h 80"/>
                    <a:gd name="T8" fmla="*/ 20 w 43"/>
                    <a:gd name="T9" fmla="*/ 18 h 80"/>
                    <a:gd name="T10" fmla="*/ 31 w 43"/>
                    <a:gd name="T11" fmla="*/ 33 h 80"/>
                    <a:gd name="T12" fmla="*/ 0 w 43"/>
                    <a:gd name="T13" fmla="*/ 70 h 80"/>
                    <a:gd name="T14" fmla="*/ 7 w 43"/>
                    <a:gd name="T15" fmla="*/ 80 h 80"/>
                    <a:gd name="T16" fmla="*/ 41 w 43"/>
                    <a:gd name="T17"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80">
                      <a:moveTo>
                        <a:pt x="41" y="50"/>
                      </a:moveTo>
                      <a:cubicBezTo>
                        <a:pt x="29" y="42"/>
                        <a:pt x="40" y="24"/>
                        <a:pt x="28" y="16"/>
                      </a:cubicBezTo>
                      <a:cubicBezTo>
                        <a:pt x="33" y="11"/>
                        <a:pt x="38" y="5"/>
                        <a:pt x="43" y="0"/>
                      </a:cubicBezTo>
                      <a:cubicBezTo>
                        <a:pt x="35" y="3"/>
                        <a:pt x="28" y="1"/>
                        <a:pt x="22" y="0"/>
                      </a:cubicBezTo>
                      <a:cubicBezTo>
                        <a:pt x="21" y="7"/>
                        <a:pt x="20" y="12"/>
                        <a:pt x="20" y="18"/>
                      </a:cubicBezTo>
                      <a:cubicBezTo>
                        <a:pt x="23" y="22"/>
                        <a:pt x="27" y="27"/>
                        <a:pt x="31" y="33"/>
                      </a:cubicBezTo>
                      <a:cubicBezTo>
                        <a:pt x="20" y="46"/>
                        <a:pt x="10" y="58"/>
                        <a:pt x="0" y="70"/>
                      </a:cubicBezTo>
                      <a:cubicBezTo>
                        <a:pt x="3" y="74"/>
                        <a:pt x="5" y="78"/>
                        <a:pt x="7" y="80"/>
                      </a:cubicBezTo>
                      <a:cubicBezTo>
                        <a:pt x="19" y="70"/>
                        <a:pt x="30" y="60"/>
                        <a:pt x="4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4">
                  <a:extLst>
                    <a:ext uri="{FF2B5EF4-FFF2-40B4-BE49-F238E27FC236}">
                      <a16:creationId xmlns:a16="http://schemas.microsoft.com/office/drawing/2014/main" id="{87534DA4-D616-487B-82B1-EADFDF8EE7E3}"/>
                    </a:ext>
                  </a:extLst>
                </p:cNvPr>
                <p:cNvSpPr>
                  <a:spLocks/>
                </p:cNvSpPr>
                <p:nvPr/>
              </p:nvSpPr>
              <p:spPr bwMode="auto">
                <a:xfrm>
                  <a:off x="-1962150" y="5624513"/>
                  <a:ext cx="101600" cy="158750"/>
                </a:xfrm>
                <a:custGeom>
                  <a:avLst/>
                  <a:gdLst>
                    <a:gd name="T0" fmla="*/ 12 w 34"/>
                    <a:gd name="T1" fmla="*/ 0 h 53"/>
                    <a:gd name="T2" fmla="*/ 0 w 34"/>
                    <a:gd name="T3" fmla="*/ 19 h 53"/>
                    <a:gd name="T4" fmla="*/ 10 w 34"/>
                    <a:gd name="T5" fmla="*/ 38 h 53"/>
                    <a:gd name="T6" fmla="*/ 34 w 34"/>
                    <a:gd name="T7" fmla="*/ 53 h 53"/>
                    <a:gd name="T8" fmla="*/ 24 w 34"/>
                    <a:gd name="T9" fmla="*/ 28 h 53"/>
                    <a:gd name="T10" fmla="*/ 12 w 34"/>
                    <a:gd name="T11" fmla="*/ 0 h 53"/>
                  </a:gdLst>
                  <a:ahLst/>
                  <a:cxnLst>
                    <a:cxn ang="0">
                      <a:pos x="T0" y="T1"/>
                    </a:cxn>
                    <a:cxn ang="0">
                      <a:pos x="T2" y="T3"/>
                    </a:cxn>
                    <a:cxn ang="0">
                      <a:pos x="T4" y="T5"/>
                    </a:cxn>
                    <a:cxn ang="0">
                      <a:pos x="T6" y="T7"/>
                    </a:cxn>
                    <a:cxn ang="0">
                      <a:pos x="T8" y="T9"/>
                    </a:cxn>
                    <a:cxn ang="0">
                      <a:pos x="T10" y="T11"/>
                    </a:cxn>
                  </a:cxnLst>
                  <a:rect l="0" t="0" r="r" b="b"/>
                  <a:pathLst>
                    <a:path w="34" h="53">
                      <a:moveTo>
                        <a:pt x="12" y="0"/>
                      </a:moveTo>
                      <a:cubicBezTo>
                        <a:pt x="7" y="7"/>
                        <a:pt x="3" y="13"/>
                        <a:pt x="0" y="19"/>
                      </a:cubicBezTo>
                      <a:cubicBezTo>
                        <a:pt x="2" y="25"/>
                        <a:pt x="6" y="31"/>
                        <a:pt x="10" y="38"/>
                      </a:cubicBezTo>
                      <a:cubicBezTo>
                        <a:pt x="15" y="48"/>
                        <a:pt x="22" y="53"/>
                        <a:pt x="34" y="53"/>
                      </a:cubicBezTo>
                      <a:cubicBezTo>
                        <a:pt x="30" y="44"/>
                        <a:pt x="26" y="37"/>
                        <a:pt x="24" y="28"/>
                      </a:cubicBezTo>
                      <a:cubicBezTo>
                        <a:pt x="23" y="18"/>
                        <a:pt x="16" y="1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
                  <a:extLst>
                    <a:ext uri="{FF2B5EF4-FFF2-40B4-BE49-F238E27FC236}">
                      <a16:creationId xmlns:a16="http://schemas.microsoft.com/office/drawing/2014/main" id="{AB5A72DD-B747-4078-9E44-A94B453E1F2D}"/>
                    </a:ext>
                  </a:extLst>
                </p:cNvPr>
                <p:cNvSpPr>
                  <a:spLocks/>
                </p:cNvSpPr>
                <p:nvPr/>
              </p:nvSpPr>
              <p:spPr bwMode="auto">
                <a:xfrm>
                  <a:off x="-1247775" y="5427663"/>
                  <a:ext cx="142875" cy="57150"/>
                </a:xfrm>
                <a:custGeom>
                  <a:avLst/>
                  <a:gdLst>
                    <a:gd name="T0" fmla="*/ 31 w 48"/>
                    <a:gd name="T1" fmla="*/ 13 h 19"/>
                    <a:gd name="T2" fmla="*/ 48 w 48"/>
                    <a:gd name="T3" fmla="*/ 10 h 19"/>
                    <a:gd name="T4" fmla="*/ 0 w 48"/>
                    <a:gd name="T5" fmla="*/ 8 h 19"/>
                    <a:gd name="T6" fmla="*/ 16 w 48"/>
                    <a:gd name="T7" fmla="*/ 11 h 19"/>
                    <a:gd name="T8" fmla="*/ 31 w 48"/>
                    <a:gd name="T9" fmla="*/ 13 h 19"/>
                  </a:gdLst>
                  <a:ahLst/>
                  <a:cxnLst>
                    <a:cxn ang="0">
                      <a:pos x="T0" y="T1"/>
                    </a:cxn>
                    <a:cxn ang="0">
                      <a:pos x="T2" y="T3"/>
                    </a:cxn>
                    <a:cxn ang="0">
                      <a:pos x="T4" y="T5"/>
                    </a:cxn>
                    <a:cxn ang="0">
                      <a:pos x="T6" y="T7"/>
                    </a:cxn>
                    <a:cxn ang="0">
                      <a:pos x="T8" y="T9"/>
                    </a:cxn>
                  </a:cxnLst>
                  <a:rect l="0" t="0" r="r" b="b"/>
                  <a:pathLst>
                    <a:path w="48" h="19">
                      <a:moveTo>
                        <a:pt x="31" y="13"/>
                      </a:moveTo>
                      <a:cubicBezTo>
                        <a:pt x="35" y="12"/>
                        <a:pt x="40" y="11"/>
                        <a:pt x="48" y="10"/>
                      </a:cubicBezTo>
                      <a:cubicBezTo>
                        <a:pt x="32" y="0"/>
                        <a:pt x="18" y="6"/>
                        <a:pt x="0" y="8"/>
                      </a:cubicBezTo>
                      <a:cubicBezTo>
                        <a:pt x="8" y="13"/>
                        <a:pt x="12" y="19"/>
                        <a:pt x="16" y="11"/>
                      </a:cubicBezTo>
                      <a:cubicBezTo>
                        <a:pt x="20" y="16"/>
                        <a:pt x="25" y="14"/>
                        <a:pt x="3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
                  <a:extLst>
                    <a:ext uri="{FF2B5EF4-FFF2-40B4-BE49-F238E27FC236}">
                      <a16:creationId xmlns:a16="http://schemas.microsoft.com/office/drawing/2014/main" id="{F6BEDF95-1943-4820-A07B-D037B9E5DB30}"/>
                    </a:ext>
                  </a:extLst>
                </p:cNvPr>
                <p:cNvSpPr>
                  <a:spLocks/>
                </p:cNvSpPr>
                <p:nvPr/>
              </p:nvSpPr>
              <p:spPr bwMode="auto">
                <a:xfrm>
                  <a:off x="-1077913" y="5338763"/>
                  <a:ext cx="53975" cy="71437"/>
                </a:xfrm>
                <a:custGeom>
                  <a:avLst/>
                  <a:gdLst>
                    <a:gd name="T0" fmla="*/ 17 w 18"/>
                    <a:gd name="T1" fmla="*/ 0 h 24"/>
                    <a:gd name="T2" fmla="*/ 7 w 18"/>
                    <a:gd name="T3" fmla="*/ 24 h 24"/>
                    <a:gd name="T4" fmla="*/ 10 w 18"/>
                    <a:gd name="T5" fmla="*/ 13 h 24"/>
                    <a:gd name="T6" fmla="*/ 14 w 18"/>
                    <a:gd name="T7" fmla="*/ 22 h 24"/>
                    <a:gd name="T8" fmla="*/ 18 w 18"/>
                    <a:gd name="T9" fmla="*/ 22 h 24"/>
                    <a:gd name="T10" fmla="*/ 16 w 18"/>
                    <a:gd name="T11" fmla="*/ 11 h 24"/>
                    <a:gd name="T12" fmla="*/ 17 w 1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7" y="0"/>
                      </a:moveTo>
                      <a:cubicBezTo>
                        <a:pt x="0" y="4"/>
                        <a:pt x="0" y="4"/>
                        <a:pt x="7" y="24"/>
                      </a:cubicBezTo>
                      <a:cubicBezTo>
                        <a:pt x="8" y="21"/>
                        <a:pt x="9" y="18"/>
                        <a:pt x="10" y="13"/>
                      </a:cubicBezTo>
                      <a:cubicBezTo>
                        <a:pt x="12" y="17"/>
                        <a:pt x="13" y="19"/>
                        <a:pt x="14" y="22"/>
                      </a:cubicBezTo>
                      <a:cubicBezTo>
                        <a:pt x="15" y="22"/>
                        <a:pt x="17" y="22"/>
                        <a:pt x="18" y="22"/>
                      </a:cubicBezTo>
                      <a:cubicBezTo>
                        <a:pt x="17" y="18"/>
                        <a:pt x="16" y="14"/>
                        <a:pt x="16" y="11"/>
                      </a:cubicBezTo>
                      <a:cubicBezTo>
                        <a:pt x="16" y="7"/>
                        <a:pt x="17"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7">
                  <a:extLst>
                    <a:ext uri="{FF2B5EF4-FFF2-40B4-BE49-F238E27FC236}">
                      <a16:creationId xmlns:a16="http://schemas.microsoft.com/office/drawing/2014/main" id="{5F2AA67A-E9A1-49C0-89CE-60F31801ED9B}"/>
                    </a:ext>
                  </a:extLst>
                </p:cNvPr>
                <p:cNvSpPr>
                  <a:spLocks/>
                </p:cNvSpPr>
                <p:nvPr/>
              </p:nvSpPr>
              <p:spPr bwMode="auto">
                <a:xfrm>
                  <a:off x="-1044575" y="5180013"/>
                  <a:ext cx="65088" cy="60325"/>
                </a:xfrm>
                <a:custGeom>
                  <a:avLst/>
                  <a:gdLst>
                    <a:gd name="T0" fmla="*/ 4 w 22"/>
                    <a:gd name="T1" fmla="*/ 16 h 20"/>
                    <a:gd name="T2" fmla="*/ 8 w 22"/>
                    <a:gd name="T3" fmla="*/ 11 h 20"/>
                    <a:gd name="T4" fmla="*/ 18 w 22"/>
                    <a:gd name="T5" fmla="*/ 20 h 20"/>
                    <a:gd name="T6" fmla="*/ 22 w 22"/>
                    <a:gd name="T7" fmla="*/ 0 h 20"/>
                    <a:gd name="T8" fmla="*/ 0 w 22"/>
                    <a:gd name="T9" fmla="*/ 9 h 20"/>
                    <a:gd name="T10" fmla="*/ 4 w 22"/>
                    <a:gd name="T11" fmla="*/ 16 h 20"/>
                  </a:gdLst>
                  <a:ahLst/>
                  <a:cxnLst>
                    <a:cxn ang="0">
                      <a:pos x="T0" y="T1"/>
                    </a:cxn>
                    <a:cxn ang="0">
                      <a:pos x="T2" y="T3"/>
                    </a:cxn>
                    <a:cxn ang="0">
                      <a:pos x="T4" y="T5"/>
                    </a:cxn>
                    <a:cxn ang="0">
                      <a:pos x="T6" y="T7"/>
                    </a:cxn>
                    <a:cxn ang="0">
                      <a:pos x="T8" y="T9"/>
                    </a:cxn>
                    <a:cxn ang="0">
                      <a:pos x="T10" y="T11"/>
                    </a:cxn>
                  </a:cxnLst>
                  <a:rect l="0" t="0" r="r" b="b"/>
                  <a:pathLst>
                    <a:path w="22" h="20">
                      <a:moveTo>
                        <a:pt x="4" y="16"/>
                      </a:moveTo>
                      <a:cubicBezTo>
                        <a:pt x="6" y="14"/>
                        <a:pt x="7" y="12"/>
                        <a:pt x="8" y="11"/>
                      </a:cubicBezTo>
                      <a:cubicBezTo>
                        <a:pt x="11" y="14"/>
                        <a:pt x="14" y="17"/>
                        <a:pt x="18" y="20"/>
                      </a:cubicBezTo>
                      <a:cubicBezTo>
                        <a:pt x="20" y="12"/>
                        <a:pt x="21" y="7"/>
                        <a:pt x="22" y="0"/>
                      </a:cubicBezTo>
                      <a:cubicBezTo>
                        <a:pt x="15" y="3"/>
                        <a:pt x="8" y="6"/>
                        <a:pt x="0" y="9"/>
                      </a:cubicBezTo>
                      <a:cubicBezTo>
                        <a:pt x="2" y="12"/>
                        <a:pt x="3" y="14"/>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8">
                  <a:extLst>
                    <a:ext uri="{FF2B5EF4-FFF2-40B4-BE49-F238E27FC236}">
                      <a16:creationId xmlns:a16="http://schemas.microsoft.com/office/drawing/2014/main" id="{D77A2474-8B3F-4F07-A205-65868E68AAFD}"/>
                    </a:ext>
                  </a:extLst>
                </p:cNvPr>
                <p:cNvSpPr>
                  <a:spLocks/>
                </p:cNvSpPr>
                <p:nvPr/>
              </p:nvSpPr>
              <p:spPr bwMode="auto">
                <a:xfrm>
                  <a:off x="-1081088" y="5043488"/>
                  <a:ext cx="33338" cy="82550"/>
                </a:xfrm>
                <a:custGeom>
                  <a:avLst/>
                  <a:gdLst>
                    <a:gd name="T0" fmla="*/ 2 w 11"/>
                    <a:gd name="T1" fmla="*/ 0 h 28"/>
                    <a:gd name="T2" fmla="*/ 7 w 11"/>
                    <a:gd name="T3" fmla="*/ 28 h 28"/>
                    <a:gd name="T4" fmla="*/ 2 w 11"/>
                    <a:gd name="T5" fmla="*/ 0 h 28"/>
                  </a:gdLst>
                  <a:ahLst/>
                  <a:cxnLst>
                    <a:cxn ang="0">
                      <a:pos x="T0" y="T1"/>
                    </a:cxn>
                    <a:cxn ang="0">
                      <a:pos x="T2" y="T3"/>
                    </a:cxn>
                    <a:cxn ang="0">
                      <a:pos x="T4" y="T5"/>
                    </a:cxn>
                  </a:cxnLst>
                  <a:rect l="0" t="0" r="r" b="b"/>
                  <a:pathLst>
                    <a:path w="11" h="28">
                      <a:moveTo>
                        <a:pt x="2" y="0"/>
                      </a:moveTo>
                      <a:cubicBezTo>
                        <a:pt x="0" y="17"/>
                        <a:pt x="0" y="17"/>
                        <a:pt x="7" y="28"/>
                      </a:cubicBezTo>
                      <a:cubicBezTo>
                        <a:pt x="11" y="8"/>
                        <a:pt x="11" y="8"/>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97" name="Freeform 258">
              <a:extLst>
                <a:ext uri="{FF2B5EF4-FFF2-40B4-BE49-F238E27FC236}">
                  <a16:creationId xmlns:a16="http://schemas.microsoft.com/office/drawing/2014/main" id="{7D665FDC-1E38-4C75-A637-30E44FC106AF}"/>
                </a:ext>
              </a:extLst>
            </p:cNvPr>
            <p:cNvSpPr>
              <a:spLocks noEditPoints="1"/>
            </p:cNvSpPr>
            <p:nvPr/>
          </p:nvSpPr>
          <p:spPr bwMode="auto">
            <a:xfrm>
              <a:off x="9111823" y="3365500"/>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98" name="Freeform 258">
              <a:extLst>
                <a:ext uri="{FF2B5EF4-FFF2-40B4-BE49-F238E27FC236}">
                  <a16:creationId xmlns:a16="http://schemas.microsoft.com/office/drawing/2014/main" id="{659D136E-5252-412C-B371-510C8199F6C4}"/>
                </a:ext>
              </a:extLst>
            </p:cNvPr>
            <p:cNvSpPr>
              <a:spLocks noEditPoints="1"/>
            </p:cNvSpPr>
            <p:nvPr/>
          </p:nvSpPr>
          <p:spPr bwMode="auto">
            <a:xfrm>
              <a:off x="7296430" y="3891880"/>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99" name="Freeform 258">
              <a:extLst>
                <a:ext uri="{FF2B5EF4-FFF2-40B4-BE49-F238E27FC236}">
                  <a16:creationId xmlns:a16="http://schemas.microsoft.com/office/drawing/2014/main" id="{419B74B6-A4D6-4589-B132-2C6515E93777}"/>
                </a:ext>
              </a:extLst>
            </p:cNvPr>
            <p:cNvSpPr>
              <a:spLocks noEditPoints="1"/>
            </p:cNvSpPr>
            <p:nvPr/>
          </p:nvSpPr>
          <p:spPr bwMode="auto">
            <a:xfrm>
              <a:off x="10516893" y="3928287"/>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00" name="Freeform 258">
              <a:extLst>
                <a:ext uri="{FF2B5EF4-FFF2-40B4-BE49-F238E27FC236}">
                  <a16:creationId xmlns:a16="http://schemas.microsoft.com/office/drawing/2014/main" id="{05DB6849-6E97-42D5-A250-072477D3E8BB}"/>
                </a:ext>
              </a:extLst>
            </p:cNvPr>
            <p:cNvSpPr>
              <a:spLocks noEditPoints="1"/>
            </p:cNvSpPr>
            <p:nvPr/>
          </p:nvSpPr>
          <p:spPr bwMode="auto">
            <a:xfrm>
              <a:off x="9016562" y="1991670"/>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01" name="Freeform 258">
              <a:extLst>
                <a:ext uri="{FF2B5EF4-FFF2-40B4-BE49-F238E27FC236}">
                  <a16:creationId xmlns:a16="http://schemas.microsoft.com/office/drawing/2014/main" id="{187A0188-0F1A-428F-9D0F-FDB0ECC89FD8}"/>
                </a:ext>
              </a:extLst>
            </p:cNvPr>
            <p:cNvSpPr>
              <a:spLocks noEditPoints="1"/>
            </p:cNvSpPr>
            <p:nvPr/>
          </p:nvSpPr>
          <p:spPr bwMode="auto">
            <a:xfrm>
              <a:off x="9499135" y="4138611"/>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02" name="Freeform 258">
              <a:extLst>
                <a:ext uri="{FF2B5EF4-FFF2-40B4-BE49-F238E27FC236}">
                  <a16:creationId xmlns:a16="http://schemas.microsoft.com/office/drawing/2014/main" id="{8150CA3C-1140-4C60-AB08-9202E9FD1D9C}"/>
                </a:ext>
              </a:extLst>
            </p:cNvPr>
            <p:cNvSpPr>
              <a:spLocks noEditPoints="1"/>
            </p:cNvSpPr>
            <p:nvPr/>
          </p:nvSpPr>
          <p:spPr bwMode="auto">
            <a:xfrm>
              <a:off x="10363479" y="4561394"/>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20" name="Freeform 258">
              <a:extLst>
                <a:ext uri="{FF2B5EF4-FFF2-40B4-BE49-F238E27FC236}">
                  <a16:creationId xmlns:a16="http://schemas.microsoft.com/office/drawing/2014/main" id="{BEEF5EA2-6D47-4740-A3E8-65353E53921D}"/>
                </a:ext>
              </a:extLst>
            </p:cNvPr>
            <p:cNvSpPr>
              <a:spLocks noEditPoints="1"/>
            </p:cNvSpPr>
            <p:nvPr/>
          </p:nvSpPr>
          <p:spPr bwMode="auto">
            <a:xfrm>
              <a:off x="8337563" y="3657600"/>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21" name="Freeform 258">
              <a:extLst>
                <a:ext uri="{FF2B5EF4-FFF2-40B4-BE49-F238E27FC236}">
                  <a16:creationId xmlns:a16="http://schemas.microsoft.com/office/drawing/2014/main" id="{3C7FE489-8330-47FE-B7DE-B8273272C7DB}"/>
                </a:ext>
              </a:extLst>
            </p:cNvPr>
            <p:cNvSpPr>
              <a:spLocks noEditPoints="1"/>
            </p:cNvSpPr>
            <p:nvPr/>
          </p:nvSpPr>
          <p:spPr bwMode="auto">
            <a:xfrm>
              <a:off x="10078425" y="2453562"/>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22" name="Freeform 258">
              <a:extLst>
                <a:ext uri="{FF2B5EF4-FFF2-40B4-BE49-F238E27FC236}">
                  <a16:creationId xmlns:a16="http://schemas.microsoft.com/office/drawing/2014/main" id="{E243F6FF-CC78-4903-A6F1-CB879D582125}"/>
                </a:ext>
              </a:extLst>
            </p:cNvPr>
            <p:cNvSpPr>
              <a:spLocks noEditPoints="1"/>
            </p:cNvSpPr>
            <p:nvPr/>
          </p:nvSpPr>
          <p:spPr bwMode="auto">
            <a:xfrm>
              <a:off x="7853450" y="2614731"/>
              <a:ext cx="225734" cy="299658"/>
            </a:xfrm>
            <a:custGeom>
              <a:avLst/>
              <a:gdLst>
                <a:gd name="T0" fmla="*/ 36 w 72"/>
                <a:gd name="T1" fmla="*/ 0 h 96"/>
                <a:gd name="T2" fmla="*/ 0 w 72"/>
                <a:gd name="T3" fmla="*/ 36 h 96"/>
                <a:gd name="T4" fmla="*/ 27 w 72"/>
                <a:gd name="T5" fmla="*/ 71 h 96"/>
                <a:gd name="T6" fmla="*/ 34 w 72"/>
                <a:gd name="T7" fmla="*/ 95 h 96"/>
                <a:gd name="T8" fmla="*/ 36 w 72"/>
                <a:gd name="T9" fmla="*/ 96 h 96"/>
                <a:gd name="T10" fmla="*/ 38 w 72"/>
                <a:gd name="T11" fmla="*/ 95 h 96"/>
                <a:gd name="T12" fmla="*/ 45 w 72"/>
                <a:gd name="T13" fmla="*/ 71 h 96"/>
                <a:gd name="T14" fmla="*/ 72 w 72"/>
                <a:gd name="T15" fmla="*/ 36 h 96"/>
                <a:gd name="T16" fmla="*/ 36 w 72"/>
                <a:gd name="T17" fmla="*/ 0 h 96"/>
                <a:gd name="T18" fmla="*/ 56 w 72"/>
                <a:gd name="T19" fmla="*/ 40 h 96"/>
                <a:gd name="T20" fmla="*/ 54 w 72"/>
                <a:gd name="T21" fmla="*/ 42 h 96"/>
                <a:gd name="T22" fmla="*/ 44 w 72"/>
                <a:gd name="T23" fmla="*/ 42 h 96"/>
                <a:gd name="T24" fmla="*/ 44 w 72"/>
                <a:gd name="T25" fmla="*/ 52 h 96"/>
                <a:gd name="T26" fmla="*/ 42 w 72"/>
                <a:gd name="T27" fmla="*/ 54 h 96"/>
                <a:gd name="T28" fmla="*/ 30 w 72"/>
                <a:gd name="T29" fmla="*/ 54 h 96"/>
                <a:gd name="T30" fmla="*/ 28 w 72"/>
                <a:gd name="T31" fmla="*/ 52 h 96"/>
                <a:gd name="T32" fmla="*/ 28 w 72"/>
                <a:gd name="T33" fmla="*/ 42 h 96"/>
                <a:gd name="T34" fmla="*/ 18 w 72"/>
                <a:gd name="T35" fmla="*/ 42 h 96"/>
                <a:gd name="T36" fmla="*/ 16 w 72"/>
                <a:gd name="T37" fmla="*/ 40 h 96"/>
                <a:gd name="T38" fmla="*/ 16 w 72"/>
                <a:gd name="T39" fmla="*/ 28 h 96"/>
                <a:gd name="T40" fmla="*/ 18 w 72"/>
                <a:gd name="T41" fmla="*/ 26 h 96"/>
                <a:gd name="T42" fmla="*/ 28 w 72"/>
                <a:gd name="T43" fmla="*/ 26 h 96"/>
                <a:gd name="T44" fmla="*/ 28 w 72"/>
                <a:gd name="T45" fmla="*/ 16 h 96"/>
                <a:gd name="T46" fmla="*/ 30 w 72"/>
                <a:gd name="T47" fmla="*/ 14 h 96"/>
                <a:gd name="T48" fmla="*/ 42 w 72"/>
                <a:gd name="T49" fmla="*/ 14 h 96"/>
                <a:gd name="T50" fmla="*/ 44 w 72"/>
                <a:gd name="T51" fmla="*/ 16 h 96"/>
                <a:gd name="T52" fmla="*/ 44 w 72"/>
                <a:gd name="T53" fmla="*/ 26 h 96"/>
                <a:gd name="T54" fmla="*/ 54 w 72"/>
                <a:gd name="T55" fmla="*/ 26 h 96"/>
                <a:gd name="T56" fmla="*/ 56 w 72"/>
                <a:gd name="T57" fmla="*/ 28 h 96"/>
                <a:gd name="T58" fmla="*/ 56 w 72"/>
                <a:gd name="T5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96">
                  <a:moveTo>
                    <a:pt x="36" y="0"/>
                  </a:moveTo>
                  <a:cubicBezTo>
                    <a:pt x="16" y="0"/>
                    <a:pt x="0" y="16"/>
                    <a:pt x="0" y="36"/>
                  </a:cubicBezTo>
                  <a:cubicBezTo>
                    <a:pt x="0" y="53"/>
                    <a:pt x="11" y="67"/>
                    <a:pt x="27" y="71"/>
                  </a:cubicBezTo>
                  <a:cubicBezTo>
                    <a:pt x="34" y="95"/>
                    <a:pt x="34" y="95"/>
                    <a:pt x="34" y="95"/>
                  </a:cubicBezTo>
                  <a:cubicBezTo>
                    <a:pt x="34" y="95"/>
                    <a:pt x="35" y="96"/>
                    <a:pt x="36" y="96"/>
                  </a:cubicBezTo>
                  <a:cubicBezTo>
                    <a:pt x="37" y="96"/>
                    <a:pt x="38" y="95"/>
                    <a:pt x="38" y="95"/>
                  </a:cubicBezTo>
                  <a:cubicBezTo>
                    <a:pt x="45" y="71"/>
                    <a:pt x="45" y="71"/>
                    <a:pt x="45" y="71"/>
                  </a:cubicBezTo>
                  <a:cubicBezTo>
                    <a:pt x="61" y="67"/>
                    <a:pt x="72" y="53"/>
                    <a:pt x="72" y="36"/>
                  </a:cubicBezTo>
                  <a:cubicBezTo>
                    <a:pt x="72" y="16"/>
                    <a:pt x="56" y="0"/>
                    <a:pt x="36" y="0"/>
                  </a:cubicBezTo>
                  <a:close/>
                  <a:moveTo>
                    <a:pt x="56" y="40"/>
                  </a:moveTo>
                  <a:cubicBezTo>
                    <a:pt x="56" y="41"/>
                    <a:pt x="55" y="42"/>
                    <a:pt x="54" y="42"/>
                  </a:cubicBezTo>
                  <a:cubicBezTo>
                    <a:pt x="44" y="42"/>
                    <a:pt x="44" y="42"/>
                    <a:pt x="44" y="42"/>
                  </a:cubicBezTo>
                  <a:cubicBezTo>
                    <a:pt x="44" y="52"/>
                    <a:pt x="44" y="52"/>
                    <a:pt x="44" y="52"/>
                  </a:cubicBezTo>
                  <a:cubicBezTo>
                    <a:pt x="44" y="53"/>
                    <a:pt x="43" y="54"/>
                    <a:pt x="42" y="54"/>
                  </a:cubicBezTo>
                  <a:cubicBezTo>
                    <a:pt x="30" y="54"/>
                    <a:pt x="30" y="54"/>
                    <a:pt x="30" y="54"/>
                  </a:cubicBezTo>
                  <a:cubicBezTo>
                    <a:pt x="29" y="54"/>
                    <a:pt x="28" y="53"/>
                    <a:pt x="28" y="52"/>
                  </a:cubicBezTo>
                  <a:cubicBezTo>
                    <a:pt x="28" y="42"/>
                    <a:pt x="28" y="42"/>
                    <a:pt x="28" y="42"/>
                  </a:cubicBezTo>
                  <a:cubicBezTo>
                    <a:pt x="18" y="42"/>
                    <a:pt x="18" y="42"/>
                    <a:pt x="18" y="42"/>
                  </a:cubicBezTo>
                  <a:cubicBezTo>
                    <a:pt x="17" y="42"/>
                    <a:pt x="16" y="41"/>
                    <a:pt x="16" y="40"/>
                  </a:cubicBezTo>
                  <a:cubicBezTo>
                    <a:pt x="16" y="28"/>
                    <a:pt x="16" y="28"/>
                    <a:pt x="16" y="28"/>
                  </a:cubicBezTo>
                  <a:cubicBezTo>
                    <a:pt x="16" y="27"/>
                    <a:pt x="17" y="26"/>
                    <a:pt x="18" y="26"/>
                  </a:cubicBezTo>
                  <a:cubicBezTo>
                    <a:pt x="28" y="26"/>
                    <a:pt x="28" y="26"/>
                    <a:pt x="28" y="26"/>
                  </a:cubicBezTo>
                  <a:cubicBezTo>
                    <a:pt x="28" y="16"/>
                    <a:pt x="28" y="16"/>
                    <a:pt x="28" y="16"/>
                  </a:cubicBezTo>
                  <a:cubicBezTo>
                    <a:pt x="28" y="15"/>
                    <a:pt x="29" y="14"/>
                    <a:pt x="30" y="14"/>
                  </a:cubicBezTo>
                  <a:cubicBezTo>
                    <a:pt x="42" y="14"/>
                    <a:pt x="42" y="14"/>
                    <a:pt x="42" y="14"/>
                  </a:cubicBezTo>
                  <a:cubicBezTo>
                    <a:pt x="43" y="14"/>
                    <a:pt x="44" y="15"/>
                    <a:pt x="44" y="16"/>
                  </a:cubicBezTo>
                  <a:cubicBezTo>
                    <a:pt x="44" y="26"/>
                    <a:pt x="44" y="26"/>
                    <a:pt x="44" y="26"/>
                  </a:cubicBezTo>
                  <a:cubicBezTo>
                    <a:pt x="54" y="26"/>
                    <a:pt x="54" y="26"/>
                    <a:pt x="54" y="26"/>
                  </a:cubicBezTo>
                  <a:cubicBezTo>
                    <a:pt x="55" y="26"/>
                    <a:pt x="56" y="27"/>
                    <a:pt x="56" y="28"/>
                  </a:cubicBezTo>
                  <a:lnTo>
                    <a:pt x="56" y="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25" name="Group 224">
            <a:extLst>
              <a:ext uri="{FF2B5EF4-FFF2-40B4-BE49-F238E27FC236}">
                <a16:creationId xmlns:a16="http://schemas.microsoft.com/office/drawing/2014/main" id="{0A146A07-2D72-4336-8499-555FB0979714}"/>
              </a:ext>
            </a:extLst>
          </p:cNvPr>
          <p:cNvGrpSpPr/>
          <p:nvPr/>
        </p:nvGrpSpPr>
        <p:grpSpPr>
          <a:xfrm>
            <a:off x="947838" y="4234406"/>
            <a:ext cx="906272" cy="901264"/>
            <a:chOff x="882650" y="5078413"/>
            <a:chExt cx="287338" cy="285750"/>
          </a:xfrm>
          <a:solidFill>
            <a:schemeClr val="bg1"/>
          </a:solidFill>
        </p:grpSpPr>
        <p:sp>
          <p:nvSpPr>
            <p:cNvPr id="226" name="Freeform 1359">
              <a:extLst>
                <a:ext uri="{FF2B5EF4-FFF2-40B4-BE49-F238E27FC236}">
                  <a16:creationId xmlns:a16="http://schemas.microsoft.com/office/drawing/2014/main" id="{980BAA42-4D5B-45A1-973A-3B421B5E67E4}"/>
                </a:ext>
              </a:extLst>
            </p:cNvPr>
            <p:cNvSpPr>
              <a:spLocks noEditPoints="1"/>
            </p:cNvSpPr>
            <p:nvPr/>
          </p:nvSpPr>
          <p:spPr bwMode="auto">
            <a:xfrm>
              <a:off x="882650" y="5078413"/>
              <a:ext cx="180975" cy="285750"/>
            </a:xfrm>
            <a:custGeom>
              <a:avLst/>
              <a:gdLst>
                <a:gd name="T0" fmla="*/ 106 w 571"/>
                <a:gd name="T1" fmla="*/ 502 h 902"/>
                <a:gd name="T2" fmla="*/ 114 w 571"/>
                <a:gd name="T3" fmla="*/ 483 h 902"/>
                <a:gd name="T4" fmla="*/ 447 w 571"/>
                <a:gd name="T5" fmla="*/ 485 h 902"/>
                <a:gd name="T6" fmla="*/ 447 w 571"/>
                <a:gd name="T7" fmla="*/ 507 h 902"/>
                <a:gd name="T8" fmla="*/ 210 w 571"/>
                <a:gd name="T9" fmla="*/ 180 h 902"/>
                <a:gd name="T10" fmla="*/ 196 w 571"/>
                <a:gd name="T11" fmla="*/ 165 h 902"/>
                <a:gd name="T12" fmla="*/ 210 w 571"/>
                <a:gd name="T13" fmla="*/ 150 h 902"/>
                <a:gd name="T14" fmla="*/ 275 w 571"/>
                <a:gd name="T15" fmla="*/ 80 h 902"/>
                <a:gd name="T16" fmla="*/ 296 w 571"/>
                <a:gd name="T17" fmla="*/ 80 h 902"/>
                <a:gd name="T18" fmla="*/ 361 w 571"/>
                <a:gd name="T19" fmla="*/ 150 h 902"/>
                <a:gd name="T20" fmla="*/ 375 w 571"/>
                <a:gd name="T21" fmla="*/ 165 h 902"/>
                <a:gd name="T22" fmla="*/ 361 w 571"/>
                <a:gd name="T23" fmla="*/ 180 h 902"/>
                <a:gd name="T24" fmla="*/ 296 w 571"/>
                <a:gd name="T25" fmla="*/ 251 h 902"/>
                <a:gd name="T26" fmla="*/ 275 w 571"/>
                <a:gd name="T27" fmla="*/ 251 h 902"/>
                <a:gd name="T28" fmla="*/ 210 w 571"/>
                <a:gd name="T29" fmla="*/ 180 h 902"/>
                <a:gd name="T30" fmla="*/ 570 w 571"/>
                <a:gd name="T31" fmla="*/ 421 h 902"/>
                <a:gd name="T32" fmla="*/ 559 w 571"/>
                <a:gd name="T33" fmla="*/ 394 h 902"/>
                <a:gd name="T34" fmla="*/ 538 w 571"/>
                <a:gd name="T35" fmla="*/ 373 h 902"/>
                <a:gd name="T36" fmla="*/ 511 w 571"/>
                <a:gd name="T37" fmla="*/ 363 h 902"/>
                <a:gd name="T38" fmla="*/ 300 w 571"/>
                <a:gd name="T39" fmla="*/ 331 h 902"/>
                <a:gd name="T40" fmla="*/ 360 w 571"/>
                <a:gd name="T41" fmla="*/ 314 h 902"/>
                <a:gd name="T42" fmla="*/ 407 w 571"/>
                <a:gd name="T43" fmla="*/ 278 h 902"/>
                <a:gd name="T44" fmla="*/ 440 w 571"/>
                <a:gd name="T45" fmla="*/ 227 h 902"/>
                <a:gd name="T46" fmla="*/ 451 w 571"/>
                <a:gd name="T47" fmla="*/ 165 h 902"/>
                <a:gd name="T48" fmla="*/ 437 w 571"/>
                <a:gd name="T49" fmla="*/ 102 h 902"/>
                <a:gd name="T50" fmla="*/ 402 w 571"/>
                <a:gd name="T51" fmla="*/ 48 h 902"/>
                <a:gd name="T52" fmla="*/ 350 w 571"/>
                <a:gd name="T53" fmla="*/ 13 h 902"/>
                <a:gd name="T54" fmla="*/ 285 w 571"/>
                <a:gd name="T55" fmla="*/ 0 h 902"/>
                <a:gd name="T56" fmla="*/ 221 w 571"/>
                <a:gd name="T57" fmla="*/ 13 h 902"/>
                <a:gd name="T58" fmla="*/ 169 w 571"/>
                <a:gd name="T59" fmla="*/ 48 h 902"/>
                <a:gd name="T60" fmla="*/ 132 w 571"/>
                <a:gd name="T61" fmla="*/ 102 h 902"/>
                <a:gd name="T62" fmla="*/ 120 w 571"/>
                <a:gd name="T63" fmla="*/ 165 h 902"/>
                <a:gd name="T64" fmla="*/ 131 w 571"/>
                <a:gd name="T65" fmla="*/ 227 h 902"/>
                <a:gd name="T66" fmla="*/ 164 w 571"/>
                <a:gd name="T67" fmla="*/ 278 h 902"/>
                <a:gd name="T68" fmla="*/ 211 w 571"/>
                <a:gd name="T69" fmla="*/ 314 h 902"/>
                <a:gd name="T70" fmla="*/ 270 w 571"/>
                <a:gd name="T71" fmla="*/ 331 h 902"/>
                <a:gd name="T72" fmla="*/ 60 w 571"/>
                <a:gd name="T73" fmla="*/ 363 h 902"/>
                <a:gd name="T74" fmla="*/ 33 w 571"/>
                <a:gd name="T75" fmla="*/ 373 h 902"/>
                <a:gd name="T76" fmla="*/ 12 w 571"/>
                <a:gd name="T77" fmla="*/ 394 h 902"/>
                <a:gd name="T78" fmla="*/ 1 w 571"/>
                <a:gd name="T79" fmla="*/ 421 h 902"/>
                <a:gd name="T80" fmla="*/ 1 w 571"/>
                <a:gd name="T81" fmla="*/ 893 h 902"/>
                <a:gd name="T82" fmla="*/ 300 w 571"/>
                <a:gd name="T83" fmla="*/ 902 h 902"/>
                <a:gd name="T84" fmla="*/ 109 w 571"/>
                <a:gd name="T85" fmla="*/ 747 h 902"/>
                <a:gd name="T86" fmla="*/ 109 w 571"/>
                <a:gd name="T87" fmla="*/ 727 h 902"/>
                <a:gd name="T88" fmla="*/ 300 w 571"/>
                <a:gd name="T89" fmla="*/ 647 h 902"/>
                <a:gd name="T90" fmla="*/ 114 w 571"/>
                <a:gd name="T91" fmla="*/ 630 h 902"/>
                <a:gd name="T92" fmla="*/ 106 w 571"/>
                <a:gd name="T93" fmla="*/ 610 h 902"/>
                <a:gd name="T94" fmla="*/ 311 w 571"/>
                <a:gd name="T95" fmla="*/ 602 h 902"/>
                <a:gd name="T96" fmla="*/ 349 w 571"/>
                <a:gd name="T97" fmla="*/ 558 h 902"/>
                <a:gd name="T98" fmla="*/ 406 w 571"/>
                <a:gd name="T99" fmla="*/ 541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71" h="902">
                  <a:moveTo>
                    <a:pt x="120" y="511"/>
                  </a:moveTo>
                  <a:lnTo>
                    <a:pt x="114" y="509"/>
                  </a:lnTo>
                  <a:lnTo>
                    <a:pt x="109" y="507"/>
                  </a:lnTo>
                  <a:lnTo>
                    <a:pt x="106" y="502"/>
                  </a:lnTo>
                  <a:lnTo>
                    <a:pt x="105" y="496"/>
                  </a:lnTo>
                  <a:lnTo>
                    <a:pt x="106" y="490"/>
                  </a:lnTo>
                  <a:lnTo>
                    <a:pt x="109" y="485"/>
                  </a:lnTo>
                  <a:lnTo>
                    <a:pt x="114" y="483"/>
                  </a:lnTo>
                  <a:lnTo>
                    <a:pt x="120" y="480"/>
                  </a:lnTo>
                  <a:lnTo>
                    <a:pt x="436" y="480"/>
                  </a:lnTo>
                  <a:lnTo>
                    <a:pt x="442" y="483"/>
                  </a:lnTo>
                  <a:lnTo>
                    <a:pt x="447" y="485"/>
                  </a:lnTo>
                  <a:lnTo>
                    <a:pt x="449" y="490"/>
                  </a:lnTo>
                  <a:lnTo>
                    <a:pt x="451" y="496"/>
                  </a:lnTo>
                  <a:lnTo>
                    <a:pt x="449" y="502"/>
                  </a:lnTo>
                  <a:lnTo>
                    <a:pt x="447" y="507"/>
                  </a:lnTo>
                  <a:lnTo>
                    <a:pt x="442" y="509"/>
                  </a:lnTo>
                  <a:lnTo>
                    <a:pt x="436" y="511"/>
                  </a:lnTo>
                  <a:lnTo>
                    <a:pt x="120" y="511"/>
                  </a:lnTo>
                  <a:close/>
                  <a:moveTo>
                    <a:pt x="210" y="180"/>
                  </a:moveTo>
                  <a:lnTo>
                    <a:pt x="204" y="179"/>
                  </a:lnTo>
                  <a:lnTo>
                    <a:pt x="199" y="176"/>
                  </a:lnTo>
                  <a:lnTo>
                    <a:pt x="197" y="171"/>
                  </a:lnTo>
                  <a:lnTo>
                    <a:pt x="196" y="165"/>
                  </a:lnTo>
                  <a:lnTo>
                    <a:pt x="197" y="160"/>
                  </a:lnTo>
                  <a:lnTo>
                    <a:pt x="199" y="155"/>
                  </a:lnTo>
                  <a:lnTo>
                    <a:pt x="204" y="151"/>
                  </a:lnTo>
                  <a:lnTo>
                    <a:pt x="210" y="150"/>
                  </a:lnTo>
                  <a:lnTo>
                    <a:pt x="270" y="150"/>
                  </a:lnTo>
                  <a:lnTo>
                    <a:pt x="270" y="89"/>
                  </a:lnTo>
                  <a:lnTo>
                    <a:pt x="271" y="85"/>
                  </a:lnTo>
                  <a:lnTo>
                    <a:pt x="275" y="80"/>
                  </a:lnTo>
                  <a:lnTo>
                    <a:pt x="279" y="76"/>
                  </a:lnTo>
                  <a:lnTo>
                    <a:pt x="285" y="75"/>
                  </a:lnTo>
                  <a:lnTo>
                    <a:pt x="292" y="76"/>
                  </a:lnTo>
                  <a:lnTo>
                    <a:pt x="296" y="80"/>
                  </a:lnTo>
                  <a:lnTo>
                    <a:pt x="299" y="85"/>
                  </a:lnTo>
                  <a:lnTo>
                    <a:pt x="300" y="89"/>
                  </a:lnTo>
                  <a:lnTo>
                    <a:pt x="300" y="150"/>
                  </a:lnTo>
                  <a:lnTo>
                    <a:pt x="361" y="150"/>
                  </a:lnTo>
                  <a:lnTo>
                    <a:pt x="367" y="151"/>
                  </a:lnTo>
                  <a:lnTo>
                    <a:pt x="372" y="155"/>
                  </a:lnTo>
                  <a:lnTo>
                    <a:pt x="374" y="160"/>
                  </a:lnTo>
                  <a:lnTo>
                    <a:pt x="375" y="165"/>
                  </a:lnTo>
                  <a:lnTo>
                    <a:pt x="374" y="171"/>
                  </a:lnTo>
                  <a:lnTo>
                    <a:pt x="372" y="176"/>
                  </a:lnTo>
                  <a:lnTo>
                    <a:pt x="367" y="179"/>
                  </a:lnTo>
                  <a:lnTo>
                    <a:pt x="361" y="180"/>
                  </a:lnTo>
                  <a:lnTo>
                    <a:pt x="300" y="180"/>
                  </a:lnTo>
                  <a:lnTo>
                    <a:pt x="300" y="240"/>
                  </a:lnTo>
                  <a:lnTo>
                    <a:pt x="299" y="246"/>
                  </a:lnTo>
                  <a:lnTo>
                    <a:pt x="296" y="251"/>
                  </a:lnTo>
                  <a:lnTo>
                    <a:pt x="292" y="254"/>
                  </a:lnTo>
                  <a:lnTo>
                    <a:pt x="285" y="256"/>
                  </a:lnTo>
                  <a:lnTo>
                    <a:pt x="279" y="254"/>
                  </a:lnTo>
                  <a:lnTo>
                    <a:pt x="275" y="251"/>
                  </a:lnTo>
                  <a:lnTo>
                    <a:pt x="271" y="246"/>
                  </a:lnTo>
                  <a:lnTo>
                    <a:pt x="270" y="240"/>
                  </a:lnTo>
                  <a:lnTo>
                    <a:pt x="270" y="180"/>
                  </a:lnTo>
                  <a:lnTo>
                    <a:pt x="210" y="180"/>
                  </a:lnTo>
                  <a:close/>
                  <a:moveTo>
                    <a:pt x="571" y="541"/>
                  </a:moveTo>
                  <a:lnTo>
                    <a:pt x="571" y="435"/>
                  </a:lnTo>
                  <a:lnTo>
                    <a:pt x="571" y="428"/>
                  </a:lnTo>
                  <a:lnTo>
                    <a:pt x="570" y="421"/>
                  </a:lnTo>
                  <a:lnTo>
                    <a:pt x="567" y="414"/>
                  </a:lnTo>
                  <a:lnTo>
                    <a:pt x="565" y="407"/>
                  </a:lnTo>
                  <a:lnTo>
                    <a:pt x="562" y="400"/>
                  </a:lnTo>
                  <a:lnTo>
                    <a:pt x="559" y="394"/>
                  </a:lnTo>
                  <a:lnTo>
                    <a:pt x="554" y="388"/>
                  </a:lnTo>
                  <a:lnTo>
                    <a:pt x="549" y="383"/>
                  </a:lnTo>
                  <a:lnTo>
                    <a:pt x="544" y="378"/>
                  </a:lnTo>
                  <a:lnTo>
                    <a:pt x="538" y="373"/>
                  </a:lnTo>
                  <a:lnTo>
                    <a:pt x="532" y="370"/>
                  </a:lnTo>
                  <a:lnTo>
                    <a:pt x="525" y="366"/>
                  </a:lnTo>
                  <a:lnTo>
                    <a:pt x="519" y="364"/>
                  </a:lnTo>
                  <a:lnTo>
                    <a:pt x="511" y="363"/>
                  </a:lnTo>
                  <a:lnTo>
                    <a:pt x="504" y="361"/>
                  </a:lnTo>
                  <a:lnTo>
                    <a:pt x="495" y="360"/>
                  </a:lnTo>
                  <a:lnTo>
                    <a:pt x="300" y="360"/>
                  </a:lnTo>
                  <a:lnTo>
                    <a:pt x="300" y="331"/>
                  </a:lnTo>
                  <a:lnTo>
                    <a:pt x="316" y="329"/>
                  </a:lnTo>
                  <a:lnTo>
                    <a:pt x="332" y="325"/>
                  </a:lnTo>
                  <a:lnTo>
                    <a:pt x="345" y="320"/>
                  </a:lnTo>
                  <a:lnTo>
                    <a:pt x="360" y="314"/>
                  </a:lnTo>
                  <a:lnTo>
                    <a:pt x="373" y="307"/>
                  </a:lnTo>
                  <a:lnTo>
                    <a:pt x="385" y="298"/>
                  </a:lnTo>
                  <a:lnTo>
                    <a:pt x="396" y="288"/>
                  </a:lnTo>
                  <a:lnTo>
                    <a:pt x="407" y="278"/>
                  </a:lnTo>
                  <a:lnTo>
                    <a:pt x="417" y="267"/>
                  </a:lnTo>
                  <a:lnTo>
                    <a:pt x="425" y="253"/>
                  </a:lnTo>
                  <a:lnTo>
                    <a:pt x="432" y="241"/>
                  </a:lnTo>
                  <a:lnTo>
                    <a:pt x="440" y="227"/>
                  </a:lnTo>
                  <a:lnTo>
                    <a:pt x="444" y="212"/>
                  </a:lnTo>
                  <a:lnTo>
                    <a:pt x="448" y="197"/>
                  </a:lnTo>
                  <a:lnTo>
                    <a:pt x="451" y="182"/>
                  </a:lnTo>
                  <a:lnTo>
                    <a:pt x="451" y="165"/>
                  </a:lnTo>
                  <a:lnTo>
                    <a:pt x="449" y="149"/>
                  </a:lnTo>
                  <a:lnTo>
                    <a:pt x="447" y="132"/>
                  </a:lnTo>
                  <a:lnTo>
                    <a:pt x="443" y="116"/>
                  </a:lnTo>
                  <a:lnTo>
                    <a:pt x="437" y="102"/>
                  </a:lnTo>
                  <a:lnTo>
                    <a:pt x="431" y="87"/>
                  </a:lnTo>
                  <a:lnTo>
                    <a:pt x="423" y="74"/>
                  </a:lnTo>
                  <a:lnTo>
                    <a:pt x="413" y="60"/>
                  </a:lnTo>
                  <a:lnTo>
                    <a:pt x="402" y="48"/>
                  </a:lnTo>
                  <a:lnTo>
                    <a:pt x="390" y="38"/>
                  </a:lnTo>
                  <a:lnTo>
                    <a:pt x="378" y="29"/>
                  </a:lnTo>
                  <a:lnTo>
                    <a:pt x="364" y="20"/>
                  </a:lnTo>
                  <a:lnTo>
                    <a:pt x="350" y="13"/>
                  </a:lnTo>
                  <a:lnTo>
                    <a:pt x="334" y="7"/>
                  </a:lnTo>
                  <a:lnTo>
                    <a:pt x="318" y="3"/>
                  </a:lnTo>
                  <a:lnTo>
                    <a:pt x="302" y="1"/>
                  </a:lnTo>
                  <a:lnTo>
                    <a:pt x="285" y="0"/>
                  </a:lnTo>
                  <a:lnTo>
                    <a:pt x="268" y="1"/>
                  </a:lnTo>
                  <a:lnTo>
                    <a:pt x="251" y="3"/>
                  </a:lnTo>
                  <a:lnTo>
                    <a:pt x="236" y="7"/>
                  </a:lnTo>
                  <a:lnTo>
                    <a:pt x="221" y="13"/>
                  </a:lnTo>
                  <a:lnTo>
                    <a:pt x="207" y="20"/>
                  </a:lnTo>
                  <a:lnTo>
                    <a:pt x="193" y="29"/>
                  </a:lnTo>
                  <a:lnTo>
                    <a:pt x="180" y="38"/>
                  </a:lnTo>
                  <a:lnTo>
                    <a:pt x="169" y="48"/>
                  </a:lnTo>
                  <a:lnTo>
                    <a:pt x="158" y="60"/>
                  </a:lnTo>
                  <a:lnTo>
                    <a:pt x="148" y="74"/>
                  </a:lnTo>
                  <a:lnTo>
                    <a:pt x="140" y="87"/>
                  </a:lnTo>
                  <a:lnTo>
                    <a:pt x="132" y="102"/>
                  </a:lnTo>
                  <a:lnTo>
                    <a:pt x="128" y="116"/>
                  </a:lnTo>
                  <a:lnTo>
                    <a:pt x="123" y="132"/>
                  </a:lnTo>
                  <a:lnTo>
                    <a:pt x="120" y="149"/>
                  </a:lnTo>
                  <a:lnTo>
                    <a:pt x="120" y="165"/>
                  </a:lnTo>
                  <a:lnTo>
                    <a:pt x="120" y="182"/>
                  </a:lnTo>
                  <a:lnTo>
                    <a:pt x="123" y="197"/>
                  </a:lnTo>
                  <a:lnTo>
                    <a:pt x="126" y="212"/>
                  </a:lnTo>
                  <a:lnTo>
                    <a:pt x="131" y="227"/>
                  </a:lnTo>
                  <a:lnTo>
                    <a:pt x="137" y="241"/>
                  </a:lnTo>
                  <a:lnTo>
                    <a:pt x="146" y="253"/>
                  </a:lnTo>
                  <a:lnTo>
                    <a:pt x="154" y="267"/>
                  </a:lnTo>
                  <a:lnTo>
                    <a:pt x="164" y="278"/>
                  </a:lnTo>
                  <a:lnTo>
                    <a:pt x="174" y="288"/>
                  </a:lnTo>
                  <a:lnTo>
                    <a:pt x="186" y="298"/>
                  </a:lnTo>
                  <a:lnTo>
                    <a:pt x="198" y="307"/>
                  </a:lnTo>
                  <a:lnTo>
                    <a:pt x="211" y="314"/>
                  </a:lnTo>
                  <a:lnTo>
                    <a:pt x="225" y="320"/>
                  </a:lnTo>
                  <a:lnTo>
                    <a:pt x="239" y="325"/>
                  </a:lnTo>
                  <a:lnTo>
                    <a:pt x="255" y="329"/>
                  </a:lnTo>
                  <a:lnTo>
                    <a:pt x="270" y="331"/>
                  </a:lnTo>
                  <a:lnTo>
                    <a:pt x="270" y="360"/>
                  </a:lnTo>
                  <a:lnTo>
                    <a:pt x="74" y="360"/>
                  </a:lnTo>
                  <a:lnTo>
                    <a:pt x="67" y="361"/>
                  </a:lnTo>
                  <a:lnTo>
                    <a:pt x="60" y="363"/>
                  </a:lnTo>
                  <a:lnTo>
                    <a:pt x="52" y="364"/>
                  </a:lnTo>
                  <a:lnTo>
                    <a:pt x="45" y="366"/>
                  </a:lnTo>
                  <a:lnTo>
                    <a:pt x="39" y="370"/>
                  </a:lnTo>
                  <a:lnTo>
                    <a:pt x="33" y="373"/>
                  </a:lnTo>
                  <a:lnTo>
                    <a:pt x="27" y="378"/>
                  </a:lnTo>
                  <a:lnTo>
                    <a:pt x="22" y="383"/>
                  </a:lnTo>
                  <a:lnTo>
                    <a:pt x="17" y="388"/>
                  </a:lnTo>
                  <a:lnTo>
                    <a:pt x="12" y="394"/>
                  </a:lnTo>
                  <a:lnTo>
                    <a:pt x="9" y="400"/>
                  </a:lnTo>
                  <a:lnTo>
                    <a:pt x="5" y="407"/>
                  </a:lnTo>
                  <a:lnTo>
                    <a:pt x="3" y="414"/>
                  </a:lnTo>
                  <a:lnTo>
                    <a:pt x="1" y="421"/>
                  </a:lnTo>
                  <a:lnTo>
                    <a:pt x="0" y="428"/>
                  </a:lnTo>
                  <a:lnTo>
                    <a:pt x="0" y="435"/>
                  </a:lnTo>
                  <a:lnTo>
                    <a:pt x="0" y="887"/>
                  </a:lnTo>
                  <a:lnTo>
                    <a:pt x="1" y="893"/>
                  </a:lnTo>
                  <a:lnTo>
                    <a:pt x="4" y="898"/>
                  </a:lnTo>
                  <a:lnTo>
                    <a:pt x="9" y="900"/>
                  </a:lnTo>
                  <a:lnTo>
                    <a:pt x="15" y="902"/>
                  </a:lnTo>
                  <a:lnTo>
                    <a:pt x="300" y="902"/>
                  </a:lnTo>
                  <a:lnTo>
                    <a:pt x="300" y="751"/>
                  </a:lnTo>
                  <a:lnTo>
                    <a:pt x="120" y="751"/>
                  </a:lnTo>
                  <a:lnTo>
                    <a:pt x="114" y="751"/>
                  </a:lnTo>
                  <a:lnTo>
                    <a:pt x="109" y="747"/>
                  </a:lnTo>
                  <a:lnTo>
                    <a:pt x="106" y="743"/>
                  </a:lnTo>
                  <a:lnTo>
                    <a:pt x="105" y="736"/>
                  </a:lnTo>
                  <a:lnTo>
                    <a:pt x="106" y="730"/>
                  </a:lnTo>
                  <a:lnTo>
                    <a:pt x="109" y="727"/>
                  </a:lnTo>
                  <a:lnTo>
                    <a:pt x="114" y="723"/>
                  </a:lnTo>
                  <a:lnTo>
                    <a:pt x="120" y="722"/>
                  </a:lnTo>
                  <a:lnTo>
                    <a:pt x="300" y="722"/>
                  </a:lnTo>
                  <a:lnTo>
                    <a:pt x="300" y="647"/>
                  </a:lnTo>
                  <a:lnTo>
                    <a:pt x="301" y="639"/>
                  </a:lnTo>
                  <a:lnTo>
                    <a:pt x="301" y="631"/>
                  </a:lnTo>
                  <a:lnTo>
                    <a:pt x="120" y="631"/>
                  </a:lnTo>
                  <a:lnTo>
                    <a:pt x="114" y="630"/>
                  </a:lnTo>
                  <a:lnTo>
                    <a:pt x="109" y="627"/>
                  </a:lnTo>
                  <a:lnTo>
                    <a:pt x="106" y="622"/>
                  </a:lnTo>
                  <a:lnTo>
                    <a:pt x="105" y="616"/>
                  </a:lnTo>
                  <a:lnTo>
                    <a:pt x="106" y="610"/>
                  </a:lnTo>
                  <a:lnTo>
                    <a:pt x="109" y="605"/>
                  </a:lnTo>
                  <a:lnTo>
                    <a:pt x="114" y="603"/>
                  </a:lnTo>
                  <a:lnTo>
                    <a:pt x="120" y="602"/>
                  </a:lnTo>
                  <a:lnTo>
                    <a:pt x="311" y="602"/>
                  </a:lnTo>
                  <a:lnTo>
                    <a:pt x="318" y="588"/>
                  </a:lnTo>
                  <a:lnTo>
                    <a:pt x="327" y="577"/>
                  </a:lnTo>
                  <a:lnTo>
                    <a:pt x="338" y="567"/>
                  </a:lnTo>
                  <a:lnTo>
                    <a:pt x="349" y="558"/>
                  </a:lnTo>
                  <a:lnTo>
                    <a:pt x="362" y="551"/>
                  </a:lnTo>
                  <a:lnTo>
                    <a:pt x="375" y="546"/>
                  </a:lnTo>
                  <a:lnTo>
                    <a:pt x="390" y="542"/>
                  </a:lnTo>
                  <a:lnTo>
                    <a:pt x="406" y="541"/>
                  </a:lnTo>
                  <a:lnTo>
                    <a:pt x="571"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60">
              <a:extLst>
                <a:ext uri="{FF2B5EF4-FFF2-40B4-BE49-F238E27FC236}">
                  <a16:creationId xmlns:a16="http://schemas.microsoft.com/office/drawing/2014/main" id="{95369E35-6D61-42FA-B121-4D14913DB67D}"/>
                </a:ext>
              </a:extLst>
            </p:cNvPr>
            <p:cNvSpPr>
              <a:spLocks noEditPoints="1"/>
            </p:cNvSpPr>
            <p:nvPr/>
          </p:nvSpPr>
          <p:spPr bwMode="auto">
            <a:xfrm>
              <a:off x="987425" y="5259388"/>
              <a:ext cx="182563" cy="104775"/>
            </a:xfrm>
            <a:custGeom>
              <a:avLst/>
              <a:gdLst>
                <a:gd name="T0" fmla="*/ 441 w 572"/>
                <a:gd name="T1" fmla="*/ 116 h 331"/>
                <a:gd name="T2" fmla="*/ 441 w 572"/>
                <a:gd name="T3" fmla="*/ 95 h 331"/>
                <a:gd name="T4" fmla="*/ 487 w 572"/>
                <a:gd name="T5" fmla="*/ 91 h 331"/>
                <a:gd name="T6" fmla="*/ 496 w 572"/>
                <a:gd name="T7" fmla="*/ 112 h 331"/>
                <a:gd name="T8" fmla="*/ 481 w 572"/>
                <a:gd name="T9" fmla="*/ 210 h 331"/>
                <a:gd name="T10" fmla="*/ 437 w 572"/>
                <a:gd name="T11" fmla="*/ 202 h 331"/>
                <a:gd name="T12" fmla="*/ 446 w 572"/>
                <a:gd name="T13" fmla="*/ 181 h 331"/>
                <a:gd name="T14" fmla="*/ 492 w 572"/>
                <a:gd name="T15" fmla="*/ 185 h 331"/>
                <a:gd name="T16" fmla="*/ 492 w 572"/>
                <a:gd name="T17" fmla="*/ 207 h 331"/>
                <a:gd name="T18" fmla="*/ 332 w 572"/>
                <a:gd name="T19" fmla="*/ 121 h 331"/>
                <a:gd name="T20" fmla="*/ 316 w 572"/>
                <a:gd name="T21" fmla="*/ 105 h 331"/>
                <a:gd name="T22" fmla="*/ 332 w 572"/>
                <a:gd name="T23" fmla="*/ 90 h 331"/>
                <a:gd name="T24" fmla="*/ 376 w 572"/>
                <a:gd name="T25" fmla="*/ 100 h 331"/>
                <a:gd name="T26" fmla="*/ 367 w 572"/>
                <a:gd name="T27" fmla="*/ 119 h 331"/>
                <a:gd name="T28" fmla="*/ 326 w 572"/>
                <a:gd name="T29" fmla="*/ 209 h 331"/>
                <a:gd name="T30" fmla="*/ 317 w 572"/>
                <a:gd name="T31" fmla="*/ 190 h 331"/>
                <a:gd name="T32" fmla="*/ 361 w 572"/>
                <a:gd name="T33" fmla="*/ 180 h 331"/>
                <a:gd name="T34" fmla="*/ 377 w 572"/>
                <a:gd name="T35" fmla="*/ 196 h 331"/>
                <a:gd name="T36" fmla="*/ 361 w 572"/>
                <a:gd name="T37" fmla="*/ 210 h 331"/>
                <a:gd name="T38" fmla="*/ 201 w 572"/>
                <a:gd name="T39" fmla="*/ 116 h 331"/>
                <a:gd name="T40" fmla="*/ 201 w 572"/>
                <a:gd name="T41" fmla="*/ 95 h 331"/>
                <a:gd name="T42" fmla="*/ 247 w 572"/>
                <a:gd name="T43" fmla="*/ 91 h 331"/>
                <a:gd name="T44" fmla="*/ 255 w 572"/>
                <a:gd name="T45" fmla="*/ 112 h 331"/>
                <a:gd name="T46" fmla="*/ 241 w 572"/>
                <a:gd name="T47" fmla="*/ 210 h 331"/>
                <a:gd name="T48" fmla="*/ 197 w 572"/>
                <a:gd name="T49" fmla="*/ 202 h 331"/>
                <a:gd name="T50" fmla="*/ 206 w 572"/>
                <a:gd name="T51" fmla="*/ 181 h 331"/>
                <a:gd name="T52" fmla="*/ 252 w 572"/>
                <a:gd name="T53" fmla="*/ 185 h 331"/>
                <a:gd name="T54" fmla="*/ 252 w 572"/>
                <a:gd name="T55" fmla="*/ 207 h 331"/>
                <a:gd name="T56" fmla="*/ 90 w 572"/>
                <a:gd name="T57" fmla="*/ 121 h 331"/>
                <a:gd name="T58" fmla="*/ 76 w 572"/>
                <a:gd name="T59" fmla="*/ 105 h 331"/>
                <a:gd name="T60" fmla="*/ 90 w 572"/>
                <a:gd name="T61" fmla="*/ 90 h 331"/>
                <a:gd name="T62" fmla="*/ 135 w 572"/>
                <a:gd name="T63" fmla="*/ 100 h 331"/>
                <a:gd name="T64" fmla="*/ 127 w 572"/>
                <a:gd name="T65" fmla="*/ 119 h 331"/>
                <a:gd name="T66" fmla="*/ 85 w 572"/>
                <a:gd name="T67" fmla="*/ 209 h 331"/>
                <a:gd name="T68" fmla="*/ 77 w 572"/>
                <a:gd name="T69" fmla="*/ 190 h 331"/>
                <a:gd name="T70" fmla="*/ 121 w 572"/>
                <a:gd name="T71" fmla="*/ 180 h 331"/>
                <a:gd name="T72" fmla="*/ 136 w 572"/>
                <a:gd name="T73" fmla="*/ 196 h 331"/>
                <a:gd name="T74" fmla="*/ 121 w 572"/>
                <a:gd name="T75" fmla="*/ 210 h 331"/>
                <a:gd name="T76" fmla="*/ 61 w 572"/>
                <a:gd name="T77" fmla="*/ 2 h 331"/>
                <a:gd name="T78" fmla="*/ 33 w 572"/>
                <a:gd name="T79" fmla="*/ 14 h 331"/>
                <a:gd name="T80" fmla="*/ 14 w 572"/>
                <a:gd name="T81" fmla="*/ 33 h 331"/>
                <a:gd name="T82" fmla="*/ 2 w 572"/>
                <a:gd name="T83" fmla="*/ 60 h 331"/>
                <a:gd name="T84" fmla="*/ 0 w 572"/>
                <a:gd name="T85" fmla="*/ 331 h 331"/>
                <a:gd name="T86" fmla="*/ 210 w 572"/>
                <a:gd name="T87" fmla="*/ 255 h 331"/>
                <a:gd name="T88" fmla="*/ 226 w 572"/>
                <a:gd name="T89" fmla="*/ 241 h 331"/>
                <a:gd name="T90" fmla="*/ 360 w 572"/>
                <a:gd name="T91" fmla="*/ 250 h 331"/>
                <a:gd name="T92" fmla="*/ 562 w 572"/>
                <a:gd name="T93" fmla="*/ 329 h 331"/>
                <a:gd name="T94" fmla="*/ 572 w 572"/>
                <a:gd name="T95" fmla="*/ 76 h 331"/>
                <a:gd name="T96" fmla="*/ 566 w 572"/>
                <a:gd name="T97" fmla="*/ 47 h 331"/>
                <a:gd name="T98" fmla="*/ 550 w 572"/>
                <a:gd name="T99" fmla="*/ 22 h 331"/>
                <a:gd name="T100" fmla="*/ 526 w 572"/>
                <a:gd name="T101" fmla="*/ 6 h 331"/>
                <a:gd name="T102" fmla="*/ 497 w 572"/>
                <a:gd name="T103"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2" h="331">
                  <a:moveTo>
                    <a:pt x="481" y="121"/>
                  </a:moveTo>
                  <a:lnTo>
                    <a:pt x="452" y="121"/>
                  </a:lnTo>
                  <a:lnTo>
                    <a:pt x="446" y="119"/>
                  </a:lnTo>
                  <a:lnTo>
                    <a:pt x="441" y="116"/>
                  </a:lnTo>
                  <a:lnTo>
                    <a:pt x="437" y="112"/>
                  </a:lnTo>
                  <a:lnTo>
                    <a:pt x="436" y="105"/>
                  </a:lnTo>
                  <a:lnTo>
                    <a:pt x="437" y="100"/>
                  </a:lnTo>
                  <a:lnTo>
                    <a:pt x="441" y="95"/>
                  </a:lnTo>
                  <a:lnTo>
                    <a:pt x="446" y="91"/>
                  </a:lnTo>
                  <a:lnTo>
                    <a:pt x="452" y="90"/>
                  </a:lnTo>
                  <a:lnTo>
                    <a:pt x="481" y="90"/>
                  </a:lnTo>
                  <a:lnTo>
                    <a:pt x="487" y="91"/>
                  </a:lnTo>
                  <a:lnTo>
                    <a:pt x="492" y="95"/>
                  </a:lnTo>
                  <a:lnTo>
                    <a:pt x="496" y="100"/>
                  </a:lnTo>
                  <a:lnTo>
                    <a:pt x="497" y="105"/>
                  </a:lnTo>
                  <a:lnTo>
                    <a:pt x="496" y="112"/>
                  </a:lnTo>
                  <a:lnTo>
                    <a:pt x="492" y="116"/>
                  </a:lnTo>
                  <a:lnTo>
                    <a:pt x="487" y="119"/>
                  </a:lnTo>
                  <a:lnTo>
                    <a:pt x="481" y="121"/>
                  </a:lnTo>
                  <a:close/>
                  <a:moveTo>
                    <a:pt x="481" y="210"/>
                  </a:moveTo>
                  <a:lnTo>
                    <a:pt x="452" y="210"/>
                  </a:lnTo>
                  <a:lnTo>
                    <a:pt x="446" y="209"/>
                  </a:lnTo>
                  <a:lnTo>
                    <a:pt x="441" y="207"/>
                  </a:lnTo>
                  <a:lnTo>
                    <a:pt x="437" y="202"/>
                  </a:lnTo>
                  <a:lnTo>
                    <a:pt x="436" y="196"/>
                  </a:lnTo>
                  <a:lnTo>
                    <a:pt x="437" y="190"/>
                  </a:lnTo>
                  <a:lnTo>
                    <a:pt x="441" y="185"/>
                  </a:lnTo>
                  <a:lnTo>
                    <a:pt x="446" y="181"/>
                  </a:lnTo>
                  <a:lnTo>
                    <a:pt x="452" y="180"/>
                  </a:lnTo>
                  <a:lnTo>
                    <a:pt x="481" y="180"/>
                  </a:lnTo>
                  <a:lnTo>
                    <a:pt x="487" y="181"/>
                  </a:lnTo>
                  <a:lnTo>
                    <a:pt x="492" y="185"/>
                  </a:lnTo>
                  <a:lnTo>
                    <a:pt x="496" y="190"/>
                  </a:lnTo>
                  <a:lnTo>
                    <a:pt x="497" y="196"/>
                  </a:lnTo>
                  <a:lnTo>
                    <a:pt x="496" y="202"/>
                  </a:lnTo>
                  <a:lnTo>
                    <a:pt x="492" y="207"/>
                  </a:lnTo>
                  <a:lnTo>
                    <a:pt x="487" y="209"/>
                  </a:lnTo>
                  <a:lnTo>
                    <a:pt x="481" y="210"/>
                  </a:lnTo>
                  <a:close/>
                  <a:moveTo>
                    <a:pt x="361" y="121"/>
                  </a:moveTo>
                  <a:lnTo>
                    <a:pt x="332" y="121"/>
                  </a:lnTo>
                  <a:lnTo>
                    <a:pt x="326" y="119"/>
                  </a:lnTo>
                  <a:lnTo>
                    <a:pt x="321" y="116"/>
                  </a:lnTo>
                  <a:lnTo>
                    <a:pt x="317" y="112"/>
                  </a:lnTo>
                  <a:lnTo>
                    <a:pt x="316" y="105"/>
                  </a:lnTo>
                  <a:lnTo>
                    <a:pt x="317" y="100"/>
                  </a:lnTo>
                  <a:lnTo>
                    <a:pt x="321" y="95"/>
                  </a:lnTo>
                  <a:lnTo>
                    <a:pt x="326" y="91"/>
                  </a:lnTo>
                  <a:lnTo>
                    <a:pt x="332" y="90"/>
                  </a:lnTo>
                  <a:lnTo>
                    <a:pt x="361" y="90"/>
                  </a:lnTo>
                  <a:lnTo>
                    <a:pt x="367" y="91"/>
                  </a:lnTo>
                  <a:lnTo>
                    <a:pt x="372" y="95"/>
                  </a:lnTo>
                  <a:lnTo>
                    <a:pt x="376" y="100"/>
                  </a:lnTo>
                  <a:lnTo>
                    <a:pt x="377" y="105"/>
                  </a:lnTo>
                  <a:lnTo>
                    <a:pt x="376" y="112"/>
                  </a:lnTo>
                  <a:lnTo>
                    <a:pt x="372" y="116"/>
                  </a:lnTo>
                  <a:lnTo>
                    <a:pt x="367" y="119"/>
                  </a:lnTo>
                  <a:lnTo>
                    <a:pt x="361" y="121"/>
                  </a:lnTo>
                  <a:close/>
                  <a:moveTo>
                    <a:pt x="361" y="210"/>
                  </a:moveTo>
                  <a:lnTo>
                    <a:pt x="332" y="210"/>
                  </a:lnTo>
                  <a:lnTo>
                    <a:pt x="326" y="209"/>
                  </a:lnTo>
                  <a:lnTo>
                    <a:pt x="321" y="207"/>
                  </a:lnTo>
                  <a:lnTo>
                    <a:pt x="317" y="202"/>
                  </a:lnTo>
                  <a:lnTo>
                    <a:pt x="316" y="196"/>
                  </a:lnTo>
                  <a:lnTo>
                    <a:pt x="317" y="190"/>
                  </a:lnTo>
                  <a:lnTo>
                    <a:pt x="321" y="185"/>
                  </a:lnTo>
                  <a:lnTo>
                    <a:pt x="326" y="181"/>
                  </a:lnTo>
                  <a:lnTo>
                    <a:pt x="332" y="180"/>
                  </a:lnTo>
                  <a:lnTo>
                    <a:pt x="361" y="180"/>
                  </a:lnTo>
                  <a:lnTo>
                    <a:pt x="367" y="181"/>
                  </a:lnTo>
                  <a:lnTo>
                    <a:pt x="372" y="185"/>
                  </a:lnTo>
                  <a:lnTo>
                    <a:pt x="376" y="190"/>
                  </a:lnTo>
                  <a:lnTo>
                    <a:pt x="377" y="196"/>
                  </a:lnTo>
                  <a:lnTo>
                    <a:pt x="376" y="202"/>
                  </a:lnTo>
                  <a:lnTo>
                    <a:pt x="372" y="207"/>
                  </a:lnTo>
                  <a:lnTo>
                    <a:pt x="367" y="209"/>
                  </a:lnTo>
                  <a:lnTo>
                    <a:pt x="361" y="210"/>
                  </a:lnTo>
                  <a:close/>
                  <a:moveTo>
                    <a:pt x="241" y="121"/>
                  </a:moveTo>
                  <a:lnTo>
                    <a:pt x="210" y="121"/>
                  </a:lnTo>
                  <a:lnTo>
                    <a:pt x="206" y="119"/>
                  </a:lnTo>
                  <a:lnTo>
                    <a:pt x="201" y="116"/>
                  </a:lnTo>
                  <a:lnTo>
                    <a:pt x="197" y="112"/>
                  </a:lnTo>
                  <a:lnTo>
                    <a:pt x="196" y="105"/>
                  </a:lnTo>
                  <a:lnTo>
                    <a:pt x="197" y="100"/>
                  </a:lnTo>
                  <a:lnTo>
                    <a:pt x="201" y="95"/>
                  </a:lnTo>
                  <a:lnTo>
                    <a:pt x="206" y="91"/>
                  </a:lnTo>
                  <a:lnTo>
                    <a:pt x="210" y="90"/>
                  </a:lnTo>
                  <a:lnTo>
                    <a:pt x="241" y="90"/>
                  </a:lnTo>
                  <a:lnTo>
                    <a:pt x="247" y="91"/>
                  </a:lnTo>
                  <a:lnTo>
                    <a:pt x="252" y="95"/>
                  </a:lnTo>
                  <a:lnTo>
                    <a:pt x="255" y="100"/>
                  </a:lnTo>
                  <a:lnTo>
                    <a:pt x="257" y="105"/>
                  </a:lnTo>
                  <a:lnTo>
                    <a:pt x="255" y="112"/>
                  </a:lnTo>
                  <a:lnTo>
                    <a:pt x="252" y="116"/>
                  </a:lnTo>
                  <a:lnTo>
                    <a:pt x="247" y="119"/>
                  </a:lnTo>
                  <a:lnTo>
                    <a:pt x="241" y="121"/>
                  </a:lnTo>
                  <a:close/>
                  <a:moveTo>
                    <a:pt x="241" y="210"/>
                  </a:moveTo>
                  <a:lnTo>
                    <a:pt x="210" y="210"/>
                  </a:lnTo>
                  <a:lnTo>
                    <a:pt x="206" y="209"/>
                  </a:lnTo>
                  <a:lnTo>
                    <a:pt x="201" y="207"/>
                  </a:lnTo>
                  <a:lnTo>
                    <a:pt x="197" y="202"/>
                  </a:lnTo>
                  <a:lnTo>
                    <a:pt x="196" y="196"/>
                  </a:lnTo>
                  <a:lnTo>
                    <a:pt x="197" y="190"/>
                  </a:lnTo>
                  <a:lnTo>
                    <a:pt x="201" y="185"/>
                  </a:lnTo>
                  <a:lnTo>
                    <a:pt x="206" y="181"/>
                  </a:lnTo>
                  <a:lnTo>
                    <a:pt x="210" y="180"/>
                  </a:lnTo>
                  <a:lnTo>
                    <a:pt x="241" y="180"/>
                  </a:lnTo>
                  <a:lnTo>
                    <a:pt x="247" y="181"/>
                  </a:lnTo>
                  <a:lnTo>
                    <a:pt x="252" y="185"/>
                  </a:lnTo>
                  <a:lnTo>
                    <a:pt x="255" y="190"/>
                  </a:lnTo>
                  <a:lnTo>
                    <a:pt x="257" y="196"/>
                  </a:lnTo>
                  <a:lnTo>
                    <a:pt x="255" y="202"/>
                  </a:lnTo>
                  <a:lnTo>
                    <a:pt x="252" y="207"/>
                  </a:lnTo>
                  <a:lnTo>
                    <a:pt x="247" y="209"/>
                  </a:lnTo>
                  <a:lnTo>
                    <a:pt x="241" y="210"/>
                  </a:lnTo>
                  <a:close/>
                  <a:moveTo>
                    <a:pt x="121" y="121"/>
                  </a:moveTo>
                  <a:lnTo>
                    <a:pt x="90" y="121"/>
                  </a:lnTo>
                  <a:lnTo>
                    <a:pt x="85" y="119"/>
                  </a:lnTo>
                  <a:lnTo>
                    <a:pt x="81" y="116"/>
                  </a:lnTo>
                  <a:lnTo>
                    <a:pt x="77" y="112"/>
                  </a:lnTo>
                  <a:lnTo>
                    <a:pt x="76" y="105"/>
                  </a:lnTo>
                  <a:lnTo>
                    <a:pt x="77" y="100"/>
                  </a:lnTo>
                  <a:lnTo>
                    <a:pt x="81" y="95"/>
                  </a:lnTo>
                  <a:lnTo>
                    <a:pt x="85" y="91"/>
                  </a:lnTo>
                  <a:lnTo>
                    <a:pt x="90" y="90"/>
                  </a:lnTo>
                  <a:lnTo>
                    <a:pt x="121" y="90"/>
                  </a:lnTo>
                  <a:lnTo>
                    <a:pt x="127" y="91"/>
                  </a:lnTo>
                  <a:lnTo>
                    <a:pt x="131" y="95"/>
                  </a:lnTo>
                  <a:lnTo>
                    <a:pt x="135" y="100"/>
                  </a:lnTo>
                  <a:lnTo>
                    <a:pt x="136" y="105"/>
                  </a:lnTo>
                  <a:lnTo>
                    <a:pt x="135" y="112"/>
                  </a:lnTo>
                  <a:lnTo>
                    <a:pt x="131" y="116"/>
                  </a:lnTo>
                  <a:lnTo>
                    <a:pt x="127" y="119"/>
                  </a:lnTo>
                  <a:lnTo>
                    <a:pt x="121" y="121"/>
                  </a:lnTo>
                  <a:close/>
                  <a:moveTo>
                    <a:pt x="121" y="210"/>
                  </a:moveTo>
                  <a:lnTo>
                    <a:pt x="90" y="210"/>
                  </a:lnTo>
                  <a:lnTo>
                    <a:pt x="85" y="209"/>
                  </a:lnTo>
                  <a:lnTo>
                    <a:pt x="81" y="207"/>
                  </a:lnTo>
                  <a:lnTo>
                    <a:pt x="77" y="202"/>
                  </a:lnTo>
                  <a:lnTo>
                    <a:pt x="76" y="196"/>
                  </a:lnTo>
                  <a:lnTo>
                    <a:pt x="77" y="190"/>
                  </a:lnTo>
                  <a:lnTo>
                    <a:pt x="81" y="185"/>
                  </a:lnTo>
                  <a:lnTo>
                    <a:pt x="85" y="181"/>
                  </a:lnTo>
                  <a:lnTo>
                    <a:pt x="90" y="180"/>
                  </a:lnTo>
                  <a:lnTo>
                    <a:pt x="121" y="180"/>
                  </a:lnTo>
                  <a:lnTo>
                    <a:pt x="127" y="181"/>
                  </a:lnTo>
                  <a:lnTo>
                    <a:pt x="131" y="185"/>
                  </a:lnTo>
                  <a:lnTo>
                    <a:pt x="135" y="190"/>
                  </a:lnTo>
                  <a:lnTo>
                    <a:pt x="136" y="196"/>
                  </a:lnTo>
                  <a:lnTo>
                    <a:pt x="135" y="202"/>
                  </a:lnTo>
                  <a:lnTo>
                    <a:pt x="131" y="207"/>
                  </a:lnTo>
                  <a:lnTo>
                    <a:pt x="127" y="209"/>
                  </a:lnTo>
                  <a:lnTo>
                    <a:pt x="121" y="210"/>
                  </a:lnTo>
                  <a:close/>
                  <a:moveTo>
                    <a:pt x="497" y="0"/>
                  </a:moveTo>
                  <a:lnTo>
                    <a:pt x="76" y="0"/>
                  </a:lnTo>
                  <a:lnTo>
                    <a:pt x="68" y="0"/>
                  </a:lnTo>
                  <a:lnTo>
                    <a:pt x="61" y="2"/>
                  </a:lnTo>
                  <a:lnTo>
                    <a:pt x="54" y="4"/>
                  </a:lnTo>
                  <a:lnTo>
                    <a:pt x="47" y="6"/>
                  </a:lnTo>
                  <a:lnTo>
                    <a:pt x="39" y="9"/>
                  </a:lnTo>
                  <a:lnTo>
                    <a:pt x="33" y="14"/>
                  </a:lnTo>
                  <a:lnTo>
                    <a:pt x="28" y="17"/>
                  </a:lnTo>
                  <a:lnTo>
                    <a:pt x="22" y="22"/>
                  </a:lnTo>
                  <a:lnTo>
                    <a:pt x="17" y="28"/>
                  </a:lnTo>
                  <a:lnTo>
                    <a:pt x="14" y="33"/>
                  </a:lnTo>
                  <a:lnTo>
                    <a:pt x="10" y="40"/>
                  </a:lnTo>
                  <a:lnTo>
                    <a:pt x="6" y="47"/>
                  </a:lnTo>
                  <a:lnTo>
                    <a:pt x="4" y="54"/>
                  </a:lnTo>
                  <a:lnTo>
                    <a:pt x="2" y="60"/>
                  </a:lnTo>
                  <a:lnTo>
                    <a:pt x="0" y="68"/>
                  </a:lnTo>
                  <a:lnTo>
                    <a:pt x="0" y="76"/>
                  </a:lnTo>
                  <a:lnTo>
                    <a:pt x="0" y="316"/>
                  </a:lnTo>
                  <a:lnTo>
                    <a:pt x="0" y="331"/>
                  </a:lnTo>
                  <a:lnTo>
                    <a:pt x="15" y="331"/>
                  </a:lnTo>
                  <a:lnTo>
                    <a:pt x="210" y="331"/>
                  </a:lnTo>
                  <a:lnTo>
                    <a:pt x="210" y="300"/>
                  </a:lnTo>
                  <a:lnTo>
                    <a:pt x="210" y="255"/>
                  </a:lnTo>
                  <a:lnTo>
                    <a:pt x="212" y="250"/>
                  </a:lnTo>
                  <a:lnTo>
                    <a:pt x="215" y="246"/>
                  </a:lnTo>
                  <a:lnTo>
                    <a:pt x="220" y="242"/>
                  </a:lnTo>
                  <a:lnTo>
                    <a:pt x="226" y="241"/>
                  </a:lnTo>
                  <a:lnTo>
                    <a:pt x="346" y="241"/>
                  </a:lnTo>
                  <a:lnTo>
                    <a:pt x="352" y="242"/>
                  </a:lnTo>
                  <a:lnTo>
                    <a:pt x="357" y="246"/>
                  </a:lnTo>
                  <a:lnTo>
                    <a:pt x="360" y="250"/>
                  </a:lnTo>
                  <a:lnTo>
                    <a:pt x="361" y="255"/>
                  </a:lnTo>
                  <a:lnTo>
                    <a:pt x="361" y="331"/>
                  </a:lnTo>
                  <a:lnTo>
                    <a:pt x="556" y="331"/>
                  </a:lnTo>
                  <a:lnTo>
                    <a:pt x="562" y="329"/>
                  </a:lnTo>
                  <a:lnTo>
                    <a:pt x="567" y="327"/>
                  </a:lnTo>
                  <a:lnTo>
                    <a:pt x="571" y="322"/>
                  </a:lnTo>
                  <a:lnTo>
                    <a:pt x="572" y="316"/>
                  </a:lnTo>
                  <a:lnTo>
                    <a:pt x="572" y="76"/>
                  </a:lnTo>
                  <a:lnTo>
                    <a:pt x="571" y="68"/>
                  </a:lnTo>
                  <a:lnTo>
                    <a:pt x="570" y="60"/>
                  </a:lnTo>
                  <a:lnTo>
                    <a:pt x="569" y="54"/>
                  </a:lnTo>
                  <a:lnTo>
                    <a:pt x="566" y="47"/>
                  </a:lnTo>
                  <a:lnTo>
                    <a:pt x="562" y="40"/>
                  </a:lnTo>
                  <a:lnTo>
                    <a:pt x="559" y="33"/>
                  </a:lnTo>
                  <a:lnTo>
                    <a:pt x="555" y="28"/>
                  </a:lnTo>
                  <a:lnTo>
                    <a:pt x="550" y="22"/>
                  </a:lnTo>
                  <a:lnTo>
                    <a:pt x="544" y="17"/>
                  </a:lnTo>
                  <a:lnTo>
                    <a:pt x="538" y="14"/>
                  </a:lnTo>
                  <a:lnTo>
                    <a:pt x="532" y="9"/>
                  </a:lnTo>
                  <a:lnTo>
                    <a:pt x="526" y="6"/>
                  </a:lnTo>
                  <a:lnTo>
                    <a:pt x="519" y="4"/>
                  </a:lnTo>
                  <a:lnTo>
                    <a:pt x="512" y="2"/>
                  </a:lnTo>
                  <a:lnTo>
                    <a:pt x="504"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8" name="Group 227">
            <a:extLst>
              <a:ext uri="{FF2B5EF4-FFF2-40B4-BE49-F238E27FC236}">
                <a16:creationId xmlns:a16="http://schemas.microsoft.com/office/drawing/2014/main" id="{29C1D8EA-85C9-4318-8FDB-EA07B6DA0672}"/>
              </a:ext>
            </a:extLst>
          </p:cNvPr>
          <p:cNvGrpSpPr/>
          <p:nvPr/>
        </p:nvGrpSpPr>
        <p:grpSpPr>
          <a:xfrm>
            <a:off x="950342" y="2220045"/>
            <a:ext cx="901264" cy="901264"/>
            <a:chOff x="1455738" y="5078413"/>
            <a:chExt cx="285750" cy="285750"/>
          </a:xfrm>
          <a:solidFill>
            <a:schemeClr val="bg1"/>
          </a:solidFill>
        </p:grpSpPr>
        <p:sp>
          <p:nvSpPr>
            <p:cNvPr id="229" name="Freeform 1403">
              <a:extLst>
                <a:ext uri="{FF2B5EF4-FFF2-40B4-BE49-F238E27FC236}">
                  <a16:creationId xmlns:a16="http://schemas.microsoft.com/office/drawing/2014/main" id="{225F1115-6889-42BA-9509-C12E9F0C18B7}"/>
                </a:ext>
              </a:extLst>
            </p:cNvPr>
            <p:cNvSpPr>
              <a:spLocks noEditPoints="1"/>
            </p:cNvSpPr>
            <p:nvPr/>
          </p:nvSpPr>
          <p:spPr bwMode="auto">
            <a:xfrm>
              <a:off x="1455738" y="5221288"/>
              <a:ext cx="76200" cy="142875"/>
            </a:xfrm>
            <a:custGeom>
              <a:avLst/>
              <a:gdLst>
                <a:gd name="T0" fmla="*/ 60 w 241"/>
                <a:gd name="T1" fmla="*/ 90 h 451"/>
                <a:gd name="T2" fmla="*/ 50 w 241"/>
                <a:gd name="T3" fmla="*/ 86 h 451"/>
                <a:gd name="T4" fmla="*/ 45 w 241"/>
                <a:gd name="T5" fmla="*/ 75 h 451"/>
                <a:gd name="T6" fmla="*/ 50 w 241"/>
                <a:gd name="T7" fmla="*/ 65 h 451"/>
                <a:gd name="T8" fmla="*/ 60 w 241"/>
                <a:gd name="T9" fmla="*/ 60 h 451"/>
                <a:gd name="T10" fmla="*/ 186 w 241"/>
                <a:gd name="T11" fmla="*/ 61 h 451"/>
                <a:gd name="T12" fmla="*/ 195 w 241"/>
                <a:gd name="T13" fmla="*/ 69 h 451"/>
                <a:gd name="T14" fmla="*/ 195 w 241"/>
                <a:gd name="T15" fmla="*/ 82 h 451"/>
                <a:gd name="T16" fmla="*/ 186 w 241"/>
                <a:gd name="T17" fmla="*/ 89 h 451"/>
                <a:gd name="T18" fmla="*/ 181 w 241"/>
                <a:gd name="T19" fmla="*/ 151 h 451"/>
                <a:gd name="T20" fmla="*/ 55 w 241"/>
                <a:gd name="T21" fmla="*/ 150 h 451"/>
                <a:gd name="T22" fmla="*/ 46 w 241"/>
                <a:gd name="T23" fmla="*/ 141 h 451"/>
                <a:gd name="T24" fmla="*/ 46 w 241"/>
                <a:gd name="T25" fmla="*/ 130 h 451"/>
                <a:gd name="T26" fmla="*/ 55 w 241"/>
                <a:gd name="T27" fmla="*/ 122 h 451"/>
                <a:gd name="T28" fmla="*/ 181 w 241"/>
                <a:gd name="T29" fmla="*/ 120 h 451"/>
                <a:gd name="T30" fmla="*/ 191 w 241"/>
                <a:gd name="T31" fmla="*/ 125 h 451"/>
                <a:gd name="T32" fmla="*/ 196 w 241"/>
                <a:gd name="T33" fmla="*/ 135 h 451"/>
                <a:gd name="T34" fmla="*/ 191 w 241"/>
                <a:gd name="T35" fmla="*/ 146 h 451"/>
                <a:gd name="T36" fmla="*/ 181 w 241"/>
                <a:gd name="T37" fmla="*/ 151 h 451"/>
                <a:gd name="T38" fmla="*/ 60 w 241"/>
                <a:gd name="T39" fmla="*/ 210 h 451"/>
                <a:gd name="T40" fmla="*/ 50 w 241"/>
                <a:gd name="T41" fmla="*/ 207 h 451"/>
                <a:gd name="T42" fmla="*/ 45 w 241"/>
                <a:gd name="T43" fmla="*/ 196 h 451"/>
                <a:gd name="T44" fmla="*/ 50 w 241"/>
                <a:gd name="T45" fmla="*/ 185 h 451"/>
                <a:gd name="T46" fmla="*/ 60 w 241"/>
                <a:gd name="T47" fmla="*/ 180 h 451"/>
                <a:gd name="T48" fmla="*/ 186 w 241"/>
                <a:gd name="T49" fmla="*/ 181 h 451"/>
                <a:gd name="T50" fmla="*/ 195 w 241"/>
                <a:gd name="T51" fmla="*/ 190 h 451"/>
                <a:gd name="T52" fmla="*/ 195 w 241"/>
                <a:gd name="T53" fmla="*/ 202 h 451"/>
                <a:gd name="T54" fmla="*/ 186 w 241"/>
                <a:gd name="T55" fmla="*/ 209 h 451"/>
                <a:gd name="T56" fmla="*/ 181 w 241"/>
                <a:gd name="T57" fmla="*/ 271 h 451"/>
                <a:gd name="T58" fmla="*/ 55 w 241"/>
                <a:gd name="T59" fmla="*/ 270 h 451"/>
                <a:gd name="T60" fmla="*/ 46 w 241"/>
                <a:gd name="T61" fmla="*/ 261 h 451"/>
                <a:gd name="T62" fmla="*/ 46 w 241"/>
                <a:gd name="T63" fmla="*/ 250 h 451"/>
                <a:gd name="T64" fmla="*/ 55 w 241"/>
                <a:gd name="T65" fmla="*/ 242 h 451"/>
                <a:gd name="T66" fmla="*/ 181 w 241"/>
                <a:gd name="T67" fmla="*/ 241 h 451"/>
                <a:gd name="T68" fmla="*/ 191 w 241"/>
                <a:gd name="T69" fmla="*/ 245 h 451"/>
                <a:gd name="T70" fmla="*/ 196 w 241"/>
                <a:gd name="T71" fmla="*/ 255 h 451"/>
                <a:gd name="T72" fmla="*/ 191 w 241"/>
                <a:gd name="T73" fmla="*/ 266 h 451"/>
                <a:gd name="T74" fmla="*/ 181 w 241"/>
                <a:gd name="T75" fmla="*/ 271 h 451"/>
                <a:gd name="T76" fmla="*/ 60 w 241"/>
                <a:gd name="T77" fmla="*/ 330 h 451"/>
                <a:gd name="T78" fmla="*/ 50 w 241"/>
                <a:gd name="T79" fmla="*/ 327 h 451"/>
                <a:gd name="T80" fmla="*/ 45 w 241"/>
                <a:gd name="T81" fmla="*/ 316 h 451"/>
                <a:gd name="T82" fmla="*/ 50 w 241"/>
                <a:gd name="T83" fmla="*/ 305 h 451"/>
                <a:gd name="T84" fmla="*/ 60 w 241"/>
                <a:gd name="T85" fmla="*/ 300 h 451"/>
                <a:gd name="T86" fmla="*/ 186 w 241"/>
                <a:gd name="T87" fmla="*/ 301 h 451"/>
                <a:gd name="T88" fmla="*/ 195 w 241"/>
                <a:gd name="T89" fmla="*/ 310 h 451"/>
                <a:gd name="T90" fmla="*/ 195 w 241"/>
                <a:gd name="T91" fmla="*/ 322 h 451"/>
                <a:gd name="T92" fmla="*/ 186 w 241"/>
                <a:gd name="T93" fmla="*/ 329 h 451"/>
                <a:gd name="T94" fmla="*/ 226 w 241"/>
                <a:gd name="T95" fmla="*/ 0 h 451"/>
                <a:gd name="T96" fmla="*/ 10 w 241"/>
                <a:gd name="T97" fmla="*/ 1 h 451"/>
                <a:gd name="T98" fmla="*/ 1 w 241"/>
                <a:gd name="T99" fmla="*/ 10 h 451"/>
                <a:gd name="T100" fmla="*/ 0 w 241"/>
                <a:gd name="T101" fmla="*/ 436 h 451"/>
                <a:gd name="T102" fmla="*/ 5 w 241"/>
                <a:gd name="T103" fmla="*/ 447 h 451"/>
                <a:gd name="T104" fmla="*/ 15 w 241"/>
                <a:gd name="T105" fmla="*/ 451 h 451"/>
                <a:gd name="T106" fmla="*/ 232 w 241"/>
                <a:gd name="T107" fmla="*/ 449 h 451"/>
                <a:gd name="T108" fmla="*/ 239 w 241"/>
                <a:gd name="T109" fmla="*/ 442 h 451"/>
                <a:gd name="T110" fmla="*/ 241 w 241"/>
                <a:gd name="T111" fmla="*/ 15 h 451"/>
                <a:gd name="T112" fmla="*/ 236 w 241"/>
                <a:gd name="T113" fmla="*/ 5 h 451"/>
                <a:gd name="T114" fmla="*/ 226 w 241"/>
                <a:gd name="T115"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1" h="451">
                  <a:moveTo>
                    <a:pt x="181" y="90"/>
                  </a:moveTo>
                  <a:lnTo>
                    <a:pt x="60" y="90"/>
                  </a:lnTo>
                  <a:lnTo>
                    <a:pt x="55" y="89"/>
                  </a:lnTo>
                  <a:lnTo>
                    <a:pt x="50" y="86"/>
                  </a:lnTo>
                  <a:lnTo>
                    <a:pt x="46" y="82"/>
                  </a:lnTo>
                  <a:lnTo>
                    <a:pt x="45" y="75"/>
                  </a:lnTo>
                  <a:lnTo>
                    <a:pt x="46" y="69"/>
                  </a:lnTo>
                  <a:lnTo>
                    <a:pt x="50" y="65"/>
                  </a:lnTo>
                  <a:lnTo>
                    <a:pt x="55" y="61"/>
                  </a:lnTo>
                  <a:lnTo>
                    <a:pt x="60" y="60"/>
                  </a:lnTo>
                  <a:lnTo>
                    <a:pt x="181" y="60"/>
                  </a:lnTo>
                  <a:lnTo>
                    <a:pt x="186" y="61"/>
                  </a:lnTo>
                  <a:lnTo>
                    <a:pt x="191" y="65"/>
                  </a:lnTo>
                  <a:lnTo>
                    <a:pt x="195" y="69"/>
                  </a:lnTo>
                  <a:lnTo>
                    <a:pt x="196" y="75"/>
                  </a:lnTo>
                  <a:lnTo>
                    <a:pt x="195" y="82"/>
                  </a:lnTo>
                  <a:lnTo>
                    <a:pt x="191" y="86"/>
                  </a:lnTo>
                  <a:lnTo>
                    <a:pt x="186" y="89"/>
                  </a:lnTo>
                  <a:lnTo>
                    <a:pt x="181" y="90"/>
                  </a:lnTo>
                  <a:close/>
                  <a:moveTo>
                    <a:pt x="181" y="151"/>
                  </a:moveTo>
                  <a:lnTo>
                    <a:pt x="60" y="151"/>
                  </a:lnTo>
                  <a:lnTo>
                    <a:pt x="55" y="150"/>
                  </a:lnTo>
                  <a:lnTo>
                    <a:pt x="50" y="146"/>
                  </a:lnTo>
                  <a:lnTo>
                    <a:pt x="46" y="141"/>
                  </a:lnTo>
                  <a:lnTo>
                    <a:pt x="45" y="135"/>
                  </a:lnTo>
                  <a:lnTo>
                    <a:pt x="46" y="130"/>
                  </a:lnTo>
                  <a:lnTo>
                    <a:pt x="50" y="125"/>
                  </a:lnTo>
                  <a:lnTo>
                    <a:pt x="55" y="122"/>
                  </a:lnTo>
                  <a:lnTo>
                    <a:pt x="60" y="120"/>
                  </a:lnTo>
                  <a:lnTo>
                    <a:pt x="181" y="120"/>
                  </a:lnTo>
                  <a:lnTo>
                    <a:pt x="186" y="122"/>
                  </a:lnTo>
                  <a:lnTo>
                    <a:pt x="191" y="125"/>
                  </a:lnTo>
                  <a:lnTo>
                    <a:pt x="195" y="130"/>
                  </a:lnTo>
                  <a:lnTo>
                    <a:pt x="196" y="135"/>
                  </a:lnTo>
                  <a:lnTo>
                    <a:pt x="195" y="141"/>
                  </a:lnTo>
                  <a:lnTo>
                    <a:pt x="191" y="146"/>
                  </a:lnTo>
                  <a:lnTo>
                    <a:pt x="186" y="150"/>
                  </a:lnTo>
                  <a:lnTo>
                    <a:pt x="181" y="151"/>
                  </a:lnTo>
                  <a:close/>
                  <a:moveTo>
                    <a:pt x="181" y="210"/>
                  </a:moveTo>
                  <a:lnTo>
                    <a:pt x="60" y="210"/>
                  </a:lnTo>
                  <a:lnTo>
                    <a:pt x="55" y="209"/>
                  </a:lnTo>
                  <a:lnTo>
                    <a:pt x="50" y="207"/>
                  </a:lnTo>
                  <a:lnTo>
                    <a:pt x="46" y="202"/>
                  </a:lnTo>
                  <a:lnTo>
                    <a:pt x="45" y="196"/>
                  </a:lnTo>
                  <a:lnTo>
                    <a:pt x="46" y="190"/>
                  </a:lnTo>
                  <a:lnTo>
                    <a:pt x="50" y="185"/>
                  </a:lnTo>
                  <a:lnTo>
                    <a:pt x="55" y="181"/>
                  </a:lnTo>
                  <a:lnTo>
                    <a:pt x="60" y="180"/>
                  </a:lnTo>
                  <a:lnTo>
                    <a:pt x="181" y="180"/>
                  </a:lnTo>
                  <a:lnTo>
                    <a:pt x="186" y="181"/>
                  </a:lnTo>
                  <a:lnTo>
                    <a:pt x="191" y="185"/>
                  </a:lnTo>
                  <a:lnTo>
                    <a:pt x="195" y="190"/>
                  </a:lnTo>
                  <a:lnTo>
                    <a:pt x="196" y="196"/>
                  </a:lnTo>
                  <a:lnTo>
                    <a:pt x="195" y="202"/>
                  </a:lnTo>
                  <a:lnTo>
                    <a:pt x="191" y="207"/>
                  </a:lnTo>
                  <a:lnTo>
                    <a:pt x="186" y="209"/>
                  </a:lnTo>
                  <a:lnTo>
                    <a:pt x="181" y="210"/>
                  </a:lnTo>
                  <a:close/>
                  <a:moveTo>
                    <a:pt x="181" y="271"/>
                  </a:moveTo>
                  <a:lnTo>
                    <a:pt x="60" y="271"/>
                  </a:lnTo>
                  <a:lnTo>
                    <a:pt x="55" y="270"/>
                  </a:lnTo>
                  <a:lnTo>
                    <a:pt x="50" y="266"/>
                  </a:lnTo>
                  <a:lnTo>
                    <a:pt x="46" y="261"/>
                  </a:lnTo>
                  <a:lnTo>
                    <a:pt x="45" y="255"/>
                  </a:lnTo>
                  <a:lnTo>
                    <a:pt x="46" y="250"/>
                  </a:lnTo>
                  <a:lnTo>
                    <a:pt x="50" y="245"/>
                  </a:lnTo>
                  <a:lnTo>
                    <a:pt x="55" y="242"/>
                  </a:lnTo>
                  <a:lnTo>
                    <a:pt x="60" y="241"/>
                  </a:lnTo>
                  <a:lnTo>
                    <a:pt x="181" y="241"/>
                  </a:lnTo>
                  <a:lnTo>
                    <a:pt x="186" y="242"/>
                  </a:lnTo>
                  <a:lnTo>
                    <a:pt x="191" y="245"/>
                  </a:lnTo>
                  <a:lnTo>
                    <a:pt x="195" y="250"/>
                  </a:lnTo>
                  <a:lnTo>
                    <a:pt x="196" y="255"/>
                  </a:lnTo>
                  <a:lnTo>
                    <a:pt x="195" y="261"/>
                  </a:lnTo>
                  <a:lnTo>
                    <a:pt x="191" y="266"/>
                  </a:lnTo>
                  <a:lnTo>
                    <a:pt x="186" y="270"/>
                  </a:lnTo>
                  <a:lnTo>
                    <a:pt x="181" y="271"/>
                  </a:lnTo>
                  <a:close/>
                  <a:moveTo>
                    <a:pt x="181" y="330"/>
                  </a:moveTo>
                  <a:lnTo>
                    <a:pt x="60" y="330"/>
                  </a:lnTo>
                  <a:lnTo>
                    <a:pt x="55" y="329"/>
                  </a:lnTo>
                  <a:lnTo>
                    <a:pt x="50" y="327"/>
                  </a:lnTo>
                  <a:lnTo>
                    <a:pt x="46" y="322"/>
                  </a:lnTo>
                  <a:lnTo>
                    <a:pt x="45" y="316"/>
                  </a:lnTo>
                  <a:lnTo>
                    <a:pt x="46" y="310"/>
                  </a:lnTo>
                  <a:lnTo>
                    <a:pt x="50" y="305"/>
                  </a:lnTo>
                  <a:lnTo>
                    <a:pt x="55" y="301"/>
                  </a:lnTo>
                  <a:lnTo>
                    <a:pt x="60" y="300"/>
                  </a:lnTo>
                  <a:lnTo>
                    <a:pt x="181" y="300"/>
                  </a:lnTo>
                  <a:lnTo>
                    <a:pt x="186" y="301"/>
                  </a:lnTo>
                  <a:lnTo>
                    <a:pt x="191" y="305"/>
                  </a:lnTo>
                  <a:lnTo>
                    <a:pt x="195" y="310"/>
                  </a:lnTo>
                  <a:lnTo>
                    <a:pt x="196" y="316"/>
                  </a:lnTo>
                  <a:lnTo>
                    <a:pt x="195" y="322"/>
                  </a:lnTo>
                  <a:lnTo>
                    <a:pt x="191" y="327"/>
                  </a:lnTo>
                  <a:lnTo>
                    <a:pt x="186" y="329"/>
                  </a:lnTo>
                  <a:lnTo>
                    <a:pt x="181" y="330"/>
                  </a:lnTo>
                  <a:close/>
                  <a:moveTo>
                    <a:pt x="226" y="0"/>
                  </a:moveTo>
                  <a:lnTo>
                    <a:pt x="15" y="0"/>
                  </a:lnTo>
                  <a:lnTo>
                    <a:pt x="10" y="1"/>
                  </a:lnTo>
                  <a:lnTo>
                    <a:pt x="5" y="5"/>
                  </a:lnTo>
                  <a:lnTo>
                    <a:pt x="1" y="10"/>
                  </a:lnTo>
                  <a:lnTo>
                    <a:pt x="0" y="15"/>
                  </a:lnTo>
                  <a:lnTo>
                    <a:pt x="0" y="436"/>
                  </a:lnTo>
                  <a:lnTo>
                    <a:pt x="1" y="442"/>
                  </a:lnTo>
                  <a:lnTo>
                    <a:pt x="5" y="447"/>
                  </a:lnTo>
                  <a:lnTo>
                    <a:pt x="10" y="449"/>
                  </a:lnTo>
                  <a:lnTo>
                    <a:pt x="15" y="451"/>
                  </a:lnTo>
                  <a:lnTo>
                    <a:pt x="226" y="451"/>
                  </a:lnTo>
                  <a:lnTo>
                    <a:pt x="232" y="449"/>
                  </a:lnTo>
                  <a:lnTo>
                    <a:pt x="236" y="447"/>
                  </a:lnTo>
                  <a:lnTo>
                    <a:pt x="239" y="442"/>
                  </a:lnTo>
                  <a:lnTo>
                    <a:pt x="241" y="436"/>
                  </a:lnTo>
                  <a:lnTo>
                    <a:pt x="241" y="15"/>
                  </a:lnTo>
                  <a:lnTo>
                    <a:pt x="239" y="10"/>
                  </a:lnTo>
                  <a:lnTo>
                    <a:pt x="236" y="5"/>
                  </a:lnTo>
                  <a:lnTo>
                    <a:pt x="232" y="1"/>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404">
              <a:extLst>
                <a:ext uri="{FF2B5EF4-FFF2-40B4-BE49-F238E27FC236}">
                  <a16:creationId xmlns:a16="http://schemas.microsoft.com/office/drawing/2014/main" id="{44FA5FAD-7FC9-4D34-81A7-59BFD3A7933B}"/>
                </a:ext>
              </a:extLst>
            </p:cNvPr>
            <p:cNvSpPr>
              <a:spLocks noEditPoints="1"/>
            </p:cNvSpPr>
            <p:nvPr/>
          </p:nvSpPr>
          <p:spPr bwMode="auto">
            <a:xfrm>
              <a:off x="1665288" y="5221288"/>
              <a:ext cx="76200" cy="142875"/>
            </a:xfrm>
            <a:custGeom>
              <a:avLst/>
              <a:gdLst>
                <a:gd name="T0" fmla="*/ 61 w 240"/>
                <a:gd name="T1" fmla="*/ 90 h 451"/>
                <a:gd name="T2" fmla="*/ 50 w 240"/>
                <a:gd name="T3" fmla="*/ 86 h 451"/>
                <a:gd name="T4" fmla="*/ 45 w 240"/>
                <a:gd name="T5" fmla="*/ 75 h 451"/>
                <a:gd name="T6" fmla="*/ 50 w 240"/>
                <a:gd name="T7" fmla="*/ 65 h 451"/>
                <a:gd name="T8" fmla="*/ 61 w 240"/>
                <a:gd name="T9" fmla="*/ 60 h 451"/>
                <a:gd name="T10" fmla="*/ 186 w 240"/>
                <a:gd name="T11" fmla="*/ 61 h 451"/>
                <a:gd name="T12" fmla="*/ 194 w 240"/>
                <a:gd name="T13" fmla="*/ 69 h 451"/>
                <a:gd name="T14" fmla="*/ 194 w 240"/>
                <a:gd name="T15" fmla="*/ 82 h 451"/>
                <a:gd name="T16" fmla="*/ 186 w 240"/>
                <a:gd name="T17" fmla="*/ 89 h 451"/>
                <a:gd name="T18" fmla="*/ 181 w 240"/>
                <a:gd name="T19" fmla="*/ 151 h 451"/>
                <a:gd name="T20" fmla="*/ 55 w 240"/>
                <a:gd name="T21" fmla="*/ 150 h 451"/>
                <a:gd name="T22" fmla="*/ 46 w 240"/>
                <a:gd name="T23" fmla="*/ 141 h 451"/>
                <a:gd name="T24" fmla="*/ 46 w 240"/>
                <a:gd name="T25" fmla="*/ 130 h 451"/>
                <a:gd name="T26" fmla="*/ 55 w 240"/>
                <a:gd name="T27" fmla="*/ 122 h 451"/>
                <a:gd name="T28" fmla="*/ 181 w 240"/>
                <a:gd name="T29" fmla="*/ 120 h 451"/>
                <a:gd name="T30" fmla="*/ 191 w 240"/>
                <a:gd name="T31" fmla="*/ 125 h 451"/>
                <a:gd name="T32" fmla="*/ 195 w 240"/>
                <a:gd name="T33" fmla="*/ 135 h 451"/>
                <a:gd name="T34" fmla="*/ 191 w 240"/>
                <a:gd name="T35" fmla="*/ 146 h 451"/>
                <a:gd name="T36" fmla="*/ 181 w 240"/>
                <a:gd name="T37" fmla="*/ 151 h 451"/>
                <a:gd name="T38" fmla="*/ 61 w 240"/>
                <a:gd name="T39" fmla="*/ 210 h 451"/>
                <a:gd name="T40" fmla="*/ 50 w 240"/>
                <a:gd name="T41" fmla="*/ 207 h 451"/>
                <a:gd name="T42" fmla="*/ 45 w 240"/>
                <a:gd name="T43" fmla="*/ 196 h 451"/>
                <a:gd name="T44" fmla="*/ 50 w 240"/>
                <a:gd name="T45" fmla="*/ 185 h 451"/>
                <a:gd name="T46" fmla="*/ 61 w 240"/>
                <a:gd name="T47" fmla="*/ 180 h 451"/>
                <a:gd name="T48" fmla="*/ 186 w 240"/>
                <a:gd name="T49" fmla="*/ 181 h 451"/>
                <a:gd name="T50" fmla="*/ 194 w 240"/>
                <a:gd name="T51" fmla="*/ 190 h 451"/>
                <a:gd name="T52" fmla="*/ 194 w 240"/>
                <a:gd name="T53" fmla="*/ 202 h 451"/>
                <a:gd name="T54" fmla="*/ 186 w 240"/>
                <a:gd name="T55" fmla="*/ 209 h 451"/>
                <a:gd name="T56" fmla="*/ 181 w 240"/>
                <a:gd name="T57" fmla="*/ 271 h 451"/>
                <a:gd name="T58" fmla="*/ 55 w 240"/>
                <a:gd name="T59" fmla="*/ 270 h 451"/>
                <a:gd name="T60" fmla="*/ 46 w 240"/>
                <a:gd name="T61" fmla="*/ 261 h 451"/>
                <a:gd name="T62" fmla="*/ 46 w 240"/>
                <a:gd name="T63" fmla="*/ 250 h 451"/>
                <a:gd name="T64" fmla="*/ 55 w 240"/>
                <a:gd name="T65" fmla="*/ 242 h 451"/>
                <a:gd name="T66" fmla="*/ 181 w 240"/>
                <a:gd name="T67" fmla="*/ 241 h 451"/>
                <a:gd name="T68" fmla="*/ 191 w 240"/>
                <a:gd name="T69" fmla="*/ 245 h 451"/>
                <a:gd name="T70" fmla="*/ 195 w 240"/>
                <a:gd name="T71" fmla="*/ 255 h 451"/>
                <a:gd name="T72" fmla="*/ 191 w 240"/>
                <a:gd name="T73" fmla="*/ 266 h 451"/>
                <a:gd name="T74" fmla="*/ 181 w 240"/>
                <a:gd name="T75" fmla="*/ 271 h 451"/>
                <a:gd name="T76" fmla="*/ 61 w 240"/>
                <a:gd name="T77" fmla="*/ 330 h 451"/>
                <a:gd name="T78" fmla="*/ 50 w 240"/>
                <a:gd name="T79" fmla="*/ 327 h 451"/>
                <a:gd name="T80" fmla="*/ 45 w 240"/>
                <a:gd name="T81" fmla="*/ 316 h 451"/>
                <a:gd name="T82" fmla="*/ 50 w 240"/>
                <a:gd name="T83" fmla="*/ 305 h 451"/>
                <a:gd name="T84" fmla="*/ 61 w 240"/>
                <a:gd name="T85" fmla="*/ 300 h 451"/>
                <a:gd name="T86" fmla="*/ 186 w 240"/>
                <a:gd name="T87" fmla="*/ 301 h 451"/>
                <a:gd name="T88" fmla="*/ 194 w 240"/>
                <a:gd name="T89" fmla="*/ 310 h 451"/>
                <a:gd name="T90" fmla="*/ 194 w 240"/>
                <a:gd name="T91" fmla="*/ 322 h 451"/>
                <a:gd name="T92" fmla="*/ 186 w 240"/>
                <a:gd name="T93" fmla="*/ 329 h 451"/>
                <a:gd name="T94" fmla="*/ 226 w 240"/>
                <a:gd name="T95" fmla="*/ 0 h 451"/>
                <a:gd name="T96" fmla="*/ 10 w 240"/>
                <a:gd name="T97" fmla="*/ 1 h 451"/>
                <a:gd name="T98" fmla="*/ 1 w 240"/>
                <a:gd name="T99" fmla="*/ 10 h 451"/>
                <a:gd name="T100" fmla="*/ 0 w 240"/>
                <a:gd name="T101" fmla="*/ 436 h 451"/>
                <a:gd name="T102" fmla="*/ 5 w 240"/>
                <a:gd name="T103" fmla="*/ 447 h 451"/>
                <a:gd name="T104" fmla="*/ 15 w 240"/>
                <a:gd name="T105" fmla="*/ 451 h 451"/>
                <a:gd name="T106" fmla="*/ 232 w 240"/>
                <a:gd name="T107" fmla="*/ 449 h 451"/>
                <a:gd name="T108" fmla="*/ 239 w 240"/>
                <a:gd name="T109" fmla="*/ 442 h 451"/>
                <a:gd name="T110" fmla="*/ 240 w 240"/>
                <a:gd name="T111" fmla="*/ 15 h 451"/>
                <a:gd name="T112" fmla="*/ 237 w 240"/>
                <a:gd name="T113" fmla="*/ 5 h 451"/>
                <a:gd name="T114" fmla="*/ 226 w 240"/>
                <a:gd name="T115"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 h="451">
                  <a:moveTo>
                    <a:pt x="181" y="90"/>
                  </a:moveTo>
                  <a:lnTo>
                    <a:pt x="61" y="90"/>
                  </a:lnTo>
                  <a:lnTo>
                    <a:pt x="55" y="89"/>
                  </a:lnTo>
                  <a:lnTo>
                    <a:pt x="50" y="86"/>
                  </a:lnTo>
                  <a:lnTo>
                    <a:pt x="46" y="82"/>
                  </a:lnTo>
                  <a:lnTo>
                    <a:pt x="45" y="75"/>
                  </a:lnTo>
                  <a:lnTo>
                    <a:pt x="46" y="69"/>
                  </a:lnTo>
                  <a:lnTo>
                    <a:pt x="50" y="65"/>
                  </a:lnTo>
                  <a:lnTo>
                    <a:pt x="55" y="61"/>
                  </a:lnTo>
                  <a:lnTo>
                    <a:pt x="61" y="60"/>
                  </a:lnTo>
                  <a:lnTo>
                    <a:pt x="181" y="60"/>
                  </a:lnTo>
                  <a:lnTo>
                    <a:pt x="186" y="61"/>
                  </a:lnTo>
                  <a:lnTo>
                    <a:pt x="191" y="65"/>
                  </a:lnTo>
                  <a:lnTo>
                    <a:pt x="194" y="69"/>
                  </a:lnTo>
                  <a:lnTo>
                    <a:pt x="195" y="75"/>
                  </a:lnTo>
                  <a:lnTo>
                    <a:pt x="194" y="82"/>
                  </a:lnTo>
                  <a:lnTo>
                    <a:pt x="191" y="86"/>
                  </a:lnTo>
                  <a:lnTo>
                    <a:pt x="186" y="89"/>
                  </a:lnTo>
                  <a:lnTo>
                    <a:pt x="181" y="90"/>
                  </a:lnTo>
                  <a:close/>
                  <a:moveTo>
                    <a:pt x="181" y="151"/>
                  </a:moveTo>
                  <a:lnTo>
                    <a:pt x="61" y="151"/>
                  </a:lnTo>
                  <a:lnTo>
                    <a:pt x="55" y="150"/>
                  </a:lnTo>
                  <a:lnTo>
                    <a:pt x="50" y="146"/>
                  </a:lnTo>
                  <a:lnTo>
                    <a:pt x="46" y="141"/>
                  </a:lnTo>
                  <a:lnTo>
                    <a:pt x="45" y="135"/>
                  </a:lnTo>
                  <a:lnTo>
                    <a:pt x="46" y="130"/>
                  </a:lnTo>
                  <a:lnTo>
                    <a:pt x="50" y="125"/>
                  </a:lnTo>
                  <a:lnTo>
                    <a:pt x="55" y="122"/>
                  </a:lnTo>
                  <a:lnTo>
                    <a:pt x="61" y="120"/>
                  </a:lnTo>
                  <a:lnTo>
                    <a:pt x="181" y="120"/>
                  </a:lnTo>
                  <a:lnTo>
                    <a:pt x="186" y="122"/>
                  </a:lnTo>
                  <a:lnTo>
                    <a:pt x="191" y="125"/>
                  </a:lnTo>
                  <a:lnTo>
                    <a:pt x="194" y="130"/>
                  </a:lnTo>
                  <a:lnTo>
                    <a:pt x="195" y="135"/>
                  </a:lnTo>
                  <a:lnTo>
                    <a:pt x="194" y="141"/>
                  </a:lnTo>
                  <a:lnTo>
                    <a:pt x="191" y="146"/>
                  </a:lnTo>
                  <a:lnTo>
                    <a:pt x="186" y="150"/>
                  </a:lnTo>
                  <a:lnTo>
                    <a:pt x="181" y="151"/>
                  </a:lnTo>
                  <a:close/>
                  <a:moveTo>
                    <a:pt x="181" y="210"/>
                  </a:moveTo>
                  <a:lnTo>
                    <a:pt x="61" y="210"/>
                  </a:lnTo>
                  <a:lnTo>
                    <a:pt x="55" y="209"/>
                  </a:lnTo>
                  <a:lnTo>
                    <a:pt x="50" y="207"/>
                  </a:lnTo>
                  <a:lnTo>
                    <a:pt x="46" y="202"/>
                  </a:lnTo>
                  <a:lnTo>
                    <a:pt x="45" y="196"/>
                  </a:lnTo>
                  <a:lnTo>
                    <a:pt x="46" y="190"/>
                  </a:lnTo>
                  <a:lnTo>
                    <a:pt x="50" y="185"/>
                  </a:lnTo>
                  <a:lnTo>
                    <a:pt x="55" y="181"/>
                  </a:lnTo>
                  <a:lnTo>
                    <a:pt x="61" y="180"/>
                  </a:lnTo>
                  <a:lnTo>
                    <a:pt x="181" y="180"/>
                  </a:lnTo>
                  <a:lnTo>
                    <a:pt x="186" y="181"/>
                  </a:lnTo>
                  <a:lnTo>
                    <a:pt x="191" y="185"/>
                  </a:lnTo>
                  <a:lnTo>
                    <a:pt x="194" y="190"/>
                  </a:lnTo>
                  <a:lnTo>
                    <a:pt x="195" y="196"/>
                  </a:lnTo>
                  <a:lnTo>
                    <a:pt x="194" y="202"/>
                  </a:lnTo>
                  <a:lnTo>
                    <a:pt x="191" y="207"/>
                  </a:lnTo>
                  <a:lnTo>
                    <a:pt x="186" y="209"/>
                  </a:lnTo>
                  <a:lnTo>
                    <a:pt x="181" y="210"/>
                  </a:lnTo>
                  <a:close/>
                  <a:moveTo>
                    <a:pt x="181" y="271"/>
                  </a:moveTo>
                  <a:lnTo>
                    <a:pt x="61" y="271"/>
                  </a:lnTo>
                  <a:lnTo>
                    <a:pt x="55" y="270"/>
                  </a:lnTo>
                  <a:lnTo>
                    <a:pt x="50" y="266"/>
                  </a:lnTo>
                  <a:lnTo>
                    <a:pt x="46" y="261"/>
                  </a:lnTo>
                  <a:lnTo>
                    <a:pt x="45" y="255"/>
                  </a:lnTo>
                  <a:lnTo>
                    <a:pt x="46" y="250"/>
                  </a:lnTo>
                  <a:lnTo>
                    <a:pt x="50" y="245"/>
                  </a:lnTo>
                  <a:lnTo>
                    <a:pt x="55" y="242"/>
                  </a:lnTo>
                  <a:lnTo>
                    <a:pt x="61" y="241"/>
                  </a:lnTo>
                  <a:lnTo>
                    <a:pt x="181" y="241"/>
                  </a:lnTo>
                  <a:lnTo>
                    <a:pt x="186" y="242"/>
                  </a:lnTo>
                  <a:lnTo>
                    <a:pt x="191" y="245"/>
                  </a:lnTo>
                  <a:lnTo>
                    <a:pt x="194" y="250"/>
                  </a:lnTo>
                  <a:lnTo>
                    <a:pt x="195" y="255"/>
                  </a:lnTo>
                  <a:lnTo>
                    <a:pt x="194" y="261"/>
                  </a:lnTo>
                  <a:lnTo>
                    <a:pt x="191" y="266"/>
                  </a:lnTo>
                  <a:lnTo>
                    <a:pt x="186" y="270"/>
                  </a:lnTo>
                  <a:lnTo>
                    <a:pt x="181" y="271"/>
                  </a:lnTo>
                  <a:close/>
                  <a:moveTo>
                    <a:pt x="181" y="330"/>
                  </a:moveTo>
                  <a:lnTo>
                    <a:pt x="61" y="330"/>
                  </a:lnTo>
                  <a:lnTo>
                    <a:pt x="55" y="329"/>
                  </a:lnTo>
                  <a:lnTo>
                    <a:pt x="50" y="327"/>
                  </a:lnTo>
                  <a:lnTo>
                    <a:pt x="46" y="322"/>
                  </a:lnTo>
                  <a:lnTo>
                    <a:pt x="45" y="316"/>
                  </a:lnTo>
                  <a:lnTo>
                    <a:pt x="46" y="310"/>
                  </a:lnTo>
                  <a:lnTo>
                    <a:pt x="50" y="305"/>
                  </a:lnTo>
                  <a:lnTo>
                    <a:pt x="55" y="301"/>
                  </a:lnTo>
                  <a:lnTo>
                    <a:pt x="61" y="300"/>
                  </a:lnTo>
                  <a:lnTo>
                    <a:pt x="181" y="300"/>
                  </a:lnTo>
                  <a:lnTo>
                    <a:pt x="186" y="301"/>
                  </a:lnTo>
                  <a:lnTo>
                    <a:pt x="191" y="305"/>
                  </a:lnTo>
                  <a:lnTo>
                    <a:pt x="194" y="310"/>
                  </a:lnTo>
                  <a:lnTo>
                    <a:pt x="195" y="316"/>
                  </a:lnTo>
                  <a:lnTo>
                    <a:pt x="194" y="322"/>
                  </a:lnTo>
                  <a:lnTo>
                    <a:pt x="191" y="327"/>
                  </a:lnTo>
                  <a:lnTo>
                    <a:pt x="186" y="329"/>
                  </a:lnTo>
                  <a:lnTo>
                    <a:pt x="181" y="330"/>
                  </a:lnTo>
                  <a:close/>
                  <a:moveTo>
                    <a:pt x="226" y="0"/>
                  </a:moveTo>
                  <a:lnTo>
                    <a:pt x="15" y="0"/>
                  </a:lnTo>
                  <a:lnTo>
                    <a:pt x="10" y="1"/>
                  </a:lnTo>
                  <a:lnTo>
                    <a:pt x="5" y="5"/>
                  </a:lnTo>
                  <a:lnTo>
                    <a:pt x="1" y="10"/>
                  </a:lnTo>
                  <a:lnTo>
                    <a:pt x="0" y="15"/>
                  </a:lnTo>
                  <a:lnTo>
                    <a:pt x="0" y="436"/>
                  </a:lnTo>
                  <a:lnTo>
                    <a:pt x="1" y="442"/>
                  </a:lnTo>
                  <a:lnTo>
                    <a:pt x="5" y="447"/>
                  </a:lnTo>
                  <a:lnTo>
                    <a:pt x="10" y="449"/>
                  </a:lnTo>
                  <a:lnTo>
                    <a:pt x="15" y="451"/>
                  </a:lnTo>
                  <a:lnTo>
                    <a:pt x="226" y="451"/>
                  </a:lnTo>
                  <a:lnTo>
                    <a:pt x="232" y="449"/>
                  </a:lnTo>
                  <a:lnTo>
                    <a:pt x="237" y="447"/>
                  </a:lnTo>
                  <a:lnTo>
                    <a:pt x="239" y="442"/>
                  </a:lnTo>
                  <a:lnTo>
                    <a:pt x="240" y="436"/>
                  </a:lnTo>
                  <a:lnTo>
                    <a:pt x="240" y="15"/>
                  </a:lnTo>
                  <a:lnTo>
                    <a:pt x="239" y="10"/>
                  </a:lnTo>
                  <a:lnTo>
                    <a:pt x="237" y="5"/>
                  </a:lnTo>
                  <a:lnTo>
                    <a:pt x="232" y="1"/>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405">
              <a:extLst>
                <a:ext uri="{FF2B5EF4-FFF2-40B4-BE49-F238E27FC236}">
                  <a16:creationId xmlns:a16="http://schemas.microsoft.com/office/drawing/2014/main" id="{26EFDC4A-B882-4D4D-BAB6-210AFA8C8B16}"/>
                </a:ext>
              </a:extLst>
            </p:cNvPr>
            <p:cNvSpPr>
              <a:spLocks noEditPoints="1"/>
            </p:cNvSpPr>
            <p:nvPr/>
          </p:nvSpPr>
          <p:spPr bwMode="auto">
            <a:xfrm>
              <a:off x="1536700" y="5213350"/>
              <a:ext cx="123825" cy="150813"/>
            </a:xfrm>
            <a:custGeom>
              <a:avLst/>
              <a:gdLst>
                <a:gd name="T0" fmla="*/ 217 w 391"/>
                <a:gd name="T1" fmla="*/ 142 h 474"/>
                <a:gd name="T2" fmla="*/ 169 w 391"/>
                <a:gd name="T3" fmla="*/ 139 h 474"/>
                <a:gd name="T4" fmla="*/ 169 w 391"/>
                <a:gd name="T5" fmla="*/ 118 h 474"/>
                <a:gd name="T6" fmla="*/ 217 w 391"/>
                <a:gd name="T7" fmla="*/ 114 h 474"/>
                <a:gd name="T8" fmla="*/ 210 w 391"/>
                <a:gd name="T9" fmla="*/ 233 h 474"/>
                <a:gd name="T10" fmla="*/ 167 w 391"/>
                <a:gd name="T11" fmla="*/ 225 h 474"/>
                <a:gd name="T12" fmla="*/ 174 w 391"/>
                <a:gd name="T13" fmla="*/ 204 h 474"/>
                <a:gd name="T14" fmla="*/ 221 w 391"/>
                <a:gd name="T15" fmla="*/ 208 h 474"/>
                <a:gd name="T16" fmla="*/ 221 w 391"/>
                <a:gd name="T17" fmla="*/ 230 h 474"/>
                <a:gd name="T18" fmla="*/ 180 w 391"/>
                <a:gd name="T19" fmla="*/ 323 h 474"/>
                <a:gd name="T20" fmla="*/ 166 w 391"/>
                <a:gd name="T21" fmla="*/ 308 h 474"/>
                <a:gd name="T22" fmla="*/ 180 w 391"/>
                <a:gd name="T23" fmla="*/ 294 h 474"/>
                <a:gd name="T24" fmla="*/ 224 w 391"/>
                <a:gd name="T25" fmla="*/ 302 h 474"/>
                <a:gd name="T26" fmla="*/ 217 w 391"/>
                <a:gd name="T27" fmla="*/ 323 h 474"/>
                <a:gd name="T28" fmla="*/ 337 w 391"/>
                <a:gd name="T29" fmla="*/ 295 h 474"/>
                <a:gd name="T30" fmla="*/ 344 w 391"/>
                <a:gd name="T31" fmla="*/ 315 h 474"/>
                <a:gd name="T32" fmla="*/ 300 w 391"/>
                <a:gd name="T33" fmla="*/ 323 h 474"/>
                <a:gd name="T34" fmla="*/ 286 w 391"/>
                <a:gd name="T35" fmla="*/ 308 h 474"/>
                <a:gd name="T36" fmla="*/ 300 w 391"/>
                <a:gd name="T37" fmla="*/ 294 h 474"/>
                <a:gd name="T38" fmla="*/ 342 w 391"/>
                <a:gd name="T39" fmla="*/ 208 h 474"/>
                <a:gd name="T40" fmla="*/ 342 w 391"/>
                <a:gd name="T41" fmla="*/ 230 h 474"/>
                <a:gd name="T42" fmla="*/ 294 w 391"/>
                <a:gd name="T43" fmla="*/ 232 h 474"/>
                <a:gd name="T44" fmla="*/ 287 w 391"/>
                <a:gd name="T45" fmla="*/ 213 h 474"/>
                <a:gd name="T46" fmla="*/ 300 w 391"/>
                <a:gd name="T47" fmla="*/ 113 h 474"/>
                <a:gd name="T48" fmla="*/ 344 w 391"/>
                <a:gd name="T49" fmla="*/ 123 h 474"/>
                <a:gd name="T50" fmla="*/ 337 w 391"/>
                <a:gd name="T51" fmla="*/ 142 h 474"/>
                <a:gd name="T52" fmla="*/ 291 w 391"/>
                <a:gd name="T53" fmla="*/ 139 h 474"/>
                <a:gd name="T54" fmla="*/ 291 w 391"/>
                <a:gd name="T55" fmla="*/ 118 h 474"/>
                <a:gd name="T56" fmla="*/ 60 w 391"/>
                <a:gd name="T57" fmla="*/ 143 h 474"/>
                <a:gd name="T58" fmla="*/ 45 w 391"/>
                <a:gd name="T59" fmla="*/ 128 h 474"/>
                <a:gd name="T60" fmla="*/ 60 w 391"/>
                <a:gd name="T61" fmla="*/ 113 h 474"/>
                <a:gd name="T62" fmla="*/ 104 w 391"/>
                <a:gd name="T63" fmla="*/ 123 h 474"/>
                <a:gd name="T64" fmla="*/ 96 w 391"/>
                <a:gd name="T65" fmla="*/ 142 h 474"/>
                <a:gd name="T66" fmla="*/ 54 w 391"/>
                <a:gd name="T67" fmla="*/ 232 h 474"/>
                <a:gd name="T68" fmla="*/ 47 w 391"/>
                <a:gd name="T69" fmla="*/ 213 h 474"/>
                <a:gd name="T70" fmla="*/ 90 w 391"/>
                <a:gd name="T71" fmla="*/ 203 h 474"/>
                <a:gd name="T72" fmla="*/ 105 w 391"/>
                <a:gd name="T73" fmla="*/ 219 h 474"/>
                <a:gd name="T74" fmla="*/ 90 w 391"/>
                <a:gd name="T75" fmla="*/ 233 h 474"/>
                <a:gd name="T76" fmla="*/ 49 w 391"/>
                <a:gd name="T77" fmla="*/ 319 h 474"/>
                <a:gd name="T78" fmla="*/ 49 w 391"/>
                <a:gd name="T79" fmla="*/ 299 h 474"/>
                <a:gd name="T80" fmla="*/ 96 w 391"/>
                <a:gd name="T81" fmla="*/ 295 h 474"/>
                <a:gd name="T82" fmla="*/ 104 w 391"/>
                <a:gd name="T83" fmla="*/ 315 h 474"/>
                <a:gd name="T84" fmla="*/ 0 w 391"/>
                <a:gd name="T85" fmla="*/ 0 h 474"/>
                <a:gd name="T86" fmla="*/ 9 w 391"/>
                <a:gd name="T87" fmla="*/ 472 h 474"/>
                <a:gd name="T88" fmla="*/ 136 w 391"/>
                <a:gd name="T89" fmla="*/ 393 h 474"/>
                <a:gd name="T90" fmla="*/ 241 w 391"/>
                <a:gd name="T91" fmla="*/ 384 h 474"/>
                <a:gd name="T92" fmla="*/ 255 w 391"/>
                <a:gd name="T93" fmla="*/ 398 h 474"/>
                <a:gd name="T94" fmla="*/ 387 w 391"/>
                <a:gd name="T95" fmla="*/ 470 h 474"/>
                <a:gd name="T96" fmla="*/ 382 w 391"/>
                <a:gd name="T97" fmla="*/ 10 h 474"/>
                <a:gd name="T98" fmla="*/ 339 w 391"/>
                <a:gd name="T99" fmla="*/ 43 h 474"/>
                <a:gd name="T100" fmla="*/ 291 w 391"/>
                <a:gd name="T101" fmla="*/ 66 h 474"/>
                <a:gd name="T102" fmla="*/ 237 w 391"/>
                <a:gd name="T103" fmla="*/ 80 h 474"/>
                <a:gd name="T104" fmla="*/ 181 w 391"/>
                <a:gd name="T105" fmla="*/ 83 h 474"/>
                <a:gd name="T106" fmla="*/ 126 w 391"/>
                <a:gd name="T107" fmla="*/ 74 h 474"/>
                <a:gd name="T108" fmla="*/ 75 w 391"/>
                <a:gd name="T109" fmla="*/ 55 h 474"/>
                <a:gd name="T110" fmla="*/ 30 w 391"/>
                <a:gd name="T111" fmla="*/ 2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1" h="474">
                  <a:moveTo>
                    <a:pt x="225" y="128"/>
                  </a:moveTo>
                  <a:lnTo>
                    <a:pt x="224" y="134"/>
                  </a:lnTo>
                  <a:lnTo>
                    <a:pt x="221" y="139"/>
                  </a:lnTo>
                  <a:lnTo>
                    <a:pt x="217" y="142"/>
                  </a:lnTo>
                  <a:lnTo>
                    <a:pt x="210" y="143"/>
                  </a:lnTo>
                  <a:lnTo>
                    <a:pt x="180" y="143"/>
                  </a:lnTo>
                  <a:lnTo>
                    <a:pt x="174" y="142"/>
                  </a:lnTo>
                  <a:lnTo>
                    <a:pt x="169" y="139"/>
                  </a:lnTo>
                  <a:lnTo>
                    <a:pt x="167" y="134"/>
                  </a:lnTo>
                  <a:lnTo>
                    <a:pt x="166" y="128"/>
                  </a:lnTo>
                  <a:lnTo>
                    <a:pt x="167" y="123"/>
                  </a:lnTo>
                  <a:lnTo>
                    <a:pt x="169" y="118"/>
                  </a:lnTo>
                  <a:lnTo>
                    <a:pt x="174" y="114"/>
                  </a:lnTo>
                  <a:lnTo>
                    <a:pt x="180" y="113"/>
                  </a:lnTo>
                  <a:lnTo>
                    <a:pt x="210" y="113"/>
                  </a:lnTo>
                  <a:lnTo>
                    <a:pt x="217" y="114"/>
                  </a:lnTo>
                  <a:lnTo>
                    <a:pt x="221" y="118"/>
                  </a:lnTo>
                  <a:lnTo>
                    <a:pt x="224" y="123"/>
                  </a:lnTo>
                  <a:lnTo>
                    <a:pt x="225" y="128"/>
                  </a:lnTo>
                  <a:close/>
                  <a:moveTo>
                    <a:pt x="210" y="233"/>
                  </a:moveTo>
                  <a:lnTo>
                    <a:pt x="180" y="233"/>
                  </a:lnTo>
                  <a:lnTo>
                    <a:pt x="174" y="232"/>
                  </a:lnTo>
                  <a:lnTo>
                    <a:pt x="169" y="230"/>
                  </a:lnTo>
                  <a:lnTo>
                    <a:pt x="167" y="225"/>
                  </a:lnTo>
                  <a:lnTo>
                    <a:pt x="166" y="219"/>
                  </a:lnTo>
                  <a:lnTo>
                    <a:pt x="167" y="213"/>
                  </a:lnTo>
                  <a:lnTo>
                    <a:pt x="169" y="208"/>
                  </a:lnTo>
                  <a:lnTo>
                    <a:pt x="174" y="204"/>
                  </a:lnTo>
                  <a:lnTo>
                    <a:pt x="180" y="203"/>
                  </a:lnTo>
                  <a:lnTo>
                    <a:pt x="210" y="203"/>
                  </a:lnTo>
                  <a:lnTo>
                    <a:pt x="217" y="204"/>
                  </a:lnTo>
                  <a:lnTo>
                    <a:pt x="221" y="208"/>
                  </a:lnTo>
                  <a:lnTo>
                    <a:pt x="224" y="213"/>
                  </a:lnTo>
                  <a:lnTo>
                    <a:pt x="225" y="219"/>
                  </a:lnTo>
                  <a:lnTo>
                    <a:pt x="224" y="225"/>
                  </a:lnTo>
                  <a:lnTo>
                    <a:pt x="221" y="230"/>
                  </a:lnTo>
                  <a:lnTo>
                    <a:pt x="217" y="232"/>
                  </a:lnTo>
                  <a:lnTo>
                    <a:pt x="210" y="233"/>
                  </a:lnTo>
                  <a:close/>
                  <a:moveTo>
                    <a:pt x="210" y="323"/>
                  </a:moveTo>
                  <a:lnTo>
                    <a:pt x="180" y="323"/>
                  </a:lnTo>
                  <a:lnTo>
                    <a:pt x="174" y="323"/>
                  </a:lnTo>
                  <a:lnTo>
                    <a:pt x="169" y="319"/>
                  </a:lnTo>
                  <a:lnTo>
                    <a:pt x="167" y="315"/>
                  </a:lnTo>
                  <a:lnTo>
                    <a:pt x="166" y="308"/>
                  </a:lnTo>
                  <a:lnTo>
                    <a:pt x="167" y="302"/>
                  </a:lnTo>
                  <a:lnTo>
                    <a:pt x="169" y="299"/>
                  </a:lnTo>
                  <a:lnTo>
                    <a:pt x="174" y="295"/>
                  </a:lnTo>
                  <a:lnTo>
                    <a:pt x="180" y="294"/>
                  </a:lnTo>
                  <a:lnTo>
                    <a:pt x="210" y="294"/>
                  </a:lnTo>
                  <a:lnTo>
                    <a:pt x="217" y="295"/>
                  </a:lnTo>
                  <a:lnTo>
                    <a:pt x="221" y="299"/>
                  </a:lnTo>
                  <a:lnTo>
                    <a:pt x="224" y="302"/>
                  </a:lnTo>
                  <a:lnTo>
                    <a:pt x="225" y="308"/>
                  </a:lnTo>
                  <a:lnTo>
                    <a:pt x="224" y="315"/>
                  </a:lnTo>
                  <a:lnTo>
                    <a:pt x="221" y="319"/>
                  </a:lnTo>
                  <a:lnTo>
                    <a:pt x="217" y="323"/>
                  </a:lnTo>
                  <a:lnTo>
                    <a:pt x="210" y="323"/>
                  </a:lnTo>
                  <a:close/>
                  <a:moveTo>
                    <a:pt x="300" y="294"/>
                  </a:moveTo>
                  <a:lnTo>
                    <a:pt x="331" y="294"/>
                  </a:lnTo>
                  <a:lnTo>
                    <a:pt x="337" y="295"/>
                  </a:lnTo>
                  <a:lnTo>
                    <a:pt x="342" y="299"/>
                  </a:lnTo>
                  <a:lnTo>
                    <a:pt x="344" y="302"/>
                  </a:lnTo>
                  <a:lnTo>
                    <a:pt x="345" y="308"/>
                  </a:lnTo>
                  <a:lnTo>
                    <a:pt x="344" y="315"/>
                  </a:lnTo>
                  <a:lnTo>
                    <a:pt x="342" y="319"/>
                  </a:lnTo>
                  <a:lnTo>
                    <a:pt x="337" y="323"/>
                  </a:lnTo>
                  <a:lnTo>
                    <a:pt x="331" y="323"/>
                  </a:lnTo>
                  <a:lnTo>
                    <a:pt x="300" y="323"/>
                  </a:lnTo>
                  <a:lnTo>
                    <a:pt x="294" y="323"/>
                  </a:lnTo>
                  <a:lnTo>
                    <a:pt x="291" y="319"/>
                  </a:lnTo>
                  <a:lnTo>
                    <a:pt x="287" y="315"/>
                  </a:lnTo>
                  <a:lnTo>
                    <a:pt x="286" y="308"/>
                  </a:lnTo>
                  <a:lnTo>
                    <a:pt x="287" y="302"/>
                  </a:lnTo>
                  <a:lnTo>
                    <a:pt x="291" y="299"/>
                  </a:lnTo>
                  <a:lnTo>
                    <a:pt x="294" y="295"/>
                  </a:lnTo>
                  <a:lnTo>
                    <a:pt x="300" y="294"/>
                  </a:lnTo>
                  <a:close/>
                  <a:moveTo>
                    <a:pt x="300" y="203"/>
                  </a:moveTo>
                  <a:lnTo>
                    <a:pt x="331" y="203"/>
                  </a:lnTo>
                  <a:lnTo>
                    <a:pt x="337" y="204"/>
                  </a:lnTo>
                  <a:lnTo>
                    <a:pt x="342" y="208"/>
                  </a:lnTo>
                  <a:lnTo>
                    <a:pt x="344" y="213"/>
                  </a:lnTo>
                  <a:lnTo>
                    <a:pt x="345" y="219"/>
                  </a:lnTo>
                  <a:lnTo>
                    <a:pt x="344" y="225"/>
                  </a:lnTo>
                  <a:lnTo>
                    <a:pt x="342" y="230"/>
                  </a:lnTo>
                  <a:lnTo>
                    <a:pt x="337" y="232"/>
                  </a:lnTo>
                  <a:lnTo>
                    <a:pt x="331" y="233"/>
                  </a:lnTo>
                  <a:lnTo>
                    <a:pt x="300" y="233"/>
                  </a:lnTo>
                  <a:lnTo>
                    <a:pt x="294" y="232"/>
                  </a:lnTo>
                  <a:lnTo>
                    <a:pt x="291" y="230"/>
                  </a:lnTo>
                  <a:lnTo>
                    <a:pt x="287" y="225"/>
                  </a:lnTo>
                  <a:lnTo>
                    <a:pt x="286" y="219"/>
                  </a:lnTo>
                  <a:lnTo>
                    <a:pt x="287" y="213"/>
                  </a:lnTo>
                  <a:lnTo>
                    <a:pt x="291" y="208"/>
                  </a:lnTo>
                  <a:lnTo>
                    <a:pt x="294" y="204"/>
                  </a:lnTo>
                  <a:lnTo>
                    <a:pt x="300" y="203"/>
                  </a:lnTo>
                  <a:close/>
                  <a:moveTo>
                    <a:pt x="300" y="113"/>
                  </a:moveTo>
                  <a:lnTo>
                    <a:pt x="331" y="113"/>
                  </a:lnTo>
                  <a:lnTo>
                    <a:pt x="337" y="114"/>
                  </a:lnTo>
                  <a:lnTo>
                    <a:pt x="342" y="118"/>
                  </a:lnTo>
                  <a:lnTo>
                    <a:pt x="344" y="123"/>
                  </a:lnTo>
                  <a:lnTo>
                    <a:pt x="345" y="128"/>
                  </a:lnTo>
                  <a:lnTo>
                    <a:pt x="344" y="134"/>
                  </a:lnTo>
                  <a:lnTo>
                    <a:pt x="342" y="139"/>
                  </a:lnTo>
                  <a:lnTo>
                    <a:pt x="337" y="142"/>
                  </a:lnTo>
                  <a:lnTo>
                    <a:pt x="331" y="143"/>
                  </a:lnTo>
                  <a:lnTo>
                    <a:pt x="300" y="143"/>
                  </a:lnTo>
                  <a:lnTo>
                    <a:pt x="294" y="142"/>
                  </a:lnTo>
                  <a:lnTo>
                    <a:pt x="291" y="139"/>
                  </a:lnTo>
                  <a:lnTo>
                    <a:pt x="287" y="134"/>
                  </a:lnTo>
                  <a:lnTo>
                    <a:pt x="286" y="128"/>
                  </a:lnTo>
                  <a:lnTo>
                    <a:pt x="287" y="123"/>
                  </a:lnTo>
                  <a:lnTo>
                    <a:pt x="291" y="118"/>
                  </a:lnTo>
                  <a:lnTo>
                    <a:pt x="294" y="114"/>
                  </a:lnTo>
                  <a:lnTo>
                    <a:pt x="300" y="113"/>
                  </a:lnTo>
                  <a:close/>
                  <a:moveTo>
                    <a:pt x="90" y="143"/>
                  </a:moveTo>
                  <a:lnTo>
                    <a:pt x="60" y="143"/>
                  </a:lnTo>
                  <a:lnTo>
                    <a:pt x="54" y="142"/>
                  </a:lnTo>
                  <a:lnTo>
                    <a:pt x="49" y="139"/>
                  </a:lnTo>
                  <a:lnTo>
                    <a:pt x="47" y="134"/>
                  </a:lnTo>
                  <a:lnTo>
                    <a:pt x="45" y="128"/>
                  </a:lnTo>
                  <a:lnTo>
                    <a:pt x="47" y="123"/>
                  </a:lnTo>
                  <a:lnTo>
                    <a:pt x="49" y="118"/>
                  </a:lnTo>
                  <a:lnTo>
                    <a:pt x="54" y="114"/>
                  </a:lnTo>
                  <a:lnTo>
                    <a:pt x="60" y="113"/>
                  </a:lnTo>
                  <a:lnTo>
                    <a:pt x="90" y="113"/>
                  </a:lnTo>
                  <a:lnTo>
                    <a:pt x="96" y="114"/>
                  </a:lnTo>
                  <a:lnTo>
                    <a:pt x="101" y="118"/>
                  </a:lnTo>
                  <a:lnTo>
                    <a:pt x="104" y="123"/>
                  </a:lnTo>
                  <a:lnTo>
                    <a:pt x="105" y="128"/>
                  </a:lnTo>
                  <a:lnTo>
                    <a:pt x="104" y="134"/>
                  </a:lnTo>
                  <a:lnTo>
                    <a:pt x="101" y="139"/>
                  </a:lnTo>
                  <a:lnTo>
                    <a:pt x="96" y="142"/>
                  </a:lnTo>
                  <a:lnTo>
                    <a:pt x="90" y="143"/>
                  </a:lnTo>
                  <a:close/>
                  <a:moveTo>
                    <a:pt x="90" y="233"/>
                  </a:moveTo>
                  <a:lnTo>
                    <a:pt x="60" y="233"/>
                  </a:lnTo>
                  <a:lnTo>
                    <a:pt x="54" y="232"/>
                  </a:lnTo>
                  <a:lnTo>
                    <a:pt x="49" y="230"/>
                  </a:lnTo>
                  <a:lnTo>
                    <a:pt x="47" y="225"/>
                  </a:lnTo>
                  <a:lnTo>
                    <a:pt x="45" y="219"/>
                  </a:lnTo>
                  <a:lnTo>
                    <a:pt x="47" y="213"/>
                  </a:lnTo>
                  <a:lnTo>
                    <a:pt x="49" y="208"/>
                  </a:lnTo>
                  <a:lnTo>
                    <a:pt x="54" y="204"/>
                  </a:lnTo>
                  <a:lnTo>
                    <a:pt x="60" y="203"/>
                  </a:lnTo>
                  <a:lnTo>
                    <a:pt x="90" y="203"/>
                  </a:lnTo>
                  <a:lnTo>
                    <a:pt x="96" y="204"/>
                  </a:lnTo>
                  <a:lnTo>
                    <a:pt x="101" y="208"/>
                  </a:lnTo>
                  <a:lnTo>
                    <a:pt x="104" y="213"/>
                  </a:lnTo>
                  <a:lnTo>
                    <a:pt x="105" y="219"/>
                  </a:lnTo>
                  <a:lnTo>
                    <a:pt x="104" y="225"/>
                  </a:lnTo>
                  <a:lnTo>
                    <a:pt x="101" y="230"/>
                  </a:lnTo>
                  <a:lnTo>
                    <a:pt x="96" y="232"/>
                  </a:lnTo>
                  <a:lnTo>
                    <a:pt x="90" y="233"/>
                  </a:lnTo>
                  <a:close/>
                  <a:moveTo>
                    <a:pt x="90" y="323"/>
                  </a:moveTo>
                  <a:lnTo>
                    <a:pt x="60" y="323"/>
                  </a:lnTo>
                  <a:lnTo>
                    <a:pt x="54" y="323"/>
                  </a:lnTo>
                  <a:lnTo>
                    <a:pt x="49" y="319"/>
                  </a:lnTo>
                  <a:lnTo>
                    <a:pt x="47" y="315"/>
                  </a:lnTo>
                  <a:lnTo>
                    <a:pt x="45" y="308"/>
                  </a:lnTo>
                  <a:lnTo>
                    <a:pt x="47" y="302"/>
                  </a:lnTo>
                  <a:lnTo>
                    <a:pt x="49" y="299"/>
                  </a:lnTo>
                  <a:lnTo>
                    <a:pt x="54" y="295"/>
                  </a:lnTo>
                  <a:lnTo>
                    <a:pt x="60" y="294"/>
                  </a:lnTo>
                  <a:lnTo>
                    <a:pt x="90" y="294"/>
                  </a:lnTo>
                  <a:lnTo>
                    <a:pt x="96" y="295"/>
                  </a:lnTo>
                  <a:lnTo>
                    <a:pt x="101" y="299"/>
                  </a:lnTo>
                  <a:lnTo>
                    <a:pt x="104" y="302"/>
                  </a:lnTo>
                  <a:lnTo>
                    <a:pt x="105" y="308"/>
                  </a:lnTo>
                  <a:lnTo>
                    <a:pt x="104" y="315"/>
                  </a:lnTo>
                  <a:lnTo>
                    <a:pt x="101" y="319"/>
                  </a:lnTo>
                  <a:lnTo>
                    <a:pt x="96" y="323"/>
                  </a:lnTo>
                  <a:lnTo>
                    <a:pt x="90" y="323"/>
                  </a:lnTo>
                  <a:close/>
                  <a:moveTo>
                    <a:pt x="0" y="0"/>
                  </a:moveTo>
                  <a:lnTo>
                    <a:pt x="0" y="459"/>
                  </a:lnTo>
                  <a:lnTo>
                    <a:pt x="0" y="465"/>
                  </a:lnTo>
                  <a:lnTo>
                    <a:pt x="4" y="470"/>
                  </a:lnTo>
                  <a:lnTo>
                    <a:pt x="9" y="472"/>
                  </a:lnTo>
                  <a:lnTo>
                    <a:pt x="15" y="474"/>
                  </a:lnTo>
                  <a:lnTo>
                    <a:pt x="135" y="474"/>
                  </a:lnTo>
                  <a:lnTo>
                    <a:pt x="135" y="398"/>
                  </a:lnTo>
                  <a:lnTo>
                    <a:pt x="136" y="393"/>
                  </a:lnTo>
                  <a:lnTo>
                    <a:pt x="140" y="389"/>
                  </a:lnTo>
                  <a:lnTo>
                    <a:pt x="145" y="385"/>
                  </a:lnTo>
                  <a:lnTo>
                    <a:pt x="150" y="384"/>
                  </a:lnTo>
                  <a:lnTo>
                    <a:pt x="241" y="384"/>
                  </a:lnTo>
                  <a:lnTo>
                    <a:pt x="247" y="385"/>
                  </a:lnTo>
                  <a:lnTo>
                    <a:pt x="251" y="389"/>
                  </a:lnTo>
                  <a:lnTo>
                    <a:pt x="254" y="393"/>
                  </a:lnTo>
                  <a:lnTo>
                    <a:pt x="255" y="398"/>
                  </a:lnTo>
                  <a:lnTo>
                    <a:pt x="255" y="474"/>
                  </a:lnTo>
                  <a:lnTo>
                    <a:pt x="376" y="474"/>
                  </a:lnTo>
                  <a:lnTo>
                    <a:pt x="382" y="472"/>
                  </a:lnTo>
                  <a:lnTo>
                    <a:pt x="387" y="470"/>
                  </a:lnTo>
                  <a:lnTo>
                    <a:pt x="390" y="465"/>
                  </a:lnTo>
                  <a:lnTo>
                    <a:pt x="391" y="459"/>
                  </a:lnTo>
                  <a:lnTo>
                    <a:pt x="391" y="0"/>
                  </a:lnTo>
                  <a:lnTo>
                    <a:pt x="382" y="10"/>
                  </a:lnTo>
                  <a:lnTo>
                    <a:pt x="372" y="18"/>
                  </a:lnTo>
                  <a:lnTo>
                    <a:pt x="361" y="27"/>
                  </a:lnTo>
                  <a:lnTo>
                    <a:pt x="350" y="35"/>
                  </a:lnTo>
                  <a:lnTo>
                    <a:pt x="339" y="43"/>
                  </a:lnTo>
                  <a:lnTo>
                    <a:pt x="327" y="49"/>
                  </a:lnTo>
                  <a:lnTo>
                    <a:pt x="316" y="55"/>
                  </a:lnTo>
                  <a:lnTo>
                    <a:pt x="304" y="61"/>
                  </a:lnTo>
                  <a:lnTo>
                    <a:pt x="291" y="66"/>
                  </a:lnTo>
                  <a:lnTo>
                    <a:pt x="278" y="71"/>
                  </a:lnTo>
                  <a:lnTo>
                    <a:pt x="265" y="74"/>
                  </a:lnTo>
                  <a:lnTo>
                    <a:pt x="252" y="78"/>
                  </a:lnTo>
                  <a:lnTo>
                    <a:pt x="237" y="80"/>
                  </a:lnTo>
                  <a:lnTo>
                    <a:pt x="224" y="81"/>
                  </a:lnTo>
                  <a:lnTo>
                    <a:pt x="209" y="83"/>
                  </a:lnTo>
                  <a:lnTo>
                    <a:pt x="196" y="83"/>
                  </a:lnTo>
                  <a:lnTo>
                    <a:pt x="181" y="83"/>
                  </a:lnTo>
                  <a:lnTo>
                    <a:pt x="167" y="81"/>
                  </a:lnTo>
                  <a:lnTo>
                    <a:pt x="153" y="80"/>
                  </a:lnTo>
                  <a:lnTo>
                    <a:pt x="139" y="78"/>
                  </a:lnTo>
                  <a:lnTo>
                    <a:pt x="126" y="74"/>
                  </a:lnTo>
                  <a:lnTo>
                    <a:pt x="112" y="71"/>
                  </a:lnTo>
                  <a:lnTo>
                    <a:pt x="100" y="66"/>
                  </a:lnTo>
                  <a:lnTo>
                    <a:pt x="88" y="61"/>
                  </a:lnTo>
                  <a:lnTo>
                    <a:pt x="75" y="55"/>
                  </a:lnTo>
                  <a:lnTo>
                    <a:pt x="64" y="49"/>
                  </a:lnTo>
                  <a:lnTo>
                    <a:pt x="51" y="43"/>
                  </a:lnTo>
                  <a:lnTo>
                    <a:pt x="41" y="35"/>
                  </a:lnTo>
                  <a:lnTo>
                    <a:pt x="30" y="27"/>
                  </a:lnTo>
                  <a:lnTo>
                    <a:pt x="20" y="18"/>
                  </a:lnTo>
                  <a:lnTo>
                    <a:pt x="9" y="1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406">
              <a:extLst>
                <a:ext uri="{FF2B5EF4-FFF2-40B4-BE49-F238E27FC236}">
                  <a16:creationId xmlns:a16="http://schemas.microsoft.com/office/drawing/2014/main" id="{23914176-416F-4C39-AEB2-2CC9C8A6596D}"/>
                </a:ext>
              </a:extLst>
            </p:cNvPr>
            <p:cNvSpPr>
              <a:spLocks noEditPoints="1"/>
            </p:cNvSpPr>
            <p:nvPr/>
          </p:nvSpPr>
          <p:spPr bwMode="auto">
            <a:xfrm>
              <a:off x="1522413" y="5078413"/>
              <a:ext cx="152400" cy="152400"/>
            </a:xfrm>
            <a:custGeom>
              <a:avLst/>
              <a:gdLst>
                <a:gd name="T0" fmla="*/ 93 w 482"/>
                <a:gd name="T1" fmla="*/ 190 h 480"/>
                <a:gd name="T2" fmla="*/ 100 w 482"/>
                <a:gd name="T3" fmla="*/ 182 h 480"/>
                <a:gd name="T4" fmla="*/ 181 w 482"/>
                <a:gd name="T5" fmla="*/ 180 h 480"/>
                <a:gd name="T6" fmla="*/ 182 w 482"/>
                <a:gd name="T7" fmla="*/ 99 h 480"/>
                <a:gd name="T8" fmla="*/ 191 w 482"/>
                <a:gd name="T9" fmla="*/ 91 h 480"/>
                <a:gd name="T10" fmla="*/ 287 w 482"/>
                <a:gd name="T11" fmla="*/ 89 h 480"/>
                <a:gd name="T12" fmla="*/ 297 w 482"/>
                <a:gd name="T13" fmla="*/ 94 h 480"/>
                <a:gd name="T14" fmla="*/ 301 w 482"/>
                <a:gd name="T15" fmla="*/ 105 h 480"/>
                <a:gd name="T16" fmla="*/ 377 w 482"/>
                <a:gd name="T17" fmla="*/ 180 h 480"/>
                <a:gd name="T18" fmla="*/ 388 w 482"/>
                <a:gd name="T19" fmla="*/ 185 h 480"/>
                <a:gd name="T20" fmla="*/ 391 w 482"/>
                <a:gd name="T21" fmla="*/ 195 h 480"/>
                <a:gd name="T22" fmla="*/ 390 w 482"/>
                <a:gd name="T23" fmla="*/ 292 h 480"/>
                <a:gd name="T24" fmla="*/ 383 w 482"/>
                <a:gd name="T25" fmla="*/ 299 h 480"/>
                <a:gd name="T26" fmla="*/ 301 w 482"/>
                <a:gd name="T27" fmla="*/ 301 h 480"/>
                <a:gd name="T28" fmla="*/ 300 w 482"/>
                <a:gd name="T29" fmla="*/ 382 h 480"/>
                <a:gd name="T30" fmla="*/ 293 w 482"/>
                <a:gd name="T31" fmla="*/ 389 h 480"/>
                <a:gd name="T32" fmla="*/ 196 w 482"/>
                <a:gd name="T33" fmla="*/ 390 h 480"/>
                <a:gd name="T34" fmla="*/ 186 w 482"/>
                <a:gd name="T35" fmla="*/ 387 h 480"/>
                <a:gd name="T36" fmla="*/ 181 w 482"/>
                <a:gd name="T37" fmla="*/ 376 h 480"/>
                <a:gd name="T38" fmla="*/ 106 w 482"/>
                <a:gd name="T39" fmla="*/ 301 h 480"/>
                <a:gd name="T40" fmla="*/ 95 w 482"/>
                <a:gd name="T41" fmla="*/ 296 h 480"/>
                <a:gd name="T42" fmla="*/ 91 w 482"/>
                <a:gd name="T43" fmla="*/ 285 h 480"/>
                <a:gd name="T44" fmla="*/ 242 w 482"/>
                <a:gd name="T45" fmla="*/ 480 h 480"/>
                <a:gd name="T46" fmla="*/ 266 w 482"/>
                <a:gd name="T47" fmla="*/ 479 h 480"/>
                <a:gd name="T48" fmla="*/ 289 w 482"/>
                <a:gd name="T49" fmla="*/ 475 h 480"/>
                <a:gd name="T50" fmla="*/ 335 w 482"/>
                <a:gd name="T51" fmla="*/ 462 h 480"/>
                <a:gd name="T52" fmla="*/ 375 w 482"/>
                <a:gd name="T53" fmla="*/ 440 h 480"/>
                <a:gd name="T54" fmla="*/ 412 w 482"/>
                <a:gd name="T55" fmla="*/ 411 h 480"/>
                <a:gd name="T56" fmla="*/ 441 w 482"/>
                <a:gd name="T57" fmla="*/ 375 h 480"/>
                <a:gd name="T58" fmla="*/ 463 w 482"/>
                <a:gd name="T59" fmla="*/ 335 h 480"/>
                <a:gd name="T60" fmla="*/ 477 w 482"/>
                <a:gd name="T61" fmla="*/ 288 h 480"/>
                <a:gd name="T62" fmla="*/ 481 w 482"/>
                <a:gd name="T63" fmla="*/ 265 h 480"/>
                <a:gd name="T64" fmla="*/ 482 w 482"/>
                <a:gd name="T65" fmla="*/ 240 h 480"/>
                <a:gd name="T66" fmla="*/ 481 w 482"/>
                <a:gd name="T67" fmla="*/ 216 h 480"/>
                <a:gd name="T68" fmla="*/ 477 w 482"/>
                <a:gd name="T69" fmla="*/ 191 h 480"/>
                <a:gd name="T70" fmla="*/ 463 w 482"/>
                <a:gd name="T71" fmla="*/ 146 h 480"/>
                <a:gd name="T72" fmla="*/ 441 w 482"/>
                <a:gd name="T73" fmla="*/ 106 h 480"/>
                <a:gd name="T74" fmla="*/ 412 w 482"/>
                <a:gd name="T75" fmla="*/ 70 h 480"/>
                <a:gd name="T76" fmla="*/ 375 w 482"/>
                <a:gd name="T77" fmla="*/ 41 h 480"/>
                <a:gd name="T78" fmla="*/ 335 w 482"/>
                <a:gd name="T79" fmla="*/ 19 h 480"/>
                <a:gd name="T80" fmla="*/ 289 w 482"/>
                <a:gd name="T81" fmla="*/ 4 h 480"/>
                <a:gd name="T82" fmla="*/ 266 w 482"/>
                <a:gd name="T83" fmla="*/ 1 h 480"/>
                <a:gd name="T84" fmla="*/ 242 w 482"/>
                <a:gd name="T85" fmla="*/ 0 h 480"/>
                <a:gd name="T86" fmla="*/ 216 w 482"/>
                <a:gd name="T87" fmla="*/ 1 h 480"/>
                <a:gd name="T88" fmla="*/ 193 w 482"/>
                <a:gd name="T89" fmla="*/ 4 h 480"/>
                <a:gd name="T90" fmla="*/ 147 w 482"/>
                <a:gd name="T91" fmla="*/ 19 h 480"/>
                <a:gd name="T92" fmla="*/ 107 w 482"/>
                <a:gd name="T93" fmla="*/ 41 h 480"/>
                <a:gd name="T94" fmla="*/ 71 w 482"/>
                <a:gd name="T95" fmla="*/ 70 h 480"/>
                <a:gd name="T96" fmla="*/ 42 w 482"/>
                <a:gd name="T97" fmla="*/ 106 h 480"/>
                <a:gd name="T98" fmla="*/ 20 w 482"/>
                <a:gd name="T99" fmla="*/ 146 h 480"/>
                <a:gd name="T100" fmla="*/ 5 w 482"/>
                <a:gd name="T101" fmla="*/ 191 h 480"/>
                <a:gd name="T102" fmla="*/ 2 w 482"/>
                <a:gd name="T103" fmla="*/ 216 h 480"/>
                <a:gd name="T104" fmla="*/ 0 w 482"/>
                <a:gd name="T105" fmla="*/ 240 h 480"/>
                <a:gd name="T106" fmla="*/ 2 w 482"/>
                <a:gd name="T107" fmla="*/ 265 h 480"/>
                <a:gd name="T108" fmla="*/ 5 w 482"/>
                <a:gd name="T109" fmla="*/ 288 h 480"/>
                <a:gd name="T110" fmla="*/ 20 w 482"/>
                <a:gd name="T111" fmla="*/ 335 h 480"/>
                <a:gd name="T112" fmla="*/ 42 w 482"/>
                <a:gd name="T113" fmla="*/ 375 h 480"/>
                <a:gd name="T114" fmla="*/ 71 w 482"/>
                <a:gd name="T115" fmla="*/ 411 h 480"/>
                <a:gd name="T116" fmla="*/ 107 w 482"/>
                <a:gd name="T117" fmla="*/ 440 h 480"/>
                <a:gd name="T118" fmla="*/ 147 w 482"/>
                <a:gd name="T119" fmla="*/ 462 h 480"/>
                <a:gd name="T120" fmla="*/ 193 w 482"/>
                <a:gd name="T121" fmla="*/ 475 h 480"/>
                <a:gd name="T122" fmla="*/ 216 w 482"/>
                <a:gd name="T123" fmla="*/ 479 h 480"/>
                <a:gd name="T124" fmla="*/ 242 w 482"/>
                <a:gd name="T125"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 h="480">
                  <a:moveTo>
                    <a:pt x="91" y="195"/>
                  </a:moveTo>
                  <a:lnTo>
                    <a:pt x="93" y="190"/>
                  </a:lnTo>
                  <a:lnTo>
                    <a:pt x="95" y="185"/>
                  </a:lnTo>
                  <a:lnTo>
                    <a:pt x="100" y="182"/>
                  </a:lnTo>
                  <a:lnTo>
                    <a:pt x="106" y="180"/>
                  </a:lnTo>
                  <a:lnTo>
                    <a:pt x="181" y="180"/>
                  </a:lnTo>
                  <a:lnTo>
                    <a:pt x="181" y="105"/>
                  </a:lnTo>
                  <a:lnTo>
                    <a:pt x="182" y="99"/>
                  </a:lnTo>
                  <a:lnTo>
                    <a:pt x="186" y="94"/>
                  </a:lnTo>
                  <a:lnTo>
                    <a:pt x="191" y="91"/>
                  </a:lnTo>
                  <a:lnTo>
                    <a:pt x="196" y="89"/>
                  </a:lnTo>
                  <a:lnTo>
                    <a:pt x="287" y="89"/>
                  </a:lnTo>
                  <a:lnTo>
                    <a:pt x="293" y="91"/>
                  </a:lnTo>
                  <a:lnTo>
                    <a:pt x="297" y="94"/>
                  </a:lnTo>
                  <a:lnTo>
                    <a:pt x="300" y="99"/>
                  </a:lnTo>
                  <a:lnTo>
                    <a:pt x="301" y="105"/>
                  </a:lnTo>
                  <a:lnTo>
                    <a:pt x="301" y="180"/>
                  </a:lnTo>
                  <a:lnTo>
                    <a:pt x="377" y="180"/>
                  </a:lnTo>
                  <a:lnTo>
                    <a:pt x="383" y="182"/>
                  </a:lnTo>
                  <a:lnTo>
                    <a:pt x="388" y="185"/>
                  </a:lnTo>
                  <a:lnTo>
                    <a:pt x="390" y="190"/>
                  </a:lnTo>
                  <a:lnTo>
                    <a:pt x="391" y="195"/>
                  </a:lnTo>
                  <a:lnTo>
                    <a:pt x="391" y="285"/>
                  </a:lnTo>
                  <a:lnTo>
                    <a:pt x="390" y="292"/>
                  </a:lnTo>
                  <a:lnTo>
                    <a:pt x="388" y="296"/>
                  </a:lnTo>
                  <a:lnTo>
                    <a:pt x="383" y="299"/>
                  </a:lnTo>
                  <a:lnTo>
                    <a:pt x="377" y="301"/>
                  </a:lnTo>
                  <a:lnTo>
                    <a:pt x="301" y="301"/>
                  </a:lnTo>
                  <a:lnTo>
                    <a:pt x="301" y="376"/>
                  </a:lnTo>
                  <a:lnTo>
                    <a:pt x="300" y="382"/>
                  </a:lnTo>
                  <a:lnTo>
                    <a:pt x="297" y="387"/>
                  </a:lnTo>
                  <a:lnTo>
                    <a:pt x="293" y="389"/>
                  </a:lnTo>
                  <a:lnTo>
                    <a:pt x="287" y="390"/>
                  </a:lnTo>
                  <a:lnTo>
                    <a:pt x="196" y="390"/>
                  </a:lnTo>
                  <a:lnTo>
                    <a:pt x="191" y="389"/>
                  </a:lnTo>
                  <a:lnTo>
                    <a:pt x="186" y="387"/>
                  </a:lnTo>
                  <a:lnTo>
                    <a:pt x="182" y="382"/>
                  </a:lnTo>
                  <a:lnTo>
                    <a:pt x="181" y="376"/>
                  </a:lnTo>
                  <a:lnTo>
                    <a:pt x="181" y="301"/>
                  </a:lnTo>
                  <a:lnTo>
                    <a:pt x="106" y="301"/>
                  </a:lnTo>
                  <a:lnTo>
                    <a:pt x="100" y="299"/>
                  </a:lnTo>
                  <a:lnTo>
                    <a:pt x="95" y="296"/>
                  </a:lnTo>
                  <a:lnTo>
                    <a:pt x="93" y="292"/>
                  </a:lnTo>
                  <a:lnTo>
                    <a:pt x="91" y="285"/>
                  </a:lnTo>
                  <a:lnTo>
                    <a:pt x="91" y="195"/>
                  </a:lnTo>
                  <a:close/>
                  <a:moveTo>
                    <a:pt x="242" y="480"/>
                  </a:moveTo>
                  <a:lnTo>
                    <a:pt x="254" y="480"/>
                  </a:lnTo>
                  <a:lnTo>
                    <a:pt x="266" y="479"/>
                  </a:lnTo>
                  <a:lnTo>
                    <a:pt x="278" y="478"/>
                  </a:lnTo>
                  <a:lnTo>
                    <a:pt x="289" y="475"/>
                  </a:lnTo>
                  <a:lnTo>
                    <a:pt x="312" y="471"/>
                  </a:lnTo>
                  <a:lnTo>
                    <a:pt x="335" y="462"/>
                  </a:lnTo>
                  <a:lnTo>
                    <a:pt x="356" y="452"/>
                  </a:lnTo>
                  <a:lnTo>
                    <a:pt x="375" y="440"/>
                  </a:lnTo>
                  <a:lnTo>
                    <a:pt x="395" y="426"/>
                  </a:lnTo>
                  <a:lnTo>
                    <a:pt x="412" y="411"/>
                  </a:lnTo>
                  <a:lnTo>
                    <a:pt x="426" y="394"/>
                  </a:lnTo>
                  <a:lnTo>
                    <a:pt x="441" y="375"/>
                  </a:lnTo>
                  <a:lnTo>
                    <a:pt x="453" y="355"/>
                  </a:lnTo>
                  <a:lnTo>
                    <a:pt x="463" y="335"/>
                  </a:lnTo>
                  <a:lnTo>
                    <a:pt x="471" y="313"/>
                  </a:lnTo>
                  <a:lnTo>
                    <a:pt x="477" y="288"/>
                  </a:lnTo>
                  <a:lnTo>
                    <a:pt x="479" y="278"/>
                  </a:lnTo>
                  <a:lnTo>
                    <a:pt x="481" y="265"/>
                  </a:lnTo>
                  <a:lnTo>
                    <a:pt x="481" y="253"/>
                  </a:lnTo>
                  <a:lnTo>
                    <a:pt x="482" y="240"/>
                  </a:lnTo>
                  <a:lnTo>
                    <a:pt x="481" y="228"/>
                  </a:lnTo>
                  <a:lnTo>
                    <a:pt x="481" y="216"/>
                  </a:lnTo>
                  <a:lnTo>
                    <a:pt x="479" y="204"/>
                  </a:lnTo>
                  <a:lnTo>
                    <a:pt x="477" y="191"/>
                  </a:lnTo>
                  <a:lnTo>
                    <a:pt x="471" y="170"/>
                  </a:lnTo>
                  <a:lnTo>
                    <a:pt x="463" y="146"/>
                  </a:lnTo>
                  <a:lnTo>
                    <a:pt x="453" y="126"/>
                  </a:lnTo>
                  <a:lnTo>
                    <a:pt x="441" y="106"/>
                  </a:lnTo>
                  <a:lnTo>
                    <a:pt x="426" y="87"/>
                  </a:lnTo>
                  <a:lnTo>
                    <a:pt x="412" y="70"/>
                  </a:lnTo>
                  <a:lnTo>
                    <a:pt x="395" y="55"/>
                  </a:lnTo>
                  <a:lnTo>
                    <a:pt x="375" y="41"/>
                  </a:lnTo>
                  <a:lnTo>
                    <a:pt x="356" y="29"/>
                  </a:lnTo>
                  <a:lnTo>
                    <a:pt x="335" y="19"/>
                  </a:lnTo>
                  <a:lnTo>
                    <a:pt x="312" y="10"/>
                  </a:lnTo>
                  <a:lnTo>
                    <a:pt x="289" y="4"/>
                  </a:lnTo>
                  <a:lnTo>
                    <a:pt x="278" y="2"/>
                  </a:lnTo>
                  <a:lnTo>
                    <a:pt x="266" y="1"/>
                  </a:lnTo>
                  <a:lnTo>
                    <a:pt x="254" y="0"/>
                  </a:lnTo>
                  <a:lnTo>
                    <a:pt x="242" y="0"/>
                  </a:lnTo>
                  <a:lnTo>
                    <a:pt x="229" y="0"/>
                  </a:lnTo>
                  <a:lnTo>
                    <a:pt x="216" y="1"/>
                  </a:lnTo>
                  <a:lnTo>
                    <a:pt x="204" y="2"/>
                  </a:lnTo>
                  <a:lnTo>
                    <a:pt x="193" y="4"/>
                  </a:lnTo>
                  <a:lnTo>
                    <a:pt x="170" y="10"/>
                  </a:lnTo>
                  <a:lnTo>
                    <a:pt x="147" y="19"/>
                  </a:lnTo>
                  <a:lnTo>
                    <a:pt x="127" y="29"/>
                  </a:lnTo>
                  <a:lnTo>
                    <a:pt x="107" y="41"/>
                  </a:lnTo>
                  <a:lnTo>
                    <a:pt x="89" y="55"/>
                  </a:lnTo>
                  <a:lnTo>
                    <a:pt x="71" y="70"/>
                  </a:lnTo>
                  <a:lnTo>
                    <a:pt x="56" y="87"/>
                  </a:lnTo>
                  <a:lnTo>
                    <a:pt x="42" y="106"/>
                  </a:lnTo>
                  <a:lnTo>
                    <a:pt x="29" y="126"/>
                  </a:lnTo>
                  <a:lnTo>
                    <a:pt x="20" y="146"/>
                  </a:lnTo>
                  <a:lnTo>
                    <a:pt x="11" y="170"/>
                  </a:lnTo>
                  <a:lnTo>
                    <a:pt x="5" y="191"/>
                  </a:lnTo>
                  <a:lnTo>
                    <a:pt x="4" y="204"/>
                  </a:lnTo>
                  <a:lnTo>
                    <a:pt x="2" y="216"/>
                  </a:lnTo>
                  <a:lnTo>
                    <a:pt x="2" y="228"/>
                  </a:lnTo>
                  <a:lnTo>
                    <a:pt x="0" y="240"/>
                  </a:lnTo>
                  <a:lnTo>
                    <a:pt x="2" y="253"/>
                  </a:lnTo>
                  <a:lnTo>
                    <a:pt x="2" y="265"/>
                  </a:lnTo>
                  <a:lnTo>
                    <a:pt x="4" y="278"/>
                  </a:lnTo>
                  <a:lnTo>
                    <a:pt x="5" y="288"/>
                  </a:lnTo>
                  <a:lnTo>
                    <a:pt x="11" y="313"/>
                  </a:lnTo>
                  <a:lnTo>
                    <a:pt x="20" y="335"/>
                  </a:lnTo>
                  <a:lnTo>
                    <a:pt x="29" y="355"/>
                  </a:lnTo>
                  <a:lnTo>
                    <a:pt x="42" y="375"/>
                  </a:lnTo>
                  <a:lnTo>
                    <a:pt x="56" y="394"/>
                  </a:lnTo>
                  <a:lnTo>
                    <a:pt x="71" y="411"/>
                  </a:lnTo>
                  <a:lnTo>
                    <a:pt x="89" y="426"/>
                  </a:lnTo>
                  <a:lnTo>
                    <a:pt x="107" y="440"/>
                  </a:lnTo>
                  <a:lnTo>
                    <a:pt x="127" y="452"/>
                  </a:lnTo>
                  <a:lnTo>
                    <a:pt x="147" y="462"/>
                  </a:lnTo>
                  <a:lnTo>
                    <a:pt x="170" y="471"/>
                  </a:lnTo>
                  <a:lnTo>
                    <a:pt x="193" y="475"/>
                  </a:lnTo>
                  <a:lnTo>
                    <a:pt x="204" y="478"/>
                  </a:lnTo>
                  <a:lnTo>
                    <a:pt x="216" y="479"/>
                  </a:lnTo>
                  <a:lnTo>
                    <a:pt x="229" y="480"/>
                  </a:lnTo>
                  <a:lnTo>
                    <a:pt x="242" y="4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3" name="TextBox 232">
            <a:extLst>
              <a:ext uri="{FF2B5EF4-FFF2-40B4-BE49-F238E27FC236}">
                <a16:creationId xmlns:a16="http://schemas.microsoft.com/office/drawing/2014/main" id="{0247AB17-CDE4-4612-9584-F1CF1169796C}"/>
              </a:ext>
            </a:extLst>
          </p:cNvPr>
          <p:cNvSpPr txBox="1"/>
          <p:nvPr/>
        </p:nvSpPr>
        <p:spPr>
          <a:xfrm>
            <a:off x="2316412" y="2293535"/>
            <a:ext cx="4374919" cy="1292662"/>
          </a:xfrm>
          <a:prstGeom prst="rect">
            <a:avLst/>
          </a:prstGeom>
          <a:noFill/>
          <a:ln>
            <a:noFill/>
          </a:ln>
        </p:spPr>
        <p:txBody>
          <a:bodyPr wrap="square" lIns="0" tIns="0" rIns="0" bIns="0" rtlCol="0" anchor="t">
            <a:spAutoFit/>
          </a:bodyPr>
          <a:lstStyle/>
          <a:p>
            <a:pPr>
              <a:buClr>
                <a:schemeClr val="accent1"/>
              </a:buClr>
            </a:pPr>
            <a:r>
              <a:rPr lang="en-US" sz="1400" dirty="0" err="1">
                <a:solidFill>
                  <a:schemeClr val="bg1"/>
                </a:solidFill>
              </a:rPr>
              <a:t>XGBoost</a:t>
            </a:r>
            <a:r>
              <a:rPr lang="en-US" sz="1400" dirty="0">
                <a:solidFill>
                  <a:schemeClr val="bg1"/>
                </a:solidFill>
              </a:rPr>
              <a:t> is a decision-tree-based ensemble Machine Learning algorithm that uses a gradient boosting framework. In prediction problems involving unstructured data (images, text, etc.) artificial neural networks tend to outperform all other algorithms or frameworks.</a:t>
            </a:r>
          </a:p>
        </p:txBody>
      </p:sp>
      <p:sp>
        <p:nvSpPr>
          <p:cNvPr id="234" name="TextBox 233">
            <a:extLst>
              <a:ext uri="{FF2B5EF4-FFF2-40B4-BE49-F238E27FC236}">
                <a16:creationId xmlns:a16="http://schemas.microsoft.com/office/drawing/2014/main" id="{1BE33CE8-B39E-459C-9008-040D3578EE9B}"/>
              </a:ext>
            </a:extLst>
          </p:cNvPr>
          <p:cNvSpPr txBox="1"/>
          <p:nvPr/>
        </p:nvSpPr>
        <p:spPr>
          <a:xfrm>
            <a:off x="2316412" y="1956326"/>
            <a:ext cx="4332740" cy="307777"/>
          </a:xfrm>
          <a:prstGeom prst="rect">
            <a:avLst/>
          </a:prstGeom>
          <a:noFill/>
          <a:ln>
            <a:noFill/>
          </a:ln>
        </p:spPr>
        <p:txBody>
          <a:bodyPr wrap="square" lIns="0" tIns="0" rIns="0" bIns="0" rtlCol="0" anchor="t">
            <a:spAutoFit/>
          </a:bodyPr>
          <a:lstStyle/>
          <a:p>
            <a:pPr>
              <a:buClr>
                <a:schemeClr val="accent1"/>
              </a:buClr>
            </a:pPr>
            <a:r>
              <a:rPr lang="en-US" sz="2000" b="1" dirty="0">
                <a:solidFill>
                  <a:schemeClr val="bg1"/>
                </a:solidFill>
                <a:latin typeface="+mj-lt"/>
              </a:rPr>
              <a:t>XGboost model: </a:t>
            </a:r>
          </a:p>
        </p:txBody>
      </p:sp>
      <p:sp>
        <p:nvSpPr>
          <p:cNvPr id="236" name="TextBox 235">
            <a:extLst>
              <a:ext uri="{FF2B5EF4-FFF2-40B4-BE49-F238E27FC236}">
                <a16:creationId xmlns:a16="http://schemas.microsoft.com/office/drawing/2014/main" id="{707E0104-F499-4FFD-B331-5D62640A12AF}"/>
              </a:ext>
            </a:extLst>
          </p:cNvPr>
          <p:cNvSpPr txBox="1"/>
          <p:nvPr/>
        </p:nvSpPr>
        <p:spPr>
          <a:xfrm>
            <a:off x="2277794" y="4166702"/>
            <a:ext cx="4287298" cy="1077218"/>
          </a:xfrm>
          <a:prstGeom prst="rect">
            <a:avLst/>
          </a:prstGeom>
          <a:noFill/>
          <a:ln>
            <a:noFill/>
          </a:ln>
        </p:spPr>
        <p:txBody>
          <a:bodyPr wrap="square" lIns="0" tIns="0" rIns="0" bIns="0" rtlCol="0" anchor="t">
            <a:spAutoFit/>
          </a:bodyPr>
          <a:lstStyle/>
          <a:p>
            <a:pPr>
              <a:buClr>
                <a:schemeClr val="accent1"/>
              </a:buClr>
            </a:pPr>
            <a:r>
              <a:rPr lang="en-US" sz="1400" dirty="0">
                <a:solidFill>
                  <a:schemeClr val="bg1"/>
                </a:solidFill>
              </a:rPr>
              <a:t>Logistic regression uses an equation as the representation, very much like linear regression. Input values (x) are combined linearly using weights or coefficient values (referred to as the Greek capital letter Beta) to predict an output value (y).</a:t>
            </a:r>
          </a:p>
        </p:txBody>
      </p:sp>
    </p:spTree>
    <p:extLst>
      <p:ext uri="{BB962C8B-B14F-4D97-AF65-F5344CB8AC3E}">
        <p14:creationId xmlns:p14="http://schemas.microsoft.com/office/powerpoint/2010/main" val="409250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381000" y="296858"/>
            <a:ext cx="11430000" cy="677108"/>
          </a:xfrm>
          <a:prstGeom prst="rect">
            <a:avLst/>
          </a:prstGeom>
          <a:noFill/>
        </p:spPr>
        <p:txBody>
          <a:bodyPr wrap="square" lIns="0" tIns="0" rIns="0" bIns="0" rtlCol="0" anchor="t">
            <a:spAutoFit/>
          </a:bodyPr>
          <a:lstStyle/>
          <a:p>
            <a:r>
              <a:rPr lang="en-US" sz="4400" b="1" dirty="0">
                <a:solidFill>
                  <a:schemeClr val="tx1">
                    <a:lumMod val="75000"/>
                    <a:lumOff val="25000"/>
                  </a:schemeClr>
                </a:solidFill>
                <a:latin typeface="+mj-lt"/>
              </a:rPr>
              <a:t>Conclusion</a:t>
            </a: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9">
            <a:extLst>
              <a:ext uri="{FF2B5EF4-FFF2-40B4-BE49-F238E27FC236}">
                <a16:creationId xmlns:a16="http://schemas.microsoft.com/office/drawing/2014/main" id="{55A67E2F-A8C6-44F7-985F-772C14236A5A}"/>
              </a:ext>
            </a:extLst>
          </p:cNvPr>
          <p:cNvSpPr>
            <a:spLocks noGrp="1"/>
          </p:cNvSpPr>
          <p:nvPr>
            <p:ph type="dt" sz="half" idx="10"/>
          </p:nvPr>
        </p:nvSpPr>
        <p:spPr>
          <a:xfrm>
            <a:off x="838200" y="6356350"/>
            <a:ext cx="2743200" cy="365125"/>
          </a:xfrm>
        </p:spPr>
        <p:txBody>
          <a:bodyPr/>
          <a:lstStyle/>
          <a:p>
            <a:fld id="{C531A2B2-876B-45BF-993B-6CDB1B8BF9AB}" type="datetime1">
              <a:rPr lang="en-US" smtClean="0"/>
              <a:t>11/24/2021</a:t>
            </a:fld>
            <a:endParaRPr lang="en-US" dirty="0"/>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p:spPr>
        <p:txBody>
          <a:bodyPr/>
          <a:lstStyle/>
          <a:p>
            <a:fld id="{D57C762C-AFEC-41AB-87FC-30D41D938410}" type="slidenum">
              <a:rPr lang="en-US" smtClean="0"/>
              <a:t>9</a:t>
            </a:fld>
            <a:endParaRPr lang="en-US"/>
          </a:p>
        </p:txBody>
      </p:sp>
      <p:sp>
        <p:nvSpPr>
          <p:cNvPr id="135" name="Freeform: Shape 134">
            <a:extLst>
              <a:ext uri="{FF2B5EF4-FFF2-40B4-BE49-F238E27FC236}">
                <a16:creationId xmlns:a16="http://schemas.microsoft.com/office/drawing/2014/main" id="{D01FBE8E-E3D2-473D-9953-8A61ABB55306}"/>
              </a:ext>
            </a:extLst>
          </p:cNvPr>
          <p:cNvSpPr/>
          <p:nvPr/>
        </p:nvSpPr>
        <p:spPr>
          <a:xfrm>
            <a:off x="1139371" y="1117604"/>
            <a:ext cx="1589314" cy="1698172"/>
          </a:xfrm>
          <a:custGeom>
            <a:avLst/>
            <a:gdLst>
              <a:gd name="connsiteX0" fmla="*/ 849086 w 1589314"/>
              <a:gd name="connsiteY0" fmla="*/ 0 h 1698172"/>
              <a:gd name="connsiteX1" fmla="*/ 1553162 w 1589314"/>
              <a:gd name="connsiteY1" fmla="*/ 374354 h 1698172"/>
              <a:gd name="connsiteX2" fmla="*/ 1588752 w 1589314"/>
              <a:gd name="connsiteY2" fmla="*/ 439925 h 1698172"/>
              <a:gd name="connsiteX3" fmla="*/ 1589314 w 1589314"/>
              <a:gd name="connsiteY3" fmla="*/ 439925 h 1698172"/>
              <a:gd name="connsiteX4" fmla="*/ 1589314 w 1589314"/>
              <a:gd name="connsiteY4" fmla="*/ 1258247 h 1698172"/>
              <a:gd name="connsiteX5" fmla="*/ 1588752 w 1589314"/>
              <a:gd name="connsiteY5" fmla="*/ 1258247 h 1698172"/>
              <a:gd name="connsiteX6" fmla="*/ 1553162 w 1589314"/>
              <a:gd name="connsiteY6" fmla="*/ 1323818 h 1698172"/>
              <a:gd name="connsiteX7" fmla="*/ 849086 w 1589314"/>
              <a:gd name="connsiteY7" fmla="*/ 1698172 h 1698172"/>
              <a:gd name="connsiteX8" fmla="*/ 0 w 1589314"/>
              <a:gd name="connsiteY8" fmla="*/ 849086 h 1698172"/>
              <a:gd name="connsiteX9" fmla="*/ 849086 w 1589314"/>
              <a:gd name="connsiteY9" fmla="*/ 0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314" h="1698172">
                <a:moveTo>
                  <a:pt x="849086" y="0"/>
                </a:moveTo>
                <a:cubicBezTo>
                  <a:pt x="1142172" y="0"/>
                  <a:pt x="1400575" y="148496"/>
                  <a:pt x="1553162" y="374354"/>
                </a:cubicBezTo>
                <a:lnTo>
                  <a:pt x="1588752" y="439925"/>
                </a:lnTo>
                <a:lnTo>
                  <a:pt x="1589314" y="439925"/>
                </a:lnTo>
                <a:lnTo>
                  <a:pt x="1589314" y="1258247"/>
                </a:lnTo>
                <a:lnTo>
                  <a:pt x="1588752" y="1258247"/>
                </a:lnTo>
                <a:lnTo>
                  <a:pt x="1553162" y="1323818"/>
                </a:lnTo>
                <a:cubicBezTo>
                  <a:pt x="1400575" y="1549676"/>
                  <a:pt x="1142172" y="1698172"/>
                  <a:pt x="849086" y="1698172"/>
                </a:cubicBezTo>
                <a:cubicBezTo>
                  <a:pt x="380149" y="1698172"/>
                  <a:pt x="0" y="1318023"/>
                  <a:pt x="0" y="849086"/>
                </a:cubicBezTo>
                <a:cubicBezTo>
                  <a:pt x="0" y="380149"/>
                  <a:pt x="380149" y="0"/>
                  <a:pt x="849086"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133">
            <a:extLst>
              <a:ext uri="{FF2B5EF4-FFF2-40B4-BE49-F238E27FC236}">
                <a16:creationId xmlns:a16="http://schemas.microsoft.com/office/drawing/2014/main" id="{B29F0425-772D-4DB5-92DE-8FA7EB671E7F}"/>
              </a:ext>
            </a:extLst>
          </p:cNvPr>
          <p:cNvSpPr/>
          <p:nvPr/>
        </p:nvSpPr>
        <p:spPr>
          <a:xfrm>
            <a:off x="2728687"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491000A7-8B33-4C14-8709-04BEA452D059}"/>
              </a:ext>
            </a:extLst>
          </p:cNvPr>
          <p:cNvSpPr/>
          <p:nvPr/>
        </p:nvSpPr>
        <p:spPr>
          <a:xfrm>
            <a:off x="3561648"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131">
            <a:extLst>
              <a:ext uri="{FF2B5EF4-FFF2-40B4-BE49-F238E27FC236}">
                <a16:creationId xmlns:a16="http://schemas.microsoft.com/office/drawing/2014/main" id="{3914CC2E-ACD5-4E42-8FE6-9E869417510C}"/>
              </a:ext>
            </a:extLst>
          </p:cNvPr>
          <p:cNvSpPr/>
          <p:nvPr/>
        </p:nvSpPr>
        <p:spPr>
          <a:xfrm>
            <a:off x="4394609"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F4EF68D4-7A66-4709-BEA2-710016B5A604}"/>
              </a:ext>
            </a:extLst>
          </p:cNvPr>
          <p:cNvSpPr/>
          <p:nvPr/>
        </p:nvSpPr>
        <p:spPr>
          <a:xfrm>
            <a:off x="5227570"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CF9DD8F9-1546-43F0-9251-72E1ECEE0301}"/>
              </a:ext>
            </a:extLst>
          </p:cNvPr>
          <p:cNvSpPr/>
          <p:nvPr/>
        </p:nvSpPr>
        <p:spPr>
          <a:xfrm>
            <a:off x="6060531"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472D4F93-13EA-40D9-AA9B-58B39DDFFD99}"/>
              </a:ext>
            </a:extLst>
          </p:cNvPr>
          <p:cNvSpPr/>
          <p:nvPr/>
        </p:nvSpPr>
        <p:spPr>
          <a:xfrm>
            <a:off x="6893492"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id="{9AAE79F7-CFFC-4F5F-B8B0-F9173497082B}"/>
              </a:ext>
            </a:extLst>
          </p:cNvPr>
          <p:cNvSpPr/>
          <p:nvPr/>
        </p:nvSpPr>
        <p:spPr>
          <a:xfrm>
            <a:off x="7726453"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48313635-D7A5-4A0F-B574-CFF7CA78A617}"/>
              </a:ext>
            </a:extLst>
          </p:cNvPr>
          <p:cNvSpPr/>
          <p:nvPr/>
        </p:nvSpPr>
        <p:spPr>
          <a:xfrm>
            <a:off x="8559414"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53B8E5ED-B717-40BC-B3A5-DFDB38BBF191}"/>
              </a:ext>
            </a:extLst>
          </p:cNvPr>
          <p:cNvSpPr/>
          <p:nvPr/>
        </p:nvSpPr>
        <p:spPr>
          <a:xfrm>
            <a:off x="9392375" y="1557529"/>
            <a:ext cx="827289" cy="818322"/>
          </a:xfrm>
          <a:custGeom>
            <a:avLst/>
            <a:gdLst>
              <a:gd name="connsiteX0" fmla="*/ 0 w 827289"/>
              <a:gd name="connsiteY0" fmla="*/ 0 h 818322"/>
              <a:gd name="connsiteX1" fmla="*/ 827289 w 827289"/>
              <a:gd name="connsiteY1" fmla="*/ 0 h 818322"/>
              <a:gd name="connsiteX2" fmla="*/ 827289 w 827289"/>
              <a:gd name="connsiteY2" fmla="*/ 818322 h 818322"/>
              <a:gd name="connsiteX3" fmla="*/ 0 w 827289"/>
              <a:gd name="connsiteY3" fmla="*/ 818322 h 818322"/>
              <a:gd name="connsiteX4" fmla="*/ 0 w 827289"/>
              <a:gd name="connsiteY4" fmla="*/ 0 h 818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89" h="818322">
                <a:moveTo>
                  <a:pt x="0" y="0"/>
                </a:moveTo>
                <a:lnTo>
                  <a:pt x="827289" y="0"/>
                </a:lnTo>
                <a:lnTo>
                  <a:pt x="827289" y="818322"/>
                </a:lnTo>
                <a:lnTo>
                  <a:pt x="0" y="818322"/>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A9BA91AC-EA73-4D11-BB59-1FC5BE49E4FF}"/>
              </a:ext>
            </a:extLst>
          </p:cNvPr>
          <p:cNvSpPr/>
          <p:nvPr/>
        </p:nvSpPr>
        <p:spPr>
          <a:xfrm>
            <a:off x="10225340" y="1557529"/>
            <a:ext cx="827289" cy="818322"/>
          </a:xfrm>
          <a:custGeom>
            <a:avLst/>
            <a:gdLst>
              <a:gd name="connsiteX0" fmla="*/ 0 w 827289"/>
              <a:gd name="connsiteY0" fmla="*/ 0 h 818322"/>
              <a:gd name="connsiteX1" fmla="*/ 418128 w 827289"/>
              <a:gd name="connsiteY1" fmla="*/ 0 h 818322"/>
              <a:gd name="connsiteX2" fmla="*/ 827289 w 827289"/>
              <a:gd name="connsiteY2" fmla="*/ 409161 h 818322"/>
              <a:gd name="connsiteX3" fmla="*/ 418128 w 827289"/>
              <a:gd name="connsiteY3" fmla="*/ 818322 h 818322"/>
              <a:gd name="connsiteX4" fmla="*/ 0 w 827289"/>
              <a:gd name="connsiteY4" fmla="*/ 818322 h 818322"/>
              <a:gd name="connsiteX5" fmla="*/ 0 w 827289"/>
              <a:gd name="connsiteY5" fmla="*/ 0 h 81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289" h="818322">
                <a:moveTo>
                  <a:pt x="0" y="0"/>
                </a:moveTo>
                <a:lnTo>
                  <a:pt x="418128" y="0"/>
                </a:lnTo>
                <a:cubicBezTo>
                  <a:pt x="644101" y="0"/>
                  <a:pt x="827289" y="183188"/>
                  <a:pt x="827289" y="409161"/>
                </a:cubicBezTo>
                <a:cubicBezTo>
                  <a:pt x="827289" y="635134"/>
                  <a:pt x="644101" y="818322"/>
                  <a:pt x="418128" y="818322"/>
                </a:cubicBezTo>
                <a:lnTo>
                  <a:pt x="0" y="818322"/>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AE571A-7EC0-414E-9815-0734DA335CA7}"/>
              </a:ext>
            </a:extLst>
          </p:cNvPr>
          <p:cNvSpPr/>
          <p:nvPr/>
        </p:nvSpPr>
        <p:spPr>
          <a:xfrm>
            <a:off x="1217935" y="1204669"/>
            <a:ext cx="1524042" cy="15240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mj-lt"/>
              </a:rPr>
              <a:t>75%</a:t>
            </a:r>
          </a:p>
        </p:txBody>
      </p:sp>
      <p:sp>
        <p:nvSpPr>
          <p:cNvPr id="136" name="TextBox 135">
            <a:extLst>
              <a:ext uri="{FF2B5EF4-FFF2-40B4-BE49-F238E27FC236}">
                <a16:creationId xmlns:a16="http://schemas.microsoft.com/office/drawing/2014/main" id="{5E1264CE-935D-460F-8C7F-CE1F7BCA2D80}"/>
              </a:ext>
            </a:extLst>
          </p:cNvPr>
          <p:cNvSpPr txBox="1"/>
          <p:nvPr/>
        </p:nvSpPr>
        <p:spPr>
          <a:xfrm>
            <a:off x="2723014" y="3283673"/>
            <a:ext cx="6663689" cy="646331"/>
          </a:xfrm>
          <a:prstGeom prst="rect">
            <a:avLst/>
          </a:prstGeom>
          <a:noFill/>
          <a:ln>
            <a:noFill/>
          </a:ln>
        </p:spPr>
        <p:txBody>
          <a:bodyPr wrap="square" lIns="0" tIns="0" rIns="0" bIns="0" rtlCol="0" anchor="t">
            <a:spAutoFit/>
          </a:bodyPr>
          <a:lstStyle/>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The main aim of our project was to design and implement Diabetes Prediction Using Machine Learning Methods and Performance Analysis of that methods and it has been achieved successfully. </a:t>
            </a:r>
          </a:p>
        </p:txBody>
      </p:sp>
      <p:sp>
        <p:nvSpPr>
          <p:cNvPr id="163" name="TextBox 162">
            <a:extLst>
              <a:ext uri="{FF2B5EF4-FFF2-40B4-BE49-F238E27FC236}">
                <a16:creationId xmlns:a16="http://schemas.microsoft.com/office/drawing/2014/main" id="{18189EFD-3C3B-4397-A85D-688AA66BCC70}"/>
              </a:ext>
            </a:extLst>
          </p:cNvPr>
          <p:cNvSpPr txBox="1"/>
          <p:nvPr/>
        </p:nvSpPr>
        <p:spPr>
          <a:xfrm>
            <a:off x="2723013" y="4581947"/>
            <a:ext cx="6663689" cy="646331"/>
          </a:xfrm>
          <a:prstGeom prst="rect">
            <a:avLst/>
          </a:prstGeom>
          <a:noFill/>
          <a:ln>
            <a:noFill/>
          </a:ln>
        </p:spPr>
        <p:txBody>
          <a:bodyPr wrap="square" lIns="0" tIns="0" rIns="0" bIns="0" rtlCol="0" anchor="t">
            <a:spAutoFit/>
          </a:bodyPr>
          <a:lstStyle/>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Our proposed approach uses both Logistic regression and XGboost to predict diabetes with </a:t>
            </a:r>
            <a:r>
              <a:rPr lang="en-US" sz="1400" b="1" dirty="0">
                <a:solidFill>
                  <a:schemeClr val="tx1">
                    <a:lumMod val="75000"/>
                    <a:lumOff val="25000"/>
                  </a:schemeClr>
                </a:solidFill>
              </a:rPr>
              <a:t>75% accuracy</a:t>
            </a:r>
            <a:r>
              <a:rPr lang="en-US" sz="1400" dirty="0">
                <a:solidFill>
                  <a:schemeClr val="tx1">
                    <a:lumMod val="75000"/>
                    <a:lumOff val="25000"/>
                  </a:schemeClr>
                </a:solidFill>
              </a:rPr>
              <a:t>. This model when deployed along with health data from doctors can save a lot of human lives</a:t>
            </a:r>
          </a:p>
        </p:txBody>
      </p:sp>
      <p:sp>
        <p:nvSpPr>
          <p:cNvPr id="21" name="Oval 20">
            <a:extLst>
              <a:ext uri="{FF2B5EF4-FFF2-40B4-BE49-F238E27FC236}">
                <a16:creationId xmlns:a16="http://schemas.microsoft.com/office/drawing/2014/main" id="{0195178A-F1F1-4445-B929-535124615C12}"/>
              </a:ext>
            </a:extLst>
          </p:cNvPr>
          <p:cNvSpPr/>
          <p:nvPr/>
        </p:nvSpPr>
        <p:spPr>
          <a:xfrm>
            <a:off x="10277883" y="1605589"/>
            <a:ext cx="722203" cy="7222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69D526B1-B591-4ADA-A5B4-A4990D280DD3}"/>
              </a:ext>
            </a:extLst>
          </p:cNvPr>
          <p:cNvGrpSpPr/>
          <p:nvPr/>
        </p:nvGrpSpPr>
        <p:grpSpPr>
          <a:xfrm>
            <a:off x="10467337" y="1801848"/>
            <a:ext cx="343295" cy="329684"/>
            <a:chOff x="8445500" y="1847850"/>
            <a:chExt cx="360363" cy="346075"/>
          </a:xfrm>
          <a:solidFill>
            <a:schemeClr val="bg1"/>
          </a:solidFill>
        </p:grpSpPr>
        <p:sp>
          <p:nvSpPr>
            <p:cNvPr id="167" name="Freeform 26">
              <a:extLst>
                <a:ext uri="{FF2B5EF4-FFF2-40B4-BE49-F238E27FC236}">
                  <a16:creationId xmlns:a16="http://schemas.microsoft.com/office/drawing/2014/main" id="{0EE1A873-20F9-4E42-AECE-9208CC0A2EF5}"/>
                </a:ext>
              </a:extLst>
            </p:cNvPr>
            <p:cNvSpPr>
              <a:spLocks/>
            </p:cNvSpPr>
            <p:nvPr/>
          </p:nvSpPr>
          <p:spPr bwMode="auto">
            <a:xfrm>
              <a:off x="8501063" y="2054225"/>
              <a:ext cx="241300" cy="139700"/>
            </a:xfrm>
            <a:custGeom>
              <a:avLst/>
              <a:gdLst>
                <a:gd name="T0" fmla="*/ 48 w 64"/>
                <a:gd name="T1" fmla="*/ 14 h 37"/>
                <a:gd name="T2" fmla="*/ 43 w 64"/>
                <a:gd name="T3" fmla="*/ 17 h 37"/>
                <a:gd name="T4" fmla="*/ 37 w 64"/>
                <a:gd name="T5" fmla="*/ 13 h 37"/>
                <a:gd name="T6" fmla="*/ 33 w 64"/>
                <a:gd name="T7" fmla="*/ 0 h 37"/>
                <a:gd name="T8" fmla="*/ 30 w 64"/>
                <a:gd name="T9" fmla="*/ 6 h 37"/>
                <a:gd name="T10" fmla="*/ 25 w 64"/>
                <a:gd name="T11" fmla="*/ 9 h 37"/>
                <a:gd name="T12" fmla="*/ 20 w 64"/>
                <a:gd name="T13" fmla="*/ 6 h 37"/>
                <a:gd name="T14" fmla="*/ 17 w 64"/>
                <a:gd name="T15" fmla="*/ 1 h 37"/>
                <a:gd name="T16" fmla="*/ 16 w 64"/>
                <a:gd name="T17" fmla="*/ 3 h 37"/>
                <a:gd name="T18" fmla="*/ 11 w 64"/>
                <a:gd name="T19" fmla="*/ 5 h 37"/>
                <a:gd name="T20" fmla="*/ 0 w 64"/>
                <a:gd name="T21" fmla="*/ 5 h 37"/>
                <a:gd name="T22" fmla="*/ 32 w 64"/>
                <a:gd name="T23" fmla="*/ 36 h 37"/>
                <a:gd name="T24" fmla="*/ 33 w 64"/>
                <a:gd name="T25" fmla="*/ 37 h 37"/>
                <a:gd name="T26" fmla="*/ 34 w 64"/>
                <a:gd name="T27" fmla="*/ 36 h 37"/>
                <a:gd name="T28" fmla="*/ 64 w 64"/>
                <a:gd name="T29" fmla="*/ 5 h 37"/>
                <a:gd name="T30" fmla="*/ 53 w 64"/>
                <a:gd name="T31" fmla="*/ 5 h 37"/>
                <a:gd name="T32" fmla="*/ 48 w 64"/>
                <a:gd name="T33"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37">
                  <a:moveTo>
                    <a:pt x="48" y="14"/>
                  </a:moveTo>
                  <a:cubicBezTo>
                    <a:pt x="47" y="16"/>
                    <a:pt x="45" y="17"/>
                    <a:pt x="43" y="17"/>
                  </a:cubicBezTo>
                  <a:cubicBezTo>
                    <a:pt x="40" y="17"/>
                    <a:pt x="38" y="15"/>
                    <a:pt x="37" y="13"/>
                  </a:cubicBezTo>
                  <a:cubicBezTo>
                    <a:pt x="33" y="0"/>
                    <a:pt x="33" y="0"/>
                    <a:pt x="33" y="0"/>
                  </a:cubicBezTo>
                  <a:cubicBezTo>
                    <a:pt x="30" y="6"/>
                    <a:pt x="30" y="6"/>
                    <a:pt x="30" y="6"/>
                  </a:cubicBezTo>
                  <a:cubicBezTo>
                    <a:pt x="29" y="8"/>
                    <a:pt x="28" y="9"/>
                    <a:pt x="25" y="9"/>
                  </a:cubicBezTo>
                  <a:cubicBezTo>
                    <a:pt x="23" y="9"/>
                    <a:pt x="21" y="8"/>
                    <a:pt x="20" y="6"/>
                  </a:cubicBezTo>
                  <a:cubicBezTo>
                    <a:pt x="17" y="1"/>
                    <a:pt x="17" y="1"/>
                    <a:pt x="17" y="1"/>
                  </a:cubicBezTo>
                  <a:cubicBezTo>
                    <a:pt x="16" y="3"/>
                    <a:pt x="16" y="3"/>
                    <a:pt x="16" y="3"/>
                  </a:cubicBezTo>
                  <a:cubicBezTo>
                    <a:pt x="15" y="4"/>
                    <a:pt x="13" y="5"/>
                    <a:pt x="11" y="5"/>
                  </a:cubicBezTo>
                  <a:cubicBezTo>
                    <a:pt x="0" y="5"/>
                    <a:pt x="0" y="5"/>
                    <a:pt x="0" y="5"/>
                  </a:cubicBezTo>
                  <a:cubicBezTo>
                    <a:pt x="7" y="16"/>
                    <a:pt x="22" y="30"/>
                    <a:pt x="32" y="36"/>
                  </a:cubicBezTo>
                  <a:cubicBezTo>
                    <a:pt x="32" y="36"/>
                    <a:pt x="33" y="37"/>
                    <a:pt x="33" y="37"/>
                  </a:cubicBezTo>
                  <a:cubicBezTo>
                    <a:pt x="33" y="37"/>
                    <a:pt x="34" y="36"/>
                    <a:pt x="34" y="36"/>
                  </a:cubicBezTo>
                  <a:cubicBezTo>
                    <a:pt x="43" y="29"/>
                    <a:pt x="57" y="15"/>
                    <a:pt x="64" y="5"/>
                  </a:cubicBezTo>
                  <a:cubicBezTo>
                    <a:pt x="53" y="5"/>
                    <a:pt x="53" y="5"/>
                    <a:pt x="53" y="5"/>
                  </a:cubicBezTo>
                  <a:lnTo>
                    <a:pt x="4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27">
              <a:extLst>
                <a:ext uri="{FF2B5EF4-FFF2-40B4-BE49-F238E27FC236}">
                  <a16:creationId xmlns:a16="http://schemas.microsoft.com/office/drawing/2014/main" id="{DEF94F75-E4DF-42C2-95B5-98BD9A61F835}"/>
                </a:ext>
              </a:extLst>
            </p:cNvPr>
            <p:cNvSpPr>
              <a:spLocks/>
            </p:cNvSpPr>
            <p:nvPr/>
          </p:nvSpPr>
          <p:spPr bwMode="auto">
            <a:xfrm>
              <a:off x="8459788" y="1847850"/>
              <a:ext cx="330200" cy="187325"/>
            </a:xfrm>
            <a:custGeom>
              <a:avLst/>
              <a:gdLst>
                <a:gd name="T0" fmla="*/ 4 w 88"/>
                <a:gd name="T1" fmla="*/ 48 h 50"/>
                <a:gd name="T2" fmla="*/ 19 w 88"/>
                <a:gd name="T3" fmla="*/ 48 h 50"/>
                <a:gd name="T4" fmla="*/ 23 w 88"/>
                <a:gd name="T5" fmla="*/ 42 h 50"/>
                <a:gd name="T6" fmla="*/ 28 w 88"/>
                <a:gd name="T7" fmla="*/ 40 h 50"/>
                <a:gd name="T8" fmla="*/ 33 w 88"/>
                <a:gd name="T9" fmla="*/ 43 h 50"/>
                <a:gd name="T10" fmla="*/ 35 w 88"/>
                <a:gd name="T11" fmla="*/ 46 h 50"/>
                <a:gd name="T12" fmla="*/ 41 w 88"/>
                <a:gd name="T13" fmla="*/ 35 h 50"/>
                <a:gd name="T14" fmla="*/ 46 w 88"/>
                <a:gd name="T15" fmla="*/ 32 h 50"/>
                <a:gd name="T16" fmla="*/ 52 w 88"/>
                <a:gd name="T17" fmla="*/ 36 h 50"/>
                <a:gd name="T18" fmla="*/ 56 w 88"/>
                <a:gd name="T19" fmla="*/ 50 h 50"/>
                <a:gd name="T20" fmla="*/ 60 w 88"/>
                <a:gd name="T21" fmla="*/ 48 h 50"/>
                <a:gd name="T22" fmla="*/ 82 w 88"/>
                <a:gd name="T23" fmla="*/ 48 h 50"/>
                <a:gd name="T24" fmla="*/ 88 w 88"/>
                <a:gd name="T25" fmla="*/ 26 h 50"/>
                <a:gd name="T26" fmla="*/ 66 w 88"/>
                <a:gd name="T27" fmla="*/ 0 h 50"/>
                <a:gd name="T28" fmla="*/ 44 w 88"/>
                <a:gd name="T29" fmla="*/ 16 h 50"/>
                <a:gd name="T30" fmla="*/ 23 w 88"/>
                <a:gd name="T31" fmla="*/ 0 h 50"/>
                <a:gd name="T32" fmla="*/ 0 w 88"/>
                <a:gd name="T33" fmla="*/ 29 h 50"/>
                <a:gd name="T34" fmla="*/ 4 w 88"/>
                <a:gd name="T35" fmla="*/ 4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0">
                  <a:moveTo>
                    <a:pt x="4" y="48"/>
                  </a:moveTo>
                  <a:cubicBezTo>
                    <a:pt x="19" y="48"/>
                    <a:pt x="19" y="48"/>
                    <a:pt x="19" y="48"/>
                  </a:cubicBezTo>
                  <a:cubicBezTo>
                    <a:pt x="23" y="42"/>
                    <a:pt x="23" y="42"/>
                    <a:pt x="23" y="42"/>
                  </a:cubicBezTo>
                  <a:cubicBezTo>
                    <a:pt x="24" y="41"/>
                    <a:pt x="26" y="40"/>
                    <a:pt x="28" y="40"/>
                  </a:cubicBezTo>
                  <a:cubicBezTo>
                    <a:pt x="30" y="40"/>
                    <a:pt x="32" y="41"/>
                    <a:pt x="33" y="43"/>
                  </a:cubicBezTo>
                  <a:cubicBezTo>
                    <a:pt x="35" y="46"/>
                    <a:pt x="35" y="46"/>
                    <a:pt x="35" y="46"/>
                  </a:cubicBezTo>
                  <a:cubicBezTo>
                    <a:pt x="41" y="35"/>
                    <a:pt x="41" y="35"/>
                    <a:pt x="41" y="35"/>
                  </a:cubicBezTo>
                  <a:cubicBezTo>
                    <a:pt x="42" y="33"/>
                    <a:pt x="44" y="32"/>
                    <a:pt x="46" y="32"/>
                  </a:cubicBezTo>
                  <a:cubicBezTo>
                    <a:pt x="49" y="32"/>
                    <a:pt x="51" y="34"/>
                    <a:pt x="52" y="36"/>
                  </a:cubicBezTo>
                  <a:cubicBezTo>
                    <a:pt x="56" y="50"/>
                    <a:pt x="56" y="50"/>
                    <a:pt x="56" y="50"/>
                  </a:cubicBezTo>
                  <a:cubicBezTo>
                    <a:pt x="57" y="49"/>
                    <a:pt x="58" y="48"/>
                    <a:pt x="60" y="48"/>
                  </a:cubicBezTo>
                  <a:cubicBezTo>
                    <a:pt x="82" y="48"/>
                    <a:pt x="82" y="48"/>
                    <a:pt x="82" y="48"/>
                  </a:cubicBezTo>
                  <a:cubicBezTo>
                    <a:pt x="85" y="43"/>
                    <a:pt x="88" y="34"/>
                    <a:pt x="88" y="26"/>
                  </a:cubicBezTo>
                  <a:cubicBezTo>
                    <a:pt x="88" y="9"/>
                    <a:pt x="77" y="0"/>
                    <a:pt x="66" y="0"/>
                  </a:cubicBezTo>
                  <a:cubicBezTo>
                    <a:pt x="57" y="0"/>
                    <a:pt x="48" y="5"/>
                    <a:pt x="44" y="16"/>
                  </a:cubicBezTo>
                  <a:cubicBezTo>
                    <a:pt x="40" y="5"/>
                    <a:pt x="31" y="0"/>
                    <a:pt x="23" y="0"/>
                  </a:cubicBezTo>
                  <a:cubicBezTo>
                    <a:pt x="8" y="0"/>
                    <a:pt x="0" y="15"/>
                    <a:pt x="0" y="29"/>
                  </a:cubicBezTo>
                  <a:cubicBezTo>
                    <a:pt x="0" y="36"/>
                    <a:pt x="2" y="44"/>
                    <a:pt x="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28">
              <a:extLst>
                <a:ext uri="{FF2B5EF4-FFF2-40B4-BE49-F238E27FC236}">
                  <a16:creationId xmlns:a16="http://schemas.microsoft.com/office/drawing/2014/main" id="{920836D5-A58B-4D75-B41F-56BB29F24566}"/>
                </a:ext>
              </a:extLst>
            </p:cNvPr>
            <p:cNvSpPr>
              <a:spLocks/>
            </p:cNvSpPr>
            <p:nvPr/>
          </p:nvSpPr>
          <p:spPr bwMode="auto">
            <a:xfrm>
              <a:off x="8445500" y="1982788"/>
              <a:ext cx="360363" cy="120650"/>
            </a:xfrm>
            <a:custGeom>
              <a:avLst/>
              <a:gdLst>
                <a:gd name="T0" fmla="*/ 94 w 96"/>
                <a:gd name="T1" fmla="*/ 16 h 32"/>
                <a:gd name="T2" fmla="*/ 64 w 96"/>
                <a:gd name="T3" fmla="*/ 16 h 32"/>
                <a:gd name="T4" fmla="*/ 62 w 96"/>
                <a:gd name="T5" fmla="*/ 17 h 32"/>
                <a:gd name="T6" fmla="*/ 59 w 96"/>
                <a:gd name="T7" fmla="*/ 25 h 32"/>
                <a:gd name="T8" fmla="*/ 52 w 96"/>
                <a:gd name="T9" fmla="*/ 1 h 32"/>
                <a:gd name="T10" fmla="*/ 50 w 96"/>
                <a:gd name="T11" fmla="*/ 0 h 32"/>
                <a:gd name="T12" fmla="*/ 48 w 96"/>
                <a:gd name="T13" fmla="*/ 1 h 32"/>
                <a:gd name="T14" fmla="*/ 40 w 96"/>
                <a:gd name="T15" fmla="*/ 18 h 32"/>
                <a:gd name="T16" fmla="*/ 34 w 96"/>
                <a:gd name="T17" fmla="*/ 9 h 32"/>
                <a:gd name="T18" fmla="*/ 32 w 96"/>
                <a:gd name="T19" fmla="*/ 8 h 32"/>
                <a:gd name="T20" fmla="*/ 30 w 96"/>
                <a:gd name="T21" fmla="*/ 9 h 32"/>
                <a:gd name="T22" fmla="*/ 25 w 96"/>
                <a:gd name="T23" fmla="*/ 16 h 32"/>
                <a:gd name="T24" fmla="*/ 2 w 96"/>
                <a:gd name="T25" fmla="*/ 16 h 32"/>
                <a:gd name="T26" fmla="*/ 0 w 96"/>
                <a:gd name="T27" fmla="*/ 18 h 32"/>
                <a:gd name="T28" fmla="*/ 2 w 96"/>
                <a:gd name="T29" fmla="*/ 20 h 32"/>
                <a:gd name="T30" fmla="*/ 26 w 96"/>
                <a:gd name="T31" fmla="*/ 20 h 32"/>
                <a:gd name="T32" fmla="*/ 28 w 96"/>
                <a:gd name="T33" fmla="*/ 19 h 32"/>
                <a:gd name="T34" fmla="*/ 32 w 96"/>
                <a:gd name="T35" fmla="*/ 13 h 32"/>
                <a:gd name="T36" fmla="*/ 38 w 96"/>
                <a:gd name="T37" fmla="*/ 23 h 32"/>
                <a:gd name="T38" fmla="*/ 40 w 96"/>
                <a:gd name="T39" fmla="*/ 24 h 32"/>
                <a:gd name="T40" fmla="*/ 42 w 96"/>
                <a:gd name="T41" fmla="*/ 23 h 32"/>
                <a:gd name="T42" fmla="*/ 49 w 96"/>
                <a:gd name="T43" fmla="*/ 8 h 32"/>
                <a:gd name="T44" fmla="*/ 56 w 96"/>
                <a:gd name="T45" fmla="*/ 31 h 32"/>
                <a:gd name="T46" fmla="*/ 58 w 96"/>
                <a:gd name="T47" fmla="*/ 32 h 32"/>
                <a:gd name="T48" fmla="*/ 60 w 96"/>
                <a:gd name="T49" fmla="*/ 31 h 32"/>
                <a:gd name="T50" fmla="*/ 65 w 96"/>
                <a:gd name="T51" fmla="*/ 20 h 32"/>
                <a:gd name="T52" fmla="*/ 94 w 96"/>
                <a:gd name="T53" fmla="*/ 20 h 32"/>
                <a:gd name="T54" fmla="*/ 96 w 96"/>
                <a:gd name="T55" fmla="*/ 18 h 32"/>
                <a:gd name="T56" fmla="*/ 94 w 96"/>
                <a:gd name="T5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32">
                  <a:moveTo>
                    <a:pt x="94" y="16"/>
                  </a:moveTo>
                  <a:cubicBezTo>
                    <a:pt x="64" y="16"/>
                    <a:pt x="64" y="16"/>
                    <a:pt x="64" y="16"/>
                  </a:cubicBezTo>
                  <a:cubicBezTo>
                    <a:pt x="63" y="16"/>
                    <a:pt x="63" y="16"/>
                    <a:pt x="62" y="17"/>
                  </a:cubicBezTo>
                  <a:cubicBezTo>
                    <a:pt x="59" y="25"/>
                    <a:pt x="59" y="25"/>
                    <a:pt x="59" y="25"/>
                  </a:cubicBezTo>
                  <a:cubicBezTo>
                    <a:pt x="52" y="1"/>
                    <a:pt x="52" y="1"/>
                    <a:pt x="52" y="1"/>
                  </a:cubicBezTo>
                  <a:cubicBezTo>
                    <a:pt x="52" y="1"/>
                    <a:pt x="51" y="0"/>
                    <a:pt x="50" y="0"/>
                  </a:cubicBezTo>
                  <a:cubicBezTo>
                    <a:pt x="49" y="0"/>
                    <a:pt x="49" y="0"/>
                    <a:pt x="48" y="1"/>
                  </a:cubicBezTo>
                  <a:cubicBezTo>
                    <a:pt x="40" y="18"/>
                    <a:pt x="40" y="18"/>
                    <a:pt x="40" y="18"/>
                  </a:cubicBezTo>
                  <a:cubicBezTo>
                    <a:pt x="34" y="9"/>
                    <a:pt x="34" y="9"/>
                    <a:pt x="34" y="9"/>
                  </a:cubicBezTo>
                  <a:cubicBezTo>
                    <a:pt x="33" y="8"/>
                    <a:pt x="33" y="8"/>
                    <a:pt x="32" y="8"/>
                  </a:cubicBezTo>
                  <a:cubicBezTo>
                    <a:pt x="31" y="8"/>
                    <a:pt x="31" y="8"/>
                    <a:pt x="30" y="9"/>
                  </a:cubicBezTo>
                  <a:cubicBezTo>
                    <a:pt x="25" y="16"/>
                    <a:pt x="25" y="16"/>
                    <a:pt x="25" y="16"/>
                  </a:cubicBezTo>
                  <a:cubicBezTo>
                    <a:pt x="2" y="16"/>
                    <a:pt x="2" y="16"/>
                    <a:pt x="2" y="16"/>
                  </a:cubicBezTo>
                  <a:cubicBezTo>
                    <a:pt x="1" y="16"/>
                    <a:pt x="0" y="17"/>
                    <a:pt x="0" y="18"/>
                  </a:cubicBezTo>
                  <a:cubicBezTo>
                    <a:pt x="0" y="19"/>
                    <a:pt x="1" y="20"/>
                    <a:pt x="2" y="20"/>
                  </a:cubicBezTo>
                  <a:cubicBezTo>
                    <a:pt x="26" y="20"/>
                    <a:pt x="26" y="20"/>
                    <a:pt x="26" y="20"/>
                  </a:cubicBezTo>
                  <a:cubicBezTo>
                    <a:pt x="27" y="20"/>
                    <a:pt x="27" y="20"/>
                    <a:pt x="28" y="19"/>
                  </a:cubicBezTo>
                  <a:cubicBezTo>
                    <a:pt x="32" y="13"/>
                    <a:pt x="32" y="13"/>
                    <a:pt x="32" y="13"/>
                  </a:cubicBezTo>
                  <a:cubicBezTo>
                    <a:pt x="38" y="23"/>
                    <a:pt x="38" y="23"/>
                    <a:pt x="38" y="23"/>
                  </a:cubicBezTo>
                  <a:cubicBezTo>
                    <a:pt x="39" y="24"/>
                    <a:pt x="39" y="24"/>
                    <a:pt x="40" y="24"/>
                  </a:cubicBezTo>
                  <a:cubicBezTo>
                    <a:pt x="41" y="24"/>
                    <a:pt x="41" y="24"/>
                    <a:pt x="42" y="23"/>
                  </a:cubicBezTo>
                  <a:cubicBezTo>
                    <a:pt x="49" y="8"/>
                    <a:pt x="49" y="8"/>
                    <a:pt x="49" y="8"/>
                  </a:cubicBezTo>
                  <a:cubicBezTo>
                    <a:pt x="56" y="31"/>
                    <a:pt x="56" y="31"/>
                    <a:pt x="56" y="31"/>
                  </a:cubicBezTo>
                  <a:cubicBezTo>
                    <a:pt x="56" y="31"/>
                    <a:pt x="57" y="32"/>
                    <a:pt x="58" y="32"/>
                  </a:cubicBezTo>
                  <a:cubicBezTo>
                    <a:pt x="59" y="32"/>
                    <a:pt x="59" y="32"/>
                    <a:pt x="60" y="31"/>
                  </a:cubicBezTo>
                  <a:cubicBezTo>
                    <a:pt x="65" y="20"/>
                    <a:pt x="65" y="20"/>
                    <a:pt x="65" y="20"/>
                  </a:cubicBezTo>
                  <a:cubicBezTo>
                    <a:pt x="94" y="20"/>
                    <a:pt x="94" y="20"/>
                    <a:pt x="94" y="20"/>
                  </a:cubicBezTo>
                  <a:cubicBezTo>
                    <a:pt x="95" y="20"/>
                    <a:pt x="96" y="19"/>
                    <a:pt x="96" y="18"/>
                  </a:cubicBezTo>
                  <a:cubicBezTo>
                    <a:pt x="96" y="17"/>
                    <a:pt x="95" y="16"/>
                    <a:pt x="9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70" name="Group 169">
            <a:extLst>
              <a:ext uri="{FF2B5EF4-FFF2-40B4-BE49-F238E27FC236}">
                <a16:creationId xmlns:a16="http://schemas.microsoft.com/office/drawing/2014/main" id="{980588D0-66F9-498C-85C3-20E43ED399ED}"/>
              </a:ext>
            </a:extLst>
          </p:cNvPr>
          <p:cNvGrpSpPr/>
          <p:nvPr/>
        </p:nvGrpSpPr>
        <p:grpSpPr>
          <a:xfrm>
            <a:off x="10499095" y="4434361"/>
            <a:ext cx="279778" cy="344807"/>
            <a:chOff x="9210675" y="2554288"/>
            <a:chExt cx="293688" cy="361950"/>
          </a:xfrm>
          <a:solidFill>
            <a:schemeClr val="bg1"/>
          </a:solidFill>
        </p:grpSpPr>
        <p:sp>
          <p:nvSpPr>
            <p:cNvPr id="171" name="Freeform 54">
              <a:extLst>
                <a:ext uri="{FF2B5EF4-FFF2-40B4-BE49-F238E27FC236}">
                  <a16:creationId xmlns:a16="http://schemas.microsoft.com/office/drawing/2014/main" id="{00338F86-AA1C-4D84-ADCF-047E5DC1ED32}"/>
                </a:ext>
              </a:extLst>
            </p:cNvPr>
            <p:cNvSpPr>
              <a:spLocks/>
            </p:cNvSpPr>
            <p:nvPr/>
          </p:nvSpPr>
          <p:spPr bwMode="auto">
            <a:xfrm>
              <a:off x="9210675" y="2554288"/>
              <a:ext cx="293688" cy="361950"/>
            </a:xfrm>
            <a:custGeom>
              <a:avLst/>
              <a:gdLst>
                <a:gd name="T0" fmla="*/ 58 w 78"/>
                <a:gd name="T1" fmla="*/ 0 h 96"/>
                <a:gd name="T2" fmla="*/ 30 w 78"/>
                <a:gd name="T3" fmla="*/ 0 h 96"/>
                <a:gd name="T4" fmla="*/ 26 w 78"/>
                <a:gd name="T5" fmla="*/ 4 h 96"/>
                <a:gd name="T6" fmla="*/ 26 w 78"/>
                <a:gd name="T7" fmla="*/ 12 h 96"/>
                <a:gd name="T8" fmla="*/ 22 w 78"/>
                <a:gd name="T9" fmla="*/ 16 h 96"/>
                <a:gd name="T10" fmla="*/ 18 w 78"/>
                <a:gd name="T11" fmla="*/ 12 h 96"/>
                <a:gd name="T12" fmla="*/ 18 w 78"/>
                <a:gd name="T13" fmla="*/ 10 h 96"/>
                <a:gd name="T14" fmla="*/ 14 w 78"/>
                <a:gd name="T15" fmla="*/ 6 h 96"/>
                <a:gd name="T16" fmla="*/ 10 w 78"/>
                <a:gd name="T17" fmla="*/ 10 h 96"/>
                <a:gd name="T18" fmla="*/ 10 w 78"/>
                <a:gd name="T19" fmla="*/ 12 h 96"/>
                <a:gd name="T20" fmla="*/ 20 w 78"/>
                <a:gd name="T21" fmla="*/ 24 h 96"/>
                <a:gd name="T22" fmla="*/ 20 w 78"/>
                <a:gd name="T23" fmla="*/ 28 h 96"/>
                <a:gd name="T24" fmla="*/ 10 w 78"/>
                <a:gd name="T25" fmla="*/ 28 h 96"/>
                <a:gd name="T26" fmla="*/ 0 w 78"/>
                <a:gd name="T27" fmla="*/ 38 h 96"/>
                <a:gd name="T28" fmla="*/ 0 w 78"/>
                <a:gd name="T29" fmla="*/ 40 h 96"/>
                <a:gd name="T30" fmla="*/ 44 w 78"/>
                <a:gd name="T31" fmla="*/ 40 h 96"/>
                <a:gd name="T32" fmla="*/ 44 w 78"/>
                <a:gd name="T33" fmla="*/ 38 h 96"/>
                <a:gd name="T34" fmla="*/ 34 w 78"/>
                <a:gd name="T35" fmla="*/ 28 h 96"/>
                <a:gd name="T36" fmla="*/ 24 w 78"/>
                <a:gd name="T37" fmla="*/ 28 h 96"/>
                <a:gd name="T38" fmla="*/ 24 w 78"/>
                <a:gd name="T39" fmla="*/ 24 h 96"/>
                <a:gd name="T40" fmla="*/ 34 w 78"/>
                <a:gd name="T41" fmla="*/ 12 h 96"/>
                <a:gd name="T42" fmla="*/ 34 w 78"/>
                <a:gd name="T43" fmla="*/ 8 h 96"/>
                <a:gd name="T44" fmla="*/ 58 w 78"/>
                <a:gd name="T45" fmla="*/ 8 h 96"/>
                <a:gd name="T46" fmla="*/ 70 w 78"/>
                <a:gd name="T47" fmla="*/ 20 h 96"/>
                <a:gd name="T48" fmla="*/ 70 w 78"/>
                <a:gd name="T49" fmla="*/ 92 h 96"/>
                <a:gd name="T50" fmla="*/ 74 w 78"/>
                <a:gd name="T51" fmla="*/ 96 h 96"/>
                <a:gd name="T52" fmla="*/ 78 w 78"/>
                <a:gd name="T53" fmla="*/ 92 h 96"/>
                <a:gd name="T54" fmla="*/ 78 w 78"/>
                <a:gd name="T55" fmla="*/ 20 h 96"/>
                <a:gd name="T56" fmla="*/ 58 w 78"/>
                <a:gd name="T5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8" h="96">
                  <a:moveTo>
                    <a:pt x="58" y="0"/>
                  </a:moveTo>
                  <a:cubicBezTo>
                    <a:pt x="30" y="0"/>
                    <a:pt x="30" y="0"/>
                    <a:pt x="30" y="0"/>
                  </a:cubicBezTo>
                  <a:cubicBezTo>
                    <a:pt x="28" y="0"/>
                    <a:pt x="26" y="2"/>
                    <a:pt x="26" y="4"/>
                  </a:cubicBezTo>
                  <a:cubicBezTo>
                    <a:pt x="26" y="12"/>
                    <a:pt x="26" y="12"/>
                    <a:pt x="26" y="12"/>
                  </a:cubicBezTo>
                  <a:cubicBezTo>
                    <a:pt x="26" y="14"/>
                    <a:pt x="24" y="16"/>
                    <a:pt x="22" y="16"/>
                  </a:cubicBezTo>
                  <a:cubicBezTo>
                    <a:pt x="20" y="16"/>
                    <a:pt x="18" y="14"/>
                    <a:pt x="18" y="12"/>
                  </a:cubicBezTo>
                  <a:cubicBezTo>
                    <a:pt x="18" y="10"/>
                    <a:pt x="18" y="10"/>
                    <a:pt x="18" y="10"/>
                  </a:cubicBezTo>
                  <a:cubicBezTo>
                    <a:pt x="18" y="8"/>
                    <a:pt x="16" y="6"/>
                    <a:pt x="14" y="6"/>
                  </a:cubicBezTo>
                  <a:cubicBezTo>
                    <a:pt x="12" y="6"/>
                    <a:pt x="10" y="8"/>
                    <a:pt x="10" y="10"/>
                  </a:cubicBezTo>
                  <a:cubicBezTo>
                    <a:pt x="10" y="12"/>
                    <a:pt x="10" y="12"/>
                    <a:pt x="10" y="12"/>
                  </a:cubicBezTo>
                  <a:cubicBezTo>
                    <a:pt x="10" y="18"/>
                    <a:pt x="14" y="23"/>
                    <a:pt x="20" y="24"/>
                  </a:cubicBezTo>
                  <a:cubicBezTo>
                    <a:pt x="20" y="28"/>
                    <a:pt x="20" y="28"/>
                    <a:pt x="20" y="28"/>
                  </a:cubicBezTo>
                  <a:cubicBezTo>
                    <a:pt x="10" y="28"/>
                    <a:pt x="10" y="28"/>
                    <a:pt x="10" y="28"/>
                  </a:cubicBezTo>
                  <a:cubicBezTo>
                    <a:pt x="4" y="28"/>
                    <a:pt x="0" y="33"/>
                    <a:pt x="0" y="38"/>
                  </a:cubicBezTo>
                  <a:cubicBezTo>
                    <a:pt x="0" y="40"/>
                    <a:pt x="0" y="40"/>
                    <a:pt x="0" y="40"/>
                  </a:cubicBezTo>
                  <a:cubicBezTo>
                    <a:pt x="44" y="40"/>
                    <a:pt x="44" y="40"/>
                    <a:pt x="44" y="40"/>
                  </a:cubicBezTo>
                  <a:cubicBezTo>
                    <a:pt x="44" y="38"/>
                    <a:pt x="44" y="38"/>
                    <a:pt x="44" y="38"/>
                  </a:cubicBezTo>
                  <a:cubicBezTo>
                    <a:pt x="44" y="33"/>
                    <a:pt x="40" y="28"/>
                    <a:pt x="34" y="28"/>
                  </a:cubicBezTo>
                  <a:cubicBezTo>
                    <a:pt x="24" y="28"/>
                    <a:pt x="24" y="28"/>
                    <a:pt x="24" y="28"/>
                  </a:cubicBezTo>
                  <a:cubicBezTo>
                    <a:pt x="24" y="24"/>
                    <a:pt x="24" y="24"/>
                    <a:pt x="24" y="24"/>
                  </a:cubicBezTo>
                  <a:cubicBezTo>
                    <a:pt x="30" y="23"/>
                    <a:pt x="34" y="18"/>
                    <a:pt x="34" y="12"/>
                  </a:cubicBezTo>
                  <a:cubicBezTo>
                    <a:pt x="34" y="8"/>
                    <a:pt x="34" y="8"/>
                    <a:pt x="34" y="8"/>
                  </a:cubicBezTo>
                  <a:cubicBezTo>
                    <a:pt x="58" y="8"/>
                    <a:pt x="58" y="8"/>
                    <a:pt x="58" y="8"/>
                  </a:cubicBezTo>
                  <a:cubicBezTo>
                    <a:pt x="65" y="8"/>
                    <a:pt x="70" y="13"/>
                    <a:pt x="70" y="20"/>
                  </a:cubicBezTo>
                  <a:cubicBezTo>
                    <a:pt x="70" y="92"/>
                    <a:pt x="70" y="92"/>
                    <a:pt x="70" y="92"/>
                  </a:cubicBezTo>
                  <a:cubicBezTo>
                    <a:pt x="70" y="94"/>
                    <a:pt x="72" y="96"/>
                    <a:pt x="74" y="96"/>
                  </a:cubicBezTo>
                  <a:cubicBezTo>
                    <a:pt x="76" y="96"/>
                    <a:pt x="78" y="94"/>
                    <a:pt x="78" y="92"/>
                  </a:cubicBezTo>
                  <a:cubicBezTo>
                    <a:pt x="78" y="20"/>
                    <a:pt x="78" y="20"/>
                    <a:pt x="78" y="20"/>
                  </a:cubicBezTo>
                  <a:cubicBezTo>
                    <a:pt x="78" y="9"/>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Freeform 55">
              <a:extLst>
                <a:ext uri="{FF2B5EF4-FFF2-40B4-BE49-F238E27FC236}">
                  <a16:creationId xmlns:a16="http://schemas.microsoft.com/office/drawing/2014/main" id="{2C050B5A-175B-4495-A1FA-BE291926B6B7}"/>
                </a:ext>
              </a:extLst>
            </p:cNvPr>
            <p:cNvSpPr>
              <a:spLocks/>
            </p:cNvSpPr>
            <p:nvPr/>
          </p:nvSpPr>
          <p:spPr bwMode="auto">
            <a:xfrm>
              <a:off x="9210675" y="2719388"/>
              <a:ext cx="165100" cy="196850"/>
            </a:xfrm>
            <a:custGeom>
              <a:avLst/>
              <a:gdLst>
                <a:gd name="T0" fmla="*/ 28 w 44"/>
                <a:gd name="T1" fmla="*/ 28 h 52"/>
                <a:gd name="T2" fmla="*/ 26 w 44"/>
                <a:gd name="T3" fmla="*/ 26 h 52"/>
                <a:gd name="T4" fmla="*/ 28 w 44"/>
                <a:gd name="T5" fmla="*/ 24 h 52"/>
                <a:gd name="T6" fmla="*/ 44 w 44"/>
                <a:gd name="T7" fmla="*/ 24 h 52"/>
                <a:gd name="T8" fmla="*/ 44 w 44"/>
                <a:gd name="T9" fmla="*/ 20 h 52"/>
                <a:gd name="T10" fmla="*/ 32 w 44"/>
                <a:gd name="T11" fmla="*/ 20 h 52"/>
                <a:gd name="T12" fmla="*/ 30 w 44"/>
                <a:gd name="T13" fmla="*/ 18 h 52"/>
                <a:gd name="T14" fmla="*/ 32 w 44"/>
                <a:gd name="T15" fmla="*/ 16 h 52"/>
                <a:gd name="T16" fmla="*/ 44 w 44"/>
                <a:gd name="T17" fmla="*/ 16 h 52"/>
                <a:gd name="T18" fmla="*/ 44 w 44"/>
                <a:gd name="T19" fmla="*/ 12 h 52"/>
                <a:gd name="T20" fmla="*/ 28 w 44"/>
                <a:gd name="T21" fmla="*/ 12 h 52"/>
                <a:gd name="T22" fmla="*/ 26 w 44"/>
                <a:gd name="T23" fmla="*/ 10 h 52"/>
                <a:gd name="T24" fmla="*/ 28 w 44"/>
                <a:gd name="T25" fmla="*/ 8 h 52"/>
                <a:gd name="T26" fmla="*/ 44 w 44"/>
                <a:gd name="T27" fmla="*/ 8 h 52"/>
                <a:gd name="T28" fmla="*/ 44 w 44"/>
                <a:gd name="T29" fmla="*/ 0 h 52"/>
                <a:gd name="T30" fmla="*/ 0 w 44"/>
                <a:gd name="T31" fmla="*/ 0 h 52"/>
                <a:gd name="T32" fmla="*/ 0 w 44"/>
                <a:gd name="T33" fmla="*/ 30 h 52"/>
                <a:gd name="T34" fmla="*/ 10 w 44"/>
                <a:gd name="T35" fmla="*/ 40 h 52"/>
                <a:gd name="T36" fmla="*/ 20 w 44"/>
                <a:gd name="T37" fmla="*/ 40 h 52"/>
                <a:gd name="T38" fmla="*/ 20 w 44"/>
                <a:gd name="T39" fmla="*/ 52 h 52"/>
                <a:gd name="T40" fmla="*/ 24 w 44"/>
                <a:gd name="T41" fmla="*/ 52 h 52"/>
                <a:gd name="T42" fmla="*/ 24 w 44"/>
                <a:gd name="T43" fmla="*/ 40 h 52"/>
                <a:gd name="T44" fmla="*/ 34 w 44"/>
                <a:gd name="T45" fmla="*/ 40 h 52"/>
                <a:gd name="T46" fmla="*/ 44 w 44"/>
                <a:gd name="T47" fmla="*/ 30 h 52"/>
                <a:gd name="T48" fmla="*/ 44 w 44"/>
                <a:gd name="T49" fmla="*/ 28 h 52"/>
                <a:gd name="T50" fmla="*/ 28 w 44"/>
                <a:gd name="T51"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2">
                  <a:moveTo>
                    <a:pt x="28" y="28"/>
                  </a:moveTo>
                  <a:cubicBezTo>
                    <a:pt x="27" y="28"/>
                    <a:pt x="26" y="27"/>
                    <a:pt x="26" y="26"/>
                  </a:cubicBezTo>
                  <a:cubicBezTo>
                    <a:pt x="26" y="25"/>
                    <a:pt x="27" y="24"/>
                    <a:pt x="28" y="24"/>
                  </a:cubicBezTo>
                  <a:cubicBezTo>
                    <a:pt x="44" y="24"/>
                    <a:pt x="44" y="24"/>
                    <a:pt x="44" y="24"/>
                  </a:cubicBezTo>
                  <a:cubicBezTo>
                    <a:pt x="44" y="20"/>
                    <a:pt x="44" y="20"/>
                    <a:pt x="44" y="20"/>
                  </a:cubicBezTo>
                  <a:cubicBezTo>
                    <a:pt x="32" y="20"/>
                    <a:pt x="32" y="20"/>
                    <a:pt x="32" y="20"/>
                  </a:cubicBezTo>
                  <a:cubicBezTo>
                    <a:pt x="31" y="20"/>
                    <a:pt x="30" y="19"/>
                    <a:pt x="30" y="18"/>
                  </a:cubicBezTo>
                  <a:cubicBezTo>
                    <a:pt x="30" y="17"/>
                    <a:pt x="31" y="16"/>
                    <a:pt x="32" y="16"/>
                  </a:cubicBezTo>
                  <a:cubicBezTo>
                    <a:pt x="44" y="16"/>
                    <a:pt x="44" y="16"/>
                    <a:pt x="44" y="16"/>
                  </a:cubicBezTo>
                  <a:cubicBezTo>
                    <a:pt x="44" y="12"/>
                    <a:pt x="44" y="12"/>
                    <a:pt x="44" y="12"/>
                  </a:cubicBezTo>
                  <a:cubicBezTo>
                    <a:pt x="28" y="12"/>
                    <a:pt x="28" y="12"/>
                    <a:pt x="28" y="12"/>
                  </a:cubicBezTo>
                  <a:cubicBezTo>
                    <a:pt x="27" y="12"/>
                    <a:pt x="26" y="11"/>
                    <a:pt x="26" y="10"/>
                  </a:cubicBezTo>
                  <a:cubicBezTo>
                    <a:pt x="26" y="9"/>
                    <a:pt x="27" y="8"/>
                    <a:pt x="28" y="8"/>
                  </a:cubicBezTo>
                  <a:cubicBezTo>
                    <a:pt x="44" y="8"/>
                    <a:pt x="44" y="8"/>
                    <a:pt x="44" y="8"/>
                  </a:cubicBezTo>
                  <a:cubicBezTo>
                    <a:pt x="44" y="0"/>
                    <a:pt x="44" y="0"/>
                    <a:pt x="44" y="0"/>
                  </a:cubicBezTo>
                  <a:cubicBezTo>
                    <a:pt x="0" y="0"/>
                    <a:pt x="0" y="0"/>
                    <a:pt x="0" y="0"/>
                  </a:cubicBezTo>
                  <a:cubicBezTo>
                    <a:pt x="0" y="30"/>
                    <a:pt x="0" y="30"/>
                    <a:pt x="0" y="30"/>
                  </a:cubicBezTo>
                  <a:cubicBezTo>
                    <a:pt x="0" y="36"/>
                    <a:pt x="4" y="40"/>
                    <a:pt x="10" y="40"/>
                  </a:cubicBezTo>
                  <a:cubicBezTo>
                    <a:pt x="20" y="40"/>
                    <a:pt x="20" y="40"/>
                    <a:pt x="20" y="40"/>
                  </a:cubicBezTo>
                  <a:cubicBezTo>
                    <a:pt x="20" y="52"/>
                    <a:pt x="20" y="52"/>
                    <a:pt x="20" y="52"/>
                  </a:cubicBezTo>
                  <a:cubicBezTo>
                    <a:pt x="24" y="52"/>
                    <a:pt x="24" y="52"/>
                    <a:pt x="24" y="52"/>
                  </a:cubicBezTo>
                  <a:cubicBezTo>
                    <a:pt x="24" y="40"/>
                    <a:pt x="24" y="40"/>
                    <a:pt x="24" y="40"/>
                  </a:cubicBezTo>
                  <a:cubicBezTo>
                    <a:pt x="34" y="40"/>
                    <a:pt x="34" y="40"/>
                    <a:pt x="34" y="40"/>
                  </a:cubicBezTo>
                  <a:cubicBezTo>
                    <a:pt x="40" y="40"/>
                    <a:pt x="44" y="36"/>
                    <a:pt x="44" y="30"/>
                  </a:cubicBezTo>
                  <a:cubicBezTo>
                    <a:pt x="44" y="28"/>
                    <a:pt x="44" y="28"/>
                    <a:pt x="44" y="28"/>
                  </a:cubicBezTo>
                  <a:lnTo>
                    <a:pt x="2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47071618"/>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726</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Franklin Gothic Book</vt:lpstr>
      <vt:lpstr>Old English Text MT</vt:lpstr>
      <vt:lpstr>Rockwell Condensed</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sushmeetha ck</cp:lastModifiedBy>
  <cp:revision>81</cp:revision>
  <dcterms:created xsi:type="dcterms:W3CDTF">2018-11-09T07:05:59Z</dcterms:created>
  <dcterms:modified xsi:type="dcterms:W3CDTF">2021-11-24T04:59:50Z</dcterms:modified>
</cp:coreProperties>
</file>