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28470016"/>
        <c:axId val="128504576"/>
      </c:barChart>
      <c:catAx>
        <c:axId val="12847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504576"/>
        <c:crosses val="autoZero"/>
        <c:auto val="1"/>
        <c:lblAlgn val="ctr"/>
        <c:lblOffset val="100"/>
        <c:noMultiLvlLbl val="0"/>
      </c:catAx>
      <c:valAx>
        <c:axId val="128504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470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438400" y="3290233"/>
            <a:ext cx="8879925" cy="1938992"/>
          </a:xfrm>
          <a:prstGeom prst="rect">
            <a:avLst/>
          </a:prstGeom>
          <a:noFill/>
        </p:spPr>
        <p:txBody>
          <a:bodyPr wrap="square" rtlCol="0">
            <a:spAutoFit/>
          </a:bodyPr>
          <a:lstStyle/>
          <a:p>
            <a:r>
              <a:rPr lang="en-US" sz="2400" dirty="0"/>
              <a:t>STUDENT NAME:</a:t>
            </a:r>
          </a:p>
          <a:p>
            <a:r>
              <a:rPr lang="en-US" sz="2400" dirty="0"/>
              <a:t>REGISTER NO</a:t>
            </a:r>
            <a:r>
              <a:rPr lang="en-US" sz="2400" smtClean="0"/>
              <a:t>:        </a:t>
            </a:r>
            <a:r>
              <a:rPr lang="en-US" sz="2400" smtClean="0"/>
              <a:t>122201324</a:t>
            </a:r>
            <a:endParaRPr lang="en-US" sz="4000" b="1" dirty="0"/>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smtClean="0">
                <a:latin typeface="Arial Rounded MT Bold" panose="020F0704030504030204" pitchFamily="34" charset="0"/>
              </a:rPr>
              <a:t>NARESH K</a:t>
            </a:r>
            <a:endParaRPr lang="en-IN" dirty="0">
              <a:latin typeface="Arial Rounded MT Bold" panose="020F0704030504030204" pitchFamily="34" charset="0"/>
            </a:endParaRPr>
          </a:p>
        </p:txBody>
      </p:sp>
      <p:sp>
        <p:nvSpPr>
          <p:cNvPr id="12" name="TextBox 11">
            <a:extLst>
              <a:ext uri="{FF2B5EF4-FFF2-40B4-BE49-F238E27FC236}">
                <a16:creationId xmlns=""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361</Words>
  <Application>Microsoft Office PowerPoint</Application>
  <PresentationFormat>Custom</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E-LIBRARY</cp:lastModifiedBy>
  <cp:revision>18</cp:revision>
  <dcterms:created xsi:type="dcterms:W3CDTF">2024-03-29T15:07:22Z</dcterms:created>
  <dcterms:modified xsi:type="dcterms:W3CDTF">2024-09-19T11:25:13Z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