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3240" y="1604160"/>
            <a:ext cx="4984200" cy="3976920"/>
          </a:xfrm>
          <a:prstGeom prst="rect">
            <a:avLst/>
          </a:prstGeom>
          <a:ln>
            <a:noFill/>
          </a:ln>
        </p:spPr>
      </p:pic>
      <p:pic>
        <p:nvPicPr>
          <p:cNvPr id="43"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3240" y="1604160"/>
            <a:ext cx="4984200" cy="3976920"/>
          </a:xfrm>
          <a:prstGeom prst="rect">
            <a:avLst/>
          </a:prstGeom>
          <a:ln>
            <a:noFill/>
          </a:ln>
        </p:spPr>
      </p:pic>
      <p:pic>
        <p:nvPicPr>
          <p:cNvPr id="84"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3240" y="1604160"/>
            <a:ext cx="4984200" cy="3976920"/>
          </a:xfrm>
          <a:prstGeom prst="rect">
            <a:avLst/>
          </a:prstGeom>
          <a:ln>
            <a:noFill/>
          </a:ln>
        </p:spPr>
      </p:pic>
      <p:pic>
        <p:nvPicPr>
          <p:cNvPr id="127"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C22C847C-58D7-4255-8E24-BE0C78A24BB1}"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6CE12CCE-B099-46AE-9513-8A918759EAB3}" type="slidenum">
              <a:rPr b="0" lang="en-IN" sz="900" spc="-1" strike="noStrike">
                <a:solidFill>
                  <a:srgbClr val="404040"/>
                </a:solidFill>
                <a:uFill>
                  <a:solidFill>
                    <a:srgbClr val="ffffff"/>
                  </a:solidFill>
                </a:uFill>
                <a:latin typeface="Franklin Gothic Book"/>
              </a:rPr>
              <a:t>1</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PROJECT KEYLOGGER</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Student Name: S.Naresh</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College Name: A.V.C. College of Engineering</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Department: Computer Science and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marL="306000" indent="-305640">
              <a:lnSpc>
                <a:spcPct val="100000"/>
              </a:lnSpc>
            </a:pP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2400" spc="-1" strike="noStrike">
                <a:solidFill>
                  <a:srgbClr val="0e5772"/>
                </a:solidFill>
                <a:uFill>
                  <a:solidFill>
                    <a:srgbClr val="ffffff"/>
                  </a:solidFill>
                </a:uFill>
                <a:latin typeface="Franklin Gothic Book"/>
              </a:rPr>
              <a:t> </a:t>
            </a:r>
            <a:r>
              <a:rPr b="1" lang="en-US" sz="2400" spc="-1" strike="noStrike">
                <a:solidFill>
                  <a:srgbClr val="0e5772"/>
                </a:solidFill>
                <a:uFill>
                  <a:solidFill>
                    <a:srgbClr val="ffffff"/>
                  </a:solidFill>
                </a:uFill>
                <a:latin typeface="Franklin Gothic Book"/>
              </a:rPr>
              <a:t>Project problem statement for keylogger Problem Statement</a:t>
            </a:r>
            <a:r>
              <a:rPr b="0" lang="en-US" sz="2400" spc="-1" strike="noStrike">
                <a:solidFill>
                  <a:srgbClr val="0e5772"/>
                </a:solidFill>
                <a:uFill>
                  <a:solidFill>
                    <a:srgbClr val="ffffff"/>
                  </a:solidFill>
                </a:uFill>
                <a:latin typeface="Franklin Gothic Book"/>
              </a:rPr>
              <a: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 </a:t>
            </a:r>
            <a:endParaRPr b="0" lang="en-US" sz="1700" spc="-1" strike="noStrike">
              <a:solidFill>
                <a:srgbClr val="404040"/>
              </a:solidFill>
              <a:uFill>
                <a:solidFill>
                  <a:srgbClr val="ffffff"/>
                </a:solidFill>
              </a:uFill>
              <a:latin typeface="Franklin Gothic Book"/>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Prevention: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Anti-virus and Anti-malware software:</a:t>
            </a:r>
            <a:r>
              <a:rPr b="0" lang="en-US"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cautious with downloads and attachments:</a:t>
            </a:r>
            <a:r>
              <a:rPr b="0" lang="en-US"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Detection: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System behavior changes:</a:t>
            </a:r>
            <a:r>
              <a:rPr b="0" lang="en-US"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Anti-keylogging software:</a:t>
            </a:r>
            <a:r>
              <a:rPr b="0" lang="en-US" sz="1200" spc="-1" strike="noStrike">
                <a:solidFill>
                  <a:srgbClr val="404040"/>
                </a:solidFill>
                <a:uFill>
                  <a:solidFill>
                    <a:srgbClr val="ffffff"/>
                  </a:solidFill>
                </a:uFill>
                <a:latin typeface="Franklin Gothic Book"/>
              </a:rPr>
              <a:t> There are specific anti-keylogging programs that can detect and block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Regular security scans:</a:t>
            </a:r>
            <a:r>
              <a:rPr b="0" lang="en-US"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Recovery: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Boot into Safe Mode:</a:t>
            </a:r>
            <a:r>
              <a:rPr b="0" lang="en-US"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Security software scan:</a:t>
            </a:r>
            <a:r>
              <a:rPr b="0" lang="en-US" sz="1200" spc="-1" strike="noStrike">
                <a:solidFill>
                  <a:srgbClr val="404040"/>
                </a:solidFill>
                <a:uFill>
                  <a:solidFill>
                    <a:srgbClr val="ffffff"/>
                  </a:solidFill>
                </a:uFill>
                <a:latin typeface="Franklin Gothic Book"/>
              </a:rPr>
              <a:t> Run a full scan with your antivirus and anti-malware software in Safe Mode.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Change passwords:</a:t>
            </a:r>
            <a:r>
              <a:rPr b="0" lang="en-US"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Additional Tips: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mindful of public computers:</a:t>
            </a:r>
            <a:r>
              <a:rPr b="0" lang="en-US"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Keep your software updated:</a:t>
            </a:r>
            <a:r>
              <a:rPr b="0" lang="en-US"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r>
              <a:rPr b="1" lang="en-US"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 </a:t>
            </a: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pynput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mSpy</a:t>
            </a:r>
            <a:r>
              <a:rPr b="0" lang="en-US" sz="1800" spc="-1" strike="noStrike">
                <a:solidFill>
                  <a:srgbClr val="000000"/>
                </a:solidFill>
                <a:uFill>
                  <a:solidFill>
                    <a:srgbClr val="ffffff"/>
                  </a:solidFill>
                </a:uFill>
                <a:latin typeface="Franklin Gothic Book"/>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Tkinter</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jsonlib</a:t>
            </a:r>
            <a:endParaRPr b="0" lang="en-US" sz="1700" spc="-1" strike="noStrike">
              <a:solidFill>
                <a:srgbClr val="404040"/>
              </a:solidFill>
              <a:uFill>
                <a:solidFill>
                  <a:srgbClr val="ffffff"/>
                </a:solidFill>
              </a:uFill>
              <a:latin typeface="Franklin Gothic Book"/>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p>
            <a:pPr marL="306000" indent="-305640">
              <a:lnSpc>
                <a:spcPct val="100000"/>
              </a:lnSpc>
            </a:pPr>
            <a:r>
              <a:rPr b="1" lang="en-US" sz="1700" spc="-1" strike="noStrike">
                <a:solidFill>
                  <a:srgbClr val="404040"/>
                </a:solidFill>
                <a:uFill>
                  <a:solidFill>
                    <a:srgbClr val="ffffff"/>
                  </a:solidFill>
                </a:uFill>
                <a:latin typeface="Franklin Gothic Book"/>
              </a:rPr>
              <a:t> </a:t>
            </a:r>
            <a:r>
              <a:rPr b="1" lang="en-US" sz="2000" spc="-1" strike="noStrike">
                <a:solidFill>
                  <a:srgbClr val="404040"/>
                </a:solidFill>
                <a:uFill>
                  <a:solidFill>
                    <a:srgbClr val="ffffff"/>
                  </a:solidFill>
                </a:uFill>
                <a:latin typeface="Franklin Gothic Book"/>
              </a:rPr>
              <a:t>Step 1: Install the Required Library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2: Importing the Necessary Libraries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3: Define the Log File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4: Create the Key Press Event Function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5: Register the Key Press Event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keyboard.on_press(on_key_press)</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1900" spc="-1" strike="noStrike">
                <a:solidFill>
                  <a:srgbClr val="404040"/>
                </a:solidFill>
                <a:uFill>
                  <a:solidFill>
                    <a:srgbClr val="ffffff"/>
                  </a:solidFill>
                </a:uFill>
                <a:latin typeface="Franklin Gothic Book"/>
              </a:rPr>
              <a:t>Step 6: Run the Code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pic>
        <p:nvPicPr>
          <p:cNvPr id="142" name="Picture 2" descr=""/>
          <p:cNvPicPr/>
          <p:nvPr/>
        </p:nvPicPr>
        <p:blipFill>
          <a:blip r:embed="rId1"/>
          <a:stretch/>
        </p:blipFill>
        <p:spPr>
          <a:xfrm>
            <a:off x="1633680" y="1890000"/>
            <a:ext cx="3125880" cy="3448800"/>
          </a:xfrm>
          <a:prstGeom prst="rect">
            <a:avLst/>
          </a:prstGeom>
          <a:ln>
            <a:noFill/>
          </a:ln>
          <a:effectLst>
            <a:outerShdw algn="tl" blurRad="292100" dir="2700000" dist="139700" rotWithShape="0">
              <a:srgbClr val="333333">
                <a:alpha val="65000"/>
              </a:srgbClr>
            </a:outerShdw>
          </a:effectLst>
        </p:spPr>
      </p:pic>
      <p:pic>
        <p:nvPicPr>
          <p:cNvPr id="143" name="Picture 6" descr=""/>
          <p:cNvPicPr/>
          <p:nvPr/>
        </p:nvPicPr>
        <p:blipFill>
          <a:blip r:embed="rId2"/>
          <a:stretch/>
        </p:blipFill>
        <p:spPr>
          <a:xfrm>
            <a:off x="6095880" y="1890000"/>
            <a:ext cx="4663440" cy="3322080"/>
          </a:xfrm>
          <a:prstGeom prst="rect">
            <a:avLst/>
          </a:prstGeom>
          <a:ln>
            <a:noFill/>
          </a:ln>
          <a:effectLst>
            <a:outerShdw algn="tl" blurRad="292100" dir="2700000" dist="139700" rotWithShape="0">
              <a:srgbClr val="333333">
                <a:alpha val="65000"/>
              </a:srgbClr>
            </a:outerShdw>
          </a:effectLst>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5"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US" sz="1700" spc="-1" strike="noStrike">
              <a:solidFill>
                <a:srgbClr val="404040"/>
              </a:solidFill>
              <a:uFill>
                <a:solidFill>
                  <a:srgbClr val="ffffff"/>
                </a:solidFill>
              </a:uFill>
              <a:latin typeface="Franklin Gothic Book"/>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7" name="TextShape 2"/>
          <p:cNvSpPr txBox="1"/>
          <p:nvPr/>
        </p:nvSpPr>
        <p:spPr>
          <a:xfrm>
            <a:off x="581040" y="1302120"/>
            <a:ext cx="11029320" cy="467280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 </a:t>
            </a:r>
            <a:r>
              <a:rPr b="0" lang="en-US"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National Institute of Standards and Technology (NIST) Cybersecurity Framework: </a:t>
            </a:r>
            <a:r>
              <a:rPr b="0" lang="en-US" sz="2400" spc="-1" strike="noStrike" u="sng">
                <a:solidFill>
                  <a:srgbClr val="96de37"/>
                </a:solidFill>
                <a:uFill>
                  <a:solidFill>
                    <a:srgbClr val="ffffff"/>
                  </a:solidFill>
                </a:uFill>
                <a:latin typeface="Franklin Gothic Book"/>
                <a:hlinkClick r:id="rId1"/>
              </a:rPr>
              <a:t>https://www.nist.gov/cyberframework</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Cybersecurity &amp; Infrastructure Security Agency (CISA) Shields Up program: </a:t>
            </a:r>
            <a:r>
              <a:rPr b="0" lang="en-US" sz="2400" spc="-1" strike="noStrike" u="sng">
                <a:solidFill>
                  <a:srgbClr val="96de37"/>
                </a:solidFill>
                <a:uFill>
                  <a:solidFill>
                    <a:srgbClr val="ffffff"/>
                  </a:solidFill>
                </a:uFill>
                <a:latin typeface="Franklin Gothic Book"/>
                <a:hlinkClick r:id="rId2"/>
              </a:rPr>
              <a:t>https://www.cisa.gov/shields-up</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Kaspersky Lab - What is Keystroke Logging and Keyloggers?: </a:t>
            </a:r>
            <a:r>
              <a:rPr b="0" lang="en-US" sz="2400" spc="-1" strike="noStrike" u="sng">
                <a:solidFill>
                  <a:srgbClr val="96de37"/>
                </a:solidFill>
                <a:uFill>
                  <a:solidFill>
                    <a:srgbClr val="ffffff"/>
                  </a:solidFill>
                </a:uFill>
                <a:latin typeface="Franklin Gothic Book"/>
                <a:hlinkClick r:id="rId3"/>
              </a:rPr>
              <a:t>https://www.kaspersky.com/resource-center/definitions/keylogger</a:t>
            </a:r>
            <a:endParaRPr b="0" lang="en-US" sz="1700" spc="-1" strike="noStrike">
              <a:solidFill>
                <a:srgbClr val="404040"/>
              </a:solidFill>
              <a:uFill>
                <a:solidFill>
                  <a:srgbClr val="ffffff"/>
                </a:solidFill>
              </a:uFill>
              <a:latin typeface="Franklin Gothic Book"/>
            </a:endParaRPr>
          </a:p>
          <a:p>
            <a:pPr marL="305280" indent="-304920">
              <a:lnSpc>
                <a:spcPct val="100000"/>
              </a:lnSpc>
            </a:pPr>
            <a:endParaRPr b="0" lang="en-US" sz="1700" spc="-1" strike="noStrike">
              <a:solidFill>
                <a:srgbClr val="404040"/>
              </a:solidFill>
              <a:uFill>
                <a:solidFill>
                  <a:srgbClr val="ffffff"/>
                </a:solidFill>
              </a:uFill>
              <a:latin typeface="Franklin Gothic Book"/>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49</TotalTime>
  <Application>LibreOffice/5.1.6.2$Linux_x86 LibreOffice_project/10m0$Build-2</Application>
  <Words>960</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2024-04-04T12:15:08Z</dcterms:modified>
  <cp:revision>31</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