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9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Val val="1"/>
        </c:dLbls>
        <c:gapWidth val="80"/>
        <c:overlap val="25"/>
        <c:axId val="105944576"/>
        <c:axId val="105946496"/>
      </c:barChart>
      <c:catAx>
        <c:axId val="1059445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946496"/>
        <c:crosses val="autoZero"/>
        <c:auto val="1"/>
        <c:lblAlgn val="ctr"/>
        <c:lblOffset val="100"/>
      </c:catAx>
      <c:valAx>
        <c:axId val="105946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94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NARESH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 smtClean="0"/>
              <a:t>312219214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GURU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 SHANTIVIJAI JAIN ARTS AND SCIENCE COLLEGE  NALLUR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602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1</cp:revision>
  <dcterms:created xsi:type="dcterms:W3CDTF">2024-03-29T04:07:22Z</dcterms:created>
  <dcterms:modified xsi:type="dcterms:W3CDTF">2024-09-13T07:01:48Z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