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2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745E-4B70-4EF2-8E5C-CE563F5BF6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402E1-AC41-497F-BE49-3FEB459D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402E1-AC41-497F-BE49-3FEB459DD6D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A14E-1697-4BA8-917B-34A1C3DE6FE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2D5F-A9F9-4731-A18A-B364547CC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NIMBUS-SAMPLE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view-global-page.jpg"/>
          <p:cNvPicPr>
            <a:picLocks noGrp="1" noChangeAspect="1"/>
          </p:cNvPicPr>
          <p:nvPr>
            <p:ph idx="1"/>
          </p:nvPr>
        </p:nvPicPr>
        <p:blipFill>
          <a:blip r:embed="rId2"/>
          <a:srcRect r="28440" b="29288"/>
          <a:stretch>
            <a:fillRect/>
          </a:stretch>
        </p:blipFill>
        <p:spPr>
          <a:xfrm>
            <a:off x="533400" y="0"/>
            <a:ext cx="8001000" cy="6172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ew-tile.jpg"/>
          <p:cNvPicPr>
            <a:picLocks noGrp="1" noChangeAspect="1"/>
          </p:cNvPicPr>
          <p:nvPr>
            <p:ph idx="1"/>
          </p:nvPr>
        </p:nvPicPr>
        <p:blipFill>
          <a:blip r:embed="rId2"/>
          <a:srcRect b="17066"/>
          <a:stretch>
            <a:fillRect/>
          </a:stretch>
        </p:blipFill>
        <p:spPr>
          <a:xfrm>
            <a:off x="304800" y="0"/>
            <a:ext cx="8610600" cy="6553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ew-se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52400"/>
            <a:ext cx="8610600" cy="6324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view-form.jpg"/>
          <p:cNvPicPr>
            <a:picLocks noGrp="1" noChangeAspect="1"/>
          </p:cNvPicPr>
          <p:nvPr>
            <p:ph idx="1"/>
          </p:nvPr>
        </p:nvPicPr>
        <p:blipFill>
          <a:blip r:embed="rId2"/>
          <a:srcRect b="19186"/>
          <a:stretch>
            <a:fillRect/>
          </a:stretch>
        </p:blipFill>
        <p:spPr>
          <a:xfrm>
            <a:off x="457200" y="0"/>
            <a:ext cx="8229601" cy="6400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view-para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"/>
            <a:ext cx="8686800" cy="619212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ew-grid.jpg"/>
          <p:cNvPicPr>
            <a:picLocks noGrp="1" noChangeAspect="1"/>
          </p:cNvPicPr>
          <p:nvPr>
            <p:ph idx="1"/>
          </p:nvPr>
        </p:nvPicPr>
        <p:blipFill>
          <a:blip r:embed="rId2"/>
          <a:srcRect b="20870"/>
          <a:stretch>
            <a:fillRect/>
          </a:stretch>
        </p:blipFill>
        <p:spPr>
          <a:xfrm>
            <a:off x="381000" y="0"/>
            <a:ext cx="8382000" cy="6629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ew-card.jpg"/>
          <p:cNvPicPr>
            <a:picLocks noGrp="1" noChangeAspect="1"/>
          </p:cNvPicPr>
          <p:nvPr>
            <p:ph idx="1"/>
          </p:nvPr>
        </p:nvPicPr>
        <p:blipFill>
          <a:blip r:embed="rId2"/>
          <a:srcRect r="24107"/>
          <a:stretch>
            <a:fillRect/>
          </a:stretch>
        </p:blipFill>
        <p:spPr>
          <a:xfrm>
            <a:off x="304800" y="0"/>
            <a:ext cx="8305800" cy="6858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view-search.jpg"/>
          <p:cNvPicPr>
            <a:picLocks noGrp="1" noChangeAspect="1"/>
          </p:cNvPicPr>
          <p:nvPr>
            <p:ph idx="1"/>
          </p:nvPr>
        </p:nvPicPr>
        <p:blipFill>
          <a:blip r:embed="rId2"/>
          <a:srcRect r="22702"/>
          <a:stretch>
            <a:fillRect/>
          </a:stretch>
        </p:blipFill>
        <p:spPr>
          <a:xfrm>
            <a:off x="84406" y="154745"/>
            <a:ext cx="8297594" cy="647465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bpm-flow.jpg"/>
          <p:cNvPicPr>
            <a:picLocks noGrp="1" noChangeAspect="1"/>
          </p:cNvPicPr>
          <p:nvPr>
            <p:ph idx="1"/>
          </p:nvPr>
        </p:nvPicPr>
        <p:blipFill>
          <a:blip r:embed="rId2"/>
          <a:srcRect t="8418" r="25281" b="12452"/>
          <a:stretch>
            <a:fillRect/>
          </a:stretch>
        </p:blipFill>
        <p:spPr>
          <a:xfrm>
            <a:off x="381000" y="457200"/>
            <a:ext cx="8229600" cy="6248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pm-parent.jpg"/>
          <p:cNvPicPr>
            <a:picLocks noGrp="1" noChangeAspect="1"/>
          </p:cNvPicPr>
          <p:nvPr>
            <p:ph idx="1"/>
          </p:nvPr>
        </p:nvPicPr>
        <p:blipFill>
          <a:blip r:embed="rId3"/>
          <a:srcRect r="23980" b="12452"/>
          <a:stretch>
            <a:fillRect/>
          </a:stretch>
        </p:blipFill>
        <p:spPr>
          <a:xfrm>
            <a:off x="304801" y="381000"/>
            <a:ext cx="8382000" cy="6172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-tech-sta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5" y="84407"/>
            <a:ext cx="8792307" cy="670325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quad-model.jpg"/>
          <p:cNvPicPr>
            <a:picLocks noGrp="1" noChangeAspect="1"/>
          </p:cNvPicPr>
          <p:nvPr>
            <p:ph idx="1"/>
          </p:nvPr>
        </p:nvPicPr>
        <p:blipFill>
          <a:blip r:embed="rId2"/>
          <a:srcRect b="12462"/>
          <a:stretch>
            <a:fillRect/>
          </a:stretch>
        </p:blipFill>
        <p:spPr>
          <a:xfrm>
            <a:off x="675250" y="126609"/>
            <a:ext cx="7435947" cy="64770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aram-state-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924800" cy="48768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0"/>
          <a:stretch/>
        </p:blipFill>
        <p:spPr>
          <a:xfrm>
            <a:off x="228600" y="33403"/>
            <a:ext cx="8420519" cy="6577208"/>
          </a:xfrm>
        </p:spPr>
      </p:pic>
    </p:spTree>
    <p:extLst>
      <p:ext uri="{BB962C8B-B14F-4D97-AF65-F5344CB8AC3E}">
        <p14:creationId xmlns:p14="http://schemas.microsoft.com/office/powerpoint/2010/main" val="140960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mand-dsl-url-patter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8229600" cy="6248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oftwar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09600"/>
            <a:ext cx="7848600" cy="539670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PPT still under development.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708"/>
            <a:ext cx="8229600" cy="85493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Nimbus Platform reduces application development time </a:t>
            </a:r>
            <a:r>
              <a:rPr lang="en-US" sz="2400" b="1" dirty="0" smtClean="0"/>
              <a:t>by</a:t>
            </a:r>
            <a:br>
              <a:rPr lang="en-US" sz="24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400" dirty="0" smtClean="0"/>
              <a:t>Providing the ability to build </a:t>
            </a:r>
            <a:r>
              <a:rPr lang="en-US" sz="1400" dirty="0"/>
              <a:t>application through configuration.</a:t>
            </a:r>
            <a:br>
              <a:rPr lang="en-US" sz="1400" dirty="0"/>
            </a:br>
            <a:r>
              <a:rPr lang="en-US" sz="1400" dirty="0" smtClean="0"/>
              <a:t>Providing </a:t>
            </a:r>
            <a:r>
              <a:rPr lang="en-US" sz="1400" dirty="0"/>
              <a:t>boilerplate code for </a:t>
            </a:r>
            <a:r>
              <a:rPr lang="en-US" sz="1400" dirty="0" smtClean="0"/>
              <a:t>cross </a:t>
            </a:r>
            <a:r>
              <a:rPr lang="en-US" sz="1400" dirty="0"/>
              <a:t>cutting concerns</a:t>
            </a:r>
            <a:r>
              <a:rPr lang="en-US" sz="1400" dirty="0" smtClean="0"/>
              <a:t>.(logging , transactions, security.. etc)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" name="Content Placeholder 3" descr="framework-applica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90344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eam-structur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55" y="140677"/>
            <a:ext cx="7924799" cy="61261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framework-overview-cross-cutting.jpeg"/>
          <p:cNvPicPr>
            <a:picLocks noGrp="1" noChangeAspect="1"/>
          </p:cNvPicPr>
          <p:nvPr>
            <p:ph idx="1"/>
          </p:nvPr>
        </p:nvPicPr>
        <p:blipFill>
          <a:blip r:embed="rId2"/>
          <a:srcRect t="1684" r="8390" b="15819"/>
          <a:stretch>
            <a:fillRect/>
          </a:stretch>
        </p:blipFill>
        <p:spPr>
          <a:xfrm>
            <a:off x="0" y="351692"/>
            <a:ext cx="8991600" cy="586388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amework-overview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305800" cy="6096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Application setup</a:t>
            </a:r>
            <a:endParaRPr lang="en-US" dirty="0"/>
          </a:p>
        </p:txBody>
      </p:sp>
      <p:pic>
        <p:nvPicPr>
          <p:cNvPr id="5" name="Content Placeholder 4" descr="application-setup.jpeg"/>
          <p:cNvPicPr>
            <a:picLocks noGrp="1" noChangeAspect="1"/>
          </p:cNvPicPr>
          <p:nvPr>
            <p:ph idx="1"/>
          </p:nvPr>
        </p:nvPicPr>
        <p:blipFill>
          <a:blip r:embed="rId2"/>
          <a:srcRect t="1017" r="952" b="29851"/>
          <a:stretch>
            <a:fillRect/>
          </a:stretch>
        </p:blipFill>
        <p:spPr>
          <a:xfrm>
            <a:off x="685800" y="1524000"/>
            <a:ext cx="7924800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domain </a:t>
            </a:r>
            <a:r>
              <a:rPr lang="en-US" dirty="0" err="1" smtClean="0"/>
              <a:t>vs</a:t>
            </a:r>
            <a:r>
              <a:rPr lang="en-US" dirty="0" smtClean="0"/>
              <a:t> view </a:t>
            </a:r>
            <a:endParaRPr lang="en-US" dirty="0"/>
          </a:p>
        </p:txBody>
      </p:sp>
      <p:pic>
        <p:nvPicPr>
          <p:cNvPr id="4" name="Content Placeholder 3" descr="entity.jpg"/>
          <p:cNvPicPr>
            <a:picLocks noGrp="1" noChangeAspect="1"/>
          </p:cNvPicPr>
          <p:nvPr>
            <p:ph idx="1"/>
          </p:nvPr>
        </p:nvPicPr>
        <p:blipFill>
          <a:blip r:embed="rId2"/>
          <a:srcRect b="34339"/>
          <a:stretch>
            <a:fillRect/>
          </a:stretch>
        </p:blipFill>
        <p:spPr>
          <a:xfrm>
            <a:off x="1219200" y="1524000"/>
            <a:ext cx="7315200" cy="4800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te-sync-SAM-interactio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6400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</Words>
  <Application>Microsoft Office PowerPoint</Application>
  <PresentationFormat>On-screen Show (4:3)</PresentationFormat>
  <Paragraphs>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NIMBUS-SAMPLE TRAINING</vt:lpstr>
      <vt:lpstr>PowerPoint Presentation</vt:lpstr>
      <vt:lpstr>Nimbus Platform reduces application development time by  Providing the ability to build application through configuration. Providing boilerplate code for cross cutting concerns.(logging , transactions, security.. etc)   </vt:lpstr>
      <vt:lpstr>PowerPoint Presentation</vt:lpstr>
      <vt:lpstr>PowerPoint Presentation</vt:lpstr>
      <vt:lpstr>PowerPoint Presentation</vt:lpstr>
      <vt:lpstr>Application setup</vt:lpstr>
      <vt:lpstr>Core domain vs 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NIMBUS-SAMPLE TRAINING</dc:title>
  <dc:creator>VNBROS</dc:creator>
  <cp:lastModifiedBy>Naresh Goud Bisa</cp:lastModifiedBy>
  <cp:revision>8</cp:revision>
  <dcterms:created xsi:type="dcterms:W3CDTF">2018-12-13T04:48:29Z</dcterms:created>
  <dcterms:modified xsi:type="dcterms:W3CDTF">2018-12-18T13:55:45Z</dcterms:modified>
</cp:coreProperties>
</file>