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77" r:id="rId3"/>
    <p:sldId id="273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6660"/>
    <a:srgbClr val="FF3300"/>
    <a:srgbClr val="148080"/>
    <a:srgbClr val="8E067E"/>
    <a:srgbClr val="93F5F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AC951-A1F0-4473-9BA4-B4A983FE134C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9913A-026D-4EBB-9CFC-0A0318AD3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F359C119-5068-4EC1-953F-F08CE378C57C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9756515"/>
      </p:ext>
    </p:extLst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015-4784-4F20-8959-DB2EB7E7DA82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9637093"/>
      </p:ext>
    </p:extLst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8F39-8EFE-4C05-A98A-2112AE1F0E71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2076707"/>
      </p:ext>
    </p:extLst>
  </p:cSld>
  <p:clrMapOvr>
    <a:masterClrMapping/>
  </p:clrMapOvr>
  <p:transition spd="med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4C9E-685A-441F-B34E-9F11FCBB6A9B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45927127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49D-C2B0-4D07-8A41-893C3A1A8316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6876825"/>
      </p:ext>
    </p:extLst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" name="Group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73943605"/>
      </p:ext>
    </p:extLst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942-A94B-4B3A-BA26-847285A313E1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678805"/>
      </p:ext>
    </p:extLst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E0B9-34DD-492C-9B75-9156A74594DE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7791066"/>
      </p:ext>
    </p:extLst>
  </p:cSld>
  <p:clrMapOvr>
    <a:masterClrMapping/>
  </p:clrMapOvr>
  <p:transition spd="med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D889-B1C4-48F3-8750-768E2FD40F7F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1016106"/>
      </p:ext>
    </p:extLst>
  </p:cSld>
  <p:clrMapOvr>
    <a:masterClrMapping/>
  </p:clrMapOvr>
  <p:transition spd="med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E060-303C-4F5B-BFEE-C791CC6833A0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8111529"/>
      </p:ext>
    </p:extLst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C0E6-6D35-4B56-9922-5EBCFB8A1F8D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416926"/>
      </p:ext>
    </p:extLst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ED24-81D2-4FF3-A42D-0E4B1E9885BA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9764688"/>
      </p:ext>
    </p:extLst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DF7100-CA49-45C6-80DB-30C9398B8C8D}" type="datetime1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6F45CC2-1FEC-4962-8918-F1A9C1766B0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wedg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010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oper Black" pitchFamily="18" charset="0"/>
                <a:cs typeface="Calibri" pitchFamily="34" charset="0"/>
              </a:rPr>
              <a:t>Instructor Introduction</a:t>
            </a:r>
            <a:endParaRPr lang="en-US" sz="3600" b="1" dirty="0">
              <a:latin typeface="Cooper Black" pitchFamily="18" charset="0"/>
              <a:cs typeface="Calibr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0200"/>
            <a:ext cx="7848600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8674" y="1447800"/>
            <a:ext cx="8010525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Lucida Calligraphy" pitchFamily="66" charset="0"/>
              </a:rPr>
              <a:t>Name		</a:t>
            </a:r>
            <a:r>
              <a:rPr lang="en-US" sz="2600" dirty="0" smtClean="0">
                <a:latin typeface="Calibri" pitchFamily="34" charset="0"/>
              </a:rPr>
              <a:t>-	</a:t>
            </a:r>
            <a:r>
              <a:rPr lang="en-US" sz="2400" dirty="0" smtClean="0">
                <a:latin typeface="Lucida Calligraphy" pitchFamily="66" charset="0"/>
              </a:rPr>
              <a:t>Naresh Kumar Guntipalli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Lucida Calligraphy" pitchFamily="66" charset="0"/>
              </a:rPr>
              <a:t>Education</a:t>
            </a:r>
            <a:r>
              <a:rPr lang="en-US" sz="2600" dirty="0" smtClean="0">
                <a:latin typeface="Calibri" pitchFamily="34" charset="0"/>
              </a:rPr>
              <a:t>		-	</a:t>
            </a:r>
            <a:r>
              <a:rPr lang="en-US" sz="2400" dirty="0" smtClean="0">
                <a:latin typeface="Lucida Calligraphy" pitchFamily="66" charset="0"/>
              </a:rPr>
              <a:t>B.Tech in Computer Science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Lucida Calligraphy" pitchFamily="66" charset="0"/>
              </a:rPr>
              <a:t>QA Experience</a:t>
            </a:r>
            <a:r>
              <a:rPr lang="en-US" sz="2600" dirty="0" smtClean="0">
                <a:latin typeface="Calibri" pitchFamily="34" charset="0"/>
              </a:rPr>
              <a:t>	-	</a:t>
            </a:r>
            <a:r>
              <a:rPr lang="en-US" sz="2400" dirty="0" smtClean="0">
                <a:latin typeface="Lucida Calligraphy" pitchFamily="66" charset="0"/>
              </a:rPr>
              <a:t>13+ Years</a:t>
            </a:r>
          </a:p>
          <a:p>
            <a:pPr>
              <a:buNone/>
            </a:pPr>
            <a:r>
              <a:rPr lang="en-US" sz="2400" dirty="0" smtClean="0">
                <a:latin typeface="Lucida Calligraphy" pitchFamily="66" charset="0"/>
              </a:rPr>
              <a:t>					Manual	-	13+ Years</a:t>
            </a:r>
          </a:p>
          <a:p>
            <a:pPr>
              <a:buNone/>
            </a:pPr>
            <a:r>
              <a:rPr lang="en-US" sz="2400" dirty="0" smtClean="0">
                <a:latin typeface="Lucida Calligraphy" pitchFamily="66" charset="0"/>
              </a:rPr>
              <a:t>					Automation	-	12+ Years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Lucida Calligraphy" pitchFamily="66" charset="0"/>
              </a:rPr>
              <a:t>Domains Worked </a:t>
            </a:r>
            <a:r>
              <a:rPr lang="en-US" sz="2600" dirty="0" smtClean="0">
                <a:latin typeface="Calibri" pitchFamily="34" charset="0"/>
              </a:rPr>
              <a:t>-	</a:t>
            </a:r>
            <a:r>
              <a:rPr lang="en-US" sz="2400" dirty="0" smtClean="0">
                <a:latin typeface="Lucida Calligraphy" pitchFamily="66" charset="0"/>
              </a:rPr>
              <a:t>Banking</a:t>
            </a:r>
          </a:p>
          <a:p>
            <a:pPr>
              <a:buNone/>
            </a:pPr>
            <a:r>
              <a:rPr lang="en-US" sz="2400" dirty="0" smtClean="0">
                <a:latin typeface="Lucida Calligraphy" pitchFamily="66" charset="0"/>
              </a:rPr>
              <a:t>					Insurance</a:t>
            </a:r>
          </a:p>
          <a:p>
            <a:pPr>
              <a:buNone/>
            </a:pPr>
            <a:r>
              <a:rPr lang="en-US" sz="2400" dirty="0" smtClean="0">
                <a:latin typeface="Lucida Calligraphy" pitchFamily="66" charset="0"/>
              </a:rPr>
              <a:t>					Telecom</a:t>
            </a:r>
          </a:p>
          <a:p>
            <a:pPr>
              <a:buNone/>
            </a:pPr>
            <a:r>
              <a:rPr lang="en-US" sz="2400" dirty="0" smtClean="0">
                <a:latin typeface="Lucida Calligraphy" pitchFamily="66" charset="0"/>
              </a:rPr>
              <a:t>					Health Care</a:t>
            </a:r>
          </a:p>
          <a:p>
            <a:pPr>
              <a:buNone/>
            </a:pPr>
            <a:r>
              <a:rPr lang="en-US" sz="2400" dirty="0" smtClean="0">
                <a:latin typeface="Lucida Calligraphy" pitchFamily="66" charset="0"/>
              </a:rPr>
              <a:t>					Logistics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010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oper Black" pitchFamily="18" charset="0"/>
                <a:cs typeface="Calibri" pitchFamily="34" charset="0"/>
              </a:rPr>
              <a:t>Currently Working</a:t>
            </a:r>
            <a:endParaRPr lang="en-US" sz="3600" b="1" dirty="0">
              <a:latin typeface="Cooper Black" pitchFamily="18" charset="0"/>
              <a:cs typeface="Calibr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0200"/>
            <a:ext cx="7848600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8674" y="1447800"/>
            <a:ext cx="8010525" cy="5181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Lucida Calligraphy" pitchFamily="66" charset="0"/>
              </a:rPr>
              <a:t>Working with </a:t>
            </a:r>
            <a:r>
              <a:rPr lang="en-US" sz="2200" b="1" dirty="0" smtClean="0">
                <a:latin typeface="Lucida Calligraphy" pitchFamily="66" charset="0"/>
              </a:rPr>
              <a:t>TD</a:t>
            </a:r>
            <a:r>
              <a:rPr lang="en-US" sz="2200" dirty="0" smtClean="0">
                <a:latin typeface="Lucida Calligraphy" pitchFamily="66" charset="0"/>
              </a:rPr>
              <a:t> as Automation </a:t>
            </a:r>
            <a:r>
              <a:rPr lang="en-US" sz="2200" b="1" dirty="0" smtClean="0">
                <a:latin typeface="Lucida Calligraphy" pitchFamily="66" charset="0"/>
              </a:rPr>
              <a:t>Senior Test / QA Analyst</a:t>
            </a:r>
            <a:r>
              <a:rPr lang="en-US" sz="2200" dirty="0" smtClean="0">
                <a:latin typeface="Lucida Calligraphy" pitchFamily="66" charset="0"/>
              </a:rPr>
              <a:t>.</a:t>
            </a:r>
          </a:p>
          <a:p>
            <a:endParaRPr lang="en-US" sz="2200" dirty="0" smtClean="0">
              <a:latin typeface="Lucida Calligraphy" pitchFamily="66" charset="0"/>
            </a:endParaRP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010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oper Black" pitchFamily="18" charset="0"/>
                <a:cs typeface="Calibri" pitchFamily="34" charset="0"/>
              </a:rPr>
              <a:t>Past Experiences</a:t>
            </a:r>
            <a:endParaRPr lang="en-US" sz="3600" b="1" dirty="0">
              <a:latin typeface="Cooper Black" pitchFamily="18" charset="0"/>
              <a:cs typeface="Calibr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0200"/>
            <a:ext cx="7848600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8674" y="1447800"/>
            <a:ext cx="8010525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Lucida Calligraphy" pitchFamily="66" charset="0"/>
              </a:rPr>
              <a:t>Past </a:t>
            </a:r>
            <a:r>
              <a:rPr lang="en-US" sz="2600" b="1" dirty="0" smtClean="0">
                <a:solidFill>
                  <a:srgbClr val="7030A0"/>
                </a:solidFill>
                <a:latin typeface="Lucida Calligraphy" pitchFamily="66" charset="0"/>
              </a:rPr>
              <a:t>Companies</a:t>
            </a:r>
            <a:r>
              <a:rPr lang="en-US" sz="2600" b="1" dirty="0" smtClean="0">
                <a:solidFill>
                  <a:srgbClr val="7030A0"/>
                </a:solidFill>
                <a:latin typeface="Calibri" pitchFamily="34" charset="0"/>
              </a:rPr>
              <a:t>     </a:t>
            </a:r>
            <a:r>
              <a:rPr lang="en-US" sz="2600" dirty="0" smtClean="0">
                <a:latin typeface="Calibri" pitchFamily="34" charset="0"/>
              </a:rPr>
              <a:t>-</a:t>
            </a:r>
            <a:r>
              <a:rPr lang="en-US" sz="2600" dirty="0" smtClean="0">
                <a:latin typeface="Calibri" pitchFamily="34" charset="0"/>
              </a:rPr>
              <a:t>	</a:t>
            </a:r>
            <a:r>
              <a:rPr lang="en-US" sz="2200" dirty="0" smtClean="0">
                <a:latin typeface="Lucida Calligraphy" pitchFamily="66" charset="0"/>
              </a:rPr>
              <a:t>TCS</a:t>
            </a: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</a:t>
            </a:r>
            <a:r>
              <a:rPr lang="en-US" sz="2200" dirty="0" smtClean="0">
                <a:latin typeface="Lucida Calligraphy" pitchFamily="66" charset="0"/>
              </a:rPr>
              <a:t>BMO</a:t>
            </a:r>
            <a:endParaRPr lang="en-US" sz="2200" dirty="0" smtClean="0">
              <a:latin typeface="Lucida Calligraphy" pitchFamily="66" charset="0"/>
            </a:endParaRP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</a:t>
            </a:r>
            <a:r>
              <a:rPr lang="en-US" sz="2200" dirty="0" smtClean="0">
                <a:latin typeface="Lucida Calligraphy" pitchFamily="66" charset="0"/>
              </a:rPr>
              <a:t>ABELMed</a:t>
            </a:r>
            <a:endParaRPr lang="en-US" sz="2200" dirty="0" smtClean="0">
              <a:latin typeface="Lucida Calligraphy" pitchFamily="66" charset="0"/>
            </a:endParaRP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</a:t>
            </a:r>
            <a:r>
              <a:rPr lang="en-US" sz="2200" dirty="0" smtClean="0">
                <a:latin typeface="Lucida Calligraphy" pitchFamily="66" charset="0"/>
              </a:rPr>
              <a:t>National </a:t>
            </a:r>
            <a:r>
              <a:rPr lang="en-US" sz="2200" dirty="0" smtClean="0">
                <a:latin typeface="Lucida Calligraphy" pitchFamily="66" charset="0"/>
              </a:rPr>
              <a:t>Bank</a:t>
            </a: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</a:t>
            </a:r>
            <a:r>
              <a:rPr lang="en-US" sz="2200" dirty="0" smtClean="0">
                <a:latin typeface="Lucida Calligraphy" pitchFamily="66" charset="0"/>
              </a:rPr>
              <a:t>Siemens</a:t>
            </a:r>
            <a:endParaRPr lang="en-US" sz="2200" dirty="0" smtClean="0">
              <a:latin typeface="Lucida Calligraphy" pitchFamily="66" charset="0"/>
            </a:endParaRP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</a:t>
            </a:r>
            <a:r>
              <a:rPr lang="en-US" sz="2200" dirty="0" smtClean="0">
                <a:latin typeface="Lucida Calligraphy" pitchFamily="66" charset="0"/>
              </a:rPr>
              <a:t>Inergi</a:t>
            </a:r>
            <a:endParaRPr lang="en-US" sz="2200" dirty="0" smtClean="0">
              <a:latin typeface="Lucida Calligraphy" pitchFamily="66" charset="0"/>
            </a:endParaRP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</a:t>
            </a:r>
            <a:r>
              <a:rPr lang="en-US" sz="2200" dirty="0" smtClean="0">
                <a:latin typeface="Lucida Calligraphy" pitchFamily="66" charset="0"/>
              </a:rPr>
              <a:t>PNC </a:t>
            </a:r>
            <a:r>
              <a:rPr lang="en-US" sz="2200" dirty="0" smtClean="0">
                <a:latin typeface="Lucida Calligraphy" pitchFamily="66" charset="0"/>
              </a:rPr>
              <a:t>Bank</a:t>
            </a: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</a:t>
            </a:r>
            <a:r>
              <a:rPr lang="en-US" sz="2200" dirty="0" smtClean="0">
                <a:latin typeface="Lucida Calligraphy" pitchFamily="66" charset="0"/>
              </a:rPr>
              <a:t>Dephinitive </a:t>
            </a:r>
            <a:r>
              <a:rPr lang="en-US" sz="2200" dirty="0" smtClean="0">
                <a:latin typeface="Lucida Calligraphy" pitchFamily="66" charset="0"/>
              </a:rPr>
              <a:t>Systems Inc</a:t>
            </a: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</a:t>
            </a:r>
            <a:r>
              <a:rPr lang="en-US" sz="2200" dirty="0" smtClean="0">
                <a:latin typeface="Lucida Calligraphy" pitchFamily="66" charset="0"/>
              </a:rPr>
              <a:t>Euromax </a:t>
            </a:r>
            <a:r>
              <a:rPr lang="en-US" sz="2200" dirty="0" smtClean="0">
                <a:latin typeface="Lucida Calligraphy" pitchFamily="66" charset="0"/>
              </a:rPr>
              <a:t>Terminal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010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oper Black" pitchFamily="18" charset="0"/>
                <a:cs typeface="Calibri" pitchFamily="34" charset="0"/>
              </a:rPr>
              <a:t>Roles Worked</a:t>
            </a:r>
            <a:endParaRPr lang="en-US" sz="3600" b="1" dirty="0">
              <a:latin typeface="Cooper Black" pitchFamily="18" charset="0"/>
              <a:cs typeface="Calibr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0200"/>
            <a:ext cx="7848600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8674" y="1447800"/>
            <a:ext cx="8010525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Lucida Calligraphy" pitchFamily="66" charset="0"/>
              </a:rPr>
              <a:t>Designations Worked</a:t>
            </a:r>
            <a:r>
              <a:rPr lang="en-US" sz="2600" b="1" dirty="0" smtClean="0">
                <a:solidFill>
                  <a:srgbClr val="7030A0"/>
                </a:solidFill>
                <a:latin typeface="Calibri" pitchFamily="34" charset="0"/>
              </a:rPr>
              <a:t>      </a:t>
            </a:r>
            <a:r>
              <a:rPr lang="en-US" sz="2600" dirty="0" smtClean="0">
                <a:latin typeface="Calibri" pitchFamily="34" charset="0"/>
              </a:rPr>
              <a:t>-	</a:t>
            </a:r>
            <a:r>
              <a:rPr lang="en-US" sz="2200" dirty="0" smtClean="0">
                <a:latin typeface="Lucida Calligraphy" pitchFamily="66" charset="0"/>
              </a:rPr>
              <a:t>Automation Architect</a:t>
            </a: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	Automation Lead</a:t>
            </a: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	Senior QA Analyst</a:t>
            </a: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	Automation Engineer</a:t>
            </a: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	QA Analyst</a:t>
            </a:r>
          </a:p>
          <a:p>
            <a:pPr>
              <a:buNone/>
            </a:pPr>
            <a:r>
              <a:rPr lang="en-US" sz="2200" dirty="0" smtClean="0">
                <a:latin typeface="Lucida Calligraphy" pitchFamily="66" charset="0"/>
              </a:rPr>
              <a:t>						Business Analyst</a:t>
            </a:r>
          </a:p>
          <a:p>
            <a:pPr>
              <a:buNone/>
            </a:pPr>
            <a:r>
              <a:rPr lang="en-US" sz="2600" dirty="0" smtClean="0">
                <a:latin typeface="Calibri" pitchFamily="34" charset="0"/>
              </a:rPr>
              <a:t>					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010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oper Black" pitchFamily="18" charset="0"/>
                <a:cs typeface="Calibri" pitchFamily="34" charset="0"/>
              </a:rPr>
              <a:t>Contact Details</a:t>
            </a:r>
            <a:endParaRPr lang="en-US" sz="3600" b="1" dirty="0">
              <a:latin typeface="Cooper Black" pitchFamily="18" charset="0"/>
              <a:cs typeface="Calibr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5CC2-1FEC-4962-8918-F1A9C1766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0200"/>
            <a:ext cx="7848600" cy="243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8674" y="1447800"/>
            <a:ext cx="8010525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Lucida Calligraphy" pitchFamily="66" charset="0"/>
              </a:rPr>
              <a:t>Mobile Number</a:t>
            </a:r>
            <a:r>
              <a:rPr lang="en-US" sz="2600" b="1" dirty="0" smtClean="0">
                <a:solidFill>
                  <a:srgbClr val="7030A0"/>
                </a:solidFill>
                <a:latin typeface="Calibri" pitchFamily="34" charset="0"/>
              </a:rPr>
              <a:t>     </a:t>
            </a:r>
            <a:r>
              <a:rPr lang="en-US" sz="2600" dirty="0" smtClean="0">
                <a:latin typeface="Calibri" pitchFamily="34" charset="0"/>
              </a:rPr>
              <a:t>-	</a:t>
            </a:r>
            <a:r>
              <a:rPr lang="en-US" sz="2200" dirty="0" smtClean="0">
                <a:latin typeface="Lucida Calligraphy" pitchFamily="66" charset="0"/>
              </a:rPr>
              <a:t>(647)-620-7364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Lucida Calligraphy" pitchFamily="66" charset="0"/>
              </a:rPr>
              <a:t>Email Id</a:t>
            </a:r>
            <a:r>
              <a:rPr lang="en-US" sz="2600" b="1" dirty="0" smtClean="0">
                <a:solidFill>
                  <a:srgbClr val="7030A0"/>
                </a:solidFill>
                <a:latin typeface="Calibri" pitchFamily="34" charset="0"/>
              </a:rPr>
              <a:t>    		      </a:t>
            </a:r>
            <a:r>
              <a:rPr lang="en-US" sz="2600" dirty="0" smtClean="0">
                <a:latin typeface="Calibri" pitchFamily="34" charset="0"/>
              </a:rPr>
              <a:t>-	</a:t>
            </a:r>
            <a:r>
              <a:rPr lang="en-US" sz="2200" dirty="0" smtClean="0">
                <a:latin typeface="Lucida Calligraphy" pitchFamily="66" charset="0"/>
              </a:rPr>
              <a:t>naresh@globalerp.ca</a:t>
            </a:r>
          </a:p>
          <a:p>
            <a:pPr>
              <a:buNone/>
            </a:pPr>
            <a:endParaRPr lang="en-US" sz="26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600" dirty="0" smtClean="0">
                <a:latin typeface="Calibri" pitchFamily="34" charset="0"/>
              </a:rPr>
              <a:t>											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443</TotalTime>
  <Words>36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Academic Literature 16x9</vt:lpstr>
      <vt:lpstr>Instructor Introduction</vt:lpstr>
      <vt:lpstr>Currently Working</vt:lpstr>
      <vt:lpstr>Past Experiences</vt:lpstr>
      <vt:lpstr>Roles Worked</vt:lpstr>
      <vt:lpstr>Contact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Basics</dc:title>
  <dc:creator>NavTech</dc:creator>
  <cp:lastModifiedBy>NavTech</cp:lastModifiedBy>
  <cp:revision>49</cp:revision>
  <dcterms:created xsi:type="dcterms:W3CDTF">2018-05-12T02:35:05Z</dcterms:created>
  <dcterms:modified xsi:type="dcterms:W3CDTF">2019-01-22T03:45:38Z</dcterms:modified>
</cp:coreProperties>
</file>