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87E-4591-47A1-9046-CF63F17215EF}" type="datetime2">
              <a:rPr lang="en-US" smtClean="0"/>
              <a:t>Wednesday, July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Wednesday, July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170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Wednesday, July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43595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Wednesday, July 29,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934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Wednesday, July 29,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1916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Wednesday, July 29,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227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1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0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70B-B772-416E-A790-995760B1742E}" type="datetime2">
              <a:rPr lang="en-US" smtClean="0"/>
              <a:t>Wednesday, July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5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7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6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9161-23B8-4738-9069-73EBE8884FDD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1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5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5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162C-A7C1-4263-9453-1BAFF8C39559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3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6793-3458-4587-8168-65F0C37A92D2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7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July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7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DF9A-4FA6-47F8-96BF-C1711C0E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624110"/>
            <a:ext cx="10980737" cy="1280890"/>
          </a:xfrm>
        </p:spPr>
        <p:txBody>
          <a:bodyPr/>
          <a:lstStyle/>
          <a:p>
            <a:pPr algn="ctr"/>
            <a:r>
              <a:rPr lang="en-IN" b="1" dirty="0"/>
              <a:t>Quiz Manager </a:t>
            </a:r>
            <a:br>
              <a:rPr lang="en-IN" dirty="0"/>
            </a:br>
            <a:r>
              <a:rPr lang="en-IN" sz="2400" dirty="0"/>
              <a:t>java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046D-4616-4548-897C-710152F7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300" y="2793907"/>
            <a:ext cx="6848475" cy="367284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Reported By: </a:t>
            </a:r>
            <a:r>
              <a:rPr lang="en-US" dirty="0"/>
              <a:t>Naresh Kumar </a:t>
            </a:r>
            <a:r>
              <a:rPr lang="en-US" dirty="0" err="1"/>
              <a:t>jaiswal</a:t>
            </a:r>
            <a:endParaRPr lang="en-US" dirty="0"/>
          </a:p>
          <a:p>
            <a:r>
              <a:rPr lang="en-US" b="1" dirty="0" err="1"/>
              <a:t>Email_ID</a:t>
            </a:r>
            <a:r>
              <a:rPr lang="en-US" b="1" dirty="0"/>
              <a:t>: </a:t>
            </a:r>
            <a:r>
              <a:rPr lang="en-US" dirty="0"/>
              <a:t>naresh-kumar.jaiswal@epita.fr</a:t>
            </a:r>
          </a:p>
          <a:p>
            <a:r>
              <a:rPr lang="en-US" b="1" dirty="0" err="1"/>
              <a:t>Github</a:t>
            </a:r>
            <a:r>
              <a:rPr lang="en-US" b="1" dirty="0"/>
              <a:t> link for project: </a:t>
            </a:r>
            <a:r>
              <a:rPr lang="en-US" dirty="0"/>
              <a:t>https://github.com/nareshjaiswal29/QuizManagerSystem.git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65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2667-E76E-4D6C-81D0-497C31FE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624110"/>
            <a:ext cx="10801350" cy="804640"/>
          </a:xfrm>
        </p:spPr>
        <p:txBody>
          <a:bodyPr/>
          <a:lstStyle/>
          <a:p>
            <a:pPr algn="ctr"/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03F33-94CE-4A97-82BD-405ED3BD2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428750"/>
            <a:ext cx="11439525" cy="5181600"/>
          </a:xfrm>
        </p:spPr>
        <p:txBody>
          <a:bodyPr>
            <a:normAutofit/>
          </a:bodyPr>
          <a:lstStyle/>
          <a:p>
            <a:r>
              <a:rPr lang="en-US" dirty="0"/>
              <a:t>The objective of the project is to provide Teacher the platform t for creating the quizzes and Student can attempt the quiz and get the score. </a:t>
            </a:r>
          </a:p>
          <a:p>
            <a:r>
              <a:rPr lang="en-US" dirty="0"/>
              <a:t>There are two categories one for Teacher and second for Student. Teacher will add question in quiz and student can give the exam in selected quiz</a:t>
            </a:r>
          </a:p>
          <a:p>
            <a:r>
              <a:rPr lang="en-US" dirty="0"/>
              <a:t>Teacher  can add multiple questions to multiple quizzes. Questions can be multiple choice questions or text answers type questions along with the respective topic and its correct answer.</a:t>
            </a:r>
          </a:p>
          <a:p>
            <a:r>
              <a:rPr lang="en-US" dirty="0"/>
              <a:t> Teacher is not obliged to add all the questions at the time of creation of quiz, questions can be added at any time. </a:t>
            </a:r>
          </a:p>
          <a:p>
            <a:r>
              <a:rPr lang="en-US" dirty="0"/>
              <a:t>Teacher are able to export all the question depends on the quiz name.</a:t>
            </a:r>
          </a:p>
          <a:p>
            <a:r>
              <a:rPr lang="en-US" dirty="0"/>
              <a:t>Student can start the quiz by providing his name and the quiz name he/she want to attempt. </a:t>
            </a:r>
          </a:p>
          <a:p>
            <a:r>
              <a:rPr lang="en-US" dirty="0"/>
              <a:t>Questions would be displayed one by one to the student and student need to answer the questions to go to the next questions. </a:t>
            </a:r>
          </a:p>
          <a:p>
            <a:r>
              <a:rPr lang="en-US" dirty="0"/>
              <a:t>Student will be allotted 1 mark for every correct answer and at the end will get total marks earned by him. </a:t>
            </a:r>
          </a:p>
        </p:txBody>
      </p:sp>
    </p:spTree>
    <p:extLst>
      <p:ext uri="{BB962C8B-B14F-4D97-AF65-F5344CB8AC3E}">
        <p14:creationId xmlns:p14="http://schemas.microsoft.com/office/powerpoint/2010/main" val="429304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A4A6-644C-4684-BBC3-B8469507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Development Environment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18FC-9652-4705-BEA3-1124B86F7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Platform Used - Windows 10 </a:t>
            </a:r>
          </a:p>
          <a:p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Language - Java, MySQL</a:t>
            </a:r>
          </a:p>
          <a:p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IDE - Eclipse </a:t>
            </a:r>
          </a:p>
          <a:p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  - H2</a:t>
            </a:r>
          </a:p>
        </p:txBody>
      </p:sp>
    </p:spTree>
    <p:extLst>
      <p:ext uri="{BB962C8B-B14F-4D97-AF65-F5344CB8AC3E}">
        <p14:creationId xmlns:p14="http://schemas.microsoft.com/office/powerpoint/2010/main" val="294672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A112-70D3-45E2-8A24-67F0ED4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different folders and files in project file: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5DBCD-8F1A-465D-9DDD-BCA4A491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: This source folder consists of all the packages and classes</a:t>
            </a:r>
          </a:p>
          <a:p>
            <a:r>
              <a:rPr lang="en-US" dirty="0"/>
              <a:t>tests:- This Test folder contains launcher package and Launcher class  to run the application.</a:t>
            </a:r>
          </a:p>
          <a:p>
            <a:r>
              <a:rPr lang="en-US" dirty="0"/>
              <a:t>Config file : In application we have </a:t>
            </a:r>
            <a:r>
              <a:rPr lang="en-US" dirty="0" err="1"/>
              <a:t>database.properties</a:t>
            </a:r>
            <a:r>
              <a:rPr lang="en-US" dirty="0"/>
              <a:t> file.</a:t>
            </a:r>
          </a:p>
          <a:p>
            <a:r>
              <a:rPr lang="en-US" dirty="0"/>
              <a:t> lib: This folder has jar file for connecting database.</a:t>
            </a:r>
          </a:p>
          <a:p>
            <a:r>
              <a:rPr lang="en-US" dirty="0"/>
              <a:t>Documents:- This folder contains </a:t>
            </a:r>
            <a:r>
              <a:rPr lang="en-US"/>
              <a:t>Database script, Read me.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28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E92B-D24B-41D2-8ED1-CA20439B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462435"/>
            <a:ext cx="10637837" cy="1280890"/>
          </a:xfrm>
        </p:spPr>
        <p:txBody>
          <a:bodyPr/>
          <a:lstStyle/>
          <a:p>
            <a:pPr algn="ctr"/>
            <a:r>
              <a:rPr lang="en-IN" b="1" dirty="0"/>
              <a:t>THANKYOU</a:t>
            </a:r>
            <a:br>
              <a:rPr lang="en-IN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045719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1141</TotalTime>
  <Words>323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Quiz Manager  java project</vt:lpstr>
      <vt:lpstr>Introduction</vt:lpstr>
      <vt:lpstr>Development Environment:</vt:lpstr>
      <vt:lpstr>The different folders and files in project file:</vt:lpstr>
      <vt:lpstr>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Manager  java project</dc:title>
  <dc:creator>nares</dc:creator>
  <cp:lastModifiedBy>nares</cp:lastModifiedBy>
  <cp:revision>9</cp:revision>
  <dcterms:created xsi:type="dcterms:W3CDTF">2020-07-27T21:07:09Z</dcterms:created>
  <dcterms:modified xsi:type="dcterms:W3CDTF">2020-07-28T18:39:44Z</dcterms:modified>
</cp:coreProperties>
</file>