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6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nareshkumar28122006.github.io/TNSDC-FWD-portfolio/" TargetMode="External"/><Relationship Id="rId4" Type="http://schemas.openxmlformats.org/officeDocument/2006/relationships/hyperlink" Target="https://github.com/nareshkumar28122006/TNSDC-FWD-portfolio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NARESH KUMAR J</a:t>
            </a:r>
            <a:endParaRPr lang="en-US" sz="2400" dirty="0"/>
          </a:p>
          <a:p>
            <a:r>
              <a:rPr lang="en-US" sz="2400" dirty="0"/>
              <a:t>REGISTER NO AND NMID: 222404566 B061837334334A1BAFA440FB6379BF53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SOFTWARE APPLICATION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168F43-6667-47A5-A87F-0AB2985FBE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752599"/>
            <a:ext cx="3581400" cy="24196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1BAF80-9199-4B45-B08F-A516EAA167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1" y="1752599"/>
            <a:ext cx="3733800" cy="24196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F0FEA-BE67-4A29-93B8-AAFC4C72ABD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56" y="4305299"/>
            <a:ext cx="4055745" cy="241969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6DC0CA-19EB-4EC4-A859-ED7C156EA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CFFC67-8B9B-46AD-A4E5-E636D1D946A4}"/>
              </a:ext>
            </a:extLst>
          </p:cNvPr>
          <p:cNvSpPr txBox="1"/>
          <p:nvPr/>
        </p:nvSpPr>
        <p:spPr>
          <a:xfrm>
            <a:off x="1524000" y="48768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Github</a:t>
            </a:r>
            <a:r>
              <a:rPr lang="en-IN" dirty="0"/>
              <a:t> link: </a:t>
            </a:r>
            <a:r>
              <a:rPr lang="en-IN" dirty="0">
                <a:hlinkClick r:id="rId4"/>
              </a:rPr>
              <a:t>https://github.com/nareshkumar28122006/TNSDC-FWD-portfolio.git</a:t>
            </a:r>
            <a:endParaRPr lang="en-IN" dirty="0"/>
          </a:p>
          <a:p>
            <a:endParaRPr lang="en-IN" dirty="0"/>
          </a:p>
          <a:p>
            <a:r>
              <a:rPr lang="en-IN" dirty="0" err="1"/>
              <a:t>Portfoliolink</a:t>
            </a:r>
            <a:r>
              <a:rPr lang="en-IN" dirty="0"/>
              <a:t>:</a:t>
            </a:r>
            <a:r>
              <a:rPr lang="en-US" b="1" i="0" u="sng">
                <a:solidFill>
                  <a:srgbClr val="0969DA"/>
                </a:solidFill>
                <a:effectLst/>
                <a:latin typeface="-apple-system"/>
                <a:hlinkClick r:id="rId5"/>
              </a:rPr>
              <a:t>https://nareshkumar28122006.github.io/TNSDC-FWD-portfolio/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371601" y="2649051"/>
            <a:ext cx="9677400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> : </a:t>
            </a:r>
            <a:br>
              <a:rPr lang="en-US" sz="4250" spc="25" dirty="0"/>
            </a:br>
            <a:r>
              <a:rPr lang="en-US" sz="4250" spc="25" dirty="0"/>
              <a:t>STATIC STUDENT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solidFill>
            <a:schemeClr val="bg2"/>
          </a:solidFill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2A345A-DE16-490B-A2AD-746B2F3AA26A}"/>
              </a:ext>
            </a:extLst>
          </p:cNvPr>
          <p:cNvSpPr txBox="1"/>
          <p:nvPr/>
        </p:nvSpPr>
        <p:spPr>
          <a:xfrm>
            <a:off x="2133600" y="1905000"/>
            <a:ext cx="548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Problem Statement</a:t>
            </a:r>
          </a:p>
          <a:p>
            <a:pPr algn="just"/>
            <a:r>
              <a:rPr lang="en-US" dirty="0"/>
              <a:t>To create a static portfolio for a student project that effectively demonstrates a student's skills, knowledge, and potential to a target audience (e.g., a potential employer, university admissions committee, or a scholarship board).</a:t>
            </a:r>
          </a:p>
          <a:p>
            <a:pPr marL="285750" indent="-285750" algn="just">
              <a:buFont typeface="Wingdings" panose="05000000000000000000" pitchFamily="2" charset="2"/>
              <a:buChar char="à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1AC5C-23C7-414B-B1D9-1972FFEEAB7E}"/>
              </a:ext>
            </a:extLst>
          </p:cNvPr>
          <p:cNvSpPr txBox="1"/>
          <p:nvPr/>
        </p:nvSpPr>
        <p:spPr>
          <a:xfrm>
            <a:off x="943737" y="1875294"/>
            <a:ext cx="7438263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Based on the provided information, here is a project overview for the static portfolio solution:</a:t>
            </a:r>
          </a:p>
          <a:p>
            <a:r>
              <a:rPr lang="en-US" sz="1200" b="1" dirty="0"/>
              <a:t>Project Overview: Static Student Portfolio</a:t>
            </a:r>
          </a:p>
          <a:p>
            <a:r>
              <a:rPr lang="en-US" sz="1200" b="1" dirty="0"/>
              <a:t>1. Project Title:</a:t>
            </a:r>
            <a:r>
              <a:rPr lang="en-US" sz="1200" dirty="0"/>
              <a:t> Static Student Portfolio</a:t>
            </a:r>
          </a:p>
          <a:p>
            <a:r>
              <a:rPr lang="en-US" sz="1200" b="1" dirty="0"/>
              <a:t>2. Problem Statement:</a:t>
            </a:r>
            <a:r>
              <a:rPr lang="en-US" sz="1200" dirty="0"/>
              <a:t> To design and create a static portfolio that effectively showcases a student's skills, knowledge, and potential to a specific target audience (e.g., potential employers, university admissions committees, or scholarship boards).</a:t>
            </a:r>
          </a:p>
          <a:p>
            <a:r>
              <a:rPr lang="en-US" sz="1200" b="1" dirty="0"/>
              <a:t>3. Project Goal:</a:t>
            </a:r>
            <a:r>
              <a:rPr lang="en-US" sz="1200" dirty="0"/>
              <a:t> The primary goal is to develop a curated, high-impact portfolio that serves as a professional snapshot of the student's best work. This portfolio will not be a constantly updated document but a polished, finished product designed to tell a specific story and achieve a specific outcome, such as securing an internship, a job, or admission to a program.</a:t>
            </a:r>
          </a:p>
          <a:p>
            <a:r>
              <a:rPr lang="en-US" sz="1200" b="1" dirty="0"/>
              <a:t>4. Target Audience:</a:t>
            </a: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Potential Employers/Recruiters:</a:t>
            </a:r>
            <a:r>
              <a:rPr lang="en-US" sz="1200" dirty="0"/>
              <a:t> Looking for evidence of practical, job-relevant skills, problem-solving abilities, and a professional work ethic.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University Admissions Committees:</a:t>
            </a:r>
            <a:r>
              <a:rPr lang="en-US" sz="1200" dirty="0"/>
              <a:t> Assessing the student's academic growth, research skills, critical thinking, and potential for success in a higher-level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Scholarship Boards:</a:t>
            </a:r>
            <a:r>
              <a:rPr lang="en-US" sz="1200" dirty="0"/>
              <a:t> Evaluating the student's accomplishments, leadership qualities, and future potential to determine eligibility for funding.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49399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55C6CE0-77D5-4B5E-BAD0-DD32B9E5020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46784" y="1715045"/>
            <a:ext cx="9534525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Employers/Recruiters: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Looking for evidence of practical, job-relevant skills, problem-solving abilities, and a professional work ethic.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University Admissions Committees: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Assessing the student's academic growth, research skills, critical thinking, and potential for success in a higher-level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Scholarship Boards: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Evaluating the student's accomplishments, leadership qualities, and future potential to determine eligibility for funding.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			</a:t>
            </a:r>
            <a:r>
              <a:rPr lang="en-IN" sz="3600" spc="10" dirty="0">
                <a:sym typeface="Wingdings" panose="05000000000000000000" pitchFamily="2" charset="2"/>
              </a:rPr>
              <a:t> HTML</a:t>
            </a:r>
            <a:br>
              <a:rPr lang="en-IN" sz="3600" spc="10" dirty="0">
                <a:sym typeface="Wingdings" panose="05000000000000000000" pitchFamily="2" charset="2"/>
              </a:rPr>
            </a:br>
            <a:r>
              <a:rPr lang="en-IN" sz="3600" spc="10" dirty="0">
                <a:sym typeface="Wingdings" panose="05000000000000000000" pitchFamily="2" charset="2"/>
              </a:rPr>
              <a:t>			CSS</a:t>
            </a:r>
            <a:br>
              <a:rPr lang="en-IN" sz="3600" spc="10" dirty="0">
                <a:sym typeface="Wingdings" panose="05000000000000000000" pitchFamily="2" charset="2"/>
              </a:rPr>
            </a:br>
            <a:r>
              <a:rPr lang="en-IN" sz="3600" spc="10" dirty="0">
                <a:sym typeface="Wingdings" panose="05000000000000000000" pitchFamily="2" charset="2"/>
              </a:rPr>
              <a:t>			JS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D50FD-936F-4019-A282-9ED12EE4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62443"/>
            <a:ext cx="10681335" cy="758190"/>
          </a:xfrm>
        </p:spPr>
        <p:txBody>
          <a:bodyPr/>
          <a:lstStyle/>
          <a:p>
            <a:r>
              <a:rPr lang="en-IN" dirty="0"/>
              <a:t>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0519-38BD-4921-9DDE-3F318F20932C}"/>
              </a:ext>
            </a:extLst>
          </p:cNvPr>
          <p:cNvSpPr txBox="1"/>
          <p:nvPr/>
        </p:nvSpPr>
        <p:spPr>
          <a:xfrm>
            <a:off x="5791200" y="579873"/>
            <a:ext cx="5791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dirty="0"/>
              <a:t>FEATURES AND </a:t>
            </a:r>
            <a:endParaRPr lang="en-US" sz="5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2C8E2-B5C0-4D5D-B2D8-F33589DB0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424</TotalTime>
  <Words>477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-apple-system</vt:lpstr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 :  STATIC STUDENT PORTFOLIO</vt:lpstr>
      <vt:lpstr>AGENDA</vt:lpstr>
      <vt:lpstr>PROBLEM STATEMENT</vt:lpstr>
      <vt:lpstr>PROJECT OVERVIEW</vt:lpstr>
      <vt:lpstr>WHO ARE THE END USERS?  </vt:lpstr>
      <vt:lpstr>TOOLS AND TECHNIQUES      HTML    CSS    JS</vt:lpstr>
      <vt:lpstr>PowerPoint Presentation</vt:lpstr>
      <vt:lpstr>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tregrtgtrre123213@outlook.com</cp:lastModifiedBy>
  <cp:revision>27</cp:revision>
  <dcterms:created xsi:type="dcterms:W3CDTF">2024-03-29T15:07:22Z</dcterms:created>
  <dcterms:modified xsi:type="dcterms:W3CDTF">2025-09-15T11:38:25Z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