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areshkumar6707.github.io/naresh-kuma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hyperlink" Target="https://nareshkumar6707.github.io/naresh-kumar" TargetMode="External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7"/>
          <p:cNvSpPr txBox="1"/>
          <p:nvPr/>
        </p:nvSpPr>
        <p:spPr>
          <a:xfrm>
            <a:off x="0" y="2589190"/>
            <a:ext cx="12192000" cy="5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TUDENT NAM</a:t>
            </a:r>
            <a:r>
              <a:rPr b="1"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: NARESH KUMAR B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 AND</a:t>
            </a:r>
            <a:r>
              <a:rPr b="1"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NMID:212403</a:t>
            </a:r>
            <a:r>
              <a:rPr b="1"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865/69B5D4CF46F562AA69843A5AA7F31270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:BCA(Computer application)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COLLEGE/UNIVERSITY :Tagore college of arts and science</a:t>
            </a:r>
            <a:r>
              <a:rPr b="1"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Chromepet-44 </a:t>
            </a: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(University of Madras)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1219200" y="761719"/>
            <a:ext cx="9753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0" i="0" lang="en-US" sz="6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Digital Portfolio </a:t>
            </a:r>
            <a:endParaRPr b="0" i="0" sz="6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2" name="Google Shape;192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466975" y="2019300"/>
            <a:ext cx="8200800" cy="4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portfolio was successfully deployed at: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👉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https://nareshkumar6707.github.io/naresh-kumar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results: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Online Presence: An accessible digital identity for recruiters and clients.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Demonstration: Visual proof of coding and designing abilities.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Experience: Mobile-friendly, responsive, and easy-to-navigate layout.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Screenshots of different sections (Home, Skills, Portfolio, Contact) can be showcased during the presentation to demonstrate its effectiveness.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0" y="2862261"/>
            <a:ext cx="24669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11630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6300" y="0"/>
            <a:ext cx="81033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01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52400"/>
            <a:ext cx="12192000" cy="70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6" name="Google Shape;236;p2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0" y="1401313"/>
            <a:ext cx="100641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project proves that a digital resume/portfolio is far more impactful than a static CV. It highlights skills, projects, and creativity in an interactive way.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also provides me with a strong professional identity, helping me stand out in academic and career opportunities.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🔗 GitHub Repository: </a:t>
            </a:r>
            <a:r>
              <a:rPr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https://nareshkumar6707.github.io/naresh-kumar</a:t>
            </a:r>
            <a:r>
              <a:rPr lang="en-US" sz="3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/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6573" y="385450"/>
            <a:ext cx="4625449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8"/>
          <p:cNvSpPr txBox="1"/>
          <p:nvPr/>
        </p:nvSpPr>
        <p:spPr>
          <a:xfrm flipH="1">
            <a:off x="789150" y="2265407"/>
            <a:ext cx="10613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Naresh kumar</a:t>
            </a:r>
            <a:endParaRPr b="1"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portfolio project </a:t>
            </a:r>
            <a:endParaRPr b="1" i="0" sz="5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8591175" y="2943225"/>
            <a:ext cx="2762251" cy="3257550"/>
            <a:chOff x="7991475" y="2933700"/>
            <a:chExt cx="2762251" cy="3257550"/>
          </a:xfrm>
        </p:grpSpPr>
        <p:sp>
          <p:nvSpPr>
            <p:cNvPr id="123" name="Google Shape;123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0"/>
          <p:cNvSpPr txBox="1"/>
          <p:nvPr/>
        </p:nvSpPr>
        <p:spPr>
          <a:xfrm>
            <a:off x="834075" y="2019300"/>
            <a:ext cx="93789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today’s competitive environment, a traditional resume is often limited in conveying creativity, practical skills, and interactive experience. Recruiters and clients prefer an easy, engaging, and visually appealing way to evaluate candidates.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challenge is to create a digital platform that not only summarizes academic qualifications and skills but also provides a live demonstration of technical abilities.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 portfolio project was developed to solve this gap – to present my skills and projects in a professional and interactive manner.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739773" y="1971260"/>
            <a:ext cx="97536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project is a personal portfolio website that highlights my technical expertise, skills, and projects in a single platform. It is structured into sections such as About Me, Skills, Services, Portfolio, and Contact.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website is designed with a modern responsive layout to ensure accessibility across devices, and it reflects both my personality and technical knowledge.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Overall, the portfolio serves as a professional showcase and helps in connecting with recruiters, clients, and peers effectively.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699450" y="2019300"/>
            <a:ext cx="9753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is mainly designed for the following groups: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Recruiters &amp; Employers: To evaluate technical skills, projects, and creativity quickly.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Clients: For freelance opportunities and collaborations.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Peers &amp; Educators: To share knowledge, ideas, and encourage networking.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targeting these users, the portfolio becomes a versatile tool for career development and professional exposure.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>
            <p:ph type="title"/>
          </p:nvPr>
        </p:nvSpPr>
        <p:spPr>
          <a:xfrm>
            <a:off x="277025" y="0"/>
            <a:ext cx="11503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2819400" y="901212"/>
            <a:ext cx="9753600" cy="59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was built using a strong combination of front-end and programming technologies: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Frontend: HTML, CSS, and JavaScript were used to design the user interface and interactivity.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Programming Knowledge: Python, Java, and C++ were applied for logic-building and showcasing coding expertise.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Hosting: GitHub Pages was used to deploy and maintain the website online.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tools ensure that the portfolio is not only visually appealing but also technically strong and reliable.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060325"/>
            <a:ext cx="2695574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39775" y="982350"/>
            <a:ext cx="97536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design philosophy focuses on simplicity, modern visuals, and user experience. A blue-themed color scheme is maintained for professionalism and consistency.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layout is divided into clean sections: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Me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Skills (with progress bars)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Services offered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Portfolio showcase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 form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structure ensures easy navigation, readability, and engagement for any visitor.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0" y="2724728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3" name="Google Shape;183;p15"/>
          <p:cNvSpPr txBox="1"/>
          <p:nvPr/>
        </p:nvSpPr>
        <p:spPr>
          <a:xfrm>
            <a:off x="755325" y="1143625"/>
            <a:ext cx="97536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includes multiple interactive features that improve usability and engagement: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navigation bar for smooth movement across sections.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Skill progress bars to visually showcase technical strengths.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Portfolio section with projects and categories.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 form for direct communication with clients or recruiters.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GitHub integration for direct access to code repositories.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functionalities make the portfolio a dynamic platform rather than a static resume.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