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B044A2-BF5F-4F3B-A587-46BD69DF917F}" type="datetimeFigureOut">
              <a:rPr lang="en-US" smtClean="0"/>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CDBD6-AFAE-4AF7-A4FC-E583F6685A1E}" type="slidenum">
              <a:rPr lang="en-US" smtClean="0"/>
              <a:t>‹#›</a:t>
            </a:fld>
            <a:endParaRPr lang="en-US"/>
          </a:p>
        </p:txBody>
      </p:sp>
    </p:spTree>
    <p:extLst>
      <p:ext uri="{BB962C8B-B14F-4D97-AF65-F5344CB8AC3E}">
        <p14:creationId xmlns:p14="http://schemas.microsoft.com/office/powerpoint/2010/main" val="2509015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B044A2-BF5F-4F3B-A587-46BD69DF917F}" type="datetimeFigureOut">
              <a:rPr lang="en-US" smtClean="0"/>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CDBD6-AFAE-4AF7-A4FC-E583F6685A1E}" type="slidenum">
              <a:rPr lang="en-US" smtClean="0"/>
              <a:t>‹#›</a:t>
            </a:fld>
            <a:endParaRPr lang="en-US"/>
          </a:p>
        </p:txBody>
      </p:sp>
    </p:spTree>
    <p:extLst>
      <p:ext uri="{BB962C8B-B14F-4D97-AF65-F5344CB8AC3E}">
        <p14:creationId xmlns:p14="http://schemas.microsoft.com/office/powerpoint/2010/main" val="3146905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B044A2-BF5F-4F3B-A587-46BD69DF917F}" type="datetimeFigureOut">
              <a:rPr lang="en-US" smtClean="0"/>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CDBD6-AFAE-4AF7-A4FC-E583F6685A1E}" type="slidenum">
              <a:rPr lang="en-US" smtClean="0"/>
              <a:t>‹#›</a:t>
            </a:fld>
            <a:endParaRPr lang="en-US"/>
          </a:p>
        </p:txBody>
      </p:sp>
    </p:spTree>
    <p:extLst>
      <p:ext uri="{BB962C8B-B14F-4D97-AF65-F5344CB8AC3E}">
        <p14:creationId xmlns:p14="http://schemas.microsoft.com/office/powerpoint/2010/main" val="2562688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B044A2-BF5F-4F3B-A587-46BD69DF917F}" type="datetimeFigureOut">
              <a:rPr lang="en-US" smtClean="0"/>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CDBD6-AFAE-4AF7-A4FC-E583F6685A1E}" type="slidenum">
              <a:rPr lang="en-US" smtClean="0"/>
              <a:t>‹#›</a:t>
            </a:fld>
            <a:endParaRPr lang="en-US"/>
          </a:p>
        </p:txBody>
      </p:sp>
    </p:spTree>
    <p:extLst>
      <p:ext uri="{BB962C8B-B14F-4D97-AF65-F5344CB8AC3E}">
        <p14:creationId xmlns:p14="http://schemas.microsoft.com/office/powerpoint/2010/main" val="877035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B044A2-BF5F-4F3B-A587-46BD69DF917F}" type="datetimeFigureOut">
              <a:rPr lang="en-US" smtClean="0"/>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CDBD6-AFAE-4AF7-A4FC-E583F6685A1E}" type="slidenum">
              <a:rPr lang="en-US" smtClean="0"/>
              <a:t>‹#›</a:t>
            </a:fld>
            <a:endParaRPr lang="en-US"/>
          </a:p>
        </p:txBody>
      </p:sp>
    </p:spTree>
    <p:extLst>
      <p:ext uri="{BB962C8B-B14F-4D97-AF65-F5344CB8AC3E}">
        <p14:creationId xmlns:p14="http://schemas.microsoft.com/office/powerpoint/2010/main" val="510191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B044A2-BF5F-4F3B-A587-46BD69DF917F}" type="datetimeFigureOut">
              <a:rPr lang="en-US" smtClean="0"/>
              <a:t>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0CDBD6-AFAE-4AF7-A4FC-E583F6685A1E}" type="slidenum">
              <a:rPr lang="en-US" smtClean="0"/>
              <a:t>‹#›</a:t>
            </a:fld>
            <a:endParaRPr lang="en-US"/>
          </a:p>
        </p:txBody>
      </p:sp>
    </p:spTree>
    <p:extLst>
      <p:ext uri="{BB962C8B-B14F-4D97-AF65-F5344CB8AC3E}">
        <p14:creationId xmlns:p14="http://schemas.microsoft.com/office/powerpoint/2010/main" val="3535879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B044A2-BF5F-4F3B-A587-46BD69DF917F}" type="datetimeFigureOut">
              <a:rPr lang="en-US" smtClean="0"/>
              <a:t>1/30/2018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0CDBD6-AFAE-4AF7-A4FC-E583F6685A1E}" type="slidenum">
              <a:rPr lang="en-US" smtClean="0"/>
              <a:t>‹#›</a:t>
            </a:fld>
            <a:endParaRPr lang="en-US"/>
          </a:p>
        </p:txBody>
      </p:sp>
    </p:spTree>
    <p:extLst>
      <p:ext uri="{BB962C8B-B14F-4D97-AF65-F5344CB8AC3E}">
        <p14:creationId xmlns:p14="http://schemas.microsoft.com/office/powerpoint/2010/main" val="2704519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B044A2-BF5F-4F3B-A587-46BD69DF917F}" type="datetimeFigureOut">
              <a:rPr lang="en-US" smtClean="0"/>
              <a:t>1/30/2018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0CDBD6-AFAE-4AF7-A4FC-E583F6685A1E}" type="slidenum">
              <a:rPr lang="en-US" smtClean="0"/>
              <a:t>‹#›</a:t>
            </a:fld>
            <a:endParaRPr lang="en-US"/>
          </a:p>
        </p:txBody>
      </p:sp>
    </p:spTree>
    <p:extLst>
      <p:ext uri="{BB962C8B-B14F-4D97-AF65-F5344CB8AC3E}">
        <p14:creationId xmlns:p14="http://schemas.microsoft.com/office/powerpoint/2010/main" val="2900499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B044A2-BF5F-4F3B-A587-46BD69DF917F}" type="datetimeFigureOut">
              <a:rPr lang="en-US" smtClean="0"/>
              <a:t>1/30/2018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0CDBD6-AFAE-4AF7-A4FC-E583F6685A1E}" type="slidenum">
              <a:rPr lang="en-US" smtClean="0"/>
              <a:t>‹#›</a:t>
            </a:fld>
            <a:endParaRPr lang="en-US"/>
          </a:p>
        </p:txBody>
      </p:sp>
    </p:spTree>
    <p:extLst>
      <p:ext uri="{BB962C8B-B14F-4D97-AF65-F5344CB8AC3E}">
        <p14:creationId xmlns:p14="http://schemas.microsoft.com/office/powerpoint/2010/main" val="4017782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B044A2-BF5F-4F3B-A587-46BD69DF917F}" type="datetimeFigureOut">
              <a:rPr lang="en-US" smtClean="0"/>
              <a:t>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0CDBD6-AFAE-4AF7-A4FC-E583F6685A1E}" type="slidenum">
              <a:rPr lang="en-US" smtClean="0"/>
              <a:t>‹#›</a:t>
            </a:fld>
            <a:endParaRPr lang="en-US"/>
          </a:p>
        </p:txBody>
      </p:sp>
    </p:spTree>
    <p:extLst>
      <p:ext uri="{BB962C8B-B14F-4D97-AF65-F5344CB8AC3E}">
        <p14:creationId xmlns:p14="http://schemas.microsoft.com/office/powerpoint/2010/main" val="2458268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B044A2-BF5F-4F3B-A587-46BD69DF917F}" type="datetimeFigureOut">
              <a:rPr lang="en-US" smtClean="0"/>
              <a:t>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0CDBD6-AFAE-4AF7-A4FC-E583F6685A1E}" type="slidenum">
              <a:rPr lang="en-US" smtClean="0"/>
              <a:t>‹#›</a:t>
            </a:fld>
            <a:endParaRPr lang="en-US"/>
          </a:p>
        </p:txBody>
      </p:sp>
    </p:spTree>
    <p:extLst>
      <p:ext uri="{BB962C8B-B14F-4D97-AF65-F5344CB8AC3E}">
        <p14:creationId xmlns:p14="http://schemas.microsoft.com/office/powerpoint/2010/main" val="521364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B044A2-BF5F-4F3B-A587-46BD69DF917F}" type="datetimeFigureOut">
              <a:rPr lang="en-US" smtClean="0"/>
              <a:t>1/30/2018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0CDBD6-AFAE-4AF7-A4FC-E583F6685A1E}" type="slidenum">
              <a:rPr lang="en-US" smtClean="0"/>
              <a:t>‹#›</a:t>
            </a:fld>
            <a:endParaRPr lang="en-US"/>
          </a:p>
        </p:txBody>
      </p:sp>
    </p:spTree>
    <p:extLst>
      <p:ext uri="{BB962C8B-B14F-4D97-AF65-F5344CB8AC3E}">
        <p14:creationId xmlns:p14="http://schemas.microsoft.com/office/powerpoint/2010/main" val="43485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Grabmycoupons.com or</a:t>
            </a:r>
            <a:br>
              <a:rPr lang="en-US" dirty="0" smtClean="0"/>
            </a:br>
            <a:r>
              <a:rPr lang="en-US" dirty="0" smtClean="0"/>
              <a:t>Savemywallets.com</a:t>
            </a:r>
            <a:endParaRPr lang="en-US" dirty="0"/>
          </a:p>
        </p:txBody>
      </p:sp>
      <p:sp>
        <p:nvSpPr>
          <p:cNvPr id="3" name="Subtitle 2"/>
          <p:cNvSpPr>
            <a:spLocks noGrp="1"/>
          </p:cNvSpPr>
          <p:nvPr>
            <p:ph type="subTitle" idx="1"/>
          </p:nvPr>
        </p:nvSpPr>
        <p:spPr/>
        <p:txBody>
          <a:bodyPr/>
          <a:lstStyle/>
          <a:p>
            <a:r>
              <a:rPr lang="en-US" dirty="0" smtClean="0"/>
              <a:t>Get now. </a:t>
            </a:r>
            <a:r>
              <a:rPr lang="en-US" dirty="0" smtClean="0"/>
              <a:t>Save </a:t>
            </a:r>
            <a:r>
              <a:rPr lang="en-US" dirty="0" smtClean="0"/>
              <a:t>now..</a:t>
            </a:r>
            <a:endParaRPr lang="en-US" dirty="0"/>
          </a:p>
        </p:txBody>
      </p:sp>
    </p:spTree>
    <p:extLst>
      <p:ext uri="{BB962C8B-B14F-4D97-AF65-F5344CB8AC3E}">
        <p14:creationId xmlns:p14="http://schemas.microsoft.com/office/powerpoint/2010/main" val="2601862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
            <a:ext cx="7772400" cy="6172200"/>
          </a:xfrm>
        </p:spPr>
        <p:txBody>
          <a:bodyPr anchor="t">
            <a:normAutofit fontScale="90000"/>
          </a:bodyPr>
          <a:lstStyle/>
          <a:p>
            <a:pPr algn="l"/>
            <a:r>
              <a:rPr lang="en-US" dirty="0" smtClean="0"/>
              <a:t/>
            </a:r>
            <a:br>
              <a:rPr lang="en-US" dirty="0" smtClean="0"/>
            </a:br>
            <a:r>
              <a:rPr lang="en-US" dirty="0" smtClean="0"/>
              <a:t>Homepage</a:t>
            </a:r>
            <a:r>
              <a:rPr lang="en-US" dirty="0" smtClean="0"/>
              <a:t/>
            </a:r>
            <a:br>
              <a:rPr lang="en-US" dirty="0" smtClean="0"/>
            </a:br>
            <a:r>
              <a:rPr lang="en-US" sz="2000" dirty="0" smtClean="0"/>
              <a:t>Logo</a:t>
            </a:r>
            <a:br>
              <a:rPr lang="en-US" sz="2000" dirty="0" smtClean="0"/>
            </a:br>
            <a:r>
              <a:rPr lang="en-US" sz="2000" dirty="0" smtClean="0"/>
              <a:t>Search box for stores</a:t>
            </a:r>
            <a:br>
              <a:rPr lang="en-US" sz="2000" dirty="0" smtClean="0"/>
            </a:br>
            <a:r>
              <a:rPr lang="en-US" sz="2000" dirty="0" smtClean="0"/>
              <a:t>Image slides section</a:t>
            </a:r>
            <a:br>
              <a:rPr lang="en-US" sz="2000" dirty="0" smtClean="0"/>
            </a:br>
            <a:r>
              <a:rPr lang="en-US" sz="2000" dirty="0" smtClean="0"/>
              <a:t>Categories</a:t>
            </a:r>
            <a:br>
              <a:rPr lang="en-US" sz="2000" dirty="0" smtClean="0"/>
            </a:br>
            <a:r>
              <a:rPr lang="en-US" sz="2000" dirty="0" smtClean="0"/>
              <a:t>Stores</a:t>
            </a:r>
            <a:br>
              <a:rPr lang="en-US" sz="2000" dirty="0" smtClean="0"/>
            </a:br>
            <a:r>
              <a:rPr lang="en-US" sz="2000" dirty="0" smtClean="0"/>
              <a:t>Top Stores</a:t>
            </a:r>
            <a:br>
              <a:rPr lang="en-US" sz="2000" dirty="0" smtClean="0"/>
            </a:br>
            <a:r>
              <a:rPr lang="en-US" sz="2000" dirty="0" smtClean="0"/>
              <a:t>Top Deals</a:t>
            </a:r>
            <a:br>
              <a:rPr lang="en-US" sz="2000" dirty="0" smtClean="0"/>
            </a:br>
            <a:r>
              <a:rPr lang="en-US" sz="2000" dirty="0" err="1" smtClean="0"/>
              <a:t>Deals</a:t>
            </a:r>
            <a:r>
              <a:rPr lang="en-US" sz="2000" dirty="0" smtClean="0"/>
              <a:t> for </a:t>
            </a:r>
            <a:r>
              <a:rPr lang="en-US" sz="2000" dirty="0" smtClean="0"/>
              <a:t>Today</a:t>
            </a:r>
            <a:r>
              <a:rPr lang="en-US" sz="2000" dirty="0" smtClean="0"/>
              <a:t/>
            </a:r>
            <a:br>
              <a:rPr lang="en-US" sz="2000" dirty="0" smtClean="0"/>
            </a:br>
            <a:r>
              <a:rPr lang="en-US" sz="2000" dirty="0" smtClean="0"/>
              <a:t/>
            </a:r>
            <a:br>
              <a:rPr lang="en-US" sz="2000" dirty="0" smtClean="0"/>
            </a:br>
            <a:r>
              <a:rPr lang="en-US" dirty="0" smtClean="0"/>
              <a:t>Category</a:t>
            </a:r>
            <a:br>
              <a:rPr lang="en-US" dirty="0" smtClean="0"/>
            </a:br>
            <a:r>
              <a:rPr lang="en-US" sz="2000" dirty="0"/>
              <a:t>All  </a:t>
            </a:r>
            <a:r>
              <a:rPr lang="en-US" sz="2000" dirty="0" smtClean="0"/>
              <a:t>categories (categories listed in alphabetic pagination type)</a:t>
            </a:r>
            <a:r>
              <a:rPr lang="en-US" dirty="0" smtClean="0"/>
              <a:t/>
            </a:r>
            <a:br>
              <a:rPr lang="en-US" dirty="0" smtClean="0"/>
            </a:br>
            <a:r>
              <a:rPr lang="en-US" sz="2000" dirty="0" smtClean="0"/>
              <a:t>Top Categories (Fashion, Movies, Electronics etc..)</a:t>
            </a:r>
            <a:br>
              <a:rPr lang="en-US" sz="2000" dirty="0" smtClean="0"/>
            </a:br>
            <a:r>
              <a:rPr lang="en-US" sz="2000" dirty="0" smtClean="0"/>
              <a:t>Popular categories (Travel, Food, Recharge, Accessories etc..)</a:t>
            </a:r>
            <a:br>
              <a:rPr lang="en-US" sz="2000" dirty="0" smtClean="0"/>
            </a:br>
            <a:r>
              <a:rPr lang="en-US" sz="2000" dirty="0" smtClean="0"/>
              <a:t/>
            </a:r>
            <a:br>
              <a:rPr lang="en-US" sz="2000" dirty="0" smtClean="0"/>
            </a:br>
            <a:r>
              <a:rPr lang="en-US" dirty="0"/>
              <a:t/>
            </a:r>
            <a:br>
              <a:rPr lang="en-US" dirty="0"/>
            </a:br>
            <a:r>
              <a:rPr lang="en-US" sz="2000" dirty="0" smtClean="0"/>
              <a:t/>
            </a:r>
            <a:br>
              <a:rPr lang="en-US" sz="2000" dirty="0" smtClean="0"/>
            </a:br>
            <a:r>
              <a:rPr lang="en-US" sz="2000" dirty="0" smtClean="0"/>
              <a:t/>
            </a:r>
            <a:br>
              <a:rPr lang="en-US" sz="2000" dirty="0" smtClean="0"/>
            </a:br>
            <a:endParaRPr lang="en-US" sz="2000" dirty="0"/>
          </a:p>
        </p:txBody>
      </p:sp>
    </p:spTree>
    <p:extLst>
      <p:ext uri="{BB962C8B-B14F-4D97-AF65-F5344CB8AC3E}">
        <p14:creationId xmlns:p14="http://schemas.microsoft.com/office/powerpoint/2010/main" val="4239294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
            <a:ext cx="7772400" cy="6172200"/>
          </a:xfrm>
        </p:spPr>
        <p:txBody>
          <a:bodyPr anchor="t">
            <a:normAutofit fontScale="90000"/>
          </a:bodyPr>
          <a:lstStyle/>
          <a:p>
            <a:pPr algn="l"/>
            <a:r>
              <a:rPr lang="en-US" dirty="0" smtClean="0"/>
              <a:t/>
            </a:r>
            <a:br>
              <a:rPr lang="en-US" dirty="0" smtClean="0"/>
            </a:br>
            <a:r>
              <a:rPr lang="en-US" dirty="0" err="1" smtClean="0"/>
              <a:t>PizzaHut</a:t>
            </a:r>
            <a:r>
              <a:rPr lang="en-US" dirty="0" smtClean="0"/>
              <a:t/>
            </a:r>
            <a:br>
              <a:rPr lang="en-US" dirty="0" smtClean="0"/>
            </a:br>
            <a:r>
              <a:rPr lang="en-US" sz="2000" b="1" dirty="0" smtClean="0"/>
              <a:t>Exclusive page for stores.</a:t>
            </a:r>
            <a:br>
              <a:rPr lang="en-US" sz="2000" b="1" dirty="0" smtClean="0"/>
            </a:br>
            <a:r>
              <a:rPr lang="en-US" sz="2000" b="1" dirty="0" smtClean="0"/>
              <a:t/>
            </a:r>
            <a:br>
              <a:rPr lang="en-US" sz="2000" b="1" dirty="0" smtClean="0"/>
            </a:br>
            <a:r>
              <a:rPr lang="en-US" sz="2000" dirty="0" smtClean="0"/>
              <a:t>The page should contain the following objects.</a:t>
            </a:r>
            <a:br>
              <a:rPr lang="en-US" sz="2000" dirty="0" smtClean="0"/>
            </a:br>
            <a:r>
              <a:rPr lang="en-US" sz="2000" dirty="0" smtClean="0"/>
              <a:t>Logo</a:t>
            </a:r>
            <a:br>
              <a:rPr lang="en-US" sz="2000" dirty="0" smtClean="0"/>
            </a:br>
            <a:r>
              <a:rPr lang="en-US" sz="2000" dirty="0" smtClean="0"/>
              <a:t>Overall rating (*****)</a:t>
            </a:r>
            <a:br>
              <a:rPr lang="en-US" sz="2000" dirty="0" smtClean="0"/>
            </a:br>
            <a:r>
              <a:rPr lang="en-US" sz="2000" dirty="0" smtClean="0"/>
              <a:t>Reviews</a:t>
            </a:r>
            <a:br>
              <a:rPr lang="en-US" sz="2000" dirty="0" smtClean="0"/>
            </a:br>
            <a:r>
              <a:rPr lang="en-US" sz="2000" dirty="0" smtClean="0"/>
              <a:t>Visit </a:t>
            </a:r>
            <a:r>
              <a:rPr lang="en-US" sz="2000" dirty="0" err="1" smtClean="0"/>
              <a:t>Pizzahut</a:t>
            </a:r>
            <a:r>
              <a:rPr lang="en-US" sz="2000" dirty="0" smtClean="0"/>
              <a:t> (Addressed to corresponding web address)</a:t>
            </a:r>
            <a:br>
              <a:rPr lang="en-US" sz="2000" dirty="0" smtClean="0"/>
            </a:br>
            <a:r>
              <a:rPr lang="en-US" sz="2000" dirty="0" smtClean="0"/>
              <a:t>Similar stores (like food panda, dominos, </a:t>
            </a:r>
            <a:r>
              <a:rPr lang="en-US" sz="2000" dirty="0" err="1" smtClean="0"/>
              <a:t>kfc</a:t>
            </a:r>
            <a:r>
              <a:rPr lang="en-US" sz="2000" dirty="0" smtClean="0"/>
              <a:t> </a:t>
            </a:r>
            <a:r>
              <a:rPr lang="en-US" sz="2000" dirty="0" err="1" smtClean="0"/>
              <a:t>etc</a:t>
            </a:r>
            <a:r>
              <a:rPr lang="en-US" sz="2000" dirty="0" smtClean="0"/>
              <a:t>….)</a:t>
            </a:r>
            <a:br>
              <a:rPr lang="en-US" sz="2000" dirty="0" smtClean="0"/>
            </a:br>
            <a:r>
              <a:rPr lang="en-US" sz="2000" dirty="0" smtClean="0"/>
              <a:t>Filter by city</a:t>
            </a:r>
            <a:br>
              <a:rPr lang="en-US" sz="2000" dirty="0" smtClean="0"/>
            </a:br>
            <a:r>
              <a:rPr lang="en-US" sz="2000" dirty="0"/>
              <a:t/>
            </a:r>
            <a:br>
              <a:rPr lang="en-US" sz="2000" dirty="0"/>
            </a:br>
            <a:r>
              <a:rPr lang="en-US" sz="2000" b="1" u="sng" dirty="0" smtClean="0"/>
              <a:t>Offer section – Exclusive offers from </a:t>
            </a:r>
            <a:r>
              <a:rPr lang="en-US" sz="2000" b="1" u="sng" dirty="0" err="1" smtClean="0"/>
              <a:t>Pizzahut</a:t>
            </a:r>
            <a:r>
              <a:rPr lang="en-US" sz="2000" b="1" u="sng" dirty="0" smtClean="0"/>
              <a:t/>
            </a:r>
            <a:br>
              <a:rPr lang="en-US" sz="2000" b="1" u="sng" dirty="0" smtClean="0"/>
            </a:br>
            <a:r>
              <a:rPr lang="en-US" sz="2000" dirty="0" smtClean="0"/>
              <a:t>Offers should be in a vertical format and should be like a rectangle.</a:t>
            </a:r>
            <a:r>
              <a:rPr lang="en-US" sz="2000" b="1" u="sng" dirty="0"/>
              <a:t/>
            </a:r>
            <a:br>
              <a:rPr lang="en-US" sz="2000" b="1" u="sng" dirty="0"/>
            </a:br>
            <a:r>
              <a:rPr lang="en-US" sz="2000" dirty="0" smtClean="0"/>
              <a:t/>
            </a:r>
            <a:br>
              <a:rPr lang="en-US" sz="2000" dirty="0" smtClean="0"/>
            </a:br>
            <a:r>
              <a:rPr lang="en-US" sz="2000" dirty="0" smtClean="0"/>
              <a:t>Offer Title: Flat Rs.100 OFF on Medium Pizza</a:t>
            </a:r>
            <a:br>
              <a:rPr lang="en-US" sz="2000" dirty="0" smtClean="0"/>
            </a:br>
            <a:r>
              <a:rPr lang="en-US" sz="2000" dirty="0" smtClean="0"/>
              <a:t>Expiry Date: 31-3-2018</a:t>
            </a:r>
            <a:br>
              <a:rPr lang="en-US" sz="2000" dirty="0" smtClean="0"/>
            </a:br>
            <a:r>
              <a:rPr lang="en-US" sz="2000" dirty="0" smtClean="0"/>
              <a:t>Terms for the offer</a:t>
            </a:r>
            <a:br>
              <a:rPr lang="en-US" sz="2000" dirty="0" smtClean="0"/>
            </a:br>
            <a:r>
              <a:rPr lang="en-US" sz="2000" dirty="0" smtClean="0"/>
              <a:t>Grab button</a:t>
            </a:r>
            <a:br>
              <a:rPr lang="en-US" sz="2000" dirty="0" smtClean="0"/>
            </a:br>
            <a:r>
              <a:rPr lang="en-US" dirty="0"/>
              <a:t/>
            </a:r>
            <a:br>
              <a:rPr lang="en-US" dirty="0"/>
            </a:br>
            <a:r>
              <a:rPr lang="en-US" sz="2000" dirty="0" smtClean="0"/>
              <a:t/>
            </a:r>
            <a:br>
              <a:rPr lang="en-US" sz="2000" dirty="0" smtClean="0"/>
            </a:br>
            <a:r>
              <a:rPr lang="en-US" sz="2000" dirty="0" smtClean="0"/>
              <a:t/>
            </a:r>
            <a:br>
              <a:rPr lang="en-US" sz="2000" dirty="0" smtClean="0"/>
            </a:br>
            <a:endParaRPr lang="en-US" sz="2000" dirty="0"/>
          </a:p>
        </p:txBody>
      </p:sp>
    </p:spTree>
    <p:extLst>
      <p:ext uri="{BB962C8B-B14F-4D97-AF65-F5344CB8AC3E}">
        <p14:creationId xmlns:p14="http://schemas.microsoft.com/office/powerpoint/2010/main" val="2703064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8</Words>
  <Application>Microsoft Office PowerPoint</Application>
  <PresentationFormat>On-screen Show (4:3)</PresentationFormat>
  <Paragraphs>4</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Grabmycoupons.com or Savemywallets.com</vt:lpstr>
      <vt:lpstr> Homepage Logo Search box for stores Image slides section Categories Stores Top Stores Top Deals Deals for Today  Category All  categories (categories listed in alphabetic pagination type) Top Categories (Fashion, Movies, Electronics etc..) Popular categories (Travel, Food, Recharge, Accessories etc..)     </vt:lpstr>
      <vt:lpstr> PizzaHut Exclusive page for stores.  The page should contain the following objects. Logo Overall rating (*****) Reviews Visit Pizzahut (Addressed to corresponding web address) Similar stores (like food panda, dominos, kfc etc….) Filter by city  Offer section – Exclusive offers from Pizzahut Offers should be in a vertical format and should be like a rectangle.  Offer Title: Flat Rs.100 OFF on Medium Pizza Expiry Date: 31-3-2018 Terms for the offer Grab button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Time2Redeem.com</dc:title>
  <dc:creator>venu</dc:creator>
  <cp:lastModifiedBy>venu</cp:lastModifiedBy>
  <cp:revision>10</cp:revision>
  <dcterms:created xsi:type="dcterms:W3CDTF">2018-01-14T03:43:06Z</dcterms:created>
  <dcterms:modified xsi:type="dcterms:W3CDTF">2018-01-30T02:31:22Z</dcterms:modified>
</cp:coreProperties>
</file>