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C66F9-5E68-4873-97F0-14D2A14E7CF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B6C67D-BC0C-4D76-87B7-A6B57887580A}">
      <dgm:prSet/>
      <dgm:spPr/>
      <dgm:t>
        <a:bodyPr/>
        <a:lstStyle/>
        <a:p>
          <a:r>
            <a:rPr lang="en-US"/>
            <a:t>Critter.java</a:t>
          </a:r>
        </a:p>
      </dgm:t>
    </dgm:pt>
    <dgm:pt modelId="{CE1F8D1F-B6CD-455B-B149-FA32FA279ADB}" type="parTrans" cxnId="{2C178CFF-CB5F-4F34-8615-554AE96AD75D}">
      <dgm:prSet/>
      <dgm:spPr/>
      <dgm:t>
        <a:bodyPr/>
        <a:lstStyle/>
        <a:p>
          <a:endParaRPr lang="en-US"/>
        </a:p>
      </dgm:t>
    </dgm:pt>
    <dgm:pt modelId="{C7AE58B0-AF5F-49C7-A798-9878EBF4F695}" type="sibTrans" cxnId="{2C178CFF-CB5F-4F34-8615-554AE96AD75D}">
      <dgm:prSet/>
      <dgm:spPr/>
      <dgm:t>
        <a:bodyPr/>
        <a:lstStyle/>
        <a:p>
          <a:endParaRPr lang="en-US"/>
        </a:p>
      </dgm:t>
    </dgm:pt>
    <dgm:pt modelId="{268B546C-ABED-4F91-8E95-AF544A2E6AC5}">
      <dgm:prSet/>
      <dgm:spPr/>
      <dgm:t>
        <a:bodyPr/>
        <a:lstStyle/>
        <a:p>
          <a:r>
            <a:rPr lang="en-US"/>
            <a:t>CritterFrame.java</a:t>
          </a:r>
        </a:p>
      </dgm:t>
    </dgm:pt>
    <dgm:pt modelId="{32783271-938C-4424-8756-B14D0C0CBC82}" type="parTrans" cxnId="{66369022-DDAF-467F-969E-F9CE435613FB}">
      <dgm:prSet/>
      <dgm:spPr/>
      <dgm:t>
        <a:bodyPr/>
        <a:lstStyle/>
        <a:p>
          <a:endParaRPr lang="en-US"/>
        </a:p>
      </dgm:t>
    </dgm:pt>
    <dgm:pt modelId="{908C6BF3-088D-465B-BCF0-0342AFC46106}" type="sibTrans" cxnId="{66369022-DDAF-467F-969E-F9CE435613FB}">
      <dgm:prSet/>
      <dgm:spPr/>
      <dgm:t>
        <a:bodyPr/>
        <a:lstStyle/>
        <a:p>
          <a:endParaRPr lang="en-US"/>
        </a:p>
      </dgm:t>
    </dgm:pt>
    <dgm:pt modelId="{2D9A67B7-2721-4668-9BFC-CB27237D31E6}">
      <dgm:prSet/>
      <dgm:spPr/>
      <dgm:t>
        <a:bodyPr/>
        <a:lstStyle/>
        <a:p>
          <a:r>
            <a:rPr lang="en-US"/>
            <a:t>CritterInfo.java</a:t>
          </a:r>
        </a:p>
      </dgm:t>
    </dgm:pt>
    <dgm:pt modelId="{86AE10D5-24CE-445C-A4AB-F30EEED4093E}" type="parTrans" cxnId="{B15A06D6-2824-45E0-A4A2-34727BC10CA8}">
      <dgm:prSet/>
      <dgm:spPr/>
      <dgm:t>
        <a:bodyPr/>
        <a:lstStyle/>
        <a:p>
          <a:endParaRPr lang="en-US"/>
        </a:p>
      </dgm:t>
    </dgm:pt>
    <dgm:pt modelId="{7873AE92-9773-4531-9FDB-EBCD59E6C495}" type="sibTrans" cxnId="{B15A06D6-2824-45E0-A4A2-34727BC10CA8}">
      <dgm:prSet/>
      <dgm:spPr/>
      <dgm:t>
        <a:bodyPr/>
        <a:lstStyle/>
        <a:p>
          <a:endParaRPr lang="en-US"/>
        </a:p>
      </dgm:t>
    </dgm:pt>
    <dgm:pt modelId="{3E442837-8F30-4338-B67B-081EB56F7E57}">
      <dgm:prSet/>
      <dgm:spPr/>
      <dgm:t>
        <a:bodyPr/>
        <a:lstStyle/>
        <a:p>
          <a:r>
            <a:rPr lang="en-US"/>
            <a:t>CritterMain.java</a:t>
          </a:r>
        </a:p>
      </dgm:t>
    </dgm:pt>
    <dgm:pt modelId="{D441FBA2-8556-4A6E-AFD2-D2E25B9CF6FD}" type="parTrans" cxnId="{0261DBD1-8D51-4169-A95D-73CDC70DA013}">
      <dgm:prSet/>
      <dgm:spPr/>
      <dgm:t>
        <a:bodyPr/>
        <a:lstStyle/>
        <a:p>
          <a:endParaRPr lang="en-US"/>
        </a:p>
      </dgm:t>
    </dgm:pt>
    <dgm:pt modelId="{D319580D-4E3A-4BCB-973C-F1C44F5494EC}" type="sibTrans" cxnId="{0261DBD1-8D51-4169-A95D-73CDC70DA013}">
      <dgm:prSet/>
      <dgm:spPr/>
      <dgm:t>
        <a:bodyPr/>
        <a:lstStyle/>
        <a:p>
          <a:endParaRPr lang="en-US"/>
        </a:p>
      </dgm:t>
    </dgm:pt>
    <dgm:pt modelId="{6B351F33-74E0-4C45-A38C-4837793D4B67}">
      <dgm:prSet/>
      <dgm:spPr/>
      <dgm:t>
        <a:bodyPr/>
        <a:lstStyle/>
        <a:p>
          <a:r>
            <a:rPr lang="en-US"/>
            <a:t>CritterModel.java</a:t>
          </a:r>
        </a:p>
      </dgm:t>
    </dgm:pt>
    <dgm:pt modelId="{2F9DA64C-276A-4D07-9D80-22C4D4DBA519}" type="parTrans" cxnId="{4A3FCF36-D853-4F5C-A3FA-8CBC609D87E7}">
      <dgm:prSet/>
      <dgm:spPr/>
      <dgm:t>
        <a:bodyPr/>
        <a:lstStyle/>
        <a:p>
          <a:endParaRPr lang="en-US"/>
        </a:p>
      </dgm:t>
    </dgm:pt>
    <dgm:pt modelId="{06DDA6BB-6BC7-480D-85E6-243F8DA7A67C}" type="sibTrans" cxnId="{4A3FCF36-D853-4F5C-A3FA-8CBC609D87E7}">
      <dgm:prSet/>
      <dgm:spPr/>
      <dgm:t>
        <a:bodyPr/>
        <a:lstStyle/>
        <a:p>
          <a:endParaRPr lang="en-US"/>
        </a:p>
      </dgm:t>
    </dgm:pt>
    <dgm:pt modelId="{CC8C6FBE-0918-474B-8000-F01A01209C22}">
      <dgm:prSet/>
      <dgm:spPr/>
      <dgm:t>
        <a:bodyPr/>
        <a:lstStyle/>
        <a:p>
          <a:r>
            <a:rPr lang="en-US"/>
            <a:t>CritterPanel.java</a:t>
          </a:r>
        </a:p>
      </dgm:t>
    </dgm:pt>
    <dgm:pt modelId="{57D49CE9-152E-4D71-82E0-C0BC0D1CB551}" type="parTrans" cxnId="{FE0D6F1C-B29A-4708-B837-AD03FC07F643}">
      <dgm:prSet/>
      <dgm:spPr/>
      <dgm:t>
        <a:bodyPr/>
        <a:lstStyle/>
        <a:p>
          <a:endParaRPr lang="en-US"/>
        </a:p>
      </dgm:t>
    </dgm:pt>
    <dgm:pt modelId="{55243DC7-F6BF-4F00-9320-7A562EF0E119}" type="sibTrans" cxnId="{FE0D6F1C-B29A-4708-B837-AD03FC07F643}">
      <dgm:prSet/>
      <dgm:spPr/>
      <dgm:t>
        <a:bodyPr/>
        <a:lstStyle/>
        <a:p>
          <a:endParaRPr lang="en-US"/>
        </a:p>
      </dgm:t>
    </dgm:pt>
    <dgm:pt modelId="{8F603F01-28E1-4FF6-8912-A162D238A911}">
      <dgm:prSet/>
      <dgm:spPr/>
      <dgm:t>
        <a:bodyPr/>
        <a:lstStyle/>
        <a:p>
          <a:r>
            <a:rPr lang="en-US"/>
            <a:t>FlyTrap.java</a:t>
          </a:r>
        </a:p>
      </dgm:t>
    </dgm:pt>
    <dgm:pt modelId="{083C6CFB-F764-4496-86C4-158E6CDBEC78}" type="parTrans" cxnId="{BC7C480E-66A4-4107-92A4-4EDF12A726C8}">
      <dgm:prSet/>
      <dgm:spPr/>
      <dgm:t>
        <a:bodyPr/>
        <a:lstStyle/>
        <a:p>
          <a:endParaRPr lang="en-US"/>
        </a:p>
      </dgm:t>
    </dgm:pt>
    <dgm:pt modelId="{442703D0-0DB3-41CF-8AF9-B60980EBAEF9}" type="sibTrans" cxnId="{BC7C480E-66A4-4107-92A4-4EDF12A726C8}">
      <dgm:prSet/>
      <dgm:spPr/>
      <dgm:t>
        <a:bodyPr/>
        <a:lstStyle/>
        <a:p>
          <a:endParaRPr lang="en-US"/>
        </a:p>
      </dgm:t>
    </dgm:pt>
    <dgm:pt modelId="{AFBFB2C1-A0D6-49BD-8D65-5D13954A92AA}">
      <dgm:prSet/>
      <dgm:spPr/>
      <dgm:t>
        <a:bodyPr/>
        <a:lstStyle/>
        <a:p>
          <a:r>
            <a:rPr lang="en-US"/>
            <a:t>Food.Java</a:t>
          </a:r>
        </a:p>
      </dgm:t>
    </dgm:pt>
    <dgm:pt modelId="{4505A79C-C720-4FBF-AE7F-8C87F208ECA4}" type="parTrans" cxnId="{5496597F-5281-4F13-AC9A-FF7F6B0DC6FF}">
      <dgm:prSet/>
      <dgm:spPr/>
      <dgm:t>
        <a:bodyPr/>
        <a:lstStyle/>
        <a:p>
          <a:endParaRPr lang="en-US"/>
        </a:p>
      </dgm:t>
    </dgm:pt>
    <dgm:pt modelId="{B4A752AA-9564-4989-AF65-49BE7B5CA440}" type="sibTrans" cxnId="{5496597F-5281-4F13-AC9A-FF7F6B0DC6FF}">
      <dgm:prSet/>
      <dgm:spPr/>
      <dgm:t>
        <a:bodyPr/>
        <a:lstStyle/>
        <a:p>
          <a:endParaRPr lang="en-US"/>
        </a:p>
      </dgm:t>
    </dgm:pt>
    <dgm:pt modelId="{9BA7B6AE-0A89-4DDB-A31A-E55A49E9B761}" type="pres">
      <dgm:prSet presAssocID="{691C66F9-5E68-4873-97F0-14D2A14E7CF6}" presName="diagram" presStyleCnt="0">
        <dgm:presLayoutVars>
          <dgm:dir/>
          <dgm:resizeHandles val="exact"/>
        </dgm:presLayoutVars>
      </dgm:prSet>
      <dgm:spPr/>
    </dgm:pt>
    <dgm:pt modelId="{93B323B5-285C-456D-B165-410A4CAADEF5}" type="pres">
      <dgm:prSet presAssocID="{4DB6C67D-BC0C-4D76-87B7-A6B57887580A}" presName="node" presStyleLbl="node1" presStyleIdx="0" presStyleCnt="8">
        <dgm:presLayoutVars>
          <dgm:bulletEnabled val="1"/>
        </dgm:presLayoutVars>
      </dgm:prSet>
      <dgm:spPr/>
    </dgm:pt>
    <dgm:pt modelId="{C9B46089-5978-4EC0-B64B-D4018418676E}" type="pres">
      <dgm:prSet presAssocID="{C7AE58B0-AF5F-49C7-A798-9878EBF4F695}" presName="sibTrans" presStyleCnt="0"/>
      <dgm:spPr/>
    </dgm:pt>
    <dgm:pt modelId="{BCAA7583-0244-4070-92DA-BD83C2093392}" type="pres">
      <dgm:prSet presAssocID="{268B546C-ABED-4F91-8E95-AF544A2E6AC5}" presName="node" presStyleLbl="node1" presStyleIdx="1" presStyleCnt="8">
        <dgm:presLayoutVars>
          <dgm:bulletEnabled val="1"/>
        </dgm:presLayoutVars>
      </dgm:prSet>
      <dgm:spPr/>
    </dgm:pt>
    <dgm:pt modelId="{F451441B-7AC5-457F-817B-8EA3A524D3FB}" type="pres">
      <dgm:prSet presAssocID="{908C6BF3-088D-465B-BCF0-0342AFC46106}" presName="sibTrans" presStyleCnt="0"/>
      <dgm:spPr/>
    </dgm:pt>
    <dgm:pt modelId="{A022A652-BD47-4565-8474-E9AB68F4E79A}" type="pres">
      <dgm:prSet presAssocID="{2D9A67B7-2721-4668-9BFC-CB27237D31E6}" presName="node" presStyleLbl="node1" presStyleIdx="2" presStyleCnt="8">
        <dgm:presLayoutVars>
          <dgm:bulletEnabled val="1"/>
        </dgm:presLayoutVars>
      </dgm:prSet>
      <dgm:spPr/>
    </dgm:pt>
    <dgm:pt modelId="{A6602B93-B228-4059-9499-08724A1BA527}" type="pres">
      <dgm:prSet presAssocID="{7873AE92-9773-4531-9FDB-EBCD59E6C495}" presName="sibTrans" presStyleCnt="0"/>
      <dgm:spPr/>
    </dgm:pt>
    <dgm:pt modelId="{F26A5BB3-405E-4F97-9D1C-542A085BE422}" type="pres">
      <dgm:prSet presAssocID="{3E442837-8F30-4338-B67B-081EB56F7E57}" presName="node" presStyleLbl="node1" presStyleIdx="3" presStyleCnt="8">
        <dgm:presLayoutVars>
          <dgm:bulletEnabled val="1"/>
        </dgm:presLayoutVars>
      </dgm:prSet>
      <dgm:spPr/>
    </dgm:pt>
    <dgm:pt modelId="{3636A4D7-08E8-41A3-B9AF-3E201D0109F3}" type="pres">
      <dgm:prSet presAssocID="{D319580D-4E3A-4BCB-973C-F1C44F5494EC}" presName="sibTrans" presStyleCnt="0"/>
      <dgm:spPr/>
    </dgm:pt>
    <dgm:pt modelId="{30DD9D13-9932-4FA3-975B-21E13940ADF6}" type="pres">
      <dgm:prSet presAssocID="{6B351F33-74E0-4C45-A38C-4837793D4B67}" presName="node" presStyleLbl="node1" presStyleIdx="4" presStyleCnt="8">
        <dgm:presLayoutVars>
          <dgm:bulletEnabled val="1"/>
        </dgm:presLayoutVars>
      </dgm:prSet>
      <dgm:spPr/>
    </dgm:pt>
    <dgm:pt modelId="{547777B9-B02D-4B6F-BBB6-FC0CC998706F}" type="pres">
      <dgm:prSet presAssocID="{06DDA6BB-6BC7-480D-85E6-243F8DA7A67C}" presName="sibTrans" presStyleCnt="0"/>
      <dgm:spPr/>
    </dgm:pt>
    <dgm:pt modelId="{B313437C-B88A-46F2-AC51-0F277FEF7719}" type="pres">
      <dgm:prSet presAssocID="{CC8C6FBE-0918-474B-8000-F01A01209C22}" presName="node" presStyleLbl="node1" presStyleIdx="5" presStyleCnt="8">
        <dgm:presLayoutVars>
          <dgm:bulletEnabled val="1"/>
        </dgm:presLayoutVars>
      </dgm:prSet>
      <dgm:spPr/>
    </dgm:pt>
    <dgm:pt modelId="{31458DCC-A8FE-45CE-B318-018500CB9BEA}" type="pres">
      <dgm:prSet presAssocID="{55243DC7-F6BF-4F00-9320-7A562EF0E119}" presName="sibTrans" presStyleCnt="0"/>
      <dgm:spPr/>
    </dgm:pt>
    <dgm:pt modelId="{48D6ED5C-F08F-4339-9F24-F8DA175D5748}" type="pres">
      <dgm:prSet presAssocID="{8F603F01-28E1-4FF6-8912-A162D238A911}" presName="node" presStyleLbl="node1" presStyleIdx="6" presStyleCnt="8">
        <dgm:presLayoutVars>
          <dgm:bulletEnabled val="1"/>
        </dgm:presLayoutVars>
      </dgm:prSet>
      <dgm:spPr/>
    </dgm:pt>
    <dgm:pt modelId="{AD17FBD9-0618-4806-A17E-F7C4546D9C97}" type="pres">
      <dgm:prSet presAssocID="{442703D0-0DB3-41CF-8AF9-B60980EBAEF9}" presName="sibTrans" presStyleCnt="0"/>
      <dgm:spPr/>
    </dgm:pt>
    <dgm:pt modelId="{0AED753E-85D3-47AC-A033-D8B9C3C74041}" type="pres">
      <dgm:prSet presAssocID="{AFBFB2C1-A0D6-49BD-8D65-5D13954A92AA}" presName="node" presStyleLbl="node1" presStyleIdx="7" presStyleCnt="8">
        <dgm:presLayoutVars>
          <dgm:bulletEnabled val="1"/>
        </dgm:presLayoutVars>
      </dgm:prSet>
      <dgm:spPr/>
    </dgm:pt>
  </dgm:ptLst>
  <dgm:cxnLst>
    <dgm:cxn modelId="{BC7C480E-66A4-4107-92A4-4EDF12A726C8}" srcId="{691C66F9-5E68-4873-97F0-14D2A14E7CF6}" destId="{8F603F01-28E1-4FF6-8912-A162D238A911}" srcOrd="6" destOrd="0" parTransId="{083C6CFB-F764-4496-86C4-158E6CDBEC78}" sibTransId="{442703D0-0DB3-41CF-8AF9-B60980EBAEF9}"/>
    <dgm:cxn modelId="{CE010C13-CC7E-48C9-918D-7787FEF8C0E5}" type="presOf" srcId="{8F603F01-28E1-4FF6-8912-A162D238A911}" destId="{48D6ED5C-F08F-4339-9F24-F8DA175D5748}" srcOrd="0" destOrd="0" presId="urn:microsoft.com/office/officeart/2005/8/layout/default"/>
    <dgm:cxn modelId="{FE0D6F1C-B29A-4708-B837-AD03FC07F643}" srcId="{691C66F9-5E68-4873-97F0-14D2A14E7CF6}" destId="{CC8C6FBE-0918-474B-8000-F01A01209C22}" srcOrd="5" destOrd="0" parTransId="{57D49CE9-152E-4D71-82E0-C0BC0D1CB551}" sibTransId="{55243DC7-F6BF-4F00-9320-7A562EF0E119}"/>
    <dgm:cxn modelId="{66369022-DDAF-467F-969E-F9CE435613FB}" srcId="{691C66F9-5E68-4873-97F0-14D2A14E7CF6}" destId="{268B546C-ABED-4F91-8E95-AF544A2E6AC5}" srcOrd="1" destOrd="0" parTransId="{32783271-938C-4424-8756-B14D0C0CBC82}" sibTransId="{908C6BF3-088D-465B-BCF0-0342AFC46106}"/>
    <dgm:cxn modelId="{2689C726-9A3A-4CEE-A1E4-BBCB22ABC234}" type="presOf" srcId="{6B351F33-74E0-4C45-A38C-4837793D4B67}" destId="{30DD9D13-9932-4FA3-975B-21E13940ADF6}" srcOrd="0" destOrd="0" presId="urn:microsoft.com/office/officeart/2005/8/layout/default"/>
    <dgm:cxn modelId="{4A3FCF36-D853-4F5C-A3FA-8CBC609D87E7}" srcId="{691C66F9-5E68-4873-97F0-14D2A14E7CF6}" destId="{6B351F33-74E0-4C45-A38C-4837793D4B67}" srcOrd="4" destOrd="0" parTransId="{2F9DA64C-276A-4D07-9D80-22C4D4DBA519}" sibTransId="{06DDA6BB-6BC7-480D-85E6-243F8DA7A67C}"/>
    <dgm:cxn modelId="{184BD569-F433-4FE8-B274-D89636E462C9}" type="presOf" srcId="{4DB6C67D-BC0C-4D76-87B7-A6B57887580A}" destId="{93B323B5-285C-456D-B165-410A4CAADEF5}" srcOrd="0" destOrd="0" presId="urn:microsoft.com/office/officeart/2005/8/layout/default"/>
    <dgm:cxn modelId="{7786B94E-270F-4943-B340-DDAEB82E133B}" type="presOf" srcId="{691C66F9-5E68-4873-97F0-14D2A14E7CF6}" destId="{9BA7B6AE-0A89-4DDB-A31A-E55A49E9B761}" srcOrd="0" destOrd="0" presId="urn:microsoft.com/office/officeart/2005/8/layout/default"/>
    <dgm:cxn modelId="{5496597F-5281-4F13-AC9A-FF7F6B0DC6FF}" srcId="{691C66F9-5E68-4873-97F0-14D2A14E7CF6}" destId="{AFBFB2C1-A0D6-49BD-8D65-5D13954A92AA}" srcOrd="7" destOrd="0" parTransId="{4505A79C-C720-4FBF-AE7F-8C87F208ECA4}" sibTransId="{B4A752AA-9564-4989-AF65-49BE7B5CA440}"/>
    <dgm:cxn modelId="{5A02E883-AECC-4AD9-AAEC-EB37967C8F5D}" type="presOf" srcId="{3E442837-8F30-4338-B67B-081EB56F7E57}" destId="{F26A5BB3-405E-4F97-9D1C-542A085BE422}" srcOrd="0" destOrd="0" presId="urn:microsoft.com/office/officeart/2005/8/layout/default"/>
    <dgm:cxn modelId="{4200478A-0A4B-4833-8533-DE3C58BDF52D}" type="presOf" srcId="{CC8C6FBE-0918-474B-8000-F01A01209C22}" destId="{B313437C-B88A-46F2-AC51-0F277FEF7719}" srcOrd="0" destOrd="0" presId="urn:microsoft.com/office/officeart/2005/8/layout/default"/>
    <dgm:cxn modelId="{259474AE-3B46-4EDD-808B-DE6EF75E1256}" type="presOf" srcId="{268B546C-ABED-4F91-8E95-AF544A2E6AC5}" destId="{BCAA7583-0244-4070-92DA-BD83C2093392}" srcOrd="0" destOrd="0" presId="urn:microsoft.com/office/officeart/2005/8/layout/default"/>
    <dgm:cxn modelId="{9CC95FC5-7E29-4A07-88AB-88994864D555}" type="presOf" srcId="{AFBFB2C1-A0D6-49BD-8D65-5D13954A92AA}" destId="{0AED753E-85D3-47AC-A033-D8B9C3C74041}" srcOrd="0" destOrd="0" presId="urn:microsoft.com/office/officeart/2005/8/layout/default"/>
    <dgm:cxn modelId="{AA04C8C7-BB30-4B96-8F9F-58097560CCFC}" type="presOf" srcId="{2D9A67B7-2721-4668-9BFC-CB27237D31E6}" destId="{A022A652-BD47-4565-8474-E9AB68F4E79A}" srcOrd="0" destOrd="0" presId="urn:microsoft.com/office/officeart/2005/8/layout/default"/>
    <dgm:cxn modelId="{0261DBD1-8D51-4169-A95D-73CDC70DA013}" srcId="{691C66F9-5E68-4873-97F0-14D2A14E7CF6}" destId="{3E442837-8F30-4338-B67B-081EB56F7E57}" srcOrd="3" destOrd="0" parTransId="{D441FBA2-8556-4A6E-AFD2-D2E25B9CF6FD}" sibTransId="{D319580D-4E3A-4BCB-973C-F1C44F5494EC}"/>
    <dgm:cxn modelId="{B15A06D6-2824-45E0-A4A2-34727BC10CA8}" srcId="{691C66F9-5E68-4873-97F0-14D2A14E7CF6}" destId="{2D9A67B7-2721-4668-9BFC-CB27237D31E6}" srcOrd="2" destOrd="0" parTransId="{86AE10D5-24CE-445C-A4AB-F30EEED4093E}" sibTransId="{7873AE92-9773-4531-9FDB-EBCD59E6C495}"/>
    <dgm:cxn modelId="{2C178CFF-CB5F-4F34-8615-554AE96AD75D}" srcId="{691C66F9-5E68-4873-97F0-14D2A14E7CF6}" destId="{4DB6C67D-BC0C-4D76-87B7-A6B57887580A}" srcOrd="0" destOrd="0" parTransId="{CE1F8D1F-B6CD-455B-B149-FA32FA279ADB}" sibTransId="{C7AE58B0-AF5F-49C7-A798-9878EBF4F695}"/>
    <dgm:cxn modelId="{A3618D10-EB0D-499D-9CF7-A6F37A21AA23}" type="presParOf" srcId="{9BA7B6AE-0A89-4DDB-A31A-E55A49E9B761}" destId="{93B323B5-285C-456D-B165-410A4CAADEF5}" srcOrd="0" destOrd="0" presId="urn:microsoft.com/office/officeart/2005/8/layout/default"/>
    <dgm:cxn modelId="{6D05B056-1504-4B1A-BF0D-A7B7AC26FDA3}" type="presParOf" srcId="{9BA7B6AE-0A89-4DDB-A31A-E55A49E9B761}" destId="{C9B46089-5978-4EC0-B64B-D4018418676E}" srcOrd="1" destOrd="0" presId="urn:microsoft.com/office/officeart/2005/8/layout/default"/>
    <dgm:cxn modelId="{1923C122-C7B7-4AC0-8BFC-D86ABA4355E2}" type="presParOf" srcId="{9BA7B6AE-0A89-4DDB-A31A-E55A49E9B761}" destId="{BCAA7583-0244-4070-92DA-BD83C2093392}" srcOrd="2" destOrd="0" presId="urn:microsoft.com/office/officeart/2005/8/layout/default"/>
    <dgm:cxn modelId="{3752CB7D-9340-4EE2-A289-87A1ED8F6178}" type="presParOf" srcId="{9BA7B6AE-0A89-4DDB-A31A-E55A49E9B761}" destId="{F451441B-7AC5-457F-817B-8EA3A524D3FB}" srcOrd="3" destOrd="0" presId="urn:microsoft.com/office/officeart/2005/8/layout/default"/>
    <dgm:cxn modelId="{E9E09DB4-1852-4FB6-AACA-8B545502C209}" type="presParOf" srcId="{9BA7B6AE-0A89-4DDB-A31A-E55A49E9B761}" destId="{A022A652-BD47-4565-8474-E9AB68F4E79A}" srcOrd="4" destOrd="0" presId="urn:microsoft.com/office/officeart/2005/8/layout/default"/>
    <dgm:cxn modelId="{9C847B53-1AE2-4BE2-AF9F-A9E272952079}" type="presParOf" srcId="{9BA7B6AE-0A89-4DDB-A31A-E55A49E9B761}" destId="{A6602B93-B228-4059-9499-08724A1BA527}" srcOrd="5" destOrd="0" presId="urn:microsoft.com/office/officeart/2005/8/layout/default"/>
    <dgm:cxn modelId="{55F89353-42E9-4E87-B104-B0E2C192FBAE}" type="presParOf" srcId="{9BA7B6AE-0A89-4DDB-A31A-E55A49E9B761}" destId="{F26A5BB3-405E-4F97-9D1C-542A085BE422}" srcOrd="6" destOrd="0" presId="urn:microsoft.com/office/officeart/2005/8/layout/default"/>
    <dgm:cxn modelId="{5C211F91-11E6-4836-BEAB-93A344B6AFE9}" type="presParOf" srcId="{9BA7B6AE-0A89-4DDB-A31A-E55A49E9B761}" destId="{3636A4D7-08E8-41A3-B9AF-3E201D0109F3}" srcOrd="7" destOrd="0" presId="urn:microsoft.com/office/officeart/2005/8/layout/default"/>
    <dgm:cxn modelId="{9EEBB823-AC49-4CCD-BA07-14D5CF2B7441}" type="presParOf" srcId="{9BA7B6AE-0A89-4DDB-A31A-E55A49E9B761}" destId="{30DD9D13-9932-4FA3-975B-21E13940ADF6}" srcOrd="8" destOrd="0" presId="urn:microsoft.com/office/officeart/2005/8/layout/default"/>
    <dgm:cxn modelId="{D31F050B-CBF9-4C02-9919-92AD4632BE2A}" type="presParOf" srcId="{9BA7B6AE-0A89-4DDB-A31A-E55A49E9B761}" destId="{547777B9-B02D-4B6F-BBB6-FC0CC998706F}" srcOrd="9" destOrd="0" presId="urn:microsoft.com/office/officeart/2005/8/layout/default"/>
    <dgm:cxn modelId="{75E1D4AF-BFD0-46EC-9CD5-546CF232C3EA}" type="presParOf" srcId="{9BA7B6AE-0A89-4DDB-A31A-E55A49E9B761}" destId="{B313437C-B88A-46F2-AC51-0F277FEF7719}" srcOrd="10" destOrd="0" presId="urn:microsoft.com/office/officeart/2005/8/layout/default"/>
    <dgm:cxn modelId="{9F46373B-CDB5-4602-A48B-1491470128F5}" type="presParOf" srcId="{9BA7B6AE-0A89-4DDB-A31A-E55A49E9B761}" destId="{31458DCC-A8FE-45CE-B318-018500CB9BEA}" srcOrd="11" destOrd="0" presId="urn:microsoft.com/office/officeart/2005/8/layout/default"/>
    <dgm:cxn modelId="{2207DCB0-1B16-49BB-862F-FC9A76A2E7D9}" type="presParOf" srcId="{9BA7B6AE-0A89-4DDB-A31A-E55A49E9B761}" destId="{48D6ED5C-F08F-4339-9F24-F8DA175D5748}" srcOrd="12" destOrd="0" presId="urn:microsoft.com/office/officeart/2005/8/layout/default"/>
    <dgm:cxn modelId="{63C2489B-9285-4FB3-9FF9-AFA662D4CAC7}" type="presParOf" srcId="{9BA7B6AE-0A89-4DDB-A31A-E55A49E9B761}" destId="{AD17FBD9-0618-4806-A17E-F7C4546D9C97}" srcOrd="13" destOrd="0" presId="urn:microsoft.com/office/officeart/2005/8/layout/default"/>
    <dgm:cxn modelId="{1D32DC05-167B-4068-A74B-A959FCBAA2DA}" type="presParOf" srcId="{9BA7B6AE-0A89-4DDB-A31A-E55A49E9B761}" destId="{0AED753E-85D3-47AC-A033-D8B9C3C7404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323B5-285C-456D-B165-410A4CAADEF5}">
      <dsp:nvSpPr>
        <dsp:cNvPr id="0" name=""/>
        <dsp:cNvSpPr/>
      </dsp:nvSpPr>
      <dsp:spPr>
        <a:xfrm>
          <a:off x="387413" y="1590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Critter.java</a:t>
          </a:r>
        </a:p>
      </dsp:txBody>
      <dsp:txXfrm>
        <a:off x="387413" y="1590"/>
        <a:ext cx="1552808" cy="931684"/>
      </dsp:txXfrm>
    </dsp:sp>
    <dsp:sp modelId="{BCAA7583-0244-4070-92DA-BD83C2093392}">
      <dsp:nvSpPr>
        <dsp:cNvPr id="0" name=""/>
        <dsp:cNvSpPr/>
      </dsp:nvSpPr>
      <dsp:spPr>
        <a:xfrm>
          <a:off x="2095502" y="1590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CritterFrame.java</a:t>
          </a:r>
        </a:p>
      </dsp:txBody>
      <dsp:txXfrm>
        <a:off x="2095502" y="1590"/>
        <a:ext cx="1552808" cy="931684"/>
      </dsp:txXfrm>
    </dsp:sp>
    <dsp:sp modelId="{A022A652-BD47-4565-8474-E9AB68F4E79A}">
      <dsp:nvSpPr>
        <dsp:cNvPr id="0" name=""/>
        <dsp:cNvSpPr/>
      </dsp:nvSpPr>
      <dsp:spPr>
        <a:xfrm>
          <a:off x="387413" y="1088556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CritterInfo.java</a:t>
          </a:r>
        </a:p>
      </dsp:txBody>
      <dsp:txXfrm>
        <a:off x="387413" y="1088556"/>
        <a:ext cx="1552808" cy="931684"/>
      </dsp:txXfrm>
    </dsp:sp>
    <dsp:sp modelId="{F26A5BB3-405E-4F97-9D1C-542A085BE422}">
      <dsp:nvSpPr>
        <dsp:cNvPr id="0" name=""/>
        <dsp:cNvSpPr/>
      </dsp:nvSpPr>
      <dsp:spPr>
        <a:xfrm>
          <a:off x="2095502" y="1088556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CritterMain.java</a:t>
          </a:r>
        </a:p>
      </dsp:txBody>
      <dsp:txXfrm>
        <a:off x="2095502" y="1088556"/>
        <a:ext cx="1552808" cy="931684"/>
      </dsp:txXfrm>
    </dsp:sp>
    <dsp:sp modelId="{30DD9D13-9932-4FA3-975B-21E13940ADF6}">
      <dsp:nvSpPr>
        <dsp:cNvPr id="0" name=""/>
        <dsp:cNvSpPr/>
      </dsp:nvSpPr>
      <dsp:spPr>
        <a:xfrm>
          <a:off x="387413" y="2175521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CritterModel.java</a:t>
          </a:r>
        </a:p>
      </dsp:txBody>
      <dsp:txXfrm>
        <a:off x="387413" y="2175521"/>
        <a:ext cx="1552808" cy="931684"/>
      </dsp:txXfrm>
    </dsp:sp>
    <dsp:sp modelId="{B313437C-B88A-46F2-AC51-0F277FEF7719}">
      <dsp:nvSpPr>
        <dsp:cNvPr id="0" name=""/>
        <dsp:cNvSpPr/>
      </dsp:nvSpPr>
      <dsp:spPr>
        <a:xfrm>
          <a:off x="2095502" y="2175521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CritterPanel.java</a:t>
          </a:r>
        </a:p>
      </dsp:txBody>
      <dsp:txXfrm>
        <a:off x="2095502" y="2175521"/>
        <a:ext cx="1552808" cy="931684"/>
      </dsp:txXfrm>
    </dsp:sp>
    <dsp:sp modelId="{48D6ED5C-F08F-4339-9F24-F8DA175D5748}">
      <dsp:nvSpPr>
        <dsp:cNvPr id="0" name=""/>
        <dsp:cNvSpPr/>
      </dsp:nvSpPr>
      <dsp:spPr>
        <a:xfrm>
          <a:off x="387413" y="3262487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FlyTrap.java</a:t>
          </a:r>
        </a:p>
      </dsp:txBody>
      <dsp:txXfrm>
        <a:off x="387413" y="3262487"/>
        <a:ext cx="1552808" cy="931684"/>
      </dsp:txXfrm>
    </dsp:sp>
    <dsp:sp modelId="{0AED753E-85D3-47AC-A033-D8B9C3C74041}">
      <dsp:nvSpPr>
        <dsp:cNvPr id="0" name=""/>
        <dsp:cNvSpPr/>
      </dsp:nvSpPr>
      <dsp:spPr>
        <a:xfrm>
          <a:off x="2095502" y="3262487"/>
          <a:ext cx="1552808" cy="93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Food.Java</a:t>
          </a:r>
        </a:p>
      </dsp:txBody>
      <dsp:txXfrm>
        <a:off x="2095502" y="3262487"/>
        <a:ext cx="1552808" cy="931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4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87DB-0EAE-37F4-C29F-6DF3A529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8868"/>
            <a:ext cx="10515600" cy="161634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PROJECT ANIMAL KINGDOM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B5E9A9-DA16-C50B-3175-032A11BD3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36" y="286327"/>
            <a:ext cx="7622110" cy="438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7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0E9E4-CB51-DE78-5600-FAABF596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WORKFLOW &amp; LOGIC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4A1452-C0F6-24AA-DFF1-FF262F2C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85760" y="2548753"/>
            <a:ext cx="9250095" cy="4028736"/>
          </a:xfrm>
        </p:spPr>
      </p:pic>
    </p:spTree>
    <p:extLst>
      <p:ext uri="{BB962C8B-B14F-4D97-AF65-F5344CB8AC3E}">
        <p14:creationId xmlns:p14="http://schemas.microsoft.com/office/powerpoint/2010/main" val="313427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0E9E4-CB51-DE78-5600-FAABF596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WORKFLOW &amp; LOGIC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6A0A-9847-DB41-0B1E-B0828DC8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BC86E-F08C-4346-4A16-20E4F0DFF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455" y="2341593"/>
            <a:ext cx="8608289" cy="42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9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4F209-8F0D-F78E-0935-448EB0AE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9DC21-D52E-8DA2-9323-0F47F7F6B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99931" y="2535739"/>
            <a:ext cx="6186023" cy="40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4F209-8F0D-F78E-0935-448EB0AE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627574-5CE2-B376-0A14-D1C3556BC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81746" y="2381853"/>
            <a:ext cx="7333672" cy="4348639"/>
          </a:xfrm>
        </p:spPr>
      </p:pic>
    </p:spTree>
    <p:extLst>
      <p:ext uri="{BB962C8B-B14F-4D97-AF65-F5344CB8AC3E}">
        <p14:creationId xmlns:p14="http://schemas.microsoft.com/office/powerpoint/2010/main" val="254285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4F209-8F0D-F78E-0935-448EB0AE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0776-1915-202B-3E6C-EEBE6096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365" y="2555184"/>
            <a:ext cx="8303490" cy="400197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03E6AB-9641-62DD-3C23-74774C15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4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4F209-8F0D-F78E-0935-448EB0AE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EB205-9553-C861-7E80-9743C350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08712" y="2789797"/>
            <a:ext cx="7974576" cy="3675657"/>
          </a:xfrm>
        </p:spPr>
      </p:pic>
    </p:spTree>
    <p:extLst>
      <p:ext uri="{BB962C8B-B14F-4D97-AF65-F5344CB8AC3E}">
        <p14:creationId xmlns:p14="http://schemas.microsoft.com/office/powerpoint/2010/main" val="256395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4F209-8F0D-F78E-0935-448EB0AE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6A193A-F676-411F-3378-F13AB803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64652" y="2340297"/>
            <a:ext cx="7056582" cy="4445647"/>
          </a:xfrm>
        </p:spPr>
      </p:pic>
    </p:spTree>
    <p:extLst>
      <p:ext uri="{BB962C8B-B14F-4D97-AF65-F5344CB8AC3E}">
        <p14:creationId xmlns:p14="http://schemas.microsoft.com/office/powerpoint/2010/main" val="155604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AC26-42D0-DB96-541E-C471945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256"/>
            <a:ext cx="10515600" cy="547095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/>
              <a:t>ANIMAL KINGDOM RUN</a:t>
            </a:r>
          </a:p>
        </p:txBody>
      </p:sp>
    </p:spTree>
    <p:extLst>
      <p:ext uri="{BB962C8B-B14F-4D97-AF65-F5344CB8AC3E}">
        <p14:creationId xmlns:p14="http://schemas.microsoft.com/office/powerpoint/2010/main" val="51042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11F73-CD9D-65A2-ACCA-EAD47082A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4785546" cy="505552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dirty="0">
                <a:solidFill>
                  <a:schemeClr val="tx2"/>
                </a:solidFill>
              </a:rPr>
              <a:t>NARESH NARENDRAN</a:t>
            </a:r>
            <a:br>
              <a:rPr lang="en-US" sz="3100" dirty="0">
                <a:solidFill>
                  <a:schemeClr val="tx2"/>
                </a:solidFill>
              </a:rPr>
            </a:b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UNU2200290</a:t>
            </a:r>
            <a:br>
              <a:rPr lang="en-US" sz="3100" dirty="0">
                <a:solidFill>
                  <a:schemeClr val="tx2"/>
                </a:solidFill>
              </a:rPr>
            </a:b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2023/01 ITWM5113 </a:t>
            </a:r>
            <a:br>
              <a:rPr lang="en-US" sz="3100" dirty="0">
                <a:solidFill>
                  <a:schemeClr val="tx2"/>
                </a:solidFill>
              </a:rPr>
            </a:b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Software Design and Development</a:t>
            </a:r>
            <a:br>
              <a:rPr lang="en-US" sz="3100" dirty="0">
                <a:solidFill>
                  <a:schemeClr val="tx2"/>
                </a:solidFill>
              </a:rPr>
            </a:b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Assignment 3</a:t>
            </a:r>
            <a:br>
              <a:rPr lang="en-US" sz="3100" dirty="0">
                <a:solidFill>
                  <a:schemeClr val="tx2"/>
                </a:solidFill>
              </a:rPr>
            </a:br>
            <a:endParaRPr lang="en-US" sz="31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5" y="0"/>
            <a:ext cx="608938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9048" y="-1"/>
            <a:ext cx="6060354" cy="6857999"/>
          </a:xfrm>
          <a:prstGeom prst="rect">
            <a:avLst/>
          </a:prstGeom>
          <a:blipFill dpi="0" rotWithShape="1">
            <a:blip r:embed="rId2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E94708C-2628-49AC-7B2F-1F65DA4D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15" y="2456873"/>
            <a:ext cx="4750621" cy="1723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91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54A0-2B1B-A760-3C3B-FDE0730B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Animal Kingdom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B8B35D8-AB08-E690-7CCD-FAA99E1922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9450"/>
          <a:ext cx="40357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4EC0C7-12A8-3BAB-B80F-31D63B3C20E2}"/>
              </a:ext>
            </a:extLst>
          </p:cNvPr>
          <p:cNvSpPr txBox="1">
            <a:spLocks/>
          </p:cNvSpPr>
          <p:nvPr/>
        </p:nvSpPr>
        <p:spPr>
          <a:xfrm>
            <a:off x="6167016" y="2037195"/>
            <a:ext cx="5186784" cy="3744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300" dirty="0"/>
              <a:t>Bear.java</a:t>
            </a:r>
          </a:p>
          <a:p>
            <a:r>
              <a:rPr lang="en-US" sz="12300" dirty="0"/>
              <a:t>Tiger.java</a:t>
            </a:r>
          </a:p>
          <a:p>
            <a:r>
              <a:rPr lang="en-US" sz="12300" dirty="0"/>
              <a:t>WhiteTiger.java</a:t>
            </a:r>
          </a:p>
          <a:p>
            <a:r>
              <a:rPr lang="en-US" sz="12300" dirty="0"/>
              <a:t>Giant.java</a:t>
            </a:r>
          </a:p>
          <a:p>
            <a:r>
              <a:rPr lang="en-US" sz="12300" dirty="0"/>
              <a:t>NinjaCat.java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9283-DA15-E7FB-0B36-303C5EEB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9DE7-B5EF-5AAA-FDD7-551F8852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Critter – SUPERCLASS</a:t>
            </a:r>
          </a:p>
          <a:p>
            <a:r>
              <a:rPr lang="en-US" dirty="0"/>
              <a:t>5 class	-	Bear</a:t>
            </a:r>
          </a:p>
          <a:p>
            <a:pPr marL="0" indent="0">
              <a:buNone/>
            </a:pPr>
            <a:r>
              <a:rPr lang="en-US" dirty="0"/>
              <a:t>		-	Tiger</a:t>
            </a:r>
          </a:p>
          <a:p>
            <a:pPr marL="0" indent="0">
              <a:buNone/>
            </a:pPr>
            <a:r>
              <a:rPr lang="en-US" dirty="0"/>
              <a:t>		-	</a:t>
            </a:r>
            <a:r>
              <a:rPr lang="en-US" dirty="0" err="1"/>
              <a:t>WhiteTiger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-	Giant</a:t>
            </a:r>
          </a:p>
          <a:p>
            <a:pPr marL="0" indent="0">
              <a:buNone/>
            </a:pPr>
            <a:r>
              <a:rPr lang="en-US" dirty="0"/>
              <a:t>		-	</a:t>
            </a:r>
            <a:r>
              <a:rPr lang="en-US" dirty="0" err="1"/>
              <a:t>NinjaCat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3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B72C-A77E-8B17-D2FA-EF62EFD8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2A0D-BDEA-20BB-B750-4C193BFC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it behave ?</a:t>
            </a:r>
          </a:p>
          <a:p>
            <a:r>
              <a:rPr lang="en-US" dirty="0"/>
              <a:t>What hue is it ?</a:t>
            </a:r>
          </a:p>
          <a:p>
            <a:r>
              <a:rPr lang="en-US" dirty="0"/>
              <a:t>What string represents this animal ?</a:t>
            </a:r>
          </a:p>
          <a:p>
            <a:endParaRPr lang="en-US" dirty="0"/>
          </a:p>
          <a:p>
            <a:r>
              <a:rPr lang="en-US" dirty="0"/>
              <a:t>It defines the method.</a:t>
            </a:r>
          </a:p>
        </p:txBody>
      </p:sp>
    </p:spTree>
    <p:extLst>
      <p:ext uri="{BB962C8B-B14F-4D97-AF65-F5344CB8AC3E}">
        <p14:creationId xmlns:p14="http://schemas.microsoft.com/office/powerpoint/2010/main" val="353159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9425-0795-CE08-34D0-0E8512D9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30D7-E161-8CDE-C44E-4542FF1C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774" y="1949450"/>
            <a:ext cx="6349041" cy="4195763"/>
          </a:xfrm>
        </p:spPr>
        <p:txBody>
          <a:bodyPr>
            <a:normAutofit/>
          </a:bodyPr>
          <a:lstStyle/>
          <a:p>
            <a:r>
              <a:rPr lang="en-US" sz="4000" dirty="0"/>
              <a:t>Classes</a:t>
            </a:r>
          </a:p>
          <a:p>
            <a:r>
              <a:rPr lang="en-US" sz="4000" dirty="0"/>
              <a:t>Objects</a:t>
            </a:r>
          </a:p>
          <a:p>
            <a:r>
              <a:rPr lang="en-US" sz="4000" dirty="0"/>
              <a:t>Inheritance</a:t>
            </a:r>
          </a:p>
          <a:p>
            <a:r>
              <a:rPr lang="en-US" sz="4000" dirty="0"/>
              <a:t>Polymorphism</a:t>
            </a:r>
          </a:p>
          <a:p>
            <a:r>
              <a:rPr lang="en-US" sz="4000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82087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0E9E4-CB51-DE78-5600-FAABF596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WORKFLOW &amp; LOGIC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0A563-DCD1-9F27-7E8E-84DF61A2E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19595" y="2667000"/>
            <a:ext cx="795281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7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0E9E4-CB51-DE78-5600-FAABF596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WORKFLOW &amp; LOGIC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B5EFF7-4D83-A43C-B3FB-AC9A0A37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2002" y="2731231"/>
            <a:ext cx="8477814" cy="3663779"/>
          </a:xfrm>
        </p:spPr>
      </p:pic>
    </p:spTree>
    <p:extLst>
      <p:ext uri="{BB962C8B-B14F-4D97-AF65-F5344CB8AC3E}">
        <p14:creationId xmlns:p14="http://schemas.microsoft.com/office/powerpoint/2010/main" val="271933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0E9E4-CB51-DE78-5600-FAABF596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WORKFLOW &amp; LOGIC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89A685-F568-5A1C-D07F-4CDA1C237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58108" y="2613680"/>
            <a:ext cx="8617885" cy="3884986"/>
          </a:xfrm>
        </p:spPr>
      </p:pic>
    </p:spTree>
    <p:extLst>
      <p:ext uri="{BB962C8B-B14F-4D97-AF65-F5344CB8AC3E}">
        <p14:creationId xmlns:p14="http://schemas.microsoft.com/office/powerpoint/2010/main" val="227999390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148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AvenirNext LT Pro Medium</vt:lpstr>
      <vt:lpstr>BlockprintVTI</vt:lpstr>
      <vt:lpstr>PowerPoint Presentation</vt:lpstr>
      <vt:lpstr>NARESH NARENDRAN  UNU2200290  2023/01 ITWM5113   Software Design and Development  Assignment 3 </vt:lpstr>
      <vt:lpstr>INTRODUCTION Animal Kingdom </vt:lpstr>
      <vt:lpstr>DESCRIPTION</vt:lpstr>
      <vt:lpstr>DESCRIPTION</vt:lpstr>
      <vt:lpstr>DESIGN</vt:lpstr>
      <vt:lpstr>WORKFLOW &amp; LOGIC</vt:lpstr>
      <vt:lpstr>WORKFLOW &amp; LOGIC</vt:lpstr>
      <vt:lpstr>WORKFLOW &amp; LOGIC</vt:lpstr>
      <vt:lpstr>WORKFLOW &amp; LOGIC</vt:lpstr>
      <vt:lpstr>WORKFLOW &amp; LOGIC</vt:lpstr>
      <vt:lpstr>DEVELOPMENT</vt:lpstr>
      <vt:lpstr>DEVELOPMENT</vt:lpstr>
      <vt:lpstr>DEVELOPMENT</vt:lpstr>
      <vt:lpstr>DEVELOPMENT</vt:lpstr>
      <vt:lpstr>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A/L M NARENDRAN (UNU2200290)</dc:creator>
  <cp:lastModifiedBy>NARESH A/L M NARENDRAN (UNU2200290)</cp:lastModifiedBy>
  <cp:revision>13</cp:revision>
  <dcterms:created xsi:type="dcterms:W3CDTF">2023-04-11T08:58:49Z</dcterms:created>
  <dcterms:modified xsi:type="dcterms:W3CDTF">2023-04-11T17:21:58Z</dcterms:modified>
</cp:coreProperties>
</file>