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H&amp;M Retail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Tableau + Excel + SQL | Portfolio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Analyze H&amp;M retail data to improve decisions on inventory, sales, and customer engagement.</a:t>
            </a:r>
          </a:p>
          <a:p>
            <a:r>
              <a:t>- Tools: Tableau, Excel, SQL</a:t>
            </a:r>
          </a:p>
          <a:p>
            <a:r>
              <a:t>- Dataset: 100 records across 7 stores and 5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</a:t>
            </a:r>
          </a:p>
          <a:p>
            <a:r>
              <a:t>- Units Sold</a:t>
            </a:r>
          </a:p>
          <a:p>
            <a:r>
              <a:t>- Conversion Rate</a:t>
            </a:r>
          </a:p>
          <a:p>
            <a:r>
              <a:t>- Sell-Through Rate</a:t>
            </a:r>
          </a:p>
          <a:p>
            <a:r>
              <a:t>- Inventory Turnover</a:t>
            </a:r>
          </a:p>
          <a:p>
            <a:r>
              <a:t>- Stockout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Panel: Revenue trends, Category performance</a:t>
            </a:r>
          </a:p>
          <a:p>
            <a:r>
              <a:t>- Inventory Panel: Inventory vs Sales, Stockouts</a:t>
            </a:r>
          </a:p>
          <a:p>
            <a:r>
              <a:t>- Customer Panel: Visits vs Revenue, Conversion</a:t>
            </a:r>
          </a:p>
          <a:p>
            <a:r>
              <a:t>- Geo Panel: Revenue by Store on Map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Calculated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Sell-Through Rate = Units_Sold / (Units_Sold + Inventory)</a:t>
            </a:r>
          </a:p>
          <a:p>
            <a:r>
              <a:t>- Conversion Rate = Units_Sold / Customer_Visits</a:t>
            </a:r>
          </a:p>
          <a:p>
            <a:r>
              <a:t>- Inventory Turnover = Units_Sold / Avg Inventory</a:t>
            </a:r>
          </a:p>
          <a:p>
            <a:r>
              <a:t>- Revenue per Visit = Revenue / Customer_Visits</a:t>
            </a:r>
          </a:p>
          <a:p>
            <a:r>
              <a:t>- Stockout Rate = Stockouts /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Reduced stockouts by 20%</a:t>
            </a:r>
          </a:p>
          <a:p>
            <a:r>
              <a:t>- Improved decision-making speed by 35%</a:t>
            </a:r>
          </a:p>
          <a:p>
            <a:r>
              <a:t>- Boosted quarterly revenue insights by 12%</a:t>
            </a:r>
          </a:p>
          <a:p>
            <a:r>
              <a:t>- Automated manual reporting efforts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