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04D-89A9-4E7C-9D22-F7F27B9CC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04BC5-ACEA-488F-80C7-68E484C53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7CEB-2FE3-425C-97E2-D6860718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3A2C-E861-4867-8971-3B44A823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53B3-AFF5-4DED-AB8D-66C4369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B67D-F1F8-4F08-A34A-5134B2EE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BBA8D-654F-43FA-9824-28291EA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80B6-F43D-4861-B18C-61FB11A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12A1-6F7E-461D-B819-F807F439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7394-F3D2-4F34-8EA4-65E64330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5E2E7-77FD-44B7-9A40-11E54BADA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18797-B275-43ED-B998-C2936E9EA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BBE2-0E64-43B7-BB3A-BDCF97AD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781E-6AB8-4372-819A-3657F4FC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8FE2-A79C-4DFA-81E7-CB96F036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0A0F-932F-45D7-B565-3616FB8B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676E1-073D-452C-AE03-6B627544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41797-0C01-421E-B5EA-14E2AF0C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6940-24AA-4530-911D-28EC9120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1BF1F-C417-4787-AC0C-8F01597B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ED06-69A5-465A-8458-2F64666F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8D3FF-FB87-4375-AF64-AFB96611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ACCC-124D-4234-8791-A811A3BA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DC20-0C18-43B8-BED6-2F894F39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C536-4580-4E49-BF44-55DECBA6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C64C-03D8-4FCA-80C1-458CAB16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E6D6-5589-43AD-9D64-163BD9F3A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7EA88-99F4-4002-A8CD-688E749A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3D4B6-F2FD-4CA5-B1AB-9E03368D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B7349-E1AF-4482-A3C9-D3B9EFCE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C8FF-2EC9-419A-83E2-A3227F79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B8D7-9801-49F5-85CD-163935E5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522F-B00D-41BA-83FC-8A05ADAB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975DA-8520-4DAF-865C-F5A12F7A9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56172-0681-497D-B5D9-1F5070C2F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2DD47-6EC4-45A2-BB71-B7DB06A0A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B15E5-9A83-4161-BF6F-D63536C5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E1CF4-1DF1-4C1F-8242-C91BFFC0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5498A-1DD0-479D-B30D-7E157C0E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0740-F670-4ACE-A803-FCD62800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61FAC-9277-464A-AC28-A2259B71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F899-7664-4049-A932-4D92112C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70DB6-37E4-4BCA-9AEA-22032F2D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F3DCB-F970-4D8C-8C7E-5C1487BE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50DCE-3B54-4DF6-8AA6-507BE5DD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387FA-8E42-4B76-A5E2-4DF03D0E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A85C-A4D4-4FF7-A4B9-66C19DFD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7728-E17B-4F07-A04D-D8F5E69A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3F4A6-626D-44F0-9657-63E683F36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DA2-FE8D-4F77-A1C9-533F5B3B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B6308-8CF8-4887-8CB4-466C0F22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8055-DD15-47AC-AF5F-04A077D5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E3C8-F766-4EC6-96FC-A44F8607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903B3-3AD7-4D8D-BE2D-E08F779CF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BFB6-6BE1-4DAC-80F8-1320E0F6A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5A895-6E91-4042-9480-F2CDCB36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5CBE-A9FC-4DF7-A07B-4D11CF55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49259-4602-4437-8193-FDA63311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771F2-F46E-4B17-A188-59C32BDD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C214-27CF-4853-8EA3-74D88B807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C5B9-209B-4874-BB1C-04305592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7E90-AAC8-4F65-9728-EF469F4B61A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551D-1577-491F-A214-B571D9241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D79F-3935-459E-AD25-73CCD9335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AFAB-253C-4BB6-B6E6-C2D81AAB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5151-31E6-4C8F-B5BC-071863611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6BEAC-BE39-4C77-AEC7-66B50233B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C5AB892-75CC-498A-8341-D65752EE0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968495"/>
              </p:ext>
            </p:extLst>
          </p:nvPr>
        </p:nvGraphicFramePr>
        <p:xfrm>
          <a:off x="98425" y="98425"/>
          <a:ext cx="11747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1173960" imgH="439560" progId="Package">
                  <p:embed/>
                </p:oleObj>
              </mc:Choice>
              <mc:Fallback>
                <p:oleObj name="Packager Shell Object" showAsIcon="1" r:id="rId3" imgW="11739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174750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623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N</dc:creator>
  <cp:lastModifiedBy>Naresh N</cp:lastModifiedBy>
  <cp:revision>2</cp:revision>
  <dcterms:created xsi:type="dcterms:W3CDTF">2019-03-12T16:50:47Z</dcterms:created>
  <dcterms:modified xsi:type="dcterms:W3CDTF">2019-03-12T16:52:22Z</dcterms:modified>
</cp:coreProperties>
</file>