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9.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4" r:id="rId1"/>
  </p:sldMasterIdLst>
  <p:notesMasterIdLst>
    <p:notesMasterId r:id="rId55"/>
  </p:notesMasterIdLst>
  <p:sldIdLst>
    <p:sldId id="256" r:id="rId2"/>
    <p:sldId id="265" r:id="rId3"/>
    <p:sldId id="264" r:id="rId4"/>
    <p:sldId id="267" r:id="rId5"/>
    <p:sldId id="269" r:id="rId6"/>
    <p:sldId id="271" r:id="rId7"/>
    <p:sldId id="273" r:id="rId8"/>
    <p:sldId id="275" r:id="rId9"/>
    <p:sldId id="263" r:id="rId10"/>
    <p:sldId id="276" r:id="rId11"/>
    <p:sldId id="277" r:id="rId12"/>
    <p:sldId id="278" r:id="rId13"/>
    <p:sldId id="279" r:id="rId14"/>
    <p:sldId id="280" r:id="rId15"/>
    <p:sldId id="281" r:id="rId16"/>
    <p:sldId id="282" r:id="rId17"/>
    <p:sldId id="324" r:id="rId18"/>
    <p:sldId id="287" r:id="rId19"/>
    <p:sldId id="325" r:id="rId20"/>
    <p:sldId id="326" r:id="rId21"/>
    <p:sldId id="288" r:id="rId22"/>
    <p:sldId id="289" r:id="rId23"/>
    <p:sldId id="327" r:id="rId24"/>
    <p:sldId id="328" r:id="rId25"/>
    <p:sldId id="329" r:id="rId26"/>
    <p:sldId id="306" r:id="rId27"/>
    <p:sldId id="340" r:id="rId28"/>
    <p:sldId id="307" r:id="rId29"/>
    <p:sldId id="308" r:id="rId30"/>
    <p:sldId id="309" r:id="rId31"/>
    <p:sldId id="310" r:id="rId32"/>
    <p:sldId id="339" r:id="rId33"/>
    <p:sldId id="346" r:id="rId34"/>
    <p:sldId id="347" r:id="rId35"/>
    <p:sldId id="348" r:id="rId36"/>
    <p:sldId id="349" r:id="rId37"/>
    <p:sldId id="334" r:id="rId38"/>
    <p:sldId id="312" r:id="rId39"/>
    <p:sldId id="313" r:id="rId40"/>
    <p:sldId id="332" r:id="rId41"/>
    <p:sldId id="337" r:id="rId42"/>
    <p:sldId id="343" r:id="rId43"/>
    <p:sldId id="345" r:id="rId44"/>
    <p:sldId id="336" r:id="rId45"/>
    <p:sldId id="341" r:id="rId46"/>
    <p:sldId id="344" r:id="rId47"/>
    <p:sldId id="342" r:id="rId48"/>
    <p:sldId id="318" r:id="rId49"/>
    <p:sldId id="319" r:id="rId50"/>
    <p:sldId id="330" r:id="rId51"/>
    <p:sldId id="338" r:id="rId52"/>
    <p:sldId id="335" r:id="rId53"/>
    <p:sldId id="33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74684" autoAdjust="0"/>
  </p:normalViewPr>
  <p:slideViewPr>
    <p:cSldViewPr snapToGrid="0">
      <p:cViewPr varScale="1">
        <p:scale>
          <a:sx n="87" d="100"/>
          <a:sy n="87" d="100"/>
        </p:scale>
        <p:origin x="15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customXml" Target="../customXml/item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1A838-6102-4F0D-A066-5AC6DF9F1976}" type="datetimeFigureOut">
              <a:rPr lang="en-US" smtClean="0"/>
              <a:t>4/13/2017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4CEB9-B7A0-47A4-AB4E-E4E498C5C55A}" type="slidenum">
              <a:rPr lang="en-US" smtClean="0"/>
              <a:t>‹#›</a:t>
            </a:fld>
            <a:endParaRPr lang="en-US"/>
          </a:p>
        </p:txBody>
      </p:sp>
    </p:spTree>
    <p:extLst>
      <p:ext uri="{BB962C8B-B14F-4D97-AF65-F5344CB8AC3E}">
        <p14:creationId xmlns:p14="http://schemas.microsoft.com/office/powerpoint/2010/main" val="388956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2</a:t>
            </a:fld>
            <a:endParaRPr lang="en-US"/>
          </a:p>
        </p:txBody>
      </p:sp>
    </p:spTree>
    <p:extLst>
      <p:ext uri="{BB962C8B-B14F-4D97-AF65-F5344CB8AC3E}">
        <p14:creationId xmlns:p14="http://schemas.microsoft.com/office/powerpoint/2010/main" val="286029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22</a:t>
            </a:fld>
            <a:endParaRPr lang="en-US"/>
          </a:p>
        </p:txBody>
      </p:sp>
    </p:spTree>
    <p:extLst>
      <p:ext uri="{BB962C8B-B14F-4D97-AF65-F5344CB8AC3E}">
        <p14:creationId xmlns:p14="http://schemas.microsoft.com/office/powerpoint/2010/main" val="2069808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mask</a:t>
            </a:r>
            <a:r>
              <a:rPr lang="en-US" sz="1200" b="0" i="0" kern="1200" dirty="0" smtClean="0">
                <a:solidFill>
                  <a:schemeClr val="tx1"/>
                </a:solidFill>
                <a:effectLst/>
                <a:latin typeface="+mn-lt"/>
                <a:ea typeface="+mn-ea"/>
                <a:cs typeface="+mn-cs"/>
              </a:rPr>
              <a:t> should show the bits that your device can address; if it is limited to 24 bits, for example, you would pass </a:t>
            </a:r>
            <a:r>
              <a:rPr lang="en-US" dirty="0" smtClean="0"/>
              <a:t>mask</a:t>
            </a:r>
            <a:r>
              <a:rPr lang="en-US" sz="1200" b="0" i="0" kern="1200" dirty="0" smtClean="0">
                <a:solidFill>
                  <a:schemeClr val="tx1"/>
                </a:solidFill>
                <a:effectLst/>
                <a:latin typeface="+mn-lt"/>
                <a:ea typeface="+mn-ea"/>
                <a:cs typeface="+mn-cs"/>
              </a:rPr>
              <a:t> as </a:t>
            </a:r>
            <a:r>
              <a:rPr lang="en-US" dirty="0" smtClean="0"/>
              <a:t>0x0FFFFFF</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 return value is nonzero if DMA is possible with the given </a:t>
            </a:r>
            <a:r>
              <a:rPr lang="en-US" dirty="0" smtClean="0"/>
              <a:t>mask</a:t>
            </a:r>
            <a:r>
              <a:rPr lang="en-US" sz="1200" b="0" i="0" kern="1200" dirty="0" smtClean="0">
                <a:solidFill>
                  <a:schemeClr val="tx1"/>
                </a:solidFill>
                <a:effectLst/>
                <a:latin typeface="+mn-lt"/>
                <a:ea typeface="+mn-ea"/>
                <a:cs typeface="+mn-cs"/>
              </a:rPr>
              <a:t>; if </a:t>
            </a:r>
            <a:r>
              <a:rPr lang="en-US" sz="1200" b="0" i="1" kern="1200" dirty="0" err="1" smtClean="0">
                <a:solidFill>
                  <a:schemeClr val="tx1"/>
                </a:solidFill>
                <a:effectLst/>
                <a:latin typeface="+mn-lt"/>
                <a:ea typeface="+mn-ea"/>
                <a:cs typeface="+mn-cs"/>
              </a:rPr>
              <a:t>dma_set_mask</a:t>
            </a:r>
            <a:r>
              <a:rPr lang="en-US" sz="1200" b="0" i="0" kern="1200" dirty="0" smtClean="0">
                <a:solidFill>
                  <a:schemeClr val="tx1"/>
                </a:solidFill>
                <a:effectLst/>
                <a:latin typeface="+mn-lt"/>
                <a:ea typeface="+mn-ea"/>
                <a:cs typeface="+mn-cs"/>
              </a:rPr>
              <a:t> returns </a:t>
            </a:r>
            <a:r>
              <a:rPr lang="en-US" dirty="0" smtClean="0"/>
              <a:t>0</a:t>
            </a:r>
            <a:r>
              <a:rPr lang="en-US" sz="1200" b="0" i="0" kern="1200" dirty="0" smtClean="0">
                <a:solidFill>
                  <a:schemeClr val="tx1"/>
                </a:solidFill>
                <a:effectLst/>
                <a:latin typeface="+mn-lt"/>
                <a:ea typeface="+mn-ea"/>
                <a:cs typeface="+mn-cs"/>
              </a:rPr>
              <a:t>, you are not able to use DMA operations with this device.</a:t>
            </a:r>
            <a:endParaRPr lang="en-US" dirty="0" smtClean="0"/>
          </a:p>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23</a:t>
            </a:fld>
            <a:endParaRPr lang="en-US"/>
          </a:p>
        </p:txBody>
      </p:sp>
    </p:spTree>
    <p:extLst>
      <p:ext uri="{BB962C8B-B14F-4D97-AF65-F5344CB8AC3E}">
        <p14:creationId xmlns:p14="http://schemas.microsoft.com/office/powerpoint/2010/main" val="2313211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24</a:t>
            </a:fld>
            <a:endParaRPr lang="en-US"/>
          </a:p>
        </p:txBody>
      </p:sp>
    </p:spTree>
    <p:extLst>
      <p:ext uri="{BB962C8B-B14F-4D97-AF65-F5344CB8AC3E}">
        <p14:creationId xmlns:p14="http://schemas.microsoft.com/office/powerpoint/2010/main" val="329429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25</a:t>
            </a:fld>
            <a:endParaRPr lang="en-US"/>
          </a:p>
        </p:txBody>
      </p:sp>
    </p:spTree>
    <p:extLst>
      <p:ext uri="{BB962C8B-B14F-4D97-AF65-F5344CB8AC3E}">
        <p14:creationId xmlns:p14="http://schemas.microsoft.com/office/powerpoint/2010/main" val="4039843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There are actually two reasons why this rule makes sense. First, when a buffer is mapped for DMA, the kernel must ensure that all of the data in that buffer has actually been written to memory. It is likely that some data is in the processor's cache when </a:t>
            </a:r>
            <a:r>
              <a:rPr lang="en-US" sz="1200" b="0" i="1" kern="1200" dirty="0" err="1">
                <a:solidFill>
                  <a:schemeClr val="tx1"/>
                </a:solidFill>
                <a:effectLst/>
                <a:latin typeface="+mn-lt"/>
                <a:ea typeface="+mn-ea"/>
                <a:cs typeface="+mn-cs"/>
              </a:rPr>
              <a:t>dma_unmap_single</a:t>
            </a:r>
            <a:r>
              <a:rPr lang="en-US" sz="1200" b="0" i="0" kern="1200" dirty="0">
                <a:solidFill>
                  <a:schemeClr val="tx1"/>
                </a:solidFill>
                <a:effectLst/>
                <a:latin typeface="+mn-lt"/>
                <a:ea typeface="+mn-ea"/>
                <a:cs typeface="+mn-cs"/>
              </a:rPr>
              <a:t> is issued, and must be explicitly flushed. Data written to the buffer by the processor after the flush may not be visible to the device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Second, consider what happens if the buffer to be mapped is in a region of memory that is not accessible to the device. Some architectures simply fail in this case, but others create a bounce buffer. The bounce buffer is just a separate region of memory that </a:t>
            </a:r>
            <a:r>
              <a:rPr lang="en-US" sz="1200" b="0" i="1"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accessible to the device. If a buffer is mapped with a direction of </a:t>
            </a:r>
            <a:r>
              <a:rPr lang="en-US" dirty="0"/>
              <a:t>DMA_TO_DEVICE</a:t>
            </a:r>
            <a:r>
              <a:rPr lang="en-US" sz="1200" b="0" i="0" kern="1200" dirty="0">
                <a:solidFill>
                  <a:schemeClr val="tx1"/>
                </a:solidFill>
                <a:effectLst/>
                <a:latin typeface="+mn-lt"/>
                <a:ea typeface="+mn-ea"/>
                <a:cs typeface="+mn-cs"/>
              </a:rPr>
              <a:t>, and a bounce buffer is required, the contents of the original buffer are copied as part of the mapping operation. Clearly, changes to the original buffer after the copy are not seen by the device. Similarly, </a:t>
            </a:r>
            <a:r>
              <a:rPr lang="en-US" dirty="0"/>
              <a:t>DMA_FROM_DEVICE</a:t>
            </a:r>
            <a:r>
              <a:rPr lang="en-US" sz="1200" b="0" i="0" kern="1200" dirty="0">
                <a:solidFill>
                  <a:schemeClr val="tx1"/>
                </a:solidFill>
                <a:effectLst/>
                <a:latin typeface="+mn-lt"/>
                <a:ea typeface="+mn-ea"/>
                <a:cs typeface="+mn-cs"/>
              </a:rPr>
              <a:t> bounce buffers are copied back to the original buffer by </a:t>
            </a:r>
            <a:r>
              <a:rPr lang="en-US" sz="1200" b="0" i="1" kern="1200" dirty="0" err="1">
                <a:solidFill>
                  <a:schemeClr val="tx1"/>
                </a:solidFill>
                <a:effectLst/>
                <a:latin typeface="+mn-lt"/>
                <a:ea typeface="+mn-ea"/>
                <a:cs typeface="+mn-cs"/>
              </a:rPr>
              <a:t>dma_unmap_single</a:t>
            </a:r>
            <a:r>
              <a:rPr lang="en-US" sz="1200" b="0" i="0" kern="1200" dirty="0">
                <a:solidFill>
                  <a:schemeClr val="tx1"/>
                </a:solidFill>
                <a:effectLst/>
                <a:latin typeface="+mn-lt"/>
                <a:ea typeface="+mn-ea"/>
                <a:cs typeface="+mn-cs"/>
              </a:rPr>
              <a:t>; the data from the device is not present until that copy has been done.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Incidentally, bounce buffers are one reason why it is important to get the direction right. </a:t>
            </a:r>
            <a:r>
              <a:rPr lang="en-US" dirty="0"/>
              <a:t>DMA_BIDIRECTIONAL</a:t>
            </a:r>
            <a:r>
              <a:rPr lang="en-US" sz="1200" b="0" i="0" kern="1200" dirty="0">
                <a:solidFill>
                  <a:schemeClr val="tx1"/>
                </a:solidFill>
                <a:effectLst/>
                <a:latin typeface="+mn-lt"/>
                <a:ea typeface="+mn-ea"/>
                <a:cs typeface="+mn-cs"/>
              </a:rPr>
              <a:t> bounce buffers are copied both before and after the operation, which is often an unnecessary waste of CPU cycles</a:t>
            </a:r>
          </a:p>
        </p:txBody>
      </p:sp>
      <p:sp>
        <p:nvSpPr>
          <p:cNvPr id="4" name="Slide Number Placeholder 3"/>
          <p:cNvSpPr>
            <a:spLocks noGrp="1"/>
          </p:cNvSpPr>
          <p:nvPr>
            <p:ph type="sldNum" sz="quarter" idx="10"/>
          </p:nvPr>
        </p:nvSpPr>
        <p:spPr/>
        <p:txBody>
          <a:bodyPr/>
          <a:lstStyle/>
          <a:p>
            <a:fld id="{5A14CEB9-B7A0-47A4-AB4E-E4E498C5C55A}" type="slidenum">
              <a:rPr lang="en-US" smtClean="0"/>
              <a:t>27</a:t>
            </a:fld>
            <a:endParaRPr lang="en-US"/>
          </a:p>
        </p:txBody>
      </p:sp>
    </p:spTree>
    <p:extLst>
      <p:ext uri="{BB962C8B-B14F-4D97-AF65-F5344CB8AC3E}">
        <p14:creationId xmlns:p14="http://schemas.microsoft.com/office/powerpoint/2010/main" val="946177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Suppose you have several buffers, all of which need to be transferred to or from the device. This situation can come about in several ways, including from a </a:t>
            </a:r>
            <a:r>
              <a:rPr lang="en-US" sz="1200" b="0" i="1" kern="1200" dirty="0" err="1">
                <a:solidFill>
                  <a:schemeClr val="tx1"/>
                </a:solidFill>
                <a:effectLst/>
                <a:latin typeface="+mn-lt"/>
                <a:ea typeface="+mn-ea"/>
                <a:cs typeface="+mn-cs"/>
              </a:rPr>
              <a:t>readv</a:t>
            </a:r>
            <a:r>
              <a:rPr lang="en-US" sz="1200" b="0" i="0" kern="1200" dirty="0">
                <a:solidFill>
                  <a:schemeClr val="tx1"/>
                </a:solidFill>
                <a:effectLst/>
                <a:latin typeface="+mn-lt"/>
                <a:ea typeface="+mn-ea"/>
                <a:cs typeface="+mn-cs"/>
              </a:rPr>
              <a:t> or </a:t>
            </a:r>
            <a:r>
              <a:rPr lang="en-US" sz="1200" b="0" i="1" kern="1200" dirty="0" err="1">
                <a:solidFill>
                  <a:schemeClr val="tx1"/>
                </a:solidFill>
                <a:effectLst/>
                <a:latin typeface="+mn-lt"/>
                <a:ea typeface="+mn-ea"/>
                <a:cs typeface="+mn-cs"/>
              </a:rPr>
              <a:t>writev</a:t>
            </a:r>
            <a:r>
              <a:rPr lang="en-US" sz="1200" b="0" i="0" kern="1200" dirty="0">
                <a:solidFill>
                  <a:schemeClr val="tx1"/>
                </a:solidFill>
                <a:effectLst/>
                <a:latin typeface="+mn-lt"/>
                <a:ea typeface="+mn-ea"/>
                <a:cs typeface="+mn-cs"/>
              </a:rPr>
              <a:t> system call, a clustered disk I/O request, or a list of pages in a mapped kernel I/O buffer. You could simply map each buffer, in turn, and perform the required operation, but there are advantages to mapping the whole list at once.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 such systems with IOMMUS , physically </a:t>
            </a:r>
            <a:r>
              <a:rPr lang="en-US" sz="1200" b="0" i="0" kern="1200" dirty="0" err="1">
                <a:solidFill>
                  <a:schemeClr val="tx1"/>
                </a:solidFill>
                <a:effectLst/>
                <a:latin typeface="+mn-lt"/>
                <a:ea typeface="+mn-ea"/>
                <a:cs typeface="+mn-cs"/>
              </a:rPr>
              <a:t>discontiguous</a:t>
            </a:r>
            <a:r>
              <a:rPr lang="en-US" sz="1200" b="0" i="0" kern="1200" dirty="0">
                <a:solidFill>
                  <a:schemeClr val="tx1"/>
                </a:solidFill>
                <a:effectLst/>
                <a:latin typeface="+mn-lt"/>
                <a:ea typeface="+mn-ea"/>
                <a:cs typeface="+mn-cs"/>
              </a:rPr>
              <a:t> pages can be assembled into a single, contiguous array from the device's point of view.</a:t>
            </a:r>
          </a:p>
          <a:p>
            <a:r>
              <a:rPr lang="en-US" sz="1200" b="0" i="0" kern="1200" dirty="0">
                <a:solidFill>
                  <a:schemeClr val="tx1"/>
                </a:solidFill>
                <a:effectLst/>
                <a:latin typeface="+mn-lt"/>
                <a:ea typeface="+mn-ea"/>
                <a:cs typeface="+mn-cs"/>
              </a:rPr>
              <a:t>it can turn multiple operations into a single DMA, and speed things up accordingly.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Finally, if a bounce buffer must be used, it makes sense to coalesce the entire list into a single buffer (since it is being copied anyway).</a:t>
            </a:r>
          </a:p>
          <a:p>
            <a:r>
              <a:rPr lang="en-US" sz="1200" b="0" i="0" kern="1200" dirty="0">
                <a:solidFill>
                  <a:schemeClr val="tx1"/>
                </a:solidFill>
                <a:effectLst/>
                <a:latin typeface="+mn-lt"/>
                <a:ea typeface="+mn-ea"/>
                <a:cs typeface="+mn-cs"/>
              </a:rPr>
              <a:t>The first step in mapping a </a:t>
            </a:r>
            <a:r>
              <a:rPr lang="en-US" sz="1200" b="0" i="0" kern="1200" dirty="0" err="1">
                <a:solidFill>
                  <a:schemeClr val="tx1"/>
                </a:solidFill>
                <a:effectLst/>
                <a:latin typeface="+mn-lt"/>
                <a:ea typeface="+mn-ea"/>
                <a:cs typeface="+mn-cs"/>
              </a:rPr>
              <a:t>scatterlist</a:t>
            </a:r>
            <a:r>
              <a:rPr lang="en-US" sz="1200" b="0" i="0" kern="1200" dirty="0">
                <a:solidFill>
                  <a:schemeClr val="tx1"/>
                </a:solidFill>
                <a:effectLst/>
                <a:latin typeface="+mn-lt"/>
                <a:ea typeface="+mn-ea"/>
                <a:cs typeface="+mn-cs"/>
              </a:rPr>
              <a:t> is to create and fill in an array of </a:t>
            </a:r>
            <a:r>
              <a:rPr lang="en-US" dirty="0" err="1"/>
              <a:t>struct</a:t>
            </a:r>
            <a:r>
              <a:rPr lang="en-US" sz="1200" b="0" i="0" kern="1200" dirty="0">
                <a:solidFill>
                  <a:schemeClr val="tx1"/>
                </a:solidFill>
                <a:effectLst/>
                <a:latin typeface="+mn-lt"/>
                <a:ea typeface="+mn-ea"/>
                <a:cs typeface="+mn-cs"/>
              </a:rPr>
              <a:t> </a:t>
            </a:r>
            <a:r>
              <a:rPr lang="en-US" dirty="0" err="1"/>
              <a:t>scatterlist</a:t>
            </a:r>
            <a:r>
              <a:rPr lang="en-US" sz="1200" b="0" i="0" kern="1200" dirty="0">
                <a:solidFill>
                  <a:schemeClr val="tx1"/>
                </a:solidFill>
                <a:effectLst/>
                <a:latin typeface="+mn-lt"/>
                <a:ea typeface="+mn-ea"/>
                <a:cs typeface="+mn-cs"/>
              </a:rPr>
              <a:t> describing the buffers to be transferred.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where </a:t>
            </a:r>
            <a:r>
              <a:rPr lang="en-US" dirty="0" err="1"/>
              <a:t>nents</a:t>
            </a:r>
            <a:r>
              <a:rPr lang="en-US" sz="1200" b="0" i="0" kern="1200" dirty="0">
                <a:solidFill>
                  <a:schemeClr val="tx1"/>
                </a:solidFill>
                <a:effectLst/>
                <a:latin typeface="+mn-lt"/>
                <a:ea typeface="+mn-ea"/>
                <a:cs typeface="+mn-cs"/>
              </a:rPr>
              <a:t> is the number of </a:t>
            </a:r>
            <a:r>
              <a:rPr lang="en-US" sz="1200" b="0" i="0" kern="1200" dirty="0" err="1">
                <a:solidFill>
                  <a:schemeClr val="tx1"/>
                </a:solidFill>
                <a:effectLst/>
                <a:latin typeface="+mn-lt"/>
                <a:ea typeface="+mn-ea"/>
                <a:cs typeface="+mn-cs"/>
              </a:rPr>
              <a:t>scatterlist</a:t>
            </a:r>
            <a:r>
              <a:rPr lang="en-US" sz="1200" b="0" i="0" kern="1200" dirty="0">
                <a:solidFill>
                  <a:schemeClr val="tx1"/>
                </a:solidFill>
                <a:effectLst/>
                <a:latin typeface="+mn-lt"/>
                <a:ea typeface="+mn-ea"/>
                <a:cs typeface="+mn-cs"/>
              </a:rPr>
              <a:t> entries passed in. The return value is the number of DMA buffers to transfer; it may be less than </a:t>
            </a:r>
            <a:r>
              <a:rPr lang="en-US" dirty="0" err="1"/>
              <a:t>nents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As part of that task, it also coalesces buffers that are adjacent to each other in memory.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the system your driver is running on has an I/O memory management unit, </a:t>
            </a:r>
            <a:r>
              <a:rPr lang="en-US" sz="1200" b="0" i="1" kern="1200" dirty="0" err="1">
                <a:solidFill>
                  <a:schemeClr val="tx1"/>
                </a:solidFill>
                <a:effectLst/>
                <a:latin typeface="+mn-lt"/>
                <a:ea typeface="+mn-ea"/>
                <a:cs typeface="+mn-cs"/>
              </a:rPr>
              <a:t>dma_map_sg</a:t>
            </a:r>
            <a:r>
              <a:rPr lang="en-US" sz="1200" b="0" i="0" kern="1200" dirty="0">
                <a:solidFill>
                  <a:schemeClr val="tx1"/>
                </a:solidFill>
                <a:effectLst/>
                <a:latin typeface="+mn-lt"/>
                <a:ea typeface="+mn-ea"/>
                <a:cs typeface="+mn-cs"/>
              </a:rPr>
              <a:t> also programs that unit's mapping registers, with the possible result that, from your device's point of view, you are able to transfer a single, contiguous buffer.</a:t>
            </a:r>
          </a:p>
        </p:txBody>
      </p:sp>
      <p:sp>
        <p:nvSpPr>
          <p:cNvPr id="4" name="Slide Number Placeholder 3"/>
          <p:cNvSpPr>
            <a:spLocks noGrp="1"/>
          </p:cNvSpPr>
          <p:nvPr>
            <p:ph type="sldNum" sz="quarter" idx="10"/>
          </p:nvPr>
        </p:nvSpPr>
        <p:spPr/>
        <p:txBody>
          <a:bodyPr/>
          <a:lstStyle/>
          <a:p>
            <a:fld id="{5A14CEB9-B7A0-47A4-AB4E-E4E498C5C55A}" type="slidenum">
              <a:rPr lang="en-US" smtClean="0"/>
              <a:t>29</a:t>
            </a:fld>
            <a:endParaRPr lang="en-US"/>
          </a:p>
        </p:txBody>
      </p:sp>
    </p:spTree>
    <p:extLst>
      <p:ext uri="{BB962C8B-B14F-4D97-AF65-F5344CB8AC3E}">
        <p14:creationId xmlns:p14="http://schemas.microsoft.com/office/powerpoint/2010/main" val="915145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mapping around and giving ownership to components</a:t>
            </a:r>
            <a:r>
              <a:rPr lang="en-US" baseline="0" dirty="0"/>
              <a:t> </a:t>
            </a:r>
            <a:r>
              <a:rPr lang="en-US" dirty="0"/>
              <a:t> ,component having ownership can access , other wise caching issues</a:t>
            </a:r>
          </a:p>
        </p:txBody>
      </p:sp>
      <p:sp>
        <p:nvSpPr>
          <p:cNvPr id="4" name="Slide Number Placeholder 3"/>
          <p:cNvSpPr>
            <a:spLocks noGrp="1"/>
          </p:cNvSpPr>
          <p:nvPr>
            <p:ph type="sldNum" sz="quarter" idx="10"/>
          </p:nvPr>
        </p:nvSpPr>
        <p:spPr/>
        <p:txBody>
          <a:bodyPr/>
          <a:lstStyle/>
          <a:p>
            <a:fld id="{5A14CEB9-B7A0-47A4-AB4E-E4E498C5C55A}" type="slidenum">
              <a:rPr lang="en-US" smtClean="0"/>
              <a:t>31</a:t>
            </a:fld>
            <a:endParaRPr lang="en-US"/>
          </a:p>
        </p:txBody>
      </p:sp>
    </p:spTree>
    <p:extLst>
      <p:ext uri="{BB962C8B-B14F-4D97-AF65-F5344CB8AC3E}">
        <p14:creationId xmlns:p14="http://schemas.microsoft.com/office/powerpoint/2010/main" val="894540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sync range only sync small piece of buffer</a:t>
            </a:r>
          </a:p>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32</a:t>
            </a:fld>
            <a:endParaRPr lang="en-US"/>
          </a:p>
        </p:txBody>
      </p:sp>
    </p:spTree>
    <p:extLst>
      <p:ext uri="{BB962C8B-B14F-4D97-AF65-F5344CB8AC3E}">
        <p14:creationId xmlns:p14="http://schemas.microsoft.com/office/powerpoint/2010/main" val="1079288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sync range only sync small piece of buffer</a:t>
            </a:r>
          </a:p>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33</a:t>
            </a:fld>
            <a:endParaRPr lang="en-US"/>
          </a:p>
        </p:txBody>
      </p:sp>
    </p:spTree>
    <p:extLst>
      <p:ext uri="{BB962C8B-B14F-4D97-AF65-F5344CB8AC3E}">
        <p14:creationId xmlns:p14="http://schemas.microsoft.com/office/powerpoint/2010/main" val="1747128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sync range only sync small piece of buffer</a:t>
            </a:r>
          </a:p>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34</a:t>
            </a:fld>
            <a:endParaRPr lang="en-US"/>
          </a:p>
        </p:txBody>
      </p:sp>
    </p:spTree>
    <p:extLst>
      <p:ext uri="{BB962C8B-B14F-4D97-AF65-F5344CB8AC3E}">
        <p14:creationId xmlns:p14="http://schemas.microsoft.com/office/powerpoint/2010/main" val="347065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3</a:t>
            </a:fld>
            <a:endParaRPr lang="en-US"/>
          </a:p>
        </p:txBody>
      </p:sp>
    </p:spTree>
    <p:extLst>
      <p:ext uri="{BB962C8B-B14F-4D97-AF65-F5344CB8AC3E}">
        <p14:creationId xmlns:p14="http://schemas.microsoft.com/office/powerpoint/2010/main" val="1967384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sync range only sync small piece of buffer</a:t>
            </a:r>
          </a:p>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35</a:t>
            </a:fld>
            <a:endParaRPr lang="en-US"/>
          </a:p>
        </p:txBody>
      </p:sp>
    </p:spTree>
    <p:extLst>
      <p:ext uri="{BB962C8B-B14F-4D97-AF65-F5344CB8AC3E}">
        <p14:creationId xmlns:p14="http://schemas.microsoft.com/office/powerpoint/2010/main" val="1368617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sync range only sync small piece of buffer</a:t>
            </a:r>
          </a:p>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36</a:t>
            </a:fld>
            <a:endParaRPr lang="en-US"/>
          </a:p>
        </p:txBody>
      </p:sp>
    </p:spTree>
    <p:extLst>
      <p:ext uri="{BB962C8B-B14F-4D97-AF65-F5344CB8AC3E}">
        <p14:creationId xmlns:p14="http://schemas.microsoft.com/office/powerpoint/2010/main" val="3378670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limit argument specifies physical address above which no memory will be prepared for CMA. The intention is to limit CMA contexts to addresses that DMA can handle. In the case of ARM, the limit is the minimum of </a:t>
            </a:r>
            <a:r>
              <a:rPr lang="en-US" dirty="0" err="1" smtClean="0"/>
              <a:t>arm_dma_limit</a:t>
            </a:r>
            <a:r>
              <a:rPr lang="en-US" dirty="0" smtClean="0"/>
              <a:t> and </a:t>
            </a:r>
            <a:r>
              <a:rPr lang="en-US" dirty="0" err="1" smtClean="0"/>
              <a:t>arm_lowmem_limit</a:t>
            </a:r>
            <a:r>
              <a:rPr lang="en-US" dirty="0" smtClean="0"/>
              <a:t>. Passing zero will allow CMA to allocate its context as high as it wants. The only constraint is that the reserved memory must belong to the same zone.</a:t>
            </a:r>
          </a:p>
          <a:p>
            <a:endParaRPr lang="en-US" dirty="0" smtClean="0"/>
          </a:p>
          <a:p>
            <a:r>
              <a:rPr lang="en-US" sz="1200" b="0" i="0" kern="1200" dirty="0" smtClean="0">
                <a:solidFill>
                  <a:schemeClr val="tx1"/>
                </a:solidFill>
                <a:effectLst/>
                <a:latin typeface="+mn-lt"/>
                <a:ea typeface="+mn-ea"/>
                <a:cs typeface="+mn-cs"/>
              </a:rPr>
              <a:t>The first argument of the function is the device that the new context is to be assigned to. The second specifies the </a:t>
            </a:r>
            <a:r>
              <a:rPr lang="en-US" sz="1200" b="0" i="1" kern="1200" dirty="0" smtClean="0">
                <a:solidFill>
                  <a:schemeClr val="tx1"/>
                </a:solidFill>
                <a:effectLst/>
                <a:latin typeface="+mn-lt"/>
                <a:ea typeface="+mn-ea"/>
                <a:cs typeface="+mn-cs"/>
              </a:rPr>
              <a:t>size in bytes</a:t>
            </a:r>
            <a:r>
              <a:rPr lang="en-US" sz="1200" b="0" i="0" kern="1200" dirty="0" smtClean="0">
                <a:solidFill>
                  <a:schemeClr val="tx1"/>
                </a:solidFill>
                <a:effectLst/>
                <a:latin typeface="+mn-lt"/>
                <a:ea typeface="+mn-ea"/>
                <a:cs typeface="+mn-cs"/>
              </a:rPr>
              <a:t> (not in pages) to reserve for the areas. The third is the physical address of the area or zero. The last one has the same meaning as </a:t>
            </a:r>
            <a:r>
              <a:rPr lang="en-US" dirty="0" err="1" smtClean="0"/>
              <a:t>dma_contiguous_reserve</a:t>
            </a:r>
            <a:r>
              <a:rPr lang="en-US" dirty="0" smtClean="0"/>
              <a:t>()</a:t>
            </a:r>
            <a:r>
              <a:rPr lang="en-US" sz="1200" b="0" i="0" kern="1200" dirty="0" smtClean="0">
                <a:solidFill>
                  <a:schemeClr val="tx1"/>
                </a:solidFill>
                <a:effectLst/>
                <a:latin typeface="+mn-lt"/>
                <a:ea typeface="+mn-ea"/>
                <a:cs typeface="+mn-cs"/>
              </a:rPr>
              <a:t>'s </a:t>
            </a:r>
            <a:r>
              <a:rPr lang="en-US" dirty="0" smtClean="0"/>
              <a:t>limit</a:t>
            </a:r>
            <a:r>
              <a:rPr lang="en-US" sz="1200" b="0" i="0" kern="1200" dirty="0" smtClean="0">
                <a:solidFill>
                  <a:schemeClr val="tx1"/>
                </a:solidFill>
                <a:effectLst/>
                <a:latin typeface="+mn-lt"/>
                <a:ea typeface="+mn-ea"/>
                <a:cs typeface="+mn-cs"/>
              </a:rPr>
              <a:t> argument. The return value is either zero or a negative error code.</a:t>
            </a:r>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39</a:t>
            </a:fld>
            <a:endParaRPr lang="en-US"/>
          </a:p>
        </p:txBody>
      </p:sp>
    </p:spTree>
    <p:extLst>
      <p:ext uri="{BB962C8B-B14F-4D97-AF65-F5344CB8AC3E}">
        <p14:creationId xmlns:p14="http://schemas.microsoft.com/office/powerpoint/2010/main" val="93429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first argument is a device that the allocation is performed on behalf of. The second specifies the number of pages (not bytes or order) to allocate. The third argument is the alignment expressed as a page order. It enables allocation of buffers whose physical addresses are aligned to 2align pages. To avoid fragmentation, if at all possible pass zero here. It is worth noting that there is a </a:t>
            </a:r>
            <a:r>
              <a:rPr lang="en-US" dirty="0" err="1" smtClean="0"/>
              <a:t>Kconfig</a:t>
            </a:r>
            <a:r>
              <a:rPr lang="en-US" dirty="0" smtClean="0"/>
              <a:t> option (CONFIG_CMA_ALIGNMENT) which specifies maximum alignment accepted by the function. Its default value is 8 meaning 256-page alignment.</a:t>
            </a:r>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40</a:t>
            </a:fld>
            <a:endParaRPr lang="en-US"/>
          </a:p>
        </p:txBody>
      </p:sp>
    </p:spTree>
    <p:extLst>
      <p:ext uri="{BB962C8B-B14F-4D97-AF65-F5344CB8AC3E}">
        <p14:creationId xmlns:p14="http://schemas.microsoft.com/office/powerpoint/2010/main" val="1820164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0" i="0" kern="1200" dirty="0" smtClean="0">
                <a:solidFill>
                  <a:schemeClr val="tx1"/>
                </a:solidFill>
                <a:effectLst/>
                <a:latin typeface="+mn-lt"/>
                <a:ea typeface="+mn-ea"/>
                <a:cs typeface="+mn-cs"/>
              </a:rPr>
              <a:t>domain (which is really just a handle to some page tables),</a:t>
            </a:r>
            <a:endParaRPr lang="en-US" dirty="0" smtClean="0"/>
          </a:p>
          <a:p>
            <a:pPr lvl="1"/>
            <a:r>
              <a:rPr lang="en-US" dirty="0" smtClean="0"/>
              <a:t>Contains data that SMMU driver uses to determine which SMMU you are trying to map into.</a:t>
            </a:r>
          </a:p>
          <a:p>
            <a:pPr lvl="1"/>
            <a:r>
              <a:rPr lang="en-US" dirty="0" smtClean="0"/>
              <a:t>A domain also has one or more virtual address space pools.</a:t>
            </a:r>
          </a:p>
          <a:p>
            <a:pPr lvl="2"/>
            <a:r>
              <a:rPr lang="en-US" dirty="0" smtClean="0"/>
              <a:t>Pools define the VA range</a:t>
            </a:r>
          </a:p>
          <a:p>
            <a:pPr lvl="2"/>
            <a:r>
              <a:rPr lang="en-US" dirty="0" smtClean="0"/>
              <a:t>Different pools in the same domain separates the different functionality</a:t>
            </a:r>
          </a:p>
          <a:p>
            <a:endParaRPr lang="en-US" dirty="0" smtClean="0"/>
          </a:p>
          <a:p>
            <a:endParaRPr lang="en-US" dirty="0" smtClean="0"/>
          </a:p>
          <a:p>
            <a:r>
              <a:rPr lang="en-US" dirty="0" smtClean="0"/>
              <a:t>Creates a domain and allocates a first level page table</a:t>
            </a:r>
          </a:p>
          <a:p>
            <a:endParaRPr lang="en-US" dirty="0" smtClean="0"/>
          </a:p>
          <a:p>
            <a:r>
              <a:rPr lang="en-US" dirty="0" smtClean="0"/>
              <a:t>Turns on power  to the SMMU (if power collapsible)</a:t>
            </a:r>
          </a:p>
          <a:p>
            <a:r>
              <a:rPr lang="en-US" dirty="0" smtClean="0"/>
              <a:t>Votes for minimum  bus bandwidth (on 8x10 and B-family)</a:t>
            </a:r>
          </a:p>
          <a:p>
            <a:r>
              <a:rPr lang="en-US" dirty="0" smtClean="0"/>
              <a:t>Program the SMMU and enables translations in a context bank</a:t>
            </a:r>
          </a:p>
          <a:p>
            <a:endParaRPr lang="en-US" dirty="0" smtClean="0"/>
          </a:p>
          <a:p>
            <a:r>
              <a:rPr lang="en-US" dirty="0" smtClean="0"/>
              <a:t>Maps a virtual address to a physical address</a:t>
            </a:r>
          </a:p>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49</a:t>
            </a:fld>
            <a:endParaRPr lang="en-US"/>
          </a:p>
        </p:txBody>
      </p:sp>
    </p:spTree>
    <p:extLst>
      <p:ext uri="{BB962C8B-B14F-4D97-AF65-F5344CB8AC3E}">
        <p14:creationId xmlns:p14="http://schemas.microsoft.com/office/powerpoint/2010/main" val="4258464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allocates memory for your page table. If you're managing your own VA space (like the GPU driver) you'll actually use </a:t>
            </a:r>
            <a:r>
              <a:rPr lang="en-US" dirty="0" err="1" smtClean="0"/>
              <a:t>iommu_domain_alloc</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actually allocates memory for your page tables, programs some of the SMMU registers (</a:t>
            </a:r>
            <a:r>
              <a:rPr lang="en-US" dirty="0" smtClean="0"/>
              <a:t>TTBR0</a:t>
            </a:r>
            <a:r>
              <a:rPr lang="en-US" sz="1200" b="0" i="0" kern="1200" dirty="0" smtClean="0">
                <a:solidFill>
                  <a:schemeClr val="tx1"/>
                </a:solidFill>
                <a:effectLst/>
                <a:latin typeface="+mn-lt"/>
                <a:ea typeface="+mn-ea"/>
                <a:cs typeface="+mn-cs"/>
              </a:rPr>
              <a:t> and friends) and enables the context bank for translations (although there won't be much for it to do at the moment since you haven't mapped anything yet)</a:t>
            </a:r>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50</a:t>
            </a:fld>
            <a:endParaRPr lang="en-US"/>
          </a:p>
        </p:txBody>
      </p:sp>
    </p:spTree>
    <p:extLst>
      <p:ext uri="{BB962C8B-B14F-4D97-AF65-F5344CB8AC3E}">
        <p14:creationId xmlns:p14="http://schemas.microsoft.com/office/powerpoint/2010/main" val="689965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IPA : Internet</a:t>
            </a:r>
            <a:r>
              <a:rPr lang="en-US" baseline="0" dirty="0"/>
              <a:t> Packet Accelerator </a:t>
            </a:r>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51</a:t>
            </a:fld>
            <a:endParaRPr lang="en-US"/>
          </a:p>
        </p:txBody>
      </p:sp>
    </p:spTree>
    <p:extLst>
      <p:ext uri="{BB962C8B-B14F-4D97-AF65-F5344CB8AC3E}">
        <p14:creationId xmlns:p14="http://schemas.microsoft.com/office/powerpoint/2010/main" val="2398818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4</a:t>
            </a:fld>
            <a:endParaRPr lang="en-US"/>
          </a:p>
        </p:txBody>
      </p:sp>
    </p:spTree>
    <p:extLst>
      <p:ext uri="{BB962C8B-B14F-4D97-AF65-F5344CB8AC3E}">
        <p14:creationId xmlns:p14="http://schemas.microsoft.com/office/powerpoint/2010/main" val="268731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5</a:t>
            </a:fld>
            <a:endParaRPr lang="en-US"/>
          </a:p>
        </p:txBody>
      </p:sp>
    </p:spTree>
    <p:extLst>
      <p:ext uri="{BB962C8B-B14F-4D97-AF65-F5344CB8AC3E}">
        <p14:creationId xmlns:p14="http://schemas.microsoft.com/office/powerpoint/2010/main" val="310305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7</a:t>
            </a:fld>
            <a:endParaRPr lang="en-US"/>
          </a:p>
        </p:txBody>
      </p:sp>
    </p:spTree>
    <p:extLst>
      <p:ext uri="{BB962C8B-B14F-4D97-AF65-F5344CB8AC3E}">
        <p14:creationId xmlns:p14="http://schemas.microsoft.com/office/powerpoint/2010/main" val="2077670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8</a:t>
            </a:fld>
            <a:endParaRPr lang="en-US"/>
          </a:p>
        </p:txBody>
      </p:sp>
    </p:spTree>
    <p:extLst>
      <p:ext uri="{BB962C8B-B14F-4D97-AF65-F5344CB8AC3E}">
        <p14:creationId xmlns:p14="http://schemas.microsoft.com/office/powerpoint/2010/main" val="3818589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16</a:t>
            </a:fld>
            <a:endParaRPr lang="en-US"/>
          </a:p>
        </p:txBody>
      </p:sp>
    </p:spTree>
    <p:extLst>
      <p:ext uri="{BB962C8B-B14F-4D97-AF65-F5344CB8AC3E}">
        <p14:creationId xmlns:p14="http://schemas.microsoft.com/office/powerpoint/2010/main" val="3920893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a:solidFill>
                  <a:schemeClr val="tx1"/>
                </a:solidFill>
                <a:effectLst/>
                <a:latin typeface="+mn-lt"/>
                <a:ea typeface="+mn-ea"/>
                <a:cs typeface="+mn-cs"/>
              </a:rPr>
              <a:t>These mappings usually exist for the life of the driver. </a:t>
            </a:r>
          </a:p>
          <a:p>
            <a:pPr fontAlgn="base"/>
            <a:r>
              <a:rPr lang="en-US" sz="1200" kern="1200" dirty="0">
                <a:solidFill>
                  <a:schemeClr val="tx1"/>
                </a:solidFill>
                <a:effectLst/>
                <a:latin typeface="+mn-lt"/>
                <a:ea typeface="+mn-ea"/>
                <a:cs typeface="+mn-cs"/>
              </a:rPr>
              <a:t>A coherent buffer must be simultaneously available to both the CPU and the peripheral (other types of mappings, as we will see later, can be available only to one or the other at any given time). </a:t>
            </a:r>
          </a:p>
          <a:p>
            <a:pPr fontAlgn="base"/>
            <a:r>
              <a:rPr lang="en-US" sz="1200" kern="1200" dirty="0">
                <a:solidFill>
                  <a:schemeClr val="tx1"/>
                </a:solidFill>
                <a:effectLst/>
                <a:latin typeface="+mn-lt"/>
                <a:ea typeface="+mn-ea"/>
                <a:cs typeface="+mn-cs"/>
              </a:rPr>
              <a:t>As a result, coherent mappings must live in cache-coherent memory.</a:t>
            </a:r>
          </a:p>
          <a:p>
            <a:pPr fontAlgn="base"/>
            <a:r>
              <a:rPr lang="en-US" sz="1200" kern="1200" dirty="0">
                <a:solidFill>
                  <a:schemeClr val="tx1"/>
                </a:solidFill>
                <a:effectLst/>
                <a:latin typeface="+mn-lt"/>
                <a:ea typeface="+mn-ea"/>
                <a:cs typeface="+mn-cs"/>
              </a:rPr>
              <a:t>Coherent mappings can be expensive to set up and use.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function handles both the allocation and the mapping of the buffer. </a:t>
            </a:r>
          </a:p>
          <a:p>
            <a:r>
              <a:rPr lang="en-US" sz="1200" b="0" i="0" kern="1200" dirty="0">
                <a:solidFill>
                  <a:schemeClr val="tx1"/>
                </a:solidFill>
                <a:effectLst/>
                <a:latin typeface="+mn-lt"/>
                <a:ea typeface="+mn-ea"/>
                <a:cs typeface="+mn-cs"/>
              </a:rPr>
              <a:t>The first two arguments are the device structure and the size of the buffer needed. </a:t>
            </a:r>
          </a:p>
          <a:p>
            <a:r>
              <a:rPr lang="en-US" sz="1200" b="0" i="0" kern="1200" dirty="0">
                <a:solidFill>
                  <a:schemeClr val="tx1"/>
                </a:solidFill>
                <a:effectLst/>
                <a:latin typeface="+mn-lt"/>
                <a:ea typeface="+mn-ea"/>
                <a:cs typeface="+mn-cs"/>
              </a:rPr>
              <a:t>The function returns the result of the DMA mapping in two places. The return value from the function is a kernel virtual address for the buffer, which may be used by the driver; the associated bus address, meanwhile, is returned in </a:t>
            </a:r>
            <a:r>
              <a:rPr lang="en-US" dirty="0" err="1"/>
              <a:t>dma_handle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17</a:t>
            </a:fld>
            <a:endParaRPr lang="en-US"/>
          </a:p>
        </p:txBody>
      </p:sp>
    </p:spTree>
    <p:extLst>
      <p:ext uri="{BB962C8B-B14F-4D97-AF65-F5344CB8AC3E}">
        <p14:creationId xmlns:p14="http://schemas.microsoft.com/office/powerpoint/2010/main" val="507364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a:t>
            </a:r>
            <a:r>
              <a:rPr lang="en-US" dirty="0"/>
              <a:t>name</a:t>
            </a:r>
            <a:r>
              <a:rPr lang="en-US" sz="1200" b="0" i="0" kern="1200" dirty="0">
                <a:solidFill>
                  <a:schemeClr val="tx1"/>
                </a:solidFill>
                <a:effectLst/>
                <a:latin typeface="+mn-lt"/>
                <a:ea typeface="+mn-ea"/>
                <a:cs typeface="+mn-cs"/>
              </a:rPr>
              <a:t> is a name for the pool, </a:t>
            </a:r>
            <a:r>
              <a:rPr lang="en-US" dirty="0"/>
              <a:t>dev</a:t>
            </a:r>
            <a:r>
              <a:rPr lang="en-US" sz="1200" b="0" i="0" kern="1200" dirty="0">
                <a:solidFill>
                  <a:schemeClr val="tx1"/>
                </a:solidFill>
                <a:effectLst/>
                <a:latin typeface="+mn-lt"/>
                <a:ea typeface="+mn-ea"/>
                <a:cs typeface="+mn-cs"/>
              </a:rPr>
              <a:t> is your device structure, </a:t>
            </a:r>
            <a:r>
              <a:rPr lang="en-US" dirty="0"/>
              <a:t>size</a:t>
            </a:r>
            <a:r>
              <a:rPr lang="en-US" sz="1200" b="0" i="0" kern="1200" dirty="0">
                <a:solidFill>
                  <a:schemeClr val="tx1"/>
                </a:solidFill>
                <a:effectLst/>
                <a:latin typeface="+mn-lt"/>
                <a:ea typeface="+mn-ea"/>
                <a:cs typeface="+mn-cs"/>
              </a:rPr>
              <a:t> is the size of the buffers to be allocated from this pool, </a:t>
            </a:r>
            <a:r>
              <a:rPr lang="en-US" dirty="0"/>
              <a:t>align</a:t>
            </a:r>
            <a:r>
              <a:rPr lang="en-US" sz="1200" b="0" i="0" kern="1200" dirty="0">
                <a:solidFill>
                  <a:schemeClr val="tx1"/>
                </a:solidFill>
                <a:effectLst/>
                <a:latin typeface="+mn-lt"/>
                <a:ea typeface="+mn-ea"/>
                <a:cs typeface="+mn-cs"/>
              </a:rPr>
              <a:t> is the required hardware alignment for allocations from the pool (expressed in bytes), and </a:t>
            </a:r>
            <a:r>
              <a:rPr lang="en-US" dirty="0" err="1"/>
              <a:t>allocation</a:t>
            </a:r>
            <a:r>
              <a:rPr lang="en-US" sz="1200" b="0" i="0" kern="1200" dirty="0" err="1">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if nonzero, a memory boundary that allocations should not exceed</a:t>
            </a:r>
            <a:endParaRPr lang="en-US" dirty="0"/>
          </a:p>
        </p:txBody>
      </p:sp>
      <p:sp>
        <p:nvSpPr>
          <p:cNvPr id="4" name="Slide Number Placeholder 3"/>
          <p:cNvSpPr>
            <a:spLocks noGrp="1"/>
          </p:cNvSpPr>
          <p:nvPr>
            <p:ph type="sldNum" sz="quarter" idx="10"/>
          </p:nvPr>
        </p:nvSpPr>
        <p:spPr/>
        <p:txBody>
          <a:bodyPr/>
          <a:lstStyle/>
          <a:p>
            <a:fld id="{5A14CEB9-B7A0-47A4-AB4E-E4E498C5C55A}" type="slidenum">
              <a:rPr lang="en-US" smtClean="0"/>
              <a:t>19</a:t>
            </a:fld>
            <a:endParaRPr lang="en-US"/>
          </a:p>
        </p:txBody>
      </p:sp>
    </p:spTree>
    <p:extLst>
      <p:ext uri="{BB962C8B-B14F-4D97-AF65-F5344CB8AC3E}">
        <p14:creationId xmlns:p14="http://schemas.microsoft.com/office/powerpoint/2010/main" val="121026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4CD1B1-3088-4291-89A2-214FD897A691}" type="datetimeFigureOut">
              <a:rPr lang="en-US" smtClean="0"/>
              <a:t>4/13/2017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381260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CD1B1-3088-4291-89A2-214FD897A691}"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148945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CD1B1-3088-4291-89A2-214FD897A691}"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229486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CD1B1-3088-4291-89A2-214FD897A691}"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3613553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CD1B1-3088-4291-89A2-214FD897A691}"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3528921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CD1B1-3088-4291-89A2-214FD897A691}"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4199334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CD1B1-3088-4291-89A2-214FD897A691}"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1047951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4CD1B1-3088-4291-89A2-214FD897A691}"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709746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4CD1B1-3088-4291-89A2-214FD897A691}"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378175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4CD1B1-3088-4291-89A2-214FD897A691}"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185521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CD1B1-3088-4291-89A2-214FD897A691}"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170494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4CD1B1-3088-4291-89A2-214FD897A691}"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424704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4CD1B1-3088-4291-89A2-214FD897A691}" type="datetimeFigureOut">
              <a:rPr lang="en-US" smtClean="0"/>
              <a:t>4/13/2017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403440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4CD1B1-3088-4291-89A2-214FD897A691}" type="datetimeFigureOut">
              <a:rPr lang="en-US" smtClean="0"/>
              <a:t>4/13/2017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179447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D1B1-3088-4291-89A2-214FD897A691}" type="datetimeFigureOut">
              <a:rPr lang="en-US" smtClean="0"/>
              <a:t>4/13/2017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2142946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CD1B1-3088-4291-89A2-214FD897A691}"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1439763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CD1B1-3088-4291-89A2-214FD897A691}"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48E17-1EED-4943-BA4E-0EC17BC02F71}" type="slidenum">
              <a:rPr lang="en-US" smtClean="0"/>
              <a:t>‹#›</a:t>
            </a:fld>
            <a:endParaRPr lang="en-US"/>
          </a:p>
        </p:txBody>
      </p:sp>
    </p:spTree>
    <p:extLst>
      <p:ext uri="{BB962C8B-B14F-4D97-AF65-F5344CB8AC3E}">
        <p14:creationId xmlns:p14="http://schemas.microsoft.com/office/powerpoint/2010/main" val="148002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4CD1B1-3088-4291-89A2-214FD897A691}" type="datetimeFigureOut">
              <a:rPr lang="en-US" smtClean="0"/>
              <a:t>4/13/2017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448E17-1EED-4943-BA4E-0EC17BC02F71}" type="slidenum">
              <a:rPr lang="en-US" smtClean="0"/>
              <a:t>‹#›</a:t>
            </a:fld>
            <a:endParaRPr lang="en-US"/>
          </a:p>
        </p:txBody>
      </p:sp>
    </p:spTree>
    <p:extLst>
      <p:ext uri="{BB962C8B-B14F-4D97-AF65-F5344CB8AC3E}">
        <p14:creationId xmlns:p14="http://schemas.microsoft.com/office/powerpoint/2010/main" val="4278442713"/>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 id="2147484127" r:id="rId13"/>
    <p:sldLayoutId id="2147484128" r:id="rId14"/>
    <p:sldLayoutId id="2147484129" r:id="rId15"/>
    <p:sldLayoutId id="2147484130" r:id="rId16"/>
    <p:sldLayoutId id="21474841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lwn.net/Articles/48630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1" y="720635"/>
            <a:ext cx="8915399" cy="2262781"/>
          </a:xfrm>
        </p:spPr>
        <p:txBody>
          <a:bodyPr>
            <a:normAutofit/>
          </a:bodyPr>
          <a:lstStyle/>
          <a:p>
            <a:r>
              <a:rPr lang="en-US" dirty="0"/>
              <a:t>DMA-API &amp; CMA ,IOMMU INTEGRATION </a:t>
            </a:r>
          </a:p>
        </p:txBody>
      </p:sp>
      <p:sp>
        <p:nvSpPr>
          <p:cNvPr id="3" name="Subtitle 2"/>
          <p:cNvSpPr>
            <a:spLocks noGrp="1"/>
          </p:cNvSpPr>
          <p:nvPr>
            <p:ph type="subTitle" idx="1"/>
          </p:nvPr>
        </p:nvSpPr>
        <p:spPr>
          <a:xfrm>
            <a:off x="1201783" y="4464186"/>
            <a:ext cx="9144000" cy="1655762"/>
          </a:xfrm>
        </p:spPr>
        <p:txBody>
          <a:bodyPr>
            <a:normAutofit/>
          </a:bodyPr>
          <a:lstStyle/>
          <a:p>
            <a:r>
              <a:rPr lang="en-US" dirty="0"/>
              <a:t>By</a:t>
            </a:r>
          </a:p>
          <a:p>
            <a:r>
              <a:rPr lang="en-US" dirty="0"/>
              <a:t>Vijayanand</a:t>
            </a:r>
          </a:p>
        </p:txBody>
      </p:sp>
    </p:spTree>
    <p:extLst>
      <p:ext uri="{BB962C8B-B14F-4D97-AF65-F5344CB8AC3E}">
        <p14:creationId xmlns:p14="http://schemas.microsoft.com/office/powerpoint/2010/main" val="942769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p:nvPr/>
        </p:nvSpPr>
        <p:spPr>
          <a:xfrm>
            <a:off x="2554045" y="662127"/>
            <a:ext cx="3550664" cy="530198"/>
          </a:xfrm>
          <a:prstGeom prst="rect">
            <a:avLst/>
          </a:prstGeom>
        </p:spPr>
        <p:txBody>
          <a:bodyPr wrap="square" lIns="0" tIns="0" rIns="0" bIns="0" rtlCol="0">
            <a:noAutofit/>
          </a:bodyPr>
          <a:lstStyle/>
          <a:p>
            <a:pPr marL="11527">
              <a:lnSpc>
                <a:spcPts val="4175"/>
              </a:lnSpc>
              <a:spcBef>
                <a:spcPts val="209"/>
              </a:spcBef>
            </a:pPr>
            <a:r>
              <a:rPr sz="3993" dirty="0">
                <a:latin typeface="+mj-lt"/>
                <a:cs typeface="Arial"/>
              </a:rPr>
              <a:t>Fully</a:t>
            </a:r>
            <a:r>
              <a:rPr lang="en-US" sz="3993" dirty="0">
                <a:latin typeface="+mj-lt"/>
                <a:cs typeface="Arial"/>
              </a:rPr>
              <a:t> </a:t>
            </a:r>
            <a:r>
              <a:rPr lang="en-US" sz="3993" spc="-8" dirty="0">
                <a:latin typeface="+mj-lt"/>
                <a:cs typeface="Arial"/>
              </a:rPr>
              <a:t>C</a:t>
            </a:r>
            <a:r>
              <a:rPr lang="en-US" sz="3993" dirty="0">
                <a:latin typeface="+mj-lt"/>
                <a:cs typeface="Arial"/>
              </a:rPr>
              <a:t>ohe</a:t>
            </a:r>
            <a:r>
              <a:rPr lang="en-US" sz="3993" spc="-4" dirty="0">
                <a:latin typeface="+mj-lt"/>
                <a:cs typeface="Arial"/>
              </a:rPr>
              <a:t>r</a:t>
            </a:r>
            <a:r>
              <a:rPr lang="en-US" sz="3993" dirty="0">
                <a:latin typeface="+mj-lt"/>
                <a:cs typeface="Arial"/>
              </a:rPr>
              <a:t>ent</a:t>
            </a:r>
          </a:p>
          <a:p>
            <a:pPr marL="11527">
              <a:lnSpc>
                <a:spcPts val="4175"/>
              </a:lnSpc>
              <a:spcBef>
                <a:spcPts val="209"/>
              </a:spcBef>
            </a:pPr>
            <a:endParaRPr sz="3993" dirty="0">
              <a:latin typeface="Arial"/>
              <a:cs typeface="Arial"/>
            </a:endParaRPr>
          </a:p>
        </p:txBody>
      </p:sp>
      <p:sp>
        <p:nvSpPr>
          <p:cNvPr id="21" name="object 21"/>
          <p:cNvSpPr txBox="1"/>
          <p:nvPr/>
        </p:nvSpPr>
        <p:spPr>
          <a:xfrm>
            <a:off x="2162159" y="801592"/>
            <a:ext cx="238698" cy="251268"/>
          </a:xfrm>
          <a:prstGeom prst="rect">
            <a:avLst/>
          </a:prstGeom>
        </p:spPr>
        <p:txBody>
          <a:bodyPr wrap="square" lIns="0" tIns="0" rIns="0" bIns="0" rtlCol="0">
            <a:noAutofit/>
          </a:bodyPr>
          <a:lstStyle/>
          <a:p>
            <a:pPr marL="11527">
              <a:lnSpc>
                <a:spcPts val="1815"/>
              </a:lnSpc>
              <a:spcBef>
                <a:spcPts val="91"/>
              </a:spcBef>
            </a:pPr>
            <a:r>
              <a:rPr sz="1770" dirty="0">
                <a:solidFill>
                  <a:schemeClr val="accent1"/>
                </a:solidFill>
                <a:latin typeface="Times New Roman"/>
                <a:cs typeface="Times New Roman"/>
              </a:rPr>
              <a:t>●</a:t>
            </a:r>
          </a:p>
        </p:txBody>
      </p:sp>
      <p:sp>
        <p:nvSpPr>
          <p:cNvPr id="20" name="object 20"/>
          <p:cNvSpPr txBox="1"/>
          <p:nvPr/>
        </p:nvSpPr>
        <p:spPr>
          <a:xfrm>
            <a:off x="2162159" y="1460278"/>
            <a:ext cx="8898776" cy="3365110"/>
          </a:xfrm>
          <a:prstGeom prst="rect">
            <a:avLst/>
          </a:prstGeom>
        </p:spPr>
        <p:txBody>
          <a:bodyPr wrap="square" lIns="0" tIns="0" rIns="0" bIns="0" rtlCol="0">
            <a:noAutofit/>
          </a:bodyPr>
          <a:lstStyle/>
          <a:p>
            <a:pPr marL="11527" algn="just">
              <a:lnSpc>
                <a:spcPts val="2024"/>
              </a:lnSpc>
              <a:spcBef>
                <a:spcPts val="22"/>
              </a:spcBef>
            </a:pPr>
            <a:endParaRPr lang="en-US" sz="1815" dirty="0">
              <a:latin typeface="Arial"/>
              <a:cs typeface="Arial"/>
            </a:endParaRPr>
          </a:p>
          <a:p>
            <a:pPr marL="11527" algn="just">
              <a:lnSpc>
                <a:spcPts val="2024"/>
              </a:lnSpc>
              <a:spcBef>
                <a:spcPts val="22"/>
              </a:spcBef>
            </a:pPr>
            <a:endParaRPr sz="1815" dirty="0">
              <a:latin typeface="Arial"/>
              <a:cs typeface="Arial"/>
            </a:endParaRPr>
          </a:p>
        </p:txBody>
      </p:sp>
      <p:sp>
        <p:nvSpPr>
          <p:cNvPr id="2" name="object 2"/>
          <p:cNvSpPr txBox="1"/>
          <p:nvPr/>
        </p:nvSpPr>
        <p:spPr>
          <a:xfrm>
            <a:off x="1520158" y="5754999"/>
            <a:ext cx="9148226" cy="138313"/>
          </a:xfrm>
          <a:prstGeom prst="rect">
            <a:avLst/>
          </a:prstGeom>
        </p:spPr>
        <p:txBody>
          <a:bodyPr wrap="square" lIns="0" tIns="0" rIns="0" bIns="0" rtlCol="0">
            <a:noAutofit/>
          </a:bodyPr>
          <a:lstStyle/>
          <a:p>
            <a:pPr marL="23053">
              <a:lnSpc>
                <a:spcPts val="908"/>
              </a:lnSpc>
            </a:pPr>
            <a:endParaRPr sz="908"/>
          </a:p>
        </p:txBody>
      </p:sp>
      <p:sp>
        <p:nvSpPr>
          <p:cNvPr id="26" name="Rectangle 25"/>
          <p:cNvSpPr/>
          <p:nvPr/>
        </p:nvSpPr>
        <p:spPr>
          <a:xfrm>
            <a:off x="2162159" y="1460278"/>
            <a:ext cx="8777590" cy="1938992"/>
          </a:xfrm>
          <a:prstGeom prst="rect">
            <a:avLst/>
          </a:prstGeom>
        </p:spPr>
        <p:txBody>
          <a:bodyPr wrap="square">
            <a:spAutoFit/>
          </a:bodyPr>
          <a:lstStyle/>
          <a:p>
            <a:pPr algn="just"/>
            <a:r>
              <a:rPr lang="en-US" sz="2000" dirty="0"/>
              <a:t>Coherent (or consistent) memory is memory for which a write by either the device or the processor can immediately be read by the processor or device without having to worry about caching effects.</a:t>
            </a:r>
          </a:p>
          <a:p>
            <a:pPr algn="just"/>
            <a:endParaRPr lang="en-US" sz="2000" dirty="0"/>
          </a:p>
          <a:p>
            <a:pPr algn="just"/>
            <a:r>
              <a:rPr lang="en-US" sz="2000" dirty="0"/>
              <a:t>Consistent memory can be expensive on some platforms, and the minimum allocation length may be as big as a page.</a:t>
            </a:r>
          </a:p>
        </p:txBody>
      </p:sp>
    </p:spTree>
    <p:extLst>
      <p:ext uri="{BB962C8B-B14F-4D97-AF65-F5344CB8AC3E}">
        <p14:creationId xmlns:p14="http://schemas.microsoft.com/office/powerpoint/2010/main" val="4193403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2554045" y="662127"/>
            <a:ext cx="4465064" cy="530198"/>
          </a:xfrm>
          <a:prstGeom prst="rect">
            <a:avLst/>
          </a:prstGeom>
        </p:spPr>
        <p:txBody>
          <a:bodyPr wrap="square" lIns="0" tIns="0" rIns="0" bIns="0" rtlCol="0">
            <a:noAutofit/>
          </a:bodyPr>
          <a:lstStyle/>
          <a:p>
            <a:pPr marL="11527">
              <a:lnSpc>
                <a:spcPts val="4175"/>
              </a:lnSpc>
              <a:spcBef>
                <a:spcPts val="209"/>
              </a:spcBef>
            </a:pPr>
            <a:r>
              <a:rPr sz="3993" spc="-54" dirty="0">
                <a:latin typeface="+mj-lt"/>
                <a:cs typeface="Arial"/>
              </a:rPr>
              <a:t>W</a:t>
            </a:r>
            <a:r>
              <a:rPr sz="3993" spc="-40" dirty="0">
                <a:latin typeface="+mj-lt"/>
                <a:cs typeface="Arial"/>
              </a:rPr>
              <a:t>r</a:t>
            </a:r>
            <a:r>
              <a:rPr sz="3993" dirty="0">
                <a:latin typeface="+mj-lt"/>
                <a:cs typeface="Arial"/>
              </a:rPr>
              <a:t>i</a:t>
            </a:r>
            <a:r>
              <a:rPr sz="3993" spc="4" dirty="0">
                <a:latin typeface="+mj-lt"/>
                <a:cs typeface="Arial"/>
              </a:rPr>
              <a:t>t</a:t>
            </a:r>
            <a:r>
              <a:rPr sz="3993" dirty="0">
                <a:latin typeface="+mj-lt"/>
                <a:cs typeface="Arial"/>
              </a:rPr>
              <a:t>e</a:t>
            </a:r>
            <a:r>
              <a:rPr lang="en-US" sz="3993" dirty="0">
                <a:latin typeface="+mj-lt"/>
                <a:cs typeface="Arial"/>
              </a:rPr>
              <a:t> Combining</a:t>
            </a:r>
          </a:p>
          <a:p>
            <a:pPr marL="11527">
              <a:lnSpc>
                <a:spcPts val="4175"/>
              </a:lnSpc>
              <a:spcBef>
                <a:spcPts val="209"/>
              </a:spcBef>
            </a:pPr>
            <a:endParaRPr sz="3993" dirty="0">
              <a:latin typeface="Arial"/>
              <a:cs typeface="Arial"/>
            </a:endParaRPr>
          </a:p>
        </p:txBody>
      </p:sp>
      <p:sp>
        <p:nvSpPr>
          <p:cNvPr id="19" name="object 19"/>
          <p:cNvSpPr txBox="1"/>
          <p:nvPr/>
        </p:nvSpPr>
        <p:spPr>
          <a:xfrm>
            <a:off x="2260130" y="796893"/>
            <a:ext cx="238698" cy="251268"/>
          </a:xfrm>
          <a:prstGeom prst="rect">
            <a:avLst/>
          </a:prstGeom>
        </p:spPr>
        <p:txBody>
          <a:bodyPr wrap="square" lIns="0" tIns="0" rIns="0" bIns="0" rtlCol="0">
            <a:noAutofit/>
          </a:bodyPr>
          <a:lstStyle/>
          <a:p>
            <a:pPr marL="11527">
              <a:lnSpc>
                <a:spcPts val="1815"/>
              </a:lnSpc>
              <a:spcBef>
                <a:spcPts val="91"/>
              </a:spcBef>
            </a:pPr>
            <a:r>
              <a:rPr sz="1770" dirty="0">
                <a:solidFill>
                  <a:schemeClr val="accent1"/>
                </a:solidFill>
                <a:latin typeface="Times New Roman"/>
                <a:cs typeface="Times New Roman"/>
              </a:rPr>
              <a:t>●</a:t>
            </a:r>
          </a:p>
        </p:txBody>
      </p:sp>
      <p:sp>
        <p:nvSpPr>
          <p:cNvPr id="2" name="object 2"/>
          <p:cNvSpPr txBox="1"/>
          <p:nvPr/>
        </p:nvSpPr>
        <p:spPr>
          <a:xfrm>
            <a:off x="1520158" y="5754999"/>
            <a:ext cx="9148226" cy="138313"/>
          </a:xfrm>
          <a:prstGeom prst="rect">
            <a:avLst/>
          </a:prstGeom>
        </p:spPr>
        <p:txBody>
          <a:bodyPr wrap="square" lIns="0" tIns="0" rIns="0" bIns="0" rtlCol="0">
            <a:noAutofit/>
          </a:bodyPr>
          <a:lstStyle/>
          <a:p>
            <a:pPr marL="23053">
              <a:lnSpc>
                <a:spcPts val="908"/>
              </a:lnSpc>
            </a:pPr>
            <a:endParaRPr sz="908"/>
          </a:p>
        </p:txBody>
      </p:sp>
      <p:sp>
        <p:nvSpPr>
          <p:cNvPr id="24" name="Rectangle 23"/>
          <p:cNvSpPr/>
          <p:nvPr/>
        </p:nvSpPr>
        <p:spPr>
          <a:xfrm>
            <a:off x="2370298" y="1674566"/>
            <a:ext cx="8855890" cy="1323439"/>
          </a:xfrm>
          <a:prstGeom prst="rect">
            <a:avLst/>
          </a:prstGeom>
        </p:spPr>
        <p:txBody>
          <a:bodyPr wrap="square">
            <a:spAutoFit/>
          </a:bodyPr>
          <a:lstStyle/>
          <a:p>
            <a:pPr algn="just"/>
            <a:r>
              <a:rPr lang="en-US" sz="2000" dirty="0"/>
              <a:t>Writes to the mapping may be buffered to improve performance. You need to make sure to flush the processor's write buffers before telling devices to read that memory. This memory type is typically used for (but not restricted to) graphics memory.</a:t>
            </a:r>
          </a:p>
        </p:txBody>
      </p:sp>
    </p:spTree>
    <p:extLst>
      <p:ext uri="{BB962C8B-B14F-4D97-AF65-F5344CB8AC3E}">
        <p14:creationId xmlns:p14="http://schemas.microsoft.com/office/powerpoint/2010/main" val="213076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p:nvPr/>
        </p:nvSpPr>
        <p:spPr>
          <a:xfrm>
            <a:off x="2554045" y="662127"/>
            <a:ext cx="3749291" cy="530198"/>
          </a:xfrm>
          <a:prstGeom prst="rect">
            <a:avLst/>
          </a:prstGeom>
        </p:spPr>
        <p:txBody>
          <a:bodyPr wrap="square" lIns="0" tIns="0" rIns="0" bIns="0" rtlCol="0">
            <a:noAutofit/>
          </a:bodyPr>
          <a:lstStyle/>
          <a:p>
            <a:pPr marL="11527">
              <a:lnSpc>
                <a:spcPts val="4175"/>
              </a:lnSpc>
              <a:spcBef>
                <a:spcPts val="209"/>
              </a:spcBef>
            </a:pPr>
            <a:r>
              <a:rPr sz="3993" spc="-54" dirty="0">
                <a:latin typeface="+mj-lt"/>
                <a:cs typeface="Arial"/>
              </a:rPr>
              <a:t>W</a:t>
            </a:r>
            <a:r>
              <a:rPr sz="3993" spc="-45" dirty="0">
                <a:latin typeface="+mj-lt"/>
                <a:cs typeface="Arial"/>
              </a:rPr>
              <a:t>e</a:t>
            </a:r>
            <a:r>
              <a:rPr sz="3993" dirty="0">
                <a:latin typeface="+mj-lt"/>
                <a:cs typeface="Arial"/>
              </a:rPr>
              <a:t>a</a:t>
            </a:r>
            <a:r>
              <a:rPr sz="3993" spc="4" dirty="0">
                <a:latin typeface="+mj-lt"/>
                <a:cs typeface="Arial"/>
              </a:rPr>
              <a:t>k</a:t>
            </a:r>
            <a:r>
              <a:rPr sz="3993" dirty="0">
                <a:latin typeface="+mj-lt"/>
                <a:cs typeface="Arial"/>
              </a:rPr>
              <a:t>ly Or</a:t>
            </a:r>
            <a:r>
              <a:rPr sz="3993" spc="-8" dirty="0">
                <a:latin typeface="+mj-lt"/>
                <a:cs typeface="Arial"/>
              </a:rPr>
              <a:t>d</a:t>
            </a:r>
            <a:r>
              <a:rPr sz="3993" dirty="0">
                <a:latin typeface="+mj-lt"/>
                <a:cs typeface="Arial"/>
              </a:rPr>
              <a:t>ered</a:t>
            </a:r>
          </a:p>
        </p:txBody>
      </p:sp>
      <p:sp>
        <p:nvSpPr>
          <p:cNvPr id="15" name="object 15"/>
          <p:cNvSpPr txBox="1"/>
          <p:nvPr/>
        </p:nvSpPr>
        <p:spPr>
          <a:xfrm>
            <a:off x="2260130" y="796893"/>
            <a:ext cx="238698" cy="251268"/>
          </a:xfrm>
          <a:prstGeom prst="rect">
            <a:avLst/>
          </a:prstGeom>
        </p:spPr>
        <p:txBody>
          <a:bodyPr wrap="square" lIns="0" tIns="0" rIns="0" bIns="0" rtlCol="0">
            <a:noAutofit/>
          </a:bodyPr>
          <a:lstStyle/>
          <a:p>
            <a:pPr marL="11527">
              <a:lnSpc>
                <a:spcPts val="1815"/>
              </a:lnSpc>
              <a:spcBef>
                <a:spcPts val="91"/>
              </a:spcBef>
            </a:pPr>
            <a:r>
              <a:rPr sz="1770" dirty="0">
                <a:solidFill>
                  <a:schemeClr val="accent1"/>
                </a:solidFill>
                <a:latin typeface="Times New Roman"/>
                <a:cs typeface="Times New Roman"/>
              </a:rPr>
              <a:t>●</a:t>
            </a:r>
          </a:p>
        </p:txBody>
      </p:sp>
      <p:sp>
        <p:nvSpPr>
          <p:cNvPr id="19" name="Rectangle 18"/>
          <p:cNvSpPr/>
          <p:nvPr/>
        </p:nvSpPr>
        <p:spPr>
          <a:xfrm>
            <a:off x="2260129" y="1685581"/>
            <a:ext cx="7831321" cy="1015663"/>
          </a:xfrm>
          <a:prstGeom prst="rect">
            <a:avLst/>
          </a:prstGeom>
        </p:spPr>
        <p:txBody>
          <a:bodyPr wrap="square">
            <a:spAutoFit/>
          </a:bodyPr>
          <a:lstStyle/>
          <a:p>
            <a:pPr algn="just"/>
            <a:r>
              <a:rPr lang="en-US" sz="2000" dirty="0"/>
              <a:t>Reads and writes to the mapping may be weakly ordered, that is that reads and writes may pass each other. Not all architectures support non-cached weakly ordered mappings.</a:t>
            </a:r>
          </a:p>
        </p:txBody>
      </p:sp>
    </p:spTree>
    <p:extLst>
      <p:ext uri="{BB962C8B-B14F-4D97-AF65-F5344CB8AC3E}">
        <p14:creationId xmlns:p14="http://schemas.microsoft.com/office/powerpoint/2010/main" val="1814416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p:nvPr/>
        </p:nvSpPr>
        <p:spPr>
          <a:xfrm>
            <a:off x="2554045" y="662127"/>
            <a:ext cx="3283061" cy="530198"/>
          </a:xfrm>
          <a:prstGeom prst="rect">
            <a:avLst/>
          </a:prstGeom>
        </p:spPr>
        <p:txBody>
          <a:bodyPr wrap="square" lIns="0" tIns="0" rIns="0" bIns="0" rtlCol="0">
            <a:noAutofit/>
          </a:bodyPr>
          <a:lstStyle/>
          <a:p>
            <a:pPr marL="11527">
              <a:lnSpc>
                <a:spcPts val="4175"/>
              </a:lnSpc>
              <a:spcBef>
                <a:spcPts val="209"/>
              </a:spcBef>
            </a:pPr>
            <a:r>
              <a:rPr sz="3993" dirty="0">
                <a:latin typeface="+mj-lt"/>
                <a:cs typeface="Arial"/>
              </a:rPr>
              <a:t>Non</a:t>
            </a:r>
            <a:r>
              <a:rPr sz="3993" spc="-4" dirty="0">
                <a:latin typeface="+mj-lt"/>
                <a:cs typeface="Arial"/>
              </a:rPr>
              <a:t>-</a:t>
            </a:r>
            <a:r>
              <a:rPr sz="3993" dirty="0">
                <a:latin typeface="+mj-lt"/>
                <a:cs typeface="Arial"/>
              </a:rPr>
              <a:t>Coh</a:t>
            </a:r>
            <a:r>
              <a:rPr sz="3993" spc="-4" dirty="0">
                <a:latin typeface="+mj-lt"/>
                <a:cs typeface="Arial"/>
              </a:rPr>
              <a:t>e</a:t>
            </a:r>
            <a:r>
              <a:rPr sz="3993" dirty="0">
                <a:latin typeface="+mj-lt"/>
                <a:cs typeface="Arial"/>
              </a:rPr>
              <a:t>rent</a:t>
            </a:r>
          </a:p>
        </p:txBody>
      </p:sp>
      <p:sp>
        <p:nvSpPr>
          <p:cNvPr id="19" name="object 19"/>
          <p:cNvSpPr txBox="1"/>
          <p:nvPr/>
        </p:nvSpPr>
        <p:spPr>
          <a:xfrm>
            <a:off x="2260130" y="796893"/>
            <a:ext cx="238698" cy="251268"/>
          </a:xfrm>
          <a:prstGeom prst="rect">
            <a:avLst/>
          </a:prstGeom>
        </p:spPr>
        <p:txBody>
          <a:bodyPr wrap="square" lIns="0" tIns="0" rIns="0" bIns="0" rtlCol="0">
            <a:noAutofit/>
          </a:bodyPr>
          <a:lstStyle/>
          <a:p>
            <a:pPr marL="11527">
              <a:lnSpc>
                <a:spcPts val="1815"/>
              </a:lnSpc>
              <a:spcBef>
                <a:spcPts val="91"/>
              </a:spcBef>
            </a:pPr>
            <a:r>
              <a:rPr sz="1770" dirty="0">
                <a:solidFill>
                  <a:schemeClr val="accent1"/>
                </a:solidFill>
                <a:latin typeface="Times New Roman"/>
                <a:cs typeface="Times New Roman"/>
              </a:rPr>
              <a:t>●</a:t>
            </a:r>
          </a:p>
        </p:txBody>
      </p:sp>
      <p:sp>
        <p:nvSpPr>
          <p:cNvPr id="18" name="object 18"/>
          <p:cNvSpPr txBox="1"/>
          <p:nvPr/>
        </p:nvSpPr>
        <p:spPr>
          <a:xfrm>
            <a:off x="2260130" y="1746716"/>
            <a:ext cx="7999882" cy="3864119"/>
          </a:xfrm>
          <a:prstGeom prst="rect">
            <a:avLst/>
          </a:prstGeom>
        </p:spPr>
        <p:txBody>
          <a:bodyPr wrap="square" lIns="0" tIns="0" rIns="0" bIns="0" rtlCol="0">
            <a:noAutofit/>
          </a:bodyPr>
          <a:lstStyle/>
          <a:p>
            <a:pPr marL="11527" marR="28236" algn="just">
              <a:lnSpc>
                <a:spcPts val="1947"/>
              </a:lnSpc>
              <a:spcBef>
                <a:spcPts val="97"/>
              </a:spcBef>
            </a:pPr>
            <a:r>
              <a:rPr sz="2000" dirty="0">
                <a:latin typeface="+mj-lt"/>
                <a:cs typeface="Arial"/>
              </a:rPr>
              <a:t>T</a:t>
            </a:r>
            <a:r>
              <a:rPr sz="2000" spc="4" dirty="0">
                <a:latin typeface="+mj-lt"/>
                <a:cs typeface="Arial"/>
              </a:rPr>
              <a:t>h</a:t>
            </a:r>
            <a:r>
              <a:rPr sz="2000" spc="-4" dirty="0">
                <a:latin typeface="+mj-lt"/>
                <a:cs typeface="Arial"/>
              </a:rPr>
              <a:t>i</a:t>
            </a:r>
            <a:r>
              <a:rPr sz="2000" dirty="0">
                <a:latin typeface="+mj-lt"/>
                <a:cs typeface="Arial"/>
              </a:rPr>
              <a:t>s m</a:t>
            </a:r>
            <a:r>
              <a:rPr sz="2000" spc="4" dirty="0">
                <a:latin typeface="+mj-lt"/>
                <a:cs typeface="Arial"/>
              </a:rPr>
              <a:t>e</a:t>
            </a:r>
            <a:r>
              <a:rPr sz="2000" dirty="0">
                <a:latin typeface="+mj-lt"/>
                <a:cs typeface="Arial"/>
              </a:rPr>
              <a:t>mory m</a:t>
            </a:r>
            <a:r>
              <a:rPr sz="2000" spc="4" dirty="0">
                <a:latin typeface="+mj-lt"/>
                <a:cs typeface="Arial"/>
              </a:rPr>
              <a:t>a</a:t>
            </a:r>
            <a:r>
              <a:rPr sz="2000" dirty="0">
                <a:latin typeface="+mj-lt"/>
                <a:cs typeface="Arial"/>
              </a:rPr>
              <a:t>p</a:t>
            </a:r>
            <a:r>
              <a:rPr sz="2000" spc="4" dirty="0">
                <a:latin typeface="+mj-lt"/>
                <a:cs typeface="Arial"/>
              </a:rPr>
              <a:t>p</a:t>
            </a:r>
            <a:r>
              <a:rPr sz="2000" spc="-4" dirty="0">
                <a:latin typeface="+mj-lt"/>
                <a:cs typeface="Arial"/>
              </a:rPr>
              <a:t>i</a:t>
            </a:r>
            <a:r>
              <a:rPr sz="2000" spc="4" dirty="0">
                <a:latin typeface="+mj-lt"/>
                <a:cs typeface="Arial"/>
              </a:rPr>
              <a:t>n</a:t>
            </a:r>
            <a:r>
              <a:rPr sz="2000" dirty="0">
                <a:latin typeface="+mj-lt"/>
                <a:cs typeface="Arial"/>
              </a:rPr>
              <a:t>g</a:t>
            </a:r>
            <a:r>
              <a:rPr sz="2000" spc="-4" dirty="0">
                <a:latin typeface="+mj-lt"/>
                <a:cs typeface="Arial"/>
              </a:rPr>
              <a:t> </a:t>
            </a:r>
            <a:r>
              <a:rPr sz="2000" dirty="0">
                <a:latin typeface="+mj-lt"/>
                <a:cs typeface="Arial"/>
              </a:rPr>
              <a:t>t</a:t>
            </a:r>
            <a:r>
              <a:rPr sz="2000" spc="-8" dirty="0">
                <a:latin typeface="+mj-lt"/>
                <a:cs typeface="Arial"/>
              </a:rPr>
              <a:t>y</a:t>
            </a:r>
            <a:r>
              <a:rPr sz="2000" spc="4" dirty="0">
                <a:latin typeface="+mj-lt"/>
                <a:cs typeface="Arial"/>
              </a:rPr>
              <a:t>p</a:t>
            </a:r>
            <a:r>
              <a:rPr sz="2000" dirty="0">
                <a:latin typeface="+mj-lt"/>
                <a:cs typeface="Arial"/>
              </a:rPr>
              <a:t>e p</a:t>
            </a:r>
            <a:r>
              <a:rPr sz="2000" spc="4" dirty="0">
                <a:latin typeface="+mj-lt"/>
                <a:cs typeface="Arial"/>
              </a:rPr>
              <a:t>e</a:t>
            </a:r>
            <a:r>
              <a:rPr sz="2000" dirty="0">
                <a:latin typeface="+mj-lt"/>
                <a:cs typeface="Arial"/>
              </a:rPr>
              <a:t>rm</a:t>
            </a:r>
            <a:r>
              <a:rPr sz="2000" spc="-4" dirty="0">
                <a:latin typeface="+mj-lt"/>
                <a:cs typeface="Arial"/>
              </a:rPr>
              <a:t>i</a:t>
            </a:r>
            <a:r>
              <a:rPr sz="2000" dirty="0">
                <a:latin typeface="+mj-lt"/>
                <a:cs typeface="Arial"/>
              </a:rPr>
              <a:t>ts s</a:t>
            </a:r>
            <a:r>
              <a:rPr sz="2000" spc="4" dirty="0">
                <a:latin typeface="+mj-lt"/>
                <a:cs typeface="Arial"/>
              </a:rPr>
              <a:t>pe</a:t>
            </a:r>
            <a:r>
              <a:rPr sz="2000" dirty="0">
                <a:latin typeface="+mj-lt"/>
                <a:cs typeface="Arial"/>
              </a:rPr>
              <a:t>c</a:t>
            </a:r>
            <a:r>
              <a:rPr sz="2000" spc="4" dirty="0">
                <a:latin typeface="+mj-lt"/>
                <a:cs typeface="Arial"/>
              </a:rPr>
              <a:t>u</a:t>
            </a:r>
            <a:r>
              <a:rPr sz="2000" spc="-4" dirty="0">
                <a:latin typeface="+mj-lt"/>
                <a:cs typeface="Arial"/>
              </a:rPr>
              <a:t>l</a:t>
            </a:r>
            <a:r>
              <a:rPr sz="2000" spc="4" dirty="0">
                <a:latin typeface="+mj-lt"/>
                <a:cs typeface="Arial"/>
              </a:rPr>
              <a:t>a</a:t>
            </a:r>
            <a:r>
              <a:rPr sz="2000" spc="-4" dirty="0">
                <a:latin typeface="+mj-lt"/>
                <a:cs typeface="Arial"/>
              </a:rPr>
              <a:t>t</a:t>
            </a:r>
            <a:r>
              <a:rPr sz="2000" spc="4" dirty="0">
                <a:latin typeface="+mj-lt"/>
                <a:cs typeface="Arial"/>
              </a:rPr>
              <a:t>i</a:t>
            </a:r>
            <a:r>
              <a:rPr sz="2000" spc="-8" dirty="0">
                <a:latin typeface="+mj-lt"/>
                <a:cs typeface="Arial"/>
              </a:rPr>
              <a:t>v</a:t>
            </a:r>
            <a:r>
              <a:rPr sz="2000" dirty="0">
                <a:latin typeface="+mj-lt"/>
                <a:cs typeface="Arial"/>
              </a:rPr>
              <a:t>e r</a:t>
            </a:r>
            <a:r>
              <a:rPr sz="2000" spc="4" dirty="0">
                <a:latin typeface="+mj-lt"/>
                <a:cs typeface="Arial"/>
              </a:rPr>
              <a:t>e</a:t>
            </a:r>
            <a:r>
              <a:rPr sz="2000" dirty="0">
                <a:latin typeface="+mj-lt"/>
                <a:cs typeface="Arial"/>
              </a:rPr>
              <a:t>a</a:t>
            </a:r>
            <a:r>
              <a:rPr sz="2000" spc="4" dirty="0">
                <a:latin typeface="+mj-lt"/>
                <a:cs typeface="Arial"/>
              </a:rPr>
              <a:t>d</a:t>
            </a:r>
            <a:r>
              <a:rPr sz="2000" spc="8" dirty="0">
                <a:latin typeface="+mj-lt"/>
                <a:cs typeface="Arial"/>
              </a:rPr>
              <a:t>s</a:t>
            </a:r>
            <a:r>
              <a:rPr sz="2000" dirty="0">
                <a:latin typeface="+mj-lt"/>
                <a:cs typeface="Arial"/>
              </a:rPr>
              <a:t>,</a:t>
            </a:r>
            <a:r>
              <a:rPr sz="2000" spc="-8" dirty="0">
                <a:latin typeface="+mj-lt"/>
                <a:cs typeface="Arial"/>
              </a:rPr>
              <a:t> </a:t>
            </a:r>
            <a:r>
              <a:rPr sz="2000" dirty="0">
                <a:latin typeface="+mj-lt"/>
                <a:cs typeface="Arial"/>
              </a:rPr>
              <a:t>me</a:t>
            </a:r>
            <a:r>
              <a:rPr sz="2000" spc="8" dirty="0">
                <a:latin typeface="+mj-lt"/>
                <a:cs typeface="Arial"/>
              </a:rPr>
              <a:t>r</a:t>
            </a:r>
            <a:r>
              <a:rPr sz="2000" dirty="0">
                <a:latin typeface="+mj-lt"/>
                <a:cs typeface="Arial"/>
              </a:rPr>
              <a:t>g</a:t>
            </a:r>
            <a:r>
              <a:rPr sz="2000" spc="4" dirty="0">
                <a:latin typeface="+mj-lt"/>
                <a:cs typeface="Arial"/>
              </a:rPr>
              <a:t>i</a:t>
            </a:r>
            <a:r>
              <a:rPr sz="2000" dirty="0">
                <a:latin typeface="+mj-lt"/>
                <a:cs typeface="Arial"/>
              </a:rPr>
              <a:t>ng </a:t>
            </a:r>
            <a:r>
              <a:rPr sz="2000" spc="4" dirty="0">
                <a:latin typeface="+mj-lt"/>
                <a:cs typeface="Arial"/>
              </a:rPr>
              <a:t>o</a:t>
            </a:r>
            <a:r>
              <a:rPr sz="2000" dirty="0">
                <a:latin typeface="+mj-lt"/>
                <a:cs typeface="Arial"/>
              </a:rPr>
              <a:t>f</a:t>
            </a:r>
            <a:r>
              <a:rPr sz="2000" spc="-8" dirty="0">
                <a:latin typeface="+mj-lt"/>
                <a:cs typeface="Arial"/>
              </a:rPr>
              <a:t> </a:t>
            </a:r>
            <a:r>
              <a:rPr sz="2000" spc="4" dirty="0">
                <a:latin typeface="+mj-lt"/>
                <a:cs typeface="Arial"/>
              </a:rPr>
              <a:t>a</a:t>
            </a:r>
            <a:r>
              <a:rPr sz="2000" dirty="0">
                <a:latin typeface="+mj-lt"/>
                <a:cs typeface="Arial"/>
              </a:rPr>
              <a:t>c</a:t>
            </a:r>
            <a:r>
              <a:rPr sz="2000" spc="8" dirty="0">
                <a:latin typeface="+mj-lt"/>
                <a:cs typeface="Arial"/>
              </a:rPr>
              <a:t>c</a:t>
            </a:r>
            <a:r>
              <a:rPr sz="2000" spc="4" dirty="0">
                <a:latin typeface="+mj-lt"/>
                <a:cs typeface="Arial"/>
              </a:rPr>
              <a:t>e</a:t>
            </a:r>
            <a:r>
              <a:rPr sz="2000" spc="8" dirty="0">
                <a:latin typeface="+mj-lt"/>
                <a:cs typeface="Arial"/>
              </a:rPr>
              <a:t>ss</a:t>
            </a:r>
            <a:r>
              <a:rPr sz="2000" dirty="0">
                <a:latin typeface="+mj-lt"/>
                <a:cs typeface="Arial"/>
              </a:rPr>
              <a:t>es</a:t>
            </a:r>
          </a:p>
          <a:p>
            <a:pPr marL="11527" marR="135359" algn="just">
              <a:lnSpc>
                <a:spcPts val="2024"/>
              </a:lnSpc>
              <a:spcBef>
                <a:spcPts val="22"/>
              </a:spcBef>
            </a:pPr>
            <a:r>
              <a:rPr sz="2000" spc="4" dirty="0">
                <a:latin typeface="+mj-lt"/>
                <a:cs typeface="Arial"/>
              </a:rPr>
              <a:t>a</a:t>
            </a:r>
            <a:r>
              <a:rPr sz="2000" dirty="0">
                <a:latin typeface="+mj-lt"/>
                <a:cs typeface="Arial"/>
              </a:rPr>
              <a:t>nd (</a:t>
            </a:r>
            <a:r>
              <a:rPr sz="2000" spc="4" dirty="0">
                <a:latin typeface="+mj-lt"/>
                <a:cs typeface="Arial"/>
              </a:rPr>
              <a:t>i</a:t>
            </a:r>
            <a:r>
              <a:rPr sz="2000" dirty="0">
                <a:latin typeface="+mj-lt"/>
                <a:cs typeface="Arial"/>
              </a:rPr>
              <a:t>f</a:t>
            </a:r>
            <a:r>
              <a:rPr sz="2000" spc="-8" dirty="0">
                <a:latin typeface="+mj-lt"/>
                <a:cs typeface="Arial"/>
              </a:rPr>
              <a:t> </a:t>
            </a:r>
            <a:r>
              <a:rPr sz="2000" spc="-4" dirty="0">
                <a:latin typeface="+mj-lt"/>
                <a:cs typeface="Arial"/>
              </a:rPr>
              <a:t>i</a:t>
            </a:r>
            <a:r>
              <a:rPr sz="2000" spc="4" dirty="0">
                <a:latin typeface="+mj-lt"/>
                <a:cs typeface="Arial"/>
              </a:rPr>
              <a:t>n</a:t>
            </a:r>
            <a:r>
              <a:rPr sz="2000" spc="-4" dirty="0">
                <a:latin typeface="+mj-lt"/>
                <a:cs typeface="Arial"/>
              </a:rPr>
              <a:t>t</a:t>
            </a:r>
            <a:r>
              <a:rPr sz="2000" spc="4" dirty="0">
                <a:latin typeface="+mj-lt"/>
                <a:cs typeface="Arial"/>
              </a:rPr>
              <a:t>e</a:t>
            </a:r>
            <a:r>
              <a:rPr sz="2000" dirty="0">
                <a:latin typeface="+mj-lt"/>
                <a:cs typeface="Arial"/>
              </a:rPr>
              <a:t>rr</a:t>
            </a:r>
            <a:r>
              <a:rPr sz="2000" spc="4" dirty="0">
                <a:latin typeface="+mj-lt"/>
                <a:cs typeface="Arial"/>
              </a:rPr>
              <a:t>u</a:t>
            </a:r>
            <a:r>
              <a:rPr sz="2000" dirty="0">
                <a:latin typeface="+mj-lt"/>
                <a:cs typeface="Arial"/>
              </a:rPr>
              <a:t>pted </a:t>
            </a:r>
            <a:r>
              <a:rPr sz="2000" spc="4" dirty="0">
                <a:latin typeface="+mj-lt"/>
                <a:cs typeface="Arial"/>
              </a:rPr>
              <a:t>b</a:t>
            </a:r>
            <a:r>
              <a:rPr sz="2000" dirty="0">
                <a:latin typeface="+mj-lt"/>
                <a:cs typeface="Arial"/>
              </a:rPr>
              <a:t>y</a:t>
            </a:r>
            <a:r>
              <a:rPr sz="2000" spc="-13" dirty="0">
                <a:latin typeface="+mj-lt"/>
                <a:cs typeface="Arial"/>
              </a:rPr>
              <a:t> </a:t>
            </a:r>
            <a:r>
              <a:rPr sz="2000" spc="4" dirty="0">
                <a:latin typeface="+mj-lt"/>
                <a:cs typeface="Arial"/>
              </a:rPr>
              <a:t>a</a:t>
            </a:r>
            <a:r>
              <a:rPr sz="2000" dirty="0">
                <a:latin typeface="+mj-lt"/>
                <a:cs typeface="Arial"/>
              </a:rPr>
              <a:t>n ex</a:t>
            </a:r>
            <a:r>
              <a:rPr sz="2000" spc="8" dirty="0">
                <a:latin typeface="+mj-lt"/>
                <a:cs typeface="Arial"/>
              </a:rPr>
              <a:t>c</a:t>
            </a:r>
            <a:r>
              <a:rPr sz="2000" dirty="0">
                <a:latin typeface="+mj-lt"/>
                <a:cs typeface="Arial"/>
              </a:rPr>
              <a:t>e</a:t>
            </a:r>
            <a:r>
              <a:rPr sz="2000" spc="4" dirty="0">
                <a:latin typeface="+mj-lt"/>
                <a:cs typeface="Arial"/>
              </a:rPr>
              <a:t>p</a:t>
            </a:r>
            <a:r>
              <a:rPr sz="2000" spc="-4" dirty="0">
                <a:latin typeface="+mj-lt"/>
                <a:cs typeface="Arial"/>
              </a:rPr>
              <a:t>t</a:t>
            </a:r>
            <a:r>
              <a:rPr sz="2000" spc="4" dirty="0">
                <a:latin typeface="+mj-lt"/>
                <a:cs typeface="Arial"/>
              </a:rPr>
              <a:t>i</a:t>
            </a:r>
            <a:r>
              <a:rPr sz="2000" dirty="0">
                <a:latin typeface="+mj-lt"/>
                <a:cs typeface="Arial"/>
              </a:rPr>
              <a:t>o</a:t>
            </a:r>
            <a:r>
              <a:rPr sz="2000" spc="4" dirty="0">
                <a:latin typeface="+mj-lt"/>
                <a:cs typeface="Arial"/>
              </a:rPr>
              <a:t>n</a:t>
            </a:r>
            <a:r>
              <a:rPr sz="2000" dirty="0">
                <a:latin typeface="+mj-lt"/>
                <a:cs typeface="Arial"/>
              </a:rPr>
              <a:t>) r</a:t>
            </a:r>
            <a:r>
              <a:rPr sz="2000" spc="4" dirty="0">
                <a:latin typeface="+mj-lt"/>
                <a:cs typeface="Arial"/>
              </a:rPr>
              <a:t>e</a:t>
            </a:r>
            <a:r>
              <a:rPr sz="2000" dirty="0">
                <a:latin typeface="+mj-lt"/>
                <a:cs typeface="Arial"/>
              </a:rPr>
              <a:t>p</a:t>
            </a:r>
            <a:r>
              <a:rPr sz="2000" spc="4" dirty="0">
                <a:latin typeface="+mj-lt"/>
                <a:cs typeface="Arial"/>
              </a:rPr>
              <a:t>ea</a:t>
            </a:r>
            <a:r>
              <a:rPr sz="2000" spc="-4" dirty="0">
                <a:latin typeface="+mj-lt"/>
                <a:cs typeface="Arial"/>
              </a:rPr>
              <a:t>ti</a:t>
            </a:r>
            <a:r>
              <a:rPr sz="2000" spc="4" dirty="0">
                <a:latin typeface="+mj-lt"/>
                <a:cs typeface="Arial"/>
              </a:rPr>
              <a:t>n</a:t>
            </a:r>
            <a:r>
              <a:rPr sz="2000" dirty="0">
                <a:latin typeface="+mj-lt"/>
                <a:cs typeface="Arial"/>
              </a:rPr>
              <a:t>g of </a:t>
            </a:r>
            <a:r>
              <a:rPr sz="2000" spc="-13" dirty="0">
                <a:latin typeface="+mj-lt"/>
                <a:cs typeface="Arial"/>
              </a:rPr>
              <a:t>w</a:t>
            </a:r>
            <a:r>
              <a:rPr sz="2000" dirty="0">
                <a:latin typeface="+mj-lt"/>
                <a:cs typeface="Arial"/>
              </a:rPr>
              <a:t>r</a:t>
            </a:r>
            <a:r>
              <a:rPr sz="2000" spc="-4" dirty="0">
                <a:latin typeface="+mj-lt"/>
                <a:cs typeface="Arial"/>
              </a:rPr>
              <a:t>it</a:t>
            </a:r>
            <a:r>
              <a:rPr sz="2000" spc="4" dirty="0">
                <a:latin typeface="+mj-lt"/>
                <a:cs typeface="Arial"/>
              </a:rPr>
              <a:t>e</a:t>
            </a:r>
            <a:r>
              <a:rPr sz="2000" dirty="0">
                <a:latin typeface="+mj-lt"/>
                <a:cs typeface="Arial"/>
              </a:rPr>
              <a:t>s </a:t>
            </a:r>
            <a:r>
              <a:rPr sz="2000" spc="-13" dirty="0">
                <a:latin typeface="+mj-lt"/>
                <a:cs typeface="Arial"/>
              </a:rPr>
              <a:t>w</a:t>
            </a:r>
            <a:r>
              <a:rPr sz="2000" spc="-4" dirty="0">
                <a:latin typeface="+mj-lt"/>
                <a:cs typeface="Arial"/>
              </a:rPr>
              <a:t>it</a:t>
            </a:r>
            <a:r>
              <a:rPr sz="2000" spc="4" dirty="0">
                <a:latin typeface="+mj-lt"/>
                <a:cs typeface="Arial"/>
              </a:rPr>
              <a:t>ho</a:t>
            </a:r>
            <a:r>
              <a:rPr sz="2000" dirty="0">
                <a:latin typeface="+mj-lt"/>
                <a:cs typeface="Arial"/>
              </a:rPr>
              <a:t>ut</a:t>
            </a:r>
            <a:r>
              <a:rPr sz="2000" spc="-8" dirty="0">
                <a:latin typeface="+mj-lt"/>
                <a:cs typeface="Arial"/>
              </a:rPr>
              <a:t> </a:t>
            </a:r>
            <a:r>
              <a:rPr sz="2000" spc="8" dirty="0">
                <a:latin typeface="+mj-lt"/>
                <a:cs typeface="Arial"/>
              </a:rPr>
              <a:t>s</a:t>
            </a:r>
            <a:r>
              <a:rPr sz="2000" spc="4" dirty="0">
                <a:latin typeface="+mj-lt"/>
                <a:cs typeface="Arial"/>
              </a:rPr>
              <a:t>i</a:t>
            </a:r>
            <a:r>
              <a:rPr sz="2000" dirty="0">
                <a:latin typeface="+mj-lt"/>
                <a:cs typeface="Arial"/>
              </a:rPr>
              <a:t>de </a:t>
            </a:r>
            <a:r>
              <a:rPr sz="2000" spc="4" dirty="0">
                <a:latin typeface="+mj-lt"/>
                <a:cs typeface="Arial"/>
              </a:rPr>
              <a:t>e</a:t>
            </a:r>
            <a:r>
              <a:rPr sz="2000" spc="-23" dirty="0">
                <a:latin typeface="+mj-lt"/>
                <a:cs typeface="Arial"/>
              </a:rPr>
              <a:t>f</a:t>
            </a:r>
            <a:r>
              <a:rPr sz="2000" spc="-31" dirty="0">
                <a:latin typeface="+mj-lt"/>
                <a:cs typeface="Arial"/>
              </a:rPr>
              <a:t>f</a:t>
            </a:r>
            <a:r>
              <a:rPr sz="2000" spc="4" dirty="0">
                <a:latin typeface="+mj-lt"/>
                <a:cs typeface="Arial"/>
              </a:rPr>
              <a:t>e</a:t>
            </a:r>
            <a:r>
              <a:rPr sz="2000" spc="8" dirty="0">
                <a:latin typeface="+mj-lt"/>
                <a:cs typeface="Arial"/>
              </a:rPr>
              <a:t>c</a:t>
            </a:r>
            <a:r>
              <a:rPr sz="2000" spc="-4" dirty="0">
                <a:latin typeface="+mj-lt"/>
                <a:cs typeface="Arial"/>
              </a:rPr>
              <a:t>t</a:t>
            </a:r>
            <a:r>
              <a:rPr sz="2000" spc="8" dirty="0">
                <a:latin typeface="+mj-lt"/>
                <a:cs typeface="Arial"/>
              </a:rPr>
              <a:t>s</a:t>
            </a:r>
            <a:r>
              <a:rPr sz="2000" dirty="0">
                <a:latin typeface="+mj-lt"/>
                <a:cs typeface="Arial"/>
              </a:rPr>
              <a:t>. </a:t>
            </a:r>
            <a:endParaRPr lang="en-US" sz="2000" dirty="0">
              <a:latin typeface="+mj-lt"/>
              <a:cs typeface="Arial"/>
            </a:endParaRPr>
          </a:p>
          <a:p>
            <a:pPr marL="11527" marR="135359" algn="just">
              <a:lnSpc>
                <a:spcPts val="2024"/>
              </a:lnSpc>
              <a:spcBef>
                <a:spcPts val="22"/>
              </a:spcBef>
            </a:pPr>
            <a:endParaRPr lang="en-US" sz="2000" dirty="0">
              <a:latin typeface="+mj-lt"/>
              <a:cs typeface="Arial"/>
            </a:endParaRPr>
          </a:p>
          <a:p>
            <a:pPr marL="11527" marR="135359" algn="just">
              <a:lnSpc>
                <a:spcPts val="2024"/>
              </a:lnSpc>
              <a:spcBef>
                <a:spcPts val="22"/>
              </a:spcBef>
            </a:pPr>
            <a:r>
              <a:rPr sz="2000" spc="-4" dirty="0">
                <a:latin typeface="+mj-lt"/>
                <a:cs typeface="Arial"/>
              </a:rPr>
              <a:t>A</a:t>
            </a:r>
            <a:r>
              <a:rPr sz="2000" spc="8" dirty="0">
                <a:latin typeface="+mj-lt"/>
                <a:cs typeface="Arial"/>
              </a:rPr>
              <a:t>cc</a:t>
            </a:r>
            <a:r>
              <a:rPr sz="2000" dirty="0">
                <a:latin typeface="+mj-lt"/>
                <a:cs typeface="Arial"/>
              </a:rPr>
              <a:t>e</a:t>
            </a:r>
            <a:r>
              <a:rPr sz="2000" spc="8" dirty="0">
                <a:latin typeface="+mj-lt"/>
                <a:cs typeface="Arial"/>
              </a:rPr>
              <a:t>ss</a:t>
            </a:r>
            <a:r>
              <a:rPr sz="2000" spc="4" dirty="0">
                <a:latin typeface="+mj-lt"/>
                <a:cs typeface="Arial"/>
              </a:rPr>
              <a:t>e</a:t>
            </a:r>
            <a:r>
              <a:rPr sz="2000" dirty="0">
                <a:latin typeface="+mj-lt"/>
                <a:cs typeface="Arial"/>
              </a:rPr>
              <a:t>s </a:t>
            </a:r>
            <a:r>
              <a:rPr sz="2000" spc="-4" dirty="0">
                <a:latin typeface="+mj-lt"/>
                <a:cs typeface="Arial"/>
              </a:rPr>
              <a:t>t</a:t>
            </a:r>
            <a:r>
              <a:rPr sz="2000" dirty="0">
                <a:latin typeface="+mj-lt"/>
                <a:cs typeface="Arial"/>
              </a:rPr>
              <a:t>o</a:t>
            </a:r>
            <a:r>
              <a:rPr sz="2000" spc="-4" dirty="0">
                <a:latin typeface="+mj-lt"/>
                <a:cs typeface="Arial"/>
              </a:rPr>
              <a:t> </a:t>
            </a:r>
            <a:r>
              <a:rPr sz="2000" spc="4" dirty="0">
                <a:latin typeface="+mj-lt"/>
                <a:cs typeface="Arial"/>
              </a:rPr>
              <a:t>no</a:t>
            </a:r>
            <a:r>
              <a:rPr sz="2000" dirty="0">
                <a:latin typeface="+mj-lt"/>
                <a:cs typeface="Arial"/>
              </a:rPr>
              <a:t>n-</a:t>
            </a:r>
            <a:r>
              <a:rPr sz="2000" spc="8" dirty="0">
                <a:latin typeface="+mj-lt"/>
                <a:cs typeface="Arial"/>
              </a:rPr>
              <a:t>c</a:t>
            </a:r>
            <a:r>
              <a:rPr sz="2000" spc="4" dirty="0">
                <a:latin typeface="+mj-lt"/>
                <a:cs typeface="Arial"/>
              </a:rPr>
              <a:t>o</a:t>
            </a:r>
            <a:r>
              <a:rPr sz="2000" dirty="0">
                <a:latin typeface="+mj-lt"/>
                <a:cs typeface="Arial"/>
              </a:rPr>
              <a:t>h</a:t>
            </a:r>
            <a:r>
              <a:rPr sz="2000" spc="4" dirty="0">
                <a:latin typeface="+mj-lt"/>
                <a:cs typeface="Arial"/>
              </a:rPr>
              <a:t>e</a:t>
            </a:r>
            <a:r>
              <a:rPr sz="2000" dirty="0">
                <a:latin typeface="+mj-lt"/>
                <a:cs typeface="Arial"/>
              </a:rPr>
              <a:t>r</a:t>
            </a:r>
            <a:r>
              <a:rPr sz="2000" spc="4" dirty="0">
                <a:latin typeface="+mj-lt"/>
                <a:cs typeface="Arial"/>
              </a:rPr>
              <a:t>en</a:t>
            </a:r>
            <a:r>
              <a:rPr sz="2000" dirty="0">
                <a:latin typeface="+mj-lt"/>
                <a:cs typeface="Arial"/>
              </a:rPr>
              <a:t>t</a:t>
            </a:r>
            <a:r>
              <a:rPr sz="2000" spc="-8" dirty="0">
                <a:latin typeface="+mj-lt"/>
                <a:cs typeface="Arial"/>
              </a:rPr>
              <a:t> </a:t>
            </a:r>
            <a:r>
              <a:rPr sz="2000" dirty="0">
                <a:latin typeface="+mj-lt"/>
                <a:cs typeface="Arial"/>
              </a:rPr>
              <a:t>mem</a:t>
            </a:r>
            <a:r>
              <a:rPr sz="2000" spc="4" dirty="0">
                <a:latin typeface="+mj-lt"/>
                <a:cs typeface="Arial"/>
              </a:rPr>
              <a:t>o</a:t>
            </a:r>
            <a:r>
              <a:rPr sz="2000" dirty="0">
                <a:latin typeface="+mj-lt"/>
                <a:cs typeface="Arial"/>
              </a:rPr>
              <a:t>ry </a:t>
            </a:r>
            <a:r>
              <a:rPr sz="2000" spc="8" dirty="0">
                <a:latin typeface="+mj-lt"/>
                <a:cs typeface="Arial"/>
              </a:rPr>
              <a:t>c</a:t>
            </a:r>
            <a:r>
              <a:rPr sz="2000" dirty="0">
                <a:latin typeface="+mj-lt"/>
                <a:cs typeface="Arial"/>
              </a:rPr>
              <a:t>an </a:t>
            </a:r>
            <a:r>
              <a:rPr sz="2000" spc="4" dirty="0">
                <a:latin typeface="+mj-lt"/>
                <a:cs typeface="Arial"/>
              </a:rPr>
              <a:t>a</a:t>
            </a:r>
            <a:r>
              <a:rPr sz="2000" spc="-4" dirty="0">
                <a:latin typeface="+mj-lt"/>
                <a:cs typeface="Arial"/>
              </a:rPr>
              <a:t>l</a:t>
            </a:r>
            <a:r>
              <a:rPr sz="2000" spc="-13" dirty="0">
                <a:latin typeface="+mj-lt"/>
                <a:cs typeface="Arial"/>
              </a:rPr>
              <a:t>w</a:t>
            </a:r>
            <a:r>
              <a:rPr sz="2000" dirty="0">
                <a:latin typeface="+mj-lt"/>
                <a:cs typeface="Arial"/>
              </a:rPr>
              <a:t>ays be </a:t>
            </a:r>
            <a:r>
              <a:rPr sz="2000" spc="4" dirty="0">
                <a:latin typeface="+mj-lt"/>
                <a:cs typeface="Arial"/>
              </a:rPr>
              <a:t>b</a:t>
            </a:r>
            <a:r>
              <a:rPr sz="2000" dirty="0">
                <a:latin typeface="+mj-lt"/>
                <a:cs typeface="Arial"/>
              </a:rPr>
              <a:t>u</a:t>
            </a:r>
            <a:r>
              <a:rPr sz="2000" spc="-23" dirty="0">
                <a:latin typeface="+mj-lt"/>
                <a:cs typeface="Arial"/>
              </a:rPr>
              <a:t>ff</a:t>
            </a:r>
            <a:r>
              <a:rPr sz="2000" spc="4" dirty="0">
                <a:latin typeface="+mj-lt"/>
                <a:cs typeface="Arial"/>
              </a:rPr>
              <a:t>e</a:t>
            </a:r>
            <a:r>
              <a:rPr sz="2000" dirty="0">
                <a:latin typeface="+mj-lt"/>
                <a:cs typeface="Arial"/>
              </a:rPr>
              <a:t>re</a:t>
            </a:r>
            <a:r>
              <a:rPr sz="2000" spc="4" dirty="0">
                <a:latin typeface="+mj-lt"/>
                <a:cs typeface="Arial"/>
              </a:rPr>
              <a:t>d</a:t>
            </a:r>
            <a:r>
              <a:rPr sz="2000" dirty="0">
                <a:latin typeface="+mj-lt"/>
                <a:cs typeface="Arial"/>
              </a:rPr>
              <a:t>,</a:t>
            </a:r>
            <a:r>
              <a:rPr sz="2000" spc="-8" dirty="0">
                <a:latin typeface="+mj-lt"/>
                <a:cs typeface="Arial"/>
              </a:rPr>
              <a:t> </a:t>
            </a:r>
            <a:r>
              <a:rPr sz="2000" spc="4" dirty="0">
                <a:latin typeface="+mj-lt"/>
                <a:cs typeface="Arial"/>
              </a:rPr>
              <a:t>an</a:t>
            </a:r>
            <a:r>
              <a:rPr sz="2000" dirty="0">
                <a:latin typeface="+mj-lt"/>
                <a:cs typeface="Arial"/>
              </a:rPr>
              <a:t>d</a:t>
            </a:r>
            <a:r>
              <a:rPr sz="2000" spc="-4" dirty="0">
                <a:latin typeface="+mj-lt"/>
                <a:cs typeface="Arial"/>
              </a:rPr>
              <a:t> </a:t>
            </a:r>
            <a:r>
              <a:rPr sz="2000" spc="4" dirty="0">
                <a:latin typeface="+mj-lt"/>
                <a:cs typeface="Arial"/>
              </a:rPr>
              <a:t>i</a:t>
            </a:r>
            <a:r>
              <a:rPr sz="2000" dirty="0">
                <a:latin typeface="+mj-lt"/>
                <a:cs typeface="Arial"/>
              </a:rPr>
              <a:t>n mo</a:t>
            </a:r>
            <a:r>
              <a:rPr sz="2000" spc="8" dirty="0">
                <a:latin typeface="+mj-lt"/>
                <a:cs typeface="Arial"/>
              </a:rPr>
              <a:t>s</a:t>
            </a:r>
            <a:r>
              <a:rPr sz="2000" dirty="0">
                <a:latin typeface="+mj-lt"/>
                <a:cs typeface="Arial"/>
              </a:rPr>
              <a:t>t </a:t>
            </a:r>
            <a:r>
              <a:rPr sz="2000" spc="8" dirty="0">
                <a:latin typeface="+mj-lt"/>
                <a:cs typeface="Arial"/>
              </a:rPr>
              <a:t>s</a:t>
            </a:r>
            <a:r>
              <a:rPr sz="2000" spc="-4" dirty="0">
                <a:latin typeface="+mj-lt"/>
                <a:cs typeface="Arial"/>
              </a:rPr>
              <a:t>it</a:t>
            </a:r>
            <a:r>
              <a:rPr sz="2000" spc="4" dirty="0">
                <a:latin typeface="+mj-lt"/>
                <a:cs typeface="Arial"/>
              </a:rPr>
              <a:t>u</a:t>
            </a:r>
            <a:r>
              <a:rPr sz="2000" dirty="0">
                <a:latin typeface="+mj-lt"/>
                <a:cs typeface="Arial"/>
              </a:rPr>
              <a:t>at</a:t>
            </a:r>
            <a:r>
              <a:rPr sz="2000" spc="-4" dirty="0">
                <a:latin typeface="+mj-lt"/>
                <a:cs typeface="Arial"/>
              </a:rPr>
              <a:t>i</a:t>
            </a:r>
            <a:r>
              <a:rPr sz="2000" spc="4" dirty="0">
                <a:latin typeface="+mj-lt"/>
                <a:cs typeface="Arial"/>
              </a:rPr>
              <a:t>o</a:t>
            </a:r>
            <a:r>
              <a:rPr sz="2000" dirty="0">
                <a:latin typeface="+mj-lt"/>
                <a:cs typeface="Arial"/>
              </a:rPr>
              <a:t>ns </a:t>
            </a:r>
            <a:r>
              <a:rPr sz="2000" spc="-4" dirty="0">
                <a:latin typeface="+mj-lt"/>
                <a:cs typeface="Arial"/>
              </a:rPr>
              <a:t>t</a:t>
            </a:r>
            <a:r>
              <a:rPr sz="2000" spc="4" dirty="0">
                <a:latin typeface="+mj-lt"/>
                <a:cs typeface="Arial"/>
              </a:rPr>
              <a:t>he</a:t>
            </a:r>
            <a:r>
              <a:rPr sz="2000" dirty="0">
                <a:latin typeface="+mj-lt"/>
                <a:cs typeface="Arial"/>
              </a:rPr>
              <a:t>y</a:t>
            </a:r>
            <a:r>
              <a:rPr sz="2000" spc="-4" dirty="0">
                <a:latin typeface="+mj-lt"/>
                <a:cs typeface="Arial"/>
              </a:rPr>
              <a:t> </a:t>
            </a:r>
            <a:r>
              <a:rPr sz="2000" dirty="0">
                <a:latin typeface="+mj-lt"/>
                <a:cs typeface="Arial"/>
              </a:rPr>
              <a:t>are </a:t>
            </a:r>
            <a:r>
              <a:rPr sz="2000" spc="4" dirty="0">
                <a:latin typeface="+mj-lt"/>
                <a:cs typeface="Arial"/>
              </a:rPr>
              <a:t>a</a:t>
            </a:r>
            <a:r>
              <a:rPr sz="2000" spc="-4" dirty="0">
                <a:latin typeface="+mj-lt"/>
                <a:cs typeface="Arial"/>
              </a:rPr>
              <a:t>l</a:t>
            </a:r>
            <a:r>
              <a:rPr sz="2000" spc="8" dirty="0">
                <a:latin typeface="+mj-lt"/>
                <a:cs typeface="Arial"/>
              </a:rPr>
              <a:t>s</a:t>
            </a:r>
            <a:r>
              <a:rPr sz="2000" dirty="0">
                <a:latin typeface="+mj-lt"/>
                <a:cs typeface="Arial"/>
              </a:rPr>
              <a:t>o </a:t>
            </a:r>
            <a:r>
              <a:rPr sz="2000" spc="8" dirty="0">
                <a:latin typeface="+mj-lt"/>
                <a:cs typeface="Arial"/>
              </a:rPr>
              <a:t>c</a:t>
            </a:r>
            <a:r>
              <a:rPr sz="2000" dirty="0">
                <a:latin typeface="+mj-lt"/>
                <a:cs typeface="Arial"/>
              </a:rPr>
              <a:t>a</a:t>
            </a:r>
            <a:r>
              <a:rPr sz="2000" spc="8" dirty="0">
                <a:latin typeface="+mj-lt"/>
                <a:cs typeface="Arial"/>
              </a:rPr>
              <a:t>c</a:t>
            </a:r>
            <a:r>
              <a:rPr sz="2000" spc="4" dirty="0">
                <a:latin typeface="+mj-lt"/>
                <a:cs typeface="Arial"/>
              </a:rPr>
              <a:t>h</a:t>
            </a:r>
            <a:r>
              <a:rPr sz="2000" dirty="0">
                <a:latin typeface="+mj-lt"/>
                <a:cs typeface="Arial"/>
              </a:rPr>
              <a:t>ed (</a:t>
            </a:r>
            <a:r>
              <a:rPr sz="2000" spc="4" dirty="0">
                <a:latin typeface="+mj-lt"/>
                <a:cs typeface="Arial"/>
              </a:rPr>
              <a:t>b</a:t>
            </a:r>
            <a:r>
              <a:rPr sz="2000" dirty="0">
                <a:latin typeface="+mj-lt"/>
                <a:cs typeface="Arial"/>
              </a:rPr>
              <a:t>ut </a:t>
            </a:r>
            <a:r>
              <a:rPr sz="2000" spc="-4" dirty="0">
                <a:latin typeface="+mj-lt"/>
                <a:cs typeface="Arial"/>
              </a:rPr>
              <a:t>t</a:t>
            </a:r>
            <a:r>
              <a:rPr sz="2000" dirty="0">
                <a:latin typeface="+mj-lt"/>
                <a:cs typeface="Arial"/>
              </a:rPr>
              <a:t>h</a:t>
            </a:r>
            <a:r>
              <a:rPr sz="2000" spc="4" dirty="0">
                <a:latin typeface="+mj-lt"/>
                <a:cs typeface="Arial"/>
              </a:rPr>
              <a:t>e</a:t>
            </a:r>
            <a:r>
              <a:rPr sz="2000" dirty="0">
                <a:latin typeface="+mj-lt"/>
                <a:cs typeface="Arial"/>
              </a:rPr>
              <a:t>y </a:t>
            </a:r>
            <a:r>
              <a:rPr sz="2000" spc="8" dirty="0">
                <a:latin typeface="+mj-lt"/>
                <a:cs typeface="Arial"/>
              </a:rPr>
              <a:t>c</a:t>
            </a:r>
            <a:r>
              <a:rPr sz="2000" dirty="0">
                <a:latin typeface="+mj-lt"/>
                <a:cs typeface="Arial"/>
              </a:rPr>
              <a:t>an </a:t>
            </a:r>
            <a:r>
              <a:rPr sz="2000" spc="4" dirty="0">
                <a:latin typeface="+mj-lt"/>
                <a:cs typeface="Arial"/>
              </a:rPr>
              <a:t>b</a:t>
            </a:r>
            <a:r>
              <a:rPr sz="2000" dirty="0">
                <a:latin typeface="+mj-lt"/>
                <a:cs typeface="Arial"/>
              </a:rPr>
              <a:t>e c</a:t>
            </a:r>
            <a:r>
              <a:rPr sz="2000" spc="4" dirty="0">
                <a:latin typeface="+mj-lt"/>
                <a:cs typeface="Arial"/>
              </a:rPr>
              <a:t>on</a:t>
            </a:r>
            <a:r>
              <a:rPr sz="2000" spc="-4" dirty="0">
                <a:latin typeface="+mj-lt"/>
                <a:cs typeface="Arial"/>
              </a:rPr>
              <a:t>fi</a:t>
            </a:r>
            <a:r>
              <a:rPr sz="2000" spc="4" dirty="0">
                <a:latin typeface="+mj-lt"/>
                <a:cs typeface="Arial"/>
              </a:rPr>
              <a:t>g</a:t>
            </a:r>
            <a:r>
              <a:rPr sz="2000" dirty="0">
                <a:latin typeface="+mj-lt"/>
                <a:cs typeface="Arial"/>
              </a:rPr>
              <a:t>u</a:t>
            </a:r>
            <a:r>
              <a:rPr sz="2000" spc="8" dirty="0">
                <a:latin typeface="+mj-lt"/>
                <a:cs typeface="Arial"/>
              </a:rPr>
              <a:t>r</a:t>
            </a:r>
            <a:r>
              <a:rPr sz="2000" dirty="0">
                <a:latin typeface="+mj-lt"/>
                <a:cs typeface="Arial"/>
              </a:rPr>
              <a:t>ed </a:t>
            </a:r>
            <a:r>
              <a:rPr sz="2000" spc="-4" dirty="0">
                <a:latin typeface="+mj-lt"/>
                <a:cs typeface="Arial"/>
              </a:rPr>
              <a:t>t</a:t>
            </a:r>
            <a:r>
              <a:rPr sz="2000" dirty="0">
                <a:latin typeface="+mj-lt"/>
                <a:cs typeface="Arial"/>
              </a:rPr>
              <a:t>o </a:t>
            </a:r>
            <a:r>
              <a:rPr sz="2000" spc="4" dirty="0">
                <a:latin typeface="+mj-lt"/>
                <a:cs typeface="Arial"/>
              </a:rPr>
              <a:t>b</a:t>
            </a:r>
            <a:r>
              <a:rPr sz="2000" dirty="0">
                <a:latin typeface="+mj-lt"/>
                <a:cs typeface="Arial"/>
              </a:rPr>
              <a:t>e</a:t>
            </a:r>
            <a:r>
              <a:rPr sz="2000" spc="-4" dirty="0">
                <a:latin typeface="+mj-lt"/>
                <a:cs typeface="Arial"/>
              </a:rPr>
              <a:t> </a:t>
            </a:r>
            <a:r>
              <a:rPr sz="2000" spc="4" dirty="0">
                <a:latin typeface="+mj-lt"/>
                <a:cs typeface="Arial"/>
              </a:rPr>
              <a:t>un</a:t>
            </a:r>
            <a:r>
              <a:rPr sz="2000" dirty="0">
                <a:latin typeface="+mj-lt"/>
                <a:cs typeface="Arial"/>
              </a:rPr>
              <a:t>c</a:t>
            </a:r>
            <a:r>
              <a:rPr sz="2000" spc="4" dirty="0">
                <a:latin typeface="+mj-lt"/>
                <a:cs typeface="Arial"/>
              </a:rPr>
              <a:t>a</a:t>
            </a:r>
            <a:r>
              <a:rPr sz="2000" spc="8" dirty="0">
                <a:latin typeface="+mj-lt"/>
                <a:cs typeface="Arial"/>
              </a:rPr>
              <a:t>c</a:t>
            </a:r>
            <a:r>
              <a:rPr sz="2000" dirty="0">
                <a:latin typeface="+mj-lt"/>
                <a:cs typeface="Arial"/>
              </a:rPr>
              <a:t>h</a:t>
            </a:r>
            <a:r>
              <a:rPr sz="2000" spc="4" dirty="0">
                <a:latin typeface="+mj-lt"/>
                <a:cs typeface="Arial"/>
              </a:rPr>
              <a:t>ed</a:t>
            </a:r>
            <a:r>
              <a:rPr sz="2000" dirty="0">
                <a:latin typeface="+mj-lt"/>
                <a:cs typeface="Arial"/>
              </a:rPr>
              <a:t>). </a:t>
            </a:r>
            <a:endParaRPr lang="en-US" sz="2000" dirty="0">
              <a:latin typeface="+mj-lt"/>
              <a:cs typeface="Arial"/>
            </a:endParaRPr>
          </a:p>
          <a:p>
            <a:pPr marL="11527" marR="135359" algn="just">
              <a:lnSpc>
                <a:spcPts val="2024"/>
              </a:lnSpc>
              <a:spcBef>
                <a:spcPts val="22"/>
              </a:spcBef>
            </a:pPr>
            <a:endParaRPr lang="en-US" sz="2000" dirty="0">
              <a:latin typeface="+mj-lt"/>
              <a:cs typeface="Arial"/>
            </a:endParaRPr>
          </a:p>
          <a:p>
            <a:pPr marL="11527" marR="135359" algn="just">
              <a:lnSpc>
                <a:spcPts val="2024"/>
              </a:lnSpc>
              <a:spcBef>
                <a:spcPts val="22"/>
              </a:spcBef>
            </a:pPr>
            <a:r>
              <a:rPr sz="2000" dirty="0">
                <a:latin typeface="+mj-lt"/>
                <a:cs typeface="Arial"/>
              </a:rPr>
              <a:t>T</a:t>
            </a:r>
            <a:r>
              <a:rPr sz="2000" spc="4" dirty="0">
                <a:latin typeface="+mj-lt"/>
                <a:cs typeface="Arial"/>
              </a:rPr>
              <a:t>h</a:t>
            </a:r>
            <a:r>
              <a:rPr sz="2000" dirty="0">
                <a:latin typeface="+mj-lt"/>
                <a:cs typeface="Arial"/>
              </a:rPr>
              <a:t>e</a:t>
            </a:r>
            <a:r>
              <a:rPr sz="2000" spc="8" dirty="0">
                <a:latin typeface="+mj-lt"/>
                <a:cs typeface="Arial"/>
              </a:rPr>
              <a:t>r</a:t>
            </a:r>
            <a:r>
              <a:rPr sz="2000" dirty="0">
                <a:latin typeface="+mj-lt"/>
                <a:cs typeface="Arial"/>
              </a:rPr>
              <a:t>e </a:t>
            </a:r>
            <a:r>
              <a:rPr sz="2000" spc="-4" dirty="0">
                <a:latin typeface="+mj-lt"/>
                <a:cs typeface="Arial"/>
              </a:rPr>
              <a:t>i</a:t>
            </a:r>
            <a:r>
              <a:rPr sz="2000" dirty="0">
                <a:latin typeface="+mj-lt"/>
                <a:cs typeface="Arial"/>
              </a:rPr>
              <a:t>s no </a:t>
            </a:r>
            <a:r>
              <a:rPr sz="2000" spc="4" dirty="0">
                <a:latin typeface="+mj-lt"/>
                <a:cs typeface="Arial"/>
              </a:rPr>
              <a:t>i</a:t>
            </a:r>
            <a:r>
              <a:rPr sz="2000" dirty="0">
                <a:latin typeface="+mj-lt"/>
                <a:cs typeface="Arial"/>
              </a:rPr>
              <a:t>mp</a:t>
            </a:r>
            <a:r>
              <a:rPr sz="2000" spc="-4" dirty="0">
                <a:latin typeface="+mj-lt"/>
                <a:cs typeface="Arial"/>
              </a:rPr>
              <a:t>l</a:t>
            </a:r>
            <a:r>
              <a:rPr sz="2000" spc="4" dirty="0">
                <a:latin typeface="+mj-lt"/>
                <a:cs typeface="Arial"/>
              </a:rPr>
              <a:t>i</a:t>
            </a:r>
            <a:r>
              <a:rPr sz="2000" spc="8" dirty="0">
                <a:latin typeface="+mj-lt"/>
                <a:cs typeface="Arial"/>
              </a:rPr>
              <a:t>c</a:t>
            </a:r>
            <a:r>
              <a:rPr sz="2000" spc="-4" dirty="0">
                <a:latin typeface="+mj-lt"/>
                <a:cs typeface="Arial"/>
              </a:rPr>
              <a:t>i</a:t>
            </a:r>
            <a:r>
              <a:rPr sz="2000" dirty="0">
                <a:latin typeface="+mj-lt"/>
                <a:cs typeface="Arial"/>
              </a:rPr>
              <a:t>t or</a:t>
            </a:r>
            <a:r>
              <a:rPr sz="2000" spc="4" dirty="0">
                <a:latin typeface="+mj-lt"/>
                <a:cs typeface="Arial"/>
              </a:rPr>
              <a:t>de</a:t>
            </a:r>
            <a:r>
              <a:rPr sz="2000" dirty="0">
                <a:latin typeface="+mj-lt"/>
                <a:cs typeface="Arial"/>
              </a:rPr>
              <a:t>r</a:t>
            </a:r>
            <a:r>
              <a:rPr sz="2000" spc="-4" dirty="0">
                <a:latin typeface="+mj-lt"/>
                <a:cs typeface="Arial"/>
              </a:rPr>
              <a:t>i</a:t>
            </a:r>
            <a:r>
              <a:rPr sz="2000" spc="4" dirty="0">
                <a:latin typeface="+mj-lt"/>
                <a:cs typeface="Arial"/>
              </a:rPr>
              <a:t>n</a:t>
            </a:r>
            <a:r>
              <a:rPr sz="2000" dirty="0">
                <a:latin typeface="+mj-lt"/>
                <a:cs typeface="Arial"/>
              </a:rPr>
              <a:t>g of n</a:t>
            </a:r>
            <a:r>
              <a:rPr sz="2000" spc="4" dirty="0">
                <a:latin typeface="+mj-lt"/>
                <a:cs typeface="Arial"/>
              </a:rPr>
              <a:t>o</a:t>
            </a:r>
            <a:r>
              <a:rPr sz="2000" dirty="0">
                <a:latin typeface="+mj-lt"/>
                <a:cs typeface="Arial"/>
              </a:rPr>
              <a:t>n</a:t>
            </a:r>
            <a:r>
              <a:rPr sz="2000" spc="8" dirty="0">
                <a:latin typeface="+mj-lt"/>
                <a:cs typeface="Arial"/>
              </a:rPr>
              <a:t>-</a:t>
            </a:r>
            <a:r>
              <a:rPr sz="2000" dirty="0">
                <a:latin typeface="+mj-lt"/>
                <a:cs typeface="Arial"/>
              </a:rPr>
              <a:t>c</a:t>
            </a:r>
            <a:r>
              <a:rPr sz="2000" spc="4" dirty="0">
                <a:latin typeface="+mj-lt"/>
                <a:cs typeface="Arial"/>
              </a:rPr>
              <a:t>oh</a:t>
            </a:r>
            <a:r>
              <a:rPr sz="2000" dirty="0">
                <a:latin typeface="+mj-lt"/>
                <a:cs typeface="Arial"/>
              </a:rPr>
              <a:t>er</a:t>
            </a:r>
            <a:r>
              <a:rPr sz="2000" spc="4" dirty="0">
                <a:latin typeface="+mj-lt"/>
                <a:cs typeface="Arial"/>
              </a:rPr>
              <a:t>en</a:t>
            </a:r>
            <a:r>
              <a:rPr sz="2000" dirty="0">
                <a:latin typeface="+mj-lt"/>
                <a:cs typeface="Arial"/>
              </a:rPr>
              <a:t>t</a:t>
            </a:r>
            <a:r>
              <a:rPr sz="2000" spc="-8" dirty="0">
                <a:latin typeface="+mj-lt"/>
                <a:cs typeface="Arial"/>
              </a:rPr>
              <a:t> </a:t>
            </a:r>
            <a:r>
              <a:rPr sz="2000" dirty="0">
                <a:latin typeface="+mj-lt"/>
                <a:cs typeface="Arial"/>
              </a:rPr>
              <a:t>mem</a:t>
            </a:r>
            <a:r>
              <a:rPr sz="2000" spc="4" dirty="0">
                <a:latin typeface="+mj-lt"/>
                <a:cs typeface="Arial"/>
              </a:rPr>
              <a:t>o</a:t>
            </a:r>
            <a:r>
              <a:rPr sz="2000" dirty="0">
                <a:latin typeface="+mj-lt"/>
                <a:cs typeface="Arial"/>
              </a:rPr>
              <a:t>ry</a:t>
            </a:r>
            <a:r>
              <a:rPr sz="2000" spc="-4" dirty="0">
                <a:latin typeface="+mj-lt"/>
                <a:cs typeface="Arial"/>
              </a:rPr>
              <a:t> </a:t>
            </a:r>
            <a:r>
              <a:rPr sz="2000" dirty="0">
                <a:latin typeface="+mj-lt"/>
                <a:cs typeface="Arial"/>
              </a:rPr>
              <a:t>a</a:t>
            </a:r>
            <a:r>
              <a:rPr sz="2000" spc="8" dirty="0">
                <a:latin typeface="+mj-lt"/>
                <a:cs typeface="Arial"/>
              </a:rPr>
              <a:t>cc</a:t>
            </a:r>
            <a:r>
              <a:rPr sz="2000" spc="4" dirty="0">
                <a:latin typeface="+mj-lt"/>
                <a:cs typeface="Arial"/>
              </a:rPr>
              <a:t>e</a:t>
            </a:r>
            <a:r>
              <a:rPr sz="2000" dirty="0">
                <a:latin typeface="+mj-lt"/>
                <a:cs typeface="Arial"/>
              </a:rPr>
              <a:t>s</a:t>
            </a:r>
            <a:r>
              <a:rPr sz="2000" spc="8" dirty="0">
                <a:latin typeface="+mj-lt"/>
                <a:cs typeface="Arial"/>
              </a:rPr>
              <a:t>s</a:t>
            </a:r>
            <a:r>
              <a:rPr sz="2000" spc="4" dirty="0">
                <a:latin typeface="+mj-lt"/>
                <a:cs typeface="Arial"/>
              </a:rPr>
              <a:t>e</a:t>
            </a:r>
            <a:r>
              <a:rPr sz="2000" spc="8" dirty="0">
                <a:latin typeface="+mj-lt"/>
                <a:cs typeface="Arial"/>
              </a:rPr>
              <a:t>s</a:t>
            </a:r>
            <a:r>
              <a:rPr sz="2000" dirty="0">
                <a:latin typeface="+mj-lt"/>
                <a:cs typeface="Arial"/>
              </a:rPr>
              <a:t>.</a:t>
            </a:r>
            <a:r>
              <a:rPr sz="2000" spc="-8" dirty="0">
                <a:latin typeface="+mj-lt"/>
                <a:cs typeface="Arial"/>
              </a:rPr>
              <a:t> </a:t>
            </a:r>
            <a:endParaRPr lang="en-US" sz="2000" spc="-8" dirty="0">
              <a:latin typeface="+mj-lt"/>
              <a:cs typeface="Arial"/>
            </a:endParaRPr>
          </a:p>
          <a:p>
            <a:pPr marL="11527" marR="135359" algn="just">
              <a:lnSpc>
                <a:spcPts val="2024"/>
              </a:lnSpc>
              <a:spcBef>
                <a:spcPts val="22"/>
              </a:spcBef>
            </a:pPr>
            <a:endParaRPr lang="en-US" sz="2000" dirty="0">
              <a:latin typeface="+mj-lt"/>
              <a:cs typeface="Arial"/>
            </a:endParaRPr>
          </a:p>
          <a:p>
            <a:pPr marL="11527" marR="135359" algn="just">
              <a:lnSpc>
                <a:spcPts val="2024"/>
              </a:lnSpc>
              <a:spcBef>
                <a:spcPts val="22"/>
              </a:spcBef>
            </a:pPr>
            <a:r>
              <a:rPr lang="en-US" sz="2000" dirty="0">
                <a:latin typeface="+mj-lt"/>
                <a:cs typeface="Arial"/>
              </a:rPr>
              <a:t>When using non-coherent memory mappings you are guaranteeing to the</a:t>
            </a:r>
          </a:p>
          <a:p>
            <a:pPr marL="11527" marR="135359" algn="just">
              <a:lnSpc>
                <a:spcPts val="2024"/>
              </a:lnSpc>
              <a:spcBef>
                <a:spcPts val="22"/>
              </a:spcBef>
            </a:pPr>
            <a:r>
              <a:rPr lang="en-US" sz="2000" dirty="0">
                <a:latin typeface="+mj-lt"/>
                <a:cs typeface="Arial"/>
              </a:rPr>
              <a:t>platform that you have all the correct and necessary sync points for this</a:t>
            </a:r>
          </a:p>
          <a:p>
            <a:pPr marL="11527" marR="135359" algn="just">
              <a:lnSpc>
                <a:spcPts val="2024"/>
              </a:lnSpc>
              <a:spcBef>
                <a:spcPts val="22"/>
              </a:spcBef>
            </a:pPr>
            <a:r>
              <a:rPr lang="en-US" sz="2000" dirty="0">
                <a:latin typeface="+mj-lt"/>
                <a:cs typeface="Arial"/>
              </a:rPr>
              <a:t>memory in the driver.</a:t>
            </a:r>
          </a:p>
          <a:p>
            <a:pPr marL="11527" algn="just">
              <a:lnSpc>
                <a:spcPts val="2024"/>
              </a:lnSpc>
              <a:spcBef>
                <a:spcPts val="9"/>
              </a:spcBef>
            </a:pPr>
            <a:endParaRPr sz="2000" dirty="0">
              <a:latin typeface="+mj-lt"/>
              <a:cs typeface="Arial"/>
            </a:endParaRPr>
          </a:p>
        </p:txBody>
      </p:sp>
      <p:sp>
        <p:nvSpPr>
          <p:cNvPr id="2" name="object 2"/>
          <p:cNvSpPr txBox="1"/>
          <p:nvPr/>
        </p:nvSpPr>
        <p:spPr>
          <a:xfrm>
            <a:off x="1520158" y="5754999"/>
            <a:ext cx="9148226" cy="138313"/>
          </a:xfrm>
          <a:prstGeom prst="rect">
            <a:avLst/>
          </a:prstGeom>
        </p:spPr>
        <p:txBody>
          <a:bodyPr wrap="square" lIns="0" tIns="0" rIns="0" bIns="0" rtlCol="0">
            <a:noAutofit/>
          </a:bodyPr>
          <a:lstStyle/>
          <a:p>
            <a:pPr marL="23053">
              <a:lnSpc>
                <a:spcPts val="908"/>
              </a:lnSpc>
            </a:pPr>
            <a:endParaRPr sz="908"/>
          </a:p>
        </p:txBody>
      </p:sp>
    </p:spTree>
    <p:extLst>
      <p:ext uri="{BB962C8B-B14F-4D97-AF65-F5344CB8AC3E}">
        <p14:creationId xmlns:p14="http://schemas.microsoft.com/office/powerpoint/2010/main" val="333186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11721" y="2159720"/>
            <a:ext cx="2945882" cy="1255187"/>
          </a:xfrm>
          <a:prstGeom prst="rect">
            <a:avLst/>
          </a:prstGeom>
        </p:spPr>
        <p:txBody>
          <a:bodyPr wrap="square" lIns="0" tIns="0" rIns="0" bIns="0" rtlCol="0">
            <a:noAutofit/>
          </a:bodyPr>
          <a:lstStyle/>
          <a:p>
            <a:pPr marL="11527">
              <a:lnSpc>
                <a:spcPts val="9884"/>
              </a:lnSpc>
              <a:spcBef>
                <a:spcPts val="494"/>
              </a:spcBef>
            </a:pPr>
            <a:r>
              <a:rPr sz="9666" dirty="0">
                <a:solidFill>
                  <a:schemeClr val="tx1">
                    <a:lumMod val="75000"/>
                    <a:lumOff val="25000"/>
                  </a:schemeClr>
                </a:solidFill>
                <a:latin typeface="Arial"/>
                <a:cs typeface="Arial"/>
              </a:rPr>
              <a:t>DMA</a:t>
            </a:r>
          </a:p>
        </p:txBody>
      </p:sp>
      <p:sp>
        <p:nvSpPr>
          <p:cNvPr id="2" name="object 2"/>
          <p:cNvSpPr txBox="1"/>
          <p:nvPr/>
        </p:nvSpPr>
        <p:spPr>
          <a:xfrm>
            <a:off x="5089776" y="2159720"/>
            <a:ext cx="5069626" cy="2632550"/>
          </a:xfrm>
          <a:prstGeom prst="rect">
            <a:avLst/>
          </a:prstGeom>
        </p:spPr>
        <p:txBody>
          <a:bodyPr wrap="square" lIns="0" tIns="0" rIns="0" bIns="0" rtlCol="0">
            <a:noAutofit/>
          </a:bodyPr>
          <a:lstStyle/>
          <a:p>
            <a:pPr marL="146046">
              <a:lnSpc>
                <a:spcPts val="10002"/>
              </a:lnSpc>
              <a:spcBef>
                <a:spcPts val="500"/>
              </a:spcBef>
            </a:pPr>
            <a:r>
              <a:rPr sz="9666" dirty="0">
                <a:solidFill>
                  <a:schemeClr val="tx1">
                    <a:lumMod val="75000"/>
                    <a:lumOff val="25000"/>
                  </a:schemeClr>
                </a:solidFill>
                <a:latin typeface="Arial"/>
                <a:cs typeface="Arial"/>
              </a:rPr>
              <a:t>Ma</a:t>
            </a:r>
            <a:r>
              <a:rPr sz="9666" spc="4" dirty="0">
                <a:solidFill>
                  <a:schemeClr val="tx1">
                    <a:lumMod val="75000"/>
                    <a:lumOff val="25000"/>
                  </a:schemeClr>
                </a:solidFill>
                <a:latin typeface="Arial"/>
                <a:cs typeface="Arial"/>
              </a:rPr>
              <a:t>p</a:t>
            </a:r>
            <a:r>
              <a:rPr sz="9666" dirty="0">
                <a:solidFill>
                  <a:schemeClr val="tx1">
                    <a:lumMod val="75000"/>
                    <a:lumOff val="25000"/>
                  </a:schemeClr>
                </a:solidFill>
                <a:latin typeface="Arial"/>
                <a:cs typeface="Arial"/>
              </a:rPr>
              <a:t>ping</a:t>
            </a:r>
          </a:p>
          <a:p>
            <a:pPr marL="11527" marR="184827">
              <a:lnSpc>
                <a:spcPts val="10728"/>
              </a:lnSpc>
              <a:spcBef>
                <a:spcPts val="35"/>
              </a:spcBef>
            </a:pPr>
            <a:r>
              <a:rPr sz="14499" baseline="-1360" dirty="0">
                <a:solidFill>
                  <a:schemeClr val="tx1">
                    <a:lumMod val="75000"/>
                    <a:lumOff val="25000"/>
                  </a:schemeClr>
                </a:solidFill>
                <a:latin typeface="Arial"/>
                <a:cs typeface="Arial"/>
              </a:rPr>
              <a:t>API</a:t>
            </a:r>
            <a:endParaRPr sz="9666" dirty="0">
              <a:solidFill>
                <a:schemeClr val="tx1">
                  <a:lumMod val="75000"/>
                  <a:lumOff val="25000"/>
                </a:schemeClr>
              </a:solidFill>
              <a:latin typeface="Arial"/>
              <a:cs typeface="Arial"/>
            </a:endParaRPr>
          </a:p>
        </p:txBody>
      </p:sp>
    </p:spTree>
    <p:extLst>
      <p:ext uri="{BB962C8B-B14F-4D97-AF65-F5344CB8AC3E}">
        <p14:creationId xmlns:p14="http://schemas.microsoft.com/office/powerpoint/2010/main" val="727667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pPr algn="l"/>
            <a:r>
              <a:rPr lang="en-US" dirty="0"/>
              <a:t>Operations of DMA Mapping API</a:t>
            </a:r>
          </a:p>
        </p:txBody>
      </p:sp>
      <p:sp>
        <p:nvSpPr>
          <p:cNvPr id="27" name="Content Placeholder 26"/>
          <p:cNvSpPr>
            <a:spLocks noGrp="1"/>
          </p:cNvSpPr>
          <p:nvPr>
            <p:ph idx="1"/>
          </p:nvPr>
        </p:nvSpPr>
        <p:spPr>
          <a:xfrm>
            <a:off x="1484310" y="2127068"/>
            <a:ext cx="10018713" cy="3124201"/>
          </a:xfrm>
        </p:spPr>
        <p:txBody>
          <a:bodyPr/>
          <a:lstStyle/>
          <a:p>
            <a:r>
              <a:rPr lang="en-US" dirty="0"/>
              <a:t>Allocate memory suitable for DMA operations</a:t>
            </a:r>
          </a:p>
          <a:p>
            <a:r>
              <a:rPr lang="en-US" dirty="0"/>
              <a:t>Map DMA memory to devices</a:t>
            </a:r>
          </a:p>
          <a:p>
            <a:r>
              <a:rPr lang="en-US" dirty="0"/>
              <a:t>Synchronize memory between CPU and device domains</a:t>
            </a:r>
          </a:p>
        </p:txBody>
      </p:sp>
    </p:spTree>
    <p:extLst>
      <p:ext uri="{BB962C8B-B14F-4D97-AF65-F5344CB8AC3E}">
        <p14:creationId xmlns:p14="http://schemas.microsoft.com/office/powerpoint/2010/main" val="1446858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162159" y="2836819"/>
            <a:ext cx="1620814" cy="345782"/>
          </a:xfrm>
          <a:prstGeom prst="rect">
            <a:avLst/>
          </a:prstGeom>
        </p:spPr>
        <p:txBody>
          <a:bodyPr wrap="square" lIns="0" tIns="0" rIns="0" bIns="0" rtlCol="0">
            <a:noAutofit/>
          </a:bodyPr>
          <a:lstStyle/>
          <a:p>
            <a:pPr marL="11527">
              <a:lnSpc>
                <a:spcPts val="2510"/>
              </a:lnSpc>
              <a:spcBef>
                <a:spcPts val="125"/>
              </a:spcBef>
            </a:pPr>
            <a:r>
              <a:rPr sz="3812" baseline="1035" dirty="0">
                <a:latin typeface="Times New Roman"/>
                <a:cs typeface="Times New Roman"/>
              </a:rPr>
              <a:t>#include</a:t>
            </a:r>
            <a:endParaRPr sz="2541" dirty="0">
              <a:latin typeface="Times New Roman"/>
              <a:cs typeface="Times New Roman"/>
            </a:endParaRPr>
          </a:p>
        </p:txBody>
      </p:sp>
      <p:sp>
        <p:nvSpPr>
          <p:cNvPr id="4" name="object 4"/>
          <p:cNvSpPr txBox="1"/>
          <p:nvPr/>
        </p:nvSpPr>
        <p:spPr>
          <a:xfrm>
            <a:off x="3904898" y="2836819"/>
            <a:ext cx="4137883" cy="345782"/>
          </a:xfrm>
          <a:prstGeom prst="rect">
            <a:avLst/>
          </a:prstGeom>
        </p:spPr>
        <p:txBody>
          <a:bodyPr wrap="square" lIns="0" tIns="0" rIns="0" bIns="0" rtlCol="0">
            <a:noAutofit/>
          </a:bodyPr>
          <a:lstStyle/>
          <a:p>
            <a:pPr marL="11527">
              <a:lnSpc>
                <a:spcPts val="2510"/>
              </a:lnSpc>
              <a:spcBef>
                <a:spcPts val="125"/>
              </a:spcBef>
            </a:pPr>
            <a:r>
              <a:rPr sz="3812" baseline="1035" dirty="0">
                <a:latin typeface="Times New Roman"/>
                <a:cs typeface="Times New Roman"/>
              </a:rPr>
              <a:t>&lt;</a:t>
            </a:r>
            <a:r>
              <a:rPr sz="3812" b="1" baseline="1035" dirty="0" err="1">
                <a:latin typeface="Times New Roman"/>
                <a:cs typeface="Times New Roman"/>
              </a:rPr>
              <a:t>linux</a:t>
            </a:r>
            <a:r>
              <a:rPr sz="3812" b="1" baseline="1035" dirty="0">
                <a:latin typeface="Times New Roman"/>
                <a:cs typeface="Times New Roman"/>
              </a:rPr>
              <a:t>/</a:t>
            </a:r>
            <a:r>
              <a:rPr sz="3812" b="1" baseline="1035" dirty="0" err="1">
                <a:latin typeface="Times New Roman"/>
                <a:cs typeface="Times New Roman"/>
              </a:rPr>
              <a:t>dma-mapping.</a:t>
            </a:r>
            <a:r>
              <a:rPr sz="3812" b="1" spc="-4" baseline="1035" dirty="0" err="1">
                <a:latin typeface="Times New Roman"/>
                <a:cs typeface="Times New Roman"/>
              </a:rPr>
              <a:t>h</a:t>
            </a:r>
            <a:r>
              <a:rPr sz="3812" baseline="1035" dirty="0">
                <a:latin typeface="Times New Roman"/>
                <a:cs typeface="Times New Roman"/>
              </a:rPr>
              <a:t>&gt;</a:t>
            </a:r>
            <a:endParaRPr sz="2541" dirty="0">
              <a:latin typeface="Times New Roman"/>
              <a:cs typeface="Times New Roman"/>
            </a:endParaRPr>
          </a:p>
        </p:txBody>
      </p:sp>
      <p:sp>
        <p:nvSpPr>
          <p:cNvPr id="3" name="object 3"/>
          <p:cNvSpPr txBox="1"/>
          <p:nvPr/>
        </p:nvSpPr>
        <p:spPr>
          <a:xfrm>
            <a:off x="1485323" y="879727"/>
            <a:ext cx="4419417" cy="530198"/>
          </a:xfrm>
          <a:prstGeom prst="rect">
            <a:avLst/>
          </a:prstGeom>
        </p:spPr>
        <p:txBody>
          <a:bodyPr wrap="square" lIns="0" tIns="0" rIns="0" bIns="0" rtlCol="0">
            <a:noAutofit/>
          </a:bodyPr>
          <a:lstStyle/>
          <a:p>
            <a:pPr marL="11527">
              <a:lnSpc>
                <a:spcPts val="4175"/>
              </a:lnSpc>
              <a:spcBef>
                <a:spcPts val="209"/>
              </a:spcBef>
            </a:pPr>
            <a:r>
              <a:rPr sz="3993" dirty="0">
                <a:latin typeface="Arial"/>
                <a:cs typeface="Arial"/>
              </a:rPr>
              <a:t>D</a:t>
            </a:r>
            <a:r>
              <a:rPr sz="3993" spc="-23" dirty="0">
                <a:latin typeface="Arial"/>
                <a:cs typeface="Arial"/>
              </a:rPr>
              <a:t>M</a:t>
            </a:r>
            <a:r>
              <a:rPr sz="3993" dirty="0">
                <a:latin typeface="Arial"/>
                <a:cs typeface="Arial"/>
              </a:rPr>
              <a:t>A</a:t>
            </a:r>
            <a:r>
              <a:rPr sz="3993" spc="-149" dirty="0">
                <a:latin typeface="Arial"/>
                <a:cs typeface="Arial"/>
              </a:rPr>
              <a:t> </a:t>
            </a:r>
            <a:r>
              <a:rPr sz="3993" spc="-23" dirty="0">
                <a:latin typeface="Arial"/>
                <a:cs typeface="Arial"/>
              </a:rPr>
              <a:t>M</a:t>
            </a:r>
            <a:r>
              <a:rPr sz="3993" dirty="0">
                <a:latin typeface="Arial"/>
                <a:cs typeface="Arial"/>
              </a:rPr>
              <a:t>apping</a:t>
            </a:r>
            <a:r>
              <a:rPr sz="3993" spc="-94" dirty="0">
                <a:latin typeface="Arial"/>
                <a:cs typeface="Arial"/>
              </a:rPr>
              <a:t> </a:t>
            </a:r>
            <a:r>
              <a:rPr sz="3993" spc="-68" dirty="0">
                <a:latin typeface="Arial"/>
                <a:cs typeface="Arial"/>
              </a:rPr>
              <a:t>A</a:t>
            </a:r>
            <a:r>
              <a:rPr sz="3993" dirty="0">
                <a:latin typeface="Arial"/>
                <a:cs typeface="Arial"/>
              </a:rPr>
              <a:t>PI</a:t>
            </a:r>
          </a:p>
        </p:txBody>
      </p:sp>
      <p:sp>
        <p:nvSpPr>
          <p:cNvPr id="2" name="object 2"/>
          <p:cNvSpPr txBox="1"/>
          <p:nvPr/>
        </p:nvSpPr>
        <p:spPr>
          <a:xfrm>
            <a:off x="1415655" y="616942"/>
            <a:ext cx="9148226" cy="138313"/>
          </a:xfrm>
          <a:prstGeom prst="rect">
            <a:avLst/>
          </a:prstGeom>
        </p:spPr>
        <p:txBody>
          <a:bodyPr wrap="square" lIns="0" tIns="0" rIns="0" bIns="0" rtlCol="0">
            <a:noAutofit/>
          </a:bodyPr>
          <a:lstStyle/>
          <a:p>
            <a:pPr marL="23053">
              <a:lnSpc>
                <a:spcPts val="908"/>
              </a:lnSpc>
            </a:pPr>
            <a:endParaRPr sz="908"/>
          </a:p>
        </p:txBody>
      </p:sp>
    </p:spTree>
    <p:extLst>
      <p:ext uri="{BB962C8B-B14F-4D97-AF65-F5344CB8AC3E}">
        <p14:creationId xmlns:p14="http://schemas.microsoft.com/office/powerpoint/2010/main" val="3035165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642" y="778004"/>
            <a:ext cx="10018713" cy="1105990"/>
          </a:xfrm>
        </p:spPr>
        <p:txBody>
          <a:bodyPr>
            <a:normAutofit fontScale="90000"/>
          </a:bodyPr>
          <a:lstStyle/>
          <a:p>
            <a:pPr algn="l"/>
            <a:r>
              <a:rPr lang="en-US" dirty="0"/>
              <a:t> Coherent DMA allocations</a:t>
            </a:r>
            <a:br>
              <a:rPr lang="en-US" dirty="0"/>
            </a:br>
            <a:endParaRPr lang="en-US" dirty="0"/>
          </a:p>
        </p:txBody>
      </p:sp>
      <p:sp>
        <p:nvSpPr>
          <p:cNvPr id="3" name="Content Placeholder 2"/>
          <p:cNvSpPr>
            <a:spLocks noGrp="1"/>
          </p:cNvSpPr>
          <p:nvPr>
            <p:ph idx="1"/>
          </p:nvPr>
        </p:nvSpPr>
        <p:spPr>
          <a:xfrm>
            <a:off x="1567042" y="3325931"/>
            <a:ext cx="10018713" cy="2708365"/>
          </a:xfrm>
        </p:spPr>
        <p:txBody>
          <a:bodyPr>
            <a:normAutofit/>
          </a:bodyPr>
          <a:lstStyle/>
          <a:p>
            <a:r>
              <a:rPr lang="en-US" dirty="0"/>
              <a:t>This routine allocates a region of &lt;size&gt; bytes of consistent memory.</a:t>
            </a:r>
          </a:p>
          <a:p>
            <a:r>
              <a:rPr lang="en-US" dirty="0"/>
              <a:t>It returns a pointer to the allocated region (in the processor's virtual address space) or NULL if the allocation failed.</a:t>
            </a:r>
          </a:p>
          <a:p>
            <a:r>
              <a:rPr lang="en-US" dirty="0"/>
              <a:t>It also returns a &lt;</a:t>
            </a:r>
            <a:r>
              <a:rPr lang="en-US" dirty="0" err="1"/>
              <a:t>dma_handle</a:t>
            </a:r>
            <a:r>
              <a:rPr lang="en-US" dirty="0"/>
              <a:t>&gt; which may be cast to an unsigned integer the same width as the bus and given to the device as the bus address base of the region.</a:t>
            </a:r>
          </a:p>
        </p:txBody>
      </p:sp>
      <p:sp>
        <p:nvSpPr>
          <p:cNvPr id="7" name="Content Placeholder 2"/>
          <p:cNvSpPr txBox="1">
            <a:spLocks/>
          </p:cNvSpPr>
          <p:nvPr/>
        </p:nvSpPr>
        <p:spPr>
          <a:xfrm>
            <a:off x="1414642" y="3146851"/>
            <a:ext cx="10018713" cy="100148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dirty="0"/>
          </a:p>
          <a:p>
            <a:endParaRPr lang="en-US" dirty="0"/>
          </a:p>
        </p:txBody>
      </p:sp>
      <p:sp>
        <p:nvSpPr>
          <p:cNvPr id="10" name="Content Placeholder 2"/>
          <p:cNvSpPr txBox="1">
            <a:spLocks/>
          </p:cNvSpPr>
          <p:nvPr/>
        </p:nvSpPr>
        <p:spPr>
          <a:xfrm>
            <a:off x="1567042" y="1802026"/>
            <a:ext cx="10018713" cy="100148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 A driver can allocate coherent memory with a call to </a:t>
            </a:r>
            <a:r>
              <a:rPr lang="en-US" i="1" dirty="0" err="1"/>
              <a:t>dma_alloc_coherent</a:t>
            </a:r>
            <a:r>
              <a:rPr lang="en-US" dirty="0"/>
              <a:t>:</a:t>
            </a:r>
          </a:p>
          <a:p>
            <a:endParaRPr lang="en-US" dirty="0"/>
          </a:p>
        </p:txBody>
      </p:sp>
      <p:sp>
        <p:nvSpPr>
          <p:cNvPr id="11" name="object 8"/>
          <p:cNvSpPr txBox="1"/>
          <p:nvPr/>
        </p:nvSpPr>
        <p:spPr>
          <a:xfrm>
            <a:off x="2798094" y="2549714"/>
            <a:ext cx="7556607" cy="686677"/>
          </a:xfrm>
          <a:prstGeom prst="rect">
            <a:avLst/>
          </a:prstGeom>
        </p:spPr>
        <p:txBody>
          <a:bodyPr wrap="square" lIns="0" tIns="0" rIns="0" bIns="0" rtlCol="0">
            <a:noAutofit/>
          </a:bodyPr>
          <a:lstStyle/>
          <a:p>
            <a:pPr marL="11527" marR="28236">
              <a:lnSpc>
                <a:spcPts val="1815"/>
              </a:lnSpc>
              <a:spcBef>
                <a:spcPts val="91"/>
              </a:spcBef>
            </a:pPr>
            <a:r>
              <a:rPr lang="en-US" sz="2000" baseline="1449" dirty="0">
                <a:latin typeface="Times New Roman"/>
                <a:cs typeface="Times New Roman"/>
              </a:rPr>
              <a:t> </a:t>
            </a:r>
            <a:r>
              <a:rPr lang="en-US" sz="2000" dirty="0">
                <a:latin typeface="Times New Roman"/>
                <a:cs typeface="Times New Roman"/>
              </a:rPr>
              <a:t>void</a:t>
            </a:r>
            <a:r>
              <a:rPr lang="en-US" sz="2000" b="1" dirty="0">
                <a:latin typeface="Times New Roman"/>
                <a:cs typeface="Times New Roman"/>
              </a:rPr>
              <a:t> * </a:t>
            </a:r>
            <a:r>
              <a:rPr lang="en-US" sz="2000" b="1" dirty="0" err="1">
                <a:latin typeface="Times New Roman"/>
                <a:cs typeface="Times New Roman"/>
              </a:rPr>
              <a:t>d</a:t>
            </a:r>
            <a:r>
              <a:rPr sz="2000" b="1" dirty="0" err="1">
                <a:latin typeface="Times New Roman"/>
                <a:cs typeface="Times New Roman"/>
              </a:rPr>
              <a:t>ma_alloc_coheren</a:t>
            </a:r>
            <a:r>
              <a:rPr sz="2000" b="1" spc="-5" dirty="0" err="1">
                <a:latin typeface="Times New Roman"/>
                <a:cs typeface="Times New Roman"/>
              </a:rPr>
              <a:t>t</a:t>
            </a:r>
            <a:r>
              <a:rPr lang="en-US" sz="2000" b="1" spc="-5" dirty="0">
                <a:latin typeface="Times New Roman"/>
                <a:cs typeface="Times New Roman"/>
              </a:rPr>
              <a:t> </a:t>
            </a:r>
            <a:r>
              <a:rPr sz="2000" dirty="0">
                <a:latin typeface="Times New Roman"/>
                <a:cs typeface="Times New Roman"/>
              </a:rPr>
              <a:t>(</a:t>
            </a:r>
            <a:r>
              <a:rPr sz="2000" dirty="0" err="1">
                <a:latin typeface="Times New Roman"/>
                <a:cs typeface="Times New Roman"/>
              </a:rPr>
              <a:t>struct</a:t>
            </a:r>
            <a:r>
              <a:rPr sz="2000" spc="260" dirty="0">
                <a:latin typeface="Times New Roman"/>
                <a:cs typeface="Times New Roman"/>
              </a:rPr>
              <a:t> </a:t>
            </a:r>
            <a:r>
              <a:rPr sz="2000" dirty="0">
                <a:latin typeface="Times New Roman"/>
                <a:cs typeface="Times New Roman"/>
              </a:rPr>
              <a:t>device </a:t>
            </a:r>
            <a:r>
              <a:rPr sz="2000" spc="5" dirty="0">
                <a:latin typeface="Times New Roman"/>
                <a:cs typeface="Times New Roman"/>
              </a:rPr>
              <a:t> </a:t>
            </a:r>
            <a:r>
              <a:rPr sz="2000" dirty="0">
                <a:latin typeface="Times New Roman"/>
                <a:cs typeface="Times New Roman"/>
              </a:rPr>
              <a:t>*dev,</a:t>
            </a:r>
            <a:r>
              <a:rPr sz="2000" spc="516" dirty="0">
                <a:latin typeface="Times New Roman"/>
                <a:cs typeface="Times New Roman"/>
              </a:rPr>
              <a:t> </a:t>
            </a:r>
            <a:r>
              <a:rPr sz="2000" dirty="0">
                <a:latin typeface="Times New Roman"/>
                <a:cs typeface="Times New Roman"/>
              </a:rPr>
              <a:t>size_t</a:t>
            </a:r>
            <a:r>
              <a:rPr sz="2000" spc="-171" dirty="0">
                <a:latin typeface="Times New Roman"/>
                <a:cs typeface="Times New Roman"/>
              </a:rPr>
              <a:t> </a:t>
            </a:r>
            <a:r>
              <a:rPr sz="2000" dirty="0">
                <a:latin typeface="Times New Roman"/>
                <a:cs typeface="Times New Roman"/>
              </a:rPr>
              <a:t>size, </a:t>
            </a:r>
            <a:endParaRPr lang="en-US" sz="2000" dirty="0">
              <a:latin typeface="Times New Roman"/>
              <a:cs typeface="Times New Roman"/>
            </a:endParaRPr>
          </a:p>
          <a:p>
            <a:pPr marL="2639573" indent="-2628047">
              <a:lnSpc>
                <a:spcPts val="2060"/>
              </a:lnSpc>
              <a:spcBef>
                <a:spcPts val="30"/>
              </a:spcBef>
              <a:tabLst>
                <a:tab pos="4161074" algn="l"/>
              </a:tabLst>
            </a:pPr>
            <a:r>
              <a:rPr lang="en-US" sz="2000" dirty="0">
                <a:latin typeface="Times New Roman"/>
                <a:cs typeface="Times New Roman"/>
              </a:rPr>
              <a:t>	</a:t>
            </a:r>
            <a:r>
              <a:rPr sz="2000" dirty="0" err="1">
                <a:latin typeface="Times New Roman"/>
                <a:cs typeface="Times New Roman"/>
              </a:rPr>
              <a:t>dma_addr_t</a:t>
            </a:r>
            <a:r>
              <a:rPr lang="en-US" sz="2000" dirty="0">
                <a:latin typeface="Times New Roman"/>
                <a:cs typeface="Times New Roman"/>
              </a:rPr>
              <a:t> </a:t>
            </a:r>
            <a:r>
              <a:rPr sz="2000" dirty="0">
                <a:latin typeface="Times New Roman"/>
                <a:cs typeface="Times New Roman"/>
              </a:rPr>
              <a:t>*</a:t>
            </a:r>
            <a:r>
              <a:rPr sz="2000" dirty="0" err="1">
                <a:latin typeface="Times New Roman"/>
                <a:cs typeface="Times New Roman"/>
              </a:rPr>
              <a:t>dma_handle</a:t>
            </a:r>
            <a:r>
              <a:rPr sz="2000" dirty="0">
                <a:latin typeface="Times New Roman"/>
                <a:cs typeface="Times New Roman"/>
              </a:rPr>
              <a:t>,</a:t>
            </a:r>
            <a:r>
              <a:rPr lang="en-US" sz="2000" dirty="0">
                <a:latin typeface="Times New Roman"/>
                <a:cs typeface="Times New Roman"/>
              </a:rPr>
              <a:t> </a:t>
            </a:r>
            <a:r>
              <a:rPr sz="2000" dirty="0" err="1">
                <a:latin typeface="Times New Roman"/>
                <a:cs typeface="Times New Roman"/>
              </a:rPr>
              <a:t>gfp_t</a:t>
            </a:r>
            <a:r>
              <a:rPr sz="2000" spc="444" dirty="0">
                <a:latin typeface="Times New Roman"/>
                <a:cs typeface="Times New Roman"/>
              </a:rPr>
              <a:t> </a:t>
            </a:r>
            <a:r>
              <a:rPr sz="2000" dirty="0">
                <a:latin typeface="Times New Roman"/>
                <a:cs typeface="Times New Roman"/>
              </a:rPr>
              <a:t>flag);</a:t>
            </a:r>
          </a:p>
        </p:txBody>
      </p:sp>
    </p:spTree>
    <p:extLst>
      <p:ext uri="{BB962C8B-B14F-4D97-AF65-F5344CB8AC3E}">
        <p14:creationId xmlns:p14="http://schemas.microsoft.com/office/powerpoint/2010/main" val="2650035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2940483" y="3305969"/>
            <a:ext cx="7228086" cy="1037345"/>
          </a:xfrm>
          <a:prstGeom prst="rect">
            <a:avLst/>
          </a:prstGeom>
        </p:spPr>
        <p:txBody>
          <a:bodyPr wrap="square" lIns="0" tIns="0" rIns="0" bIns="0" rtlCol="0">
            <a:noAutofit/>
          </a:bodyPr>
          <a:lstStyle/>
          <a:p>
            <a:pPr marL="2501255" indent="-2489728">
              <a:lnSpc>
                <a:spcPts val="2060"/>
              </a:lnSpc>
              <a:spcBef>
                <a:spcPts val="30"/>
              </a:spcBef>
              <a:tabLst>
                <a:tab pos="3192846" algn="l"/>
              </a:tabLst>
            </a:pPr>
            <a:r>
              <a:rPr lang="en-US" sz="2000" dirty="0">
                <a:latin typeface="Times New Roman"/>
                <a:cs typeface="Times New Roman"/>
              </a:rPr>
              <a:t>void</a:t>
            </a:r>
            <a:r>
              <a:rPr lang="en-US" sz="2000" b="1" dirty="0">
                <a:latin typeface="Times New Roman"/>
                <a:cs typeface="Times New Roman"/>
              </a:rPr>
              <a:t> </a:t>
            </a:r>
            <a:r>
              <a:rPr sz="2000" b="1" dirty="0" err="1">
                <a:latin typeface="Times New Roman"/>
                <a:cs typeface="Times New Roman"/>
              </a:rPr>
              <a:t>dma_free_coheren</a:t>
            </a:r>
            <a:r>
              <a:rPr sz="2000" b="1" spc="-5" dirty="0" err="1">
                <a:latin typeface="Times New Roman"/>
                <a:cs typeface="Times New Roman"/>
              </a:rPr>
              <a:t>t</a:t>
            </a:r>
            <a:r>
              <a:rPr lang="en-US" sz="2000" b="1" spc="-5" dirty="0">
                <a:latin typeface="Times New Roman"/>
                <a:cs typeface="Times New Roman"/>
              </a:rPr>
              <a:t> </a:t>
            </a:r>
            <a:r>
              <a:rPr sz="2000" dirty="0">
                <a:latin typeface="Times New Roman"/>
                <a:cs typeface="Times New Roman"/>
              </a:rPr>
              <a:t>(</a:t>
            </a:r>
            <a:r>
              <a:rPr sz="2000" dirty="0" err="1">
                <a:latin typeface="Times New Roman"/>
                <a:cs typeface="Times New Roman"/>
              </a:rPr>
              <a:t>struct</a:t>
            </a:r>
            <a:r>
              <a:rPr sz="2000" spc="20" dirty="0">
                <a:latin typeface="Times New Roman"/>
                <a:cs typeface="Times New Roman"/>
              </a:rPr>
              <a:t> </a:t>
            </a:r>
            <a:r>
              <a:rPr sz="2000" dirty="0">
                <a:latin typeface="Times New Roman"/>
                <a:cs typeface="Times New Roman"/>
              </a:rPr>
              <a:t>device </a:t>
            </a:r>
            <a:r>
              <a:rPr sz="2000" spc="5" dirty="0">
                <a:latin typeface="Times New Roman"/>
                <a:cs typeface="Times New Roman"/>
              </a:rPr>
              <a:t> </a:t>
            </a:r>
            <a:r>
              <a:rPr sz="2000" dirty="0">
                <a:latin typeface="Times New Roman"/>
                <a:cs typeface="Times New Roman"/>
              </a:rPr>
              <a:t>*dev,</a:t>
            </a:r>
            <a:r>
              <a:rPr sz="2000" spc="516" dirty="0">
                <a:latin typeface="Times New Roman"/>
                <a:cs typeface="Times New Roman"/>
              </a:rPr>
              <a:t> </a:t>
            </a:r>
            <a:r>
              <a:rPr sz="2000" dirty="0">
                <a:latin typeface="Times New Roman"/>
                <a:cs typeface="Times New Roman"/>
              </a:rPr>
              <a:t>size_t</a:t>
            </a:r>
            <a:r>
              <a:rPr sz="2000" spc="-171" dirty="0">
                <a:latin typeface="Times New Roman"/>
                <a:cs typeface="Times New Roman"/>
              </a:rPr>
              <a:t> </a:t>
            </a:r>
            <a:r>
              <a:rPr sz="2000" dirty="0">
                <a:latin typeface="Times New Roman"/>
                <a:cs typeface="Times New Roman"/>
              </a:rPr>
              <a:t>size, </a:t>
            </a:r>
            <a:endParaRPr lang="en-US" sz="2000" dirty="0">
              <a:latin typeface="Times New Roman"/>
              <a:cs typeface="Times New Roman"/>
            </a:endParaRPr>
          </a:p>
          <a:p>
            <a:pPr marL="2501255" indent="-2489728">
              <a:lnSpc>
                <a:spcPts val="2060"/>
              </a:lnSpc>
              <a:spcBef>
                <a:spcPts val="30"/>
              </a:spcBef>
              <a:tabLst>
                <a:tab pos="3192846" algn="l"/>
              </a:tabLst>
            </a:pPr>
            <a:r>
              <a:rPr lang="en-US" sz="2000" dirty="0">
                <a:latin typeface="Times New Roman"/>
                <a:cs typeface="Times New Roman"/>
              </a:rPr>
              <a:t>	</a:t>
            </a:r>
            <a:r>
              <a:rPr sz="2000" dirty="0">
                <a:latin typeface="Times New Roman"/>
                <a:cs typeface="Times New Roman"/>
              </a:rPr>
              <a:t>void</a:t>
            </a:r>
            <a:r>
              <a:rPr sz="2000" spc="-575" dirty="0">
                <a:latin typeface="Times New Roman"/>
                <a:cs typeface="Times New Roman"/>
              </a:rPr>
              <a:t> </a:t>
            </a:r>
            <a:r>
              <a:rPr sz="2000" dirty="0">
                <a:latin typeface="Times New Roman"/>
                <a:cs typeface="Times New Roman"/>
              </a:rPr>
              <a:t>	*</a:t>
            </a:r>
            <a:r>
              <a:rPr sz="2000" dirty="0" err="1">
                <a:latin typeface="Times New Roman"/>
                <a:cs typeface="Times New Roman"/>
              </a:rPr>
              <a:t>cpu_addr</a:t>
            </a:r>
            <a:r>
              <a:rPr sz="2000" dirty="0">
                <a:latin typeface="Times New Roman"/>
                <a:cs typeface="Times New Roman"/>
              </a:rPr>
              <a:t>,</a:t>
            </a:r>
            <a:r>
              <a:rPr lang="en-US" sz="2000" dirty="0">
                <a:latin typeface="Times New Roman"/>
                <a:cs typeface="Times New Roman"/>
              </a:rPr>
              <a:t> </a:t>
            </a:r>
            <a:r>
              <a:rPr sz="2000" dirty="0" err="1">
                <a:latin typeface="Times New Roman"/>
                <a:cs typeface="Times New Roman"/>
              </a:rPr>
              <a:t>dma_addr_t</a:t>
            </a:r>
            <a:r>
              <a:rPr sz="2000" spc="-25" dirty="0">
                <a:latin typeface="Times New Roman"/>
                <a:cs typeface="Times New Roman"/>
              </a:rPr>
              <a:t> </a:t>
            </a:r>
            <a:r>
              <a:rPr sz="2000" dirty="0">
                <a:latin typeface="Times New Roman"/>
                <a:cs typeface="Times New Roman"/>
              </a:rPr>
              <a:t>dma_handle);</a:t>
            </a:r>
          </a:p>
        </p:txBody>
      </p:sp>
      <p:sp>
        <p:nvSpPr>
          <p:cNvPr id="16" name="object 16"/>
          <p:cNvSpPr txBox="1"/>
          <p:nvPr/>
        </p:nvSpPr>
        <p:spPr>
          <a:xfrm>
            <a:off x="2066364" y="2330805"/>
            <a:ext cx="7838905" cy="975164"/>
          </a:xfrm>
          <a:prstGeom prst="rect">
            <a:avLst/>
          </a:prstGeom>
        </p:spPr>
        <p:txBody>
          <a:bodyPr wrap="square" lIns="0" tIns="0" rIns="0" bIns="0" rtlCol="0">
            <a:noAutofit/>
          </a:bodyPr>
          <a:lstStyle/>
          <a:p>
            <a:pPr marL="11527">
              <a:lnSpc>
                <a:spcPts val="1947"/>
              </a:lnSpc>
              <a:spcBef>
                <a:spcPts val="97"/>
              </a:spcBef>
            </a:pPr>
            <a:r>
              <a:rPr lang="en-US" sz="2000" dirty="0"/>
              <a:t>When the buffer is no longer needed (usually at module unload time), it should be returned to the system with </a:t>
            </a:r>
            <a:r>
              <a:rPr lang="en-US" sz="2000" i="1" dirty="0" err="1"/>
              <a:t>dma_free_coherent</a:t>
            </a:r>
            <a:r>
              <a:rPr lang="en-US" sz="2000" dirty="0"/>
              <a:t>:</a:t>
            </a:r>
            <a:endParaRPr sz="1815" dirty="0">
              <a:latin typeface="Arial"/>
              <a:cs typeface="Arial"/>
            </a:endParaRPr>
          </a:p>
        </p:txBody>
      </p:sp>
      <p:sp>
        <p:nvSpPr>
          <p:cNvPr id="21" name="Title 1"/>
          <p:cNvSpPr txBox="1">
            <a:spLocks/>
          </p:cNvSpPr>
          <p:nvPr/>
        </p:nvSpPr>
        <p:spPr>
          <a:xfrm>
            <a:off x="1414642" y="778004"/>
            <a:ext cx="10018713" cy="1105990"/>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Coherent DMA allocations</a:t>
            </a:r>
          </a:p>
        </p:txBody>
      </p:sp>
      <p:sp>
        <p:nvSpPr>
          <p:cNvPr id="23" name="Rectangle 22"/>
          <p:cNvSpPr/>
          <p:nvPr/>
        </p:nvSpPr>
        <p:spPr>
          <a:xfrm>
            <a:off x="2066364" y="4727944"/>
            <a:ext cx="7408562" cy="400110"/>
          </a:xfrm>
          <a:prstGeom prst="rect">
            <a:avLst/>
          </a:prstGeom>
        </p:spPr>
        <p:txBody>
          <a:bodyPr wrap="square">
            <a:spAutoFit/>
          </a:bodyPr>
          <a:lstStyle/>
          <a:p>
            <a:r>
              <a:rPr lang="en-US" sz="2000" dirty="0"/>
              <a:t>Note: The minimum allocation length may be as big as a page.</a:t>
            </a:r>
          </a:p>
        </p:txBody>
      </p:sp>
    </p:spTree>
    <p:extLst>
      <p:ext uri="{BB962C8B-B14F-4D97-AF65-F5344CB8AC3E}">
        <p14:creationId xmlns:p14="http://schemas.microsoft.com/office/powerpoint/2010/main" val="362673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642" y="778004"/>
            <a:ext cx="10018713" cy="632155"/>
          </a:xfrm>
        </p:spPr>
        <p:txBody>
          <a:bodyPr>
            <a:normAutofit fontScale="90000"/>
          </a:bodyPr>
          <a:lstStyle/>
          <a:p>
            <a:pPr algn="l"/>
            <a:r>
              <a:rPr lang="en-US" dirty="0"/>
              <a:t>DMA Pools</a:t>
            </a:r>
            <a:br>
              <a:rPr lang="en-US" dirty="0"/>
            </a:br>
            <a:endParaRPr lang="en-US" dirty="0"/>
          </a:p>
        </p:txBody>
      </p:sp>
      <p:sp>
        <p:nvSpPr>
          <p:cNvPr id="7" name="Content Placeholder 2"/>
          <p:cNvSpPr txBox="1">
            <a:spLocks/>
          </p:cNvSpPr>
          <p:nvPr/>
        </p:nvSpPr>
        <p:spPr>
          <a:xfrm>
            <a:off x="1414642" y="3146851"/>
            <a:ext cx="10018713" cy="100148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dirty="0"/>
          </a:p>
        </p:txBody>
      </p:sp>
      <p:sp>
        <p:nvSpPr>
          <p:cNvPr id="10" name="Content Placeholder 2"/>
          <p:cNvSpPr txBox="1">
            <a:spLocks/>
          </p:cNvSpPr>
          <p:nvPr/>
        </p:nvSpPr>
        <p:spPr>
          <a:xfrm>
            <a:off x="1557861" y="1410159"/>
            <a:ext cx="10018713" cy="514487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dirty="0"/>
              <a:t>If your driver needs lots of smaller memory </a:t>
            </a:r>
            <a:r>
              <a:rPr lang="en-US" sz="2000" dirty="0" err="1"/>
              <a:t>regions,you</a:t>
            </a:r>
            <a:r>
              <a:rPr lang="en-US" sz="2000" dirty="0"/>
              <a:t> can use the </a:t>
            </a:r>
            <a:r>
              <a:rPr lang="en-US" sz="2000" dirty="0" err="1"/>
              <a:t>dma_pool</a:t>
            </a:r>
            <a:r>
              <a:rPr lang="en-US" sz="2000" dirty="0"/>
              <a:t> API to do that.  </a:t>
            </a:r>
            <a:r>
              <a:rPr lang="en-US" sz="2000" dirty="0">
                <a:latin typeface="Times New Roman" panose="02020603050405020304" pitchFamily="18" charset="0"/>
                <a:cs typeface="Times New Roman" panose="02020603050405020304" pitchFamily="18" charset="0"/>
              </a:rPr>
              <a:t>( #include </a:t>
            </a:r>
            <a:r>
              <a:rPr lang="en-US" sz="2000" b="1" dirty="0">
                <a:latin typeface="Times New Roman" panose="02020603050405020304" pitchFamily="18" charset="0"/>
                <a:cs typeface="Times New Roman" panose="02020603050405020304" pitchFamily="18" charset="0"/>
              </a:rPr>
              <a:t>&lt;</a:t>
            </a:r>
            <a:r>
              <a:rPr lang="en-US" sz="2000" b="1" dirty="0" err="1">
                <a:latin typeface="Times New Roman" panose="02020603050405020304" pitchFamily="18" charset="0"/>
                <a:cs typeface="Times New Roman" panose="02020603050405020304" pitchFamily="18" charset="0"/>
              </a:rPr>
              <a:t>linux</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dmapool.h</a:t>
            </a:r>
            <a:r>
              <a:rPr lang="en-US" sz="2000" b="1" dirty="0">
                <a:latin typeface="Times New Roman" panose="02020603050405020304" pitchFamily="18" charset="0"/>
                <a:cs typeface="Times New Roman" panose="02020603050405020304" pitchFamily="18" charset="0"/>
              </a:rPr>
              <a:t>&gt; </a:t>
            </a:r>
            <a:r>
              <a:rPr lang="en-US" sz="2000" dirty="0">
                <a:latin typeface="Times New Roman" panose="02020603050405020304" pitchFamily="18" charset="0"/>
                <a:cs typeface="Times New Roman" panose="02020603050405020304" pitchFamily="18" charset="0"/>
              </a:rPr>
              <a:t>)</a:t>
            </a:r>
          </a:p>
          <a:p>
            <a:pPr marL="0" indent="0">
              <a:buNone/>
            </a:pPr>
            <a:endParaRPr lang="en-US" dirty="0"/>
          </a:p>
          <a:p>
            <a:r>
              <a:rPr lang="en-US" sz="2000" dirty="0"/>
              <a:t>Create a DMA pool  :</a:t>
            </a:r>
          </a:p>
          <a:p>
            <a:pPr marL="0" indent="0" algn="ctr">
              <a:buNone/>
            </a:pPr>
            <a:r>
              <a:rPr lang="en-US" dirty="0"/>
              <a:t>	</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dma_pool</a:t>
            </a:r>
            <a:r>
              <a:rPr lang="en-US" sz="2000"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dma_pool_create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const</a:t>
            </a:r>
            <a:r>
              <a:rPr lang="en-US" sz="2000" dirty="0">
                <a:latin typeface="Times New Roman" panose="02020603050405020304" pitchFamily="18" charset="0"/>
                <a:cs typeface="Times New Roman" panose="02020603050405020304" pitchFamily="18" charset="0"/>
              </a:rPr>
              <a:t> char *name, </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device *dev,</a:t>
            </a:r>
          </a:p>
          <a:p>
            <a:pPr marL="0" indent="0" algn="ctr">
              <a:buNone/>
            </a:pPr>
            <a:r>
              <a:rPr lang="en-US" sz="2000" dirty="0" err="1">
                <a:latin typeface="Times New Roman" panose="02020603050405020304" pitchFamily="18" charset="0"/>
                <a:cs typeface="Times New Roman" panose="02020603050405020304" pitchFamily="18" charset="0"/>
              </a:rPr>
              <a:t>size_t</a:t>
            </a:r>
            <a:r>
              <a:rPr lang="en-US" sz="2000" dirty="0">
                <a:latin typeface="Times New Roman" panose="02020603050405020304" pitchFamily="18" charset="0"/>
                <a:cs typeface="Times New Roman" panose="02020603050405020304" pitchFamily="18" charset="0"/>
              </a:rPr>
              <a:t> size, </a:t>
            </a:r>
            <a:r>
              <a:rPr lang="en-US" sz="2000" dirty="0" err="1">
                <a:latin typeface="Times New Roman" panose="02020603050405020304" pitchFamily="18" charset="0"/>
                <a:cs typeface="Times New Roman" panose="02020603050405020304" pitchFamily="18" charset="0"/>
              </a:rPr>
              <a:t>size_t</a:t>
            </a:r>
            <a:r>
              <a:rPr lang="en-US" sz="2000" dirty="0">
                <a:latin typeface="Times New Roman" panose="02020603050405020304" pitchFamily="18" charset="0"/>
                <a:cs typeface="Times New Roman" panose="02020603050405020304" pitchFamily="18" charset="0"/>
              </a:rPr>
              <a:t> align, </a:t>
            </a:r>
            <a:r>
              <a:rPr lang="en-US" sz="2000" dirty="0" err="1">
                <a:latin typeface="Times New Roman" panose="02020603050405020304" pitchFamily="18" charset="0"/>
                <a:cs typeface="Times New Roman" panose="02020603050405020304" pitchFamily="18" charset="0"/>
              </a:rPr>
              <a:t>size_t</a:t>
            </a:r>
            <a:r>
              <a:rPr lang="en-US" sz="2000" dirty="0">
                <a:latin typeface="Times New Roman" panose="02020603050405020304" pitchFamily="18" charset="0"/>
                <a:cs typeface="Times New Roman" panose="02020603050405020304" pitchFamily="18" charset="0"/>
              </a:rPr>
              <a:t> boundary);</a:t>
            </a:r>
          </a:p>
          <a:p>
            <a:pPr marL="0" indent="0" algn="ctr">
              <a:buNone/>
            </a:pPr>
            <a:endParaRPr lang="en-US" sz="2200" dirty="0">
              <a:latin typeface="Times New Roman" panose="02020603050405020304" pitchFamily="18" charset="0"/>
              <a:cs typeface="Times New Roman" panose="02020603050405020304" pitchFamily="18" charset="0"/>
            </a:endParaRPr>
          </a:p>
          <a:p>
            <a:r>
              <a:rPr lang="en-US" sz="2000" dirty="0"/>
              <a:t>Allocate memory from DMA pool :</a:t>
            </a:r>
          </a:p>
          <a:p>
            <a:pPr marL="0" indent="0" algn="ctr">
              <a:buNone/>
            </a:pPr>
            <a:r>
              <a:rPr lang="en-US" dirty="0">
                <a:latin typeface="LiberationMono"/>
              </a:rPr>
              <a:t>		</a:t>
            </a:r>
            <a:r>
              <a:rPr lang="en-US" sz="2000" dirty="0">
                <a:latin typeface="Times New Roman" panose="02020603050405020304" pitchFamily="18" charset="0"/>
                <a:cs typeface="Times New Roman" panose="02020603050405020304" pitchFamily="18" charset="0"/>
              </a:rPr>
              <a:t>void *</a:t>
            </a:r>
            <a:r>
              <a:rPr lang="en-US" sz="2000" b="1" dirty="0" err="1">
                <a:latin typeface="Times New Roman" panose="02020603050405020304" pitchFamily="18" charset="0"/>
                <a:cs typeface="Times New Roman" panose="02020603050405020304" pitchFamily="18" charset="0"/>
              </a:rPr>
              <a:t>dma_pool_alloc</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dma_pool</a:t>
            </a:r>
            <a:r>
              <a:rPr lang="en-US" sz="2000" dirty="0">
                <a:latin typeface="Times New Roman" panose="02020603050405020304" pitchFamily="18" charset="0"/>
                <a:cs typeface="Times New Roman" panose="02020603050405020304" pitchFamily="18" charset="0"/>
              </a:rPr>
              <a:t> *pool, </a:t>
            </a:r>
            <a:r>
              <a:rPr lang="en-US" sz="2000" dirty="0" err="1">
                <a:latin typeface="Times New Roman" panose="02020603050405020304" pitchFamily="18" charset="0"/>
                <a:cs typeface="Times New Roman" panose="02020603050405020304" pitchFamily="18" charset="0"/>
              </a:rPr>
              <a:t>gfp_t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mem_flags</a:t>
            </a:r>
            <a:r>
              <a:rPr lang="en-US" sz="2000" dirty="0">
                <a:latin typeface="Times New Roman" panose="02020603050405020304" pitchFamily="18" charset="0"/>
                <a:cs typeface="Times New Roman" panose="02020603050405020304" pitchFamily="18" charset="0"/>
              </a:rPr>
              <a:t>,</a:t>
            </a:r>
          </a:p>
          <a:p>
            <a:pPr marL="0" indent="0" algn="ctr">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dma_addr_t</a:t>
            </a:r>
            <a:r>
              <a:rPr lang="en-US" sz="2000" dirty="0">
                <a:latin typeface="Times New Roman" panose="02020603050405020304" pitchFamily="18" charset="0"/>
                <a:cs typeface="Times New Roman" panose="02020603050405020304" pitchFamily="18" charset="0"/>
              </a:rPr>
              <a:t> *handle);</a:t>
            </a:r>
            <a:r>
              <a:rPr lang="en-US" dirty="0"/>
              <a:t>	</a:t>
            </a:r>
          </a:p>
          <a:p>
            <a:pPr marL="0" indent="0" algn="ctr">
              <a:buNone/>
            </a:pPr>
            <a:endParaRPr lang="en-US" dirty="0"/>
          </a:p>
        </p:txBody>
      </p:sp>
    </p:spTree>
    <p:extLst>
      <p:ext uri="{BB962C8B-B14F-4D97-AF65-F5344CB8AC3E}">
        <p14:creationId xmlns:p14="http://schemas.microsoft.com/office/powerpoint/2010/main" val="3196004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31331" y="1830926"/>
            <a:ext cx="6691641" cy="2951822"/>
          </a:xfrm>
          <a:prstGeom prst="rect">
            <a:avLst/>
          </a:prstGeom>
        </p:spPr>
        <p:txBody>
          <a:bodyPr wrap="square" lIns="0" tIns="0" rIns="0" bIns="0" rtlCol="0">
            <a:noAutofit/>
          </a:bodyPr>
          <a:lstStyle/>
          <a:p>
            <a:pPr algn="ctr">
              <a:lnSpc>
                <a:spcPts val="11222"/>
              </a:lnSpc>
              <a:spcBef>
                <a:spcPts val="561"/>
              </a:spcBef>
            </a:pPr>
            <a:r>
              <a:rPr sz="10891" dirty="0">
                <a:solidFill>
                  <a:schemeClr val="tx1">
                    <a:lumMod val="85000"/>
                    <a:lumOff val="15000"/>
                  </a:schemeClr>
                </a:solidFill>
                <a:latin typeface="Arial"/>
                <a:cs typeface="Arial"/>
              </a:rPr>
              <a:t>Memo</a:t>
            </a:r>
            <a:r>
              <a:rPr sz="10891" spc="-13" dirty="0">
                <a:solidFill>
                  <a:schemeClr val="tx1">
                    <a:lumMod val="85000"/>
                    <a:lumOff val="15000"/>
                  </a:schemeClr>
                </a:solidFill>
                <a:latin typeface="Arial"/>
                <a:cs typeface="Arial"/>
              </a:rPr>
              <a:t>r</a:t>
            </a:r>
            <a:r>
              <a:rPr sz="10891" dirty="0">
                <a:solidFill>
                  <a:schemeClr val="tx1">
                    <a:lumMod val="85000"/>
                    <a:lumOff val="15000"/>
                  </a:schemeClr>
                </a:solidFill>
                <a:latin typeface="Arial"/>
                <a:cs typeface="Arial"/>
              </a:rPr>
              <a:t>y</a:t>
            </a:r>
          </a:p>
          <a:p>
            <a:pPr marL="165982" marR="265370" algn="ctr">
              <a:lnSpc>
                <a:spcPts val="12020"/>
              </a:lnSpc>
              <a:spcBef>
                <a:spcPts val="39"/>
              </a:spcBef>
            </a:pPr>
            <a:r>
              <a:rPr lang="en-US" sz="16337" baseline="-1207" dirty="0">
                <a:solidFill>
                  <a:schemeClr val="tx1">
                    <a:lumMod val="85000"/>
                    <a:lumOff val="15000"/>
                  </a:schemeClr>
                </a:solidFill>
                <a:latin typeface="Arial"/>
                <a:cs typeface="Arial"/>
              </a:rPr>
              <a:t>Access</a:t>
            </a:r>
            <a:endParaRPr sz="10891" dirty="0">
              <a:solidFill>
                <a:schemeClr val="tx1">
                  <a:lumMod val="85000"/>
                  <a:lumOff val="15000"/>
                </a:schemeClr>
              </a:solidFill>
              <a:latin typeface="Arial"/>
              <a:cs typeface="Arial"/>
            </a:endParaRPr>
          </a:p>
        </p:txBody>
      </p:sp>
    </p:spTree>
    <p:extLst>
      <p:ext uri="{BB962C8B-B14F-4D97-AF65-F5344CB8AC3E}">
        <p14:creationId xmlns:p14="http://schemas.microsoft.com/office/powerpoint/2010/main" val="3788083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642" y="778004"/>
            <a:ext cx="10018713" cy="1105990"/>
          </a:xfrm>
        </p:spPr>
        <p:txBody>
          <a:bodyPr>
            <a:normAutofit fontScale="90000"/>
          </a:bodyPr>
          <a:lstStyle/>
          <a:p>
            <a:pPr algn="l"/>
            <a:r>
              <a:rPr lang="en-US" dirty="0"/>
              <a:t>DMA Pools</a:t>
            </a:r>
            <a:br>
              <a:rPr lang="en-US" dirty="0"/>
            </a:br>
            <a:endParaRPr lang="en-US" dirty="0"/>
          </a:p>
        </p:txBody>
      </p:sp>
      <p:sp>
        <p:nvSpPr>
          <p:cNvPr id="8" name="Content Placeholder 2"/>
          <p:cNvSpPr txBox="1">
            <a:spLocks/>
          </p:cNvSpPr>
          <p:nvPr/>
        </p:nvSpPr>
        <p:spPr>
          <a:xfrm>
            <a:off x="1414642" y="1883994"/>
            <a:ext cx="10018713" cy="294150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endParaRPr lang="en-US" dirty="0"/>
          </a:p>
          <a:p>
            <a:r>
              <a:rPr lang="en-US" sz="2000" dirty="0"/>
              <a:t>Free memory allocated from DMA pool :</a:t>
            </a:r>
          </a:p>
          <a:p>
            <a:pPr marL="0" indent="0">
              <a:buNone/>
            </a:pPr>
            <a:r>
              <a:rPr lang="en-US" sz="2000" dirty="0">
                <a:latin typeface="LiberationMono"/>
              </a:rPr>
              <a:t>		</a:t>
            </a:r>
            <a:r>
              <a:rPr lang="en-US" sz="2000" dirty="0">
                <a:latin typeface="Times New Roman" panose="02020603050405020304" pitchFamily="18" charset="0"/>
                <a:cs typeface="Times New Roman" panose="02020603050405020304" pitchFamily="18" charset="0"/>
              </a:rPr>
              <a:t>void </a:t>
            </a:r>
            <a:r>
              <a:rPr lang="en-US" sz="2000" b="1" dirty="0" err="1">
                <a:latin typeface="Times New Roman" panose="02020603050405020304" pitchFamily="18" charset="0"/>
                <a:cs typeface="Times New Roman" panose="02020603050405020304" pitchFamily="18" charset="0"/>
              </a:rPr>
              <a:t>dma_pool_free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dma_pool</a:t>
            </a:r>
            <a:r>
              <a:rPr lang="en-US" sz="2000" dirty="0">
                <a:latin typeface="Times New Roman" panose="02020603050405020304" pitchFamily="18" charset="0"/>
                <a:cs typeface="Times New Roman" panose="02020603050405020304" pitchFamily="18" charset="0"/>
              </a:rPr>
              <a:t> *pool, void *</a:t>
            </a:r>
            <a:r>
              <a:rPr lang="en-US" sz="2000" dirty="0" err="1">
                <a:latin typeface="Times New Roman" panose="02020603050405020304" pitchFamily="18" charset="0"/>
                <a:cs typeface="Times New Roman" panose="02020603050405020304" pitchFamily="18" charset="0"/>
              </a:rPr>
              <a:t>vaddr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dma_addr_t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addr</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t>Destroy  DMA pool :</a:t>
            </a:r>
          </a:p>
          <a:p>
            <a:pPr marL="0" indent="0">
              <a:buNone/>
            </a:pPr>
            <a:r>
              <a:rPr lang="en-US" sz="2000" dirty="0">
                <a:latin typeface="LiberationMono"/>
              </a:rPr>
              <a:t>		</a:t>
            </a:r>
            <a:r>
              <a:rPr lang="en-US" sz="2000" dirty="0"/>
              <a:t> void </a:t>
            </a:r>
            <a:r>
              <a:rPr lang="en-US" sz="2000" b="1" dirty="0" err="1"/>
              <a:t>dma_pool_destroy</a:t>
            </a:r>
            <a:r>
              <a:rPr lang="en-US" sz="2000" dirty="0"/>
              <a:t>(</a:t>
            </a:r>
            <a:r>
              <a:rPr lang="en-US" sz="2000" dirty="0" err="1"/>
              <a:t>struct</a:t>
            </a:r>
            <a:r>
              <a:rPr lang="en-US" sz="2000" dirty="0"/>
              <a:t> </a:t>
            </a:r>
            <a:r>
              <a:rPr lang="en-US" sz="2000" dirty="0" err="1"/>
              <a:t>dma_pool</a:t>
            </a:r>
            <a:r>
              <a:rPr lang="en-US" sz="2000" dirty="0"/>
              <a:t> *pool);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681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2672228" y="1878654"/>
            <a:ext cx="7105343" cy="1037345"/>
          </a:xfrm>
          <a:prstGeom prst="rect">
            <a:avLst/>
          </a:prstGeom>
        </p:spPr>
        <p:txBody>
          <a:bodyPr wrap="square" lIns="0" tIns="0" rIns="0" bIns="0" rtlCol="0">
            <a:noAutofit/>
          </a:bodyPr>
          <a:lstStyle/>
          <a:p>
            <a:pPr marL="11527" marR="28236">
              <a:lnSpc>
                <a:spcPts val="1815"/>
              </a:lnSpc>
              <a:spcBef>
                <a:spcPts val="91"/>
              </a:spcBef>
            </a:pPr>
            <a:r>
              <a:rPr sz="2723" baseline="1449" dirty="0">
                <a:latin typeface="Times New Roman"/>
                <a:cs typeface="Times New Roman"/>
              </a:rPr>
              <a:t>void </a:t>
            </a:r>
            <a:r>
              <a:rPr sz="2723" spc="194" baseline="1449" dirty="0">
                <a:latin typeface="Times New Roman"/>
                <a:cs typeface="Times New Roman"/>
              </a:rPr>
              <a:t> </a:t>
            </a:r>
            <a:r>
              <a:rPr sz="2723" baseline="1449" dirty="0">
                <a:latin typeface="Times New Roman"/>
                <a:cs typeface="Times New Roman"/>
              </a:rPr>
              <a:t>*</a:t>
            </a:r>
            <a:endParaRPr sz="1815" dirty="0">
              <a:latin typeface="Times New Roman"/>
              <a:cs typeface="Times New Roman"/>
            </a:endParaRPr>
          </a:p>
          <a:p>
            <a:pPr marL="2224618" indent="-2213092">
              <a:lnSpc>
                <a:spcPts val="2060"/>
              </a:lnSpc>
              <a:spcBef>
                <a:spcPts val="30"/>
              </a:spcBef>
              <a:tabLst>
                <a:tab pos="3746119" algn="l"/>
              </a:tabLst>
            </a:pPr>
            <a:r>
              <a:rPr sz="1815" b="1" dirty="0">
                <a:latin typeface="Times New Roman"/>
                <a:cs typeface="Times New Roman"/>
              </a:rPr>
              <a:t>dma_alloc_attr</a:t>
            </a:r>
            <a:r>
              <a:rPr sz="1815" b="1" spc="-5" dirty="0">
                <a:latin typeface="Times New Roman"/>
                <a:cs typeface="Times New Roman"/>
              </a:rPr>
              <a:t>s</a:t>
            </a:r>
            <a:r>
              <a:rPr sz="1815" dirty="0">
                <a:latin typeface="Times New Roman"/>
                <a:cs typeface="Times New Roman"/>
              </a:rPr>
              <a:t>(struct </a:t>
            </a:r>
            <a:r>
              <a:rPr sz="1815" spc="223" dirty="0">
                <a:latin typeface="Times New Roman"/>
                <a:cs typeface="Times New Roman"/>
              </a:rPr>
              <a:t> </a:t>
            </a:r>
            <a:r>
              <a:rPr sz="1815" dirty="0">
                <a:latin typeface="Times New Roman"/>
                <a:cs typeface="Times New Roman"/>
              </a:rPr>
              <a:t>device</a:t>
            </a:r>
            <a:r>
              <a:rPr sz="1815" spc="515" dirty="0">
                <a:latin typeface="Times New Roman"/>
                <a:cs typeface="Times New Roman"/>
              </a:rPr>
              <a:t> </a:t>
            </a:r>
            <a:r>
              <a:rPr sz="1815" dirty="0">
                <a:latin typeface="Times New Roman"/>
                <a:cs typeface="Times New Roman"/>
              </a:rPr>
              <a:t>*dev,</a:t>
            </a:r>
            <a:r>
              <a:rPr sz="1815" spc="427" dirty="0">
                <a:latin typeface="Times New Roman"/>
                <a:cs typeface="Times New Roman"/>
              </a:rPr>
              <a:t> </a:t>
            </a:r>
            <a:r>
              <a:rPr sz="1815" dirty="0">
                <a:latin typeface="Times New Roman"/>
                <a:cs typeface="Times New Roman"/>
              </a:rPr>
              <a:t>size_t</a:t>
            </a:r>
            <a:r>
              <a:rPr sz="1815" spc="-171" dirty="0">
                <a:latin typeface="Times New Roman"/>
                <a:cs typeface="Times New Roman"/>
              </a:rPr>
              <a:t> </a:t>
            </a:r>
            <a:r>
              <a:rPr sz="1815" dirty="0">
                <a:latin typeface="Times New Roman"/>
                <a:cs typeface="Times New Roman"/>
              </a:rPr>
              <a:t>size,</a:t>
            </a:r>
            <a:endParaRPr lang="en-US" sz="1815" dirty="0">
              <a:latin typeface="Times New Roman"/>
              <a:cs typeface="Times New Roman"/>
            </a:endParaRPr>
          </a:p>
          <a:p>
            <a:pPr marL="2224618" indent="-2213092">
              <a:lnSpc>
                <a:spcPts val="2060"/>
              </a:lnSpc>
              <a:spcBef>
                <a:spcPts val="30"/>
              </a:spcBef>
              <a:tabLst>
                <a:tab pos="3746119" algn="l"/>
              </a:tabLst>
            </a:pPr>
            <a:r>
              <a:rPr lang="en-US" sz="1815" dirty="0">
                <a:latin typeface="Times New Roman"/>
                <a:cs typeface="Times New Roman"/>
              </a:rPr>
              <a:t>	</a:t>
            </a:r>
            <a:r>
              <a:rPr sz="1815" dirty="0">
                <a:latin typeface="Times New Roman"/>
                <a:cs typeface="Times New Roman"/>
              </a:rPr>
              <a:t> </a:t>
            </a:r>
            <a:r>
              <a:rPr sz="1815" dirty="0" err="1">
                <a:latin typeface="Times New Roman"/>
                <a:cs typeface="Times New Roman"/>
              </a:rPr>
              <a:t>dma_addr_t</a:t>
            </a:r>
            <a:r>
              <a:rPr lang="en-US" sz="1815" dirty="0">
                <a:latin typeface="Times New Roman"/>
                <a:cs typeface="Times New Roman"/>
              </a:rPr>
              <a:t> </a:t>
            </a:r>
            <a:r>
              <a:rPr sz="1815" dirty="0">
                <a:latin typeface="Times New Roman"/>
                <a:cs typeface="Times New Roman"/>
              </a:rPr>
              <a:t>*</a:t>
            </a:r>
            <a:r>
              <a:rPr sz="1815" dirty="0" err="1">
                <a:latin typeface="Times New Roman"/>
                <a:cs typeface="Times New Roman"/>
              </a:rPr>
              <a:t>dma_handle</a:t>
            </a:r>
            <a:r>
              <a:rPr sz="1815" dirty="0">
                <a:latin typeface="Times New Roman"/>
                <a:cs typeface="Times New Roman"/>
              </a:rPr>
              <a:t>,</a:t>
            </a:r>
            <a:r>
              <a:rPr sz="1815" spc="85" dirty="0">
                <a:latin typeface="Times New Roman"/>
                <a:cs typeface="Times New Roman"/>
              </a:rPr>
              <a:t> </a:t>
            </a:r>
            <a:r>
              <a:rPr sz="1815" dirty="0" err="1">
                <a:latin typeface="Times New Roman"/>
                <a:cs typeface="Times New Roman"/>
              </a:rPr>
              <a:t>gfp_t</a:t>
            </a:r>
            <a:r>
              <a:rPr sz="1815" dirty="0">
                <a:latin typeface="Times New Roman"/>
                <a:cs typeface="Times New Roman"/>
              </a:rPr>
              <a:t> </a:t>
            </a:r>
            <a:r>
              <a:rPr sz="1815" spc="321" dirty="0">
                <a:latin typeface="Times New Roman"/>
                <a:cs typeface="Times New Roman"/>
              </a:rPr>
              <a:t> </a:t>
            </a:r>
            <a:r>
              <a:rPr sz="1815" dirty="0">
                <a:latin typeface="Times New Roman"/>
                <a:cs typeface="Times New Roman"/>
              </a:rPr>
              <a:t>flag,</a:t>
            </a:r>
          </a:p>
          <a:p>
            <a:pPr marL="2224618" marR="28236">
              <a:lnSpc>
                <a:spcPts val="2033"/>
              </a:lnSpc>
            </a:pPr>
            <a:r>
              <a:rPr sz="1815" dirty="0" err="1">
                <a:latin typeface="Times New Roman"/>
                <a:cs typeface="Times New Roman"/>
              </a:rPr>
              <a:t>struct</a:t>
            </a:r>
            <a:r>
              <a:rPr sz="1815" spc="353" dirty="0">
                <a:latin typeface="Times New Roman"/>
                <a:cs typeface="Times New Roman"/>
              </a:rPr>
              <a:t> </a:t>
            </a:r>
            <a:r>
              <a:rPr sz="1815" dirty="0">
                <a:latin typeface="Times New Roman"/>
                <a:cs typeface="Times New Roman"/>
              </a:rPr>
              <a:t>dma_attrs</a:t>
            </a:r>
            <a:r>
              <a:rPr sz="1815" spc="467" dirty="0">
                <a:latin typeface="Times New Roman"/>
                <a:cs typeface="Times New Roman"/>
              </a:rPr>
              <a:t> </a:t>
            </a:r>
            <a:r>
              <a:rPr sz="1815" dirty="0">
                <a:latin typeface="Times New Roman"/>
                <a:cs typeface="Times New Roman"/>
              </a:rPr>
              <a:t>*attrs);</a:t>
            </a:r>
          </a:p>
        </p:txBody>
      </p:sp>
      <p:sp>
        <p:nvSpPr>
          <p:cNvPr id="8" name="object 8"/>
          <p:cNvSpPr txBox="1"/>
          <p:nvPr/>
        </p:nvSpPr>
        <p:spPr>
          <a:xfrm>
            <a:off x="2672228" y="3185708"/>
            <a:ext cx="7382103" cy="1037345"/>
          </a:xfrm>
          <a:prstGeom prst="rect">
            <a:avLst/>
          </a:prstGeom>
        </p:spPr>
        <p:txBody>
          <a:bodyPr wrap="square" lIns="0" tIns="0" rIns="0" bIns="0" rtlCol="0">
            <a:noAutofit/>
          </a:bodyPr>
          <a:lstStyle/>
          <a:p>
            <a:pPr marL="11527" marR="28236">
              <a:lnSpc>
                <a:spcPts val="1815"/>
              </a:lnSpc>
              <a:spcBef>
                <a:spcPts val="91"/>
              </a:spcBef>
            </a:pPr>
            <a:r>
              <a:rPr sz="2723" baseline="1449" dirty="0">
                <a:latin typeface="Times New Roman"/>
                <a:cs typeface="Times New Roman"/>
              </a:rPr>
              <a:t>void</a:t>
            </a:r>
            <a:endParaRPr sz="1815" dirty="0">
              <a:latin typeface="Times New Roman"/>
              <a:cs typeface="Times New Roman"/>
            </a:endParaRPr>
          </a:p>
          <a:p>
            <a:pPr marL="11527" marR="28236">
              <a:lnSpc>
                <a:spcPts val="2060"/>
              </a:lnSpc>
              <a:spcBef>
                <a:spcPts val="12"/>
              </a:spcBef>
            </a:pPr>
            <a:r>
              <a:rPr sz="1815" b="1" dirty="0">
                <a:latin typeface="Times New Roman"/>
                <a:cs typeface="Times New Roman"/>
              </a:rPr>
              <a:t>dma_free_attr</a:t>
            </a:r>
            <a:r>
              <a:rPr sz="1815" b="1" spc="-5" dirty="0">
                <a:latin typeface="Times New Roman"/>
                <a:cs typeface="Times New Roman"/>
              </a:rPr>
              <a:t>s</a:t>
            </a:r>
            <a:r>
              <a:rPr sz="1815" dirty="0">
                <a:latin typeface="Times New Roman"/>
                <a:cs typeface="Times New Roman"/>
              </a:rPr>
              <a:t>(struct </a:t>
            </a:r>
            <a:r>
              <a:rPr sz="1815" spc="28" dirty="0">
                <a:latin typeface="Times New Roman"/>
                <a:cs typeface="Times New Roman"/>
              </a:rPr>
              <a:t> </a:t>
            </a:r>
            <a:r>
              <a:rPr sz="1815" dirty="0">
                <a:latin typeface="Times New Roman"/>
                <a:cs typeface="Times New Roman"/>
              </a:rPr>
              <a:t>device</a:t>
            </a:r>
            <a:r>
              <a:rPr sz="1815" spc="515" dirty="0">
                <a:latin typeface="Times New Roman"/>
                <a:cs typeface="Times New Roman"/>
              </a:rPr>
              <a:t> </a:t>
            </a:r>
            <a:r>
              <a:rPr sz="1815" dirty="0">
                <a:latin typeface="Times New Roman"/>
                <a:cs typeface="Times New Roman"/>
              </a:rPr>
              <a:t>*dev,</a:t>
            </a:r>
            <a:r>
              <a:rPr sz="1815" spc="427" dirty="0">
                <a:latin typeface="Times New Roman"/>
                <a:cs typeface="Times New Roman"/>
              </a:rPr>
              <a:t> </a:t>
            </a:r>
            <a:r>
              <a:rPr sz="1815" dirty="0">
                <a:latin typeface="Times New Roman"/>
                <a:cs typeface="Times New Roman"/>
              </a:rPr>
              <a:t>size_t</a:t>
            </a:r>
            <a:r>
              <a:rPr sz="1815" spc="-171" dirty="0">
                <a:latin typeface="Times New Roman"/>
                <a:cs typeface="Times New Roman"/>
              </a:rPr>
              <a:t> </a:t>
            </a:r>
            <a:r>
              <a:rPr sz="1815" dirty="0">
                <a:latin typeface="Times New Roman"/>
                <a:cs typeface="Times New Roman"/>
              </a:rPr>
              <a:t>size,</a:t>
            </a:r>
          </a:p>
          <a:p>
            <a:pPr marL="2086300">
              <a:lnSpc>
                <a:spcPts val="2060"/>
              </a:lnSpc>
              <a:spcBef>
                <a:spcPts val="9"/>
              </a:spcBef>
            </a:pPr>
            <a:r>
              <a:rPr sz="1815" dirty="0">
                <a:latin typeface="Times New Roman"/>
                <a:cs typeface="Times New Roman"/>
              </a:rPr>
              <a:t>void </a:t>
            </a:r>
            <a:r>
              <a:rPr sz="1815" spc="70" dirty="0">
                <a:latin typeface="Times New Roman"/>
                <a:cs typeface="Times New Roman"/>
              </a:rPr>
              <a:t> </a:t>
            </a:r>
            <a:r>
              <a:rPr sz="1815" dirty="0">
                <a:latin typeface="Times New Roman"/>
                <a:cs typeface="Times New Roman"/>
              </a:rPr>
              <a:t>*cpu_addr, </a:t>
            </a:r>
            <a:r>
              <a:rPr sz="1815" spc="233" dirty="0">
                <a:latin typeface="Times New Roman"/>
                <a:cs typeface="Times New Roman"/>
              </a:rPr>
              <a:t> </a:t>
            </a:r>
            <a:r>
              <a:rPr sz="1815" dirty="0">
                <a:latin typeface="Times New Roman"/>
                <a:cs typeface="Times New Roman"/>
              </a:rPr>
              <a:t>dma_addr_t</a:t>
            </a:r>
            <a:r>
              <a:rPr sz="1815" spc="65" dirty="0">
                <a:latin typeface="Times New Roman"/>
                <a:cs typeface="Times New Roman"/>
              </a:rPr>
              <a:t> </a:t>
            </a:r>
            <a:r>
              <a:rPr sz="1815" dirty="0">
                <a:latin typeface="Times New Roman"/>
                <a:cs typeface="Times New Roman"/>
              </a:rPr>
              <a:t>dma_handle, struct</a:t>
            </a:r>
            <a:r>
              <a:rPr sz="1815" spc="353" dirty="0">
                <a:latin typeface="Times New Roman"/>
                <a:cs typeface="Times New Roman"/>
              </a:rPr>
              <a:t> </a:t>
            </a:r>
            <a:r>
              <a:rPr sz="1815" dirty="0">
                <a:latin typeface="Times New Roman"/>
                <a:cs typeface="Times New Roman"/>
              </a:rPr>
              <a:t>dma_attrs</a:t>
            </a:r>
            <a:r>
              <a:rPr sz="1815" spc="467" dirty="0">
                <a:latin typeface="Times New Roman"/>
                <a:cs typeface="Times New Roman"/>
              </a:rPr>
              <a:t> </a:t>
            </a:r>
            <a:r>
              <a:rPr sz="1815" dirty="0">
                <a:latin typeface="Times New Roman"/>
                <a:cs typeface="Times New Roman"/>
              </a:rPr>
              <a:t>*attrs);</a:t>
            </a:r>
          </a:p>
        </p:txBody>
      </p:sp>
      <p:sp>
        <p:nvSpPr>
          <p:cNvPr id="7" name="object 7"/>
          <p:cNvSpPr txBox="1"/>
          <p:nvPr/>
        </p:nvSpPr>
        <p:spPr>
          <a:xfrm>
            <a:off x="1888456" y="4738453"/>
            <a:ext cx="9249806" cy="1745176"/>
          </a:xfrm>
          <a:prstGeom prst="rect">
            <a:avLst/>
          </a:prstGeom>
        </p:spPr>
        <p:txBody>
          <a:bodyPr wrap="square" lIns="0" tIns="0" rIns="0" bIns="0" rtlCol="0">
            <a:noAutofit/>
          </a:bodyPr>
          <a:lstStyle/>
          <a:p>
            <a:pPr algn="just"/>
            <a:r>
              <a:rPr lang="en-US" sz="2000" dirty="0"/>
              <a:t>Those two functions extend the coherent memory allocation API by allowing the caller to specify attributes for the allocated memory. When </a:t>
            </a:r>
            <a:r>
              <a:rPr lang="en-US" sz="2000" dirty="0" err="1"/>
              <a:t>attrs</a:t>
            </a:r>
            <a:r>
              <a:rPr lang="en-US" sz="2000" dirty="0"/>
              <a:t> is NULL the </a:t>
            </a:r>
            <a:r>
              <a:rPr lang="en-US" sz="2000" dirty="0" err="1"/>
              <a:t>behaviour</a:t>
            </a:r>
            <a:r>
              <a:rPr lang="en-US" sz="2000" dirty="0"/>
              <a:t> is identical to the </a:t>
            </a:r>
            <a:r>
              <a:rPr lang="en-US" sz="2000" dirty="0" err="1"/>
              <a:t>dma</a:t>
            </a:r>
            <a:r>
              <a:rPr lang="en-US" sz="2000" dirty="0"/>
              <a:t>_*_coherent() functions.</a:t>
            </a:r>
            <a:endParaRPr sz="1815" dirty="0">
              <a:latin typeface="Arial"/>
              <a:cs typeface="Arial"/>
            </a:endParaRPr>
          </a:p>
        </p:txBody>
      </p:sp>
      <p:sp>
        <p:nvSpPr>
          <p:cNvPr id="3" name="object 3"/>
          <p:cNvSpPr txBox="1"/>
          <p:nvPr/>
        </p:nvSpPr>
        <p:spPr>
          <a:xfrm>
            <a:off x="1735439" y="700923"/>
            <a:ext cx="6472187" cy="530198"/>
          </a:xfrm>
          <a:prstGeom prst="rect">
            <a:avLst/>
          </a:prstGeom>
        </p:spPr>
        <p:txBody>
          <a:bodyPr wrap="square" lIns="0" tIns="0" rIns="0" bIns="0" rtlCol="0">
            <a:noAutofit/>
          </a:bodyPr>
          <a:lstStyle/>
          <a:p>
            <a:pPr marL="11527">
              <a:lnSpc>
                <a:spcPts val="4175"/>
              </a:lnSpc>
              <a:spcBef>
                <a:spcPts val="209"/>
              </a:spcBef>
            </a:pPr>
            <a:r>
              <a:rPr sz="3600" dirty="0">
                <a:latin typeface="+mj-lt"/>
                <a:cs typeface="Arial"/>
              </a:rPr>
              <a:t>At</a:t>
            </a:r>
            <a:r>
              <a:rPr sz="3600" spc="-4" dirty="0">
                <a:latin typeface="+mj-lt"/>
                <a:cs typeface="Arial"/>
              </a:rPr>
              <a:t>t</a:t>
            </a:r>
            <a:r>
              <a:rPr sz="3600" spc="4" dirty="0">
                <a:latin typeface="+mj-lt"/>
                <a:cs typeface="Arial"/>
              </a:rPr>
              <a:t>r</a:t>
            </a:r>
            <a:r>
              <a:rPr sz="3600" dirty="0">
                <a:latin typeface="+mj-lt"/>
                <a:cs typeface="Arial"/>
              </a:rPr>
              <a:t>ibu</a:t>
            </a:r>
            <a:r>
              <a:rPr sz="3600" spc="-13" dirty="0">
                <a:latin typeface="+mj-lt"/>
                <a:cs typeface="Arial"/>
              </a:rPr>
              <a:t>t</a:t>
            </a:r>
            <a:r>
              <a:rPr sz="3600" dirty="0">
                <a:latin typeface="+mj-lt"/>
                <a:cs typeface="Arial"/>
              </a:rPr>
              <a:t>e</a:t>
            </a:r>
            <a:r>
              <a:rPr sz="3600" spc="-4" dirty="0">
                <a:latin typeface="+mj-lt"/>
                <a:cs typeface="Arial"/>
              </a:rPr>
              <a:t>-</a:t>
            </a:r>
            <a:r>
              <a:rPr sz="3600" dirty="0">
                <a:latin typeface="+mj-lt"/>
                <a:cs typeface="Arial"/>
              </a:rPr>
              <a:t>Based</a:t>
            </a:r>
            <a:r>
              <a:rPr sz="3600" spc="-81" dirty="0">
                <a:latin typeface="+mj-lt"/>
                <a:cs typeface="Arial"/>
              </a:rPr>
              <a:t> </a:t>
            </a:r>
            <a:r>
              <a:rPr sz="3600" spc="-68" dirty="0">
                <a:latin typeface="+mj-lt"/>
                <a:cs typeface="Arial"/>
              </a:rPr>
              <a:t>A</a:t>
            </a:r>
            <a:r>
              <a:rPr sz="3600" dirty="0">
                <a:latin typeface="+mj-lt"/>
                <a:cs typeface="Arial"/>
              </a:rPr>
              <a:t>lloc</a:t>
            </a:r>
            <a:r>
              <a:rPr sz="3600" spc="-8" dirty="0">
                <a:latin typeface="+mj-lt"/>
                <a:cs typeface="Arial"/>
              </a:rPr>
              <a:t>a</a:t>
            </a:r>
            <a:r>
              <a:rPr sz="3600" dirty="0">
                <a:latin typeface="+mj-lt"/>
                <a:cs typeface="Arial"/>
              </a:rPr>
              <a:t>tion</a:t>
            </a:r>
          </a:p>
        </p:txBody>
      </p:sp>
      <p:sp>
        <p:nvSpPr>
          <p:cNvPr id="2" name="object 2"/>
          <p:cNvSpPr txBox="1"/>
          <p:nvPr/>
        </p:nvSpPr>
        <p:spPr>
          <a:xfrm>
            <a:off x="1337278" y="256560"/>
            <a:ext cx="9148226" cy="138313"/>
          </a:xfrm>
          <a:prstGeom prst="rect">
            <a:avLst/>
          </a:prstGeom>
        </p:spPr>
        <p:txBody>
          <a:bodyPr wrap="square" lIns="0" tIns="0" rIns="0" bIns="0" rtlCol="0">
            <a:noAutofit/>
          </a:bodyPr>
          <a:lstStyle/>
          <a:p>
            <a:pPr marL="23053">
              <a:lnSpc>
                <a:spcPts val="908"/>
              </a:lnSpc>
            </a:pPr>
            <a:endParaRPr sz="908"/>
          </a:p>
        </p:txBody>
      </p:sp>
    </p:spTree>
    <p:extLst>
      <p:ext uri="{BB962C8B-B14F-4D97-AF65-F5344CB8AC3E}">
        <p14:creationId xmlns:p14="http://schemas.microsoft.com/office/powerpoint/2010/main" val="1596149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p:nvPr/>
        </p:nvSpPr>
        <p:spPr>
          <a:xfrm>
            <a:off x="2765840" y="1678756"/>
            <a:ext cx="6858806" cy="2787736"/>
          </a:xfrm>
          <a:prstGeom prst="rect">
            <a:avLst/>
          </a:prstGeom>
        </p:spPr>
        <p:txBody>
          <a:bodyPr wrap="square" lIns="0" tIns="0" rIns="0" bIns="0" rtlCol="0">
            <a:noAutofit/>
          </a:bodyPr>
          <a:lstStyle/>
          <a:p>
            <a:pPr marL="354427" marR="34580" indent="-342900">
              <a:lnSpc>
                <a:spcPts val="1947"/>
              </a:lnSpc>
              <a:spcBef>
                <a:spcPts val="97"/>
              </a:spcBef>
              <a:buFont typeface="Arial" panose="020B0604020202020204" pitchFamily="34" charset="0"/>
              <a:buChar char="•"/>
            </a:pPr>
            <a:r>
              <a:rPr sz="1815" spc="4" dirty="0">
                <a:latin typeface="Arial"/>
                <a:cs typeface="Arial"/>
              </a:rPr>
              <a:t>D</a:t>
            </a:r>
            <a:r>
              <a:rPr sz="1815" spc="-13" dirty="0">
                <a:latin typeface="Arial"/>
                <a:cs typeface="Arial"/>
              </a:rPr>
              <a:t>M</a:t>
            </a:r>
            <a:r>
              <a:rPr sz="1815" spc="-4" dirty="0">
                <a:latin typeface="Arial"/>
                <a:cs typeface="Arial"/>
              </a:rPr>
              <a:t>A</a:t>
            </a:r>
            <a:r>
              <a:rPr sz="1815" spc="4" dirty="0">
                <a:latin typeface="Arial"/>
                <a:cs typeface="Arial"/>
              </a:rPr>
              <a:t>_</a:t>
            </a:r>
            <a:r>
              <a:rPr sz="1815" spc="-68" dirty="0">
                <a:latin typeface="Arial"/>
                <a:cs typeface="Arial"/>
              </a:rPr>
              <a:t>A</a:t>
            </a:r>
            <a:r>
              <a:rPr sz="1815" spc="-63" dirty="0">
                <a:latin typeface="Arial"/>
                <a:cs typeface="Arial"/>
              </a:rPr>
              <a:t>T</a:t>
            </a:r>
            <a:r>
              <a:rPr sz="1815" dirty="0">
                <a:latin typeface="Arial"/>
                <a:cs typeface="Arial"/>
              </a:rPr>
              <a:t>T</a:t>
            </a:r>
            <a:r>
              <a:rPr sz="1815" spc="8" dirty="0">
                <a:latin typeface="Arial"/>
                <a:cs typeface="Arial"/>
              </a:rPr>
              <a:t>R</a:t>
            </a:r>
            <a:r>
              <a:rPr sz="1815" dirty="0">
                <a:latin typeface="Arial"/>
                <a:cs typeface="Arial"/>
              </a:rPr>
              <a:t>_W</a:t>
            </a:r>
            <a:r>
              <a:rPr sz="1815" spc="4" dirty="0">
                <a:latin typeface="Arial"/>
                <a:cs typeface="Arial"/>
              </a:rPr>
              <a:t>R</a:t>
            </a:r>
            <a:r>
              <a:rPr sz="1815" spc="-4" dirty="0">
                <a:latin typeface="Arial"/>
                <a:cs typeface="Arial"/>
              </a:rPr>
              <a:t>I</a:t>
            </a:r>
            <a:r>
              <a:rPr sz="1815" dirty="0">
                <a:latin typeface="Arial"/>
                <a:cs typeface="Arial"/>
              </a:rPr>
              <a:t>TE_</a:t>
            </a:r>
            <a:r>
              <a:rPr sz="1815" spc="4" dirty="0">
                <a:latin typeface="Arial"/>
                <a:cs typeface="Arial"/>
              </a:rPr>
              <a:t>C</a:t>
            </a:r>
            <a:r>
              <a:rPr sz="1815" dirty="0">
                <a:latin typeface="Arial"/>
                <a:cs typeface="Arial"/>
              </a:rPr>
              <a:t>O</a:t>
            </a:r>
            <a:r>
              <a:rPr sz="1815" spc="-13" dirty="0">
                <a:latin typeface="Arial"/>
                <a:cs typeface="Arial"/>
              </a:rPr>
              <a:t>M</a:t>
            </a:r>
            <a:r>
              <a:rPr sz="1815" spc="-4" dirty="0">
                <a:latin typeface="Arial"/>
                <a:cs typeface="Arial"/>
              </a:rPr>
              <a:t>BI</a:t>
            </a:r>
            <a:r>
              <a:rPr sz="1815" spc="4" dirty="0">
                <a:latin typeface="Arial"/>
                <a:cs typeface="Arial"/>
              </a:rPr>
              <a:t>N</a:t>
            </a:r>
            <a:r>
              <a:rPr sz="1815" dirty="0">
                <a:latin typeface="Arial"/>
                <a:cs typeface="Arial"/>
              </a:rPr>
              <a:t>E</a:t>
            </a:r>
          </a:p>
          <a:p>
            <a:pPr marL="354427" marR="379376" indent="-342900">
              <a:lnSpc>
                <a:spcPts val="2087"/>
              </a:lnSpc>
              <a:spcBef>
                <a:spcPts val="873"/>
              </a:spcBef>
              <a:buFont typeface="Arial" panose="020B0604020202020204" pitchFamily="34" charset="0"/>
              <a:buChar char="•"/>
            </a:pPr>
            <a:r>
              <a:rPr sz="1815" spc="4" dirty="0">
                <a:latin typeface="Arial"/>
                <a:cs typeface="Arial"/>
              </a:rPr>
              <a:t>D</a:t>
            </a:r>
            <a:r>
              <a:rPr sz="1815" spc="-13" dirty="0">
                <a:latin typeface="Arial"/>
                <a:cs typeface="Arial"/>
              </a:rPr>
              <a:t>M</a:t>
            </a:r>
            <a:r>
              <a:rPr sz="1815" spc="-4" dirty="0">
                <a:latin typeface="Arial"/>
                <a:cs typeface="Arial"/>
              </a:rPr>
              <a:t>A</a:t>
            </a:r>
            <a:r>
              <a:rPr sz="1815" spc="4" dirty="0">
                <a:latin typeface="Arial"/>
                <a:cs typeface="Arial"/>
              </a:rPr>
              <a:t>_</a:t>
            </a:r>
            <a:r>
              <a:rPr sz="1815" spc="-68" dirty="0">
                <a:latin typeface="Arial"/>
                <a:cs typeface="Arial"/>
              </a:rPr>
              <a:t>A</a:t>
            </a:r>
            <a:r>
              <a:rPr sz="1815" spc="-63" dirty="0">
                <a:latin typeface="Arial"/>
                <a:cs typeface="Arial"/>
              </a:rPr>
              <a:t>T</a:t>
            </a:r>
            <a:r>
              <a:rPr sz="1815" dirty="0">
                <a:latin typeface="Arial"/>
                <a:cs typeface="Arial"/>
              </a:rPr>
              <a:t>T</a:t>
            </a:r>
            <a:r>
              <a:rPr sz="1815" spc="8" dirty="0">
                <a:latin typeface="Arial"/>
                <a:cs typeface="Arial"/>
              </a:rPr>
              <a:t>R</a:t>
            </a:r>
            <a:r>
              <a:rPr sz="1815" dirty="0">
                <a:latin typeface="Arial"/>
                <a:cs typeface="Arial"/>
              </a:rPr>
              <a:t>_W</a:t>
            </a:r>
            <a:r>
              <a:rPr sz="1815" spc="-4" dirty="0">
                <a:latin typeface="Arial"/>
                <a:cs typeface="Arial"/>
              </a:rPr>
              <a:t>EAK</a:t>
            </a:r>
            <a:r>
              <a:rPr sz="1815" spc="4" dirty="0">
                <a:latin typeface="Arial"/>
                <a:cs typeface="Arial"/>
              </a:rPr>
              <a:t>_</a:t>
            </a:r>
            <a:r>
              <a:rPr sz="1815" dirty="0">
                <a:latin typeface="Arial"/>
                <a:cs typeface="Arial"/>
              </a:rPr>
              <a:t>O</a:t>
            </a:r>
            <a:r>
              <a:rPr sz="1815" spc="4" dirty="0">
                <a:latin typeface="Arial"/>
                <a:cs typeface="Arial"/>
              </a:rPr>
              <a:t>RD</a:t>
            </a:r>
            <a:r>
              <a:rPr sz="1815" spc="-4" dirty="0">
                <a:latin typeface="Arial"/>
                <a:cs typeface="Arial"/>
              </a:rPr>
              <a:t>E</a:t>
            </a:r>
            <a:r>
              <a:rPr sz="1815" spc="4" dirty="0">
                <a:latin typeface="Arial"/>
                <a:cs typeface="Arial"/>
              </a:rPr>
              <a:t>R</a:t>
            </a:r>
            <a:r>
              <a:rPr sz="1815" dirty="0">
                <a:latin typeface="Arial"/>
                <a:cs typeface="Arial"/>
              </a:rPr>
              <a:t>I</a:t>
            </a:r>
            <a:r>
              <a:rPr sz="1815" spc="4" dirty="0">
                <a:latin typeface="Arial"/>
                <a:cs typeface="Arial"/>
              </a:rPr>
              <a:t>N</a:t>
            </a:r>
            <a:r>
              <a:rPr sz="1815" dirty="0">
                <a:latin typeface="Arial"/>
                <a:cs typeface="Arial"/>
              </a:rPr>
              <a:t>G </a:t>
            </a:r>
          </a:p>
          <a:p>
            <a:pPr marL="354427" marR="379376" indent="-342900">
              <a:lnSpc>
                <a:spcPts val="2087"/>
              </a:lnSpc>
              <a:spcBef>
                <a:spcPts val="962"/>
              </a:spcBef>
              <a:buFont typeface="Arial" panose="020B0604020202020204" pitchFamily="34" charset="0"/>
              <a:buChar char="•"/>
            </a:pPr>
            <a:r>
              <a:rPr sz="1815" spc="4" dirty="0">
                <a:latin typeface="Arial"/>
                <a:cs typeface="Arial"/>
              </a:rPr>
              <a:t>D</a:t>
            </a:r>
            <a:r>
              <a:rPr sz="1815" spc="-13" dirty="0">
                <a:latin typeface="Arial"/>
                <a:cs typeface="Arial"/>
              </a:rPr>
              <a:t>M</a:t>
            </a:r>
            <a:r>
              <a:rPr sz="1815" spc="-4" dirty="0">
                <a:latin typeface="Arial"/>
                <a:cs typeface="Arial"/>
              </a:rPr>
              <a:t>A</a:t>
            </a:r>
            <a:r>
              <a:rPr sz="1815" spc="4" dirty="0">
                <a:latin typeface="Arial"/>
                <a:cs typeface="Arial"/>
              </a:rPr>
              <a:t>_</a:t>
            </a:r>
            <a:r>
              <a:rPr sz="1815" spc="-68" dirty="0">
                <a:latin typeface="Arial"/>
                <a:cs typeface="Arial"/>
              </a:rPr>
              <a:t>A</a:t>
            </a:r>
            <a:r>
              <a:rPr sz="1815" spc="-63" dirty="0">
                <a:latin typeface="Arial"/>
                <a:cs typeface="Arial"/>
              </a:rPr>
              <a:t>T</a:t>
            </a:r>
            <a:r>
              <a:rPr sz="1815" dirty="0">
                <a:latin typeface="Arial"/>
                <a:cs typeface="Arial"/>
              </a:rPr>
              <a:t>T</a:t>
            </a:r>
            <a:r>
              <a:rPr sz="1815" spc="8" dirty="0">
                <a:latin typeface="Arial"/>
                <a:cs typeface="Arial"/>
              </a:rPr>
              <a:t>R</a:t>
            </a:r>
            <a:r>
              <a:rPr sz="1815" dirty="0">
                <a:latin typeface="Arial"/>
                <a:cs typeface="Arial"/>
              </a:rPr>
              <a:t>_</a:t>
            </a:r>
            <a:r>
              <a:rPr sz="1815" spc="4" dirty="0">
                <a:latin typeface="Arial"/>
                <a:cs typeface="Arial"/>
              </a:rPr>
              <a:t>N</a:t>
            </a:r>
            <a:r>
              <a:rPr sz="1815" dirty="0">
                <a:latin typeface="Arial"/>
                <a:cs typeface="Arial"/>
              </a:rPr>
              <a:t>O</a:t>
            </a:r>
            <a:r>
              <a:rPr sz="1815" spc="4" dirty="0">
                <a:latin typeface="Arial"/>
                <a:cs typeface="Arial"/>
              </a:rPr>
              <a:t>N_C</a:t>
            </a:r>
            <a:r>
              <a:rPr sz="1815" dirty="0">
                <a:latin typeface="Arial"/>
                <a:cs typeface="Arial"/>
              </a:rPr>
              <a:t>O</a:t>
            </a:r>
            <a:r>
              <a:rPr sz="1815" spc="13" dirty="0">
                <a:latin typeface="Arial"/>
                <a:cs typeface="Arial"/>
              </a:rPr>
              <a:t>N</a:t>
            </a:r>
            <a:r>
              <a:rPr sz="1815" spc="-4" dirty="0">
                <a:latin typeface="Arial"/>
                <a:cs typeface="Arial"/>
              </a:rPr>
              <a:t>SIS</a:t>
            </a:r>
            <a:r>
              <a:rPr sz="1815" spc="4" dirty="0">
                <a:latin typeface="Arial"/>
                <a:cs typeface="Arial"/>
              </a:rPr>
              <a:t>T</a:t>
            </a:r>
            <a:r>
              <a:rPr sz="1815" spc="-4" dirty="0">
                <a:latin typeface="Arial"/>
                <a:cs typeface="Arial"/>
              </a:rPr>
              <a:t>E</a:t>
            </a:r>
            <a:r>
              <a:rPr sz="1815" spc="4" dirty="0">
                <a:latin typeface="Arial"/>
                <a:cs typeface="Arial"/>
              </a:rPr>
              <a:t>N</a:t>
            </a:r>
            <a:r>
              <a:rPr sz="1815" dirty="0">
                <a:latin typeface="Arial"/>
                <a:cs typeface="Arial"/>
              </a:rPr>
              <a:t>T </a:t>
            </a:r>
          </a:p>
          <a:p>
            <a:pPr marL="354427" marR="379376" indent="-342900">
              <a:lnSpc>
                <a:spcPts val="2087"/>
              </a:lnSpc>
              <a:spcBef>
                <a:spcPts val="962"/>
              </a:spcBef>
              <a:buFont typeface="Arial" panose="020B0604020202020204" pitchFamily="34" charset="0"/>
              <a:buChar char="•"/>
            </a:pPr>
            <a:r>
              <a:rPr sz="1815" spc="4" dirty="0">
                <a:latin typeface="Arial"/>
                <a:cs typeface="Arial"/>
              </a:rPr>
              <a:t>D</a:t>
            </a:r>
            <a:r>
              <a:rPr sz="1815" spc="-13" dirty="0">
                <a:latin typeface="Arial"/>
                <a:cs typeface="Arial"/>
              </a:rPr>
              <a:t>M</a:t>
            </a:r>
            <a:r>
              <a:rPr sz="1815" spc="-4" dirty="0">
                <a:latin typeface="Arial"/>
                <a:cs typeface="Arial"/>
              </a:rPr>
              <a:t>A</a:t>
            </a:r>
            <a:r>
              <a:rPr sz="1815" spc="4" dirty="0">
                <a:latin typeface="Arial"/>
                <a:cs typeface="Arial"/>
              </a:rPr>
              <a:t>_</a:t>
            </a:r>
            <a:r>
              <a:rPr sz="1815" spc="-68" dirty="0">
                <a:latin typeface="Arial"/>
                <a:cs typeface="Arial"/>
              </a:rPr>
              <a:t>A</a:t>
            </a:r>
            <a:r>
              <a:rPr sz="1815" spc="-63" dirty="0">
                <a:latin typeface="Arial"/>
                <a:cs typeface="Arial"/>
              </a:rPr>
              <a:t>T</a:t>
            </a:r>
            <a:r>
              <a:rPr sz="1815" dirty="0">
                <a:latin typeface="Arial"/>
                <a:cs typeface="Arial"/>
              </a:rPr>
              <a:t>T</a:t>
            </a:r>
            <a:r>
              <a:rPr sz="1815" spc="8" dirty="0">
                <a:latin typeface="Arial"/>
                <a:cs typeface="Arial"/>
              </a:rPr>
              <a:t>R</a:t>
            </a:r>
            <a:r>
              <a:rPr sz="1815" dirty="0">
                <a:latin typeface="Arial"/>
                <a:cs typeface="Arial"/>
              </a:rPr>
              <a:t>_W</a:t>
            </a:r>
            <a:r>
              <a:rPr sz="1815" spc="4" dirty="0">
                <a:latin typeface="Arial"/>
                <a:cs typeface="Arial"/>
              </a:rPr>
              <a:t>R</a:t>
            </a:r>
            <a:r>
              <a:rPr sz="1815" spc="-4" dirty="0">
                <a:latin typeface="Arial"/>
                <a:cs typeface="Arial"/>
              </a:rPr>
              <a:t>I</a:t>
            </a:r>
            <a:r>
              <a:rPr sz="1815" dirty="0">
                <a:latin typeface="Arial"/>
                <a:cs typeface="Arial"/>
              </a:rPr>
              <a:t>TE_</a:t>
            </a:r>
            <a:r>
              <a:rPr sz="1815" spc="-4" dirty="0">
                <a:latin typeface="Arial"/>
                <a:cs typeface="Arial"/>
              </a:rPr>
              <a:t>BA</a:t>
            </a:r>
            <a:r>
              <a:rPr sz="1815" spc="13" dirty="0">
                <a:latin typeface="Arial"/>
                <a:cs typeface="Arial"/>
              </a:rPr>
              <a:t>R</a:t>
            </a:r>
            <a:r>
              <a:rPr sz="1815" spc="4" dirty="0">
                <a:latin typeface="Arial"/>
                <a:cs typeface="Arial"/>
              </a:rPr>
              <a:t>R</a:t>
            </a:r>
            <a:r>
              <a:rPr sz="1815" spc="-4" dirty="0">
                <a:latin typeface="Arial"/>
                <a:cs typeface="Arial"/>
              </a:rPr>
              <a:t>IE</a:t>
            </a:r>
            <a:r>
              <a:rPr sz="1815" dirty="0">
                <a:latin typeface="Arial"/>
                <a:cs typeface="Arial"/>
              </a:rPr>
              <a:t>R</a:t>
            </a:r>
          </a:p>
          <a:p>
            <a:pPr marL="354427" indent="-342900">
              <a:lnSpc>
                <a:spcPct val="95825"/>
              </a:lnSpc>
              <a:spcBef>
                <a:spcPts val="998"/>
              </a:spcBef>
              <a:buFont typeface="Arial" panose="020B0604020202020204" pitchFamily="34" charset="0"/>
              <a:buChar char="•"/>
            </a:pPr>
            <a:r>
              <a:rPr sz="1815" spc="4" dirty="0">
                <a:latin typeface="Arial"/>
                <a:cs typeface="Arial"/>
              </a:rPr>
              <a:t>D</a:t>
            </a:r>
            <a:r>
              <a:rPr sz="1815" spc="-13" dirty="0">
                <a:latin typeface="Arial"/>
                <a:cs typeface="Arial"/>
              </a:rPr>
              <a:t>M</a:t>
            </a:r>
            <a:r>
              <a:rPr sz="1815" spc="-4" dirty="0">
                <a:latin typeface="Arial"/>
                <a:cs typeface="Arial"/>
              </a:rPr>
              <a:t>A</a:t>
            </a:r>
            <a:r>
              <a:rPr sz="1815" spc="4" dirty="0">
                <a:latin typeface="Arial"/>
                <a:cs typeface="Arial"/>
              </a:rPr>
              <a:t>_</a:t>
            </a:r>
            <a:r>
              <a:rPr sz="1815" spc="-68" dirty="0">
                <a:latin typeface="Arial"/>
                <a:cs typeface="Arial"/>
              </a:rPr>
              <a:t>A</a:t>
            </a:r>
            <a:r>
              <a:rPr sz="1815" spc="-63" dirty="0">
                <a:latin typeface="Arial"/>
                <a:cs typeface="Arial"/>
              </a:rPr>
              <a:t>T</a:t>
            </a:r>
            <a:r>
              <a:rPr sz="1815" dirty="0">
                <a:latin typeface="Arial"/>
                <a:cs typeface="Arial"/>
              </a:rPr>
              <a:t>T</a:t>
            </a:r>
            <a:r>
              <a:rPr sz="1815" spc="8" dirty="0">
                <a:latin typeface="Arial"/>
                <a:cs typeface="Arial"/>
              </a:rPr>
              <a:t>R</a:t>
            </a:r>
            <a:r>
              <a:rPr sz="1815" dirty="0">
                <a:latin typeface="Arial"/>
                <a:cs typeface="Arial"/>
              </a:rPr>
              <a:t>_F</a:t>
            </a:r>
            <a:r>
              <a:rPr sz="1815" spc="8" dirty="0">
                <a:latin typeface="Arial"/>
                <a:cs typeface="Arial"/>
              </a:rPr>
              <a:t>O</a:t>
            </a:r>
            <a:r>
              <a:rPr sz="1815" spc="4" dirty="0">
                <a:latin typeface="Arial"/>
                <a:cs typeface="Arial"/>
              </a:rPr>
              <a:t>RC</a:t>
            </a:r>
            <a:r>
              <a:rPr sz="1815" spc="-4" dirty="0">
                <a:latin typeface="Arial"/>
                <a:cs typeface="Arial"/>
              </a:rPr>
              <a:t>E</a:t>
            </a:r>
            <a:r>
              <a:rPr sz="1815" spc="4" dirty="0">
                <a:latin typeface="Arial"/>
                <a:cs typeface="Arial"/>
              </a:rPr>
              <a:t>_C</a:t>
            </a:r>
            <a:r>
              <a:rPr sz="1815" dirty="0">
                <a:latin typeface="Arial"/>
                <a:cs typeface="Arial"/>
              </a:rPr>
              <a:t>O</a:t>
            </a:r>
            <a:r>
              <a:rPr sz="1815" spc="4" dirty="0">
                <a:latin typeface="Arial"/>
                <a:cs typeface="Arial"/>
              </a:rPr>
              <a:t>N</a:t>
            </a:r>
            <a:r>
              <a:rPr sz="1815" dirty="0">
                <a:latin typeface="Arial"/>
                <a:cs typeface="Arial"/>
              </a:rPr>
              <a:t>TIG</a:t>
            </a:r>
            <a:r>
              <a:rPr sz="1815" spc="4" dirty="0">
                <a:latin typeface="Arial"/>
                <a:cs typeface="Arial"/>
              </a:rPr>
              <a:t>U</a:t>
            </a:r>
            <a:r>
              <a:rPr sz="1815" dirty="0">
                <a:latin typeface="Arial"/>
                <a:cs typeface="Arial"/>
              </a:rPr>
              <a:t>O</a:t>
            </a:r>
            <a:r>
              <a:rPr sz="1815" spc="4" dirty="0">
                <a:latin typeface="Arial"/>
                <a:cs typeface="Arial"/>
              </a:rPr>
              <a:t>U</a:t>
            </a:r>
            <a:r>
              <a:rPr sz="1815" dirty="0">
                <a:latin typeface="Arial"/>
                <a:cs typeface="Arial"/>
              </a:rPr>
              <a:t>S</a:t>
            </a:r>
            <a:endParaRPr lang="en-US" sz="1815" dirty="0">
              <a:latin typeface="Arial"/>
              <a:cs typeface="Arial"/>
            </a:endParaRPr>
          </a:p>
          <a:p>
            <a:pPr marL="354427" indent="-342900">
              <a:lnSpc>
                <a:spcPct val="95825"/>
              </a:lnSpc>
              <a:spcBef>
                <a:spcPts val="998"/>
              </a:spcBef>
              <a:buFont typeface="Arial" panose="020B0604020202020204" pitchFamily="34" charset="0"/>
              <a:buChar char="•"/>
            </a:pPr>
            <a:r>
              <a:rPr lang="en-US" sz="1815" spc="4" dirty="0">
                <a:latin typeface="Arial"/>
                <a:cs typeface="Arial"/>
              </a:rPr>
              <a:t>D</a:t>
            </a:r>
            <a:r>
              <a:rPr lang="en-US" sz="1815" spc="-13" dirty="0">
                <a:latin typeface="Arial"/>
                <a:cs typeface="Arial"/>
              </a:rPr>
              <a:t>M</a:t>
            </a:r>
            <a:r>
              <a:rPr lang="en-US" sz="1815" spc="-4" dirty="0">
                <a:latin typeface="Arial"/>
                <a:cs typeface="Arial"/>
              </a:rPr>
              <a:t>A</a:t>
            </a:r>
            <a:r>
              <a:rPr lang="en-US" sz="1815" spc="4" dirty="0">
                <a:latin typeface="Arial"/>
                <a:cs typeface="Arial"/>
              </a:rPr>
              <a:t>_</a:t>
            </a:r>
            <a:r>
              <a:rPr lang="en-US" sz="1815" spc="-68" dirty="0">
                <a:latin typeface="Arial"/>
                <a:cs typeface="Arial"/>
              </a:rPr>
              <a:t>A</a:t>
            </a:r>
            <a:r>
              <a:rPr lang="en-US" sz="1815" spc="-63" dirty="0">
                <a:latin typeface="Arial"/>
                <a:cs typeface="Arial"/>
              </a:rPr>
              <a:t>T</a:t>
            </a:r>
            <a:r>
              <a:rPr lang="en-US" sz="1815" dirty="0">
                <a:latin typeface="Arial"/>
                <a:cs typeface="Arial"/>
              </a:rPr>
              <a:t>T</a:t>
            </a:r>
            <a:r>
              <a:rPr lang="en-US" sz="1815" spc="8" dirty="0">
                <a:latin typeface="Arial"/>
                <a:cs typeface="Arial"/>
              </a:rPr>
              <a:t>R</a:t>
            </a:r>
            <a:r>
              <a:rPr lang="en-US" sz="1815" dirty="0">
                <a:latin typeface="Arial"/>
                <a:cs typeface="Arial"/>
              </a:rPr>
              <a:t>_</a:t>
            </a:r>
            <a:r>
              <a:rPr lang="en-US" sz="1815" spc="4" dirty="0">
                <a:latin typeface="Arial"/>
                <a:cs typeface="Arial"/>
              </a:rPr>
              <a:t>N</a:t>
            </a:r>
            <a:r>
              <a:rPr lang="en-US" sz="1815" dirty="0">
                <a:latin typeface="Arial"/>
                <a:cs typeface="Arial"/>
              </a:rPr>
              <a:t>O</a:t>
            </a:r>
            <a:r>
              <a:rPr lang="en-US" sz="1815" spc="4" dirty="0">
                <a:latin typeface="Arial"/>
                <a:cs typeface="Arial"/>
              </a:rPr>
              <a:t>_</a:t>
            </a:r>
            <a:r>
              <a:rPr lang="en-US" sz="1815" spc="-4" dirty="0">
                <a:latin typeface="Arial"/>
                <a:cs typeface="Arial"/>
              </a:rPr>
              <a:t>KE</a:t>
            </a:r>
            <a:r>
              <a:rPr lang="en-US" sz="1815" spc="13" dirty="0">
                <a:latin typeface="Arial"/>
                <a:cs typeface="Arial"/>
              </a:rPr>
              <a:t>R</a:t>
            </a:r>
            <a:r>
              <a:rPr lang="en-US" sz="1815" spc="4" dirty="0">
                <a:latin typeface="Arial"/>
                <a:cs typeface="Arial"/>
              </a:rPr>
              <a:t>N</a:t>
            </a:r>
            <a:r>
              <a:rPr lang="en-US" sz="1815" spc="-4" dirty="0">
                <a:latin typeface="Arial"/>
                <a:cs typeface="Arial"/>
              </a:rPr>
              <a:t>E</a:t>
            </a:r>
            <a:r>
              <a:rPr lang="en-US" sz="1815" spc="4" dirty="0">
                <a:latin typeface="Arial"/>
                <a:cs typeface="Arial"/>
              </a:rPr>
              <a:t>L</a:t>
            </a:r>
            <a:r>
              <a:rPr lang="en-US" sz="1815" dirty="0">
                <a:latin typeface="Arial"/>
                <a:cs typeface="Arial"/>
              </a:rPr>
              <a:t>_</a:t>
            </a:r>
            <a:r>
              <a:rPr lang="en-US" sz="1815" spc="-23" dirty="0">
                <a:latin typeface="Arial"/>
                <a:cs typeface="Arial"/>
              </a:rPr>
              <a:t>M</a:t>
            </a:r>
            <a:r>
              <a:rPr lang="en-US" sz="1815" spc="4" dirty="0">
                <a:latin typeface="Arial"/>
                <a:cs typeface="Arial"/>
              </a:rPr>
              <a:t>A</a:t>
            </a:r>
            <a:r>
              <a:rPr lang="en-US" sz="1815" spc="-4" dirty="0">
                <a:latin typeface="Arial"/>
                <a:cs typeface="Arial"/>
              </a:rPr>
              <a:t>PPI</a:t>
            </a:r>
            <a:r>
              <a:rPr lang="en-US" sz="1815" spc="13" dirty="0">
                <a:latin typeface="Arial"/>
                <a:cs typeface="Arial"/>
              </a:rPr>
              <a:t>N</a:t>
            </a:r>
            <a:r>
              <a:rPr lang="en-US" sz="1815" dirty="0">
                <a:latin typeface="Arial"/>
                <a:cs typeface="Arial"/>
              </a:rPr>
              <a:t>G</a:t>
            </a:r>
          </a:p>
          <a:p>
            <a:pPr marL="354427" indent="-342900">
              <a:lnSpc>
                <a:spcPct val="95825"/>
              </a:lnSpc>
              <a:spcBef>
                <a:spcPts val="998"/>
              </a:spcBef>
              <a:buFont typeface="Arial" panose="020B0604020202020204" pitchFamily="34" charset="0"/>
              <a:buChar char="•"/>
            </a:pPr>
            <a:r>
              <a:rPr lang="en-US" sz="1815" spc="4" dirty="0">
                <a:latin typeface="Arial"/>
                <a:cs typeface="Arial"/>
              </a:rPr>
              <a:t>D</a:t>
            </a:r>
            <a:r>
              <a:rPr lang="en-US" sz="1815" spc="-13" dirty="0">
                <a:latin typeface="Arial"/>
                <a:cs typeface="Arial"/>
              </a:rPr>
              <a:t>M</a:t>
            </a:r>
            <a:r>
              <a:rPr lang="en-US" sz="1815" spc="-4" dirty="0">
                <a:latin typeface="Arial"/>
                <a:cs typeface="Arial"/>
              </a:rPr>
              <a:t>A</a:t>
            </a:r>
            <a:r>
              <a:rPr lang="en-US" sz="1815" spc="4" dirty="0">
                <a:latin typeface="Arial"/>
                <a:cs typeface="Arial"/>
              </a:rPr>
              <a:t>_</a:t>
            </a:r>
            <a:r>
              <a:rPr lang="en-US" sz="1815" spc="-68" dirty="0">
                <a:latin typeface="Arial"/>
                <a:cs typeface="Arial"/>
              </a:rPr>
              <a:t>A</a:t>
            </a:r>
            <a:r>
              <a:rPr lang="en-US" sz="1815" spc="-63" dirty="0">
                <a:latin typeface="Arial"/>
                <a:cs typeface="Arial"/>
              </a:rPr>
              <a:t>T</a:t>
            </a:r>
            <a:r>
              <a:rPr lang="en-US" sz="1815" dirty="0">
                <a:latin typeface="Arial"/>
                <a:cs typeface="Arial"/>
              </a:rPr>
              <a:t>T</a:t>
            </a:r>
            <a:r>
              <a:rPr lang="en-US" sz="1815" spc="8" dirty="0">
                <a:latin typeface="Arial"/>
                <a:cs typeface="Arial"/>
              </a:rPr>
              <a:t>R</a:t>
            </a:r>
            <a:r>
              <a:rPr lang="en-US" sz="1815" dirty="0">
                <a:latin typeface="Arial"/>
                <a:cs typeface="Arial"/>
              </a:rPr>
              <a:t>_</a:t>
            </a:r>
            <a:r>
              <a:rPr lang="en-US" sz="1815" spc="-4" dirty="0">
                <a:latin typeface="Arial"/>
                <a:cs typeface="Arial"/>
              </a:rPr>
              <a:t>SK</a:t>
            </a:r>
            <a:r>
              <a:rPr lang="en-US" sz="1815" dirty="0">
                <a:latin typeface="Arial"/>
                <a:cs typeface="Arial"/>
              </a:rPr>
              <a:t>I</a:t>
            </a:r>
            <a:r>
              <a:rPr lang="en-US" sz="1815" spc="-4" dirty="0">
                <a:latin typeface="Arial"/>
                <a:cs typeface="Arial"/>
              </a:rPr>
              <a:t>P</a:t>
            </a:r>
            <a:r>
              <a:rPr lang="en-US" sz="1815" spc="4" dirty="0">
                <a:latin typeface="Arial"/>
                <a:cs typeface="Arial"/>
              </a:rPr>
              <a:t>_C</a:t>
            </a:r>
            <a:r>
              <a:rPr lang="en-US" sz="1815" spc="-4" dirty="0">
                <a:latin typeface="Arial"/>
                <a:cs typeface="Arial"/>
              </a:rPr>
              <a:t>P</a:t>
            </a:r>
            <a:r>
              <a:rPr lang="en-US" sz="1815" spc="4" dirty="0">
                <a:latin typeface="Arial"/>
                <a:cs typeface="Arial"/>
              </a:rPr>
              <a:t>U_</a:t>
            </a:r>
            <a:r>
              <a:rPr lang="en-US" sz="1815" spc="-4" dirty="0">
                <a:latin typeface="Arial"/>
                <a:cs typeface="Arial"/>
              </a:rPr>
              <a:t>S</a:t>
            </a:r>
            <a:r>
              <a:rPr lang="en-US" sz="1815" spc="4" dirty="0">
                <a:latin typeface="Arial"/>
                <a:cs typeface="Arial"/>
              </a:rPr>
              <a:t>Y</a:t>
            </a:r>
            <a:r>
              <a:rPr lang="en-US" sz="1815" spc="13" dirty="0">
                <a:latin typeface="Arial"/>
                <a:cs typeface="Arial"/>
              </a:rPr>
              <a:t>N</a:t>
            </a:r>
            <a:r>
              <a:rPr lang="en-US" sz="1815" dirty="0">
                <a:latin typeface="Arial"/>
                <a:cs typeface="Arial"/>
              </a:rPr>
              <a:t>C</a:t>
            </a:r>
          </a:p>
        </p:txBody>
      </p:sp>
      <p:sp>
        <p:nvSpPr>
          <p:cNvPr id="14" name="object 14"/>
          <p:cNvSpPr txBox="1"/>
          <p:nvPr/>
        </p:nvSpPr>
        <p:spPr>
          <a:xfrm>
            <a:off x="3745554" y="3891405"/>
            <a:ext cx="3998809" cy="253573"/>
          </a:xfrm>
          <a:prstGeom prst="rect">
            <a:avLst/>
          </a:prstGeom>
        </p:spPr>
        <p:txBody>
          <a:bodyPr wrap="square" lIns="0" tIns="0" rIns="0" bIns="0" rtlCol="0">
            <a:noAutofit/>
          </a:bodyPr>
          <a:lstStyle/>
          <a:p>
            <a:pPr marL="11527">
              <a:lnSpc>
                <a:spcPts val="1947"/>
              </a:lnSpc>
              <a:spcBef>
                <a:spcPts val="97"/>
              </a:spcBef>
            </a:pPr>
            <a:endParaRPr sz="1815" dirty="0">
              <a:latin typeface="Arial"/>
              <a:cs typeface="Arial"/>
            </a:endParaRPr>
          </a:p>
        </p:txBody>
      </p:sp>
      <p:sp>
        <p:nvSpPr>
          <p:cNvPr id="8" name="object 8"/>
          <p:cNvSpPr txBox="1"/>
          <p:nvPr/>
        </p:nvSpPr>
        <p:spPr>
          <a:xfrm>
            <a:off x="2765840" y="5181170"/>
            <a:ext cx="313777" cy="253573"/>
          </a:xfrm>
          <a:prstGeom prst="rect">
            <a:avLst/>
          </a:prstGeom>
        </p:spPr>
        <p:txBody>
          <a:bodyPr wrap="square" lIns="0" tIns="0" rIns="0" bIns="0" rtlCol="0">
            <a:noAutofit/>
          </a:bodyPr>
          <a:lstStyle/>
          <a:p>
            <a:pPr marL="11527">
              <a:lnSpc>
                <a:spcPts val="1947"/>
              </a:lnSpc>
              <a:spcBef>
                <a:spcPts val="97"/>
              </a:spcBef>
            </a:pPr>
            <a:r>
              <a:rPr sz="1815" spc="-4" dirty="0">
                <a:latin typeface="Arial"/>
                <a:cs typeface="Arial"/>
              </a:rPr>
              <a:t>A</a:t>
            </a:r>
            <a:r>
              <a:rPr sz="1815" spc="4" dirty="0">
                <a:latin typeface="Arial"/>
                <a:cs typeface="Arial"/>
              </a:rPr>
              <a:t>l</a:t>
            </a:r>
            <a:r>
              <a:rPr sz="1815" dirty="0">
                <a:latin typeface="Arial"/>
                <a:cs typeface="Arial"/>
              </a:rPr>
              <a:t>l</a:t>
            </a:r>
            <a:endParaRPr sz="1815">
              <a:latin typeface="Arial"/>
              <a:cs typeface="Arial"/>
            </a:endParaRPr>
          </a:p>
        </p:txBody>
      </p:sp>
      <p:sp>
        <p:nvSpPr>
          <p:cNvPr id="7" name="object 7"/>
          <p:cNvSpPr txBox="1"/>
          <p:nvPr/>
        </p:nvSpPr>
        <p:spPr>
          <a:xfrm>
            <a:off x="3084881" y="5181170"/>
            <a:ext cx="5192428" cy="253573"/>
          </a:xfrm>
          <a:prstGeom prst="rect">
            <a:avLst/>
          </a:prstGeom>
        </p:spPr>
        <p:txBody>
          <a:bodyPr wrap="square" lIns="0" tIns="0" rIns="0" bIns="0" rtlCol="0">
            <a:noAutofit/>
          </a:bodyPr>
          <a:lstStyle/>
          <a:p>
            <a:pPr marL="11527">
              <a:lnSpc>
                <a:spcPts val="1947"/>
              </a:lnSpc>
              <a:spcBef>
                <a:spcPts val="97"/>
              </a:spcBef>
            </a:pPr>
            <a:r>
              <a:rPr sz="1815" spc="4" dirty="0">
                <a:latin typeface="Arial"/>
                <a:cs typeface="Arial"/>
              </a:rPr>
              <a:t>a</a:t>
            </a:r>
            <a:r>
              <a:rPr sz="1815" spc="-4" dirty="0">
                <a:latin typeface="Arial"/>
                <a:cs typeface="Arial"/>
              </a:rPr>
              <a:t>tt</a:t>
            </a:r>
            <a:r>
              <a:rPr sz="1815" dirty="0">
                <a:latin typeface="Arial"/>
                <a:cs typeface="Arial"/>
              </a:rPr>
              <a:t>r</a:t>
            </a:r>
            <a:r>
              <a:rPr sz="1815" spc="4" dirty="0">
                <a:latin typeface="Arial"/>
                <a:cs typeface="Arial"/>
              </a:rPr>
              <a:t>i</a:t>
            </a:r>
            <a:r>
              <a:rPr sz="1815" dirty="0">
                <a:latin typeface="Arial"/>
                <a:cs typeface="Arial"/>
              </a:rPr>
              <a:t>b</a:t>
            </a:r>
            <a:r>
              <a:rPr sz="1815" spc="4" dirty="0">
                <a:latin typeface="Arial"/>
                <a:cs typeface="Arial"/>
              </a:rPr>
              <a:t>u</a:t>
            </a:r>
            <a:r>
              <a:rPr sz="1815" spc="-4" dirty="0">
                <a:latin typeface="Arial"/>
                <a:cs typeface="Arial"/>
              </a:rPr>
              <a:t>t</a:t>
            </a:r>
            <a:r>
              <a:rPr sz="1815" spc="4" dirty="0">
                <a:latin typeface="Arial"/>
                <a:cs typeface="Arial"/>
              </a:rPr>
              <a:t>e</a:t>
            </a:r>
            <a:r>
              <a:rPr sz="1815" dirty="0">
                <a:latin typeface="Arial"/>
                <a:cs typeface="Arial"/>
              </a:rPr>
              <a:t>s a</a:t>
            </a:r>
            <a:r>
              <a:rPr sz="1815" spc="8" dirty="0">
                <a:latin typeface="Arial"/>
                <a:cs typeface="Arial"/>
              </a:rPr>
              <a:t>r</a:t>
            </a:r>
            <a:r>
              <a:rPr sz="1815" dirty="0">
                <a:latin typeface="Arial"/>
                <a:cs typeface="Arial"/>
              </a:rPr>
              <a:t>e</a:t>
            </a:r>
            <a:r>
              <a:rPr sz="1815" spc="-4" dirty="0">
                <a:latin typeface="Arial"/>
                <a:cs typeface="Arial"/>
              </a:rPr>
              <a:t> </a:t>
            </a:r>
            <a:r>
              <a:rPr sz="1815" spc="4" dirty="0">
                <a:latin typeface="Arial"/>
                <a:cs typeface="Arial"/>
              </a:rPr>
              <a:t>op</a:t>
            </a:r>
            <a:r>
              <a:rPr sz="1815" spc="-4" dirty="0">
                <a:latin typeface="Arial"/>
                <a:cs typeface="Arial"/>
              </a:rPr>
              <a:t>ti</a:t>
            </a:r>
            <a:r>
              <a:rPr sz="1815" spc="4" dirty="0">
                <a:latin typeface="Arial"/>
                <a:cs typeface="Arial"/>
              </a:rPr>
              <a:t>o</a:t>
            </a:r>
            <a:r>
              <a:rPr sz="1815" dirty="0">
                <a:latin typeface="Arial"/>
                <a:cs typeface="Arial"/>
              </a:rPr>
              <a:t>n</a:t>
            </a:r>
            <a:r>
              <a:rPr sz="1815" spc="4" dirty="0">
                <a:latin typeface="Arial"/>
                <a:cs typeface="Arial"/>
              </a:rPr>
              <a:t>a</a:t>
            </a:r>
            <a:r>
              <a:rPr sz="1815" spc="-4" dirty="0">
                <a:latin typeface="Arial"/>
                <a:cs typeface="Arial"/>
              </a:rPr>
              <a:t>l</a:t>
            </a:r>
            <a:r>
              <a:rPr sz="1815" dirty="0">
                <a:latin typeface="Arial"/>
                <a:cs typeface="Arial"/>
              </a:rPr>
              <a:t>.</a:t>
            </a:r>
            <a:r>
              <a:rPr sz="1815" spc="-54" dirty="0">
                <a:latin typeface="Arial"/>
                <a:cs typeface="Arial"/>
              </a:rPr>
              <a:t> </a:t>
            </a:r>
            <a:r>
              <a:rPr sz="1815" spc="-58" dirty="0">
                <a:latin typeface="Arial"/>
                <a:cs typeface="Arial"/>
              </a:rPr>
              <a:t>A</a:t>
            </a:r>
            <a:r>
              <a:rPr sz="1815" dirty="0">
                <a:latin typeface="Arial"/>
                <a:cs typeface="Arial"/>
              </a:rPr>
              <a:t>n a</a:t>
            </a:r>
            <a:r>
              <a:rPr sz="1815" spc="8" dirty="0">
                <a:latin typeface="Arial"/>
                <a:cs typeface="Arial"/>
              </a:rPr>
              <a:t>r</a:t>
            </a:r>
            <a:r>
              <a:rPr sz="1815" dirty="0">
                <a:latin typeface="Arial"/>
                <a:cs typeface="Arial"/>
              </a:rPr>
              <a:t>c</a:t>
            </a:r>
            <a:r>
              <a:rPr sz="1815" spc="4" dirty="0">
                <a:latin typeface="Arial"/>
                <a:cs typeface="Arial"/>
              </a:rPr>
              <a:t>h</a:t>
            </a:r>
            <a:r>
              <a:rPr sz="1815" spc="-4" dirty="0">
                <a:latin typeface="Arial"/>
                <a:cs typeface="Arial"/>
              </a:rPr>
              <a:t>i</a:t>
            </a:r>
            <a:r>
              <a:rPr sz="1815" dirty="0">
                <a:latin typeface="Arial"/>
                <a:cs typeface="Arial"/>
              </a:rPr>
              <a:t>te</a:t>
            </a:r>
            <a:r>
              <a:rPr sz="1815" spc="8" dirty="0">
                <a:latin typeface="Arial"/>
                <a:cs typeface="Arial"/>
              </a:rPr>
              <a:t>c</a:t>
            </a:r>
            <a:r>
              <a:rPr sz="1815" spc="-4" dirty="0">
                <a:latin typeface="Arial"/>
                <a:cs typeface="Arial"/>
              </a:rPr>
              <a:t>t</a:t>
            </a:r>
            <a:r>
              <a:rPr sz="1815" spc="4" dirty="0">
                <a:latin typeface="Arial"/>
                <a:cs typeface="Arial"/>
              </a:rPr>
              <a:t>u</a:t>
            </a:r>
            <a:r>
              <a:rPr sz="1815" dirty="0">
                <a:latin typeface="Arial"/>
                <a:cs typeface="Arial"/>
              </a:rPr>
              <a:t>re </a:t>
            </a:r>
            <a:r>
              <a:rPr sz="1815" spc="-4" dirty="0">
                <a:latin typeface="Arial"/>
                <a:cs typeface="Arial"/>
              </a:rPr>
              <a:t>t</a:t>
            </a:r>
            <a:r>
              <a:rPr sz="1815" dirty="0">
                <a:latin typeface="Arial"/>
                <a:cs typeface="Arial"/>
              </a:rPr>
              <a:t>h</a:t>
            </a:r>
            <a:r>
              <a:rPr sz="1815" spc="4" dirty="0">
                <a:latin typeface="Arial"/>
                <a:cs typeface="Arial"/>
              </a:rPr>
              <a:t>a</a:t>
            </a:r>
            <a:r>
              <a:rPr sz="1815" dirty="0">
                <a:latin typeface="Arial"/>
                <a:cs typeface="Arial"/>
              </a:rPr>
              <a:t>t</a:t>
            </a:r>
            <a:r>
              <a:rPr sz="1815" spc="-8" dirty="0">
                <a:latin typeface="Arial"/>
                <a:cs typeface="Arial"/>
              </a:rPr>
              <a:t> </a:t>
            </a:r>
            <a:r>
              <a:rPr sz="1815" spc="4" dirty="0">
                <a:latin typeface="Arial"/>
                <a:cs typeface="Arial"/>
              </a:rPr>
              <a:t>do</a:t>
            </a:r>
            <a:r>
              <a:rPr sz="1815" dirty="0">
                <a:latin typeface="Arial"/>
                <a:cs typeface="Arial"/>
              </a:rPr>
              <a:t>e</a:t>
            </a:r>
            <a:r>
              <a:rPr sz="1815" spc="8" dirty="0">
                <a:latin typeface="Arial"/>
                <a:cs typeface="Arial"/>
              </a:rPr>
              <a:t>s</a:t>
            </a:r>
            <a:r>
              <a:rPr sz="1815" spc="4" dirty="0">
                <a:latin typeface="Arial"/>
                <a:cs typeface="Arial"/>
              </a:rPr>
              <a:t>n</a:t>
            </a:r>
            <a:r>
              <a:rPr sz="1815" dirty="0">
                <a:latin typeface="Arial"/>
                <a:cs typeface="Arial"/>
              </a:rPr>
              <a:t>'t</a:t>
            </a:r>
          </a:p>
        </p:txBody>
      </p:sp>
      <p:sp>
        <p:nvSpPr>
          <p:cNvPr id="6" name="object 6"/>
          <p:cNvSpPr txBox="1"/>
          <p:nvPr/>
        </p:nvSpPr>
        <p:spPr>
          <a:xfrm>
            <a:off x="8283130" y="5181170"/>
            <a:ext cx="2337748" cy="253573"/>
          </a:xfrm>
          <a:prstGeom prst="rect">
            <a:avLst/>
          </a:prstGeom>
        </p:spPr>
        <p:txBody>
          <a:bodyPr wrap="square" lIns="0" tIns="0" rIns="0" bIns="0" rtlCol="0">
            <a:noAutofit/>
          </a:bodyPr>
          <a:lstStyle/>
          <a:p>
            <a:pPr marL="11527">
              <a:lnSpc>
                <a:spcPts val="1947"/>
              </a:lnSpc>
              <a:spcBef>
                <a:spcPts val="97"/>
              </a:spcBef>
            </a:pPr>
            <a:r>
              <a:rPr sz="1815" spc="-4" dirty="0">
                <a:latin typeface="Arial"/>
                <a:cs typeface="Arial"/>
              </a:rPr>
              <a:t>i</a:t>
            </a:r>
            <a:r>
              <a:rPr sz="1815" dirty="0">
                <a:latin typeface="Arial"/>
                <a:cs typeface="Arial"/>
              </a:rPr>
              <a:t>mp</a:t>
            </a:r>
            <a:r>
              <a:rPr sz="1815" spc="4" dirty="0">
                <a:latin typeface="Arial"/>
                <a:cs typeface="Arial"/>
              </a:rPr>
              <a:t>l</a:t>
            </a:r>
            <a:r>
              <a:rPr sz="1815" dirty="0">
                <a:latin typeface="Arial"/>
                <a:cs typeface="Arial"/>
              </a:rPr>
              <a:t>em</a:t>
            </a:r>
            <a:r>
              <a:rPr sz="1815" spc="4" dirty="0">
                <a:latin typeface="Arial"/>
                <a:cs typeface="Arial"/>
              </a:rPr>
              <a:t>e</a:t>
            </a:r>
            <a:r>
              <a:rPr sz="1815" dirty="0">
                <a:latin typeface="Arial"/>
                <a:cs typeface="Arial"/>
              </a:rPr>
              <a:t>nt an </a:t>
            </a:r>
            <a:r>
              <a:rPr sz="1815" spc="4" dirty="0">
                <a:latin typeface="Arial"/>
                <a:cs typeface="Arial"/>
              </a:rPr>
              <a:t>a</a:t>
            </a:r>
            <a:r>
              <a:rPr sz="1815" spc="-4" dirty="0">
                <a:latin typeface="Arial"/>
                <a:cs typeface="Arial"/>
              </a:rPr>
              <a:t>tt</a:t>
            </a:r>
            <a:r>
              <a:rPr sz="1815" dirty="0">
                <a:latin typeface="Arial"/>
                <a:cs typeface="Arial"/>
              </a:rPr>
              <a:t>r</a:t>
            </a:r>
            <a:r>
              <a:rPr sz="1815" spc="4" dirty="0">
                <a:latin typeface="Arial"/>
                <a:cs typeface="Arial"/>
              </a:rPr>
              <a:t>i</a:t>
            </a:r>
            <a:r>
              <a:rPr sz="1815" dirty="0">
                <a:latin typeface="Arial"/>
                <a:cs typeface="Arial"/>
              </a:rPr>
              <a:t>b</a:t>
            </a:r>
            <a:r>
              <a:rPr sz="1815" spc="4" dirty="0">
                <a:latin typeface="Arial"/>
                <a:cs typeface="Arial"/>
              </a:rPr>
              <a:t>u</a:t>
            </a:r>
            <a:r>
              <a:rPr sz="1815" spc="-4" dirty="0">
                <a:latin typeface="Arial"/>
                <a:cs typeface="Arial"/>
              </a:rPr>
              <a:t>t</a:t>
            </a:r>
            <a:r>
              <a:rPr sz="1815" dirty="0">
                <a:latin typeface="Arial"/>
                <a:cs typeface="Arial"/>
              </a:rPr>
              <a:t>e</a:t>
            </a:r>
            <a:endParaRPr sz="1815">
              <a:latin typeface="Arial"/>
              <a:cs typeface="Arial"/>
            </a:endParaRPr>
          </a:p>
        </p:txBody>
      </p:sp>
      <p:sp>
        <p:nvSpPr>
          <p:cNvPr id="5" name="object 5"/>
          <p:cNvSpPr txBox="1"/>
          <p:nvPr/>
        </p:nvSpPr>
        <p:spPr>
          <a:xfrm>
            <a:off x="2765840" y="5438201"/>
            <a:ext cx="4064277" cy="253573"/>
          </a:xfrm>
          <a:prstGeom prst="rect">
            <a:avLst/>
          </a:prstGeom>
        </p:spPr>
        <p:txBody>
          <a:bodyPr wrap="square" lIns="0" tIns="0" rIns="0" bIns="0" rtlCol="0">
            <a:noAutofit/>
          </a:bodyPr>
          <a:lstStyle/>
          <a:p>
            <a:pPr marL="11527">
              <a:lnSpc>
                <a:spcPts val="1947"/>
              </a:lnSpc>
              <a:spcBef>
                <a:spcPts val="97"/>
              </a:spcBef>
            </a:pPr>
            <a:r>
              <a:rPr sz="1815" spc="-4" dirty="0">
                <a:latin typeface="Arial"/>
                <a:cs typeface="Arial"/>
              </a:rPr>
              <a:t>i</a:t>
            </a:r>
            <a:r>
              <a:rPr sz="1815" spc="4" dirty="0">
                <a:latin typeface="Arial"/>
                <a:cs typeface="Arial"/>
              </a:rPr>
              <a:t>gn</a:t>
            </a:r>
            <a:r>
              <a:rPr sz="1815" dirty="0">
                <a:latin typeface="Arial"/>
                <a:cs typeface="Arial"/>
              </a:rPr>
              <a:t>or</a:t>
            </a:r>
            <a:r>
              <a:rPr sz="1815" spc="4" dirty="0">
                <a:latin typeface="Arial"/>
                <a:cs typeface="Arial"/>
              </a:rPr>
              <a:t>e</a:t>
            </a:r>
            <a:r>
              <a:rPr sz="1815" dirty="0">
                <a:latin typeface="Arial"/>
                <a:cs typeface="Arial"/>
              </a:rPr>
              <a:t>s </a:t>
            </a:r>
            <a:r>
              <a:rPr sz="1815" spc="-4" dirty="0">
                <a:latin typeface="Arial"/>
                <a:cs typeface="Arial"/>
              </a:rPr>
              <a:t>i</a:t>
            </a:r>
            <a:r>
              <a:rPr sz="1815" dirty="0">
                <a:latin typeface="Arial"/>
                <a:cs typeface="Arial"/>
              </a:rPr>
              <a:t>t a</a:t>
            </a:r>
            <a:r>
              <a:rPr sz="1815" spc="4" dirty="0">
                <a:latin typeface="Arial"/>
                <a:cs typeface="Arial"/>
              </a:rPr>
              <a:t>n</a:t>
            </a:r>
            <a:r>
              <a:rPr sz="1815" dirty="0">
                <a:latin typeface="Arial"/>
                <a:cs typeface="Arial"/>
              </a:rPr>
              <a:t>d ex</a:t>
            </a:r>
            <a:r>
              <a:rPr sz="1815" spc="4" dirty="0">
                <a:latin typeface="Arial"/>
                <a:cs typeface="Arial"/>
              </a:rPr>
              <a:t>h</a:t>
            </a:r>
            <a:r>
              <a:rPr sz="1815" spc="-4" dirty="0">
                <a:latin typeface="Arial"/>
                <a:cs typeface="Arial"/>
              </a:rPr>
              <a:t>i</a:t>
            </a:r>
            <a:r>
              <a:rPr sz="1815" spc="4" dirty="0">
                <a:latin typeface="Arial"/>
                <a:cs typeface="Arial"/>
              </a:rPr>
              <a:t>b</a:t>
            </a:r>
            <a:r>
              <a:rPr sz="1815" spc="-4" dirty="0">
                <a:latin typeface="Arial"/>
                <a:cs typeface="Arial"/>
              </a:rPr>
              <a:t>i</a:t>
            </a:r>
            <a:r>
              <a:rPr sz="1815" dirty="0">
                <a:latin typeface="Arial"/>
                <a:cs typeface="Arial"/>
              </a:rPr>
              <a:t>t</a:t>
            </a:r>
            <a:r>
              <a:rPr sz="1815" spc="-8" dirty="0">
                <a:latin typeface="Arial"/>
                <a:cs typeface="Arial"/>
              </a:rPr>
              <a:t> </a:t>
            </a:r>
            <a:r>
              <a:rPr sz="1815" spc="4" dirty="0">
                <a:latin typeface="Arial"/>
                <a:cs typeface="Arial"/>
              </a:rPr>
              <a:t>d</a:t>
            </a:r>
            <a:r>
              <a:rPr sz="1815" dirty="0">
                <a:latin typeface="Arial"/>
                <a:cs typeface="Arial"/>
              </a:rPr>
              <a:t>efa</a:t>
            </a:r>
            <a:r>
              <a:rPr sz="1815" spc="4" dirty="0">
                <a:latin typeface="Arial"/>
                <a:cs typeface="Arial"/>
              </a:rPr>
              <a:t>u</a:t>
            </a:r>
            <a:r>
              <a:rPr sz="1815" spc="-4" dirty="0">
                <a:latin typeface="Arial"/>
                <a:cs typeface="Arial"/>
              </a:rPr>
              <a:t>l</a:t>
            </a:r>
            <a:r>
              <a:rPr sz="1815" dirty="0">
                <a:latin typeface="Arial"/>
                <a:cs typeface="Arial"/>
              </a:rPr>
              <a:t>t b</a:t>
            </a:r>
            <a:r>
              <a:rPr sz="1815" spc="4" dirty="0">
                <a:latin typeface="Arial"/>
                <a:cs typeface="Arial"/>
              </a:rPr>
              <a:t>eh</a:t>
            </a:r>
            <a:r>
              <a:rPr sz="1815" dirty="0">
                <a:latin typeface="Arial"/>
                <a:cs typeface="Arial"/>
              </a:rPr>
              <a:t>av</a:t>
            </a:r>
            <a:r>
              <a:rPr sz="1815" spc="-4" dirty="0">
                <a:latin typeface="Arial"/>
                <a:cs typeface="Arial"/>
              </a:rPr>
              <a:t>i</a:t>
            </a:r>
            <a:r>
              <a:rPr sz="1815" spc="4" dirty="0">
                <a:latin typeface="Arial"/>
                <a:cs typeface="Arial"/>
              </a:rPr>
              <a:t>o</a:t>
            </a:r>
            <a:r>
              <a:rPr sz="1815" dirty="0">
                <a:latin typeface="Arial"/>
                <a:cs typeface="Arial"/>
              </a:rPr>
              <a:t>u</a:t>
            </a:r>
            <a:r>
              <a:rPr sz="1815" spc="-40" dirty="0">
                <a:latin typeface="Arial"/>
                <a:cs typeface="Arial"/>
              </a:rPr>
              <a:t>r</a:t>
            </a:r>
            <a:r>
              <a:rPr sz="1815" dirty="0">
                <a:latin typeface="Arial"/>
                <a:cs typeface="Arial"/>
              </a:rPr>
              <a:t>.</a:t>
            </a:r>
          </a:p>
        </p:txBody>
      </p:sp>
      <p:sp>
        <p:nvSpPr>
          <p:cNvPr id="4" name="object 4"/>
          <p:cNvSpPr txBox="1"/>
          <p:nvPr/>
        </p:nvSpPr>
        <p:spPr>
          <a:xfrm>
            <a:off x="2765840" y="5952262"/>
            <a:ext cx="4143386" cy="253573"/>
          </a:xfrm>
          <a:prstGeom prst="rect">
            <a:avLst/>
          </a:prstGeom>
        </p:spPr>
        <p:txBody>
          <a:bodyPr wrap="square" lIns="0" tIns="0" rIns="0" bIns="0" rtlCol="0">
            <a:noAutofit/>
          </a:bodyPr>
          <a:lstStyle/>
          <a:p>
            <a:pPr marL="11527">
              <a:lnSpc>
                <a:spcPts val="1947"/>
              </a:lnSpc>
              <a:spcBef>
                <a:spcPts val="97"/>
              </a:spcBef>
            </a:pPr>
            <a:r>
              <a:rPr sz="1815" dirty="0">
                <a:latin typeface="Arial"/>
                <a:cs typeface="Arial"/>
              </a:rPr>
              <a:t>(</a:t>
            </a:r>
            <a:r>
              <a:rPr sz="1815" spc="-4" dirty="0">
                <a:latin typeface="Arial"/>
                <a:cs typeface="Arial"/>
              </a:rPr>
              <a:t>S</a:t>
            </a:r>
            <a:r>
              <a:rPr sz="1815" spc="4" dirty="0">
                <a:latin typeface="Arial"/>
                <a:cs typeface="Arial"/>
              </a:rPr>
              <a:t>e</a:t>
            </a:r>
            <a:r>
              <a:rPr sz="1815" dirty="0">
                <a:latin typeface="Arial"/>
                <a:cs typeface="Arial"/>
              </a:rPr>
              <a:t>e </a:t>
            </a:r>
            <a:r>
              <a:rPr sz="1815" spc="4" dirty="0">
                <a:latin typeface="Arial"/>
                <a:cs typeface="Arial"/>
              </a:rPr>
              <a:t>Do</a:t>
            </a:r>
            <a:r>
              <a:rPr sz="1815" dirty="0">
                <a:latin typeface="Arial"/>
                <a:cs typeface="Arial"/>
              </a:rPr>
              <a:t>c</a:t>
            </a:r>
            <a:r>
              <a:rPr sz="1815" spc="4" dirty="0">
                <a:latin typeface="Arial"/>
                <a:cs typeface="Arial"/>
              </a:rPr>
              <a:t>u</a:t>
            </a:r>
            <a:r>
              <a:rPr sz="1815" dirty="0">
                <a:latin typeface="Arial"/>
                <a:cs typeface="Arial"/>
              </a:rPr>
              <a:t>me</a:t>
            </a:r>
            <a:r>
              <a:rPr sz="1815" spc="4" dirty="0">
                <a:latin typeface="Arial"/>
                <a:cs typeface="Arial"/>
              </a:rPr>
              <a:t>n</a:t>
            </a:r>
            <a:r>
              <a:rPr sz="1815" spc="-4" dirty="0">
                <a:latin typeface="Arial"/>
                <a:cs typeface="Arial"/>
              </a:rPr>
              <a:t>t</a:t>
            </a:r>
            <a:r>
              <a:rPr sz="1815" spc="4" dirty="0">
                <a:latin typeface="Arial"/>
                <a:cs typeface="Arial"/>
              </a:rPr>
              <a:t>a</a:t>
            </a:r>
            <a:r>
              <a:rPr sz="1815" spc="-4" dirty="0">
                <a:latin typeface="Arial"/>
                <a:cs typeface="Arial"/>
              </a:rPr>
              <a:t>ti</a:t>
            </a:r>
            <a:r>
              <a:rPr sz="1815" spc="4" dirty="0">
                <a:latin typeface="Arial"/>
                <a:cs typeface="Arial"/>
              </a:rPr>
              <a:t>o</a:t>
            </a:r>
            <a:r>
              <a:rPr sz="1815" dirty="0">
                <a:latin typeface="Arial"/>
                <a:cs typeface="Arial"/>
              </a:rPr>
              <a:t>n/</a:t>
            </a:r>
            <a:r>
              <a:rPr sz="1815" spc="4" dirty="0">
                <a:latin typeface="Arial"/>
                <a:cs typeface="Arial"/>
              </a:rPr>
              <a:t>D</a:t>
            </a:r>
            <a:r>
              <a:rPr sz="1815" spc="-23" dirty="0">
                <a:latin typeface="Arial"/>
                <a:cs typeface="Arial"/>
              </a:rPr>
              <a:t>M</a:t>
            </a:r>
            <a:r>
              <a:rPr sz="1815" spc="-4" dirty="0">
                <a:latin typeface="Arial"/>
                <a:cs typeface="Arial"/>
              </a:rPr>
              <a:t>A</a:t>
            </a:r>
            <a:r>
              <a:rPr sz="1815" spc="8" dirty="0">
                <a:latin typeface="Arial"/>
                <a:cs typeface="Arial"/>
              </a:rPr>
              <a:t>-</a:t>
            </a:r>
            <a:r>
              <a:rPr sz="1815" dirty="0">
                <a:latin typeface="Arial"/>
                <a:cs typeface="Arial"/>
              </a:rPr>
              <a:t>at</a:t>
            </a:r>
            <a:r>
              <a:rPr sz="1815" spc="-4" dirty="0">
                <a:latin typeface="Arial"/>
                <a:cs typeface="Arial"/>
              </a:rPr>
              <a:t>t</a:t>
            </a:r>
            <a:r>
              <a:rPr sz="1815" dirty="0">
                <a:latin typeface="Arial"/>
                <a:cs typeface="Arial"/>
              </a:rPr>
              <a:t>r</a:t>
            </a:r>
            <a:r>
              <a:rPr sz="1815" spc="-4" dirty="0">
                <a:latin typeface="Arial"/>
                <a:cs typeface="Arial"/>
              </a:rPr>
              <a:t>i</a:t>
            </a:r>
            <a:r>
              <a:rPr sz="1815" spc="4" dirty="0">
                <a:latin typeface="Arial"/>
                <a:cs typeface="Arial"/>
              </a:rPr>
              <a:t>bu</a:t>
            </a:r>
            <a:r>
              <a:rPr sz="1815" spc="-4" dirty="0">
                <a:latin typeface="Arial"/>
                <a:cs typeface="Arial"/>
              </a:rPr>
              <a:t>t</a:t>
            </a:r>
            <a:r>
              <a:rPr sz="1815" dirty="0">
                <a:latin typeface="Arial"/>
                <a:cs typeface="Arial"/>
              </a:rPr>
              <a:t>e</a:t>
            </a:r>
            <a:r>
              <a:rPr sz="1815" spc="8" dirty="0">
                <a:latin typeface="Arial"/>
                <a:cs typeface="Arial"/>
              </a:rPr>
              <a:t>s</a:t>
            </a:r>
            <a:r>
              <a:rPr sz="1815" spc="-4" dirty="0">
                <a:latin typeface="Arial"/>
                <a:cs typeface="Arial"/>
              </a:rPr>
              <a:t>.</a:t>
            </a:r>
            <a:r>
              <a:rPr sz="1815" dirty="0">
                <a:latin typeface="Arial"/>
                <a:cs typeface="Arial"/>
              </a:rPr>
              <a:t>t</a:t>
            </a:r>
            <a:r>
              <a:rPr sz="1815" spc="-8" dirty="0">
                <a:latin typeface="Arial"/>
                <a:cs typeface="Arial"/>
              </a:rPr>
              <a:t>x</a:t>
            </a:r>
            <a:r>
              <a:rPr sz="1815" spc="-4" dirty="0">
                <a:latin typeface="Arial"/>
                <a:cs typeface="Arial"/>
              </a:rPr>
              <a:t>t</a:t>
            </a:r>
            <a:r>
              <a:rPr sz="1815" dirty="0">
                <a:latin typeface="Arial"/>
                <a:cs typeface="Arial"/>
              </a:rPr>
              <a:t>)</a:t>
            </a:r>
          </a:p>
        </p:txBody>
      </p:sp>
      <p:sp>
        <p:nvSpPr>
          <p:cNvPr id="27" name="object 3"/>
          <p:cNvSpPr txBox="1"/>
          <p:nvPr/>
        </p:nvSpPr>
        <p:spPr>
          <a:xfrm>
            <a:off x="1805122" y="552247"/>
            <a:ext cx="6472187" cy="530198"/>
          </a:xfrm>
          <a:prstGeom prst="rect">
            <a:avLst/>
          </a:prstGeom>
        </p:spPr>
        <p:txBody>
          <a:bodyPr wrap="square" lIns="0" tIns="0" rIns="0" bIns="0" rtlCol="0">
            <a:noAutofit/>
          </a:bodyPr>
          <a:lstStyle/>
          <a:p>
            <a:pPr marL="11527">
              <a:lnSpc>
                <a:spcPts val="4175"/>
              </a:lnSpc>
              <a:spcBef>
                <a:spcPts val="209"/>
              </a:spcBef>
            </a:pPr>
            <a:r>
              <a:rPr lang="en-US" sz="3600" dirty="0">
                <a:latin typeface="+mj-lt"/>
                <a:cs typeface="Arial"/>
              </a:rPr>
              <a:t>DMA Mapping Attributes</a:t>
            </a:r>
            <a:endParaRPr sz="3600" dirty="0">
              <a:latin typeface="+mj-lt"/>
              <a:cs typeface="Arial"/>
            </a:endParaRPr>
          </a:p>
        </p:txBody>
      </p:sp>
    </p:spTree>
    <p:extLst>
      <p:ext uri="{BB962C8B-B14F-4D97-AF65-F5344CB8AC3E}">
        <p14:creationId xmlns:p14="http://schemas.microsoft.com/office/powerpoint/2010/main" val="2655998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642" y="943257"/>
            <a:ext cx="10018713" cy="422835"/>
          </a:xfrm>
        </p:spPr>
        <p:txBody>
          <a:bodyPr>
            <a:normAutofit fontScale="90000"/>
          </a:bodyPr>
          <a:lstStyle/>
          <a:p>
            <a:pPr algn="l"/>
            <a:r>
              <a:rPr lang="en-US" dirty="0"/>
              <a:t>DMA Mask</a:t>
            </a:r>
            <a:br>
              <a:rPr lang="en-US" dirty="0"/>
            </a:br>
            <a:endParaRPr lang="en-US" dirty="0"/>
          </a:p>
        </p:txBody>
      </p:sp>
      <p:sp>
        <p:nvSpPr>
          <p:cNvPr id="8" name="Content Placeholder 2"/>
          <p:cNvSpPr txBox="1">
            <a:spLocks/>
          </p:cNvSpPr>
          <p:nvPr/>
        </p:nvSpPr>
        <p:spPr>
          <a:xfrm>
            <a:off x="1414642" y="3161840"/>
            <a:ext cx="10018713" cy="192795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endParaRPr lang="en-US" sz="2000" dirty="0"/>
          </a:p>
          <a:p>
            <a:pPr marL="0" indent="0">
              <a:buNone/>
            </a:pPr>
            <a:r>
              <a:rPr lang="en-US" sz="2000" dirty="0" err="1"/>
              <a:t>int</a:t>
            </a:r>
            <a:r>
              <a:rPr lang="en-US" sz="2000" dirty="0"/>
              <a:t> </a:t>
            </a:r>
            <a:r>
              <a:rPr lang="en-US" sz="2000" b="1" dirty="0" err="1"/>
              <a:t>dma_set_mask</a:t>
            </a:r>
            <a:r>
              <a:rPr lang="en-US" sz="2000" dirty="0"/>
              <a:t>(</a:t>
            </a:r>
            <a:r>
              <a:rPr lang="en-US" sz="2000" dirty="0" err="1"/>
              <a:t>struct</a:t>
            </a:r>
            <a:r>
              <a:rPr lang="en-US" sz="2000" dirty="0"/>
              <a:t> device *dev, u64 mask),</a:t>
            </a:r>
          </a:p>
          <a:p>
            <a:pPr marL="0" indent="0">
              <a:buNone/>
            </a:pPr>
            <a:r>
              <a:rPr lang="en-US" sz="2000" dirty="0" err="1"/>
              <a:t>int</a:t>
            </a:r>
            <a:r>
              <a:rPr lang="en-US" sz="2000" dirty="0"/>
              <a:t> </a:t>
            </a:r>
            <a:r>
              <a:rPr lang="en-US" sz="2000" b="1" dirty="0" err="1"/>
              <a:t>dma_set_coherent_mask</a:t>
            </a:r>
            <a:r>
              <a:rPr lang="en-US" sz="2000" dirty="0"/>
              <a:t>(</a:t>
            </a:r>
            <a:r>
              <a:rPr lang="en-US" sz="2000" dirty="0" err="1"/>
              <a:t>struct</a:t>
            </a:r>
            <a:r>
              <a:rPr lang="en-US" sz="2000" dirty="0"/>
              <a:t> device *dev, u64 mask);</a:t>
            </a:r>
          </a:p>
          <a:p>
            <a:pPr marL="0" indent="0">
              <a:buNone/>
            </a:pPr>
            <a:r>
              <a:rPr lang="en-US" sz="2000" dirty="0" err="1"/>
              <a:t>int</a:t>
            </a:r>
            <a:r>
              <a:rPr lang="en-US" sz="2000" dirty="0"/>
              <a:t> </a:t>
            </a:r>
            <a:r>
              <a:rPr lang="en-US" sz="2000" b="1" dirty="0" err="1"/>
              <a:t>dma_set_mask_and_coherent</a:t>
            </a:r>
            <a:r>
              <a:rPr lang="en-US" sz="2000" dirty="0"/>
              <a:t>(</a:t>
            </a:r>
            <a:r>
              <a:rPr lang="en-US" sz="2000" dirty="0" err="1"/>
              <a:t>struct</a:t>
            </a:r>
            <a:r>
              <a:rPr lang="en-US" sz="2000" dirty="0"/>
              <a:t> device *dev, u64 mask); </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1414641" y="1657505"/>
            <a:ext cx="9315787" cy="1938992"/>
          </a:xfrm>
          <a:prstGeom prst="rect">
            <a:avLst/>
          </a:prstGeom>
        </p:spPr>
        <p:txBody>
          <a:bodyPr wrap="square">
            <a:spAutoFit/>
          </a:bodyPr>
          <a:lstStyle/>
          <a:p>
            <a:r>
              <a:rPr lang="en-US" sz="2000" dirty="0"/>
              <a:t>Many devices are limited in the range of memory they can address, for a number of reasons. </a:t>
            </a:r>
          </a:p>
          <a:p>
            <a:r>
              <a:rPr lang="en-US" sz="2000" dirty="0"/>
              <a:t>By default, the kernel assumes that your device can perform DMA to any 32-bit address. </a:t>
            </a:r>
          </a:p>
          <a:p>
            <a:endParaRPr lang="en-US" sz="2000" dirty="0"/>
          </a:p>
          <a:p>
            <a:r>
              <a:rPr lang="en-US" sz="2000" dirty="0"/>
              <a:t>If this is not the case, you should inform the kernel of that fact with a call to:</a:t>
            </a:r>
          </a:p>
        </p:txBody>
      </p:sp>
    </p:spTree>
    <p:extLst>
      <p:ext uri="{BB962C8B-B14F-4D97-AF65-F5344CB8AC3E}">
        <p14:creationId xmlns:p14="http://schemas.microsoft.com/office/powerpoint/2010/main" val="1099050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642" y="778004"/>
            <a:ext cx="10018713" cy="928447"/>
          </a:xfrm>
        </p:spPr>
        <p:txBody>
          <a:bodyPr>
            <a:normAutofit fontScale="90000"/>
          </a:bodyPr>
          <a:lstStyle/>
          <a:p>
            <a:pPr algn="l"/>
            <a:r>
              <a:rPr lang="en-US" dirty="0"/>
              <a:t> Streaming DMA Mappings</a:t>
            </a:r>
            <a:br>
              <a:rPr lang="en-US" dirty="0"/>
            </a:br>
            <a:endParaRPr lang="en-US" dirty="0"/>
          </a:p>
        </p:txBody>
      </p:sp>
      <p:sp>
        <p:nvSpPr>
          <p:cNvPr id="3" name="Content Placeholder 2"/>
          <p:cNvSpPr>
            <a:spLocks noGrp="1"/>
          </p:cNvSpPr>
          <p:nvPr>
            <p:ph idx="1"/>
          </p:nvPr>
        </p:nvSpPr>
        <p:spPr>
          <a:xfrm>
            <a:off x="1414641" y="1792668"/>
            <a:ext cx="10018713" cy="4403737"/>
          </a:xfrm>
        </p:spPr>
        <p:txBody>
          <a:bodyPr>
            <a:normAutofit/>
          </a:bodyPr>
          <a:lstStyle/>
          <a:p>
            <a:r>
              <a:rPr lang="en-US" dirty="0"/>
              <a:t>These mappings expect to work with a buffer that has already been allocated by the driver.</a:t>
            </a:r>
          </a:p>
          <a:p>
            <a:r>
              <a:rPr lang="en-US" dirty="0"/>
              <a:t>Memory that is </a:t>
            </a:r>
            <a:r>
              <a:rPr lang="en-US" dirty="0" err="1"/>
              <a:t>DMA’ble</a:t>
            </a:r>
            <a:r>
              <a:rPr lang="en-US" dirty="0"/>
              <a:t> :</a:t>
            </a:r>
          </a:p>
          <a:p>
            <a:pPr marL="0" indent="0">
              <a:buNone/>
            </a:pPr>
            <a:r>
              <a:rPr lang="en-US" dirty="0"/>
              <a:t>	Memory allocated by page allocator(i.e. __</a:t>
            </a:r>
            <a:r>
              <a:rPr lang="en-US" dirty="0" err="1"/>
              <a:t>get_free_page</a:t>
            </a:r>
            <a:r>
              <a:rPr lang="en-US" dirty="0"/>
              <a:t>*()) or the 	generic memory allocators(i.e. </a:t>
            </a:r>
            <a:r>
              <a:rPr lang="en-US" dirty="0" err="1"/>
              <a:t>kmalloc</a:t>
            </a:r>
            <a:r>
              <a:rPr lang="en-US" dirty="0"/>
              <a:t>() or </a:t>
            </a:r>
            <a:r>
              <a:rPr lang="en-US" dirty="0" err="1"/>
              <a:t>kmem_cache_alloc</a:t>
            </a:r>
            <a:r>
              <a:rPr lang="en-US" dirty="0"/>
              <a:t>()) .</a:t>
            </a:r>
          </a:p>
          <a:p>
            <a:pPr marL="0" indent="0">
              <a:buNone/>
            </a:pPr>
            <a:r>
              <a:rPr lang="en-US" dirty="0"/>
              <a:t>	Buffers used for DMA must be </a:t>
            </a:r>
            <a:r>
              <a:rPr lang="en-US" dirty="0" err="1"/>
              <a:t>cacheline</a:t>
            </a:r>
            <a:r>
              <a:rPr lang="en-US" dirty="0"/>
              <a:t>-aligned.</a:t>
            </a:r>
          </a:p>
          <a:p>
            <a:pPr marL="0" indent="0">
              <a:buNone/>
            </a:pPr>
            <a:r>
              <a:rPr lang="en-US" dirty="0"/>
              <a:t>	</a:t>
            </a:r>
          </a:p>
        </p:txBody>
      </p:sp>
    </p:spTree>
    <p:extLst>
      <p:ext uri="{BB962C8B-B14F-4D97-AF65-F5344CB8AC3E}">
        <p14:creationId xmlns:p14="http://schemas.microsoft.com/office/powerpoint/2010/main" val="4176621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642" y="778004"/>
            <a:ext cx="10018713" cy="928447"/>
          </a:xfrm>
        </p:spPr>
        <p:txBody>
          <a:bodyPr>
            <a:normAutofit fontScale="90000"/>
          </a:bodyPr>
          <a:lstStyle/>
          <a:p>
            <a:pPr algn="l"/>
            <a:r>
              <a:rPr lang="en-US" dirty="0"/>
              <a:t> DMA Direction</a:t>
            </a:r>
            <a:br>
              <a:rPr lang="en-US" dirty="0"/>
            </a:br>
            <a:endParaRPr lang="en-US" dirty="0"/>
          </a:p>
        </p:txBody>
      </p:sp>
      <p:sp>
        <p:nvSpPr>
          <p:cNvPr id="3" name="Content Placeholder 2"/>
          <p:cNvSpPr>
            <a:spLocks noGrp="1"/>
          </p:cNvSpPr>
          <p:nvPr>
            <p:ph idx="1"/>
          </p:nvPr>
        </p:nvSpPr>
        <p:spPr>
          <a:xfrm>
            <a:off x="1414641" y="1792668"/>
            <a:ext cx="10018713" cy="3319159"/>
          </a:xfrm>
        </p:spPr>
        <p:txBody>
          <a:bodyPr>
            <a:normAutofit fontScale="92500" lnSpcReduction="20000"/>
          </a:bodyPr>
          <a:lstStyle/>
          <a:p>
            <a:r>
              <a:rPr lang="en-US" sz="2200" dirty="0"/>
              <a:t>When setting up a streaming mapping, you must tell the kernel in which direction the data is moving. </a:t>
            </a:r>
          </a:p>
          <a:p>
            <a:pPr marL="0" indent="0">
              <a:buNone/>
            </a:pPr>
            <a:endParaRPr lang="en-US" sz="2200" dirty="0"/>
          </a:p>
          <a:p>
            <a:pPr marL="0" indent="0">
              <a:buNone/>
            </a:pPr>
            <a:r>
              <a:rPr lang="en-US" sz="2200" dirty="0"/>
              <a:t>		</a:t>
            </a:r>
            <a:r>
              <a:rPr lang="en-US" sz="2200" dirty="0" err="1"/>
              <a:t>enum</a:t>
            </a:r>
            <a:r>
              <a:rPr lang="en-US" sz="2200" dirty="0"/>
              <a:t> </a:t>
            </a:r>
            <a:r>
              <a:rPr lang="en-US" sz="2200" b="1" dirty="0" err="1"/>
              <a:t>dma_data_direction</a:t>
            </a:r>
            <a:r>
              <a:rPr lang="en-US" sz="2000" dirty="0"/>
              <a:t> {</a:t>
            </a:r>
          </a:p>
          <a:p>
            <a:pPr marL="0" indent="0">
              <a:buNone/>
            </a:pPr>
            <a:r>
              <a:rPr lang="en-US" sz="2000" b="1" dirty="0"/>
              <a:t>			DMA_BIDIRECTIONAL </a:t>
            </a:r>
            <a:r>
              <a:rPr lang="en-US" sz="2000" dirty="0"/>
              <a:t>= 0,</a:t>
            </a:r>
          </a:p>
          <a:p>
            <a:pPr marL="0" indent="0">
              <a:buNone/>
            </a:pPr>
            <a:r>
              <a:rPr lang="en-US" sz="2000" b="1" dirty="0"/>
              <a:t>			DMA_TO_DEVICE </a:t>
            </a:r>
            <a:r>
              <a:rPr lang="en-US" sz="2000" dirty="0"/>
              <a:t>= 1,</a:t>
            </a:r>
          </a:p>
          <a:p>
            <a:pPr marL="0" indent="0">
              <a:buNone/>
            </a:pPr>
            <a:r>
              <a:rPr lang="en-US" sz="2000" b="1" dirty="0"/>
              <a:t>			DMA_FROM_DEVICE </a:t>
            </a:r>
            <a:r>
              <a:rPr lang="en-US" sz="2000" dirty="0"/>
              <a:t>= 2,</a:t>
            </a:r>
          </a:p>
          <a:p>
            <a:pPr marL="0" indent="0">
              <a:buNone/>
            </a:pPr>
            <a:r>
              <a:rPr lang="en-US" sz="2000" b="1" dirty="0"/>
              <a:t>			DMA_NONE </a:t>
            </a:r>
            <a:r>
              <a:rPr lang="en-US" sz="2000" dirty="0"/>
              <a:t>= 3,</a:t>
            </a:r>
          </a:p>
          <a:p>
            <a:pPr marL="0" indent="0">
              <a:buNone/>
            </a:pPr>
            <a:r>
              <a:rPr lang="en-US" sz="2000" dirty="0"/>
              <a:t>		};</a:t>
            </a:r>
          </a:p>
        </p:txBody>
      </p:sp>
      <p:sp>
        <p:nvSpPr>
          <p:cNvPr id="7" name="Content Placeholder 2"/>
          <p:cNvSpPr txBox="1">
            <a:spLocks/>
          </p:cNvSpPr>
          <p:nvPr/>
        </p:nvSpPr>
        <p:spPr>
          <a:xfrm>
            <a:off x="1414642" y="3146851"/>
            <a:ext cx="10018713" cy="100148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dirty="0"/>
          </a:p>
          <a:p>
            <a:endParaRPr lang="en-US" dirty="0"/>
          </a:p>
        </p:txBody>
      </p:sp>
    </p:spTree>
    <p:extLst>
      <p:ext uri="{BB962C8B-B14F-4D97-AF65-F5344CB8AC3E}">
        <p14:creationId xmlns:p14="http://schemas.microsoft.com/office/powerpoint/2010/main" val="2870537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710466" y="1842585"/>
            <a:ext cx="7105343" cy="1298985"/>
          </a:xfrm>
          <a:prstGeom prst="rect">
            <a:avLst/>
          </a:prstGeom>
        </p:spPr>
        <p:txBody>
          <a:bodyPr wrap="square" lIns="0" tIns="0" rIns="0" bIns="0" rtlCol="0">
            <a:noAutofit/>
          </a:bodyPr>
          <a:lstStyle/>
          <a:p>
            <a:pPr marL="11527" marR="28236">
              <a:lnSpc>
                <a:spcPts val="1815"/>
              </a:lnSpc>
              <a:spcBef>
                <a:spcPts val="91"/>
              </a:spcBef>
            </a:pPr>
            <a:r>
              <a:rPr sz="2723" baseline="1449" dirty="0">
                <a:latin typeface="Times New Roman"/>
                <a:cs typeface="Times New Roman"/>
              </a:rPr>
              <a:t>dma_addr_t</a:t>
            </a:r>
            <a:endParaRPr sz="1815" dirty="0">
              <a:latin typeface="Times New Roman"/>
              <a:cs typeface="Times New Roman"/>
            </a:endParaRPr>
          </a:p>
          <a:p>
            <a:pPr marL="2916210" indent="-2904683">
              <a:lnSpc>
                <a:spcPts val="2060"/>
              </a:lnSpc>
              <a:spcBef>
                <a:spcPts val="30"/>
              </a:spcBef>
              <a:tabLst>
                <a:tab pos="3884437" algn="l"/>
              </a:tabLst>
            </a:pPr>
            <a:r>
              <a:rPr sz="1815" b="1" dirty="0">
                <a:latin typeface="Times New Roman"/>
                <a:cs typeface="Times New Roman"/>
              </a:rPr>
              <a:t>dma_map_single_attr</a:t>
            </a:r>
            <a:r>
              <a:rPr sz="1815" b="1" spc="-4" dirty="0">
                <a:latin typeface="Times New Roman"/>
                <a:cs typeface="Times New Roman"/>
              </a:rPr>
              <a:t>s</a:t>
            </a:r>
            <a:r>
              <a:rPr sz="1815" dirty="0">
                <a:latin typeface="Times New Roman"/>
                <a:cs typeface="Times New Roman"/>
              </a:rPr>
              <a:t>(struct </a:t>
            </a:r>
            <a:r>
              <a:rPr sz="1815" spc="182" dirty="0">
                <a:latin typeface="Times New Roman"/>
                <a:cs typeface="Times New Roman"/>
              </a:rPr>
              <a:t> </a:t>
            </a:r>
            <a:r>
              <a:rPr sz="1815" dirty="0">
                <a:latin typeface="Times New Roman"/>
                <a:cs typeface="Times New Roman"/>
              </a:rPr>
              <a:t>device</a:t>
            </a:r>
            <a:r>
              <a:rPr sz="1815" spc="566" dirty="0">
                <a:latin typeface="Times New Roman"/>
                <a:cs typeface="Times New Roman"/>
              </a:rPr>
              <a:t> </a:t>
            </a:r>
            <a:r>
              <a:rPr sz="1815" dirty="0">
                <a:latin typeface="Times New Roman"/>
                <a:cs typeface="Times New Roman"/>
              </a:rPr>
              <a:t>*dev,</a:t>
            </a:r>
            <a:r>
              <a:rPr sz="1815" spc="471" dirty="0">
                <a:latin typeface="Times New Roman"/>
                <a:cs typeface="Times New Roman"/>
              </a:rPr>
              <a:t> </a:t>
            </a:r>
            <a:r>
              <a:rPr sz="1815" dirty="0">
                <a:latin typeface="Times New Roman"/>
                <a:cs typeface="Times New Roman"/>
              </a:rPr>
              <a:t>void</a:t>
            </a:r>
            <a:r>
              <a:rPr sz="1815" spc="439" dirty="0">
                <a:latin typeface="Times New Roman"/>
                <a:cs typeface="Times New Roman"/>
              </a:rPr>
              <a:t> </a:t>
            </a:r>
            <a:r>
              <a:rPr sz="1815" dirty="0">
                <a:latin typeface="Times New Roman"/>
                <a:cs typeface="Times New Roman"/>
              </a:rPr>
              <a:t>*ptr, size_t	size,</a:t>
            </a:r>
          </a:p>
          <a:p>
            <a:pPr marL="2916210" marR="28236">
              <a:lnSpc>
                <a:spcPts val="2033"/>
              </a:lnSpc>
            </a:pPr>
            <a:r>
              <a:rPr sz="1815" dirty="0">
                <a:latin typeface="Times New Roman"/>
                <a:cs typeface="Times New Roman"/>
              </a:rPr>
              <a:t>enum  </a:t>
            </a:r>
            <a:r>
              <a:rPr sz="1815" spc="50" dirty="0">
                <a:latin typeface="Times New Roman"/>
                <a:cs typeface="Times New Roman"/>
              </a:rPr>
              <a:t> </a:t>
            </a:r>
            <a:r>
              <a:rPr sz="1815" dirty="0">
                <a:latin typeface="Times New Roman"/>
                <a:cs typeface="Times New Roman"/>
              </a:rPr>
              <a:t>dma_data_direction</a:t>
            </a:r>
            <a:r>
              <a:rPr sz="1815" spc="467" dirty="0">
                <a:latin typeface="Times New Roman"/>
                <a:cs typeface="Times New Roman"/>
              </a:rPr>
              <a:t> </a:t>
            </a:r>
            <a:r>
              <a:rPr sz="1815" dirty="0">
                <a:latin typeface="Times New Roman"/>
                <a:cs typeface="Times New Roman"/>
              </a:rPr>
              <a:t>dir,</a:t>
            </a:r>
          </a:p>
          <a:p>
            <a:pPr marL="2916210" marR="28236">
              <a:lnSpc>
                <a:spcPts val="2060"/>
              </a:lnSpc>
              <a:spcBef>
                <a:spcPts val="1"/>
              </a:spcBef>
            </a:pPr>
            <a:r>
              <a:rPr sz="1815" dirty="0">
                <a:latin typeface="Times New Roman"/>
                <a:cs typeface="Times New Roman"/>
              </a:rPr>
              <a:t>struct</a:t>
            </a:r>
            <a:r>
              <a:rPr sz="1815" spc="353" dirty="0">
                <a:latin typeface="Times New Roman"/>
                <a:cs typeface="Times New Roman"/>
              </a:rPr>
              <a:t> </a:t>
            </a:r>
            <a:r>
              <a:rPr sz="1815" dirty="0">
                <a:latin typeface="Times New Roman"/>
                <a:cs typeface="Times New Roman"/>
              </a:rPr>
              <a:t>dma_attrs</a:t>
            </a:r>
            <a:r>
              <a:rPr sz="1815" spc="467" dirty="0">
                <a:latin typeface="Times New Roman"/>
                <a:cs typeface="Times New Roman"/>
              </a:rPr>
              <a:t> </a:t>
            </a:r>
            <a:r>
              <a:rPr sz="1815" dirty="0">
                <a:latin typeface="Times New Roman"/>
                <a:cs typeface="Times New Roman"/>
              </a:rPr>
              <a:t>*attrs);</a:t>
            </a:r>
          </a:p>
        </p:txBody>
      </p:sp>
      <p:sp>
        <p:nvSpPr>
          <p:cNvPr id="8" name="object 8"/>
          <p:cNvSpPr txBox="1"/>
          <p:nvPr/>
        </p:nvSpPr>
        <p:spPr>
          <a:xfrm>
            <a:off x="1710467" y="3411280"/>
            <a:ext cx="8447085" cy="1307054"/>
          </a:xfrm>
          <a:prstGeom prst="rect">
            <a:avLst/>
          </a:prstGeom>
        </p:spPr>
        <p:txBody>
          <a:bodyPr wrap="square" lIns="0" tIns="0" rIns="0" bIns="0" rtlCol="0">
            <a:noAutofit/>
          </a:bodyPr>
          <a:lstStyle/>
          <a:p>
            <a:pPr marL="11527" marR="28236">
              <a:lnSpc>
                <a:spcPts val="1815"/>
              </a:lnSpc>
              <a:spcBef>
                <a:spcPts val="91"/>
              </a:spcBef>
            </a:pPr>
            <a:r>
              <a:rPr sz="2723" baseline="1449" dirty="0">
                <a:latin typeface="Times New Roman"/>
                <a:cs typeface="Times New Roman"/>
              </a:rPr>
              <a:t>void</a:t>
            </a:r>
            <a:endParaRPr sz="1815" dirty="0">
              <a:latin typeface="Times New Roman"/>
              <a:cs typeface="Times New Roman"/>
            </a:endParaRPr>
          </a:p>
          <a:p>
            <a:pPr marL="11527" marR="28236">
              <a:lnSpc>
                <a:spcPts val="2051"/>
              </a:lnSpc>
              <a:spcBef>
                <a:spcPts val="12"/>
              </a:spcBef>
            </a:pPr>
            <a:r>
              <a:rPr sz="1815" b="1" dirty="0">
                <a:latin typeface="Times New Roman"/>
                <a:cs typeface="Times New Roman"/>
              </a:rPr>
              <a:t>dma_unmap_single_attr</a:t>
            </a:r>
            <a:r>
              <a:rPr sz="1815" b="1" spc="-4" dirty="0">
                <a:latin typeface="Times New Roman"/>
                <a:cs typeface="Times New Roman"/>
              </a:rPr>
              <a:t>s</a:t>
            </a:r>
            <a:r>
              <a:rPr sz="1815" dirty="0">
                <a:latin typeface="Times New Roman"/>
                <a:cs typeface="Times New Roman"/>
              </a:rPr>
              <a:t>(struct </a:t>
            </a:r>
            <a:r>
              <a:rPr sz="1815" spc="182" dirty="0">
                <a:latin typeface="Times New Roman"/>
                <a:cs typeface="Times New Roman"/>
              </a:rPr>
              <a:t> </a:t>
            </a:r>
            <a:r>
              <a:rPr sz="1815" dirty="0">
                <a:latin typeface="Times New Roman"/>
                <a:cs typeface="Times New Roman"/>
              </a:rPr>
              <a:t>device</a:t>
            </a:r>
            <a:r>
              <a:rPr sz="1815" spc="515" dirty="0">
                <a:latin typeface="Times New Roman"/>
                <a:cs typeface="Times New Roman"/>
              </a:rPr>
              <a:t> </a:t>
            </a:r>
            <a:r>
              <a:rPr sz="1815" dirty="0">
                <a:latin typeface="Times New Roman"/>
                <a:cs typeface="Times New Roman"/>
              </a:rPr>
              <a:t>*dev,</a:t>
            </a:r>
            <a:r>
              <a:rPr lang="en-US" sz="1815" dirty="0">
                <a:latin typeface="Times New Roman"/>
                <a:cs typeface="Times New Roman"/>
              </a:rPr>
              <a:t> </a:t>
            </a:r>
            <a:r>
              <a:rPr sz="1815" dirty="0" err="1">
                <a:latin typeface="Times New Roman"/>
                <a:cs typeface="Times New Roman"/>
              </a:rPr>
              <a:t>dma_addr_t</a:t>
            </a:r>
            <a:r>
              <a:rPr sz="1815" spc="522" dirty="0">
                <a:latin typeface="Times New Roman"/>
                <a:cs typeface="Times New Roman"/>
              </a:rPr>
              <a:t> </a:t>
            </a:r>
            <a:r>
              <a:rPr sz="1815" dirty="0" err="1">
                <a:latin typeface="Times New Roman"/>
                <a:cs typeface="Times New Roman"/>
              </a:rPr>
              <a:t>addr</a:t>
            </a:r>
            <a:r>
              <a:rPr sz="1815" dirty="0">
                <a:latin typeface="Times New Roman"/>
                <a:cs typeface="Times New Roman"/>
              </a:rPr>
              <a:t>,</a:t>
            </a:r>
            <a:endParaRPr lang="en-US" sz="1815" dirty="0">
              <a:latin typeface="Times New Roman"/>
              <a:cs typeface="Times New Roman"/>
            </a:endParaRPr>
          </a:p>
          <a:p>
            <a:pPr marL="11527" marR="28236">
              <a:lnSpc>
                <a:spcPts val="2051"/>
              </a:lnSpc>
              <a:spcBef>
                <a:spcPts val="12"/>
              </a:spcBef>
            </a:pPr>
            <a:r>
              <a:rPr lang="en-US" sz="1815" spc="-326" dirty="0">
                <a:latin typeface="Times New Roman"/>
                <a:cs typeface="Times New Roman"/>
              </a:rPr>
              <a:t>			</a:t>
            </a:r>
            <a:r>
              <a:rPr sz="1815" spc="-326" dirty="0">
                <a:latin typeface="Times New Roman"/>
                <a:cs typeface="Times New Roman"/>
              </a:rPr>
              <a:t> </a:t>
            </a:r>
            <a:r>
              <a:rPr sz="1815" dirty="0">
                <a:latin typeface="Times New Roman"/>
                <a:cs typeface="Times New Roman"/>
              </a:rPr>
              <a:t>size_t</a:t>
            </a:r>
            <a:r>
              <a:rPr sz="1815" spc="-171" dirty="0">
                <a:latin typeface="Times New Roman"/>
                <a:cs typeface="Times New Roman"/>
              </a:rPr>
              <a:t> </a:t>
            </a:r>
            <a:r>
              <a:rPr sz="1815" dirty="0">
                <a:latin typeface="Times New Roman"/>
                <a:cs typeface="Times New Roman"/>
              </a:rPr>
              <a:t>size, enum  </a:t>
            </a:r>
            <a:r>
              <a:rPr sz="1815" spc="50" dirty="0">
                <a:latin typeface="Times New Roman"/>
                <a:cs typeface="Times New Roman"/>
              </a:rPr>
              <a:t> </a:t>
            </a:r>
            <a:r>
              <a:rPr sz="1815" dirty="0" err="1">
                <a:latin typeface="Times New Roman"/>
                <a:cs typeface="Times New Roman"/>
              </a:rPr>
              <a:t>dma_data_direction</a:t>
            </a:r>
            <a:r>
              <a:rPr sz="1815" spc="467" dirty="0">
                <a:latin typeface="Times New Roman"/>
                <a:cs typeface="Times New Roman"/>
              </a:rPr>
              <a:t> </a:t>
            </a:r>
            <a:r>
              <a:rPr sz="1815" dirty="0" err="1">
                <a:latin typeface="Times New Roman"/>
                <a:cs typeface="Times New Roman"/>
              </a:rPr>
              <a:t>dir</a:t>
            </a:r>
            <a:r>
              <a:rPr sz="1815" dirty="0">
                <a:latin typeface="Times New Roman"/>
                <a:cs typeface="Times New Roman"/>
              </a:rPr>
              <a:t>,</a:t>
            </a:r>
            <a:endParaRPr lang="en-US" sz="2000" dirty="0"/>
          </a:p>
          <a:p>
            <a:pPr marL="11527" marR="28236">
              <a:lnSpc>
                <a:spcPts val="2051"/>
              </a:lnSpc>
              <a:spcBef>
                <a:spcPts val="12"/>
              </a:spcBef>
            </a:pPr>
            <a:r>
              <a:rPr lang="en-US" sz="2000" dirty="0"/>
              <a:t>			</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dma_attrs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attrs</a:t>
            </a:r>
            <a:r>
              <a:rPr lang="en-US" sz="2000" dirty="0">
                <a:latin typeface="Times New Roman" panose="02020603050405020304" pitchFamily="18" charset="0"/>
                <a:cs typeface="Times New Roman" panose="02020603050405020304" pitchFamily="18" charset="0"/>
              </a:rPr>
              <a:t>);</a:t>
            </a:r>
            <a:endParaRPr sz="1815" dirty="0">
              <a:latin typeface="Times New Roman" panose="02020603050405020304" pitchFamily="18" charset="0"/>
              <a:cs typeface="Times New Roman" panose="02020603050405020304" pitchFamily="18" charset="0"/>
            </a:endParaRPr>
          </a:p>
        </p:txBody>
      </p:sp>
      <p:sp>
        <p:nvSpPr>
          <p:cNvPr id="7" name="object 7"/>
          <p:cNvSpPr txBox="1"/>
          <p:nvPr/>
        </p:nvSpPr>
        <p:spPr>
          <a:xfrm>
            <a:off x="5332294" y="4464761"/>
            <a:ext cx="2270834" cy="253573"/>
          </a:xfrm>
          <a:prstGeom prst="rect">
            <a:avLst/>
          </a:prstGeom>
        </p:spPr>
        <p:txBody>
          <a:bodyPr wrap="square" lIns="0" tIns="0" rIns="0" bIns="0" rtlCol="0">
            <a:noAutofit/>
          </a:bodyPr>
          <a:lstStyle/>
          <a:p>
            <a:pPr marL="11527">
              <a:lnSpc>
                <a:spcPts val="1815"/>
              </a:lnSpc>
              <a:spcBef>
                <a:spcPts val="91"/>
              </a:spcBef>
            </a:pPr>
            <a:endParaRPr sz="1815" dirty="0">
              <a:latin typeface="Times New Roman"/>
              <a:cs typeface="Times New Roman"/>
            </a:endParaRPr>
          </a:p>
        </p:txBody>
      </p:sp>
      <p:sp>
        <p:nvSpPr>
          <p:cNvPr id="5" name="object 5"/>
          <p:cNvSpPr txBox="1"/>
          <p:nvPr/>
        </p:nvSpPr>
        <p:spPr>
          <a:xfrm>
            <a:off x="1710466" y="4978823"/>
            <a:ext cx="4345455" cy="515214"/>
          </a:xfrm>
          <a:prstGeom prst="rect">
            <a:avLst/>
          </a:prstGeom>
        </p:spPr>
        <p:txBody>
          <a:bodyPr wrap="square" lIns="0" tIns="0" rIns="0" bIns="0" rtlCol="0">
            <a:noAutofit/>
          </a:bodyPr>
          <a:lstStyle/>
          <a:p>
            <a:pPr marL="11527">
              <a:lnSpc>
                <a:spcPts val="1815"/>
              </a:lnSpc>
              <a:spcBef>
                <a:spcPts val="91"/>
              </a:spcBef>
            </a:pPr>
            <a:r>
              <a:rPr sz="2723" baseline="1449" dirty="0">
                <a:latin typeface="Times New Roman"/>
                <a:cs typeface="Times New Roman"/>
              </a:rPr>
              <a:t>dma_addr_t</a:t>
            </a:r>
            <a:r>
              <a:rPr sz="2723" spc="522" baseline="1449" dirty="0">
                <a:latin typeface="Times New Roman"/>
                <a:cs typeface="Times New Roman"/>
              </a:rPr>
              <a:t> </a:t>
            </a:r>
            <a:r>
              <a:rPr sz="2723" b="1" baseline="1449" dirty="0">
                <a:latin typeface="Times New Roman"/>
                <a:cs typeface="Times New Roman"/>
              </a:rPr>
              <a:t>dma_map_singl</a:t>
            </a:r>
            <a:r>
              <a:rPr sz="2723" b="1" spc="-4" baseline="1449" dirty="0">
                <a:latin typeface="Times New Roman"/>
                <a:cs typeface="Times New Roman"/>
              </a:rPr>
              <a:t>e</a:t>
            </a:r>
            <a:r>
              <a:rPr sz="2723" baseline="1449" dirty="0">
                <a:latin typeface="Times New Roman"/>
                <a:cs typeface="Times New Roman"/>
              </a:rPr>
              <a:t>(...);</a:t>
            </a:r>
            <a:endParaRPr sz="1815" dirty="0">
              <a:latin typeface="Times New Roman"/>
              <a:cs typeface="Times New Roman"/>
            </a:endParaRPr>
          </a:p>
          <a:p>
            <a:pPr marL="11527" marR="34580">
              <a:lnSpc>
                <a:spcPts val="2060"/>
              </a:lnSpc>
              <a:spcBef>
                <a:spcPts val="12"/>
              </a:spcBef>
            </a:pPr>
            <a:r>
              <a:rPr sz="1815" dirty="0">
                <a:latin typeface="Times New Roman"/>
                <a:cs typeface="Times New Roman"/>
              </a:rPr>
              <a:t>void</a:t>
            </a:r>
            <a:r>
              <a:rPr sz="1815" spc="476" dirty="0">
                <a:latin typeface="Times New Roman"/>
                <a:cs typeface="Times New Roman"/>
              </a:rPr>
              <a:t> </a:t>
            </a:r>
            <a:r>
              <a:rPr sz="1815" b="1" dirty="0">
                <a:latin typeface="Times New Roman"/>
                <a:cs typeface="Times New Roman"/>
              </a:rPr>
              <a:t>dma_unmap_singl</a:t>
            </a:r>
            <a:r>
              <a:rPr sz="1815" b="1" spc="-4" dirty="0">
                <a:latin typeface="Times New Roman"/>
                <a:cs typeface="Times New Roman"/>
              </a:rPr>
              <a:t>e</a:t>
            </a:r>
            <a:r>
              <a:rPr sz="1815" dirty="0">
                <a:latin typeface="Times New Roman"/>
                <a:cs typeface="Times New Roman"/>
              </a:rPr>
              <a:t>(...);</a:t>
            </a:r>
          </a:p>
        </p:txBody>
      </p:sp>
      <p:sp>
        <p:nvSpPr>
          <p:cNvPr id="13" name="Title 1"/>
          <p:cNvSpPr txBox="1">
            <a:spLocks/>
          </p:cNvSpPr>
          <p:nvPr/>
        </p:nvSpPr>
        <p:spPr>
          <a:xfrm>
            <a:off x="1414642" y="778004"/>
            <a:ext cx="10018713" cy="928447"/>
          </a:xfrm>
          <a:prstGeom prst="rect">
            <a:avLst/>
          </a:prstGeom>
        </p:spPr>
        <p:txBody>
          <a:bodyPr>
            <a:normAutofit fontScale="82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DMA Streaming Mapping </a:t>
            </a:r>
            <a:br>
              <a:rPr lang="en-US" dirty="0"/>
            </a:br>
            <a:endParaRPr lang="en-US" dirty="0"/>
          </a:p>
        </p:txBody>
      </p:sp>
    </p:spTree>
    <p:extLst>
      <p:ext uri="{BB962C8B-B14F-4D97-AF65-F5344CB8AC3E}">
        <p14:creationId xmlns:p14="http://schemas.microsoft.com/office/powerpoint/2010/main" val="1983537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7961" y="1176080"/>
            <a:ext cx="8885383" cy="3508653"/>
          </a:xfrm>
          <a:prstGeom prst="rect">
            <a:avLst/>
          </a:prstGeom>
        </p:spPr>
        <p:txBody>
          <a:bodyPr wrap="square">
            <a:spAutoFit/>
          </a:bodyPr>
          <a:lstStyle/>
          <a:p>
            <a:r>
              <a:rPr lang="en-US" sz="2400" b="1" dirty="0"/>
              <a:t>Some important rules apply to streaming DMA mappings</a:t>
            </a:r>
            <a:r>
              <a:rPr lang="en-US" sz="2400" dirty="0"/>
              <a:t>:</a:t>
            </a:r>
          </a:p>
          <a:p>
            <a:endParaRPr lang="en-US" dirty="0"/>
          </a:p>
          <a:p>
            <a:pPr marL="285750" indent="-285750">
              <a:buFont typeface="Arial" panose="020B0604020202020204" pitchFamily="34" charset="0"/>
              <a:buChar char="•"/>
            </a:pPr>
            <a:r>
              <a:rPr lang="en-US" dirty="0"/>
              <a:t>The buffer must be used only for a transfer that matches the direction value given when it was mapped.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a buffer has been mapped, it belongs to the device, not the processor. Until the buffer has been unmapped, the driver should not touch its contents in any way. Only after </a:t>
            </a:r>
            <a:r>
              <a:rPr lang="en-US" dirty="0" err="1"/>
              <a:t>dma_unmap_single</a:t>
            </a:r>
            <a:r>
              <a:rPr lang="en-US" dirty="0"/>
              <a:t> has been called is it safe for the driver to access the contents of the buffer (with one exception that we see shortly)..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buffer must not be unmapped while DMA is still active, or serious system instability is guaranteed.</a:t>
            </a:r>
          </a:p>
        </p:txBody>
      </p:sp>
    </p:spTree>
    <p:extLst>
      <p:ext uri="{BB962C8B-B14F-4D97-AF65-F5344CB8AC3E}">
        <p14:creationId xmlns:p14="http://schemas.microsoft.com/office/powerpoint/2010/main" val="12045374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1820637" y="2272243"/>
            <a:ext cx="7105365" cy="1037345"/>
          </a:xfrm>
          <a:prstGeom prst="rect">
            <a:avLst/>
          </a:prstGeom>
        </p:spPr>
        <p:txBody>
          <a:bodyPr wrap="square" lIns="0" tIns="0" rIns="0" bIns="0" rtlCol="0">
            <a:noAutofit/>
          </a:bodyPr>
          <a:lstStyle/>
          <a:p>
            <a:pPr marL="11527" marR="28236">
              <a:lnSpc>
                <a:spcPts val="1815"/>
              </a:lnSpc>
              <a:spcBef>
                <a:spcPts val="91"/>
              </a:spcBef>
            </a:pPr>
            <a:r>
              <a:rPr sz="2723" baseline="1449" dirty="0">
                <a:latin typeface="Times New Roman"/>
                <a:cs typeface="Times New Roman"/>
              </a:rPr>
              <a:t>dma_addr_t</a:t>
            </a:r>
            <a:endParaRPr sz="1815" dirty="0">
              <a:latin typeface="Times New Roman"/>
              <a:cs typeface="Times New Roman"/>
            </a:endParaRPr>
          </a:p>
          <a:p>
            <a:pPr marL="1809664" indent="-1798137">
              <a:lnSpc>
                <a:spcPts val="2060"/>
              </a:lnSpc>
              <a:spcBef>
                <a:spcPts val="30"/>
              </a:spcBef>
              <a:tabLst>
                <a:tab pos="2777891" algn="l"/>
              </a:tabLst>
            </a:pPr>
            <a:r>
              <a:rPr sz="1815" b="1" dirty="0">
                <a:latin typeface="Times New Roman"/>
                <a:cs typeface="Times New Roman"/>
              </a:rPr>
              <a:t>dma_map_page</a:t>
            </a:r>
            <a:r>
              <a:rPr sz="1815" dirty="0">
                <a:latin typeface="Times New Roman"/>
                <a:cs typeface="Times New Roman"/>
              </a:rPr>
              <a:t>(struct </a:t>
            </a:r>
            <a:r>
              <a:rPr sz="1815" spc="182" dirty="0">
                <a:latin typeface="Times New Roman"/>
                <a:cs typeface="Times New Roman"/>
              </a:rPr>
              <a:t> </a:t>
            </a:r>
            <a:r>
              <a:rPr sz="1815" dirty="0">
                <a:latin typeface="Times New Roman"/>
                <a:cs typeface="Times New Roman"/>
              </a:rPr>
              <a:t>device</a:t>
            </a:r>
            <a:r>
              <a:rPr sz="1815" spc="-107" dirty="0">
                <a:latin typeface="Times New Roman"/>
                <a:cs typeface="Times New Roman"/>
              </a:rPr>
              <a:t> </a:t>
            </a:r>
            <a:r>
              <a:rPr sz="1815" dirty="0">
                <a:latin typeface="Times New Roman"/>
                <a:cs typeface="Times New Roman"/>
              </a:rPr>
              <a:t>*dev,</a:t>
            </a:r>
            <a:r>
              <a:rPr sz="1815" spc="-104" dirty="0">
                <a:latin typeface="Times New Roman"/>
                <a:cs typeface="Times New Roman"/>
              </a:rPr>
              <a:t> </a:t>
            </a:r>
            <a:r>
              <a:rPr sz="1815" dirty="0">
                <a:latin typeface="Times New Roman"/>
                <a:cs typeface="Times New Roman"/>
              </a:rPr>
              <a:t>struct </a:t>
            </a:r>
            <a:r>
              <a:rPr sz="1815" spc="260" dirty="0">
                <a:latin typeface="Times New Roman"/>
                <a:cs typeface="Times New Roman"/>
              </a:rPr>
              <a:t> </a:t>
            </a:r>
            <a:r>
              <a:rPr sz="1815" dirty="0">
                <a:latin typeface="Times New Roman"/>
                <a:cs typeface="Times New Roman"/>
              </a:rPr>
              <a:t>page</a:t>
            </a:r>
            <a:r>
              <a:rPr sz="1815" spc="163" dirty="0">
                <a:latin typeface="Times New Roman"/>
                <a:cs typeface="Times New Roman"/>
              </a:rPr>
              <a:t> </a:t>
            </a:r>
            <a:r>
              <a:rPr sz="1815" dirty="0">
                <a:latin typeface="Times New Roman"/>
                <a:cs typeface="Times New Roman"/>
              </a:rPr>
              <a:t>*page, </a:t>
            </a:r>
            <a:r>
              <a:rPr sz="1815" dirty="0" err="1">
                <a:latin typeface="Times New Roman"/>
                <a:cs typeface="Times New Roman"/>
              </a:rPr>
              <a:t>size_t</a:t>
            </a:r>
            <a:r>
              <a:rPr lang="en-US" sz="1815" dirty="0">
                <a:latin typeface="Times New Roman"/>
                <a:cs typeface="Times New Roman"/>
              </a:rPr>
              <a:t> </a:t>
            </a:r>
            <a:r>
              <a:rPr sz="1815" dirty="0">
                <a:latin typeface="Times New Roman"/>
                <a:cs typeface="Times New Roman"/>
              </a:rPr>
              <a:t>offset,</a:t>
            </a:r>
            <a:r>
              <a:rPr sz="1815" spc="335" dirty="0">
                <a:latin typeface="Times New Roman"/>
                <a:cs typeface="Times New Roman"/>
              </a:rPr>
              <a:t> </a:t>
            </a:r>
            <a:r>
              <a:rPr sz="1815" dirty="0" err="1">
                <a:latin typeface="Times New Roman"/>
                <a:cs typeface="Times New Roman"/>
              </a:rPr>
              <a:t>size_t</a:t>
            </a:r>
            <a:r>
              <a:rPr sz="1815" spc="-171" dirty="0">
                <a:latin typeface="Times New Roman"/>
                <a:cs typeface="Times New Roman"/>
              </a:rPr>
              <a:t> </a:t>
            </a:r>
            <a:r>
              <a:rPr lang="en-US" sz="1815" spc="-171" dirty="0">
                <a:latin typeface="Times New Roman"/>
                <a:cs typeface="Times New Roman"/>
              </a:rPr>
              <a:t> </a:t>
            </a:r>
            <a:r>
              <a:rPr sz="1815" dirty="0">
                <a:latin typeface="Times New Roman"/>
                <a:cs typeface="Times New Roman"/>
              </a:rPr>
              <a:t>size</a:t>
            </a:r>
            <a:r>
              <a:rPr lang="en-US" sz="1815" dirty="0">
                <a:latin typeface="Times New Roman"/>
                <a:cs typeface="Times New Roman"/>
              </a:rPr>
              <a:t> , </a:t>
            </a:r>
            <a:r>
              <a:rPr sz="1815" dirty="0" err="1">
                <a:latin typeface="Times New Roman"/>
                <a:cs typeface="Times New Roman"/>
              </a:rPr>
              <a:t>enum</a:t>
            </a:r>
            <a:r>
              <a:rPr sz="1815" dirty="0">
                <a:latin typeface="Times New Roman"/>
                <a:cs typeface="Times New Roman"/>
              </a:rPr>
              <a:t>  </a:t>
            </a:r>
            <a:r>
              <a:rPr sz="1815" spc="50" dirty="0">
                <a:latin typeface="Times New Roman"/>
                <a:cs typeface="Times New Roman"/>
              </a:rPr>
              <a:t> </a:t>
            </a:r>
            <a:r>
              <a:rPr sz="1815" dirty="0">
                <a:latin typeface="Times New Roman"/>
                <a:cs typeface="Times New Roman"/>
              </a:rPr>
              <a:t>dma_data_direction</a:t>
            </a:r>
            <a:r>
              <a:rPr sz="1815" spc="467" dirty="0">
                <a:latin typeface="Times New Roman"/>
                <a:cs typeface="Times New Roman"/>
              </a:rPr>
              <a:t> </a:t>
            </a:r>
            <a:r>
              <a:rPr sz="1815" dirty="0">
                <a:latin typeface="Times New Roman"/>
                <a:cs typeface="Times New Roman"/>
              </a:rPr>
              <a:t>dir);</a:t>
            </a:r>
          </a:p>
        </p:txBody>
      </p:sp>
      <p:sp>
        <p:nvSpPr>
          <p:cNvPr id="15" name="Title 1"/>
          <p:cNvSpPr txBox="1">
            <a:spLocks/>
          </p:cNvSpPr>
          <p:nvPr/>
        </p:nvSpPr>
        <p:spPr>
          <a:xfrm>
            <a:off x="1414642" y="778004"/>
            <a:ext cx="10018713" cy="928447"/>
          </a:xfrm>
          <a:prstGeom prst="rect">
            <a:avLst/>
          </a:prstGeom>
        </p:spPr>
        <p:txBody>
          <a:bodyPr>
            <a:normAutofit fontScale="82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Single-page Streaming Mapping </a:t>
            </a:r>
            <a:br>
              <a:rPr lang="en-US" dirty="0"/>
            </a:br>
            <a:endParaRPr lang="en-US" dirty="0"/>
          </a:p>
        </p:txBody>
      </p:sp>
      <p:sp>
        <p:nvSpPr>
          <p:cNvPr id="16" name="Rectangle 15"/>
          <p:cNvSpPr/>
          <p:nvPr/>
        </p:nvSpPr>
        <p:spPr>
          <a:xfrm>
            <a:off x="1820636" y="3562246"/>
            <a:ext cx="7202177" cy="923330"/>
          </a:xfrm>
          <a:prstGeom prst="rect">
            <a:avLst/>
          </a:prstGeom>
        </p:spPr>
        <p:txBody>
          <a:bodyPr wrap="square">
            <a:spAutoFit/>
          </a:bodyPr>
          <a:lstStyle/>
          <a:p>
            <a:r>
              <a:rPr lang="en-US" b="0" i="0" u="none" strike="noStrike" baseline="0" dirty="0">
                <a:latin typeface="Times New Roman" panose="02020603050405020304" pitchFamily="18" charset="0"/>
                <a:cs typeface="Times New Roman" panose="02020603050405020304" pitchFamily="18" charset="0"/>
              </a:rPr>
              <a:t>void</a:t>
            </a:r>
          </a:p>
          <a:p>
            <a:r>
              <a:rPr lang="en-US" b="1" i="0" u="none" strike="noStrike" baseline="0" dirty="0" err="1">
                <a:latin typeface="Times New Roman" panose="02020603050405020304" pitchFamily="18" charset="0"/>
                <a:cs typeface="Times New Roman" panose="02020603050405020304" pitchFamily="18" charset="0"/>
              </a:rPr>
              <a:t>dma_unmap_page</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0" dirty="0" err="1">
                <a:latin typeface="Times New Roman" panose="02020603050405020304" pitchFamily="18" charset="0"/>
                <a:cs typeface="Times New Roman" panose="02020603050405020304" pitchFamily="18" charset="0"/>
              </a:rPr>
              <a:t>struct</a:t>
            </a:r>
            <a:r>
              <a:rPr lang="en-US" b="0" i="0" u="none" strike="noStrike" baseline="0" dirty="0">
                <a:latin typeface="Times New Roman" panose="02020603050405020304" pitchFamily="18" charset="0"/>
                <a:cs typeface="Times New Roman" panose="02020603050405020304" pitchFamily="18" charset="0"/>
              </a:rPr>
              <a:t> device *dev, </a:t>
            </a:r>
            <a:r>
              <a:rPr lang="en-US" b="0" i="0" u="none" strike="noStrike" baseline="0" dirty="0" err="1">
                <a:latin typeface="Times New Roman" panose="02020603050405020304" pitchFamily="18" charset="0"/>
                <a:cs typeface="Times New Roman" panose="02020603050405020304" pitchFamily="18" charset="0"/>
              </a:rPr>
              <a:t>dma_addr_t</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addr</a:t>
            </a:r>
            <a:r>
              <a:rPr lang="en-US" b="0" i="0" u="none" strike="noStrike" baseline="0" dirty="0">
                <a:latin typeface="Times New Roman" panose="02020603050405020304" pitchFamily="18" charset="0"/>
                <a:cs typeface="Times New Roman" panose="02020603050405020304" pitchFamily="18" charset="0"/>
              </a:rPr>
              <a:t>,</a:t>
            </a:r>
          </a:p>
          <a:p>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size_t</a:t>
            </a:r>
            <a:r>
              <a:rPr lang="en-US" b="0" i="0" u="none" strike="noStrike" baseline="0" dirty="0">
                <a:latin typeface="Times New Roman" panose="02020603050405020304" pitchFamily="18" charset="0"/>
                <a:cs typeface="Times New Roman" panose="02020603050405020304" pitchFamily="18" charset="0"/>
              </a:rPr>
              <a:t> size, </a:t>
            </a:r>
            <a:r>
              <a:rPr lang="en-US" b="0" i="0" u="none" strike="noStrike" baseline="0" dirty="0" err="1">
                <a:latin typeface="Times New Roman" panose="02020603050405020304" pitchFamily="18" charset="0"/>
                <a:cs typeface="Times New Roman" panose="02020603050405020304" pitchFamily="18" charset="0"/>
              </a:rPr>
              <a:t>enum</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dma_data_direction</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dir</a:t>
            </a:r>
            <a:r>
              <a:rPr lang="en-US" b="0" i="0" u="none" strike="noStrike"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680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2063006" y="1707050"/>
            <a:ext cx="7105365" cy="966481"/>
          </a:xfrm>
          <a:prstGeom prst="rect">
            <a:avLst/>
          </a:prstGeom>
        </p:spPr>
        <p:txBody>
          <a:bodyPr wrap="square" lIns="0" tIns="0" rIns="0" bIns="0" rtlCol="0">
            <a:noAutofit/>
          </a:bodyPr>
          <a:lstStyle/>
          <a:p>
            <a:pPr marL="11527" marR="28236">
              <a:lnSpc>
                <a:spcPts val="1815"/>
              </a:lnSpc>
              <a:spcBef>
                <a:spcPts val="91"/>
              </a:spcBef>
            </a:pPr>
            <a:r>
              <a:rPr sz="2723" baseline="1449" dirty="0">
                <a:latin typeface="Times New Roman"/>
                <a:cs typeface="Times New Roman"/>
              </a:rPr>
              <a:t>int</a:t>
            </a:r>
            <a:endParaRPr sz="1815" dirty="0">
              <a:latin typeface="Times New Roman"/>
              <a:cs typeface="Times New Roman"/>
            </a:endParaRPr>
          </a:p>
          <a:p>
            <a:pPr marL="11527" marR="28236">
              <a:lnSpc>
                <a:spcPts val="2060"/>
              </a:lnSpc>
              <a:spcBef>
                <a:spcPts val="12"/>
              </a:spcBef>
            </a:pPr>
            <a:r>
              <a:rPr sz="1815" b="1" dirty="0" err="1">
                <a:latin typeface="Times New Roman"/>
                <a:cs typeface="Times New Roman"/>
              </a:rPr>
              <a:t>dma_map_sg</a:t>
            </a:r>
            <a:r>
              <a:rPr sz="1815" dirty="0">
                <a:latin typeface="Times New Roman"/>
                <a:cs typeface="Times New Roman"/>
              </a:rPr>
              <a:t>(</a:t>
            </a:r>
            <a:r>
              <a:rPr sz="1815" dirty="0" err="1">
                <a:latin typeface="Times New Roman"/>
                <a:cs typeface="Times New Roman"/>
              </a:rPr>
              <a:t>struct</a:t>
            </a:r>
            <a:r>
              <a:rPr sz="1815" dirty="0">
                <a:latin typeface="Times New Roman"/>
                <a:cs typeface="Times New Roman"/>
              </a:rPr>
              <a:t> </a:t>
            </a:r>
            <a:r>
              <a:rPr sz="1815" spc="182" dirty="0">
                <a:latin typeface="Times New Roman"/>
                <a:cs typeface="Times New Roman"/>
              </a:rPr>
              <a:t> </a:t>
            </a:r>
            <a:r>
              <a:rPr sz="1815" dirty="0">
                <a:latin typeface="Times New Roman"/>
                <a:cs typeface="Times New Roman"/>
              </a:rPr>
              <a:t>device</a:t>
            </a:r>
            <a:r>
              <a:rPr sz="1815" spc="515" dirty="0">
                <a:latin typeface="Times New Roman"/>
                <a:cs typeface="Times New Roman"/>
              </a:rPr>
              <a:t> </a:t>
            </a:r>
            <a:r>
              <a:rPr sz="1815" dirty="0">
                <a:latin typeface="Times New Roman"/>
                <a:cs typeface="Times New Roman"/>
              </a:rPr>
              <a:t>*dev,</a:t>
            </a:r>
            <a:r>
              <a:rPr lang="en-US" sz="1815" dirty="0">
                <a:latin typeface="Times New Roman"/>
                <a:cs typeface="Times New Roman"/>
              </a:rPr>
              <a:t> </a:t>
            </a:r>
            <a:r>
              <a:rPr sz="1815" dirty="0" err="1">
                <a:latin typeface="Times New Roman"/>
                <a:cs typeface="Times New Roman"/>
              </a:rPr>
              <a:t>struct</a:t>
            </a:r>
            <a:r>
              <a:rPr sz="1815" spc="130" dirty="0">
                <a:latin typeface="Times New Roman"/>
                <a:cs typeface="Times New Roman"/>
              </a:rPr>
              <a:t> </a:t>
            </a:r>
            <a:r>
              <a:rPr sz="1815" dirty="0">
                <a:latin typeface="Times New Roman"/>
                <a:cs typeface="Times New Roman"/>
              </a:rPr>
              <a:t>scatterlist</a:t>
            </a:r>
            <a:r>
              <a:rPr sz="1815" spc="678" dirty="0">
                <a:latin typeface="Times New Roman"/>
                <a:cs typeface="Times New Roman"/>
              </a:rPr>
              <a:t> </a:t>
            </a:r>
            <a:r>
              <a:rPr sz="1815" dirty="0">
                <a:latin typeface="Times New Roman"/>
                <a:cs typeface="Times New Roman"/>
              </a:rPr>
              <a:t>*sg,</a:t>
            </a:r>
            <a:r>
              <a:rPr sz="1815" spc="83" dirty="0">
                <a:latin typeface="Times New Roman"/>
                <a:cs typeface="Times New Roman"/>
              </a:rPr>
              <a:t> </a:t>
            </a:r>
            <a:r>
              <a:rPr sz="1815" dirty="0">
                <a:latin typeface="Times New Roman"/>
                <a:cs typeface="Times New Roman"/>
              </a:rPr>
              <a:t>int</a:t>
            </a:r>
            <a:r>
              <a:rPr sz="1815" spc="649" dirty="0">
                <a:latin typeface="Times New Roman"/>
                <a:cs typeface="Times New Roman"/>
              </a:rPr>
              <a:t> </a:t>
            </a:r>
            <a:r>
              <a:rPr sz="1815" dirty="0">
                <a:latin typeface="Times New Roman"/>
                <a:cs typeface="Times New Roman"/>
              </a:rPr>
              <a:t>nents, </a:t>
            </a:r>
            <a:r>
              <a:rPr sz="1815" dirty="0" err="1">
                <a:latin typeface="Times New Roman"/>
                <a:cs typeface="Times New Roman"/>
              </a:rPr>
              <a:t>enum</a:t>
            </a:r>
            <a:r>
              <a:rPr sz="1815" dirty="0">
                <a:latin typeface="Times New Roman"/>
                <a:cs typeface="Times New Roman"/>
              </a:rPr>
              <a:t>  </a:t>
            </a:r>
            <a:r>
              <a:rPr sz="1815" spc="50" dirty="0">
                <a:latin typeface="Times New Roman"/>
                <a:cs typeface="Times New Roman"/>
              </a:rPr>
              <a:t> </a:t>
            </a:r>
            <a:r>
              <a:rPr lang="en-US" sz="1815" spc="50" dirty="0">
                <a:latin typeface="Times New Roman"/>
                <a:cs typeface="Times New Roman"/>
              </a:rPr>
              <a:t>		</a:t>
            </a:r>
            <a:r>
              <a:rPr sz="1815" dirty="0" err="1">
                <a:latin typeface="Times New Roman"/>
                <a:cs typeface="Times New Roman"/>
              </a:rPr>
              <a:t>dma_data_direction</a:t>
            </a:r>
            <a:r>
              <a:rPr sz="1815" spc="467" dirty="0">
                <a:latin typeface="Times New Roman"/>
                <a:cs typeface="Times New Roman"/>
              </a:rPr>
              <a:t> </a:t>
            </a:r>
            <a:r>
              <a:rPr sz="1815" dirty="0" err="1">
                <a:latin typeface="Times New Roman"/>
                <a:cs typeface="Times New Roman"/>
              </a:rPr>
              <a:t>dir</a:t>
            </a:r>
            <a:r>
              <a:rPr sz="1815" dirty="0">
                <a:latin typeface="Times New Roman"/>
                <a:cs typeface="Times New Roman"/>
              </a:rPr>
              <a:t>);</a:t>
            </a:r>
          </a:p>
        </p:txBody>
      </p:sp>
      <p:sp>
        <p:nvSpPr>
          <p:cNvPr id="8" name="object 8"/>
          <p:cNvSpPr txBox="1"/>
          <p:nvPr/>
        </p:nvSpPr>
        <p:spPr>
          <a:xfrm>
            <a:off x="2063006" y="2914570"/>
            <a:ext cx="7819124" cy="1298986"/>
          </a:xfrm>
          <a:prstGeom prst="rect">
            <a:avLst/>
          </a:prstGeom>
        </p:spPr>
        <p:txBody>
          <a:bodyPr wrap="square" lIns="0" tIns="0" rIns="0" bIns="0" rtlCol="0">
            <a:noAutofit/>
          </a:bodyPr>
          <a:lstStyle/>
          <a:p>
            <a:pPr marL="11527" marR="34580">
              <a:lnSpc>
                <a:spcPts val="1815"/>
              </a:lnSpc>
              <a:spcBef>
                <a:spcPts val="91"/>
              </a:spcBef>
            </a:pPr>
            <a:r>
              <a:rPr sz="2723" baseline="1449" dirty="0">
                <a:latin typeface="Times New Roman"/>
                <a:cs typeface="Times New Roman"/>
              </a:rPr>
              <a:t>void</a:t>
            </a:r>
            <a:endParaRPr sz="1815" dirty="0">
              <a:latin typeface="Times New Roman"/>
              <a:cs typeface="Times New Roman"/>
            </a:endParaRPr>
          </a:p>
          <a:p>
            <a:pPr marL="2639573" marR="697934" indent="-2628047">
              <a:lnSpc>
                <a:spcPts val="2060"/>
              </a:lnSpc>
              <a:spcBef>
                <a:spcPts val="21"/>
              </a:spcBef>
              <a:tabLst>
                <a:tab pos="3192846" algn="l"/>
                <a:tab pos="3607801" algn="l"/>
              </a:tabLst>
            </a:pPr>
            <a:r>
              <a:rPr sz="1815" b="1" dirty="0" err="1">
                <a:latin typeface="Times New Roman"/>
                <a:cs typeface="Times New Roman"/>
              </a:rPr>
              <a:t>dma_unmap_sg</a:t>
            </a:r>
            <a:r>
              <a:rPr sz="1815" dirty="0">
                <a:latin typeface="Times New Roman"/>
                <a:cs typeface="Times New Roman"/>
              </a:rPr>
              <a:t>(</a:t>
            </a:r>
            <a:r>
              <a:rPr sz="1815" dirty="0" err="1">
                <a:latin typeface="Times New Roman"/>
                <a:cs typeface="Times New Roman"/>
              </a:rPr>
              <a:t>struct</a:t>
            </a:r>
            <a:r>
              <a:rPr sz="1815" dirty="0">
                <a:latin typeface="Times New Roman"/>
                <a:cs typeface="Times New Roman"/>
              </a:rPr>
              <a:t> </a:t>
            </a:r>
            <a:r>
              <a:rPr sz="1815" spc="182" dirty="0">
                <a:latin typeface="Times New Roman"/>
                <a:cs typeface="Times New Roman"/>
              </a:rPr>
              <a:t> </a:t>
            </a:r>
            <a:r>
              <a:rPr sz="1815" dirty="0">
                <a:latin typeface="Times New Roman"/>
                <a:cs typeface="Times New Roman"/>
              </a:rPr>
              <a:t>device</a:t>
            </a:r>
            <a:r>
              <a:rPr sz="1815" spc="515" dirty="0">
                <a:latin typeface="Times New Roman"/>
                <a:cs typeface="Times New Roman"/>
              </a:rPr>
              <a:t> </a:t>
            </a:r>
            <a:r>
              <a:rPr sz="1815" dirty="0">
                <a:latin typeface="Times New Roman"/>
                <a:cs typeface="Times New Roman"/>
              </a:rPr>
              <a:t>*dev, </a:t>
            </a:r>
            <a:r>
              <a:rPr sz="1815" dirty="0" err="1">
                <a:latin typeface="Times New Roman"/>
                <a:cs typeface="Times New Roman"/>
              </a:rPr>
              <a:t>struct</a:t>
            </a:r>
            <a:r>
              <a:rPr lang="en-US" sz="1815" dirty="0">
                <a:latin typeface="Times New Roman"/>
                <a:cs typeface="Times New Roman"/>
              </a:rPr>
              <a:t> </a:t>
            </a:r>
            <a:r>
              <a:rPr sz="1815" dirty="0" err="1">
                <a:latin typeface="Times New Roman"/>
                <a:cs typeface="Times New Roman"/>
              </a:rPr>
              <a:t>scatterlist</a:t>
            </a:r>
            <a:r>
              <a:rPr sz="1815" spc="678" dirty="0">
                <a:latin typeface="Times New Roman"/>
                <a:cs typeface="Times New Roman"/>
              </a:rPr>
              <a:t> </a:t>
            </a:r>
            <a:r>
              <a:rPr sz="1815" dirty="0">
                <a:latin typeface="Times New Roman"/>
                <a:cs typeface="Times New Roman"/>
              </a:rPr>
              <a:t>*sg, </a:t>
            </a:r>
            <a:r>
              <a:rPr sz="1815" dirty="0" err="1">
                <a:latin typeface="Times New Roman"/>
                <a:cs typeface="Times New Roman"/>
              </a:rPr>
              <a:t>int</a:t>
            </a:r>
            <a:r>
              <a:rPr sz="1815" spc="-558" dirty="0">
                <a:latin typeface="Times New Roman"/>
                <a:cs typeface="Times New Roman"/>
              </a:rPr>
              <a:t> </a:t>
            </a:r>
            <a:r>
              <a:rPr lang="en-US" sz="1815" dirty="0">
                <a:latin typeface="Times New Roman"/>
                <a:cs typeface="Times New Roman"/>
              </a:rPr>
              <a:t> </a:t>
            </a:r>
            <a:r>
              <a:rPr sz="1815" dirty="0" err="1">
                <a:latin typeface="Times New Roman"/>
                <a:cs typeface="Times New Roman"/>
              </a:rPr>
              <a:t>nents</a:t>
            </a:r>
            <a:r>
              <a:rPr sz="1815" dirty="0">
                <a:latin typeface="Times New Roman"/>
                <a:cs typeface="Times New Roman"/>
              </a:rPr>
              <a:t>,</a:t>
            </a:r>
          </a:p>
          <a:p>
            <a:pPr marL="2639573">
              <a:lnSpc>
                <a:spcPts val="2042"/>
              </a:lnSpc>
            </a:pPr>
            <a:r>
              <a:rPr sz="1815" dirty="0">
                <a:latin typeface="Times New Roman"/>
                <a:cs typeface="Times New Roman"/>
              </a:rPr>
              <a:t>enum  </a:t>
            </a:r>
            <a:r>
              <a:rPr sz="1815" spc="50" dirty="0">
                <a:latin typeface="Times New Roman"/>
                <a:cs typeface="Times New Roman"/>
              </a:rPr>
              <a:t> </a:t>
            </a:r>
            <a:r>
              <a:rPr sz="1815" dirty="0" err="1">
                <a:latin typeface="Times New Roman"/>
                <a:cs typeface="Times New Roman"/>
              </a:rPr>
              <a:t>dma_data_direction</a:t>
            </a:r>
            <a:r>
              <a:rPr sz="1815" spc="467" dirty="0">
                <a:latin typeface="Times New Roman"/>
                <a:cs typeface="Times New Roman"/>
              </a:rPr>
              <a:t> </a:t>
            </a:r>
            <a:r>
              <a:rPr sz="1815" dirty="0" err="1">
                <a:latin typeface="Times New Roman"/>
                <a:cs typeface="Times New Roman"/>
              </a:rPr>
              <a:t>dir</a:t>
            </a:r>
            <a:r>
              <a:rPr lang="en-US" sz="2000" dirty="0">
                <a:latin typeface="Times New Roman" panose="02020603050405020304" pitchFamily="18" charset="0"/>
                <a:cs typeface="Times New Roman" panose="02020603050405020304" pitchFamily="18" charset="0"/>
              </a:rPr>
              <a:t>);</a:t>
            </a:r>
          </a:p>
          <a:p>
            <a:pPr marL="2639573">
              <a:lnSpc>
                <a:spcPts val="2042"/>
              </a:lnSpc>
            </a:pPr>
            <a:endParaRPr sz="1815" dirty="0">
              <a:latin typeface="Times New Roman"/>
              <a:cs typeface="Times New Roman"/>
            </a:endParaRPr>
          </a:p>
        </p:txBody>
      </p:sp>
      <p:sp>
        <p:nvSpPr>
          <p:cNvPr id="5" name="object 5"/>
          <p:cNvSpPr txBox="1"/>
          <p:nvPr/>
        </p:nvSpPr>
        <p:spPr>
          <a:xfrm>
            <a:off x="2063006" y="5104930"/>
            <a:ext cx="3238954" cy="515214"/>
          </a:xfrm>
          <a:prstGeom prst="rect">
            <a:avLst/>
          </a:prstGeom>
        </p:spPr>
        <p:txBody>
          <a:bodyPr wrap="square" lIns="0" tIns="0" rIns="0" bIns="0" rtlCol="0">
            <a:noAutofit/>
          </a:bodyPr>
          <a:lstStyle/>
          <a:p>
            <a:pPr marL="11527" marR="34580">
              <a:lnSpc>
                <a:spcPts val="1815"/>
              </a:lnSpc>
              <a:spcBef>
                <a:spcPts val="91"/>
              </a:spcBef>
            </a:pPr>
            <a:endParaRPr sz="1815" dirty="0">
              <a:latin typeface="Times New Roman"/>
              <a:cs typeface="Times New Roman"/>
            </a:endParaRPr>
          </a:p>
        </p:txBody>
      </p:sp>
      <p:sp>
        <p:nvSpPr>
          <p:cNvPr id="2" name="object 2"/>
          <p:cNvSpPr txBox="1"/>
          <p:nvPr/>
        </p:nvSpPr>
        <p:spPr>
          <a:xfrm>
            <a:off x="1520158" y="5754999"/>
            <a:ext cx="9148226" cy="138313"/>
          </a:xfrm>
          <a:prstGeom prst="rect">
            <a:avLst/>
          </a:prstGeom>
        </p:spPr>
        <p:txBody>
          <a:bodyPr wrap="square" lIns="0" tIns="0" rIns="0" bIns="0" rtlCol="0">
            <a:noAutofit/>
          </a:bodyPr>
          <a:lstStyle/>
          <a:p>
            <a:pPr marL="23053">
              <a:lnSpc>
                <a:spcPts val="908"/>
              </a:lnSpc>
            </a:pPr>
            <a:endParaRPr sz="908"/>
          </a:p>
        </p:txBody>
      </p:sp>
      <p:sp>
        <p:nvSpPr>
          <p:cNvPr id="13" name="Title 1"/>
          <p:cNvSpPr txBox="1">
            <a:spLocks/>
          </p:cNvSpPr>
          <p:nvPr/>
        </p:nvSpPr>
        <p:spPr>
          <a:xfrm>
            <a:off x="1520158" y="643748"/>
            <a:ext cx="10018713" cy="928447"/>
          </a:xfrm>
          <a:prstGeom prst="rect">
            <a:avLst/>
          </a:prstGeom>
        </p:spPr>
        <p:txBody>
          <a:bodyPr>
            <a:normAutofit fontScale="82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Scatter/Gather Mapping </a:t>
            </a:r>
            <a:br>
              <a:rPr lang="en-US" dirty="0"/>
            </a:br>
            <a:endParaRPr lang="en-US" dirty="0"/>
          </a:p>
        </p:txBody>
      </p:sp>
      <p:sp>
        <p:nvSpPr>
          <p:cNvPr id="14" name="Rectangle 13"/>
          <p:cNvSpPr/>
          <p:nvPr/>
        </p:nvSpPr>
        <p:spPr>
          <a:xfrm>
            <a:off x="1994261" y="4196989"/>
            <a:ext cx="7887869" cy="1815882"/>
          </a:xfrm>
          <a:prstGeom prst="rect">
            <a:avLst/>
          </a:prstGeom>
        </p:spPr>
        <p:txBody>
          <a:bodyPr wrap="square">
            <a:spAutoFit/>
          </a:bodyPr>
          <a:lstStyle/>
          <a:p>
            <a:r>
              <a:rPr lang="en-US" dirty="0"/>
              <a:t>After mapping, the output address (the one you give to the device) can be obtained with </a:t>
            </a:r>
          </a:p>
          <a:p>
            <a:r>
              <a:rPr lang="en-US" dirty="0"/>
              <a:t>	 </a:t>
            </a:r>
            <a:r>
              <a:rPr lang="en-US" sz="2000" dirty="0" err="1">
                <a:latin typeface="Times New Roman" panose="02020603050405020304" pitchFamily="18" charset="0"/>
                <a:cs typeface="Times New Roman" panose="02020603050405020304" pitchFamily="18" charset="0"/>
              </a:rPr>
              <a:t>dma_addr_t</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sg_dma_address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scatterlist</a:t>
            </a:r>
            <a:r>
              <a:rPr lang="en-US" sz="2000" dirty="0">
                <a:latin typeface="Times New Roman" panose="02020603050405020304" pitchFamily="18" charset="0"/>
                <a:cs typeface="Times New Roman" panose="02020603050405020304" pitchFamily="18" charset="0"/>
              </a:rPr>
              <a:t> *sg);</a:t>
            </a:r>
          </a:p>
          <a:p>
            <a:endParaRPr lang="en-US" dirty="0"/>
          </a:p>
          <a:p>
            <a:r>
              <a:rPr lang="en-US" dirty="0"/>
              <a:t>and the length can be obtained with </a:t>
            </a:r>
          </a:p>
          <a:p>
            <a:r>
              <a:rPr lang="en-US" dirty="0"/>
              <a:t>	</a:t>
            </a:r>
            <a:r>
              <a:rPr lang="en-US" sz="2000" dirty="0">
                <a:latin typeface="Times New Roman" panose="02020603050405020304" pitchFamily="18" charset="0"/>
                <a:cs typeface="Times New Roman" panose="02020603050405020304" pitchFamily="18" charset="0"/>
              </a:rPr>
              <a:t>unsigned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sg_dma_len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scatterlist</a:t>
            </a:r>
            <a:r>
              <a:rPr lang="en-US" sz="2000" dirty="0">
                <a:latin typeface="Times New Roman" panose="02020603050405020304" pitchFamily="18" charset="0"/>
                <a:cs typeface="Times New Roman" panose="02020603050405020304" pitchFamily="18" charset="0"/>
              </a:rPr>
              <a:t> *sg);</a:t>
            </a:r>
          </a:p>
        </p:txBody>
      </p:sp>
    </p:spTree>
    <p:extLst>
      <p:ext uri="{BB962C8B-B14F-4D97-AF65-F5344CB8AC3E}">
        <p14:creationId xmlns:p14="http://schemas.microsoft.com/office/powerpoint/2010/main" val="3610035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3480739" y="2286767"/>
            <a:ext cx="1307054" cy="817197"/>
          </a:xfrm>
          <a:custGeom>
            <a:avLst/>
            <a:gdLst/>
            <a:ahLst/>
            <a:cxnLst/>
            <a:rect l="l" t="t" r="r" b="b"/>
            <a:pathLst>
              <a:path w="1440180" h="900430">
                <a:moveTo>
                  <a:pt x="720090" y="900430"/>
                </a:moveTo>
                <a:lnTo>
                  <a:pt x="0" y="900430"/>
                </a:lnTo>
                <a:lnTo>
                  <a:pt x="0" y="0"/>
                </a:lnTo>
                <a:lnTo>
                  <a:pt x="1440180" y="0"/>
                </a:lnTo>
                <a:lnTo>
                  <a:pt x="1440180" y="900430"/>
                </a:lnTo>
                <a:lnTo>
                  <a:pt x="720090" y="900430"/>
                </a:lnTo>
                <a:close/>
              </a:path>
            </a:pathLst>
          </a:custGeom>
          <a:ln w="28752">
            <a:solidFill>
              <a:srgbClr val="000000"/>
            </a:solidFill>
          </a:ln>
        </p:spPr>
        <p:txBody>
          <a:bodyPr wrap="square" lIns="0" tIns="0" rIns="0" bIns="0" rtlCol="0">
            <a:noAutofit/>
          </a:bodyPr>
          <a:lstStyle/>
          <a:p>
            <a:endParaRPr sz="1634"/>
          </a:p>
        </p:txBody>
      </p:sp>
      <p:sp>
        <p:nvSpPr>
          <p:cNvPr id="17" name="object 17"/>
          <p:cNvSpPr/>
          <p:nvPr/>
        </p:nvSpPr>
        <p:spPr>
          <a:xfrm>
            <a:off x="5441320" y="3757492"/>
            <a:ext cx="1305902" cy="817197"/>
          </a:xfrm>
          <a:custGeom>
            <a:avLst/>
            <a:gdLst/>
            <a:ahLst/>
            <a:cxnLst/>
            <a:rect l="l" t="t" r="r" b="b"/>
            <a:pathLst>
              <a:path w="1438910" h="900429">
                <a:moveTo>
                  <a:pt x="720089" y="900430"/>
                </a:moveTo>
                <a:lnTo>
                  <a:pt x="0" y="900430"/>
                </a:lnTo>
                <a:lnTo>
                  <a:pt x="0" y="0"/>
                </a:lnTo>
                <a:lnTo>
                  <a:pt x="1438910" y="0"/>
                </a:lnTo>
                <a:lnTo>
                  <a:pt x="1438910" y="900430"/>
                </a:lnTo>
                <a:lnTo>
                  <a:pt x="720089" y="900430"/>
                </a:lnTo>
                <a:close/>
              </a:path>
            </a:pathLst>
          </a:custGeom>
          <a:ln w="28752">
            <a:solidFill>
              <a:srgbClr val="000000"/>
            </a:solidFill>
          </a:ln>
        </p:spPr>
        <p:txBody>
          <a:bodyPr wrap="square" lIns="0" tIns="0" rIns="0" bIns="0" rtlCol="0">
            <a:noAutofit/>
          </a:bodyPr>
          <a:lstStyle/>
          <a:p>
            <a:endParaRPr sz="1634"/>
          </a:p>
        </p:txBody>
      </p:sp>
      <p:sp>
        <p:nvSpPr>
          <p:cNvPr id="18" name="object 18"/>
          <p:cNvSpPr/>
          <p:nvPr/>
        </p:nvSpPr>
        <p:spPr>
          <a:xfrm>
            <a:off x="6094847" y="3265330"/>
            <a:ext cx="0" cy="330797"/>
          </a:xfrm>
          <a:custGeom>
            <a:avLst/>
            <a:gdLst/>
            <a:ahLst/>
            <a:cxnLst/>
            <a:rect l="l" t="t" r="r" b="b"/>
            <a:pathLst>
              <a:path h="364489">
                <a:moveTo>
                  <a:pt x="0" y="364489"/>
                </a:moveTo>
                <a:lnTo>
                  <a:pt x="0" y="0"/>
                </a:lnTo>
              </a:path>
            </a:pathLst>
          </a:custGeom>
          <a:ln w="28752">
            <a:solidFill>
              <a:srgbClr val="BFBFBF"/>
            </a:solidFill>
          </a:ln>
        </p:spPr>
        <p:txBody>
          <a:bodyPr wrap="square" lIns="0" tIns="0" rIns="0" bIns="0" rtlCol="0">
            <a:noAutofit/>
          </a:bodyPr>
          <a:lstStyle/>
          <a:p>
            <a:endParaRPr sz="1634"/>
          </a:p>
        </p:txBody>
      </p:sp>
      <p:sp>
        <p:nvSpPr>
          <p:cNvPr id="19" name="object 19"/>
          <p:cNvSpPr/>
          <p:nvPr/>
        </p:nvSpPr>
        <p:spPr>
          <a:xfrm>
            <a:off x="6017623" y="3585755"/>
            <a:ext cx="153296" cy="171737"/>
          </a:xfrm>
          <a:custGeom>
            <a:avLst/>
            <a:gdLst/>
            <a:ahLst/>
            <a:cxnLst/>
            <a:rect l="l" t="t" r="r" b="b"/>
            <a:pathLst>
              <a:path w="168910" h="189229">
                <a:moveTo>
                  <a:pt x="0" y="13969"/>
                </a:moveTo>
                <a:lnTo>
                  <a:pt x="74930" y="181609"/>
                </a:lnTo>
                <a:lnTo>
                  <a:pt x="78739" y="186689"/>
                </a:lnTo>
                <a:lnTo>
                  <a:pt x="83820" y="189229"/>
                </a:lnTo>
                <a:lnTo>
                  <a:pt x="90170" y="186689"/>
                </a:lnTo>
                <a:lnTo>
                  <a:pt x="92710" y="182879"/>
                </a:lnTo>
                <a:lnTo>
                  <a:pt x="168910" y="13969"/>
                </a:lnTo>
                <a:lnTo>
                  <a:pt x="168910" y="6350"/>
                </a:lnTo>
                <a:lnTo>
                  <a:pt x="166370" y="3809"/>
                </a:lnTo>
                <a:lnTo>
                  <a:pt x="163830" y="1269"/>
                </a:lnTo>
                <a:lnTo>
                  <a:pt x="160020" y="0"/>
                </a:lnTo>
                <a:lnTo>
                  <a:pt x="8889" y="0"/>
                </a:lnTo>
                <a:lnTo>
                  <a:pt x="5080" y="1269"/>
                </a:lnTo>
                <a:lnTo>
                  <a:pt x="2539" y="3809"/>
                </a:lnTo>
                <a:lnTo>
                  <a:pt x="0" y="6350"/>
                </a:lnTo>
                <a:lnTo>
                  <a:pt x="0" y="13969"/>
                </a:lnTo>
                <a:close/>
              </a:path>
            </a:pathLst>
          </a:custGeom>
          <a:solidFill>
            <a:srgbClr val="BFBFBF"/>
          </a:solidFill>
        </p:spPr>
        <p:txBody>
          <a:bodyPr wrap="square" lIns="0" tIns="0" rIns="0" bIns="0" rtlCol="0">
            <a:noAutofit/>
          </a:bodyPr>
          <a:lstStyle/>
          <a:p>
            <a:endParaRPr sz="1634"/>
          </a:p>
        </p:txBody>
      </p:sp>
      <p:sp>
        <p:nvSpPr>
          <p:cNvPr id="20" name="object 20"/>
          <p:cNvSpPr/>
          <p:nvPr/>
        </p:nvSpPr>
        <p:spPr>
          <a:xfrm>
            <a:off x="5441320" y="2286767"/>
            <a:ext cx="1305902" cy="817197"/>
          </a:xfrm>
          <a:custGeom>
            <a:avLst/>
            <a:gdLst/>
            <a:ahLst/>
            <a:cxnLst/>
            <a:rect l="l" t="t" r="r" b="b"/>
            <a:pathLst>
              <a:path w="1438910" h="900430">
                <a:moveTo>
                  <a:pt x="720089" y="900430"/>
                </a:moveTo>
                <a:lnTo>
                  <a:pt x="0" y="900430"/>
                </a:lnTo>
                <a:lnTo>
                  <a:pt x="0" y="0"/>
                </a:lnTo>
                <a:lnTo>
                  <a:pt x="1438910" y="0"/>
                </a:lnTo>
                <a:lnTo>
                  <a:pt x="1438910" y="900430"/>
                </a:lnTo>
                <a:lnTo>
                  <a:pt x="720089" y="900430"/>
                </a:lnTo>
                <a:close/>
              </a:path>
            </a:pathLst>
          </a:custGeom>
          <a:ln w="28752">
            <a:solidFill>
              <a:srgbClr val="000000"/>
            </a:solidFill>
          </a:ln>
        </p:spPr>
        <p:txBody>
          <a:bodyPr wrap="square" lIns="0" tIns="0" rIns="0" bIns="0" rtlCol="0">
            <a:noAutofit/>
          </a:bodyPr>
          <a:lstStyle/>
          <a:p>
            <a:endParaRPr sz="1634"/>
          </a:p>
        </p:txBody>
      </p:sp>
      <p:sp>
        <p:nvSpPr>
          <p:cNvPr id="21" name="object 21"/>
          <p:cNvSpPr/>
          <p:nvPr/>
        </p:nvSpPr>
        <p:spPr>
          <a:xfrm>
            <a:off x="6017623" y="3103965"/>
            <a:ext cx="153296" cy="170586"/>
          </a:xfrm>
          <a:custGeom>
            <a:avLst/>
            <a:gdLst/>
            <a:ahLst/>
            <a:cxnLst/>
            <a:rect l="l" t="t" r="r" b="b"/>
            <a:pathLst>
              <a:path w="168910" h="187960">
                <a:moveTo>
                  <a:pt x="168910" y="175260"/>
                </a:moveTo>
                <a:lnTo>
                  <a:pt x="93980" y="6350"/>
                </a:lnTo>
                <a:lnTo>
                  <a:pt x="90170" y="2539"/>
                </a:lnTo>
                <a:lnTo>
                  <a:pt x="85089" y="0"/>
                </a:lnTo>
                <a:lnTo>
                  <a:pt x="78739" y="2539"/>
                </a:lnTo>
                <a:lnTo>
                  <a:pt x="76200" y="6350"/>
                </a:lnTo>
                <a:lnTo>
                  <a:pt x="0" y="175260"/>
                </a:lnTo>
                <a:lnTo>
                  <a:pt x="0" y="182879"/>
                </a:lnTo>
                <a:lnTo>
                  <a:pt x="2539" y="185419"/>
                </a:lnTo>
                <a:lnTo>
                  <a:pt x="5080" y="187960"/>
                </a:lnTo>
                <a:lnTo>
                  <a:pt x="163830" y="187960"/>
                </a:lnTo>
                <a:lnTo>
                  <a:pt x="166370" y="185419"/>
                </a:lnTo>
                <a:lnTo>
                  <a:pt x="168910" y="182879"/>
                </a:lnTo>
                <a:lnTo>
                  <a:pt x="168910" y="175260"/>
                </a:lnTo>
                <a:close/>
              </a:path>
            </a:pathLst>
          </a:custGeom>
          <a:solidFill>
            <a:srgbClr val="BFBFBF"/>
          </a:solidFill>
        </p:spPr>
        <p:txBody>
          <a:bodyPr wrap="square" lIns="0" tIns="0" rIns="0" bIns="0" rtlCol="0">
            <a:noAutofit/>
          </a:bodyPr>
          <a:lstStyle/>
          <a:p>
            <a:endParaRPr sz="1634"/>
          </a:p>
        </p:txBody>
      </p:sp>
      <p:sp>
        <p:nvSpPr>
          <p:cNvPr id="22" name="object 22"/>
          <p:cNvSpPr/>
          <p:nvPr/>
        </p:nvSpPr>
        <p:spPr>
          <a:xfrm>
            <a:off x="4948005" y="2695942"/>
            <a:ext cx="331950" cy="0"/>
          </a:xfrm>
          <a:custGeom>
            <a:avLst/>
            <a:gdLst/>
            <a:ahLst/>
            <a:cxnLst/>
            <a:rect l="l" t="t" r="r" b="b"/>
            <a:pathLst>
              <a:path w="365760">
                <a:moveTo>
                  <a:pt x="365760" y="0"/>
                </a:moveTo>
                <a:lnTo>
                  <a:pt x="0" y="0"/>
                </a:lnTo>
              </a:path>
            </a:pathLst>
          </a:custGeom>
          <a:ln w="28752">
            <a:solidFill>
              <a:srgbClr val="BFBFBF"/>
            </a:solidFill>
          </a:ln>
        </p:spPr>
        <p:txBody>
          <a:bodyPr wrap="square" lIns="0" tIns="0" rIns="0" bIns="0" rtlCol="0">
            <a:noAutofit/>
          </a:bodyPr>
          <a:lstStyle/>
          <a:p>
            <a:endParaRPr sz="1634"/>
          </a:p>
        </p:txBody>
      </p:sp>
      <p:sp>
        <p:nvSpPr>
          <p:cNvPr id="23" name="object 23"/>
          <p:cNvSpPr/>
          <p:nvPr/>
        </p:nvSpPr>
        <p:spPr>
          <a:xfrm>
            <a:off x="5269583" y="2618719"/>
            <a:ext cx="171737" cy="153296"/>
          </a:xfrm>
          <a:custGeom>
            <a:avLst/>
            <a:gdLst/>
            <a:ahLst/>
            <a:cxnLst/>
            <a:rect l="l" t="t" r="r" b="b"/>
            <a:pathLst>
              <a:path w="189229" h="168910">
                <a:moveTo>
                  <a:pt x="13969" y="168910"/>
                </a:moveTo>
                <a:lnTo>
                  <a:pt x="181610" y="93980"/>
                </a:lnTo>
                <a:lnTo>
                  <a:pt x="186689" y="90170"/>
                </a:lnTo>
                <a:lnTo>
                  <a:pt x="189229" y="85089"/>
                </a:lnTo>
                <a:lnTo>
                  <a:pt x="186689" y="78739"/>
                </a:lnTo>
                <a:lnTo>
                  <a:pt x="181610" y="76200"/>
                </a:lnTo>
                <a:lnTo>
                  <a:pt x="13969" y="1270"/>
                </a:lnTo>
                <a:lnTo>
                  <a:pt x="10160" y="0"/>
                </a:lnTo>
                <a:lnTo>
                  <a:pt x="6350" y="1270"/>
                </a:lnTo>
                <a:lnTo>
                  <a:pt x="2539" y="2539"/>
                </a:lnTo>
                <a:lnTo>
                  <a:pt x="1269" y="6350"/>
                </a:lnTo>
                <a:lnTo>
                  <a:pt x="0" y="8889"/>
                </a:lnTo>
                <a:lnTo>
                  <a:pt x="0" y="160020"/>
                </a:lnTo>
                <a:lnTo>
                  <a:pt x="1269" y="163830"/>
                </a:lnTo>
                <a:lnTo>
                  <a:pt x="2539" y="166370"/>
                </a:lnTo>
                <a:lnTo>
                  <a:pt x="6350" y="168910"/>
                </a:lnTo>
                <a:lnTo>
                  <a:pt x="13969" y="168910"/>
                </a:lnTo>
                <a:close/>
              </a:path>
            </a:pathLst>
          </a:custGeom>
          <a:solidFill>
            <a:srgbClr val="BFBFBF"/>
          </a:solidFill>
        </p:spPr>
        <p:txBody>
          <a:bodyPr wrap="square" lIns="0" tIns="0" rIns="0" bIns="0" rtlCol="0">
            <a:noAutofit/>
          </a:bodyPr>
          <a:lstStyle/>
          <a:p>
            <a:endParaRPr sz="1634"/>
          </a:p>
        </p:txBody>
      </p:sp>
      <p:sp>
        <p:nvSpPr>
          <p:cNvPr id="24" name="object 24"/>
          <p:cNvSpPr/>
          <p:nvPr/>
        </p:nvSpPr>
        <p:spPr>
          <a:xfrm>
            <a:off x="4787793" y="2618719"/>
            <a:ext cx="170586" cy="153296"/>
          </a:xfrm>
          <a:custGeom>
            <a:avLst/>
            <a:gdLst/>
            <a:ahLst/>
            <a:cxnLst/>
            <a:rect l="l" t="t" r="r" b="b"/>
            <a:pathLst>
              <a:path w="187960" h="168910">
                <a:moveTo>
                  <a:pt x="175260" y="1270"/>
                </a:moveTo>
                <a:lnTo>
                  <a:pt x="6350" y="74930"/>
                </a:lnTo>
                <a:lnTo>
                  <a:pt x="1270" y="78739"/>
                </a:lnTo>
                <a:lnTo>
                  <a:pt x="0" y="83820"/>
                </a:lnTo>
                <a:lnTo>
                  <a:pt x="1270" y="90170"/>
                </a:lnTo>
                <a:lnTo>
                  <a:pt x="6350" y="92710"/>
                </a:lnTo>
                <a:lnTo>
                  <a:pt x="175260" y="168910"/>
                </a:lnTo>
                <a:lnTo>
                  <a:pt x="181610" y="168910"/>
                </a:lnTo>
                <a:lnTo>
                  <a:pt x="185420" y="166370"/>
                </a:lnTo>
                <a:lnTo>
                  <a:pt x="187960" y="163830"/>
                </a:lnTo>
                <a:lnTo>
                  <a:pt x="187960" y="6350"/>
                </a:lnTo>
                <a:lnTo>
                  <a:pt x="185420" y="2539"/>
                </a:lnTo>
                <a:lnTo>
                  <a:pt x="181610" y="1270"/>
                </a:lnTo>
                <a:lnTo>
                  <a:pt x="179070" y="0"/>
                </a:lnTo>
                <a:lnTo>
                  <a:pt x="176529" y="0"/>
                </a:lnTo>
                <a:lnTo>
                  <a:pt x="175260" y="1270"/>
                </a:lnTo>
                <a:close/>
              </a:path>
            </a:pathLst>
          </a:custGeom>
          <a:solidFill>
            <a:srgbClr val="BFBFBF"/>
          </a:solidFill>
        </p:spPr>
        <p:txBody>
          <a:bodyPr wrap="square" lIns="0" tIns="0" rIns="0" bIns="0" rtlCol="0">
            <a:noAutofit/>
          </a:bodyPr>
          <a:lstStyle/>
          <a:p>
            <a:endParaRPr sz="1634"/>
          </a:p>
        </p:txBody>
      </p:sp>
      <p:sp>
        <p:nvSpPr>
          <p:cNvPr id="25" name="object 25"/>
          <p:cNvSpPr/>
          <p:nvPr/>
        </p:nvSpPr>
        <p:spPr>
          <a:xfrm>
            <a:off x="7400749" y="2286767"/>
            <a:ext cx="1307054" cy="817197"/>
          </a:xfrm>
          <a:custGeom>
            <a:avLst/>
            <a:gdLst/>
            <a:ahLst/>
            <a:cxnLst/>
            <a:rect l="l" t="t" r="r" b="b"/>
            <a:pathLst>
              <a:path w="1440180" h="900430">
                <a:moveTo>
                  <a:pt x="720089" y="900430"/>
                </a:moveTo>
                <a:lnTo>
                  <a:pt x="0" y="900430"/>
                </a:lnTo>
                <a:lnTo>
                  <a:pt x="0" y="0"/>
                </a:lnTo>
                <a:lnTo>
                  <a:pt x="1440180" y="0"/>
                </a:lnTo>
                <a:lnTo>
                  <a:pt x="1440180" y="900430"/>
                </a:lnTo>
                <a:lnTo>
                  <a:pt x="720089" y="900430"/>
                </a:lnTo>
                <a:close/>
              </a:path>
            </a:pathLst>
          </a:custGeom>
          <a:ln w="28752">
            <a:solidFill>
              <a:srgbClr val="000000"/>
            </a:solidFill>
          </a:ln>
        </p:spPr>
        <p:txBody>
          <a:bodyPr wrap="square" lIns="0" tIns="0" rIns="0" bIns="0" rtlCol="0">
            <a:noAutofit/>
          </a:bodyPr>
          <a:lstStyle/>
          <a:p>
            <a:endParaRPr sz="1634"/>
          </a:p>
        </p:txBody>
      </p:sp>
      <p:sp>
        <p:nvSpPr>
          <p:cNvPr id="26" name="object 26"/>
          <p:cNvSpPr/>
          <p:nvPr/>
        </p:nvSpPr>
        <p:spPr>
          <a:xfrm>
            <a:off x="6908587" y="2695942"/>
            <a:ext cx="331950" cy="0"/>
          </a:xfrm>
          <a:custGeom>
            <a:avLst/>
            <a:gdLst/>
            <a:ahLst/>
            <a:cxnLst/>
            <a:rect l="l" t="t" r="r" b="b"/>
            <a:pathLst>
              <a:path w="365760">
                <a:moveTo>
                  <a:pt x="365760" y="0"/>
                </a:moveTo>
                <a:lnTo>
                  <a:pt x="0" y="0"/>
                </a:lnTo>
              </a:path>
            </a:pathLst>
          </a:custGeom>
          <a:ln w="28752">
            <a:solidFill>
              <a:srgbClr val="BFBFBF"/>
            </a:solidFill>
          </a:ln>
        </p:spPr>
        <p:txBody>
          <a:bodyPr wrap="square" lIns="0" tIns="0" rIns="0" bIns="0" rtlCol="0">
            <a:noAutofit/>
          </a:bodyPr>
          <a:lstStyle/>
          <a:p>
            <a:endParaRPr sz="1634"/>
          </a:p>
        </p:txBody>
      </p:sp>
      <p:sp>
        <p:nvSpPr>
          <p:cNvPr id="27" name="object 27"/>
          <p:cNvSpPr/>
          <p:nvPr/>
        </p:nvSpPr>
        <p:spPr>
          <a:xfrm>
            <a:off x="7230163" y="2618719"/>
            <a:ext cx="170586" cy="153296"/>
          </a:xfrm>
          <a:custGeom>
            <a:avLst/>
            <a:gdLst/>
            <a:ahLst/>
            <a:cxnLst/>
            <a:rect l="l" t="t" r="r" b="b"/>
            <a:pathLst>
              <a:path w="187960" h="168910">
                <a:moveTo>
                  <a:pt x="12700" y="168910"/>
                </a:moveTo>
                <a:lnTo>
                  <a:pt x="181610" y="93980"/>
                </a:lnTo>
                <a:lnTo>
                  <a:pt x="186690" y="90170"/>
                </a:lnTo>
                <a:lnTo>
                  <a:pt x="187960" y="85089"/>
                </a:lnTo>
                <a:lnTo>
                  <a:pt x="186690" y="78739"/>
                </a:lnTo>
                <a:lnTo>
                  <a:pt x="181610" y="76200"/>
                </a:lnTo>
                <a:lnTo>
                  <a:pt x="12700" y="1270"/>
                </a:lnTo>
                <a:lnTo>
                  <a:pt x="8890" y="0"/>
                </a:lnTo>
                <a:lnTo>
                  <a:pt x="6350" y="1270"/>
                </a:lnTo>
                <a:lnTo>
                  <a:pt x="2540" y="2539"/>
                </a:lnTo>
                <a:lnTo>
                  <a:pt x="0" y="6350"/>
                </a:lnTo>
                <a:lnTo>
                  <a:pt x="0" y="163830"/>
                </a:lnTo>
                <a:lnTo>
                  <a:pt x="2540" y="166370"/>
                </a:lnTo>
                <a:lnTo>
                  <a:pt x="6350" y="168910"/>
                </a:lnTo>
                <a:lnTo>
                  <a:pt x="12700" y="168910"/>
                </a:lnTo>
                <a:close/>
              </a:path>
            </a:pathLst>
          </a:custGeom>
          <a:solidFill>
            <a:srgbClr val="BFBFBF"/>
          </a:solidFill>
        </p:spPr>
        <p:txBody>
          <a:bodyPr wrap="square" lIns="0" tIns="0" rIns="0" bIns="0" rtlCol="0">
            <a:noAutofit/>
          </a:bodyPr>
          <a:lstStyle/>
          <a:p>
            <a:endParaRPr sz="1634"/>
          </a:p>
        </p:txBody>
      </p:sp>
      <p:sp>
        <p:nvSpPr>
          <p:cNvPr id="28" name="object 28"/>
          <p:cNvSpPr/>
          <p:nvPr/>
        </p:nvSpPr>
        <p:spPr>
          <a:xfrm>
            <a:off x="6747222" y="2618719"/>
            <a:ext cx="171737" cy="153296"/>
          </a:xfrm>
          <a:custGeom>
            <a:avLst/>
            <a:gdLst/>
            <a:ahLst/>
            <a:cxnLst/>
            <a:rect l="l" t="t" r="r" b="b"/>
            <a:pathLst>
              <a:path w="189229" h="168910">
                <a:moveTo>
                  <a:pt x="175260" y="1270"/>
                </a:moveTo>
                <a:lnTo>
                  <a:pt x="7620" y="74930"/>
                </a:lnTo>
                <a:lnTo>
                  <a:pt x="2539" y="78739"/>
                </a:lnTo>
                <a:lnTo>
                  <a:pt x="0" y="83820"/>
                </a:lnTo>
                <a:lnTo>
                  <a:pt x="2539" y="90170"/>
                </a:lnTo>
                <a:lnTo>
                  <a:pt x="7620" y="92710"/>
                </a:lnTo>
                <a:lnTo>
                  <a:pt x="175260" y="168910"/>
                </a:lnTo>
                <a:lnTo>
                  <a:pt x="182879" y="168910"/>
                </a:lnTo>
                <a:lnTo>
                  <a:pt x="186689" y="166370"/>
                </a:lnTo>
                <a:lnTo>
                  <a:pt x="187960" y="163830"/>
                </a:lnTo>
                <a:lnTo>
                  <a:pt x="189229" y="160020"/>
                </a:lnTo>
                <a:lnTo>
                  <a:pt x="189229" y="8889"/>
                </a:lnTo>
                <a:lnTo>
                  <a:pt x="187960" y="6350"/>
                </a:lnTo>
                <a:lnTo>
                  <a:pt x="186689" y="2539"/>
                </a:lnTo>
                <a:lnTo>
                  <a:pt x="182879" y="1270"/>
                </a:lnTo>
                <a:lnTo>
                  <a:pt x="179070" y="0"/>
                </a:lnTo>
                <a:lnTo>
                  <a:pt x="175260" y="1270"/>
                </a:lnTo>
                <a:close/>
              </a:path>
            </a:pathLst>
          </a:custGeom>
          <a:solidFill>
            <a:srgbClr val="BFBFBF"/>
          </a:solidFill>
        </p:spPr>
        <p:txBody>
          <a:bodyPr wrap="square" lIns="0" tIns="0" rIns="0" bIns="0" rtlCol="0">
            <a:noAutofit/>
          </a:bodyPr>
          <a:lstStyle/>
          <a:p>
            <a:endParaRPr sz="1634"/>
          </a:p>
        </p:txBody>
      </p:sp>
      <p:sp>
        <p:nvSpPr>
          <p:cNvPr id="29" name="object 29"/>
          <p:cNvSpPr/>
          <p:nvPr/>
        </p:nvSpPr>
        <p:spPr>
          <a:xfrm>
            <a:off x="4134266" y="3103965"/>
            <a:ext cx="1109959" cy="1055786"/>
          </a:xfrm>
          <a:custGeom>
            <a:avLst/>
            <a:gdLst/>
            <a:ahLst/>
            <a:cxnLst/>
            <a:rect l="l" t="t" r="r" b="b"/>
            <a:pathLst>
              <a:path w="1223010" h="1163319">
                <a:moveTo>
                  <a:pt x="0" y="0"/>
                </a:moveTo>
                <a:lnTo>
                  <a:pt x="3057" y="113589"/>
                </a:lnTo>
                <a:lnTo>
                  <a:pt x="12230" y="220516"/>
                </a:lnTo>
                <a:lnTo>
                  <a:pt x="27517" y="320918"/>
                </a:lnTo>
                <a:lnTo>
                  <a:pt x="48920" y="414934"/>
                </a:lnTo>
                <a:lnTo>
                  <a:pt x="76438" y="502701"/>
                </a:lnTo>
                <a:lnTo>
                  <a:pt x="110070" y="584358"/>
                </a:lnTo>
                <a:lnTo>
                  <a:pt x="149818" y="660043"/>
                </a:lnTo>
                <a:lnTo>
                  <a:pt x="195681" y="729894"/>
                </a:lnTo>
                <a:lnTo>
                  <a:pt x="247659" y="794049"/>
                </a:lnTo>
                <a:lnTo>
                  <a:pt x="305752" y="852646"/>
                </a:lnTo>
                <a:lnTo>
                  <a:pt x="369960" y="905823"/>
                </a:lnTo>
                <a:lnTo>
                  <a:pt x="440283" y="953719"/>
                </a:lnTo>
                <a:lnTo>
                  <a:pt x="516721" y="996471"/>
                </a:lnTo>
                <a:lnTo>
                  <a:pt x="599274" y="1034218"/>
                </a:lnTo>
                <a:lnTo>
                  <a:pt x="687943" y="1067097"/>
                </a:lnTo>
                <a:lnTo>
                  <a:pt x="782726" y="1095248"/>
                </a:lnTo>
                <a:lnTo>
                  <a:pt x="883624" y="1118807"/>
                </a:lnTo>
                <a:lnTo>
                  <a:pt x="990638" y="1137913"/>
                </a:lnTo>
                <a:lnTo>
                  <a:pt x="1103766" y="1152705"/>
                </a:lnTo>
                <a:lnTo>
                  <a:pt x="1223010" y="1163320"/>
                </a:lnTo>
              </a:path>
            </a:pathLst>
          </a:custGeom>
          <a:ln w="28752">
            <a:solidFill>
              <a:srgbClr val="C4000A"/>
            </a:solidFill>
          </a:ln>
        </p:spPr>
        <p:txBody>
          <a:bodyPr wrap="square" lIns="0" tIns="0" rIns="0" bIns="0" rtlCol="0">
            <a:noAutofit/>
          </a:bodyPr>
          <a:lstStyle/>
          <a:p>
            <a:endParaRPr sz="1634"/>
          </a:p>
        </p:txBody>
      </p:sp>
      <p:sp>
        <p:nvSpPr>
          <p:cNvPr id="30" name="object 30"/>
          <p:cNvSpPr/>
          <p:nvPr/>
        </p:nvSpPr>
        <p:spPr>
          <a:xfrm>
            <a:off x="5232699" y="4089443"/>
            <a:ext cx="208621" cy="137159"/>
          </a:xfrm>
          <a:custGeom>
            <a:avLst/>
            <a:gdLst/>
            <a:ahLst/>
            <a:cxnLst/>
            <a:rect l="l" t="t" r="r" b="b"/>
            <a:pathLst>
              <a:path w="229869" h="151129">
                <a:moveTo>
                  <a:pt x="229869" y="83819"/>
                </a:moveTo>
                <a:lnTo>
                  <a:pt x="5079" y="0"/>
                </a:lnTo>
                <a:lnTo>
                  <a:pt x="0" y="151129"/>
                </a:lnTo>
                <a:lnTo>
                  <a:pt x="229869" y="83819"/>
                </a:lnTo>
                <a:close/>
              </a:path>
            </a:pathLst>
          </a:custGeom>
          <a:solidFill>
            <a:srgbClr val="C4000A"/>
          </a:solidFill>
        </p:spPr>
        <p:txBody>
          <a:bodyPr wrap="square" lIns="0" tIns="0" rIns="0" bIns="0" rtlCol="0">
            <a:noAutofit/>
          </a:bodyPr>
          <a:lstStyle/>
          <a:p>
            <a:endParaRPr sz="1634"/>
          </a:p>
        </p:txBody>
      </p:sp>
      <p:sp>
        <p:nvSpPr>
          <p:cNvPr id="31" name="object 31"/>
          <p:cNvSpPr/>
          <p:nvPr/>
        </p:nvSpPr>
        <p:spPr>
          <a:xfrm>
            <a:off x="6747222" y="3298756"/>
            <a:ext cx="1295527" cy="866759"/>
          </a:xfrm>
          <a:custGeom>
            <a:avLst/>
            <a:gdLst/>
            <a:ahLst/>
            <a:cxnLst/>
            <a:rect l="l" t="t" r="r" b="b"/>
            <a:pathLst>
              <a:path w="1427479" h="955039">
                <a:moveTo>
                  <a:pt x="0" y="955040"/>
                </a:moveTo>
                <a:lnTo>
                  <a:pt x="139728" y="952658"/>
                </a:lnTo>
                <a:lnTo>
                  <a:pt x="271015" y="945512"/>
                </a:lnTo>
                <a:lnTo>
                  <a:pt x="394069" y="933600"/>
                </a:lnTo>
                <a:lnTo>
                  <a:pt x="509097" y="916919"/>
                </a:lnTo>
                <a:lnTo>
                  <a:pt x="616307" y="895469"/>
                </a:lnTo>
                <a:lnTo>
                  <a:pt x="715906" y="869246"/>
                </a:lnTo>
                <a:lnTo>
                  <a:pt x="808103" y="838249"/>
                </a:lnTo>
                <a:lnTo>
                  <a:pt x="893104" y="802477"/>
                </a:lnTo>
                <a:lnTo>
                  <a:pt x="971118" y="761927"/>
                </a:lnTo>
                <a:lnTo>
                  <a:pt x="1042352" y="716597"/>
                </a:lnTo>
                <a:lnTo>
                  <a:pt x="1107014" y="666486"/>
                </a:lnTo>
                <a:lnTo>
                  <a:pt x="1165311" y="611591"/>
                </a:lnTo>
                <a:lnTo>
                  <a:pt x="1217451" y="551911"/>
                </a:lnTo>
                <a:lnTo>
                  <a:pt x="1263642" y="487443"/>
                </a:lnTo>
                <a:lnTo>
                  <a:pt x="1304091" y="418187"/>
                </a:lnTo>
                <a:lnTo>
                  <a:pt x="1339006" y="344139"/>
                </a:lnTo>
                <a:lnTo>
                  <a:pt x="1368595" y="265298"/>
                </a:lnTo>
                <a:lnTo>
                  <a:pt x="1393065" y="181663"/>
                </a:lnTo>
                <a:lnTo>
                  <a:pt x="1412624" y="93231"/>
                </a:lnTo>
                <a:lnTo>
                  <a:pt x="1427479" y="0"/>
                </a:lnTo>
              </a:path>
            </a:pathLst>
          </a:custGeom>
          <a:ln w="28752">
            <a:solidFill>
              <a:srgbClr val="C4000A"/>
            </a:solidFill>
          </a:ln>
        </p:spPr>
        <p:txBody>
          <a:bodyPr wrap="square" lIns="0" tIns="0" rIns="0" bIns="0" rtlCol="0">
            <a:noAutofit/>
          </a:bodyPr>
          <a:lstStyle/>
          <a:p>
            <a:endParaRPr sz="1634"/>
          </a:p>
        </p:txBody>
      </p:sp>
      <p:sp>
        <p:nvSpPr>
          <p:cNvPr id="32" name="object 32"/>
          <p:cNvSpPr/>
          <p:nvPr/>
        </p:nvSpPr>
        <p:spPr>
          <a:xfrm>
            <a:off x="7972440" y="3103966"/>
            <a:ext cx="137160" cy="209773"/>
          </a:xfrm>
          <a:custGeom>
            <a:avLst/>
            <a:gdLst/>
            <a:ahLst/>
            <a:cxnLst/>
            <a:rect l="l" t="t" r="r" b="b"/>
            <a:pathLst>
              <a:path w="151130" h="231139">
                <a:moveTo>
                  <a:pt x="90170" y="0"/>
                </a:moveTo>
                <a:lnTo>
                  <a:pt x="0" y="220979"/>
                </a:lnTo>
                <a:lnTo>
                  <a:pt x="151130" y="231139"/>
                </a:lnTo>
                <a:lnTo>
                  <a:pt x="90170" y="0"/>
                </a:lnTo>
                <a:close/>
              </a:path>
            </a:pathLst>
          </a:custGeom>
          <a:solidFill>
            <a:srgbClr val="C4000A"/>
          </a:solidFill>
        </p:spPr>
        <p:txBody>
          <a:bodyPr wrap="square" lIns="0" tIns="0" rIns="0" bIns="0" rtlCol="0">
            <a:noAutofit/>
          </a:bodyPr>
          <a:lstStyle/>
          <a:p>
            <a:endParaRPr sz="1634"/>
          </a:p>
        </p:txBody>
      </p:sp>
      <p:sp>
        <p:nvSpPr>
          <p:cNvPr id="33" name="object 33"/>
          <p:cNvSpPr/>
          <p:nvPr/>
        </p:nvSpPr>
        <p:spPr>
          <a:xfrm>
            <a:off x="4232238" y="3691794"/>
            <a:ext cx="326187" cy="327339"/>
          </a:xfrm>
          <a:custGeom>
            <a:avLst/>
            <a:gdLst/>
            <a:ahLst/>
            <a:cxnLst/>
            <a:rect l="l" t="t" r="r" b="b"/>
            <a:pathLst>
              <a:path w="359410" h="360679">
                <a:moveTo>
                  <a:pt x="179069" y="0"/>
                </a:moveTo>
                <a:lnTo>
                  <a:pt x="164017" y="583"/>
                </a:lnTo>
                <a:lnTo>
                  <a:pt x="149367" y="2306"/>
                </a:lnTo>
                <a:lnTo>
                  <a:pt x="135158" y="5126"/>
                </a:lnTo>
                <a:lnTo>
                  <a:pt x="121432" y="9001"/>
                </a:lnTo>
                <a:lnTo>
                  <a:pt x="108227" y="13890"/>
                </a:lnTo>
                <a:lnTo>
                  <a:pt x="95585" y="19751"/>
                </a:lnTo>
                <a:lnTo>
                  <a:pt x="83544" y="26541"/>
                </a:lnTo>
                <a:lnTo>
                  <a:pt x="72146" y="34218"/>
                </a:lnTo>
                <a:lnTo>
                  <a:pt x="61429" y="42742"/>
                </a:lnTo>
                <a:lnTo>
                  <a:pt x="51434" y="52070"/>
                </a:lnTo>
                <a:lnTo>
                  <a:pt x="42202" y="62159"/>
                </a:lnTo>
                <a:lnTo>
                  <a:pt x="33771" y="72969"/>
                </a:lnTo>
                <a:lnTo>
                  <a:pt x="26183" y="84456"/>
                </a:lnTo>
                <a:lnTo>
                  <a:pt x="19476" y="96580"/>
                </a:lnTo>
                <a:lnTo>
                  <a:pt x="13692" y="109299"/>
                </a:lnTo>
                <a:lnTo>
                  <a:pt x="8869" y="122570"/>
                </a:lnTo>
                <a:lnTo>
                  <a:pt x="5049" y="136351"/>
                </a:lnTo>
                <a:lnTo>
                  <a:pt x="2270" y="150601"/>
                </a:lnTo>
                <a:lnTo>
                  <a:pt x="574" y="165278"/>
                </a:lnTo>
                <a:lnTo>
                  <a:pt x="0" y="180339"/>
                </a:lnTo>
                <a:lnTo>
                  <a:pt x="574" y="195401"/>
                </a:lnTo>
                <a:lnTo>
                  <a:pt x="2270" y="210078"/>
                </a:lnTo>
                <a:lnTo>
                  <a:pt x="5049" y="224328"/>
                </a:lnTo>
                <a:lnTo>
                  <a:pt x="8869" y="238109"/>
                </a:lnTo>
                <a:lnTo>
                  <a:pt x="13692" y="251380"/>
                </a:lnTo>
                <a:lnTo>
                  <a:pt x="19476" y="264099"/>
                </a:lnTo>
                <a:lnTo>
                  <a:pt x="26183" y="276223"/>
                </a:lnTo>
                <a:lnTo>
                  <a:pt x="33771" y="287710"/>
                </a:lnTo>
                <a:lnTo>
                  <a:pt x="42202" y="298520"/>
                </a:lnTo>
                <a:lnTo>
                  <a:pt x="51434" y="308610"/>
                </a:lnTo>
                <a:lnTo>
                  <a:pt x="61429" y="317937"/>
                </a:lnTo>
                <a:lnTo>
                  <a:pt x="72146" y="326461"/>
                </a:lnTo>
                <a:lnTo>
                  <a:pt x="83544" y="334138"/>
                </a:lnTo>
                <a:lnTo>
                  <a:pt x="95585" y="340928"/>
                </a:lnTo>
                <a:lnTo>
                  <a:pt x="108227" y="346789"/>
                </a:lnTo>
                <a:lnTo>
                  <a:pt x="121432" y="351678"/>
                </a:lnTo>
                <a:lnTo>
                  <a:pt x="135158" y="355553"/>
                </a:lnTo>
                <a:lnTo>
                  <a:pt x="149367" y="358373"/>
                </a:lnTo>
                <a:lnTo>
                  <a:pt x="164017" y="360096"/>
                </a:lnTo>
                <a:lnTo>
                  <a:pt x="179069" y="360679"/>
                </a:lnTo>
                <a:lnTo>
                  <a:pt x="194303" y="360096"/>
                </a:lnTo>
                <a:lnTo>
                  <a:pt x="209116" y="358373"/>
                </a:lnTo>
                <a:lnTo>
                  <a:pt x="223471" y="355553"/>
                </a:lnTo>
                <a:lnTo>
                  <a:pt x="237327" y="351678"/>
                </a:lnTo>
                <a:lnTo>
                  <a:pt x="250646" y="346789"/>
                </a:lnTo>
                <a:lnTo>
                  <a:pt x="263389" y="340928"/>
                </a:lnTo>
                <a:lnTo>
                  <a:pt x="275516" y="334138"/>
                </a:lnTo>
                <a:lnTo>
                  <a:pt x="286989" y="326461"/>
                </a:lnTo>
                <a:lnTo>
                  <a:pt x="297769" y="317937"/>
                </a:lnTo>
                <a:lnTo>
                  <a:pt x="307816" y="308610"/>
                </a:lnTo>
                <a:lnTo>
                  <a:pt x="317091" y="298520"/>
                </a:lnTo>
                <a:lnTo>
                  <a:pt x="325556" y="287710"/>
                </a:lnTo>
                <a:lnTo>
                  <a:pt x="333172" y="276223"/>
                </a:lnTo>
                <a:lnTo>
                  <a:pt x="339898" y="264099"/>
                </a:lnTo>
                <a:lnTo>
                  <a:pt x="345697" y="251380"/>
                </a:lnTo>
                <a:lnTo>
                  <a:pt x="350530" y="238109"/>
                </a:lnTo>
                <a:lnTo>
                  <a:pt x="354356" y="224328"/>
                </a:lnTo>
                <a:lnTo>
                  <a:pt x="357137" y="210078"/>
                </a:lnTo>
                <a:lnTo>
                  <a:pt x="358835" y="195401"/>
                </a:lnTo>
                <a:lnTo>
                  <a:pt x="359410" y="180339"/>
                </a:lnTo>
                <a:lnTo>
                  <a:pt x="358835" y="165278"/>
                </a:lnTo>
                <a:lnTo>
                  <a:pt x="357137" y="150601"/>
                </a:lnTo>
                <a:lnTo>
                  <a:pt x="354356" y="136351"/>
                </a:lnTo>
                <a:lnTo>
                  <a:pt x="350530" y="122570"/>
                </a:lnTo>
                <a:lnTo>
                  <a:pt x="345697" y="109299"/>
                </a:lnTo>
                <a:lnTo>
                  <a:pt x="339898" y="96580"/>
                </a:lnTo>
                <a:lnTo>
                  <a:pt x="333172" y="84456"/>
                </a:lnTo>
                <a:lnTo>
                  <a:pt x="325556" y="72969"/>
                </a:lnTo>
                <a:lnTo>
                  <a:pt x="317091" y="62159"/>
                </a:lnTo>
                <a:lnTo>
                  <a:pt x="307816" y="52070"/>
                </a:lnTo>
                <a:lnTo>
                  <a:pt x="297769" y="42742"/>
                </a:lnTo>
                <a:lnTo>
                  <a:pt x="286989" y="34218"/>
                </a:lnTo>
                <a:lnTo>
                  <a:pt x="275516" y="26541"/>
                </a:lnTo>
                <a:lnTo>
                  <a:pt x="263389" y="19751"/>
                </a:lnTo>
                <a:lnTo>
                  <a:pt x="250646" y="13890"/>
                </a:lnTo>
                <a:lnTo>
                  <a:pt x="237327" y="9001"/>
                </a:lnTo>
                <a:lnTo>
                  <a:pt x="223471" y="5126"/>
                </a:lnTo>
                <a:lnTo>
                  <a:pt x="209116" y="2306"/>
                </a:lnTo>
                <a:lnTo>
                  <a:pt x="194303" y="583"/>
                </a:lnTo>
                <a:lnTo>
                  <a:pt x="179069" y="0"/>
                </a:lnTo>
                <a:close/>
              </a:path>
            </a:pathLst>
          </a:custGeom>
          <a:solidFill>
            <a:srgbClr val="FFFFFF"/>
          </a:solidFill>
        </p:spPr>
        <p:txBody>
          <a:bodyPr wrap="square" lIns="0" tIns="0" rIns="0" bIns="0" rtlCol="0">
            <a:noAutofit/>
          </a:bodyPr>
          <a:lstStyle/>
          <a:p>
            <a:endParaRPr sz="1634"/>
          </a:p>
        </p:txBody>
      </p:sp>
      <p:sp>
        <p:nvSpPr>
          <p:cNvPr id="34" name="object 34"/>
          <p:cNvSpPr/>
          <p:nvPr/>
        </p:nvSpPr>
        <p:spPr>
          <a:xfrm>
            <a:off x="4232238" y="3691794"/>
            <a:ext cx="326187" cy="327339"/>
          </a:xfrm>
          <a:custGeom>
            <a:avLst/>
            <a:gdLst/>
            <a:ahLst/>
            <a:cxnLst/>
            <a:rect l="l" t="t" r="r" b="b"/>
            <a:pathLst>
              <a:path w="359410" h="360679">
                <a:moveTo>
                  <a:pt x="179069" y="0"/>
                </a:moveTo>
                <a:lnTo>
                  <a:pt x="194303" y="583"/>
                </a:lnTo>
                <a:lnTo>
                  <a:pt x="209116" y="2306"/>
                </a:lnTo>
                <a:lnTo>
                  <a:pt x="223471" y="5126"/>
                </a:lnTo>
                <a:lnTo>
                  <a:pt x="237327" y="9001"/>
                </a:lnTo>
                <a:lnTo>
                  <a:pt x="250646" y="13890"/>
                </a:lnTo>
                <a:lnTo>
                  <a:pt x="263389" y="19751"/>
                </a:lnTo>
                <a:lnTo>
                  <a:pt x="275516" y="26541"/>
                </a:lnTo>
                <a:lnTo>
                  <a:pt x="286989" y="34218"/>
                </a:lnTo>
                <a:lnTo>
                  <a:pt x="297769" y="42742"/>
                </a:lnTo>
                <a:lnTo>
                  <a:pt x="307816" y="52070"/>
                </a:lnTo>
                <a:lnTo>
                  <a:pt x="317091" y="62159"/>
                </a:lnTo>
                <a:lnTo>
                  <a:pt x="325556" y="72969"/>
                </a:lnTo>
                <a:lnTo>
                  <a:pt x="333172" y="84456"/>
                </a:lnTo>
                <a:lnTo>
                  <a:pt x="339898" y="96580"/>
                </a:lnTo>
                <a:lnTo>
                  <a:pt x="345697" y="109299"/>
                </a:lnTo>
                <a:lnTo>
                  <a:pt x="350530" y="122570"/>
                </a:lnTo>
                <a:lnTo>
                  <a:pt x="354356" y="136351"/>
                </a:lnTo>
                <a:lnTo>
                  <a:pt x="357137" y="150601"/>
                </a:lnTo>
                <a:lnTo>
                  <a:pt x="358835" y="165278"/>
                </a:lnTo>
                <a:lnTo>
                  <a:pt x="359410" y="180339"/>
                </a:lnTo>
                <a:lnTo>
                  <a:pt x="358835" y="195401"/>
                </a:lnTo>
                <a:lnTo>
                  <a:pt x="357137" y="210078"/>
                </a:lnTo>
                <a:lnTo>
                  <a:pt x="354356" y="224328"/>
                </a:lnTo>
                <a:lnTo>
                  <a:pt x="350530" y="238109"/>
                </a:lnTo>
                <a:lnTo>
                  <a:pt x="345697" y="251380"/>
                </a:lnTo>
                <a:lnTo>
                  <a:pt x="339898" y="264099"/>
                </a:lnTo>
                <a:lnTo>
                  <a:pt x="333172" y="276223"/>
                </a:lnTo>
                <a:lnTo>
                  <a:pt x="325556" y="287710"/>
                </a:lnTo>
                <a:lnTo>
                  <a:pt x="317091" y="298520"/>
                </a:lnTo>
                <a:lnTo>
                  <a:pt x="307816" y="308610"/>
                </a:lnTo>
                <a:lnTo>
                  <a:pt x="297769" y="317937"/>
                </a:lnTo>
                <a:lnTo>
                  <a:pt x="286989" y="326461"/>
                </a:lnTo>
                <a:lnTo>
                  <a:pt x="275516" y="334138"/>
                </a:lnTo>
                <a:lnTo>
                  <a:pt x="263389" y="340928"/>
                </a:lnTo>
                <a:lnTo>
                  <a:pt x="250646" y="346789"/>
                </a:lnTo>
                <a:lnTo>
                  <a:pt x="237327" y="351678"/>
                </a:lnTo>
                <a:lnTo>
                  <a:pt x="223471" y="355553"/>
                </a:lnTo>
                <a:lnTo>
                  <a:pt x="209116" y="358373"/>
                </a:lnTo>
                <a:lnTo>
                  <a:pt x="194303" y="360096"/>
                </a:lnTo>
                <a:lnTo>
                  <a:pt x="179069" y="360679"/>
                </a:lnTo>
                <a:lnTo>
                  <a:pt x="164017" y="360096"/>
                </a:lnTo>
                <a:lnTo>
                  <a:pt x="149367" y="358373"/>
                </a:lnTo>
                <a:lnTo>
                  <a:pt x="135158" y="355553"/>
                </a:lnTo>
                <a:lnTo>
                  <a:pt x="121432" y="351678"/>
                </a:lnTo>
                <a:lnTo>
                  <a:pt x="108227" y="346789"/>
                </a:lnTo>
                <a:lnTo>
                  <a:pt x="95585" y="340928"/>
                </a:lnTo>
                <a:lnTo>
                  <a:pt x="83544" y="334138"/>
                </a:lnTo>
                <a:lnTo>
                  <a:pt x="72146" y="326461"/>
                </a:lnTo>
                <a:lnTo>
                  <a:pt x="61429" y="317937"/>
                </a:lnTo>
                <a:lnTo>
                  <a:pt x="51434" y="308610"/>
                </a:lnTo>
                <a:lnTo>
                  <a:pt x="42202" y="298520"/>
                </a:lnTo>
                <a:lnTo>
                  <a:pt x="33771" y="287710"/>
                </a:lnTo>
                <a:lnTo>
                  <a:pt x="26183" y="276223"/>
                </a:lnTo>
                <a:lnTo>
                  <a:pt x="19476" y="264099"/>
                </a:lnTo>
                <a:lnTo>
                  <a:pt x="13692" y="251380"/>
                </a:lnTo>
                <a:lnTo>
                  <a:pt x="8869" y="238109"/>
                </a:lnTo>
                <a:lnTo>
                  <a:pt x="5049" y="224328"/>
                </a:lnTo>
                <a:lnTo>
                  <a:pt x="2270" y="210078"/>
                </a:lnTo>
                <a:lnTo>
                  <a:pt x="574" y="195401"/>
                </a:lnTo>
                <a:lnTo>
                  <a:pt x="0" y="180339"/>
                </a:lnTo>
                <a:lnTo>
                  <a:pt x="574" y="165278"/>
                </a:lnTo>
                <a:lnTo>
                  <a:pt x="2270" y="150601"/>
                </a:lnTo>
                <a:lnTo>
                  <a:pt x="5049" y="136351"/>
                </a:lnTo>
                <a:lnTo>
                  <a:pt x="8869" y="122570"/>
                </a:lnTo>
                <a:lnTo>
                  <a:pt x="13692" y="109299"/>
                </a:lnTo>
                <a:lnTo>
                  <a:pt x="19476" y="96580"/>
                </a:lnTo>
                <a:lnTo>
                  <a:pt x="26183" y="84456"/>
                </a:lnTo>
                <a:lnTo>
                  <a:pt x="33771" y="72969"/>
                </a:lnTo>
                <a:lnTo>
                  <a:pt x="42202" y="62159"/>
                </a:lnTo>
                <a:lnTo>
                  <a:pt x="51434" y="52070"/>
                </a:lnTo>
                <a:lnTo>
                  <a:pt x="61429" y="42742"/>
                </a:lnTo>
                <a:lnTo>
                  <a:pt x="72146" y="34218"/>
                </a:lnTo>
                <a:lnTo>
                  <a:pt x="83544" y="26541"/>
                </a:lnTo>
                <a:lnTo>
                  <a:pt x="95585" y="19751"/>
                </a:lnTo>
                <a:lnTo>
                  <a:pt x="108227" y="13890"/>
                </a:lnTo>
                <a:lnTo>
                  <a:pt x="121432" y="9001"/>
                </a:lnTo>
                <a:lnTo>
                  <a:pt x="135158" y="5126"/>
                </a:lnTo>
                <a:lnTo>
                  <a:pt x="149367" y="2306"/>
                </a:lnTo>
                <a:lnTo>
                  <a:pt x="164017" y="583"/>
                </a:lnTo>
                <a:lnTo>
                  <a:pt x="179069" y="0"/>
                </a:lnTo>
                <a:close/>
              </a:path>
            </a:pathLst>
          </a:custGeom>
          <a:ln w="28752">
            <a:solidFill>
              <a:srgbClr val="000000"/>
            </a:solidFill>
          </a:ln>
        </p:spPr>
        <p:txBody>
          <a:bodyPr wrap="square" lIns="0" tIns="0" rIns="0" bIns="0" rtlCol="0">
            <a:noAutofit/>
          </a:bodyPr>
          <a:lstStyle/>
          <a:p>
            <a:endParaRPr sz="1634"/>
          </a:p>
        </p:txBody>
      </p:sp>
      <p:sp>
        <p:nvSpPr>
          <p:cNvPr id="35" name="object 35"/>
          <p:cNvSpPr/>
          <p:nvPr/>
        </p:nvSpPr>
        <p:spPr>
          <a:xfrm>
            <a:off x="7564419" y="3757493"/>
            <a:ext cx="327339" cy="326187"/>
          </a:xfrm>
          <a:custGeom>
            <a:avLst/>
            <a:gdLst/>
            <a:ahLst/>
            <a:cxnLst/>
            <a:rect l="l" t="t" r="r" b="b"/>
            <a:pathLst>
              <a:path w="360679" h="359410">
                <a:moveTo>
                  <a:pt x="180340" y="0"/>
                </a:moveTo>
                <a:lnTo>
                  <a:pt x="165278" y="574"/>
                </a:lnTo>
                <a:lnTo>
                  <a:pt x="150601" y="2272"/>
                </a:lnTo>
                <a:lnTo>
                  <a:pt x="136351" y="5053"/>
                </a:lnTo>
                <a:lnTo>
                  <a:pt x="122570" y="8879"/>
                </a:lnTo>
                <a:lnTo>
                  <a:pt x="109299" y="13712"/>
                </a:lnTo>
                <a:lnTo>
                  <a:pt x="96580" y="19511"/>
                </a:lnTo>
                <a:lnTo>
                  <a:pt x="84456" y="26237"/>
                </a:lnTo>
                <a:lnTo>
                  <a:pt x="72969" y="33853"/>
                </a:lnTo>
                <a:lnTo>
                  <a:pt x="62159" y="42318"/>
                </a:lnTo>
                <a:lnTo>
                  <a:pt x="52069" y="51593"/>
                </a:lnTo>
                <a:lnTo>
                  <a:pt x="42742" y="61640"/>
                </a:lnTo>
                <a:lnTo>
                  <a:pt x="34218" y="72420"/>
                </a:lnTo>
                <a:lnTo>
                  <a:pt x="26541" y="83893"/>
                </a:lnTo>
                <a:lnTo>
                  <a:pt x="19751" y="96020"/>
                </a:lnTo>
                <a:lnTo>
                  <a:pt x="13890" y="108763"/>
                </a:lnTo>
                <a:lnTo>
                  <a:pt x="9001" y="122082"/>
                </a:lnTo>
                <a:lnTo>
                  <a:pt x="5126" y="135938"/>
                </a:lnTo>
                <a:lnTo>
                  <a:pt x="2306" y="150293"/>
                </a:lnTo>
                <a:lnTo>
                  <a:pt x="583" y="165106"/>
                </a:lnTo>
                <a:lnTo>
                  <a:pt x="0" y="180339"/>
                </a:lnTo>
                <a:lnTo>
                  <a:pt x="583" y="195392"/>
                </a:lnTo>
                <a:lnTo>
                  <a:pt x="2306" y="210042"/>
                </a:lnTo>
                <a:lnTo>
                  <a:pt x="5126" y="224251"/>
                </a:lnTo>
                <a:lnTo>
                  <a:pt x="9001" y="237977"/>
                </a:lnTo>
                <a:lnTo>
                  <a:pt x="13890" y="251182"/>
                </a:lnTo>
                <a:lnTo>
                  <a:pt x="19751" y="263824"/>
                </a:lnTo>
                <a:lnTo>
                  <a:pt x="26541" y="275865"/>
                </a:lnTo>
                <a:lnTo>
                  <a:pt x="34218" y="287263"/>
                </a:lnTo>
                <a:lnTo>
                  <a:pt x="42742" y="297980"/>
                </a:lnTo>
                <a:lnTo>
                  <a:pt x="52069" y="307975"/>
                </a:lnTo>
                <a:lnTo>
                  <a:pt x="62159" y="317207"/>
                </a:lnTo>
                <a:lnTo>
                  <a:pt x="72969" y="325638"/>
                </a:lnTo>
                <a:lnTo>
                  <a:pt x="84456" y="333226"/>
                </a:lnTo>
                <a:lnTo>
                  <a:pt x="96580" y="339933"/>
                </a:lnTo>
                <a:lnTo>
                  <a:pt x="109299" y="345717"/>
                </a:lnTo>
                <a:lnTo>
                  <a:pt x="122570" y="350540"/>
                </a:lnTo>
                <a:lnTo>
                  <a:pt x="136351" y="354360"/>
                </a:lnTo>
                <a:lnTo>
                  <a:pt x="150601" y="357139"/>
                </a:lnTo>
                <a:lnTo>
                  <a:pt x="165278" y="358835"/>
                </a:lnTo>
                <a:lnTo>
                  <a:pt x="180340" y="359410"/>
                </a:lnTo>
                <a:lnTo>
                  <a:pt x="195401" y="358835"/>
                </a:lnTo>
                <a:lnTo>
                  <a:pt x="210078" y="357139"/>
                </a:lnTo>
                <a:lnTo>
                  <a:pt x="224328" y="354360"/>
                </a:lnTo>
                <a:lnTo>
                  <a:pt x="238109" y="350540"/>
                </a:lnTo>
                <a:lnTo>
                  <a:pt x="251380" y="345717"/>
                </a:lnTo>
                <a:lnTo>
                  <a:pt x="264099" y="339933"/>
                </a:lnTo>
                <a:lnTo>
                  <a:pt x="276223" y="333226"/>
                </a:lnTo>
                <a:lnTo>
                  <a:pt x="287710" y="325638"/>
                </a:lnTo>
                <a:lnTo>
                  <a:pt x="298520" y="317207"/>
                </a:lnTo>
                <a:lnTo>
                  <a:pt x="308609" y="307975"/>
                </a:lnTo>
                <a:lnTo>
                  <a:pt x="317937" y="297980"/>
                </a:lnTo>
                <a:lnTo>
                  <a:pt x="326461" y="287263"/>
                </a:lnTo>
                <a:lnTo>
                  <a:pt x="334138" y="275865"/>
                </a:lnTo>
                <a:lnTo>
                  <a:pt x="340928" y="263824"/>
                </a:lnTo>
                <a:lnTo>
                  <a:pt x="346789" y="251182"/>
                </a:lnTo>
                <a:lnTo>
                  <a:pt x="351678" y="237977"/>
                </a:lnTo>
                <a:lnTo>
                  <a:pt x="355553" y="224251"/>
                </a:lnTo>
                <a:lnTo>
                  <a:pt x="358373" y="210042"/>
                </a:lnTo>
                <a:lnTo>
                  <a:pt x="360096" y="195392"/>
                </a:lnTo>
                <a:lnTo>
                  <a:pt x="360679" y="180339"/>
                </a:lnTo>
                <a:lnTo>
                  <a:pt x="360096" y="165106"/>
                </a:lnTo>
                <a:lnTo>
                  <a:pt x="358373" y="150293"/>
                </a:lnTo>
                <a:lnTo>
                  <a:pt x="355553" y="135938"/>
                </a:lnTo>
                <a:lnTo>
                  <a:pt x="351678" y="122082"/>
                </a:lnTo>
                <a:lnTo>
                  <a:pt x="346789" y="108763"/>
                </a:lnTo>
                <a:lnTo>
                  <a:pt x="340928" y="96020"/>
                </a:lnTo>
                <a:lnTo>
                  <a:pt x="334138" y="83893"/>
                </a:lnTo>
                <a:lnTo>
                  <a:pt x="326461" y="72420"/>
                </a:lnTo>
                <a:lnTo>
                  <a:pt x="317937" y="61640"/>
                </a:lnTo>
                <a:lnTo>
                  <a:pt x="308609" y="51593"/>
                </a:lnTo>
                <a:lnTo>
                  <a:pt x="298520" y="42318"/>
                </a:lnTo>
                <a:lnTo>
                  <a:pt x="287710" y="33853"/>
                </a:lnTo>
                <a:lnTo>
                  <a:pt x="276223" y="26237"/>
                </a:lnTo>
                <a:lnTo>
                  <a:pt x="264099" y="19511"/>
                </a:lnTo>
                <a:lnTo>
                  <a:pt x="251380" y="13712"/>
                </a:lnTo>
                <a:lnTo>
                  <a:pt x="238109" y="8879"/>
                </a:lnTo>
                <a:lnTo>
                  <a:pt x="224328" y="5053"/>
                </a:lnTo>
                <a:lnTo>
                  <a:pt x="210078" y="2272"/>
                </a:lnTo>
                <a:lnTo>
                  <a:pt x="195401" y="574"/>
                </a:lnTo>
                <a:lnTo>
                  <a:pt x="180340" y="0"/>
                </a:lnTo>
                <a:close/>
              </a:path>
            </a:pathLst>
          </a:custGeom>
          <a:solidFill>
            <a:srgbClr val="FFFFFF"/>
          </a:solidFill>
        </p:spPr>
        <p:txBody>
          <a:bodyPr wrap="square" lIns="0" tIns="0" rIns="0" bIns="0" rtlCol="0">
            <a:noAutofit/>
          </a:bodyPr>
          <a:lstStyle/>
          <a:p>
            <a:endParaRPr sz="1634"/>
          </a:p>
        </p:txBody>
      </p:sp>
      <p:sp>
        <p:nvSpPr>
          <p:cNvPr id="36" name="object 36"/>
          <p:cNvSpPr/>
          <p:nvPr/>
        </p:nvSpPr>
        <p:spPr>
          <a:xfrm>
            <a:off x="7564419" y="3757493"/>
            <a:ext cx="327339" cy="326187"/>
          </a:xfrm>
          <a:custGeom>
            <a:avLst/>
            <a:gdLst/>
            <a:ahLst/>
            <a:cxnLst/>
            <a:rect l="l" t="t" r="r" b="b"/>
            <a:pathLst>
              <a:path w="360679" h="359410">
                <a:moveTo>
                  <a:pt x="180340" y="0"/>
                </a:moveTo>
                <a:lnTo>
                  <a:pt x="195401" y="574"/>
                </a:lnTo>
                <a:lnTo>
                  <a:pt x="210078" y="2272"/>
                </a:lnTo>
                <a:lnTo>
                  <a:pt x="224328" y="5053"/>
                </a:lnTo>
                <a:lnTo>
                  <a:pt x="238109" y="8879"/>
                </a:lnTo>
                <a:lnTo>
                  <a:pt x="251380" y="13712"/>
                </a:lnTo>
                <a:lnTo>
                  <a:pt x="264099" y="19511"/>
                </a:lnTo>
                <a:lnTo>
                  <a:pt x="276223" y="26237"/>
                </a:lnTo>
                <a:lnTo>
                  <a:pt x="287710" y="33853"/>
                </a:lnTo>
                <a:lnTo>
                  <a:pt x="298520" y="42318"/>
                </a:lnTo>
                <a:lnTo>
                  <a:pt x="308609" y="51593"/>
                </a:lnTo>
                <a:lnTo>
                  <a:pt x="317937" y="61640"/>
                </a:lnTo>
                <a:lnTo>
                  <a:pt x="326461" y="72420"/>
                </a:lnTo>
                <a:lnTo>
                  <a:pt x="334138" y="83893"/>
                </a:lnTo>
                <a:lnTo>
                  <a:pt x="340928" y="96020"/>
                </a:lnTo>
                <a:lnTo>
                  <a:pt x="346789" y="108763"/>
                </a:lnTo>
                <a:lnTo>
                  <a:pt x="351678" y="122082"/>
                </a:lnTo>
                <a:lnTo>
                  <a:pt x="355553" y="135938"/>
                </a:lnTo>
                <a:lnTo>
                  <a:pt x="358373" y="150293"/>
                </a:lnTo>
                <a:lnTo>
                  <a:pt x="360096" y="165106"/>
                </a:lnTo>
                <a:lnTo>
                  <a:pt x="360679" y="180339"/>
                </a:lnTo>
                <a:lnTo>
                  <a:pt x="360096" y="195392"/>
                </a:lnTo>
                <a:lnTo>
                  <a:pt x="358373" y="210042"/>
                </a:lnTo>
                <a:lnTo>
                  <a:pt x="355553" y="224251"/>
                </a:lnTo>
                <a:lnTo>
                  <a:pt x="351678" y="237977"/>
                </a:lnTo>
                <a:lnTo>
                  <a:pt x="346789" y="251182"/>
                </a:lnTo>
                <a:lnTo>
                  <a:pt x="340928" y="263824"/>
                </a:lnTo>
                <a:lnTo>
                  <a:pt x="334138" y="275865"/>
                </a:lnTo>
                <a:lnTo>
                  <a:pt x="326461" y="287263"/>
                </a:lnTo>
                <a:lnTo>
                  <a:pt x="317937" y="297980"/>
                </a:lnTo>
                <a:lnTo>
                  <a:pt x="308609" y="307975"/>
                </a:lnTo>
                <a:lnTo>
                  <a:pt x="298520" y="317207"/>
                </a:lnTo>
                <a:lnTo>
                  <a:pt x="287710" y="325638"/>
                </a:lnTo>
                <a:lnTo>
                  <a:pt x="276223" y="333226"/>
                </a:lnTo>
                <a:lnTo>
                  <a:pt x="264099" y="339933"/>
                </a:lnTo>
                <a:lnTo>
                  <a:pt x="251380" y="345717"/>
                </a:lnTo>
                <a:lnTo>
                  <a:pt x="238109" y="350540"/>
                </a:lnTo>
                <a:lnTo>
                  <a:pt x="224328" y="354360"/>
                </a:lnTo>
                <a:lnTo>
                  <a:pt x="210078" y="357139"/>
                </a:lnTo>
                <a:lnTo>
                  <a:pt x="195401" y="358835"/>
                </a:lnTo>
                <a:lnTo>
                  <a:pt x="180340" y="359410"/>
                </a:lnTo>
                <a:lnTo>
                  <a:pt x="165278" y="358835"/>
                </a:lnTo>
                <a:lnTo>
                  <a:pt x="150601" y="357139"/>
                </a:lnTo>
                <a:lnTo>
                  <a:pt x="136351" y="354360"/>
                </a:lnTo>
                <a:lnTo>
                  <a:pt x="122570" y="350540"/>
                </a:lnTo>
                <a:lnTo>
                  <a:pt x="109299" y="345717"/>
                </a:lnTo>
                <a:lnTo>
                  <a:pt x="96580" y="339933"/>
                </a:lnTo>
                <a:lnTo>
                  <a:pt x="84456" y="333226"/>
                </a:lnTo>
                <a:lnTo>
                  <a:pt x="72969" y="325638"/>
                </a:lnTo>
                <a:lnTo>
                  <a:pt x="62159" y="317207"/>
                </a:lnTo>
                <a:lnTo>
                  <a:pt x="52069" y="307975"/>
                </a:lnTo>
                <a:lnTo>
                  <a:pt x="42742" y="297980"/>
                </a:lnTo>
                <a:lnTo>
                  <a:pt x="34218" y="287263"/>
                </a:lnTo>
                <a:lnTo>
                  <a:pt x="26541" y="275865"/>
                </a:lnTo>
                <a:lnTo>
                  <a:pt x="19751" y="263824"/>
                </a:lnTo>
                <a:lnTo>
                  <a:pt x="13890" y="251182"/>
                </a:lnTo>
                <a:lnTo>
                  <a:pt x="9001" y="237977"/>
                </a:lnTo>
                <a:lnTo>
                  <a:pt x="5126" y="224251"/>
                </a:lnTo>
                <a:lnTo>
                  <a:pt x="2306" y="210042"/>
                </a:lnTo>
                <a:lnTo>
                  <a:pt x="583" y="195392"/>
                </a:lnTo>
                <a:lnTo>
                  <a:pt x="0" y="180339"/>
                </a:lnTo>
                <a:lnTo>
                  <a:pt x="583" y="165106"/>
                </a:lnTo>
                <a:lnTo>
                  <a:pt x="2306" y="150293"/>
                </a:lnTo>
                <a:lnTo>
                  <a:pt x="5126" y="135938"/>
                </a:lnTo>
                <a:lnTo>
                  <a:pt x="9001" y="122082"/>
                </a:lnTo>
                <a:lnTo>
                  <a:pt x="13890" y="108763"/>
                </a:lnTo>
                <a:lnTo>
                  <a:pt x="19751" y="96020"/>
                </a:lnTo>
                <a:lnTo>
                  <a:pt x="26541" y="83893"/>
                </a:lnTo>
                <a:lnTo>
                  <a:pt x="34218" y="72420"/>
                </a:lnTo>
                <a:lnTo>
                  <a:pt x="42742" y="61640"/>
                </a:lnTo>
                <a:lnTo>
                  <a:pt x="52069" y="51593"/>
                </a:lnTo>
                <a:lnTo>
                  <a:pt x="62159" y="42318"/>
                </a:lnTo>
                <a:lnTo>
                  <a:pt x="72969" y="33853"/>
                </a:lnTo>
                <a:lnTo>
                  <a:pt x="84456" y="26237"/>
                </a:lnTo>
                <a:lnTo>
                  <a:pt x="96580" y="19511"/>
                </a:lnTo>
                <a:lnTo>
                  <a:pt x="109299" y="13712"/>
                </a:lnTo>
                <a:lnTo>
                  <a:pt x="122570" y="8879"/>
                </a:lnTo>
                <a:lnTo>
                  <a:pt x="136351" y="5053"/>
                </a:lnTo>
                <a:lnTo>
                  <a:pt x="150601" y="2272"/>
                </a:lnTo>
                <a:lnTo>
                  <a:pt x="165278" y="574"/>
                </a:lnTo>
                <a:lnTo>
                  <a:pt x="180340" y="0"/>
                </a:lnTo>
                <a:close/>
              </a:path>
            </a:pathLst>
          </a:custGeom>
          <a:ln w="28752">
            <a:solidFill>
              <a:srgbClr val="000000"/>
            </a:solidFill>
          </a:ln>
        </p:spPr>
        <p:txBody>
          <a:bodyPr wrap="square" lIns="0" tIns="0" rIns="0" bIns="0" rtlCol="0">
            <a:noAutofit/>
          </a:bodyPr>
          <a:lstStyle/>
          <a:p>
            <a:endParaRPr sz="1634"/>
          </a:p>
        </p:txBody>
      </p:sp>
      <p:sp>
        <p:nvSpPr>
          <p:cNvPr id="15" name="object 15"/>
          <p:cNvSpPr/>
          <p:nvPr/>
        </p:nvSpPr>
        <p:spPr>
          <a:xfrm>
            <a:off x="4232238" y="3691794"/>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4" name="object 14"/>
          <p:cNvSpPr/>
          <p:nvPr/>
        </p:nvSpPr>
        <p:spPr>
          <a:xfrm>
            <a:off x="4559577" y="4019134"/>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3" name="object 13"/>
          <p:cNvSpPr/>
          <p:nvPr/>
        </p:nvSpPr>
        <p:spPr>
          <a:xfrm>
            <a:off x="7564419" y="3757492"/>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2" name="object 12"/>
          <p:cNvSpPr/>
          <p:nvPr/>
        </p:nvSpPr>
        <p:spPr>
          <a:xfrm>
            <a:off x="7891758" y="4084832"/>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1" name="object 11"/>
          <p:cNvSpPr txBox="1"/>
          <p:nvPr/>
        </p:nvSpPr>
        <p:spPr>
          <a:xfrm>
            <a:off x="4326751" y="3748437"/>
            <a:ext cx="169556" cy="230520"/>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1</a:t>
            </a:r>
            <a:endParaRPr sz="1634">
              <a:latin typeface="Arial"/>
              <a:cs typeface="Arial"/>
            </a:endParaRPr>
          </a:p>
        </p:txBody>
      </p:sp>
      <p:sp>
        <p:nvSpPr>
          <p:cNvPr id="10" name="object 10"/>
          <p:cNvSpPr txBox="1"/>
          <p:nvPr/>
        </p:nvSpPr>
        <p:spPr>
          <a:xfrm>
            <a:off x="7658933" y="3812983"/>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2</a:t>
            </a:r>
            <a:endParaRPr sz="1634">
              <a:latin typeface="Arial"/>
              <a:cs typeface="Arial"/>
            </a:endParaRPr>
          </a:p>
        </p:txBody>
      </p:sp>
      <p:sp>
        <p:nvSpPr>
          <p:cNvPr id="9" name="object 9"/>
          <p:cNvSpPr txBox="1"/>
          <p:nvPr/>
        </p:nvSpPr>
        <p:spPr>
          <a:xfrm>
            <a:off x="2243995" y="4856091"/>
            <a:ext cx="2850854" cy="462194"/>
          </a:xfrm>
          <a:prstGeom prst="rect">
            <a:avLst/>
          </a:prstGeom>
        </p:spPr>
        <p:txBody>
          <a:bodyPr wrap="square" lIns="0" tIns="0" rIns="0" bIns="0" rtlCol="0">
            <a:noAutofit/>
          </a:bodyPr>
          <a:lstStyle/>
          <a:p>
            <a:pPr marL="11527" marR="31121">
              <a:lnSpc>
                <a:spcPts val="1760"/>
              </a:lnSpc>
              <a:spcBef>
                <a:spcPts val="88"/>
              </a:spcBef>
            </a:pPr>
            <a:r>
              <a:rPr sz="1634" dirty="0">
                <a:latin typeface="Arial"/>
                <a:cs typeface="Arial"/>
              </a:rPr>
              <a:t>(1) </a:t>
            </a:r>
            <a:r>
              <a:rPr sz="1634" spc="-8" dirty="0">
                <a:latin typeface="Arial"/>
                <a:cs typeface="Arial"/>
              </a:rPr>
              <a:t>C</a:t>
            </a:r>
            <a:r>
              <a:rPr sz="1634" dirty="0">
                <a:latin typeface="Arial"/>
                <a:cs typeface="Arial"/>
              </a:rPr>
              <a:t>PU </a:t>
            </a:r>
            <a:r>
              <a:rPr sz="1634" spc="-35" dirty="0">
                <a:latin typeface="Arial"/>
                <a:cs typeface="Arial"/>
              </a:rPr>
              <a:t>w</a:t>
            </a:r>
            <a:r>
              <a:rPr sz="1634" dirty="0">
                <a:latin typeface="Arial"/>
                <a:cs typeface="Arial"/>
              </a:rPr>
              <a:t>rites </a:t>
            </a:r>
            <a:r>
              <a:rPr sz="1634" spc="8" dirty="0">
                <a:latin typeface="Arial"/>
                <a:cs typeface="Arial"/>
              </a:rPr>
              <a:t>t</a:t>
            </a:r>
            <a:r>
              <a:rPr sz="1634" dirty="0">
                <a:latin typeface="Arial"/>
                <a:cs typeface="Arial"/>
              </a:rPr>
              <a:t>o m</a:t>
            </a:r>
            <a:r>
              <a:rPr sz="1634" spc="-8" dirty="0">
                <a:latin typeface="Arial"/>
                <a:cs typeface="Arial"/>
              </a:rPr>
              <a:t>e</a:t>
            </a:r>
            <a:r>
              <a:rPr sz="1634" dirty="0">
                <a:latin typeface="Arial"/>
                <a:cs typeface="Arial"/>
              </a:rPr>
              <a:t>mory</a:t>
            </a:r>
            <a:endParaRPr sz="1634">
              <a:latin typeface="Arial"/>
              <a:cs typeface="Arial"/>
            </a:endParaRPr>
          </a:p>
          <a:p>
            <a:pPr marL="11527">
              <a:lnSpc>
                <a:spcPts val="1824"/>
              </a:lnSpc>
              <a:spcBef>
                <a:spcPts val="3"/>
              </a:spcBef>
            </a:pPr>
            <a:r>
              <a:rPr sz="1634" dirty="0">
                <a:latin typeface="Arial"/>
                <a:cs typeface="Arial"/>
              </a:rPr>
              <a:t>(2) </a:t>
            </a:r>
            <a:r>
              <a:rPr sz="1634" spc="-8" dirty="0">
                <a:latin typeface="Arial"/>
                <a:cs typeface="Arial"/>
              </a:rPr>
              <a:t>D</a:t>
            </a:r>
            <a:r>
              <a:rPr sz="1634" dirty="0">
                <a:latin typeface="Arial"/>
                <a:cs typeface="Arial"/>
              </a:rPr>
              <a:t>evi</a:t>
            </a:r>
            <a:r>
              <a:rPr sz="1634" spc="-8" dirty="0">
                <a:latin typeface="Arial"/>
                <a:cs typeface="Arial"/>
              </a:rPr>
              <a:t>c</a:t>
            </a:r>
            <a:r>
              <a:rPr sz="1634" dirty="0">
                <a:latin typeface="Arial"/>
                <a:cs typeface="Arial"/>
              </a:rPr>
              <a:t>e rea</a:t>
            </a:r>
            <a:r>
              <a:rPr sz="1634" spc="-8" dirty="0">
                <a:latin typeface="Arial"/>
                <a:cs typeface="Arial"/>
              </a:rPr>
              <a:t>d</a:t>
            </a:r>
            <a:r>
              <a:rPr sz="1634" dirty="0">
                <a:latin typeface="Arial"/>
                <a:cs typeface="Arial"/>
              </a:rPr>
              <a:t>s</a:t>
            </a:r>
            <a:r>
              <a:rPr sz="1634" spc="8" dirty="0">
                <a:latin typeface="Arial"/>
                <a:cs typeface="Arial"/>
              </a:rPr>
              <a:t> </a:t>
            </a:r>
            <a:r>
              <a:rPr sz="1634" dirty="0">
                <a:latin typeface="Arial"/>
                <a:cs typeface="Arial"/>
              </a:rPr>
              <a:t>from mem</a:t>
            </a:r>
            <a:r>
              <a:rPr sz="1634" spc="-8" dirty="0">
                <a:latin typeface="Arial"/>
                <a:cs typeface="Arial"/>
              </a:rPr>
              <a:t>o</a:t>
            </a:r>
            <a:r>
              <a:rPr sz="1634" dirty="0">
                <a:latin typeface="Arial"/>
                <a:cs typeface="Arial"/>
              </a:rPr>
              <a:t>ry</a:t>
            </a:r>
            <a:endParaRPr sz="1634">
              <a:latin typeface="Arial"/>
              <a:cs typeface="Arial"/>
            </a:endParaRPr>
          </a:p>
        </p:txBody>
      </p:sp>
      <p:sp>
        <p:nvSpPr>
          <p:cNvPr id="6" name="object 6"/>
          <p:cNvSpPr txBox="1"/>
          <p:nvPr/>
        </p:nvSpPr>
        <p:spPr>
          <a:xfrm>
            <a:off x="5441320" y="3757492"/>
            <a:ext cx="1305902" cy="817197"/>
          </a:xfrm>
          <a:prstGeom prst="rect">
            <a:avLst/>
          </a:prstGeom>
        </p:spPr>
        <p:txBody>
          <a:bodyPr wrap="square" lIns="0" tIns="0" rIns="0" bIns="0" rtlCol="0">
            <a:noAutofit/>
          </a:bodyPr>
          <a:lstStyle/>
          <a:p>
            <a:pPr>
              <a:lnSpc>
                <a:spcPts val="908"/>
              </a:lnSpc>
            </a:pPr>
            <a:endParaRPr sz="908"/>
          </a:p>
          <a:p>
            <a:pPr marL="257041">
              <a:lnSpc>
                <a:spcPct val="95825"/>
              </a:lnSpc>
              <a:spcBef>
                <a:spcPts val="1344"/>
              </a:spcBef>
            </a:pPr>
            <a:r>
              <a:rPr sz="1634" b="1" dirty="0">
                <a:latin typeface="Arial"/>
                <a:cs typeface="Arial"/>
              </a:rPr>
              <a:t>M</a:t>
            </a:r>
            <a:r>
              <a:rPr sz="1634" b="1" spc="-8" dirty="0">
                <a:latin typeface="Arial"/>
                <a:cs typeface="Arial"/>
              </a:rPr>
              <a:t>e</a:t>
            </a:r>
            <a:r>
              <a:rPr sz="1634" b="1" dirty="0">
                <a:latin typeface="Arial"/>
                <a:cs typeface="Arial"/>
              </a:rPr>
              <a:t>mory</a:t>
            </a:r>
            <a:endParaRPr sz="1634">
              <a:latin typeface="Arial"/>
              <a:cs typeface="Arial"/>
            </a:endParaRPr>
          </a:p>
        </p:txBody>
      </p:sp>
      <p:sp>
        <p:nvSpPr>
          <p:cNvPr id="5" name="object 5"/>
          <p:cNvSpPr txBox="1"/>
          <p:nvPr/>
        </p:nvSpPr>
        <p:spPr>
          <a:xfrm>
            <a:off x="7400749" y="2286767"/>
            <a:ext cx="1307054" cy="817197"/>
          </a:xfrm>
          <a:prstGeom prst="rect">
            <a:avLst/>
          </a:prstGeom>
        </p:spPr>
        <p:txBody>
          <a:bodyPr wrap="square" lIns="0" tIns="0" rIns="0" bIns="0" rtlCol="0">
            <a:noAutofit/>
          </a:bodyPr>
          <a:lstStyle/>
          <a:p>
            <a:pPr>
              <a:lnSpc>
                <a:spcPts val="908"/>
              </a:lnSpc>
            </a:pPr>
            <a:endParaRPr sz="908"/>
          </a:p>
          <a:p>
            <a:pPr marL="322743">
              <a:lnSpc>
                <a:spcPct val="95825"/>
              </a:lnSpc>
              <a:spcBef>
                <a:spcPts val="1344"/>
              </a:spcBef>
            </a:pPr>
            <a:r>
              <a:rPr sz="1634" b="1" spc="-8" dirty="0">
                <a:latin typeface="Arial"/>
                <a:cs typeface="Arial"/>
              </a:rPr>
              <a:t>D</a:t>
            </a:r>
            <a:r>
              <a:rPr sz="1634" b="1" dirty="0">
                <a:latin typeface="Arial"/>
                <a:cs typeface="Arial"/>
              </a:rPr>
              <a:t>e</a:t>
            </a:r>
            <a:r>
              <a:rPr sz="1634" b="1" spc="-35" dirty="0">
                <a:latin typeface="Arial"/>
                <a:cs typeface="Arial"/>
              </a:rPr>
              <a:t>v</a:t>
            </a:r>
            <a:r>
              <a:rPr sz="1634" b="1" dirty="0">
                <a:latin typeface="Arial"/>
                <a:cs typeface="Arial"/>
              </a:rPr>
              <a:t>ice</a:t>
            </a:r>
            <a:endParaRPr sz="1634">
              <a:latin typeface="Arial"/>
              <a:cs typeface="Arial"/>
            </a:endParaRPr>
          </a:p>
        </p:txBody>
      </p:sp>
      <p:sp>
        <p:nvSpPr>
          <p:cNvPr id="4" name="object 4"/>
          <p:cNvSpPr txBox="1"/>
          <p:nvPr/>
        </p:nvSpPr>
        <p:spPr>
          <a:xfrm>
            <a:off x="5441320" y="2286767"/>
            <a:ext cx="1305902" cy="817197"/>
          </a:xfrm>
          <a:prstGeom prst="rect">
            <a:avLst/>
          </a:prstGeom>
        </p:spPr>
        <p:txBody>
          <a:bodyPr wrap="square" lIns="0" tIns="0" rIns="0" bIns="0" rtlCol="0">
            <a:noAutofit/>
          </a:bodyPr>
          <a:lstStyle/>
          <a:p>
            <a:pPr>
              <a:lnSpc>
                <a:spcPts val="1271"/>
              </a:lnSpc>
              <a:spcBef>
                <a:spcPts val="64"/>
              </a:spcBef>
            </a:pPr>
            <a:endParaRPr sz="1271"/>
          </a:p>
          <a:p>
            <a:pPr marL="227621" marR="225205" algn="ctr">
              <a:lnSpc>
                <a:spcPct val="95825"/>
              </a:lnSpc>
            </a:pPr>
            <a:r>
              <a:rPr sz="1634" b="1" dirty="0">
                <a:latin typeface="Arial"/>
                <a:cs typeface="Arial"/>
              </a:rPr>
              <a:t>M</a:t>
            </a:r>
            <a:r>
              <a:rPr sz="1634" b="1" spc="-8" dirty="0">
                <a:latin typeface="Arial"/>
                <a:cs typeface="Arial"/>
              </a:rPr>
              <a:t>e</a:t>
            </a:r>
            <a:r>
              <a:rPr sz="1634" b="1" dirty="0">
                <a:latin typeface="Arial"/>
                <a:cs typeface="Arial"/>
              </a:rPr>
              <a:t>mory</a:t>
            </a:r>
            <a:endParaRPr sz="1634">
              <a:latin typeface="Arial"/>
              <a:cs typeface="Arial"/>
            </a:endParaRPr>
          </a:p>
          <a:p>
            <a:pPr marL="129673" marR="130746" algn="ctr">
              <a:lnSpc>
                <a:spcPts val="1833"/>
              </a:lnSpc>
              <a:spcBef>
                <a:spcPts val="92"/>
              </a:spcBef>
            </a:pPr>
            <a:r>
              <a:rPr sz="1634" b="1" dirty="0">
                <a:latin typeface="Arial"/>
                <a:cs typeface="Arial"/>
              </a:rPr>
              <a:t>C</a:t>
            </a:r>
            <a:r>
              <a:rPr sz="1634" b="1" spc="8" dirty="0">
                <a:latin typeface="Arial"/>
                <a:cs typeface="Arial"/>
              </a:rPr>
              <a:t>o</a:t>
            </a:r>
            <a:r>
              <a:rPr sz="1634" b="1" dirty="0">
                <a:latin typeface="Arial"/>
                <a:cs typeface="Arial"/>
              </a:rPr>
              <a:t>nt</a:t>
            </a:r>
            <a:r>
              <a:rPr sz="1634" b="1" spc="-13" dirty="0">
                <a:latin typeface="Arial"/>
                <a:cs typeface="Arial"/>
              </a:rPr>
              <a:t>r</a:t>
            </a:r>
            <a:r>
              <a:rPr sz="1634" b="1" spc="8" dirty="0">
                <a:latin typeface="Arial"/>
                <a:cs typeface="Arial"/>
              </a:rPr>
              <a:t>o</a:t>
            </a:r>
            <a:r>
              <a:rPr sz="1634" b="1" dirty="0">
                <a:latin typeface="Arial"/>
                <a:cs typeface="Arial"/>
              </a:rPr>
              <a:t>l</a:t>
            </a:r>
            <a:r>
              <a:rPr sz="1634" b="1" spc="4" dirty="0">
                <a:latin typeface="Arial"/>
                <a:cs typeface="Arial"/>
              </a:rPr>
              <a:t>l</a:t>
            </a:r>
            <a:r>
              <a:rPr sz="1634" b="1" spc="-8" dirty="0">
                <a:latin typeface="Arial"/>
                <a:cs typeface="Arial"/>
              </a:rPr>
              <a:t>e</a:t>
            </a:r>
            <a:r>
              <a:rPr sz="1634" b="1" dirty="0">
                <a:latin typeface="Arial"/>
                <a:cs typeface="Arial"/>
              </a:rPr>
              <a:t>r</a:t>
            </a:r>
            <a:endParaRPr sz="1634">
              <a:latin typeface="Arial"/>
              <a:cs typeface="Arial"/>
            </a:endParaRPr>
          </a:p>
        </p:txBody>
      </p:sp>
      <p:sp>
        <p:nvSpPr>
          <p:cNvPr id="3" name="object 3"/>
          <p:cNvSpPr txBox="1"/>
          <p:nvPr/>
        </p:nvSpPr>
        <p:spPr>
          <a:xfrm>
            <a:off x="3480739" y="2286767"/>
            <a:ext cx="1307054" cy="817197"/>
          </a:xfrm>
          <a:prstGeom prst="rect">
            <a:avLst/>
          </a:prstGeom>
        </p:spPr>
        <p:txBody>
          <a:bodyPr wrap="square" lIns="0" tIns="0" rIns="0" bIns="0" rtlCol="0">
            <a:noAutofit/>
          </a:bodyPr>
          <a:lstStyle/>
          <a:p>
            <a:pPr>
              <a:lnSpc>
                <a:spcPts val="454"/>
              </a:lnSpc>
              <a:spcBef>
                <a:spcPts val="39"/>
              </a:spcBef>
            </a:pPr>
            <a:endParaRPr sz="454"/>
          </a:p>
          <a:p>
            <a:pPr marL="417260" marR="381360" indent="17290">
              <a:lnSpc>
                <a:spcPts val="1833"/>
              </a:lnSpc>
              <a:spcBef>
                <a:spcPts val="999"/>
              </a:spcBef>
            </a:pPr>
            <a:r>
              <a:rPr sz="1634" b="1" dirty="0">
                <a:latin typeface="Arial"/>
                <a:cs typeface="Arial"/>
              </a:rPr>
              <a:t>CPU Core</a:t>
            </a:r>
            <a:endParaRPr sz="1634">
              <a:latin typeface="Arial"/>
              <a:cs typeface="Arial"/>
            </a:endParaRPr>
          </a:p>
        </p:txBody>
      </p:sp>
      <p:sp>
        <p:nvSpPr>
          <p:cNvPr id="39" name="object 23"/>
          <p:cNvSpPr/>
          <p:nvPr/>
        </p:nvSpPr>
        <p:spPr>
          <a:xfrm>
            <a:off x="1613225" y="1369551"/>
            <a:ext cx="9148226" cy="0"/>
          </a:xfrm>
          <a:custGeom>
            <a:avLst/>
            <a:gdLst/>
            <a:ahLst/>
            <a:cxnLst/>
            <a:rect l="l" t="t" r="r" b="b"/>
            <a:pathLst>
              <a:path w="10079990">
                <a:moveTo>
                  <a:pt x="0" y="0"/>
                </a:moveTo>
                <a:lnTo>
                  <a:pt x="10079990" y="0"/>
                </a:lnTo>
              </a:path>
            </a:pathLst>
          </a:custGeom>
          <a:ln w="17970">
            <a:solidFill>
              <a:srgbClr val="7F7F7F"/>
            </a:solidFill>
          </a:ln>
        </p:spPr>
        <p:txBody>
          <a:bodyPr wrap="square" lIns="0" tIns="0" rIns="0" bIns="0" rtlCol="0">
            <a:noAutofit/>
          </a:bodyPr>
          <a:lstStyle/>
          <a:p>
            <a:endParaRPr sz="1634"/>
          </a:p>
        </p:txBody>
      </p:sp>
      <p:sp>
        <p:nvSpPr>
          <p:cNvPr id="40" name="Title 1"/>
          <p:cNvSpPr txBox="1">
            <a:spLocks/>
          </p:cNvSpPr>
          <p:nvPr/>
        </p:nvSpPr>
        <p:spPr>
          <a:xfrm>
            <a:off x="1421034" y="624649"/>
            <a:ext cx="2975796" cy="864517"/>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Simple case</a:t>
            </a:r>
          </a:p>
        </p:txBody>
      </p:sp>
    </p:spTree>
    <p:extLst>
      <p:ext uri="{BB962C8B-B14F-4D97-AF65-F5344CB8AC3E}">
        <p14:creationId xmlns:p14="http://schemas.microsoft.com/office/powerpoint/2010/main" val="171151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p:nvPr/>
        </p:nvSpPr>
        <p:spPr>
          <a:xfrm>
            <a:off x="1677416" y="2173092"/>
            <a:ext cx="7722831" cy="776855"/>
          </a:xfrm>
          <a:prstGeom prst="rect">
            <a:avLst/>
          </a:prstGeom>
        </p:spPr>
        <p:txBody>
          <a:bodyPr wrap="square" lIns="0" tIns="0" rIns="0" bIns="0" rtlCol="0">
            <a:noAutofit/>
          </a:bodyPr>
          <a:lstStyle/>
          <a:p>
            <a:pPr marL="11527" marR="28236">
              <a:lnSpc>
                <a:spcPts val="1815"/>
              </a:lnSpc>
              <a:spcBef>
                <a:spcPts val="91"/>
              </a:spcBef>
            </a:pPr>
            <a:r>
              <a:rPr sz="2723" baseline="1449" dirty="0">
                <a:latin typeface="Times New Roman"/>
                <a:cs typeface="Times New Roman"/>
              </a:rPr>
              <a:t>int</a:t>
            </a:r>
            <a:endParaRPr sz="1815" dirty="0">
              <a:latin typeface="Times New Roman"/>
              <a:cs typeface="Times New Roman"/>
            </a:endParaRPr>
          </a:p>
          <a:p>
            <a:pPr marL="2501255" indent="-2489728">
              <a:lnSpc>
                <a:spcPts val="2060"/>
              </a:lnSpc>
              <a:spcBef>
                <a:spcPts val="30"/>
              </a:spcBef>
              <a:tabLst>
                <a:tab pos="4022755" algn="l"/>
              </a:tabLst>
            </a:pPr>
            <a:r>
              <a:rPr sz="1815" b="1" dirty="0">
                <a:latin typeface="Times New Roman"/>
                <a:cs typeface="Times New Roman"/>
              </a:rPr>
              <a:t>dma_mapping_erro</a:t>
            </a:r>
            <a:r>
              <a:rPr sz="1815" b="1" spc="-4" dirty="0">
                <a:latin typeface="Times New Roman"/>
                <a:cs typeface="Times New Roman"/>
              </a:rPr>
              <a:t>r</a:t>
            </a:r>
            <a:r>
              <a:rPr sz="1815" dirty="0">
                <a:latin typeface="Times New Roman"/>
                <a:cs typeface="Times New Roman"/>
              </a:rPr>
              <a:t>(struct </a:t>
            </a:r>
            <a:r>
              <a:rPr sz="1815" spc="182" dirty="0">
                <a:latin typeface="Times New Roman"/>
                <a:cs typeface="Times New Roman"/>
              </a:rPr>
              <a:t> </a:t>
            </a:r>
            <a:r>
              <a:rPr sz="1815" dirty="0">
                <a:latin typeface="Times New Roman"/>
                <a:cs typeface="Times New Roman"/>
              </a:rPr>
              <a:t>device</a:t>
            </a:r>
            <a:r>
              <a:rPr sz="1815" spc="515" dirty="0">
                <a:latin typeface="Times New Roman"/>
                <a:cs typeface="Times New Roman"/>
              </a:rPr>
              <a:t> </a:t>
            </a:r>
            <a:r>
              <a:rPr sz="1815" dirty="0">
                <a:latin typeface="Times New Roman"/>
                <a:cs typeface="Times New Roman"/>
              </a:rPr>
              <a:t>*dev, </a:t>
            </a:r>
            <a:r>
              <a:rPr sz="1815" dirty="0" err="1">
                <a:latin typeface="Times New Roman"/>
                <a:cs typeface="Times New Roman"/>
              </a:rPr>
              <a:t>dma_addr_t</a:t>
            </a:r>
            <a:r>
              <a:rPr lang="en-US" sz="1815" dirty="0">
                <a:latin typeface="Times New Roman"/>
                <a:cs typeface="Times New Roman"/>
              </a:rPr>
              <a:t> </a:t>
            </a:r>
            <a:r>
              <a:rPr sz="1815" dirty="0" err="1">
                <a:latin typeface="Times New Roman"/>
                <a:cs typeface="Times New Roman"/>
              </a:rPr>
              <a:t>dma_addr</a:t>
            </a:r>
            <a:r>
              <a:rPr sz="1815" dirty="0">
                <a:latin typeface="Times New Roman"/>
                <a:cs typeface="Times New Roman"/>
              </a:rPr>
              <a:t>);</a:t>
            </a:r>
          </a:p>
        </p:txBody>
      </p:sp>
      <p:sp>
        <p:nvSpPr>
          <p:cNvPr id="15" name="object 15"/>
          <p:cNvSpPr txBox="1"/>
          <p:nvPr/>
        </p:nvSpPr>
        <p:spPr>
          <a:xfrm>
            <a:off x="1677417" y="3003041"/>
            <a:ext cx="7722830" cy="1227436"/>
          </a:xfrm>
          <a:prstGeom prst="rect">
            <a:avLst/>
          </a:prstGeom>
        </p:spPr>
        <p:txBody>
          <a:bodyPr wrap="square" lIns="0" tIns="0" rIns="0" bIns="0" rtlCol="0">
            <a:noAutofit/>
          </a:bodyPr>
          <a:lstStyle/>
          <a:p>
            <a:pPr marL="11527" marR="28236" algn="just">
              <a:lnSpc>
                <a:spcPts val="1947"/>
              </a:lnSpc>
              <a:spcBef>
                <a:spcPts val="97"/>
              </a:spcBef>
            </a:pPr>
            <a:r>
              <a:rPr sz="2000" spc="-4" dirty="0">
                <a:latin typeface="+mj-lt"/>
                <a:cs typeface="Arial"/>
              </a:rPr>
              <a:t>I</a:t>
            </a:r>
            <a:r>
              <a:rPr sz="2000" dirty="0">
                <a:latin typeface="+mj-lt"/>
                <a:cs typeface="Arial"/>
              </a:rPr>
              <a:t>n </a:t>
            </a:r>
            <a:r>
              <a:rPr sz="2000" spc="8" dirty="0">
                <a:latin typeface="+mj-lt"/>
                <a:cs typeface="Arial"/>
              </a:rPr>
              <a:t>s</a:t>
            </a:r>
            <a:r>
              <a:rPr sz="2000" dirty="0">
                <a:latin typeface="+mj-lt"/>
                <a:cs typeface="Arial"/>
              </a:rPr>
              <a:t>ome </a:t>
            </a:r>
            <a:r>
              <a:rPr sz="2000" spc="8" dirty="0">
                <a:latin typeface="+mj-lt"/>
                <a:cs typeface="Arial"/>
              </a:rPr>
              <a:t>c</a:t>
            </a:r>
            <a:r>
              <a:rPr sz="2000" spc="-4" dirty="0">
                <a:latin typeface="+mj-lt"/>
                <a:cs typeface="Arial"/>
              </a:rPr>
              <a:t>i</a:t>
            </a:r>
            <a:r>
              <a:rPr sz="2000" dirty="0">
                <a:latin typeface="+mj-lt"/>
                <a:cs typeface="Arial"/>
              </a:rPr>
              <a:t>r</a:t>
            </a:r>
            <a:r>
              <a:rPr sz="2000" spc="8" dirty="0">
                <a:latin typeface="+mj-lt"/>
                <a:cs typeface="Arial"/>
              </a:rPr>
              <a:t>c</a:t>
            </a:r>
            <a:r>
              <a:rPr sz="2000" spc="4" dirty="0">
                <a:latin typeface="+mj-lt"/>
                <a:cs typeface="Arial"/>
              </a:rPr>
              <a:t>u</a:t>
            </a:r>
            <a:r>
              <a:rPr sz="2000" spc="-4" dirty="0">
                <a:latin typeface="+mj-lt"/>
                <a:cs typeface="Arial"/>
              </a:rPr>
              <a:t>m</a:t>
            </a:r>
            <a:r>
              <a:rPr sz="2000" spc="8" dirty="0">
                <a:latin typeface="+mj-lt"/>
                <a:cs typeface="Arial"/>
              </a:rPr>
              <a:t>s</a:t>
            </a:r>
            <a:r>
              <a:rPr sz="2000" dirty="0">
                <a:latin typeface="+mj-lt"/>
                <a:cs typeface="Arial"/>
              </a:rPr>
              <a:t>ta</a:t>
            </a:r>
            <a:r>
              <a:rPr sz="2000" spc="4" dirty="0">
                <a:latin typeface="+mj-lt"/>
                <a:cs typeface="Arial"/>
              </a:rPr>
              <a:t>n</a:t>
            </a:r>
            <a:r>
              <a:rPr sz="2000" spc="8" dirty="0">
                <a:latin typeface="+mj-lt"/>
                <a:cs typeface="Arial"/>
              </a:rPr>
              <a:t>c</a:t>
            </a:r>
            <a:r>
              <a:rPr sz="2000" dirty="0">
                <a:latin typeface="+mj-lt"/>
                <a:cs typeface="Arial"/>
              </a:rPr>
              <a:t>es </a:t>
            </a:r>
            <a:r>
              <a:rPr sz="2000" spc="4" dirty="0">
                <a:latin typeface="+mj-lt"/>
                <a:cs typeface="Arial"/>
              </a:rPr>
              <a:t>d</a:t>
            </a:r>
            <a:r>
              <a:rPr sz="2000" dirty="0">
                <a:latin typeface="+mj-lt"/>
                <a:cs typeface="Arial"/>
              </a:rPr>
              <a:t>ma</a:t>
            </a:r>
            <a:r>
              <a:rPr sz="2000" spc="4" dirty="0">
                <a:latin typeface="+mj-lt"/>
                <a:cs typeface="Arial"/>
              </a:rPr>
              <a:t>_</a:t>
            </a:r>
            <a:r>
              <a:rPr sz="2000" dirty="0">
                <a:latin typeface="+mj-lt"/>
                <a:cs typeface="Arial"/>
              </a:rPr>
              <a:t>ma</a:t>
            </a:r>
            <a:r>
              <a:rPr sz="2000" spc="4" dirty="0">
                <a:latin typeface="+mj-lt"/>
                <a:cs typeface="Arial"/>
              </a:rPr>
              <a:t>p</a:t>
            </a:r>
            <a:r>
              <a:rPr sz="2000" dirty="0">
                <a:latin typeface="+mj-lt"/>
                <a:cs typeface="Arial"/>
              </a:rPr>
              <a:t>_*</a:t>
            </a:r>
            <a:r>
              <a:rPr sz="2000" spc="8" dirty="0">
                <a:latin typeface="+mj-lt"/>
                <a:cs typeface="Arial"/>
              </a:rPr>
              <a:t>(</a:t>
            </a:r>
            <a:r>
              <a:rPr sz="2000" dirty="0">
                <a:latin typeface="+mj-lt"/>
                <a:cs typeface="Arial"/>
              </a:rPr>
              <a:t>) </a:t>
            </a:r>
            <a:r>
              <a:rPr sz="2000" spc="-13" dirty="0">
                <a:latin typeface="+mj-lt"/>
                <a:cs typeface="Arial"/>
              </a:rPr>
              <a:t>w</a:t>
            </a:r>
            <a:r>
              <a:rPr sz="2000" spc="-4" dirty="0">
                <a:latin typeface="+mj-lt"/>
                <a:cs typeface="Arial"/>
              </a:rPr>
              <a:t>i</a:t>
            </a:r>
            <a:r>
              <a:rPr sz="2000" spc="4" dirty="0">
                <a:latin typeface="+mj-lt"/>
                <a:cs typeface="Arial"/>
              </a:rPr>
              <a:t>l</a:t>
            </a:r>
            <a:r>
              <a:rPr sz="2000" dirty="0">
                <a:latin typeface="+mj-lt"/>
                <a:cs typeface="Arial"/>
              </a:rPr>
              <a:t>l</a:t>
            </a:r>
            <a:r>
              <a:rPr sz="2000" spc="-8" dirty="0">
                <a:latin typeface="+mj-lt"/>
                <a:cs typeface="Arial"/>
              </a:rPr>
              <a:t> </a:t>
            </a:r>
            <a:r>
              <a:rPr sz="2000" spc="-4" dirty="0">
                <a:latin typeface="+mj-lt"/>
                <a:cs typeface="Arial"/>
              </a:rPr>
              <a:t>f</a:t>
            </a:r>
            <a:r>
              <a:rPr sz="2000" spc="4" dirty="0">
                <a:latin typeface="+mj-lt"/>
                <a:cs typeface="Arial"/>
              </a:rPr>
              <a:t>a</a:t>
            </a:r>
            <a:r>
              <a:rPr sz="2000" spc="-4" dirty="0">
                <a:latin typeface="+mj-lt"/>
                <a:cs typeface="Arial"/>
              </a:rPr>
              <a:t>i</a:t>
            </a:r>
            <a:r>
              <a:rPr sz="2000" dirty="0">
                <a:latin typeface="+mj-lt"/>
                <a:cs typeface="Arial"/>
              </a:rPr>
              <a:t>l </a:t>
            </a:r>
            <a:r>
              <a:rPr sz="2000" spc="-4" dirty="0">
                <a:latin typeface="+mj-lt"/>
                <a:cs typeface="Arial"/>
              </a:rPr>
              <a:t>t</a:t>
            </a:r>
            <a:r>
              <a:rPr sz="2000" dirty="0">
                <a:latin typeface="+mj-lt"/>
                <a:cs typeface="Arial"/>
              </a:rPr>
              <a:t>o </a:t>
            </a:r>
            <a:r>
              <a:rPr sz="2000" spc="8" dirty="0">
                <a:latin typeface="+mj-lt"/>
                <a:cs typeface="Arial"/>
              </a:rPr>
              <a:t>c</a:t>
            </a:r>
            <a:r>
              <a:rPr sz="2000" dirty="0">
                <a:latin typeface="+mj-lt"/>
                <a:cs typeface="Arial"/>
              </a:rPr>
              <a:t>re</a:t>
            </a:r>
            <a:r>
              <a:rPr sz="2000" spc="4" dirty="0">
                <a:latin typeface="+mj-lt"/>
                <a:cs typeface="Arial"/>
              </a:rPr>
              <a:t>a</a:t>
            </a:r>
            <a:r>
              <a:rPr sz="2000" spc="-4" dirty="0">
                <a:latin typeface="+mj-lt"/>
                <a:cs typeface="Arial"/>
              </a:rPr>
              <a:t>t</a:t>
            </a:r>
            <a:r>
              <a:rPr sz="2000" dirty="0">
                <a:latin typeface="+mj-lt"/>
                <a:cs typeface="Arial"/>
              </a:rPr>
              <a:t>e</a:t>
            </a:r>
            <a:r>
              <a:rPr lang="en-US" sz="2000" dirty="0">
                <a:latin typeface="+mj-lt"/>
                <a:cs typeface="Arial"/>
              </a:rPr>
              <a:t> </a:t>
            </a:r>
            <a:r>
              <a:rPr sz="2000" dirty="0">
                <a:latin typeface="+mj-lt"/>
                <a:cs typeface="Arial"/>
              </a:rPr>
              <a:t>a ma</a:t>
            </a:r>
            <a:r>
              <a:rPr sz="2000" spc="4" dirty="0">
                <a:latin typeface="+mj-lt"/>
                <a:cs typeface="Arial"/>
              </a:rPr>
              <a:t>p</a:t>
            </a:r>
            <a:r>
              <a:rPr sz="2000" dirty="0">
                <a:latin typeface="+mj-lt"/>
                <a:cs typeface="Arial"/>
              </a:rPr>
              <a:t>p</a:t>
            </a:r>
            <a:r>
              <a:rPr sz="2000" spc="4" dirty="0">
                <a:latin typeface="+mj-lt"/>
                <a:cs typeface="Arial"/>
              </a:rPr>
              <a:t>i</a:t>
            </a:r>
            <a:r>
              <a:rPr sz="2000" dirty="0">
                <a:latin typeface="+mj-lt"/>
                <a:cs typeface="Arial"/>
              </a:rPr>
              <a:t>n</a:t>
            </a:r>
            <a:r>
              <a:rPr sz="2000" spc="4" dirty="0">
                <a:latin typeface="+mj-lt"/>
                <a:cs typeface="Arial"/>
              </a:rPr>
              <a:t>g</a:t>
            </a:r>
            <a:r>
              <a:rPr sz="2000" dirty="0">
                <a:latin typeface="+mj-lt"/>
                <a:cs typeface="Arial"/>
              </a:rPr>
              <a:t>.</a:t>
            </a:r>
            <a:r>
              <a:rPr sz="2000" spc="-63" dirty="0">
                <a:latin typeface="+mj-lt"/>
                <a:cs typeface="Arial"/>
              </a:rPr>
              <a:t> </a:t>
            </a:r>
            <a:r>
              <a:rPr sz="2000" dirty="0">
                <a:latin typeface="+mj-lt"/>
                <a:cs typeface="Arial"/>
              </a:rPr>
              <a:t>A</a:t>
            </a:r>
            <a:r>
              <a:rPr sz="2000" spc="-153" dirty="0">
                <a:latin typeface="+mj-lt"/>
                <a:cs typeface="Arial"/>
              </a:rPr>
              <a:t> </a:t>
            </a:r>
            <a:r>
              <a:rPr sz="2000" dirty="0">
                <a:latin typeface="+mj-lt"/>
                <a:cs typeface="Arial"/>
              </a:rPr>
              <a:t>d</a:t>
            </a:r>
            <a:r>
              <a:rPr sz="2000" spc="8" dirty="0">
                <a:latin typeface="+mj-lt"/>
                <a:cs typeface="Arial"/>
              </a:rPr>
              <a:t>r</a:t>
            </a:r>
            <a:r>
              <a:rPr sz="2000" spc="-4" dirty="0">
                <a:latin typeface="+mj-lt"/>
                <a:cs typeface="Arial"/>
              </a:rPr>
              <a:t>i</a:t>
            </a:r>
            <a:r>
              <a:rPr sz="2000" dirty="0">
                <a:latin typeface="+mj-lt"/>
                <a:cs typeface="Arial"/>
              </a:rPr>
              <a:t>ver</a:t>
            </a:r>
            <a:r>
              <a:rPr sz="2000" spc="4" dirty="0">
                <a:latin typeface="+mj-lt"/>
                <a:cs typeface="Arial"/>
              </a:rPr>
              <a:t> </a:t>
            </a:r>
            <a:r>
              <a:rPr sz="2000" spc="8" dirty="0">
                <a:latin typeface="+mj-lt"/>
                <a:cs typeface="Arial"/>
              </a:rPr>
              <a:t>c</a:t>
            </a:r>
            <a:r>
              <a:rPr sz="2000" dirty="0">
                <a:latin typeface="+mj-lt"/>
                <a:cs typeface="Arial"/>
              </a:rPr>
              <a:t>an </a:t>
            </a:r>
            <a:r>
              <a:rPr sz="2000" spc="8" dirty="0">
                <a:latin typeface="+mj-lt"/>
                <a:cs typeface="Arial"/>
              </a:rPr>
              <a:t>c</a:t>
            </a:r>
            <a:r>
              <a:rPr sz="2000" dirty="0">
                <a:latin typeface="+mj-lt"/>
                <a:cs typeface="Arial"/>
              </a:rPr>
              <a:t>h</a:t>
            </a:r>
            <a:r>
              <a:rPr sz="2000" spc="4" dirty="0">
                <a:latin typeface="+mj-lt"/>
                <a:cs typeface="Arial"/>
              </a:rPr>
              <a:t>e</a:t>
            </a:r>
            <a:r>
              <a:rPr sz="2000" spc="8" dirty="0">
                <a:latin typeface="+mj-lt"/>
                <a:cs typeface="Arial"/>
              </a:rPr>
              <a:t>c</a:t>
            </a:r>
            <a:r>
              <a:rPr sz="2000" dirty="0">
                <a:latin typeface="+mj-lt"/>
                <a:cs typeface="Arial"/>
              </a:rPr>
              <a:t>k </a:t>
            </a:r>
            <a:r>
              <a:rPr sz="2000" spc="-4" dirty="0">
                <a:latin typeface="+mj-lt"/>
                <a:cs typeface="Arial"/>
              </a:rPr>
              <a:t>f</a:t>
            </a:r>
            <a:r>
              <a:rPr sz="2000" spc="4" dirty="0">
                <a:latin typeface="+mj-lt"/>
                <a:cs typeface="Arial"/>
              </a:rPr>
              <a:t>o</a:t>
            </a:r>
            <a:r>
              <a:rPr sz="2000" dirty="0">
                <a:latin typeface="+mj-lt"/>
                <a:cs typeface="Arial"/>
              </a:rPr>
              <a:t>r </a:t>
            </a:r>
            <a:r>
              <a:rPr sz="2000" spc="-4" dirty="0">
                <a:latin typeface="+mj-lt"/>
                <a:cs typeface="Arial"/>
              </a:rPr>
              <a:t>t</a:t>
            </a:r>
            <a:r>
              <a:rPr sz="2000" spc="4" dirty="0">
                <a:latin typeface="+mj-lt"/>
                <a:cs typeface="Arial"/>
              </a:rPr>
              <a:t>h</a:t>
            </a:r>
            <a:r>
              <a:rPr sz="2000" dirty="0">
                <a:latin typeface="+mj-lt"/>
                <a:cs typeface="Arial"/>
              </a:rPr>
              <a:t>e</a:t>
            </a:r>
            <a:r>
              <a:rPr sz="2000" spc="8" dirty="0">
                <a:latin typeface="+mj-lt"/>
                <a:cs typeface="Arial"/>
              </a:rPr>
              <a:t>s</a:t>
            </a:r>
            <a:r>
              <a:rPr sz="2000" dirty="0">
                <a:latin typeface="+mj-lt"/>
                <a:cs typeface="Arial"/>
              </a:rPr>
              <a:t>e </a:t>
            </a:r>
            <a:r>
              <a:rPr sz="2000" spc="4" dirty="0">
                <a:latin typeface="+mj-lt"/>
                <a:cs typeface="Arial"/>
              </a:rPr>
              <a:t>e</a:t>
            </a:r>
            <a:r>
              <a:rPr sz="2000" dirty="0">
                <a:latin typeface="+mj-lt"/>
                <a:cs typeface="Arial"/>
              </a:rPr>
              <a:t>rr</a:t>
            </a:r>
            <a:r>
              <a:rPr sz="2000" spc="4" dirty="0">
                <a:latin typeface="+mj-lt"/>
                <a:cs typeface="Arial"/>
              </a:rPr>
              <a:t>o</a:t>
            </a:r>
            <a:r>
              <a:rPr sz="2000" dirty="0">
                <a:latin typeface="+mj-lt"/>
                <a:cs typeface="Arial"/>
              </a:rPr>
              <a:t>rs by </a:t>
            </a:r>
            <a:r>
              <a:rPr sz="2000" spc="-4" dirty="0">
                <a:latin typeface="+mj-lt"/>
                <a:cs typeface="Arial"/>
              </a:rPr>
              <a:t>t</a:t>
            </a:r>
            <a:r>
              <a:rPr sz="2000" spc="4" dirty="0">
                <a:latin typeface="+mj-lt"/>
                <a:cs typeface="Arial"/>
              </a:rPr>
              <a:t>e</a:t>
            </a:r>
            <a:r>
              <a:rPr sz="2000" spc="8" dirty="0">
                <a:latin typeface="+mj-lt"/>
                <a:cs typeface="Arial"/>
              </a:rPr>
              <a:t>s</a:t>
            </a:r>
            <a:r>
              <a:rPr sz="2000" spc="-4" dirty="0">
                <a:latin typeface="+mj-lt"/>
                <a:cs typeface="Arial"/>
              </a:rPr>
              <a:t>ti</a:t>
            </a:r>
            <a:r>
              <a:rPr sz="2000" spc="4" dirty="0">
                <a:latin typeface="+mj-lt"/>
                <a:cs typeface="Arial"/>
              </a:rPr>
              <a:t>n</a:t>
            </a:r>
            <a:r>
              <a:rPr sz="2000" dirty="0">
                <a:latin typeface="+mj-lt"/>
                <a:cs typeface="Arial"/>
              </a:rPr>
              <a:t>g </a:t>
            </a:r>
            <a:r>
              <a:rPr sz="2000" spc="-4" dirty="0">
                <a:latin typeface="+mj-lt"/>
                <a:cs typeface="Arial"/>
              </a:rPr>
              <a:t>t</a:t>
            </a:r>
            <a:r>
              <a:rPr sz="2000" spc="4" dirty="0">
                <a:latin typeface="+mj-lt"/>
                <a:cs typeface="Arial"/>
              </a:rPr>
              <a:t>h</a:t>
            </a:r>
            <a:r>
              <a:rPr sz="2000" dirty="0">
                <a:latin typeface="+mj-lt"/>
                <a:cs typeface="Arial"/>
              </a:rPr>
              <a:t>e</a:t>
            </a:r>
            <a:r>
              <a:rPr sz="2000" spc="-4" dirty="0">
                <a:latin typeface="+mj-lt"/>
                <a:cs typeface="Arial"/>
              </a:rPr>
              <a:t> </a:t>
            </a:r>
            <a:r>
              <a:rPr sz="2000" dirty="0">
                <a:latin typeface="+mj-lt"/>
                <a:cs typeface="Arial"/>
              </a:rPr>
              <a:t>r</a:t>
            </a:r>
            <a:r>
              <a:rPr sz="2000" spc="4" dirty="0">
                <a:latin typeface="+mj-lt"/>
                <a:cs typeface="Arial"/>
              </a:rPr>
              <a:t>e</a:t>
            </a:r>
            <a:r>
              <a:rPr sz="2000" spc="-4" dirty="0">
                <a:latin typeface="+mj-lt"/>
                <a:cs typeface="Arial"/>
              </a:rPr>
              <a:t>t</a:t>
            </a:r>
            <a:r>
              <a:rPr sz="2000" spc="4" dirty="0">
                <a:latin typeface="+mj-lt"/>
                <a:cs typeface="Arial"/>
              </a:rPr>
              <a:t>u</a:t>
            </a:r>
            <a:r>
              <a:rPr sz="2000" dirty="0">
                <a:latin typeface="+mj-lt"/>
                <a:cs typeface="Arial"/>
              </a:rPr>
              <a:t>r</a:t>
            </a:r>
            <a:r>
              <a:rPr sz="2000" spc="4" dirty="0">
                <a:latin typeface="+mj-lt"/>
                <a:cs typeface="Arial"/>
              </a:rPr>
              <a:t>n</a:t>
            </a:r>
            <a:r>
              <a:rPr sz="2000" dirty="0">
                <a:latin typeface="+mj-lt"/>
                <a:cs typeface="Arial"/>
              </a:rPr>
              <a:t>ed </a:t>
            </a:r>
            <a:r>
              <a:rPr sz="2000" spc="4" dirty="0">
                <a:latin typeface="+mj-lt"/>
                <a:cs typeface="Arial"/>
              </a:rPr>
              <a:t>D</a:t>
            </a:r>
            <a:r>
              <a:rPr sz="2000" spc="-13" dirty="0">
                <a:latin typeface="+mj-lt"/>
                <a:cs typeface="Arial"/>
              </a:rPr>
              <a:t>M</a:t>
            </a:r>
            <a:r>
              <a:rPr sz="2000" dirty="0">
                <a:latin typeface="+mj-lt"/>
                <a:cs typeface="Arial"/>
              </a:rPr>
              <a:t>A </a:t>
            </a:r>
            <a:r>
              <a:rPr sz="2000" spc="4" dirty="0">
                <a:latin typeface="+mj-lt"/>
                <a:cs typeface="Arial"/>
              </a:rPr>
              <a:t>a</a:t>
            </a:r>
            <a:r>
              <a:rPr sz="2000" dirty="0">
                <a:latin typeface="+mj-lt"/>
                <a:cs typeface="Arial"/>
              </a:rPr>
              <a:t>d</a:t>
            </a:r>
            <a:r>
              <a:rPr sz="2000" spc="4" dirty="0">
                <a:latin typeface="+mj-lt"/>
                <a:cs typeface="Arial"/>
              </a:rPr>
              <a:t>d</a:t>
            </a:r>
            <a:r>
              <a:rPr sz="2000" dirty="0">
                <a:latin typeface="+mj-lt"/>
                <a:cs typeface="Arial"/>
              </a:rPr>
              <a:t>r</a:t>
            </a:r>
            <a:r>
              <a:rPr sz="2000" spc="4" dirty="0">
                <a:latin typeface="+mj-lt"/>
                <a:cs typeface="Arial"/>
              </a:rPr>
              <a:t>e</a:t>
            </a:r>
            <a:r>
              <a:rPr sz="2000" dirty="0">
                <a:latin typeface="+mj-lt"/>
                <a:cs typeface="Arial"/>
              </a:rPr>
              <a:t>ss </a:t>
            </a:r>
            <a:r>
              <a:rPr sz="2000" spc="-13" dirty="0">
                <a:latin typeface="+mj-lt"/>
                <a:cs typeface="Arial"/>
              </a:rPr>
              <a:t>w</a:t>
            </a:r>
            <a:r>
              <a:rPr sz="2000" spc="-4" dirty="0">
                <a:latin typeface="+mj-lt"/>
                <a:cs typeface="Arial"/>
              </a:rPr>
              <a:t>i</a:t>
            </a:r>
            <a:r>
              <a:rPr sz="2000" dirty="0">
                <a:latin typeface="+mj-lt"/>
                <a:cs typeface="Arial"/>
              </a:rPr>
              <a:t>th</a:t>
            </a:r>
            <a:r>
              <a:rPr sz="2000" spc="-4" dirty="0">
                <a:latin typeface="+mj-lt"/>
                <a:cs typeface="Arial"/>
              </a:rPr>
              <a:t> </a:t>
            </a:r>
            <a:r>
              <a:rPr sz="2000" spc="4" dirty="0">
                <a:latin typeface="+mj-lt"/>
                <a:cs typeface="Arial"/>
              </a:rPr>
              <a:t>d</a:t>
            </a:r>
            <a:r>
              <a:rPr sz="2000" dirty="0">
                <a:latin typeface="+mj-lt"/>
                <a:cs typeface="Arial"/>
              </a:rPr>
              <a:t>ma</a:t>
            </a:r>
            <a:r>
              <a:rPr sz="2000" spc="4" dirty="0">
                <a:latin typeface="+mj-lt"/>
                <a:cs typeface="Arial"/>
              </a:rPr>
              <a:t>_</a:t>
            </a:r>
            <a:r>
              <a:rPr sz="2000" dirty="0">
                <a:latin typeface="+mj-lt"/>
                <a:cs typeface="Arial"/>
              </a:rPr>
              <a:t>m</a:t>
            </a:r>
            <a:r>
              <a:rPr sz="2000" spc="4" dirty="0">
                <a:latin typeface="+mj-lt"/>
                <a:cs typeface="Arial"/>
              </a:rPr>
              <a:t>a</a:t>
            </a:r>
            <a:r>
              <a:rPr sz="2000" dirty="0">
                <a:latin typeface="+mj-lt"/>
                <a:cs typeface="Arial"/>
              </a:rPr>
              <a:t>p</a:t>
            </a:r>
            <a:r>
              <a:rPr sz="2000" spc="4" dirty="0">
                <a:latin typeface="+mj-lt"/>
                <a:cs typeface="Arial"/>
              </a:rPr>
              <a:t>p</a:t>
            </a:r>
            <a:r>
              <a:rPr sz="2000" spc="-4" dirty="0">
                <a:latin typeface="+mj-lt"/>
                <a:cs typeface="Arial"/>
              </a:rPr>
              <a:t>i</a:t>
            </a:r>
            <a:r>
              <a:rPr sz="2000" spc="4" dirty="0">
                <a:latin typeface="+mj-lt"/>
                <a:cs typeface="Arial"/>
              </a:rPr>
              <a:t>n</a:t>
            </a:r>
            <a:r>
              <a:rPr sz="2000" dirty="0">
                <a:latin typeface="+mj-lt"/>
                <a:cs typeface="Arial"/>
              </a:rPr>
              <a:t>g</a:t>
            </a:r>
            <a:r>
              <a:rPr sz="2000" spc="4" dirty="0">
                <a:latin typeface="+mj-lt"/>
                <a:cs typeface="Arial"/>
              </a:rPr>
              <a:t>_e</a:t>
            </a:r>
            <a:r>
              <a:rPr sz="2000" dirty="0">
                <a:latin typeface="+mj-lt"/>
                <a:cs typeface="Arial"/>
              </a:rPr>
              <a:t>rr</a:t>
            </a:r>
            <a:r>
              <a:rPr sz="2000" spc="4" dirty="0">
                <a:latin typeface="+mj-lt"/>
                <a:cs typeface="Arial"/>
              </a:rPr>
              <a:t>o</a:t>
            </a:r>
            <a:r>
              <a:rPr sz="2000" dirty="0">
                <a:latin typeface="+mj-lt"/>
                <a:cs typeface="Arial"/>
              </a:rPr>
              <a:t>r().</a:t>
            </a:r>
            <a:r>
              <a:rPr sz="2000" spc="-63" dirty="0">
                <a:latin typeface="+mj-lt"/>
                <a:cs typeface="Arial"/>
              </a:rPr>
              <a:t> </a:t>
            </a:r>
            <a:r>
              <a:rPr sz="2000" dirty="0">
                <a:latin typeface="+mj-lt"/>
                <a:cs typeface="Arial"/>
              </a:rPr>
              <a:t>A</a:t>
            </a:r>
            <a:r>
              <a:rPr sz="2000" spc="-153" dirty="0">
                <a:latin typeface="+mj-lt"/>
                <a:cs typeface="Arial"/>
              </a:rPr>
              <a:t> </a:t>
            </a:r>
            <a:r>
              <a:rPr sz="2000" spc="4" dirty="0">
                <a:latin typeface="+mj-lt"/>
                <a:cs typeface="Arial"/>
              </a:rPr>
              <a:t>n</a:t>
            </a:r>
            <a:r>
              <a:rPr sz="2000" dirty="0">
                <a:latin typeface="+mj-lt"/>
                <a:cs typeface="Arial"/>
              </a:rPr>
              <a:t>o</a:t>
            </a:r>
            <a:r>
              <a:rPr sz="2000" spc="4" dirty="0">
                <a:latin typeface="+mj-lt"/>
                <a:cs typeface="Arial"/>
              </a:rPr>
              <a:t>n</a:t>
            </a:r>
            <a:r>
              <a:rPr sz="2000" dirty="0">
                <a:latin typeface="+mj-lt"/>
                <a:cs typeface="Arial"/>
              </a:rPr>
              <a:t>-</a:t>
            </a:r>
            <a:r>
              <a:rPr sz="2000" spc="8" dirty="0">
                <a:latin typeface="+mj-lt"/>
                <a:cs typeface="Arial"/>
              </a:rPr>
              <a:t>z</a:t>
            </a:r>
            <a:r>
              <a:rPr sz="2000" spc="4" dirty="0">
                <a:latin typeface="+mj-lt"/>
                <a:cs typeface="Arial"/>
              </a:rPr>
              <a:t>e</a:t>
            </a:r>
            <a:r>
              <a:rPr sz="2000" dirty="0">
                <a:latin typeface="+mj-lt"/>
                <a:cs typeface="Arial"/>
              </a:rPr>
              <a:t>ro return va</a:t>
            </a:r>
            <a:r>
              <a:rPr sz="2000" spc="4" dirty="0">
                <a:latin typeface="+mj-lt"/>
                <a:cs typeface="Arial"/>
              </a:rPr>
              <a:t>l</a:t>
            </a:r>
            <a:r>
              <a:rPr sz="2000" dirty="0">
                <a:latin typeface="+mj-lt"/>
                <a:cs typeface="Arial"/>
              </a:rPr>
              <a:t>ue me</a:t>
            </a:r>
            <a:r>
              <a:rPr sz="2000" spc="4" dirty="0">
                <a:latin typeface="+mj-lt"/>
                <a:cs typeface="Arial"/>
              </a:rPr>
              <a:t>an</a:t>
            </a:r>
            <a:r>
              <a:rPr sz="2000" dirty="0">
                <a:latin typeface="+mj-lt"/>
                <a:cs typeface="Arial"/>
              </a:rPr>
              <a:t>s </a:t>
            </a:r>
            <a:r>
              <a:rPr sz="2000" spc="-4" dirty="0">
                <a:latin typeface="+mj-lt"/>
                <a:cs typeface="Arial"/>
              </a:rPr>
              <a:t>t</a:t>
            </a:r>
            <a:r>
              <a:rPr sz="2000" dirty="0">
                <a:latin typeface="+mj-lt"/>
                <a:cs typeface="Arial"/>
              </a:rPr>
              <a:t>he ma</a:t>
            </a:r>
            <a:r>
              <a:rPr sz="2000" spc="4" dirty="0">
                <a:latin typeface="+mj-lt"/>
                <a:cs typeface="Arial"/>
              </a:rPr>
              <a:t>pp</a:t>
            </a:r>
            <a:r>
              <a:rPr sz="2000" spc="-4" dirty="0">
                <a:latin typeface="+mj-lt"/>
                <a:cs typeface="Arial"/>
              </a:rPr>
              <a:t>i</a:t>
            </a:r>
            <a:r>
              <a:rPr sz="2000" spc="4" dirty="0">
                <a:latin typeface="+mj-lt"/>
                <a:cs typeface="Arial"/>
              </a:rPr>
              <a:t>n</a:t>
            </a:r>
            <a:r>
              <a:rPr sz="2000" dirty="0">
                <a:latin typeface="+mj-lt"/>
                <a:cs typeface="Arial"/>
              </a:rPr>
              <a:t>g</a:t>
            </a:r>
            <a:r>
              <a:rPr sz="2000" spc="-4" dirty="0">
                <a:latin typeface="+mj-lt"/>
                <a:cs typeface="Arial"/>
              </a:rPr>
              <a:t> </a:t>
            </a:r>
            <a:r>
              <a:rPr sz="2000" spc="8" dirty="0">
                <a:latin typeface="+mj-lt"/>
                <a:cs typeface="Arial"/>
              </a:rPr>
              <a:t>c</a:t>
            </a:r>
            <a:r>
              <a:rPr sz="2000" spc="4" dirty="0">
                <a:latin typeface="+mj-lt"/>
                <a:cs typeface="Arial"/>
              </a:rPr>
              <a:t>o</a:t>
            </a:r>
            <a:r>
              <a:rPr sz="2000" dirty="0">
                <a:latin typeface="+mj-lt"/>
                <a:cs typeface="Arial"/>
              </a:rPr>
              <a:t>u</a:t>
            </a:r>
            <a:r>
              <a:rPr sz="2000" spc="4" dirty="0">
                <a:latin typeface="+mj-lt"/>
                <a:cs typeface="Arial"/>
              </a:rPr>
              <a:t>l</a:t>
            </a:r>
            <a:r>
              <a:rPr sz="2000" dirty="0">
                <a:latin typeface="+mj-lt"/>
                <a:cs typeface="Arial"/>
              </a:rPr>
              <a:t>d</a:t>
            </a:r>
            <a:r>
              <a:rPr sz="2000" spc="-4" dirty="0">
                <a:latin typeface="+mj-lt"/>
                <a:cs typeface="Arial"/>
              </a:rPr>
              <a:t> </a:t>
            </a:r>
            <a:r>
              <a:rPr sz="2000" spc="4" dirty="0">
                <a:latin typeface="+mj-lt"/>
                <a:cs typeface="Arial"/>
              </a:rPr>
              <a:t>no</a:t>
            </a:r>
            <a:r>
              <a:rPr sz="2000" dirty="0">
                <a:latin typeface="+mj-lt"/>
                <a:cs typeface="Arial"/>
              </a:rPr>
              <a:t>t</a:t>
            </a:r>
            <a:r>
              <a:rPr sz="2000" spc="-8" dirty="0">
                <a:latin typeface="+mj-lt"/>
                <a:cs typeface="Arial"/>
              </a:rPr>
              <a:t> </a:t>
            </a:r>
            <a:r>
              <a:rPr sz="2000" spc="4" dirty="0">
                <a:latin typeface="+mj-lt"/>
                <a:cs typeface="Arial"/>
              </a:rPr>
              <a:t>b</a:t>
            </a:r>
            <a:r>
              <a:rPr sz="2000" dirty="0">
                <a:latin typeface="+mj-lt"/>
                <a:cs typeface="Arial"/>
              </a:rPr>
              <a:t>e</a:t>
            </a:r>
            <a:r>
              <a:rPr sz="2000" spc="-4" dirty="0">
                <a:latin typeface="+mj-lt"/>
                <a:cs typeface="Arial"/>
              </a:rPr>
              <a:t> </a:t>
            </a:r>
            <a:r>
              <a:rPr sz="2000" spc="8" dirty="0">
                <a:latin typeface="+mj-lt"/>
                <a:cs typeface="Arial"/>
              </a:rPr>
              <a:t>cr</a:t>
            </a:r>
            <a:r>
              <a:rPr sz="2000" dirty="0">
                <a:latin typeface="+mj-lt"/>
                <a:cs typeface="Arial"/>
              </a:rPr>
              <a:t>e</a:t>
            </a:r>
            <a:r>
              <a:rPr sz="2000" spc="4" dirty="0">
                <a:latin typeface="+mj-lt"/>
                <a:cs typeface="Arial"/>
              </a:rPr>
              <a:t>a</a:t>
            </a:r>
            <a:r>
              <a:rPr sz="2000" spc="-4" dirty="0">
                <a:latin typeface="+mj-lt"/>
                <a:cs typeface="Arial"/>
              </a:rPr>
              <a:t>t</a:t>
            </a:r>
            <a:r>
              <a:rPr sz="2000" spc="4" dirty="0">
                <a:latin typeface="+mj-lt"/>
                <a:cs typeface="Arial"/>
              </a:rPr>
              <a:t>e</a:t>
            </a:r>
            <a:r>
              <a:rPr sz="2000" dirty="0">
                <a:latin typeface="+mj-lt"/>
                <a:cs typeface="Arial"/>
              </a:rPr>
              <a:t>d</a:t>
            </a:r>
            <a:r>
              <a:rPr sz="2000" spc="-4" dirty="0">
                <a:latin typeface="+mj-lt"/>
                <a:cs typeface="Arial"/>
              </a:rPr>
              <a:t> </a:t>
            </a:r>
            <a:r>
              <a:rPr sz="2000" spc="4" dirty="0">
                <a:latin typeface="+mj-lt"/>
                <a:cs typeface="Arial"/>
              </a:rPr>
              <a:t>an</a:t>
            </a:r>
            <a:r>
              <a:rPr sz="2000" dirty="0">
                <a:latin typeface="+mj-lt"/>
                <a:cs typeface="Arial"/>
              </a:rPr>
              <a:t>d</a:t>
            </a:r>
            <a:r>
              <a:rPr sz="2000" spc="-4" dirty="0">
                <a:latin typeface="+mj-lt"/>
                <a:cs typeface="Arial"/>
              </a:rPr>
              <a:t> </a:t>
            </a:r>
            <a:r>
              <a:rPr sz="2000" dirty="0">
                <a:latin typeface="+mj-lt"/>
                <a:cs typeface="Arial"/>
              </a:rPr>
              <a:t>the </a:t>
            </a:r>
            <a:r>
              <a:rPr sz="2000" spc="4" dirty="0">
                <a:latin typeface="+mj-lt"/>
                <a:cs typeface="Arial"/>
              </a:rPr>
              <a:t>d</a:t>
            </a:r>
            <a:r>
              <a:rPr sz="2000" dirty="0">
                <a:latin typeface="+mj-lt"/>
                <a:cs typeface="Arial"/>
              </a:rPr>
              <a:t>r</a:t>
            </a:r>
            <a:r>
              <a:rPr sz="2000" spc="-4" dirty="0">
                <a:latin typeface="+mj-lt"/>
                <a:cs typeface="Arial"/>
              </a:rPr>
              <a:t>i</a:t>
            </a:r>
            <a:r>
              <a:rPr sz="2000" dirty="0">
                <a:latin typeface="+mj-lt"/>
                <a:cs typeface="Arial"/>
              </a:rPr>
              <a:t>ver</a:t>
            </a:r>
            <a:r>
              <a:rPr sz="2000" spc="8" dirty="0">
                <a:latin typeface="+mj-lt"/>
                <a:cs typeface="Arial"/>
              </a:rPr>
              <a:t> s</a:t>
            </a:r>
            <a:r>
              <a:rPr sz="2000" dirty="0">
                <a:latin typeface="+mj-lt"/>
                <a:cs typeface="Arial"/>
              </a:rPr>
              <a:t>h</a:t>
            </a:r>
            <a:r>
              <a:rPr sz="2000" spc="4" dirty="0">
                <a:latin typeface="+mj-lt"/>
                <a:cs typeface="Arial"/>
              </a:rPr>
              <a:t>o</a:t>
            </a:r>
            <a:r>
              <a:rPr sz="2000" dirty="0">
                <a:latin typeface="+mj-lt"/>
                <a:cs typeface="Arial"/>
              </a:rPr>
              <a:t>u</a:t>
            </a:r>
            <a:r>
              <a:rPr sz="2000" spc="4" dirty="0">
                <a:latin typeface="+mj-lt"/>
                <a:cs typeface="Arial"/>
              </a:rPr>
              <a:t>l</a:t>
            </a:r>
            <a:r>
              <a:rPr sz="2000" dirty="0">
                <a:latin typeface="+mj-lt"/>
                <a:cs typeface="Arial"/>
              </a:rPr>
              <a:t>d </a:t>
            </a:r>
            <a:r>
              <a:rPr sz="2000" spc="-4" dirty="0">
                <a:latin typeface="+mj-lt"/>
                <a:cs typeface="Arial"/>
              </a:rPr>
              <a:t>t</a:t>
            </a:r>
            <a:r>
              <a:rPr sz="2000" dirty="0">
                <a:latin typeface="+mj-lt"/>
                <a:cs typeface="Arial"/>
              </a:rPr>
              <a:t>a</a:t>
            </a:r>
            <a:r>
              <a:rPr sz="2000" spc="8" dirty="0">
                <a:latin typeface="+mj-lt"/>
                <a:cs typeface="Arial"/>
              </a:rPr>
              <a:t>k</a:t>
            </a:r>
            <a:r>
              <a:rPr sz="2000" dirty="0">
                <a:latin typeface="+mj-lt"/>
                <a:cs typeface="Arial"/>
              </a:rPr>
              <a:t>e a</a:t>
            </a:r>
            <a:r>
              <a:rPr sz="2000" spc="4" dirty="0">
                <a:latin typeface="+mj-lt"/>
                <a:cs typeface="Arial"/>
              </a:rPr>
              <a:t>pp</a:t>
            </a:r>
            <a:r>
              <a:rPr sz="2000" dirty="0">
                <a:latin typeface="+mj-lt"/>
                <a:cs typeface="Arial"/>
              </a:rPr>
              <a:t>ro</a:t>
            </a:r>
            <a:r>
              <a:rPr sz="2000" spc="4" dirty="0">
                <a:latin typeface="+mj-lt"/>
                <a:cs typeface="Arial"/>
              </a:rPr>
              <a:t>p</a:t>
            </a:r>
            <a:r>
              <a:rPr sz="2000" dirty="0">
                <a:latin typeface="+mj-lt"/>
                <a:cs typeface="Arial"/>
              </a:rPr>
              <a:t>r</a:t>
            </a:r>
            <a:r>
              <a:rPr sz="2000" spc="4" dirty="0">
                <a:latin typeface="+mj-lt"/>
                <a:cs typeface="Arial"/>
              </a:rPr>
              <a:t>i</a:t>
            </a:r>
            <a:r>
              <a:rPr sz="2000" dirty="0">
                <a:latin typeface="+mj-lt"/>
                <a:cs typeface="Arial"/>
              </a:rPr>
              <a:t>a</a:t>
            </a:r>
            <a:r>
              <a:rPr sz="2000" spc="-4" dirty="0">
                <a:latin typeface="+mj-lt"/>
                <a:cs typeface="Arial"/>
              </a:rPr>
              <a:t>t</a:t>
            </a:r>
            <a:r>
              <a:rPr sz="2000" dirty="0">
                <a:latin typeface="+mj-lt"/>
                <a:cs typeface="Arial"/>
              </a:rPr>
              <a:t>e </a:t>
            </a:r>
            <a:r>
              <a:rPr sz="2000" spc="4" dirty="0">
                <a:latin typeface="+mj-lt"/>
                <a:cs typeface="Arial"/>
              </a:rPr>
              <a:t>a</a:t>
            </a:r>
            <a:r>
              <a:rPr sz="2000" spc="8" dirty="0">
                <a:latin typeface="+mj-lt"/>
                <a:cs typeface="Arial"/>
              </a:rPr>
              <a:t>c</a:t>
            </a:r>
            <a:r>
              <a:rPr sz="2000" spc="-4" dirty="0">
                <a:latin typeface="+mj-lt"/>
                <a:cs typeface="Arial"/>
              </a:rPr>
              <a:t>ti</a:t>
            </a:r>
            <a:r>
              <a:rPr sz="2000" spc="4" dirty="0">
                <a:latin typeface="+mj-lt"/>
                <a:cs typeface="Arial"/>
              </a:rPr>
              <a:t>o</a:t>
            </a:r>
            <a:r>
              <a:rPr sz="2000" dirty="0">
                <a:latin typeface="+mj-lt"/>
                <a:cs typeface="Arial"/>
              </a:rPr>
              <a:t>n</a:t>
            </a:r>
          </a:p>
        </p:txBody>
      </p:sp>
      <p:sp>
        <p:nvSpPr>
          <p:cNvPr id="20" name="Title 1"/>
          <p:cNvSpPr txBox="1">
            <a:spLocks/>
          </p:cNvSpPr>
          <p:nvPr/>
        </p:nvSpPr>
        <p:spPr>
          <a:xfrm>
            <a:off x="1414642" y="778004"/>
            <a:ext cx="10018713" cy="928447"/>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Error Checking</a:t>
            </a:r>
          </a:p>
        </p:txBody>
      </p:sp>
    </p:spTree>
    <p:extLst>
      <p:ext uri="{BB962C8B-B14F-4D97-AF65-F5344CB8AC3E}">
        <p14:creationId xmlns:p14="http://schemas.microsoft.com/office/powerpoint/2010/main" val="5680931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1831652" y="2293147"/>
            <a:ext cx="7381968" cy="1037345"/>
          </a:xfrm>
          <a:prstGeom prst="rect">
            <a:avLst/>
          </a:prstGeom>
        </p:spPr>
        <p:txBody>
          <a:bodyPr wrap="square" lIns="0" tIns="0" rIns="0" bIns="0" rtlCol="0">
            <a:noAutofit/>
          </a:bodyPr>
          <a:lstStyle/>
          <a:p>
            <a:pPr marL="11527" marR="28236">
              <a:lnSpc>
                <a:spcPts val="1815"/>
              </a:lnSpc>
              <a:spcBef>
                <a:spcPts val="91"/>
              </a:spcBef>
            </a:pPr>
            <a:r>
              <a:rPr sz="2723" baseline="1449" dirty="0">
                <a:latin typeface="Times New Roman"/>
                <a:cs typeface="Times New Roman"/>
              </a:rPr>
              <a:t>void</a:t>
            </a:r>
            <a:endParaRPr sz="1815" dirty="0">
              <a:latin typeface="Times New Roman"/>
              <a:cs typeface="Times New Roman"/>
            </a:endParaRPr>
          </a:p>
          <a:p>
            <a:pPr marL="11527" marR="28236">
              <a:lnSpc>
                <a:spcPts val="2060"/>
              </a:lnSpc>
              <a:spcBef>
                <a:spcPts val="12"/>
              </a:spcBef>
            </a:pPr>
            <a:r>
              <a:rPr sz="1815" b="1" dirty="0">
                <a:latin typeface="Times New Roman"/>
                <a:cs typeface="Times New Roman"/>
              </a:rPr>
              <a:t>dma_sync_single_for_cp</a:t>
            </a:r>
            <a:r>
              <a:rPr sz="1815" b="1" spc="-4" dirty="0">
                <a:latin typeface="Times New Roman"/>
                <a:cs typeface="Times New Roman"/>
              </a:rPr>
              <a:t>u</a:t>
            </a:r>
            <a:r>
              <a:rPr sz="1815" dirty="0">
                <a:latin typeface="Times New Roman"/>
                <a:cs typeface="Times New Roman"/>
              </a:rPr>
              <a:t>(struct </a:t>
            </a:r>
            <a:r>
              <a:rPr sz="1815" spc="182" dirty="0">
                <a:latin typeface="Times New Roman"/>
                <a:cs typeface="Times New Roman"/>
              </a:rPr>
              <a:t> </a:t>
            </a:r>
            <a:r>
              <a:rPr sz="1815" dirty="0">
                <a:latin typeface="Times New Roman"/>
                <a:cs typeface="Times New Roman"/>
              </a:rPr>
              <a:t>device</a:t>
            </a:r>
            <a:r>
              <a:rPr sz="1815" spc="515" dirty="0">
                <a:latin typeface="Times New Roman"/>
                <a:cs typeface="Times New Roman"/>
              </a:rPr>
              <a:t> </a:t>
            </a:r>
            <a:r>
              <a:rPr sz="1815" dirty="0">
                <a:latin typeface="Times New Roman"/>
                <a:cs typeface="Times New Roman"/>
              </a:rPr>
              <a:t>*dev,</a:t>
            </a:r>
          </a:p>
          <a:p>
            <a:pPr marL="3331164">
              <a:lnSpc>
                <a:spcPts val="2051"/>
              </a:lnSpc>
              <a:spcBef>
                <a:spcPts val="26"/>
              </a:spcBef>
            </a:pPr>
            <a:r>
              <a:rPr sz="1815" dirty="0">
                <a:latin typeface="Times New Roman"/>
                <a:cs typeface="Times New Roman"/>
              </a:rPr>
              <a:t>dma_addr_t</a:t>
            </a:r>
            <a:r>
              <a:rPr sz="1815" spc="522" dirty="0">
                <a:latin typeface="Times New Roman"/>
                <a:cs typeface="Times New Roman"/>
              </a:rPr>
              <a:t> </a:t>
            </a:r>
            <a:r>
              <a:rPr sz="1815" dirty="0">
                <a:latin typeface="Times New Roman"/>
                <a:cs typeface="Times New Roman"/>
              </a:rPr>
              <a:t>addr,</a:t>
            </a:r>
            <a:r>
              <a:rPr sz="1815" spc="-326" dirty="0">
                <a:latin typeface="Times New Roman"/>
                <a:cs typeface="Times New Roman"/>
              </a:rPr>
              <a:t> </a:t>
            </a:r>
            <a:r>
              <a:rPr sz="1815" dirty="0">
                <a:latin typeface="Times New Roman"/>
                <a:cs typeface="Times New Roman"/>
              </a:rPr>
              <a:t>size_t</a:t>
            </a:r>
            <a:r>
              <a:rPr sz="1815" spc="-171" dirty="0">
                <a:latin typeface="Times New Roman"/>
                <a:cs typeface="Times New Roman"/>
              </a:rPr>
              <a:t> </a:t>
            </a:r>
            <a:r>
              <a:rPr sz="1815" dirty="0">
                <a:latin typeface="Times New Roman"/>
                <a:cs typeface="Times New Roman"/>
              </a:rPr>
              <a:t>size, enum  </a:t>
            </a:r>
            <a:r>
              <a:rPr sz="1815" spc="50" dirty="0">
                <a:latin typeface="Times New Roman"/>
                <a:cs typeface="Times New Roman"/>
              </a:rPr>
              <a:t> </a:t>
            </a:r>
            <a:r>
              <a:rPr sz="1815" dirty="0">
                <a:latin typeface="Times New Roman"/>
                <a:cs typeface="Times New Roman"/>
              </a:rPr>
              <a:t>dma_data_direction</a:t>
            </a:r>
            <a:r>
              <a:rPr sz="1815" spc="467" dirty="0">
                <a:latin typeface="Times New Roman"/>
                <a:cs typeface="Times New Roman"/>
              </a:rPr>
              <a:t> </a:t>
            </a:r>
            <a:r>
              <a:rPr sz="1815" dirty="0">
                <a:latin typeface="Times New Roman"/>
                <a:cs typeface="Times New Roman"/>
              </a:rPr>
              <a:t>dir);</a:t>
            </a:r>
          </a:p>
        </p:txBody>
      </p:sp>
      <p:sp>
        <p:nvSpPr>
          <p:cNvPr id="12" name="Title 1"/>
          <p:cNvSpPr txBox="1">
            <a:spLocks/>
          </p:cNvSpPr>
          <p:nvPr/>
        </p:nvSpPr>
        <p:spPr>
          <a:xfrm>
            <a:off x="1509230" y="759075"/>
            <a:ext cx="10018713" cy="928447"/>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Synchronization</a:t>
            </a:r>
          </a:p>
        </p:txBody>
      </p:sp>
      <p:sp>
        <p:nvSpPr>
          <p:cNvPr id="13" name="Rectangle 12"/>
          <p:cNvSpPr/>
          <p:nvPr/>
        </p:nvSpPr>
        <p:spPr>
          <a:xfrm>
            <a:off x="1831652" y="3474452"/>
            <a:ext cx="7246246" cy="923330"/>
          </a:xfrm>
          <a:prstGeom prst="rect">
            <a:avLst/>
          </a:prstGeom>
        </p:spPr>
        <p:txBody>
          <a:bodyPr wrap="square">
            <a:spAutoFit/>
          </a:bodyPr>
          <a:lstStyle/>
          <a:p>
            <a:r>
              <a:rPr lang="en-US" b="0" i="0" u="none" strike="noStrike" baseline="0" dirty="0">
                <a:latin typeface="LiberationMono"/>
              </a:rPr>
              <a:t>void</a:t>
            </a:r>
          </a:p>
          <a:p>
            <a:r>
              <a:rPr lang="en-US" b="1" i="0" u="none" strike="noStrike" baseline="0" dirty="0" err="1">
                <a:latin typeface="Times New Roman" panose="02020603050405020304" pitchFamily="18" charset="0"/>
                <a:cs typeface="Times New Roman" panose="02020603050405020304" pitchFamily="18" charset="0"/>
              </a:rPr>
              <a:t>dma_sync_single_for_device</a:t>
            </a:r>
            <a:r>
              <a:rPr lang="en-US" b="0" i="0" u="none" strike="noStrike" baseline="0" dirty="0">
                <a:latin typeface="LiberationMono"/>
              </a:rPr>
              <a:t>(</a:t>
            </a:r>
            <a:r>
              <a:rPr lang="en-US" b="0" i="0" u="none" strike="noStrike" baseline="0" dirty="0" err="1">
                <a:latin typeface="LiberationMono"/>
              </a:rPr>
              <a:t>struct</a:t>
            </a:r>
            <a:r>
              <a:rPr lang="en-US" b="0" i="0" u="none" strike="noStrike" baseline="0" dirty="0">
                <a:latin typeface="LiberationMono"/>
              </a:rPr>
              <a:t> device *dev,</a:t>
            </a:r>
            <a:r>
              <a:rPr lang="en-US" b="0" i="0" u="none" strike="noStrike" dirty="0">
                <a:latin typeface="LiberationMono"/>
              </a:rPr>
              <a:t> </a:t>
            </a:r>
            <a:r>
              <a:rPr lang="en-US" b="0" i="0" u="none" strike="noStrike" baseline="0" dirty="0" err="1">
                <a:latin typeface="LiberationMono"/>
              </a:rPr>
              <a:t>dma_addr_t</a:t>
            </a:r>
            <a:r>
              <a:rPr lang="en-US" b="0" i="0" u="none" strike="noStrike" baseline="0" dirty="0">
                <a:latin typeface="LiberationMono"/>
              </a:rPr>
              <a:t> </a:t>
            </a:r>
            <a:r>
              <a:rPr lang="en-US" b="0" i="0" u="none" strike="noStrike" baseline="0" dirty="0" err="1">
                <a:latin typeface="LiberationMono"/>
              </a:rPr>
              <a:t>addr</a:t>
            </a:r>
            <a:r>
              <a:rPr lang="en-US" b="0" i="0" u="none" strike="noStrike" baseline="0" dirty="0">
                <a:latin typeface="LiberationMono"/>
              </a:rPr>
              <a:t>, 			</a:t>
            </a:r>
            <a:r>
              <a:rPr lang="en-US" b="0" i="0" u="none" strike="noStrike" baseline="0" dirty="0" err="1">
                <a:latin typeface="LiberationMono"/>
              </a:rPr>
              <a:t>size_t</a:t>
            </a:r>
            <a:r>
              <a:rPr lang="en-US" b="0" i="0" u="none" strike="noStrike" baseline="0" dirty="0">
                <a:latin typeface="LiberationMono"/>
              </a:rPr>
              <a:t> size,</a:t>
            </a:r>
            <a:r>
              <a:rPr lang="en-US" b="0" i="0" u="none" strike="noStrike" dirty="0">
                <a:latin typeface="LiberationMono"/>
              </a:rPr>
              <a:t> </a:t>
            </a:r>
            <a:r>
              <a:rPr lang="en-US" b="0" i="0" u="none" strike="noStrike" baseline="0" dirty="0" err="1">
                <a:latin typeface="LiberationMono"/>
              </a:rPr>
              <a:t>enum</a:t>
            </a:r>
            <a:r>
              <a:rPr lang="en-US" b="0" i="0" u="none" strike="noStrike" baseline="0" dirty="0">
                <a:latin typeface="LiberationMono"/>
              </a:rPr>
              <a:t> </a:t>
            </a:r>
            <a:r>
              <a:rPr lang="en-US" b="0" i="0" u="none" strike="noStrike" baseline="0" dirty="0" err="1">
                <a:latin typeface="LiberationMono"/>
              </a:rPr>
              <a:t>dma_data_direction</a:t>
            </a:r>
            <a:r>
              <a:rPr lang="en-US" b="0" i="0" u="none" strike="noStrike" baseline="0" dirty="0">
                <a:latin typeface="LiberationMono"/>
              </a:rPr>
              <a:t> </a:t>
            </a:r>
            <a:r>
              <a:rPr lang="en-US" b="0" i="0" u="none" strike="noStrike" baseline="0" dirty="0" err="1">
                <a:latin typeface="LiberationMono"/>
              </a:rPr>
              <a:t>dir</a:t>
            </a:r>
            <a:r>
              <a:rPr lang="en-US" b="0" i="0" u="none" strike="noStrike" baseline="0" dirty="0">
                <a:latin typeface="LiberationMono"/>
              </a:rPr>
              <a:t>);</a:t>
            </a:r>
            <a:endParaRPr lang="en-US" dirty="0"/>
          </a:p>
        </p:txBody>
      </p:sp>
    </p:spTree>
    <p:extLst>
      <p:ext uri="{BB962C8B-B14F-4D97-AF65-F5344CB8AC3E}">
        <p14:creationId xmlns:p14="http://schemas.microsoft.com/office/powerpoint/2010/main" val="1251133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509230" y="759075"/>
            <a:ext cx="10018713" cy="928447"/>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Synchronization</a:t>
            </a:r>
          </a:p>
        </p:txBody>
      </p:sp>
      <p:sp>
        <p:nvSpPr>
          <p:cNvPr id="2" name="Rectangle 1"/>
          <p:cNvSpPr/>
          <p:nvPr/>
        </p:nvSpPr>
        <p:spPr>
          <a:xfrm>
            <a:off x="1691666" y="2062660"/>
            <a:ext cx="9152179" cy="378565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void </a:t>
            </a:r>
            <a:r>
              <a:rPr lang="en-US" sz="2000" b="1" dirty="0" err="1">
                <a:latin typeface="Times New Roman" panose="02020603050405020304" pitchFamily="18" charset="0"/>
                <a:cs typeface="Times New Roman" panose="02020603050405020304" pitchFamily="18" charset="0"/>
              </a:rPr>
              <a:t>dma_sync_single_range_for</a:t>
            </a:r>
            <a:r>
              <a:rPr lang="en-US" sz="2000" b="1" dirty="0">
                <a:latin typeface="Times New Roman" panose="02020603050405020304" pitchFamily="18" charset="0"/>
                <a:cs typeface="Times New Roman" panose="02020603050405020304" pitchFamily="18" charset="0"/>
              </a:rPr>
              <a:t>_*(</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device *dev, </a:t>
            </a:r>
            <a:r>
              <a:rPr lang="en-US" sz="2000" dirty="0" err="1">
                <a:latin typeface="Times New Roman" panose="02020603050405020304" pitchFamily="18" charset="0"/>
                <a:cs typeface="Times New Roman" panose="02020603050405020304" pitchFamily="18" charset="0"/>
              </a:rPr>
              <a:t>dma_addr_t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addr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unsigned long offset, </a:t>
            </a:r>
            <a:r>
              <a:rPr lang="en-US" sz="2000" dirty="0" err="1">
                <a:latin typeface="Times New Roman" panose="02020603050405020304" pitchFamily="18" charset="0"/>
                <a:cs typeface="Times New Roman" panose="02020603050405020304" pitchFamily="18" charset="0"/>
              </a:rPr>
              <a:t>size_t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size,enum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dma_data_direction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dir</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void </a:t>
            </a:r>
            <a:r>
              <a:rPr lang="en-US" sz="2000" b="1" dirty="0" err="1">
                <a:latin typeface="Times New Roman" panose="02020603050405020304" pitchFamily="18" charset="0"/>
                <a:cs typeface="Times New Roman" panose="02020603050405020304" pitchFamily="18" charset="0"/>
              </a:rPr>
              <a:t>dma_sync_sg_for</a:t>
            </a:r>
            <a:r>
              <a:rPr lang="en-US" sz="2000" b="1" dirty="0">
                <a:latin typeface="Times New Roman" panose="02020603050405020304" pitchFamily="18" charset="0"/>
                <a:cs typeface="Times New Roman" panose="02020603050405020304" pitchFamily="18" charset="0"/>
              </a:rPr>
              <a:t>_*(</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device *dev, </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scatterlist</a:t>
            </a:r>
            <a:r>
              <a:rPr lang="en-US" sz="2000" dirty="0">
                <a:latin typeface="Times New Roman" panose="02020603050405020304" pitchFamily="18" charset="0"/>
                <a:cs typeface="Times New Roman" panose="02020603050405020304" pitchFamily="18" charset="0"/>
              </a:rPr>
              <a:t> *sg,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nelems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enum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dma_data_direction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dir</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cpu</a:t>
            </a:r>
            <a:r>
              <a:rPr lang="en-US" sz="2000" dirty="0">
                <a:latin typeface="Times New Roman" panose="02020603050405020304" pitchFamily="18" charset="0"/>
                <a:cs typeface="Times New Roman" panose="02020603050405020304" pitchFamily="18" charset="0"/>
              </a:rPr>
              <a:t> or device)</a:t>
            </a:r>
          </a:p>
        </p:txBody>
      </p:sp>
    </p:spTree>
    <p:extLst>
      <p:ext uri="{BB962C8B-B14F-4D97-AF65-F5344CB8AC3E}">
        <p14:creationId xmlns:p14="http://schemas.microsoft.com/office/powerpoint/2010/main" val="1467347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509230" y="759075"/>
            <a:ext cx="10018713" cy="928447"/>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Usage</a:t>
            </a:r>
          </a:p>
        </p:txBody>
      </p:sp>
      <p:sp>
        <p:nvSpPr>
          <p:cNvPr id="2" name="Rectangle 1"/>
          <p:cNvSpPr/>
          <p:nvPr/>
        </p:nvSpPr>
        <p:spPr>
          <a:xfrm>
            <a:off x="1663386" y="1826990"/>
            <a:ext cx="9152179" cy="4401205"/>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a:t>
            </a:r>
            <a:r>
              <a:rPr lang="en-US" sz="1400" dirty="0" err="1">
                <a:latin typeface="Courier New" panose="02070309020205020404" pitchFamily="49" charset="0"/>
                <a:cs typeface="Courier New" panose="02070309020205020404" pitchFamily="49" charset="0"/>
              </a:rPr>
              <a:t>my_card_setup_receive_buffer</a:t>
            </a:r>
            <a:r>
              <a:rPr lang="en-US" sz="1400" dirty="0">
                <a:latin typeface="Courier New" panose="02070309020205020404" pitchFamily="49" charset="0"/>
                <a:cs typeface="Courier New" panose="02070309020205020404" pitchFamily="49" charset="0"/>
              </a:rPr>
              <a:t>(struct </a:t>
            </a:r>
            <a:r>
              <a:rPr lang="en-US" sz="1400" dirty="0" err="1">
                <a:latin typeface="Courier New" panose="02070309020205020404" pitchFamily="49" charset="0"/>
                <a:cs typeface="Courier New" panose="02070309020205020404" pitchFamily="49" charset="0"/>
              </a:rPr>
              <a:t>my_card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cp</a:t>
            </a:r>
            <a:r>
              <a:rPr lang="en-US" sz="1400" dirty="0">
                <a:latin typeface="Courier New" panose="02070309020205020404" pitchFamily="49" charset="0"/>
                <a:cs typeface="Courier New" panose="02070309020205020404" pitchFamily="49" charset="0"/>
              </a:rPr>
              <a:t>, char *buffer,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dma_addr_t</a:t>
            </a:r>
            <a:r>
              <a:rPr lang="en-US" sz="1400" dirty="0">
                <a:latin typeface="Courier New" panose="02070309020205020404" pitchFamily="49" charset="0"/>
                <a:cs typeface="Courier New" panose="02070309020205020404" pitchFamily="49" charset="0"/>
              </a:rPr>
              <a:t> mapping;</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mapping = </a:t>
            </a:r>
            <a:r>
              <a:rPr lang="en-US" sz="1400" dirty="0" err="1">
                <a:latin typeface="Courier New" panose="02070309020205020404" pitchFamily="49" charset="0"/>
                <a:cs typeface="Courier New" panose="02070309020205020404" pitchFamily="49" charset="0"/>
              </a:rPr>
              <a:t>dma_map_single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cp</a:t>
            </a:r>
            <a:r>
              <a:rPr lang="en-US" sz="1400" dirty="0">
                <a:latin typeface="Courier New" panose="02070309020205020404" pitchFamily="49" charset="0"/>
                <a:cs typeface="Courier New" panose="02070309020205020404" pitchFamily="49" charset="0"/>
              </a:rPr>
              <a:t>-&gt;dev, buffer,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DMA_FROM_DEVICE);</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dma_mapping_error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cp</a:t>
            </a:r>
            <a:r>
              <a:rPr lang="en-US" sz="1400" dirty="0">
                <a:latin typeface="Courier New" panose="02070309020205020404" pitchFamily="49" charset="0"/>
                <a:cs typeface="Courier New" panose="02070309020205020404" pitchFamily="49" charset="0"/>
              </a:rPr>
              <a:t>-&gt;dev, </a:t>
            </a:r>
            <a:r>
              <a:rPr lang="en-US" sz="1400" dirty="0" err="1">
                <a:latin typeface="Courier New" panose="02070309020205020404" pitchFamily="49" charset="0"/>
                <a:cs typeface="Courier New" panose="02070309020205020404" pitchFamily="49" charset="0"/>
              </a:rPr>
              <a:t>dma_handle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reduce current DMA mapping usage,</a:t>
            </a:r>
          </a:p>
          <a:p>
            <a:r>
              <a:rPr lang="en-US" sz="1400" dirty="0">
                <a:latin typeface="Courier New" panose="02070309020205020404" pitchFamily="49" charset="0"/>
                <a:cs typeface="Courier New" panose="02070309020205020404" pitchFamily="49" charset="0"/>
              </a:rPr>
              <a:t>                         * delay and try again later or</a:t>
            </a:r>
          </a:p>
          <a:p>
            <a:r>
              <a:rPr lang="en-US" sz="1400" dirty="0">
                <a:latin typeface="Courier New" panose="02070309020205020404" pitchFamily="49" charset="0"/>
                <a:cs typeface="Courier New" panose="02070309020205020404" pitchFamily="49" charset="0"/>
              </a:rPr>
              <a:t>                         * reset driver.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goto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map_error_handling</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cp</a:t>
            </a:r>
            <a:r>
              <a:rPr lang="en-US" sz="1400" dirty="0">
                <a:latin typeface="Courier New" panose="02070309020205020404" pitchFamily="49" charset="0"/>
                <a:cs typeface="Courier New" panose="02070309020205020404" pitchFamily="49" charset="0"/>
              </a:rPr>
              <a:t>-&gt;</a:t>
            </a:r>
            <a:r>
              <a:rPr lang="en-US" sz="1400" dirty="0" err="1">
                <a:latin typeface="Courier New" panose="02070309020205020404" pitchFamily="49" charset="0"/>
                <a:cs typeface="Courier New" panose="02070309020205020404" pitchFamily="49" charset="0"/>
              </a:rPr>
              <a:t>rx_buf</a:t>
            </a:r>
            <a:r>
              <a:rPr lang="en-US" sz="1400" dirty="0">
                <a:latin typeface="Courier New" panose="02070309020205020404" pitchFamily="49" charset="0"/>
                <a:cs typeface="Courier New" panose="02070309020205020404" pitchFamily="49" charset="0"/>
              </a:rPr>
              <a:t> = buffer;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cp</a:t>
            </a:r>
            <a:r>
              <a:rPr lang="en-US" sz="1400" dirty="0">
                <a:latin typeface="Courier New" panose="02070309020205020404" pitchFamily="49" charset="0"/>
                <a:cs typeface="Courier New" panose="02070309020205020404" pitchFamily="49" charset="0"/>
              </a:rPr>
              <a:t>-&gt;</a:t>
            </a:r>
            <a:r>
              <a:rPr lang="en-US" sz="1400" dirty="0" err="1">
                <a:latin typeface="Courier New" panose="02070309020205020404" pitchFamily="49" charset="0"/>
                <a:cs typeface="Courier New" panose="02070309020205020404" pitchFamily="49" charset="0"/>
              </a:rPr>
              <a:t>rx_len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cp</a:t>
            </a:r>
            <a:r>
              <a:rPr lang="en-US" sz="1400" dirty="0">
                <a:latin typeface="Courier New" panose="02070309020205020404" pitchFamily="49" charset="0"/>
                <a:cs typeface="Courier New" panose="02070309020205020404" pitchFamily="49" charset="0"/>
              </a:rPr>
              <a:t>-&gt;</a:t>
            </a:r>
            <a:r>
              <a:rPr lang="en-US" sz="1400" dirty="0" err="1">
                <a:latin typeface="Courier New" panose="02070309020205020404" pitchFamily="49" charset="0"/>
                <a:cs typeface="Courier New" panose="02070309020205020404" pitchFamily="49" charset="0"/>
              </a:rPr>
              <a:t>rx_dma</a:t>
            </a:r>
            <a:r>
              <a:rPr lang="en-US" sz="1400" dirty="0">
                <a:latin typeface="Courier New" panose="02070309020205020404" pitchFamily="49" charset="0"/>
                <a:cs typeface="Courier New" panose="02070309020205020404" pitchFamily="49" charset="0"/>
              </a:rPr>
              <a:t> = mapping;</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give_rx_buf_to_card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7356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528084" y="617672"/>
            <a:ext cx="10018713" cy="928447"/>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Usage</a:t>
            </a:r>
          </a:p>
        </p:txBody>
      </p:sp>
      <p:sp>
        <p:nvSpPr>
          <p:cNvPr id="2" name="Rectangle 1"/>
          <p:cNvSpPr/>
          <p:nvPr/>
        </p:nvSpPr>
        <p:spPr>
          <a:xfrm>
            <a:off x="1625679" y="1346224"/>
            <a:ext cx="9152179" cy="5786199"/>
          </a:xfrm>
          <a:prstGeom prst="rect">
            <a:avLst/>
          </a:prstGeom>
        </p:spPr>
        <p:txBody>
          <a:bodyPr wrap="square">
            <a:spAutoFit/>
          </a:bodyPr>
          <a:lstStyle/>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my_card_interrupt_handler</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irq</a:t>
            </a:r>
            <a:r>
              <a:rPr lang="en-US" sz="1000" dirty="0">
                <a:latin typeface="Courier New" panose="02070309020205020404" pitchFamily="49" charset="0"/>
                <a:cs typeface="Courier New" panose="02070309020205020404" pitchFamily="49" charset="0"/>
              </a:rPr>
              <a:t>, void *</a:t>
            </a:r>
            <a:r>
              <a:rPr lang="en-US" sz="1000" dirty="0" err="1">
                <a:latin typeface="Courier New" panose="02070309020205020404" pitchFamily="49" charset="0"/>
                <a:cs typeface="Courier New" panose="02070309020205020404" pitchFamily="49" charset="0"/>
              </a:rPr>
              <a:t>devid</a:t>
            </a:r>
            <a:r>
              <a:rPr lang="en-US" sz="1000" dirty="0">
                <a:latin typeface="Courier New" panose="02070309020205020404" pitchFamily="49" charset="0"/>
                <a:cs typeface="Courier New" panose="02070309020205020404" pitchFamily="49" charset="0"/>
              </a:rPr>
              <a:t>, struct </a:t>
            </a:r>
            <a:r>
              <a:rPr lang="en-US" sz="1000" dirty="0" err="1">
                <a:latin typeface="Courier New" panose="02070309020205020404" pitchFamily="49" charset="0"/>
                <a:cs typeface="Courier New" panose="02070309020205020404" pitchFamily="49" charset="0"/>
              </a:rPr>
              <a:t>pt_regs</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regs</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struct </a:t>
            </a:r>
            <a:r>
              <a:rPr lang="en-US" sz="1000" dirty="0" err="1">
                <a:latin typeface="Courier New" panose="02070309020205020404" pitchFamily="49" charset="0"/>
                <a:cs typeface="Courier New" panose="02070309020205020404" pitchFamily="49" charset="0"/>
              </a:rPr>
              <a:t>my_card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cp</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devid</a:t>
            </a:r>
            <a:r>
              <a:rPr lang="en-US" sz="1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if (</a:t>
            </a:r>
            <a:r>
              <a:rPr lang="en-US" sz="1000" dirty="0" err="1">
                <a:latin typeface="Courier New" panose="02070309020205020404" pitchFamily="49" charset="0"/>
                <a:cs typeface="Courier New" panose="02070309020205020404" pitchFamily="49" charset="0"/>
              </a:rPr>
              <a:t>read_card_status</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cp</a:t>
            </a:r>
            <a:r>
              <a:rPr lang="en-US" sz="1000" dirty="0">
                <a:latin typeface="Courier New" panose="02070309020205020404" pitchFamily="49" charset="0"/>
                <a:cs typeface="Courier New" panose="02070309020205020404" pitchFamily="49" charset="0"/>
              </a:rPr>
              <a:t>) == RX_BUF_TRANSFERRED) {</a:t>
            </a:r>
          </a:p>
          <a:p>
            <a:r>
              <a:rPr lang="en-US" sz="1000" dirty="0">
                <a:latin typeface="Courier New" panose="02070309020205020404" pitchFamily="49" charset="0"/>
                <a:cs typeface="Courier New" panose="02070309020205020404" pitchFamily="49" charset="0"/>
              </a:rPr>
              <a:t>                        struct </a:t>
            </a:r>
            <a:r>
              <a:rPr lang="en-US" sz="1000" dirty="0" err="1">
                <a:latin typeface="Courier New" panose="02070309020205020404" pitchFamily="49" charset="0"/>
                <a:cs typeface="Courier New" panose="02070309020205020404" pitchFamily="49" charset="0"/>
              </a:rPr>
              <a:t>my_card_header</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hp</a:t>
            </a:r>
            <a:r>
              <a:rPr lang="en-US" sz="1000" dirty="0">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 Examine the header to see if we wish</a:t>
            </a:r>
          </a:p>
          <a:p>
            <a:r>
              <a:rPr lang="en-US" sz="1000" dirty="0">
                <a:latin typeface="Courier New" panose="02070309020205020404" pitchFamily="49" charset="0"/>
                <a:cs typeface="Courier New" panose="02070309020205020404" pitchFamily="49" charset="0"/>
              </a:rPr>
              <a:t>                         * to accept the data.  But synchronize</a:t>
            </a:r>
          </a:p>
          <a:p>
            <a:r>
              <a:rPr lang="en-US" sz="1000" dirty="0">
                <a:latin typeface="Courier New" panose="02070309020205020404" pitchFamily="49" charset="0"/>
                <a:cs typeface="Courier New" panose="02070309020205020404" pitchFamily="49" charset="0"/>
              </a:rPr>
              <a:t>                         * the DMA transfer with the CPU first</a:t>
            </a:r>
          </a:p>
          <a:p>
            <a:r>
              <a:rPr lang="en-US" sz="1000" dirty="0">
                <a:latin typeface="Courier New" panose="02070309020205020404" pitchFamily="49" charset="0"/>
                <a:cs typeface="Courier New" panose="02070309020205020404" pitchFamily="49" charset="0"/>
              </a:rPr>
              <a:t>                         * so that we see updated contents.</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dma_sync_single_for_cpu</a:t>
            </a:r>
            <a:r>
              <a:rPr lang="en-US" sz="1000" dirty="0">
                <a:latin typeface="Courier New" panose="02070309020205020404" pitchFamily="49" charset="0"/>
                <a:cs typeface="Courier New" panose="02070309020205020404" pitchFamily="49" charset="0"/>
              </a:rPr>
              <a:t>(&amp;</a:t>
            </a:r>
            <a:r>
              <a:rPr lang="en-US" sz="1000" dirty="0" err="1">
                <a:latin typeface="Courier New" panose="02070309020205020404" pitchFamily="49" charset="0"/>
                <a:cs typeface="Courier New" panose="02070309020205020404" pitchFamily="49" charset="0"/>
              </a:rPr>
              <a:t>cp</a:t>
            </a:r>
            <a:r>
              <a:rPr lang="en-US" sz="1000" dirty="0">
                <a:latin typeface="Courier New" panose="02070309020205020404" pitchFamily="49" charset="0"/>
                <a:cs typeface="Courier New" panose="02070309020205020404" pitchFamily="49" charset="0"/>
              </a:rPr>
              <a:t>-&gt;dev, </a:t>
            </a:r>
            <a:r>
              <a:rPr lang="en-US" sz="1000" dirty="0" err="1">
                <a:latin typeface="Courier New" panose="02070309020205020404" pitchFamily="49" charset="0"/>
                <a:cs typeface="Courier New" panose="02070309020205020404" pitchFamily="49" charset="0"/>
              </a:rPr>
              <a:t>cp</a:t>
            </a:r>
            <a:r>
              <a:rPr lang="en-US" sz="1000" dirty="0">
                <a:latin typeface="Courier New" panose="02070309020205020404" pitchFamily="49" charset="0"/>
                <a:cs typeface="Courier New" panose="02070309020205020404" pitchFamily="49" charset="0"/>
              </a:rPr>
              <a:t>-&gt;</a:t>
            </a:r>
            <a:r>
              <a:rPr lang="en-US" sz="1000" dirty="0" err="1">
                <a:latin typeface="Courier New" panose="02070309020205020404" pitchFamily="49" charset="0"/>
                <a:cs typeface="Courier New" panose="02070309020205020404" pitchFamily="49" charset="0"/>
              </a:rPr>
              <a:t>rx_dma</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cp</a:t>
            </a:r>
            <a:r>
              <a:rPr lang="en-US" sz="1000" dirty="0">
                <a:latin typeface="Courier New" panose="02070309020205020404" pitchFamily="49" charset="0"/>
                <a:cs typeface="Courier New" panose="02070309020205020404" pitchFamily="49" charset="0"/>
              </a:rPr>
              <a:t>-&gt;</a:t>
            </a:r>
            <a:r>
              <a:rPr lang="en-US" sz="1000" dirty="0" err="1">
                <a:latin typeface="Courier New" panose="02070309020205020404" pitchFamily="49" charset="0"/>
                <a:cs typeface="Courier New" panose="02070309020205020404" pitchFamily="49" charset="0"/>
              </a:rPr>
              <a:t>rx_len</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DMA_FROM_DEVICE);</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 Now it is safe to examine the buffer. */</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hp</a:t>
            </a:r>
            <a:r>
              <a:rPr lang="en-US" sz="1000" dirty="0">
                <a:latin typeface="Courier New" panose="02070309020205020404" pitchFamily="49" charset="0"/>
                <a:cs typeface="Courier New" panose="02070309020205020404" pitchFamily="49" charset="0"/>
              </a:rPr>
              <a:t> = (struct </a:t>
            </a:r>
            <a:r>
              <a:rPr lang="en-US" sz="1000" dirty="0" err="1">
                <a:latin typeface="Courier New" panose="02070309020205020404" pitchFamily="49" charset="0"/>
                <a:cs typeface="Courier New" panose="02070309020205020404" pitchFamily="49" charset="0"/>
              </a:rPr>
              <a:t>my_card_header</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cp</a:t>
            </a:r>
            <a:r>
              <a:rPr lang="en-US" sz="1000" dirty="0">
                <a:latin typeface="Courier New" panose="02070309020205020404" pitchFamily="49" charset="0"/>
                <a:cs typeface="Courier New" panose="02070309020205020404" pitchFamily="49" charset="0"/>
              </a:rPr>
              <a:t>-&gt;</a:t>
            </a:r>
            <a:r>
              <a:rPr lang="en-US" sz="1000" dirty="0" err="1">
                <a:latin typeface="Courier New" panose="02070309020205020404" pitchFamily="49" charset="0"/>
                <a:cs typeface="Courier New" panose="02070309020205020404" pitchFamily="49" charset="0"/>
              </a:rPr>
              <a:t>rx_buf</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if (</a:t>
            </a:r>
            <a:r>
              <a:rPr lang="en-US" sz="1000" dirty="0" err="1">
                <a:latin typeface="Courier New" panose="02070309020205020404" pitchFamily="49" charset="0"/>
                <a:cs typeface="Courier New" panose="02070309020205020404" pitchFamily="49" charset="0"/>
              </a:rPr>
              <a:t>header_is_ok</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hp</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dma_unmap_single</a:t>
            </a:r>
            <a:r>
              <a:rPr lang="en-US" sz="1000" dirty="0">
                <a:latin typeface="Courier New" panose="02070309020205020404" pitchFamily="49" charset="0"/>
                <a:cs typeface="Courier New" panose="02070309020205020404" pitchFamily="49" charset="0"/>
              </a:rPr>
              <a:t>(&amp;</a:t>
            </a:r>
            <a:r>
              <a:rPr lang="en-US" sz="1000" dirty="0" err="1">
                <a:latin typeface="Courier New" panose="02070309020205020404" pitchFamily="49" charset="0"/>
                <a:cs typeface="Courier New" panose="02070309020205020404" pitchFamily="49" charset="0"/>
              </a:rPr>
              <a:t>cp</a:t>
            </a:r>
            <a:r>
              <a:rPr lang="en-US" sz="1000" dirty="0">
                <a:latin typeface="Courier New" panose="02070309020205020404" pitchFamily="49" charset="0"/>
                <a:cs typeface="Courier New" panose="02070309020205020404" pitchFamily="49" charset="0"/>
              </a:rPr>
              <a:t>-&gt;dev, </a:t>
            </a:r>
            <a:r>
              <a:rPr lang="en-US" sz="1000" dirty="0" err="1">
                <a:latin typeface="Courier New" panose="02070309020205020404" pitchFamily="49" charset="0"/>
                <a:cs typeface="Courier New" panose="02070309020205020404" pitchFamily="49" charset="0"/>
              </a:rPr>
              <a:t>cp</a:t>
            </a:r>
            <a:r>
              <a:rPr lang="en-US" sz="1000" dirty="0">
                <a:latin typeface="Courier New" panose="02070309020205020404" pitchFamily="49" charset="0"/>
                <a:cs typeface="Courier New" panose="02070309020205020404" pitchFamily="49" charset="0"/>
              </a:rPr>
              <a:t>-&gt;</a:t>
            </a:r>
            <a:r>
              <a:rPr lang="en-US" sz="1000" dirty="0" err="1">
                <a:latin typeface="Courier New" panose="02070309020205020404" pitchFamily="49" charset="0"/>
                <a:cs typeface="Courier New" panose="02070309020205020404" pitchFamily="49" charset="0"/>
              </a:rPr>
              <a:t>rx_dma</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cp</a:t>
            </a:r>
            <a:r>
              <a:rPr lang="en-US" sz="1000" dirty="0">
                <a:latin typeface="Courier New" panose="02070309020205020404" pitchFamily="49" charset="0"/>
                <a:cs typeface="Courier New" panose="02070309020205020404" pitchFamily="49" charset="0"/>
              </a:rPr>
              <a:t>-&gt;</a:t>
            </a:r>
            <a:r>
              <a:rPr lang="en-US" sz="1000" dirty="0" err="1">
                <a:latin typeface="Courier New" panose="02070309020205020404" pitchFamily="49" charset="0"/>
                <a:cs typeface="Courier New" panose="02070309020205020404" pitchFamily="49" charset="0"/>
              </a:rPr>
              <a:t>rx_len</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DMA_FROM_DEVICE);</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pass_to_upper_layers</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cp</a:t>
            </a:r>
            <a:r>
              <a:rPr lang="en-US" sz="1000" dirty="0">
                <a:latin typeface="Courier New" panose="02070309020205020404" pitchFamily="49" charset="0"/>
                <a:cs typeface="Courier New" panose="02070309020205020404" pitchFamily="49" charset="0"/>
              </a:rPr>
              <a:t>-&gt;</a:t>
            </a:r>
            <a:r>
              <a:rPr lang="en-US" sz="1000" dirty="0" err="1">
                <a:latin typeface="Courier New" panose="02070309020205020404" pitchFamily="49" charset="0"/>
                <a:cs typeface="Courier New" panose="02070309020205020404" pitchFamily="49" charset="0"/>
              </a:rPr>
              <a:t>rx_buf</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make_and_setup_new_rx_buf</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cp</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 else {</a:t>
            </a:r>
          </a:p>
          <a:p>
            <a:r>
              <a:rPr lang="en-US" sz="1000" dirty="0">
                <a:latin typeface="Courier New" panose="02070309020205020404" pitchFamily="49" charset="0"/>
                <a:cs typeface="Courier New" panose="02070309020205020404" pitchFamily="49" charset="0"/>
              </a:rPr>
              <a:t>                                /* CPU should not write to</a:t>
            </a:r>
          </a:p>
          <a:p>
            <a:r>
              <a:rPr lang="en-US" sz="1000" dirty="0">
                <a:latin typeface="Courier New" panose="02070309020205020404" pitchFamily="49" charset="0"/>
                <a:cs typeface="Courier New" panose="02070309020205020404" pitchFamily="49" charset="0"/>
              </a:rPr>
              <a:t>                                 * DMA_FROM_DEVICE-mapped area,</a:t>
            </a:r>
          </a:p>
          <a:p>
            <a:r>
              <a:rPr lang="en-US" sz="1000" dirty="0">
                <a:latin typeface="Courier New" panose="02070309020205020404" pitchFamily="49" charset="0"/>
                <a:cs typeface="Courier New" panose="02070309020205020404" pitchFamily="49" charset="0"/>
              </a:rPr>
              <a:t>                                 * so </a:t>
            </a:r>
            <a:r>
              <a:rPr lang="en-US" sz="1000" dirty="0" err="1">
                <a:latin typeface="Courier New" panose="02070309020205020404" pitchFamily="49" charset="0"/>
                <a:cs typeface="Courier New" panose="02070309020205020404" pitchFamily="49" charset="0"/>
              </a:rPr>
              <a:t>dma_sync_single_for_device</a:t>
            </a:r>
            <a:r>
              <a:rPr lang="en-US" sz="1000" dirty="0">
                <a:latin typeface="Courier New" panose="02070309020205020404" pitchFamily="49" charset="0"/>
                <a:cs typeface="Courier New" panose="02070309020205020404" pitchFamily="49" charset="0"/>
              </a:rPr>
              <a:t>() is</a:t>
            </a:r>
          </a:p>
          <a:p>
            <a:r>
              <a:rPr lang="en-US" sz="1000" dirty="0">
                <a:latin typeface="Courier New" panose="02070309020205020404" pitchFamily="49" charset="0"/>
                <a:cs typeface="Courier New" panose="02070309020205020404" pitchFamily="49" charset="0"/>
              </a:rPr>
              <a:t>                                 * not needed here. It would be required</a:t>
            </a:r>
          </a:p>
          <a:p>
            <a:r>
              <a:rPr lang="en-US" sz="1000" dirty="0">
                <a:latin typeface="Courier New" panose="02070309020205020404" pitchFamily="49" charset="0"/>
                <a:cs typeface="Courier New" panose="02070309020205020404" pitchFamily="49" charset="0"/>
              </a:rPr>
              <a:t>                                 * for DMA_BIDIRECTIONAL mapping if</a:t>
            </a:r>
          </a:p>
          <a:p>
            <a:r>
              <a:rPr lang="en-US" sz="1000" dirty="0">
                <a:latin typeface="Courier New" panose="02070309020205020404" pitchFamily="49" charset="0"/>
                <a:cs typeface="Courier New" panose="02070309020205020404" pitchFamily="49" charset="0"/>
              </a:rPr>
              <a:t>                                 * the memory was modified.</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give_rx_buf_to_card</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cp</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endParaRPr lang="en-US" sz="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13014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509230" y="759075"/>
            <a:ext cx="10018713" cy="928447"/>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Handling Error</a:t>
            </a:r>
          </a:p>
        </p:txBody>
      </p:sp>
      <p:sp>
        <p:nvSpPr>
          <p:cNvPr id="2" name="Rectangle 1"/>
          <p:cNvSpPr/>
          <p:nvPr/>
        </p:nvSpPr>
        <p:spPr>
          <a:xfrm>
            <a:off x="1509230" y="1687522"/>
            <a:ext cx="9152179" cy="2800767"/>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dma_addr_t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dma_handle</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dma_handle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dma_map_single</a:t>
            </a:r>
            <a:r>
              <a:rPr lang="en-US" sz="1600" dirty="0">
                <a:latin typeface="Courier New" panose="02070309020205020404" pitchFamily="49" charset="0"/>
                <a:cs typeface="Courier New" panose="02070309020205020404" pitchFamily="49" charset="0"/>
              </a:rPr>
              <a:t>(dev, </a:t>
            </a:r>
            <a:r>
              <a:rPr lang="en-US" sz="1600" dirty="0" err="1">
                <a:latin typeface="Courier New" panose="02070309020205020404" pitchFamily="49" charset="0"/>
                <a:cs typeface="Courier New" panose="02070309020205020404" pitchFamily="49" charset="0"/>
              </a:rPr>
              <a:t>addr</a:t>
            </a:r>
            <a:r>
              <a:rPr lang="en-US" sz="1600" dirty="0">
                <a:latin typeface="Courier New" panose="02070309020205020404" pitchFamily="49" charset="0"/>
                <a:cs typeface="Courier New" panose="02070309020205020404" pitchFamily="49" charset="0"/>
              </a:rPr>
              <a:t>, size, direction);</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dma_mapping_error</a:t>
            </a:r>
            <a:r>
              <a:rPr lang="en-US" sz="1600" dirty="0">
                <a:latin typeface="Courier New" panose="02070309020205020404" pitchFamily="49" charset="0"/>
                <a:cs typeface="Courier New" panose="02070309020205020404" pitchFamily="49" charset="0"/>
              </a:rPr>
              <a:t>(dev, </a:t>
            </a:r>
            <a:r>
              <a:rPr lang="en-US" sz="1600" dirty="0" err="1">
                <a:latin typeface="Courier New" panose="02070309020205020404" pitchFamily="49" charset="0"/>
                <a:cs typeface="Courier New" panose="02070309020205020404" pitchFamily="49" charset="0"/>
              </a:rPr>
              <a:t>dma_handle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 reduce current DMA mapping usage,</a:t>
            </a:r>
          </a:p>
          <a:p>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delay and try </a:t>
            </a:r>
            <a:r>
              <a:rPr lang="en-US" sz="1600" dirty="0">
                <a:latin typeface="Courier New" panose="02070309020205020404" pitchFamily="49" charset="0"/>
                <a:cs typeface="Courier New" panose="02070309020205020404" pitchFamily="49" charset="0"/>
              </a:rPr>
              <a:t>again later or</a:t>
            </a:r>
          </a:p>
          <a:p>
            <a:r>
              <a:rPr lang="en-US" sz="1600" dirty="0">
                <a:latin typeface="Courier New" panose="02070309020205020404" pitchFamily="49" charset="0"/>
                <a:cs typeface="Courier New" panose="02070309020205020404" pitchFamily="49" charset="0"/>
              </a:rPr>
              <a:t>                 * reset driver.</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goto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map_error_handling</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084753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509230" y="759075"/>
            <a:ext cx="10018713" cy="928447"/>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Note</a:t>
            </a:r>
          </a:p>
        </p:txBody>
      </p:sp>
      <p:sp>
        <p:nvSpPr>
          <p:cNvPr id="2" name="Rectangle 1"/>
          <p:cNvSpPr/>
          <p:nvPr/>
        </p:nvSpPr>
        <p:spPr>
          <a:xfrm>
            <a:off x="1635106" y="1468772"/>
            <a:ext cx="9152179" cy="504753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1) Struct </a:t>
            </a:r>
            <a:r>
              <a:rPr lang="en-US" sz="1400" dirty="0" err="1">
                <a:latin typeface="Times New Roman" panose="02020603050405020304" pitchFamily="18" charset="0"/>
                <a:cs typeface="Times New Roman" panose="02020603050405020304" pitchFamily="18" charset="0"/>
              </a:rPr>
              <a:t>scatterlist</a:t>
            </a:r>
            <a:r>
              <a:rPr lang="en-US" sz="1400" dirty="0">
                <a:latin typeface="Times New Roman" panose="02020603050405020304" pitchFamily="18" charset="0"/>
                <a:cs typeface="Times New Roman" panose="02020603050405020304" pitchFamily="18" charset="0"/>
              </a:rPr>
              <a:t> requirements.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Don't invent the architecture specific struct </a:t>
            </a:r>
            <a:r>
              <a:rPr lang="en-US" sz="1400" dirty="0" err="1">
                <a:latin typeface="Times New Roman" panose="02020603050405020304" pitchFamily="18" charset="0"/>
                <a:cs typeface="Times New Roman" panose="02020603050405020304" pitchFamily="18" charset="0"/>
              </a:rPr>
              <a:t>scatterlist</a:t>
            </a:r>
            <a:r>
              <a:rPr lang="en-US" sz="1400" dirty="0">
                <a:latin typeface="Times New Roman" panose="02020603050405020304" pitchFamily="18" charset="0"/>
                <a:cs typeface="Times New Roman" panose="02020603050405020304" pitchFamily="18" charset="0"/>
              </a:rPr>
              <a:t>; just use</a:t>
            </a:r>
          </a:p>
          <a:p>
            <a:r>
              <a:rPr lang="en-US" sz="1400" dirty="0">
                <a:latin typeface="Times New Roman" panose="02020603050405020304" pitchFamily="18" charset="0"/>
                <a:cs typeface="Times New Roman" panose="02020603050405020304" pitchFamily="18" charset="0"/>
              </a:rPr>
              <a:t>   &lt;</a:t>
            </a:r>
            <a:r>
              <a:rPr lang="en-US" sz="1400" dirty="0" err="1">
                <a:latin typeface="Times New Roman" panose="02020603050405020304" pitchFamily="18" charset="0"/>
                <a:cs typeface="Times New Roman" panose="02020603050405020304" pitchFamily="18" charset="0"/>
              </a:rPr>
              <a:t>asm</a:t>
            </a:r>
            <a:r>
              <a:rPr lang="en-US" sz="1400" dirty="0">
                <a:latin typeface="Times New Roman" panose="02020603050405020304" pitchFamily="18" charset="0"/>
                <a:cs typeface="Times New Roman" panose="02020603050405020304" pitchFamily="18" charset="0"/>
              </a:rPr>
              <a:t>-generic/</a:t>
            </a:r>
            <a:r>
              <a:rPr lang="en-US" sz="1400" dirty="0" err="1">
                <a:latin typeface="Times New Roman" panose="02020603050405020304" pitchFamily="18" charset="0"/>
                <a:cs typeface="Times New Roman" panose="02020603050405020304" pitchFamily="18" charset="0"/>
              </a:rPr>
              <a:t>scatterlist.h</a:t>
            </a:r>
            <a:r>
              <a:rPr lang="en-US" sz="1400" dirty="0">
                <a:latin typeface="Times New Roman" panose="02020603050405020304" pitchFamily="18" charset="0"/>
                <a:cs typeface="Times New Roman" panose="02020603050405020304" pitchFamily="18" charset="0"/>
              </a:rPr>
              <a:t>&gt;. You need to enable</a:t>
            </a:r>
          </a:p>
          <a:p>
            <a:r>
              <a:rPr lang="en-US" sz="1400" dirty="0">
                <a:latin typeface="Times New Roman" panose="02020603050405020304" pitchFamily="18" charset="0"/>
                <a:cs typeface="Times New Roman" panose="02020603050405020304" pitchFamily="18" charset="0"/>
              </a:rPr>
              <a:t>   CONFIG_NEED_SG_DMA_LENGTH if the architecture supports IOMMUs</a:t>
            </a:r>
          </a:p>
          <a:p>
            <a:r>
              <a:rPr lang="en-US" sz="1400" dirty="0">
                <a:latin typeface="Times New Roman" panose="02020603050405020304" pitchFamily="18" charset="0"/>
                <a:cs typeface="Times New Roman" panose="02020603050405020304" pitchFamily="18" charset="0"/>
              </a:rPr>
              <a:t>   (including software IOMMU).</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2) ARCH_DMA_MINALIGN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Architectures must ensure that </a:t>
            </a:r>
            <a:r>
              <a:rPr lang="en-US" sz="1400" dirty="0" err="1">
                <a:latin typeface="Times New Roman" panose="02020603050405020304" pitchFamily="18" charset="0"/>
                <a:cs typeface="Times New Roman" panose="02020603050405020304" pitchFamily="18" charset="0"/>
              </a:rPr>
              <a:t>kmalloc'ed</a:t>
            </a:r>
            <a:r>
              <a:rPr lang="en-US" sz="1400" dirty="0">
                <a:latin typeface="Times New Roman" panose="02020603050405020304" pitchFamily="18" charset="0"/>
                <a:cs typeface="Times New Roman" panose="02020603050405020304" pitchFamily="18" charset="0"/>
              </a:rPr>
              <a:t> buffer is</a:t>
            </a:r>
          </a:p>
          <a:p>
            <a:r>
              <a:rPr lang="en-US" sz="1400" dirty="0">
                <a:latin typeface="Times New Roman" panose="02020603050405020304" pitchFamily="18" charset="0"/>
                <a:cs typeface="Times New Roman" panose="02020603050405020304" pitchFamily="18" charset="0"/>
              </a:rPr>
              <a:t>   DMA-safe. Drivers and subsystems depend on it. If an architecture</a:t>
            </a:r>
          </a:p>
          <a:p>
            <a:r>
              <a:rPr lang="en-US" sz="1400" dirty="0">
                <a:latin typeface="Times New Roman" panose="02020603050405020304" pitchFamily="18" charset="0"/>
                <a:cs typeface="Times New Roman" panose="02020603050405020304" pitchFamily="18" charset="0"/>
              </a:rPr>
              <a:t>   isn't fully DMA-coherent (i.e. hardware doesn't ensure that data in</a:t>
            </a:r>
          </a:p>
          <a:p>
            <a:r>
              <a:rPr lang="en-US" sz="1400" dirty="0">
                <a:latin typeface="Times New Roman" panose="02020603050405020304" pitchFamily="18" charset="0"/>
                <a:cs typeface="Times New Roman" panose="02020603050405020304" pitchFamily="18" charset="0"/>
              </a:rPr>
              <a:t>   the CPU cache is identical to data in main memory),</a:t>
            </a:r>
          </a:p>
          <a:p>
            <a:r>
              <a:rPr lang="en-US" sz="1400" dirty="0">
                <a:latin typeface="Times New Roman" panose="02020603050405020304" pitchFamily="18" charset="0"/>
                <a:cs typeface="Times New Roman" panose="02020603050405020304" pitchFamily="18" charset="0"/>
              </a:rPr>
              <a:t>   ARCH_DMA_MINALIGN must be set so that the memory allocator</a:t>
            </a:r>
          </a:p>
          <a:p>
            <a:r>
              <a:rPr lang="en-US" sz="1400" dirty="0">
                <a:latin typeface="Times New Roman" panose="02020603050405020304" pitchFamily="18" charset="0"/>
                <a:cs typeface="Times New Roman" panose="02020603050405020304" pitchFamily="18" charset="0"/>
              </a:rPr>
              <a:t>   makes sure that </a:t>
            </a:r>
            <a:r>
              <a:rPr lang="en-US" sz="1400" dirty="0" err="1">
                <a:latin typeface="Times New Roman" panose="02020603050405020304" pitchFamily="18" charset="0"/>
                <a:cs typeface="Times New Roman" panose="02020603050405020304" pitchFamily="18" charset="0"/>
              </a:rPr>
              <a:t>kmalloc'ed</a:t>
            </a:r>
            <a:r>
              <a:rPr lang="en-US" sz="1400" dirty="0">
                <a:latin typeface="Times New Roman" panose="02020603050405020304" pitchFamily="18" charset="0"/>
                <a:cs typeface="Times New Roman" panose="02020603050405020304" pitchFamily="18" charset="0"/>
              </a:rPr>
              <a:t> buffer doesn't share a cache line with</a:t>
            </a:r>
          </a:p>
          <a:p>
            <a:r>
              <a:rPr lang="en-US" sz="1400" dirty="0">
                <a:latin typeface="Times New Roman" panose="02020603050405020304" pitchFamily="18" charset="0"/>
                <a:cs typeface="Times New Roman" panose="02020603050405020304" pitchFamily="18" charset="0"/>
              </a:rPr>
              <a:t>   the others. See arch/arm/include/</a:t>
            </a:r>
            <a:r>
              <a:rPr lang="en-US" sz="1400" dirty="0" err="1">
                <a:latin typeface="Times New Roman" panose="02020603050405020304" pitchFamily="18" charset="0"/>
                <a:cs typeface="Times New Roman" panose="02020603050405020304" pitchFamily="18" charset="0"/>
              </a:rPr>
              <a:t>asm</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cache.h</a:t>
            </a:r>
            <a:r>
              <a:rPr lang="en-US" sz="1400" dirty="0">
                <a:latin typeface="Times New Roman" panose="02020603050405020304" pitchFamily="18" charset="0"/>
                <a:cs typeface="Times New Roman" panose="02020603050405020304" pitchFamily="18" charset="0"/>
              </a:rPr>
              <a:t> as an example.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Note that ARCH_DMA_MINALIGN is about DMA memory alignment</a:t>
            </a:r>
          </a:p>
          <a:p>
            <a:r>
              <a:rPr lang="en-US" sz="1400" dirty="0">
                <a:latin typeface="Times New Roman" panose="02020603050405020304" pitchFamily="18" charset="0"/>
                <a:cs typeface="Times New Roman" panose="02020603050405020304" pitchFamily="18" charset="0"/>
              </a:rPr>
              <a:t>   constraints. You don't need to worry about the architecture data</a:t>
            </a:r>
          </a:p>
          <a:p>
            <a:r>
              <a:rPr lang="en-US" sz="1400" dirty="0">
                <a:latin typeface="Times New Roman" panose="02020603050405020304" pitchFamily="18" charset="0"/>
                <a:cs typeface="Times New Roman" panose="02020603050405020304" pitchFamily="18" charset="0"/>
              </a:rPr>
              <a:t>   alignment constraints (e.g. the alignment constraints about 64-bit</a:t>
            </a:r>
          </a:p>
          <a:p>
            <a:r>
              <a:rPr lang="en-US" sz="1400" dirty="0">
                <a:latin typeface="Times New Roman" panose="02020603050405020304" pitchFamily="18" charset="0"/>
                <a:cs typeface="Times New Roman" panose="02020603050405020304" pitchFamily="18" charset="0"/>
              </a:rPr>
              <a:t>   objects). </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386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8576" y="2065260"/>
            <a:ext cx="2667897" cy="5292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struct</a:t>
            </a:r>
            <a:r>
              <a:rPr lang="en-US" dirty="0"/>
              <a:t> </a:t>
            </a:r>
            <a:r>
              <a:rPr lang="en-US" dirty="0" err="1"/>
              <a:t>dma_map_ops</a:t>
            </a:r>
            <a:r>
              <a:rPr lang="en-US" dirty="0"/>
              <a:t> </a:t>
            </a:r>
          </a:p>
        </p:txBody>
      </p:sp>
      <p:sp>
        <p:nvSpPr>
          <p:cNvPr id="3" name="Rectangle 2"/>
          <p:cNvSpPr/>
          <p:nvPr/>
        </p:nvSpPr>
        <p:spPr>
          <a:xfrm>
            <a:off x="1684736" y="3511978"/>
            <a:ext cx="2635624" cy="6613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arm_dma_ops</a:t>
            </a:r>
            <a:endParaRPr lang="en-US" dirty="0"/>
          </a:p>
        </p:txBody>
      </p:sp>
      <p:sp>
        <p:nvSpPr>
          <p:cNvPr id="5" name="Rectangle 4"/>
          <p:cNvSpPr/>
          <p:nvPr/>
        </p:nvSpPr>
        <p:spPr>
          <a:xfrm>
            <a:off x="8999453" y="3511979"/>
            <a:ext cx="2635624" cy="661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iommu_ops</a:t>
            </a:r>
            <a:r>
              <a:rPr lang="en-US" dirty="0"/>
              <a:t> </a:t>
            </a:r>
          </a:p>
        </p:txBody>
      </p:sp>
      <p:sp>
        <p:nvSpPr>
          <p:cNvPr id="6" name="Oval 5"/>
          <p:cNvSpPr/>
          <p:nvPr/>
        </p:nvSpPr>
        <p:spPr>
          <a:xfrm>
            <a:off x="2039739" y="4944283"/>
            <a:ext cx="1925618" cy="1129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CMA allocator </a:t>
            </a:r>
          </a:p>
        </p:txBody>
      </p:sp>
      <p:cxnSp>
        <p:nvCxnSpPr>
          <p:cNvPr id="9" name="Straight Arrow Connector 8"/>
          <p:cNvCxnSpPr>
            <a:stCxn id="2" idx="2"/>
            <a:endCxn id="3" idx="0"/>
          </p:cNvCxnSpPr>
          <p:nvPr/>
        </p:nvCxnSpPr>
        <p:spPr>
          <a:xfrm flipH="1">
            <a:off x="3002548" y="2594466"/>
            <a:ext cx="3079977" cy="9175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3" idx="2"/>
            <a:endCxn id="6" idx="0"/>
          </p:cNvCxnSpPr>
          <p:nvPr/>
        </p:nvCxnSpPr>
        <p:spPr>
          <a:xfrm>
            <a:off x="3002548" y="4173301"/>
            <a:ext cx="0" cy="7709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2" idx="2"/>
            <a:endCxn id="5" idx="0"/>
          </p:cNvCxnSpPr>
          <p:nvPr/>
        </p:nvCxnSpPr>
        <p:spPr>
          <a:xfrm>
            <a:off x="6082525" y="2594466"/>
            <a:ext cx="4234740" cy="9175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Rectangle 16"/>
          <p:cNvSpPr/>
          <p:nvPr/>
        </p:nvSpPr>
        <p:spPr>
          <a:xfrm>
            <a:off x="8920889" y="4222001"/>
            <a:ext cx="2792752" cy="338554"/>
          </a:xfrm>
          <a:prstGeom prst="rect">
            <a:avLst/>
          </a:prstGeom>
        </p:spPr>
        <p:txBody>
          <a:bodyPr wrap="none">
            <a:spAutoFit/>
          </a:bodyPr>
          <a:lstStyle/>
          <a:p>
            <a:r>
              <a:rPr lang="en-US" sz="1600" dirty="0"/>
              <a:t>arch/arm/mm/</a:t>
            </a:r>
            <a:r>
              <a:rPr lang="en-US" sz="1600" dirty="0" err="1"/>
              <a:t>dma-mapping.c</a:t>
            </a:r>
            <a:r>
              <a:rPr lang="en-US" sz="1600" dirty="0"/>
              <a:t> </a:t>
            </a:r>
          </a:p>
        </p:txBody>
      </p:sp>
      <p:sp>
        <p:nvSpPr>
          <p:cNvPr id="20" name="Title 1"/>
          <p:cNvSpPr txBox="1">
            <a:spLocks/>
          </p:cNvSpPr>
          <p:nvPr/>
        </p:nvSpPr>
        <p:spPr>
          <a:xfrm>
            <a:off x="1512164" y="79777"/>
            <a:ext cx="9678723" cy="752582"/>
          </a:xfrm>
          <a:prstGeom prst="rect">
            <a:avLst/>
          </a:prstGeom>
        </p:spPr>
        <p:txBody>
          <a:bodyPr>
            <a:normAutofit fontScale="9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Abstraction of IOMMU and CMA under DMA API</a:t>
            </a:r>
          </a:p>
        </p:txBody>
      </p:sp>
      <p:sp>
        <p:nvSpPr>
          <p:cNvPr id="21" name="Rectangle 20"/>
          <p:cNvSpPr/>
          <p:nvPr/>
        </p:nvSpPr>
        <p:spPr>
          <a:xfrm>
            <a:off x="4748576" y="1037072"/>
            <a:ext cx="2667897" cy="5160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struct</a:t>
            </a:r>
            <a:r>
              <a:rPr lang="en-US" dirty="0"/>
              <a:t> device </a:t>
            </a:r>
          </a:p>
        </p:txBody>
      </p:sp>
      <p:cxnSp>
        <p:nvCxnSpPr>
          <p:cNvPr id="23" name="Straight Arrow Connector 22"/>
          <p:cNvCxnSpPr>
            <a:stCxn id="21" idx="2"/>
            <a:endCxn id="2" idx="0"/>
          </p:cNvCxnSpPr>
          <p:nvPr/>
        </p:nvCxnSpPr>
        <p:spPr>
          <a:xfrm>
            <a:off x="6082525" y="1553121"/>
            <a:ext cx="0" cy="512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Rectangle 15"/>
          <p:cNvSpPr/>
          <p:nvPr/>
        </p:nvSpPr>
        <p:spPr>
          <a:xfrm>
            <a:off x="4780849" y="3538584"/>
            <a:ext cx="2635624" cy="661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removed_ops</a:t>
            </a:r>
            <a:endParaRPr lang="en-US" dirty="0"/>
          </a:p>
        </p:txBody>
      </p:sp>
      <p:cxnSp>
        <p:nvCxnSpPr>
          <p:cNvPr id="18" name="Straight Arrow Connector 17"/>
          <p:cNvCxnSpPr>
            <a:stCxn id="2" idx="2"/>
            <a:endCxn id="16" idx="0"/>
          </p:cNvCxnSpPr>
          <p:nvPr/>
        </p:nvCxnSpPr>
        <p:spPr>
          <a:xfrm>
            <a:off x="6082525" y="2594466"/>
            <a:ext cx="16136" cy="9441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4748576" y="4743672"/>
            <a:ext cx="4665060" cy="2308324"/>
          </a:xfrm>
          <a:prstGeom prst="rect">
            <a:avLst/>
          </a:prstGeom>
          <a:noFill/>
        </p:spPr>
        <p:txBody>
          <a:bodyPr wrap="none" rtlCol="0">
            <a:spAutoFit/>
          </a:bodyPr>
          <a:lstStyle/>
          <a:p>
            <a:r>
              <a:rPr lang="en-US" sz="900" dirty="0">
                <a:latin typeface="Courier New" panose="02070309020205020404" pitchFamily="49" charset="0"/>
                <a:cs typeface="Courier New" panose="02070309020205020404" pitchFamily="49" charset="0"/>
              </a:rPr>
              <a:t>struct </a:t>
            </a:r>
            <a:r>
              <a:rPr lang="en-US" sz="900" dirty="0" err="1">
                <a:latin typeface="Courier New" panose="02070309020205020404" pitchFamily="49" charset="0"/>
                <a:cs typeface="Courier New" panose="02070309020205020404" pitchFamily="49" charset="0"/>
              </a:rPr>
              <a:t>dma_map_ops</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removed_dma_ops</a:t>
            </a:r>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alloc</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removed_alloc</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.free                   = </a:t>
            </a:r>
            <a:r>
              <a:rPr lang="en-US" sz="900" dirty="0" err="1">
                <a:latin typeface="Courier New" panose="02070309020205020404" pitchFamily="49" charset="0"/>
                <a:cs typeface="Courier New" panose="02070309020205020404" pitchFamily="49" charset="0"/>
              </a:rPr>
              <a:t>removed_free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mmap</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removed_mmap</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map_page</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removed_map_page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unmap_page</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removed_unmap_page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map_sg</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removed_map_sg</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unmap_sg</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removed_unmap_sg</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sync_single_for_cpu</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removed_sync_single_for_cpu</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sync_single_for_device</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removed_sync_single_for_device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sync_sg_for_cpu</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removed_sync_sg_for_cpu</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sync_sg_for_device</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removed_sync_sg_for_device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.remap                  = </a:t>
            </a:r>
            <a:r>
              <a:rPr lang="en-US" sz="900" dirty="0" err="1">
                <a:latin typeface="Courier New" panose="02070309020205020404" pitchFamily="49" charset="0"/>
                <a:cs typeface="Courier New" panose="02070309020205020404" pitchFamily="49" charset="0"/>
              </a:rPr>
              <a:t>removed_remap</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unremap</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removed_unremap</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a:t>
            </a:r>
          </a:p>
          <a:p>
            <a:endParaRPr lang="en-US" sz="900" dirty="0">
              <a:latin typeface="Courier New" panose="02070309020205020404" pitchFamily="49" charset="0"/>
              <a:cs typeface="Courier New" panose="02070309020205020404" pitchFamily="49" charset="0"/>
            </a:endParaRPr>
          </a:p>
        </p:txBody>
      </p:sp>
      <p:sp>
        <p:nvSpPr>
          <p:cNvPr id="32" name="Rectangle 31"/>
          <p:cNvSpPr/>
          <p:nvPr/>
        </p:nvSpPr>
        <p:spPr>
          <a:xfrm>
            <a:off x="1606172" y="4230246"/>
            <a:ext cx="2792752" cy="338554"/>
          </a:xfrm>
          <a:prstGeom prst="rect">
            <a:avLst/>
          </a:prstGeom>
        </p:spPr>
        <p:txBody>
          <a:bodyPr wrap="none">
            <a:spAutoFit/>
          </a:bodyPr>
          <a:lstStyle/>
          <a:p>
            <a:r>
              <a:rPr lang="en-US" sz="1600" dirty="0"/>
              <a:t>arch/arm/mm/</a:t>
            </a:r>
            <a:r>
              <a:rPr lang="en-US" sz="1600" dirty="0" err="1"/>
              <a:t>dma-mapping.c</a:t>
            </a:r>
            <a:r>
              <a:rPr lang="en-US" sz="1600" dirty="0"/>
              <a:t> </a:t>
            </a:r>
          </a:p>
        </p:txBody>
      </p:sp>
      <p:sp>
        <p:nvSpPr>
          <p:cNvPr id="33" name="Rectangle 32"/>
          <p:cNvSpPr/>
          <p:nvPr/>
        </p:nvSpPr>
        <p:spPr>
          <a:xfrm>
            <a:off x="4780849" y="4252989"/>
            <a:ext cx="2624436" cy="338554"/>
          </a:xfrm>
          <a:prstGeom prst="rect">
            <a:avLst/>
          </a:prstGeom>
        </p:spPr>
        <p:txBody>
          <a:bodyPr wrap="none">
            <a:spAutoFit/>
          </a:bodyPr>
          <a:lstStyle/>
          <a:p>
            <a:r>
              <a:rPr lang="en-US" sz="1600" dirty="0"/>
              <a:t>drivers/base/</a:t>
            </a:r>
            <a:r>
              <a:rPr lang="en-US" sz="1600" dirty="0" err="1"/>
              <a:t>dma-removed.c</a:t>
            </a:r>
            <a:endParaRPr lang="en-US" sz="1600" dirty="0"/>
          </a:p>
        </p:txBody>
      </p:sp>
    </p:spTree>
    <p:extLst>
      <p:ext uri="{BB962C8B-B14F-4D97-AF65-F5344CB8AC3E}">
        <p14:creationId xmlns:p14="http://schemas.microsoft.com/office/powerpoint/2010/main" val="414789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1439" y="1794713"/>
            <a:ext cx="8618989" cy="3251012"/>
          </a:xfrm>
          <a:prstGeom prst="rect">
            <a:avLst/>
          </a:prstGeom>
        </p:spPr>
        <p:txBody>
          <a:bodyPr wrap="square" lIns="0" tIns="0" rIns="0" bIns="0" rtlCol="0">
            <a:noAutofit/>
          </a:bodyPr>
          <a:lstStyle/>
          <a:p>
            <a:pPr algn="ctr">
              <a:lnSpc>
                <a:spcPts val="11222"/>
              </a:lnSpc>
              <a:spcBef>
                <a:spcPts val="561"/>
              </a:spcBef>
            </a:pPr>
            <a:r>
              <a:rPr sz="10891" dirty="0">
                <a:solidFill>
                  <a:schemeClr val="tx1">
                    <a:lumMod val="75000"/>
                    <a:lumOff val="25000"/>
                  </a:schemeClr>
                </a:solidFill>
                <a:latin typeface="Arial"/>
                <a:cs typeface="Arial"/>
              </a:rPr>
              <a:t>C</a:t>
            </a:r>
            <a:r>
              <a:rPr lang="en-US" sz="10891" dirty="0">
                <a:solidFill>
                  <a:schemeClr val="tx1">
                    <a:lumMod val="75000"/>
                    <a:lumOff val="25000"/>
                  </a:schemeClr>
                </a:solidFill>
                <a:latin typeface="Arial"/>
                <a:cs typeface="Arial"/>
              </a:rPr>
              <a:t>MA</a:t>
            </a:r>
          </a:p>
          <a:p>
            <a:pPr algn="ctr">
              <a:lnSpc>
                <a:spcPts val="11222"/>
              </a:lnSpc>
              <a:spcBef>
                <a:spcPts val="561"/>
              </a:spcBef>
            </a:pPr>
            <a:r>
              <a:rPr lang="en-US" sz="10891" dirty="0">
                <a:solidFill>
                  <a:schemeClr val="tx1">
                    <a:lumMod val="75000"/>
                    <a:lumOff val="25000"/>
                  </a:schemeClr>
                </a:solidFill>
                <a:latin typeface="Arial"/>
                <a:cs typeface="Arial"/>
              </a:rPr>
              <a:t>Integration</a:t>
            </a:r>
          </a:p>
        </p:txBody>
      </p:sp>
    </p:spTree>
    <p:extLst>
      <p:ext uri="{BB962C8B-B14F-4D97-AF65-F5344CB8AC3E}">
        <p14:creationId xmlns:p14="http://schemas.microsoft.com/office/powerpoint/2010/main" val="42896796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631961" y="1580609"/>
            <a:ext cx="5883536" cy="413654"/>
          </a:xfrm>
          <a:prstGeom prst="rect">
            <a:avLst/>
          </a:prstGeom>
        </p:spPr>
        <p:txBody>
          <a:bodyPr wrap="square" lIns="0" tIns="0" rIns="0" bIns="0" rtlCol="0">
            <a:noAutofit/>
          </a:bodyPr>
          <a:lstStyle/>
          <a:p>
            <a:pPr marL="11527">
              <a:lnSpc>
                <a:spcPts val="2510"/>
              </a:lnSpc>
              <a:spcBef>
                <a:spcPts val="125"/>
              </a:spcBef>
            </a:pPr>
            <a:r>
              <a:rPr lang="en-US" sz="3812" baseline="1035" dirty="0">
                <a:latin typeface="Times New Roman"/>
                <a:cs typeface="Times New Roman"/>
              </a:rPr>
              <a:t>#</a:t>
            </a:r>
            <a:r>
              <a:rPr lang="en-US" sz="3000" baseline="1035" dirty="0">
                <a:latin typeface="Times New Roman"/>
                <a:cs typeface="Times New Roman"/>
              </a:rPr>
              <a:t>include</a:t>
            </a:r>
            <a:r>
              <a:rPr lang="en-US" sz="3000" dirty="0">
                <a:latin typeface="Times New Roman"/>
                <a:cs typeface="Times New Roman"/>
              </a:rPr>
              <a:t> </a:t>
            </a:r>
            <a:r>
              <a:rPr sz="3000" baseline="1035" dirty="0">
                <a:latin typeface="Times New Roman"/>
                <a:cs typeface="Times New Roman"/>
              </a:rPr>
              <a:t>&lt;</a:t>
            </a:r>
            <a:r>
              <a:rPr sz="3000" b="1" baseline="1035" dirty="0" err="1">
                <a:latin typeface="Times New Roman"/>
                <a:cs typeface="Times New Roman"/>
              </a:rPr>
              <a:t>linux</a:t>
            </a:r>
            <a:r>
              <a:rPr sz="3000" b="1" baseline="1035" dirty="0">
                <a:latin typeface="Times New Roman"/>
                <a:cs typeface="Times New Roman"/>
              </a:rPr>
              <a:t>/</a:t>
            </a:r>
            <a:r>
              <a:rPr sz="3000" b="1" baseline="1035" dirty="0" err="1">
                <a:latin typeface="Times New Roman"/>
                <a:cs typeface="Times New Roman"/>
              </a:rPr>
              <a:t>dma-contiguous.</a:t>
            </a:r>
            <a:r>
              <a:rPr sz="3000" b="1" spc="-4" baseline="1035" dirty="0" err="1">
                <a:latin typeface="Times New Roman"/>
                <a:cs typeface="Times New Roman"/>
              </a:rPr>
              <a:t>h</a:t>
            </a:r>
            <a:r>
              <a:rPr sz="3000" baseline="1035" dirty="0">
                <a:latin typeface="Times New Roman"/>
                <a:cs typeface="Times New Roman"/>
              </a:rPr>
              <a:t>&gt;</a:t>
            </a:r>
            <a:endParaRPr sz="3000" dirty="0">
              <a:latin typeface="Times New Roman"/>
              <a:cs typeface="Times New Roman"/>
            </a:endParaRPr>
          </a:p>
        </p:txBody>
      </p:sp>
      <p:sp>
        <p:nvSpPr>
          <p:cNvPr id="2" name="object 2"/>
          <p:cNvSpPr txBox="1"/>
          <p:nvPr/>
        </p:nvSpPr>
        <p:spPr>
          <a:xfrm>
            <a:off x="1520158" y="5754999"/>
            <a:ext cx="9148226" cy="138313"/>
          </a:xfrm>
          <a:prstGeom prst="rect">
            <a:avLst/>
          </a:prstGeom>
        </p:spPr>
        <p:txBody>
          <a:bodyPr wrap="square" lIns="0" tIns="0" rIns="0" bIns="0" rtlCol="0">
            <a:noAutofit/>
          </a:bodyPr>
          <a:lstStyle/>
          <a:p>
            <a:pPr marL="23053">
              <a:lnSpc>
                <a:spcPts val="908"/>
              </a:lnSpc>
            </a:pPr>
            <a:endParaRPr sz="908"/>
          </a:p>
        </p:txBody>
      </p:sp>
      <p:sp>
        <p:nvSpPr>
          <p:cNvPr id="9" name="Title 1"/>
          <p:cNvSpPr txBox="1">
            <a:spLocks/>
          </p:cNvSpPr>
          <p:nvPr/>
        </p:nvSpPr>
        <p:spPr>
          <a:xfrm>
            <a:off x="1520158" y="550069"/>
            <a:ext cx="10018713" cy="928447"/>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CMA</a:t>
            </a:r>
          </a:p>
        </p:txBody>
      </p:sp>
      <p:sp>
        <p:nvSpPr>
          <p:cNvPr id="10" name="Rectangle 9"/>
          <p:cNvSpPr/>
          <p:nvPr/>
        </p:nvSpPr>
        <p:spPr>
          <a:xfrm>
            <a:off x="1631960" y="2223424"/>
            <a:ext cx="8365479" cy="2308324"/>
          </a:xfrm>
          <a:prstGeom prst="rect">
            <a:avLst/>
          </a:prstGeom>
        </p:spPr>
        <p:txBody>
          <a:bodyPr wrap="square">
            <a:spAutoFit/>
          </a:bodyPr>
          <a:lstStyle/>
          <a:p>
            <a:r>
              <a:rPr lang="en-US" dirty="0"/>
              <a:t>CMA works by reserving memory early at boot time. This memory, called a CMA area or a CMA context, is later returned to the buddy allocator so that it can be used by regular applications. To do the reservation, one needs to call:</a:t>
            </a:r>
          </a:p>
          <a:p>
            <a:endParaRPr lang="en-US" dirty="0"/>
          </a:p>
          <a:p>
            <a:r>
              <a:rPr lang="en-US" dirty="0"/>
              <a:t>	         </a:t>
            </a:r>
            <a:r>
              <a:rPr lang="en-US" dirty="0">
                <a:latin typeface="Times New Roman" panose="02020603050405020304" pitchFamily="18" charset="0"/>
                <a:cs typeface="Times New Roman" panose="02020603050405020304" pitchFamily="18" charset="0"/>
              </a:rPr>
              <a:t>void </a:t>
            </a:r>
            <a:r>
              <a:rPr lang="en-US" b="1" dirty="0" err="1">
                <a:latin typeface="Times New Roman" panose="02020603050405020304" pitchFamily="18" charset="0"/>
                <a:cs typeface="Times New Roman" panose="02020603050405020304" pitchFamily="18" charset="0"/>
              </a:rPr>
              <a:t>dma_contiguous_reserve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phys_addr_t</a:t>
            </a:r>
            <a:r>
              <a:rPr lang="en-US" dirty="0">
                <a:latin typeface="Times New Roman" panose="02020603050405020304" pitchFamily="18" charset="0"/>
                <a:cs typeface="Times New Roman" panose="02020603050405020304" pitchFamily="18" charset="0"/>
              </a:rPr>
              <a:t> limit);</a:t>
            </a:r>
          </a:p>
          <a:p>
            <a:endParaRPr lang="en-US" dirty="0"/>
          </a:p>
          <a:p>
            <a:r>
              <a:rPr lang="en-US" dirty="0"/>
              <a:t>just after the low-level "</a:t>
            </a:r>
            <a:r>
              <a:rPr lang="en-US" dirty="0" err="1"/>
              <a:t>memblock</a:t>
            </a:r>
            <a:r>
              <a:rPr lang="en-US" dirty="0"/>
              <a:t>" allocator is initialized but prior to the buddy allocator setup. On ARM, for example, it is called in </a:t>
            </a:r>
            <a:r>
              <a:rPr lang="en-US" dirty="0" err="1"/>
              <a:t>arm_memblock_init</a:t>
            </a:r>
            <a:r>
              <a:rPr lang="en-US" dirty="0"/>
              <a:t>() .</a:t>
            </a:r>
          </a:p>
        </p:txBody>
      </p:sp>
      <p:sp>
        <p:nvSpPr>
          <p:cNvPr id="11" name="Rectangle 10"/>
          <p:cNvSpPr/>
          <p:nvPr/>
        </p:nvSpPr>
        <p:spPr>
          <a:xfrm>
            <a:off x="1631961" y="4839286"/>
            <a:ext cx="7956176" cy="1200329"/>
          </a:xfrm>
          <a:prstGeom prst="rect">
            <a:avLst/>
          </a:prstGeom>
        </p:spPr>
        <p:txBody>
          <a:bodyPr wrap="square">
            <a:spAutoFit/>
          </a:bodyPr>
          <a:lstStyle/>
          <a:p>
            <a:r>
              <a:rPr lang="en-US" dirty="0"/>
              <a:t>To assign a CMA context to a device :</a:t>
            </a:r>
          </a:p>
          <a:p>
            <a:endParaRPr lang="en-US" dirty="0"/>
          </a:p>
          <a:p>
            <a:r>
              <a:rPr lang="en-US" dirty="0"/>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dma_declare_contiguous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struct</a:t>
            </a:r>
            <a:r>
              <a:rPr lang="en-US" dirty="0">
                <a:latin typeface="Times New Roman" panose="02020603050405020304" pitchFamily="18" charset="0"/>
                <a:cs typeface="Times New Roman" panose="02020603050405020304" pitchFamily="18" charset="0"/>
              </a:rPr>
              <a:t> device *dev, unsigned long size, 					</a:t>
            </a:r>
            <a:r>
              <a:rPr lang="en-US" dirty="0" err="1">
                <a:latin typeface="Times New Roman" panose="02020603050405020304" pitchFamily="18" charset="0"/>
                <a:cs typeface="Times New Roman" panose="02020603050405020304" pitchFamily="18" charset="0"/>
              </a:rPr>
              <a:t>phys_addr_t</a:t>
            </a:r>
            <a:r>
              <a:rPr lang="en-US" dirty="0">
                <a:latin typeface="Times New Roman" panose="02020603050405020304" pitchFamily="18" charset="0"/>
                <a:cs typeface="Times New Roman" panose="02020603050405020304" pitchFamily="18" charset="0"/>
              </a:rPr>
              <a:t> base, </a:t>
            </a:r>
            <a:r>
              <a:rPr lang="en-US" dirty="0" err="1">
                <a:latin typeface="Times New Roman" panose="02020603050405020304" pitchFamily="18" charset="0"/>
                <a:cs typeface="Times New Roman" panose="02020603050405020304" pitchFamily="18" charset="0"/>
              </a:rPr>
              <a:t>phys_addr_t</a:t>
            </a:r>
            <a:r>
              <a:rPr lang="en-US" dirty="0">
                <a:latin typeface="Times New Roman" panose="02020603050405020304" pitchFamily="18" charset="0"/>
                <a:cs typeface="Times New Roman" panose="02020603050405020304" pitchFamily="18" charset="0"/>
              </a:rPr>
              <a:t> limit);</a:t>
            </a:r>
          </a:p>
        </p:txBody>
      </p:sp>
    </p:spTree>
    <p:extLst>
      <p:ext uri="{BB962C8B-B14F-4D97-AF65-F5344CB8AC3E}">
        <p14:creationId xmlns:p14="http://schemas.microsoft.com/office/powerpoint/2010/main" val="2858172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3153398" y="2286767"/>
            <a:ext cx="1307054" cy="817197"/>
          </a:xfrm>
          <a:custGeom>
            <a:avLst/>
            <a:gdLst/>
            <a:ahLst/>
            <a:cxnLst/>
            <a:rect l="l" t="t" r="r" b="b"/>
            <a:pathLst>
              <a:path w="1440180" h="900430">
                <a:moveTo>
                  <a:pt x="720090" y="900430"/>
                </a:moveTo>
                <a:lnTo>
                  <a:pt x="0" y="900430"/>
                </a:lnTo>
                <a:lnTo>
                  <a:pt x="0" y="0"/>
                </a:lnTo>
                <a:lnTo>
                  <a:pt x="1440180" y="0"/>
                </a:lnTo>
                <a:lnTo>
                  <a:pt x="1440180" y="900430"/>
                </a:lnTo>
                <a:lnTo>
                  <a:pt x="720090" y="900430"/>
                </a:lnTo>
                <a:close/>
              </a:path>
            </a:pathLst>
          </a:custGeom>
          <a:ln w="28752">
            <a:solidFill>
              <a:srgbClr val="000000"/>
            </a:solidFill>
          </a:ln>
        </p:spPr>
        <p:txBody>
          <a:bodyPr wrap="square" lIns="0" tIns="0" rIns="0" bIns="0" rtlCol="0">
            <a:noAutofit/>
          </a:bodyPr>
          <a:lstStyle/>
          <a:p>
            <a:endParaRPr sz="1634"/>
          </a:p>
        </p:txBody>
      </p:sp>
      <p:sp>
        <p:nvSpPr>
          <p:cNvPr id="21" name="object 21"/>
          <p:cNvSpPr/>
          <p:nvPr/>
        </p:nvSpPr>
        <p:spPr>
          <a:xfrm>
            <a:off x="7400748" y="2286767"/>
            <a:ext cx="1307054" cy="817197"/>
          </a:xfrm>
          <a:custGeom>
            <a:avLst/>
            <a:gdLst/>
            <a:ahLst/>
            <a:cxnLst/>
            <a:rect l="l" t="t" r="r" b="b"/>
            <a:pathLst>
              <a:path w="1440179" h="900430">
                <a:moveTo>
                  <a:pt x="720089" y="900430"/>
                </a:moveTo>
                <a:lnTo>
                  <a:pt x="0" y="900430"/>
                </a:lnTo>
                <a:lnTo>
                  <a:pt x="0" y="0"/>
                </a:lnTo>
                <a:lnTo>
                  <a:pt x="1440180" y="0"/>
                </a:lnTo>
                <a:lnTo>
                  <a:pt x="1440180" y="900430"/>
                </a:lnTo>
                <a:lnTo>
                  <a:pt x="720089" y="900430"/>
                </a:lnTo>
                <a:close/>
              </a:path>
            </a:pathLst>
          </a:custGeom>
          <a:ln w="28752">
            <a:solidFill>
              <a:srgbClr val="000000"/>
            </a:solidFill>
          </a:ln>
        </p:spPr>
        <p:txBody>
          <a:bodyPr wrap="square" lIns="0" tIns="0" rIns="0" bIns="0" rtlCol="0">
            <a:noAutofit/>
          </a:bodyPr>
          <a:lstStyle/>
          <a:p>
            <a:endParaRPr sz="1634"/>
          </a:p>
        </p:txBody>
      </p:sp>
      <p:sp>
        <p:nvSpPr>
          <p:cNvPr id="22" name="object 22"/>
          <p:cNvSpPr/>
          <p:nvPr/>
        </p:nvSpPr>
        <p:spPr>
          <a:xfrm>
            <a:off x="6908587" y="2695942"/>
            <a:ext cx="331950" cy="0"/>
          </a:xfrm>
          <a:custGeom>
            <a:avLst/>
            <a:gdLst/>
            <a:ahLst/>
            <a:cxnLst/>
            <a:rect l="l" t="t" r="r" b="b"/>
            <a:pathLst>
              <a:path w="365760">
                <a:moveTo>
                  <a:pt x="365760" y="0"/>
                </a:moveTo>
                <a:lnTo>
                  <a:pt x="0" y="0"/>
                </a:lnTo>
              </a:path>
            </a:pathLst>
          </a:custGeom>
          <a:ln w="28752">
            <a:solidFill>
              <a:srgbClr val="BFBFBF"/>
            </a:solidFill>
          </a:ln>
        </p:spPr>
        <p:txBody>
          <a:bodyPr wrap="square" lIns="0" tIns="0" rIns="0" bIns="0" rtlCol="0">
            <a:noAutofit/>
          </a:bodyPr>
          <a:lstStyle/>
          <a:p>
            <a:endParaRPr sz="1634"/>
          </a:p>
        </p:txBody>
      </p:sp>
      <p:sp>
        <p:nvSpPr>
          <p:cNvPr id="23" name="object 23"/>
          <p:cNvSpPr/>
          <p:nvPr/>
        </p:nvSpPr>
        <p:spPr>
          <a:xfrm>
            <a:off x="7230163" y="2618719"/>
            <a:ext cx="170586" cy="153296"/>
          </a:xfrm>
          <a:custGeom>
            <a:avLst/>
            <a:gdLst/>
            <a:ahLst/>
            <a:cxnLst/>
            <a:rect l="l" t="t" r="r" b="b"/>
            <a:pathLst>
              <a:path w="187960" h="168910">
                <a:moveTo>
                  <a:pt x="12700" y="168910"/>
                </a:moveTo>
                <a:lnTo>
                  <a:pt x="181610" y="93980"/>
                </a:lnTo>
                <a:lnTo>
                  <a:pt x="186690" y="90170"/>
                </a:lnTo>
                <a:lnTo>
                  <a:pt x="187960" y="85089"/>
                </a:lnTo>
                <a:lnTo>
                  <a:pt x="186690" y="78739"/>
                </a:lnTo>
                <a:lnTo>
                  <a:pt x="181610" y="76200"/>
                </a:lnTo>
                <a:lnTo>
                  <a:pt x="12700" y="1270"/>
                </a:lnTo>
                <a:lnTo>
                  <a:pt x="8890" y="0"/>
                </a:lnTo>
                <a:lnTo>
                  <a:pt x="6350" y="1270"/>
                </a:lnTo>
                <a:lnTo>
                  <a:pt x="2540" y="2539"/>
                </a:lnTo>
                <a:lnTo>
                  <a:pt x="0" y="6350"/>
                </a:lnTo>
                <a:lnTo>
                  <a:pt x="0" y="163830"/>
                </a:lnTo>
                <a:lnTo>
                  <a:pt x="2540" y="166370"/>
                </a:lnTo>
                <a:lnTo>
                  <a:pt x="6350" y="168910"/>
                </a:lnTo>
                <a:lnTo>
                  <a:pt x="12700" y="168910"/>
                </a:lnTo>
                <a:close/>
              </a:path>
            </a:pathLst>
          </a:custGeom>
          <a:solidFill>
            <a:srgbClr val="BFBFBF"/>
          </a:solidFill>
        </p:spPr>
        <p:txBody>
          <a:bodyPr wrap="square" lIns="0" tIns="0" rIns="0" bIns="0" rtlCol="0">
            <a:noAutofit/>
          </a:bodyPr>
          <a:lstStyle/>
          <a:p>
            <a:endParaRPr sz="1634"/>
          </a:p>
        </p:txBody>
      </p:sp>
      <p:sp>
        <p:nvSpPr>
          <p:cNvPr id="24" name="object 24"/>
          <p:cNvSpPr/>
          <p:nvPr/>
        </p:nvSpPr>
        <p:spPr>
          <a:xfrm>
            <a:off x="5441320" y="3757492"/>
            <a:ext cx="1305902" cy="817197"/>
          </a:xfrm>
          <a:custGeom>
            <a:avLst/>
            <a:gdLst/>
            <a:ahLst/>
            <a:cxnLst/>
            <a:rect l="l" t="t" r="r" b="b"/>
            <a:pathLst>
              <a:path w="1438910" h="900429">
                <a:moveTo>
                  <a:pt x="720089" y="900430"/>
                </a:moveTo>
                <a:lnTo>
                  <a:pt x="0" y="900430"/>
                </a:lnTo>
                <a:lnTo>
                  <a:pt x="0" y="0"/>
                </a:lnTo>
                <a:lnTo>
                  <a:pt x="1438910" y="0"/>
                </a:lnTo>
                <a:lnTo>
                  <a:pt x="1438910" y="900430"/>
                </a:lnTo>
                <a:lnTo>
                  <a:pt x="720089" y="900430"/>
                </a:lnTo>
                <a:close/>
              </a:path>
            </a:pathLst>
          </a:custGeom>
          <a:ln w="28752">
            <a:solidFill>
              <a:srgbClr val="000000"/>
            </a:solidFill>
          </a:ln>
        </p:spPr>
        <p:txBody>
          <a:bodyPr wrap="square" lIns="0" tIns="0" rIns="0" bIns="0" rtlCol="0">
            <a:noAutofit/>
          </a:bodyPr>
          <a:lstStyle/>
          <a:p>
            <a:endParaRPr sz="1634"/>
          </a:p>
        </p:txBody>
      </p:sp>
      <p:sp>
        <p:nvSpPr>
          <p:cNvPr id="25" name="object 25"/>
          <p:cNvSpPr/>
          <p:nvPr/>
        </p:nvSpPr>
        <p:spPr>
          <a:xfrm>
            <a:off x="6094847" y="3265330"/>
            <a:ext cx="0" cy="330797"/>
          </a:xfrm>
          <a:custGeom>
            <a:avLst/>
            <a:gdLst/>
            <a:ahLst/>
            <a:cxnLst/>
            <a:rect l="l" t="t" r="r" b="b"/>
            <a:pathLst>
              <a:path h="364489">
                <a:moveTo>
                  <a:pt x="0" y="364489"/>
                </a:moveTo>
                <a:lnTo>
                  <a:pt x="0" y="0"/>
                </a:lnTo>
              </a:path>
            </a:pathLst>
          </a:custGeom>
          <a:ln w="28752">
            <a:solidFill>
              <a:srgbClr val="BFBFBF"/>
            </a:solidFill>
          </a:ln>
        </p:spPr>
        <p:txBody>
          <a:bodyPr wrap="square" lIns="0" tIns="0" rIns="0" bIns="0" rtlCol="0">
            <a:noAutofit/>
          </a:bodyPr>
          <a:lstStyle/>
          <a:p>
            <a:endParaRPr sz="1634"/>
          </a:p>
        </p:txBody>
      </p:sp>
      <p:sp>
        <p:nvSpPr>
          <p:cNvPr id="26" name="object 26"/>
          <p:cNvSpPr/>
          <p:nvPr/>
        </p:nvSpPr>
        <p:spPr>
          <a:xfrm>
            <a:off x="6017623" y="3585755"/>
            <a:ext cx="153296" cy="171737"/>
          </a:xfrm>
          <a:custGeom>
            <a:avLst/>
            <a:gdLst/>
            <a:ahLst/>
            <a:cxnLst/>
            <a:rect l="l" t="t" r="r" b="b"/>
            <a:pathLst>
              <a:path w="168910" h="189229">
                <a:moveTo>
                  <a:pt x="0" y="13969"/>
                </a:moveTo>
                <a:lnTo>
                  <a:pt x="74930" y="181609"/>
                </a:lnTo>
                <a:lnTo>
                  <a:pt x="78739" y="186689"/>
                </a:lnTo>
                <a:lnTo>
                  <a:pt x="83820" y="189229"/>
                </a:lnTo>
                <a:lnTo>
                  <a:pt x="90170" y="186689"/>
                </a:lnTo>
                <a:lnTo>
                  <a:pt x="92710" y="182879"/>
                </a:lnTo>
                <a:lnTo>
                  <a:pt x="168910" y="13969"/>
                </a:lnTo>
                <a:lnTo>
                  <a:pt x="168910" y="6350"/>
                </a:lnTo>
                <a:lnTo>
                  <a:pt x="166370" y="3809"/>
                </a:lnTo>
                <a:lnTo>
                  <a:pt x="163830" y="1269"/>
                </a:lnTo>
                <a:lnTo>
                  <a:pt x="160020" y="0"/>
                </a:lnTo>
                <a:lnTo>
                  <a:pt x="8889" y="0"/>
                </a:lnTo>
                <a:lnTo>
                  <a:pt x="5080" y="1269"/>
                </a:lnTo>
                <a:lnTo>
                  <a:pt x="2539" y="3809"/>
                </a:lnTo>
                <a:lnTo>
                  <a:pt x="0" y="6350"/>
                </a:lnTo>
                <a:lnTo>
                  <a:pt x="0" y="13969"/>
                </a:lnTo>
                <a:close/>
              </a:path>
            </a:pathLst>
          </a:custGeom>
          <a:solidFill>
            <a:srgbClr val="BFBFBF"/>
          </a:solidFill>
        </p:spPr>
        <p:txBody>
          <a:bodyPr wrap="square" lIns="0" tIns="0" rIns="0" bIns="0" rtlCol="0">
            <a:noAutofit/>
          </a:bodyPr>
          <a:lstStyle/>
          <a:p>
            <a:endParaRPr sz="1634"/>
          </a:p>
        </p:txBody>
      </p:sp>
      <p:sp>
        <p:nvSpPr>
          <p:cNvPr id="27" name="object 27"/>
          <p:cNvSpPr/>
          <p:nvPr/>
        </p:nvSpPr>
        <p:spPr>
          <a:xfrm>
            <a:off x="5441320" y="2286767"/>
            <a:ext cx="1305902" cy="817197"/>
          </a:xfrm>
          <a:custGeom>
            <a:avLst/>
            <a:gdLst/>
            <a:ahLst/>
            <a:cxnLst/>
            <a:rect l="l" t="t" r="r" b="b"/>
            <a:pathLst>
              <a:path w="1438910" h="900430">
                <a:moveTo>
                  <a:pt x="720089" y="900430"/>
                </a:moveTo>
                <a:lnTo>
                  <a:pt x="0" y="900430"/>
                </a:lnTo>
                <a:lnTo>
                  <a:pt x="0" y="0"/>
                </a:lnTo>
                <a:lnTo>
                  <a:pt x="1438910" y="0"/>
                </a:lnTo>
                <a:lnTo>
                  <a:pt x="1438910" y="900430"/>
                </a:lnTo>
                <a:lnTo>
                  <a:pt x="720089" y="900430"/>
                </a:lnTo>
                <a:close/>
              </a:path>
            </a:pathLst>
          </a:custGeom>
          <a:ln w="28752">
            <a:solidFill>
              <a:srgbClr val="000000"/>
            </a:solidFill>
          </a:ln>
        </p:spPr>
        <p:txBody>
          <a:bodyPr wrap="square" lIns="0" tIns="0" rIns="0" bIns="0" rtlCol="0">
            <a:noAutofit/>
          </a:bodyPr>
          <a:lstStyle/>
          <a:p>
            <a:endParaRPr sz="1634"/>
          </a:p>
        </p:txBody>
      </p:sp>
      <p:sp>
        <p:nvSpPr>
          <p:cNvPr id="28" name="object 28"/>
          <p:cNvSpPr/>
          <p:nvPr/>
        </p:nvSpPr>
        <p:spPr>
          <a:xfrm>
            <a:off x="6017623" y="3103965"/>
            <a:ext cx="153296" cy="170586"/>
          </a:xfrm>
          <a:custGeom>
            <a:avLst/>
            <a:gdLst/>
            <a:ahLst/>
            <a:cxnLst/>
            <a:rect l="l" t="t" r="r" b="b"/>
            <a:pathLst>
              <a:path w="168910" h="187960">
                <a:moveTo>
                  <a:pt x="168910" y="175260"/>
                </a:moveTo>
                <a:lnTo>
                  <a:pt x="93980" y="6350"/>
                </a:lnTo>
                <a:lnTo>
                  <a:pt x="90170" y="2539"/>
                </a:lnTo>
                <a:lnTo>
                  <a:pt x="85089" y="0"/>
                </a:lnTo>
                <a:lnTo>
                  <a:pt x="78739" y="2539"/>
                </a:lnTo>
                <a:lnTo>
                  <a:pt x="76200" y="6350"/>
                </a:lnTo>
                <a:lnTo>
                  <a:pt x="0" y="175260"/>
                </a:lnTo>
                <a:lnTo>
                  <a:pt x="0" y="182879"/>
                </a:lnTo>
                <a:lnTo>
                  <a:pt x="2539" y="185419"/>
                </a:lnTo>
                <a:lnTo>
                  <a:pt x="5080" y="187960"/>
                </a:lnTo>
                <a:lnTo>
                  <a:pt x="163830" y="187960"/>
                </a:lnTo>
                <a:lnTo>
                  <a:pt x="166370" y="185419"/>
                </a:lnTo>
                <a:lnTo>
                  <a:pt x="168910" y="182879"/>
                </a:lnTo>
                <a:lnTo>
                  <a:pt x="168910" y="175260"/>
                </a:lnTo>
                <a:close/>
              </a:path>
            </a:pathLst>
          </a:custGeom>
          <a:solidFill>
            <a:srgbClr val="BFBFBF"/>
          </a:solidFill>
        </p:spPr>
        <p:txBody>
          <a:bodyPr wrap="square" lIns="0" tIns="0" rIns="0" bIns="0" rtlCol="0">
            <a:noAutofit/>
          </a:bodyPr>
          <a:lstStyle/>
          <a:p>
            <a:endParaRPr sz="1634"/>
          </a:p>
        </p:txBody>
      </p:sp>
      <p:sp>
        <p:nvSpPr>
          <p:cNvPr id="29" name="object 29"/>
          <p:cNvSpPr/>
          <p:nvPr/>
        </p:nvSpPr>
        <p:spPr>
          <a:xfrm>
            <a:off x="4948005" y="2695942"/>
            <a:ext cx="331950" cy="0"/>
          </a:xfrm>
          <a:custGeom>
            <a:avLst/>
            <a:gdLst/>
            <a:ahLst/>
            <a:cxnLst/>
            <a:rect l="l" t="t" r="r" b="b"/>
            <a:pathLst>
              <a:path w="365760">
                <a:moveTo>
                  <a:pt x="365760" y="0"/>
                </a:moveTo>
                <a:lnTo>
                  <a:pt x="0" y="0"/>
                </a:lnTo>
              </a:path>
            </a:pathLst>
          </a:custGeom>
          <a:ln w="28752">
            <a:solidFill>
              <a:srgbClr val="BFBFBF"/>
            </a:solidFill>
          </a:ln>
        </p:spPr>
        <p:txBody>
          <a:bodyPr wrap="square" lIns="0" tIns="0" rIns="0" bIns="0" rtlCol="0">
            <a:noAutofit/>
          </a:bodyPr>
          <a:lstStyle/>
          <a:p>
            <a:endParaRPr sz="1634"/>
          </a:p>
        </p:txBody>
      </p:sp>
      <p:sp>
        <p:nvSpPr>
          <p:cNvPr id="30" name="object 30"/>
          <p:cNvSpPr/>
          <p:nvPr/>
        </p:nvSpPr>
        <p:spPr>
          <a:xfrm>
            <a:off x="5269583" y="2618719"/>
            <a:ext cx="171737" cy="153296"/>
          </a:xfrm>
          <a:custGeom>
            <a:avLst/>
            <a:gdLst/>
            <a:ahLst/>
            <a:cxnLst/>
            <a:rect l="l" t="t" r="r" b="b"/>
            <a:pathLst>
              <a:path w="189229" h="168910">
                <a:moveTo>
                  <a:pt x="13969" y="168910"/>
                </a:moveTo>
                <a:lnTo>
                  <a:pt x="181610" y="93980"/>
                </a:lnTo>
                <a:lnTo>
                  <a:pt x="186689" y="90170"/>
                </a:lnTo>
                <a:lnTo>
                  <a:pt x="189229" y="85089"/>
                </a:lnTo>
                <a:lnTo>
                  <a:pt x="186689" y="78739"/>
                </a:lnTo>
                <a:lnTo>
                  <a:pt x="181610" y="76200"/>
                </a:lnTo>
                <a:lnTo>
                  <a:pt x="13969" y="1270"/>
                </a:lnTo>
                <a:lnTo>
                  <a:pt x="10160" y="0"/>
                </a:lnTo>
                <a:lnTo>
                  <a:pt x="6350" y="1270"/>
                </a:lnTo>
                <a:lnTo>
                  <a:pt x="2539" y="2539"/>
                </a:lnTo>
                <a:lnTo>
                  <a:pt x="1269" y="6350"/>
                </a:lnTo>
                <a:lnTo>
                  <a:pt x="0" y="8889"/>
                </a:lnTo>
                <a:lnTo>
                  <a:pt x="0" y="160020"/>
                </a:lnTo>
                <a:lnTo>
                  <a:pt x="1269" y="163830"/>
                </a:lnTo>
                <a:lnTo>
                  <a:pt x="2539" y="166370"/>
                </a:lnTo>
                <a:lnTo>
                  <a:pt x="6350" y="168910"/>
                </a:lnTo>
                <a:lnTo>
                  <a:pt x="13969" y="168910"/>
                </a:lnTo>
                <a:close/>
              </a:path>
            </a:pathLst>
          </a:custGeom>
          <a:solidFill>
            <a:srgbClr val="BFBFBF"/>
          </a:solidFill>
        </p:spPr>
        <p:txBody>
          <a:bodyPr wrap="square" lIns="0" tIns="0" rIns="0" bIns="0" rtlCol="0">
            <a:noAutofit/>
          </a:bodyPr>
          <a:lstStyle/>
          <a:p>
            <a:endParaRPr sz="1634"/>
          </a:p>
        </p:txBody>
      </p:sp>
      <p:sp>
        <p:nvSpPr>
          <p:cNvPr id="31" name="object 31"/>
          <p:cNvSpPr/>
          <p:nvPr/>
        </p:nvSpPr>
        <p:spPr>
          <a:xfrm>
            <a:off x="4787793" y="2618719"/>
            <a:ext cx="170586" cy="153296"/>
          </a:xfrm>
          <a:custGeom>
            <a:avLst/>
            <a:gdLst/>
            <a:ahLst/>
            <a:cxnLst/>
            <a:rect l="l" t="t" r="r" b="b"/>
            <a:pathLst>
              <a:path w="187960" h="168910">
                <a:moveTo>
                  <a:pt x="175260" y="1270"/>
                </a:moveTo>
                <a:lnTo>
                  <a:pt x="6350" y="74930"/>
                </a:lnTo>
                <a:lnTo>
                  <a:pt x="1270" y="78739"/>
                </a:lnTo>
                <a:lnTo>
                  <a:pt x="0" y="83820"/>
                </a:lnTo>
                <a:lnTo>
                  <a:pt x="1270" y="90170"/>
                </a:lnTo>
                <a:lnTo>
                  <a:pt x="6350" y="92710"/>
                </a:lnTo>
                <a:lnTo>
                  <a:pt x="175260" y="168910"/>
                </a:lnTo>
                <a:lnTo>
                  <a:pt x="181610" y="168910"/>
                </a:lnTo>
                <a:lnTo>
                  <a:pt x="185420" y="166370"/>
                </a:lnTo>
                <a:lnTo>
                  <a:pt x="187960" y="163830"/>
                </a:lnTo>
                <a:lnTo>
                  <a:pt x="187960" y="6350"/>
                </a:lnTo>
                <a:lnTo>
                  <a:pt x="185420" y="2539"/>
                </a:lnTo>
                <a:lnTo>
                  <a:pt x="181610" y="1270"/>
                </a:lnTo>
                <a:lnTo>
                  <a:pt x="179070" y="0"/>
                </a:lnTo>
                <a:lnTo>
                  <a:pt x="176529" y="0"/>
                </a:lnTo>
                <a:lnTo>
                  <a:pt x="175260" y="1270"/>
                </a:lnTo>
                <a:close/>
              </a:path>
            </a:pathLst>
          </a:custGeom>
          <a:solidFill>
            <a:srgbClr val="BFBFBF"/>
          </a:solidFill>
        </p:spPr>
        <p:txBody>
          <a:bodyPr wrap="square" lIns="0" tIns="0" rIns="0" bIns="0" rtlCol="0">
            <a:noAutofit/>
          </a:bodyPr>
          <a:lstStyle/>
          <a:p>
            <a:endParaRPr sz="1634"/>
          </a:p>
        </p:txBody>
      </p:sp>
      <p:sp>
        <p:nvSpPr>
          <p:cNvPr id="32" name="object 32"/>
          <p:cNvSpPr/>
          <p:nvPr/>
        </p:nvSpPr>
        <p:spPr>
          <a:xfrm>
            <a:off x="6747222" y="2618719"/>
            <a:ext cx="171737" cy="153296"/>
          </a:xfrm>
          <a:custGeom>
            <a:avLst/>
            <a:gdLst/>
            <a:ahLst/>
            <a:cxnLst/>
            <a:rect l="l" t="t" r="r" b="b"/>
            <a:pathLst>
              <a:path w="189229" h="168910">
                <a:moveTo>
                  <a:pt x="175260" y="1270"/>
                </a:moveTo>
                <a:lnTo>
                  <a:pt x="7620" y="74930"/>
                </a:lnTo>
                <a:lnTo>
                  <a:pt x="2539" y="78739"/>
                </a:lnTo>
                <a:lnTo>
                  <a:pt x="0" y="83820"/>
                </a:lnTo>
                <a:lnTo>
                  <a:pt x="2539" y="90170"/>
                </a:lnTo>
                <a:lnTo>
                  <a:pt x="7620" y="92710"/>
                </a:lnTo>
                <a:lnTo>
                  <a:pt x="175260" y="168910"/>
                </a:lnTo>
                <a:lnTo>
                  <a:pt x="182879" y="168910"/>
                </a:lnTo>
                <a:lnTo>
                  <a:pt x="186689" y="166370"/>
                </a:lnTo>
                <a:lnTo>
                  <a:pt x="187960" y="163830"/>
                </a:lnTo>
                <a:lnTo>
                  <a:pt x="189229" y="160020"/>
                </a:lnTo>
                <a:lnTo>
                  <a:pt x="189229" y="8889"/>
                </a:lnTo>
                <a:lnTo>
                  <a:pt x="187960" y="6350"/>
                </a:lnTo>
                <a:lnTo>
                  <a:pt x="186689" y="2539"/>
                </a:lnTo>
                <a:lnTo>
                  <a:pt x="182879" y="1270"/>
                </a:lnTo>
                <a:lnTo>
                  <a:pt x="179070" y="0"/>
                </a:lnTo>
                <a:lnTo>
                  <a:pt x="175260" y="1270"/>
                </a:lnTo>
                <a:close/>
              </a:path>
            </a:pathLst>
          </a:custGeom>
          <a:solidFill>
            <a:srgbClr val="BFBFBF"/>
          </a:solidFill>
        </p:spPr>
        <p:txBody>
          <a:bodyPr wrap="square" lIns="0" tIns="0" rIns="0" bIns="0" rtlCol="0">
            <a:noAutofit/>
          </a:bodyPr>
          <a:lstStyle/>
          <a:p>
            <a:endParaRPr sz="1634"/>
          </a:p>
        </p:txBody>
      </p:sp>
      <p:sp>
        <p:nvSpPr>
          <p:cNvPr id="33" name="object 33"/>
          <p:cNvSpPr/>
          <p:nvPr/>
        </p:nvSpPr>
        <p:spPr>
          <a:xfrm>
            <a:off x="4460453" y="2286767"/>
            <a:ext cx="327340" cy="817197"/>
          </a:xfrm>
          <a:custGeom>
            <a:avLst/>
            <a:gdLst/>
            <a:ahLst/>
            <a:cxnLst/>
            <a:rect l="l" t="t" r="r" b="b"/>
            <a:pathLst>
              <a:path w="360680" h="900430">
                <a:moveTo>
                  <a:pt x="360680" y="450850"/>
                </a:moveTo>
                <a:lnTo>
                  <a:pt x="360680" y="0"/>
                </a:lnTo>
                <a:lnTo>
                  <a:pt x="0" y="0"/>
                </a:lnTo>
                <a:lnTo>
                  <a:pt x="0" y="899160"/>
                </a:lnTo>
                <a:lnTo>
                  <a:pt x="360680" y="900430"/>
                </a:lnTo>
                <a:lnTo>
                  <a:pt x="360680" y="450850"/>
                </a:lnTo>
                <a:close/>
              </a:path>
            </a:pathLst>
          </a:custGeom>
          <a:solidFill>
            <a:srgbClr val="FFFFFF"/>
          </a:solidFill>
        </p:spPr>
        <p:txBody>
          <a:bodyPr wrap="square" lIns="0" tIns="0" rIns="0" bIns="0" rtlCol="0">
            <a:noAutofit/>
          </a:bodyPr>
          <a:lstStyle/>
          <a:p>
            <a:endParaRPr sz="1634"/>
          </a:p>
        </p:txBody>
      </p:sp>
      <p:sp>
        <p:nvSpPr>
          <p:cNvPr id="34" name="object 34"/>
          <p:cNvSpPr/>
          <p:nvPr/>
        </p:nvSpPr>
        <p:spPr>
          <a:xfrm>
            <a:off x="4787793" y="2695943"/>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35" name="object 35"/>
          <p:cNvSpPr/>
          <p:nvPr/>
        </p:nvSpPr>
        <p:spPr>
          <a:xfrm>
            <a:off x="4787793" y="272821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6" name="object 36"/>
          <p:cNvSpPr/>
          <p:nvPr/>
        </p:nvSpPr>
        <p:spPr>
          <a:xfrm>
            <a:off x="4787793" y="276164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7" name="object 37"/>
          <p:cNvSpPr/>
          <p:nvPr/>
        </p:nvSpPr>
        <p:spPr>
          <a:xfrm>
            <a:off x="4787793" y="279506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8" name="object 38"/>
          <p:cNvSpPr/>
          <p:nvPr/>
        </p:nvSpPr>
        <p:spPr>
          <a:xfrm>
            <a:off x="4787793" y="282849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9" name="object 39"/>
          <p:cNvSpPr/>
          <p:nvPr/>
        </p:nvSpPr>
        <p:spPr>
          <a:xfrm>
            <a:off x="4787793" y="286191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0" name="object 40"/>
          <p:cNvSpPr/>
          <p:nvPr/>
        </p:nvSpPr>
        <p:spPr>
          <a:xfrm>
            <a:off x="4787793" y="289534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1" name="object 41"/>
          <p:cNvSpPr/>
          <p:nvPr/>
        </p:nvSpPr>
        <p:spPr>
          <a:xfrm>
            <a:off x="4787793" y="2928770"/>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2" name="object 42"/>
          <p:cNvSpPr/>
          <p:nvPr/>
        </p:nvSpPr>
        <p:spPr>
          <a:xfrm>
            <a:off x="4787793" y="2962195"/>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3" name="object 43"/>
          <p:cNvSpPr/>
          <p:nvPr/>
        </p:nvSpPr>
        <p:spPr>
          <a:xfrm>
            <a:off x="4787793" y="2995620"/>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4" name="object 44"/>
          <p:cNvSpPr/>
          <p:nvPr/>
        </p:nvSpPr>
        <p:spPr>
          <a:xfrm>
            <a:off x="4787793" y="302904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5" name="object 45"/>
          <p:cNvSpPr/>
          <p:nvPr/>
        </p:nvSpPr>
        <p:spPr>
          <a:xfrm>
            <a:off x="4787793" y="3062472"/>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6" name="object 46"/>
          <p:cNvSpPr/>
          <p:nvPr/>
        </p:nvSpPr>
        <p:spPr>
          <a:xfrm>
            <a:off x="4779726" y="3095898"/>
            <a:ext cx="8067" cy="8067"/>
          </a:xfrm>
          <a:custGeom>
            <a:avLst/>
            <a:gdLst/>
            <a:ahLst/>
            <a:cxnLst/>
            <a:rect l="l" t="t" r="r" b="b"/>
            <a:pathLst>
              <a:path w="8889" h="8889">
                <a:moveTo>
                  <a:pt x="8889" y="0"/>
                </a:moveTo>
                <a:lnTo>
                  <a:pt x="8889" y="8889"/>
                </a:lnTo>
                <a:lnTo>
                  <a:pt x="0" y="8889"/>
                </a:lnTo>
              </a:path>
            </a:pathLst>
          </a:custGeom>
          <a:ln w="28752">
            <a:solidFill>
              <a:srgbClr val="000000"/>
            </a:solidFill>
          </a:ln>
        </p:spPr>
        <p:txBody>
          <a:bodyPr wrap="square" lIns="0" tIns="0" rIns="0" bIns="0" rtlCol="0">
            <a:noAutofit/>
          </a:bodyPr>
          <a:lstStyle/>
          <a:p>
            <a:endParaRPr sz="1634"/>
          </a:p>
        </p:txBody>
      </p:sp>
      <p:sp>
        <p:nvSpPr>
          <p:cNvPr id="47" name="object 47"/>
          <p:cNvSpPr/>
          <p:nvPr/>
        </p:nvSpPr>
        <p:spPr>
          <a:xfrm>
            <a:off x="4746299" y="310396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8" name="object 48"/>
          <p:cNvSpPr/>
          <p:nvPr/>
        </p:nvSpPr>
        <p:spPr>
          <a:xfrm>
            <a:off x="4712874" y="310396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9" name="object 49"/>
          <p:cNvSpPr/>
          <p:nvPr/>
        </p:nvSpPr>
        <p:spPr>
          <a:xfrm>
            <a:off x="4679449" y="310396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50" name="object 50"/>
          <p:cNvSpPr/>
          <p:nvPr/>
        </p:nvSpPr>
        <p:spPr>
          <a:xfrm>
            <a:off x="4646023" y="310396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51" name="object 51"/>
          <p:cNvSpPr/>
          <p:nvPr/>
        </p:nvSpPr>
        <p:spPr>
          <a:xfrm>
            <a:off x="4612598" y="310396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52" name="object 52"/>
          <p:cNvSpPr/>
          <p:nvPr/>
        </p:nvSpPr>
        <p:spPr>
          <a:xfrm>
            <a:off x="4579171" y="310396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53" name="object 53"/>
          <p:cNvSpPr/>
          <p:nvPr/>
        </p:nvSpPr>
        <p:spPr>
          <a:xfrm>
            <a:off x="4545746" y="310396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54" name="object 54"/>
          <p:cNvSpPr/>
          <p:nvPr/>
        </p:nvSpPr>
        <p:spPr>
          <a:xfrm>
            <a:off x="4512321" y="3102813"/>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55" name="object 55"/>
          <p:cNvSpPr/>
          <p:nvPr/>
        </p:nvSpPr>
        <p:spPr>
          <a:xfrm>
            <a:off x="4478895" y="3102813"/>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56" name="object 56"/>
          <p:cNvSpPr/>
          <p:nvPr/>
        </p:nvSpPr>
        <p:spPr>
          <a:xfrm>
            <a:off x="4460454" y="3088982"/>
            <a:ext cx="2305" cy="13830"/>
          </a:xfrm>
          <a:custGeom>
            <a:avLst/>
            <a:gdLst/>
            <a:ahLst/>
            <a:cxnLst/>
            <a:rect l="l" t="t" r="r" b="b"/>
            <a:pathLst>
              <a:path w="2540" h="15239">
                <a:moveTo>
                  <a:pt x="2540" y="15239"/>
                </a:moveTo>
                <a:lnTo>
                  <a:pt x="0" y="15239"/>
                </a:lnTo>
                <a:lnTo>
                  <a:pt x="0" y="0"/>
                </a:lnTo>
              </a:path>
            </a:pathLst>
          </a:custGeom>
          <a:ln w="28752">
            <a:solidFill>
              <a:srgbClr val="000000"/>
            </a:solidFill>
          </a:ln>
        </p:spPr>
        <p:txBody>
          <a:bodyPr wrap="square" lIns="0" tIns="0" rIns="0" bIns="0" rtlCol="0">
            <a:noAutofit/>
          </a:bodyPr>
          <a:lstStyle/>
          <a:p>
            <a:endParaRPr sz="1634"/>
          </a:p>
        </p:txBody>
      </p:sp>
      <p:sp>
        <p:nvSpPr>
          <p:cNvPr id="57" name="object 57"/>
          <p:cNvSpPr/>
          <p:nvPr/>
        </p:nvSpPr>
        <p:spPr>
          <a:xfrm>
            <a:off x="4460453" y="305555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8" name="object 58"/>
          <p:cNvSpPr/>
          <p:nvPr/>
        </p:nvSpPr>
        <p:spPr>
          <a:xfrm>
            <a:off x="4460453" y="3022131"/>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9" name="object 59"/>
          <p:cNvSpPr/>
          <p:nvPr/>
        </p:nvSpPr>
        <p:spPr>
          <a:xfrm>
            <a:off x="4460453" y="298870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0" name="object 60"/>
          <p:cNvSpPr/>
          <p:nvPr/>
        </p:nvSpPr>
        <p:spPr>
          <a:xfrm>
            <a:off x="4460453" y="2955279"/>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61" name="object 61"/>
          <p:cNvSpPr/>
          <p:nvPr/>
        </p:nvSpPr>
        <p:spPr>
          <a:xfrm>
            <a:off x="4460453" y="292185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2" name="object 62"/>
          <p:cNvSpPr/>
          <p:nvPr/>
        </p:nvSpPr>
        <p:spPr>
          <a:xfrm>
            <a:off x="4460453" y="288842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3" name="object 63"/>
          <p:cNvSpPr/>
          <p:nvPr/>
        </p:nvSpPr>
        <p:spPr>
          <a:xfrm>
            <a:off x="4460453" y="285500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4" name="object 64"/>
          <p:cNvSpPr/>
          <p:nvPr/>
        </p:nvSpPr>
        <p:spPr>
          <a:xfrm>
            <a:off x="4460453" y="2821577"/>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5" name="object 65"/>
          <p:cNvSpPr/>
          <p:nvPr/>
        </p:nvSpPr>
        <p:spPr>
          <a:xfrm>
            <a:off x="4460453" y="278815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6" name="object 66"/>
          <p:cNvSpPr/>
          <p:nvPr/>
        </p:nvSpPr>
        <p:spPr>
          <a:xfrm>
            <a:off x="4460453" y="275472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7" name="object 67"/>
          <p:cNvSpPr/>
          <p:nvPr/>
        </p:nvSpPr>
        <p:spPr>
          <a:xfrm>
            <a:off x="4460453" y="2722453"/>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68" name="object 68"/>
          <p:cNvSpPr/>
          <p:nvPr/>
        </p:nvSpPr>
        <p:spPr>
          <a:xfrm>
            <a:off x="4460453" y="2689028"/>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9" name="object 69"/>
          <p:cNvSpPr/>
          <p:nvPr/>
        </p:nvSpPr>
        <p:spPr>
          <a:xfrm>
            <a:off x="4460453" y="2655601"/>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70" name="object 70"/>
          <p:cNvSpPr/>
          <p:nvPr/>
        </p:nvSpPr>
        <p:spPr>
          <a:xfrm>
            <a:off x="4460453" y="262217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71" name="object 71"/>
          <p:cNvSpPr/>
          <p:nvPr/>
        </p:nvSpPr>
        <p:spPr>
          <a:xfrm>
            <a:off x="4460453" y="2588751"/>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72" name="object 72"/>
          <p:cNvSpPr/>
          <p:nvPr/>
        </p:nvSpPr>
        <p:spPr>
          <a:xfrm>
            <a:off x="4460453" y="2555326"/>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73" name="object 73"/>
          <p:cNvSpPr/>
          <p:nvPr/>
        </p:nvSpPr>
        <p:spPr>
          <a:xfrm>
            <a:off x="4460453" y="2521900"/>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74" name="object 74"/>
          <p:cNvSpPr/>
          <p:nvPr/>
        </p:nvSpPr>
        <p:spPr>
          <a:xfrm>
            <a:off x="4460453" y="248847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75" name="object 75"/>
          <p:cNvSpPr/>
          <p:nvPr/>
        </p:nvSpPr>
        <p:spPr>
          <a:xfrm>
            <a:off x="4460453" y="245504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76" name="object 76"/>
          <p:cNvSpPr/>
          <p:nvPr/>
        </p:nvSpPr>
        <p:spPr>
          <a:xfrm>
            <a:off x="4460453" y="242162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77" name="object 77"/>
          <p:cNvSpPr/>
          <p:nvPr/>
        </p:nvSpPr>
        <p:spPr>
          <a:xfrm>
            <a:off x="4460453" y="238819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78" name="object 78"/>
          <p:cNvSpPr/>
          <p:nvPr/>
        </p:nvSpPr>
        <p:spPr>
          <a:xfrm>
            <a:off x="4460453" y="235477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79" name="object 79"/>
          <p:cNvSpPr/>
          <p:nvPr/>
        </p:nvSpPr>
        <p:spPr>
          <a:xfrm>
            <a:off x="4460453" y="232249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80" name="object 80"/>
          <p:cNvSpPr/>
          <p:nvPr/>
        </p:nvSpPr>
        <p:spPr>
          <a:xfrm>
            <a:off x="4460453" y="228907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81" name="object 81"/>
          <p:cNvSpPr/>
          <p:nvPr/>
        </p:nvSpPr>
        <p:spPr>
          <a:xfrm>
            <a:off x="4475437" y="22867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82" name="object 82"/>
          <p:cNvSpPr/>
          <p:nvPr/>
        </p:nvSpPr>
        <p:spPr>
          <a:xfrm>
            <a:off x="4508863" y="228676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83" name="object 83"/>
          <p:cNvSpPr/>
          <p:nvPr/>
        </p:nvSpPr>
        <p:spPr>
          <a:xfrm>
            <a:off x="4541136"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84" name="object 84"/>
          <p:cNvSpPr/>
          <p:nvPr/>
        </p:nvSpPr>
        <p:spPr>
          <a:xfrm>
            <a:off x="4574561"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85" name="object 85"/>
          <p:cNvSpPr/>
          <p:nvPr/>
        </p:nvSpPr>
        <p:spPr>
          <a:xfrm>
            <a:off x="4607986"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86" name="object 86"/>
          <p:cNvSpPr/>
          <p:nvPr/>
        </p:nvSpPr>
        <p:spPr>
          <a:xfrm>
            <a:off x="4641412"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87" name="object 87"/>
          <p:cNvSpPr/>
          <p:nvPr/>
        </p:nvSpPr>
        <p:spPr>
          <a:xfrm>
            <a:off x="4674838"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88" name="object 88"/>
          <p:cNvSpPr/>
          <p:nvPr/>
        </p:nvSpPr>
        <p:spPr>
          <a:xfrm>
            <a:off x="4708264"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89" name="object 89"/>
          <p:cNvSpPr/>
          <p:nvPr/>
        </p:nvSpPr>
        <p:spPr>
          <a:xfrm>
            <a:off x="4741689" y="228676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90" name="object 90"/>
          <p:cNvSpPr/>
          <p:nvPr/>
        </p:nvSpPr>
        <p:spPr>
          <a:xfrm>
            <a:off x="4775114" y="2286768"/>
            <a:ext cx="12679" cy="4610"/>
          </a:xfrm>
          <a:custGeom>
            <a:avLst/>
            <a:gdLst/>
            <a:ahLst/>
            <a:cxnLst/>
            <a:rect l="l" t="t" r="r" b="b"/>
            <a:pathLst>
              <a:path w="13970" h="5080">
                <a:moveTo>
                  <a:pt x="0" y="0"/>
                </a:moveTo>
                <a:lnTo>
                  <a:pt x="13970" y="0"/>
                </a:lnTo>
                <a:lnTo>
                  <a:pt x="13970" y="5080"/>
                </a:lnTo>
              </a:path>
            </a:pathLst>
          </a:custGeom>
          <a:ln w="28752">
            <a:solidFill>
              <a:srgbClr val="000000"/>
            </a:solidFill>
          </a:ln>
        </p:spPr>
        <p:txBody>
          <a:bodyPr wrap="square" lIns="0" tIns="0" rIns="0" bIns="0" rtlCol="0">
            <a:noAutofit/>
          </a:bodyPr>
          <a:lstStyle/>
          <a:p>
            <a:endParaRPr sz="1634"/>
          </a:p>
        </p:txBody>
      </p:sp>
      <p:sp>
        <p:nvSpPr>
          <p:cNvPr id="91" name="object 91"/>
          <p:cNvSpPr/>
          <p:nvPr/>
        </p:nvSpPr>
        <p:spPr>
          <a:xfrm>
            <a:off x="4787793" y="230751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92" name="object 92"/>
          <p:cNvSpPr/>
          <p:nvPr/>
        </p:nvSpPr>
        <p:spPr>
          <a:xfrm>
            <a:off x="4787793" y="234094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93" name="object 93"/>
          <p:cNvSpPr/>
          <p:nvPr/>
        </p:nvSpPr>
        <p:spPr>
          <a:xfrm>
            <a:off x="4787793" y="237436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94" name="object 94"/>
          <p:cNvSpPr/>
          <p:nvPr/>
        </p:nvSpPr>
        <p:spPr>
          <a:xfrm>
            <a:off x="4787793" y="240779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95" name="object 95"/>
          <p:cNvSpPr/>
          <p:nvPr/>
        </p:nvSpPr>
        <p:spPr>
          <a:xfrm>
            <a:off x="4787793" y="244121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96" name="object 96"/>
          <p:cNvSpPr/>
          <p:nvPr/>
        </p:nvSpPr>
        <p:spPr>
          <a:xfrm>
            <a:off x="4787793" y="2474643"/>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97" name="object 97"/>
          <p:cNvSpPr/>
          <p:nvPr/>
        </p:nvSpPr>
        <p:spPr>
          <a:xfrm>
            <a:off x="4787793" y="2508069"/>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98" name="object 98"/>
          <p:cNvSpPr/>
          <p:nvPr/>
        </p:nvSpPr>
        <p:spPr>
          <a:xfrm>
            <a:off x="4787793" y="2541494"/>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99" name="object 99"/>
          <p:cNvSpPr/>
          <p:nvPr/>
        </p:nvSpPr>
        <p:spPr>
          <a:xfrm>
            <a:off x="4787793" y="2574919"/>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00" name="object 100"/>
          <p:cNvSpPr/>
          <p:nvPr/>
        </p:nvSpPr>
        <p:spPr>
          <a:xfrm>
            <a:off x="4787793" y="2608345"/>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01" name="object 101"/>
          <p:cNvSpPr/>
          <p:nvPr/>
        </p:nvSpPr>
        <p:spPr>
          <a:xfrm>
            <a:off x="4787793" y="2641771"/>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02" name="object 102"/>
          <p:cNvSpPr/>
          <p:nvPr/>
        </p:nvSpPr>
        <p:spPr>
          <a:xfrm>
            <a:off x="4787793" y="267404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03" name="object 103"/>
          <p:cNvSpPr/>
          <p:nvPr/>
        </p:nvSpPr>
        <p:spPr>
          <a:xfrm>
            <a:off x="4548051" y="2674044"/>
            <a:ext cx="148686" cy="194789"/>
          </a:xfrm>
          <a:custGeom>
            <a:avLst/>
            <a:gdLst/>
            <a:ahLst/>
            <a:cxnLst/>
            <a:rect l="l" t="t" r="r" b="b"/>
            <a:pathLst>
              <a:path w="163830" h="214629">
                <a:moveTo>
                  <a:pt x="111760" y="156210"/>
                </a:moveTo>
                <a:lnTo>
                  <a:pt x="0" y="180339"/>
                </a:lnTo>
                <a:lnTo>
                  <a:pt x="0" y="214629"/>
                </a:lnTo>
                <a:lnTo>
                  <a:pt x="163830" y="175260"/>
                </a:lnTo>
                <a:lnTo>
                  <a:pt x="163830" y="139700"/>
                </a:lnTo>
                <a:lnTo>
                  <a:pt x="40639" y="106679"/>
                </a:lnTo>
                <a:lnTo>
                  <a:pt x="163830" y="74929"/>
                </a:lnTo>
                <a:lnTo>
                  <a:pt x="163830" y="39370"/>
                </a:lnTo>
                <a:lnTo>
                  <a:pt x="0" y="0"/>
                </a:lnTo>
                <a:lnTo>
                  <a:pt x="0" y="33020"/>
                </a:lnTo>
                <a:lnTo>
                  <a:pt x="113030" y="58420"/>
                </a:lnTo>
                <a:lnTo>
                  <a:pt x="0" y="86360"/>
                </a:lnTo>
                <a:lnTo>
                  <a:pt x="0" y="125729"/>
                </a:lnTo>
                <a:lnTo>
                  <a:pt x="111760" y="156210"/>
                </a:lnTo>
                <a:close/>
              </a:path>
            </a:pathLst>
          </a:custGeom>
          <a:solidFill>
            <a:srgbClr val="000000"/>
          </a:solidFill>
        </p:spPr>
        <p:txBody>
          <a:bodyPr wrap="square" lIns="0" tIns="0" rIns="0" bIns="0" rtlCol="0">
            <a:noAutofit/>
          </a:bodyPr>
          <a:lstStyle/>
          <a:p>
            <a:endParaRPr sz="1634"/>
          </a:p>
        </p:txBody>
      </p:sp>
      <p:sp>
        <p:nvSpPr>
          <p:cNvPr id="104" name="object 104"/>
          <p:cNvSpPr/>
          <p:nvPr/>
        </p:nvSpPr>
        <p:spPr>
          <a:xfrm>
            <a:off x="4548051" y="2538037"/>
            <a:ext cx="85293" cy="94513"/>
          </a:xfrm>
          <a:custGeom>
            <a:avLst/>
            <a:gdLst/>
            <a:ahLst/>
            <a:cxnLst/>
            <a:rect l="l" t="t" r="r" b="b"/>
            <a:pathLst>
              <a:path w="93980" h="104139">
                <a:moveTo>
                  <a:pt x="91439" y="0"/>
                </a:moveTo>
                <a:lnTo>
                  <a:pt x="89757" y="1194"/>
                </a:lnTo>
                <a:lnTo>
                  <a:pt x="81350" y="10398"/>
                </a:lnTo>
                <a:lnTo>
                  <a:pt x="76200" y="22860"/>
                </a:lnTo>
                <a:lnTo>
                  <a:pt x="72389" y="15239"/>
                </a:lnTo>
                <a:lnTo>
                  <a:pt x="68580" y="10160"/>
                </a:lnTo>
                <a:lnTo>
                  <a:pt x="62230" y="6350"/>
                </a:lnTo>
                <a:lnTo>
                  <a:pt x="55880" y="1270"/>
                </a:lnTo>
                <a:lnTo>
                  <a:pt x="48260" y="0"/>
                </a:lnTo>
                <a:lnTo>
                  <a:pt x="34289" y="0"/>
                </a:lnTo>
                <a:lnTo>
                  <a:pt x="26670" y="1270"/>
                </a:lnTo>
                <a:lnTo>
                  <a:pt x="27939" y="43180"/>
                </a:lnTo>
                <a:lnTo>
                  <a:pt x="29210" y="39370"/>
                </a:lnTo>
                <a:lnTo>
                  <a:pt x="33020" y="35560"/>
                </a:lnTo>
                <a:lnTo>
                  <a:pt x="35560" y="33020"/>
                </a:lnTo>
                <a:lnTo>
                  <a:pt x="40639" y="31750"/>
                </a:lnTo>
                <a:lnTo>
                  <a:pt x="50800" y="31750"/>
                </a:lnTo>
                <a:lnTo>
                  <a:pt x="54610" y="33020"/>
                </a:lnTo>
                <a:lnTo>
                  <a:pt x="58420" y="36830"/>
                </a:lnTo>
                <a:lnTo>
                  <a:pt x="60960" y="39370"/>
                </a:lnTo>
                <a:lnTo>
                  <a:pt x="63500" y="44450"/>
                </a:lnTo>
                <a:lnTo>
                  <a:pt x="63500" y="49530"/>
                </a:lnTo>
                <a:lnTo>
                  <a:pt x="64770" y="53339"/>
                </a:lnTo>
                <a:lnTo>
                  <a:pt x="64770" y="95250"/>
                </a:lnTo>
                <a:lnTo>
                  <a:pt x="91439" y="95250"/>
                </a:lnTo>
                <a:lnTo>
                  <a:pt x="91505" y="62801"/>
                </a:lnTo>
                <a:lnTo>
                  <a:pt x="92432" y="48322"/>
                </a:lnTo>
                <a:lnTo>
                  <a:pt x="93980" y="39370"/>
                </a:lnTo>
                <a:lnTo>
                  <a:pt x="91439" y="0"/>
                </a:lnTo>
                <a:close/>
              </a:path>
              <a:path w="93980" h="104139">
                <a:moveTo>
                  <a:pt x="115242" y="-8888"/>
                </a:moveTo>
                <a:lnTo>
                  <a:pt x="102400" y="-6291"/>
                </a:lnTo>
                <a:lnTo>
                  <a:pt x="91439" y="0"/>
                </a:lnTo>
                <a:lnTo>
                  <a:pt x="93980" y="39370"/>
                </a:lnTo>
                <a:lnTo>
                  <a:pt x="95250" y="35560"/>
                </a:lnTo>
                <a:lnTo>
                  <a:pt x="97789" y="31750"/>
                </a:lnTo>
                <a:lnTo>
                  <a:pt x="101600" y="29210"/>
                </a:lnTo>
                <a:lnTo>
                  <a:pt x="105410" y="26670"/>
                </a:lnTo>
                <a:lnTo>
                  <a:pt x="109220" y="25400"/>
                </a:lnTo>
                <a:lnTo>
                  <a:pt x="120650" y="25400"/>
                </a:lnTo>
                <a:lnTo>
                  <a:pt x="124460" y="27939"/>
                </a:lnTo>
                <a:lnTo>
                  <a:pt x="128270" y="30480"/>
                </a:lnTo>
                <a:lnTo>
                  <a:pt x="132080" y="34289"/>
                </a:lnTo>
                <a:lnTo>
                  <a:pt x="133350" y="38100"/>
                </a:lnTo>
                <a:lnTo>
                  <a:pt x="134620" y="43180"/>
                </a:lnTo>
                <a:lnTo>
                  <a:pt x="134620" y="45720"/>
                </a:lnTo>
                <a:lnTo>
                  <a:pt x="135889" y="53339"/>
                </a:lnTo>
                <a:lnTo>
                  <a:pt x="135889" y="95250"/>
                </a:lnTo>
                <a:lnTo>
                  <a:pt x="26670" y="95250"/>
                </a:lnTo>
                <a:lnTo>
                  <a:pt x="26670" y="48260"/>
                </a:lnTo>
                <a:lnTo>
                  <a:pt x="27939" y="43180"/>
                </a:lnTo>
                <a:lnTo>
                  <a:pt x="26670" y="1270"/>
                </a:lnTo>
                <a:lnTo>
                  <a:pt x="21589" y="5080"/>
                </a:lnTo>
                <a:lnTo>
                  <a:pt x="15239" y="7620"/>
                </a:lnTo>
                <a:lnTo>
                  <a:pt x="11430" y="12700"/>
                </a:lnTo>
                <a:lnTo>
                  <a:pt x="7620" y="17780"/>
                </a:lnTo>
                <a:lnTo>
                  <a:pt x="5080" y="22860"/>
                </a:lnTo>
                <a:lnTo>
                  <a:pt x="2539" y="27939"/>
                </a:lnTo>
                <a:lnTo>
                  <a:pt x="1270" y="34289"/>
                </a:lnTo>
                <a:lnTo>
                  <a:pt x="832" y="36984"/>
                </a:lnTo>
                <a:lnTo>
                  <a:pt x="104" y="48492"/>
                </a:lnTo>
                <a:lnTo>
                  <a:pt x="0" y="128270"/>
                </a:lnTo>
                <a:lnTo>
                  <a:pt x="163830" y="128270"/>
                </a:lnTo>
                <a:lnTo>
                  <a:pt x="163815" y="69687"/>
                </a:lnTo>
                <a:lnTo>
                  <a:pt x="163427" y="52973"/>
                </a:lnTo>
                <a:lnTo>
                  <a:pt x="162854" y="40906"/>
                </a:lnTo>
                <a:lnTo>
                  <a:pt x="162560" y="33020"/>
                </a:lnTo>
                <a:lnTo>
                  <a:pt x="161289" y="25400"/>
                </a:lnTo>
                <a:lnTo>
                  <a:pt x="158750" y="17780"/>
                </a:lnTo>
                <a:lnTo>
                  <a:pt x="153670" y="11430"/>
                </a:lnTo>
                <a:lnTo>
                  <a:pt x="149860" y="5080"/>
                </a:lnTo>
                <a:lnTo>
                  <a:pt x="144780" y="1270"/>
                </a:lnTo>
                <a:lnTo>
                  <a:pt x="137160" y="-2539"/>
                </a:lnTo>
                <a:lnTo>
                  <a:pt x="130810" y="-6350"/>
                </a:lnTo>
                <a:lnTo>
                  <a:pt x="123189" y="-8889"/>
                </a:lnTo>
                <a:lnTo>
                  <a:pt x="115242" y="-8888"/>
                </a:lnTo>
                <a:close/>
              </a:path>
            </a:pathLst>
          </a:custGeom>
          <a:solidFill>
            <a:srgbClr val="000000"/>
          </a:solidFill>
        </p:spPr>
        <p:txBody>
          <a:bodyPr wrap="square" lIns="0" tIns="0" rIns="0" bIns="0" rtlCol="0">
            <a:noAutofit/>
          </a:bodyPr>
          <a:lstStyle/>
          <a:p>
            <a:endParaRPr sz="1634"/>
          </a:p>
        </p:txBody>
      </p:sp>
      <p:sp>
        <p:nvSpPr>
          <p:cNvPr id="105" name="object 105"/>
          <p:cNvSpPr/>
          <p:nvPr/>
        </p:nvSpPr>
        <p:spPr>
          <a:xfrm>
            <a:off x="3806926" y="3103966"/>
            <a:ext cx="1436146" cy="1056938"/>
          </a:xfrm>
          <a:custGeom>
            <a:avLst/>
            <a:gdLst/>
            <a:ahLst/>
            <a:cxnLst/>
            <a:rect l="l" t="t" r="r" b="b"/>
            <a:pathLst>
              <a:path w="1582420" h="1164589">
                <a:moveTo>
                  <a:pt x="0" y="0"/>
                </a:moveTo>
                <a:lnTo>
                  <a:pt x="3953" y="113680"/>
                </a:lnTo>
                <a:lnTo>
                  <a:pt x="15812" y="220860"/>
                </a:lnTo>
                <a:lnTo>
                  <a:pt x="35580" y="321651"/>
                </a:lnTo>
                <a:lnTo>
                  <a:pt x="63256" y="416163"/>
                </a:lnTo>
                <a:lnTo>
                  <a:pt x="98841" y="504507"/>
                </a:lnTo>
                <a:lnTo>
                  <a:pt x="142337" y="586793"/>
                </a:lnTo>
                <a:lnTo>
                  <a:pt x="193745" y="663131"/>
                </a:lnTo>
                <a:lnTo>
                  <a:pt x="253065" y="733633"/>
                </a:lnTo>
                <a:lnTo>
                  <a:pt x="320298" y="798408"/>
                </a:lnTo>
                <a:lnTo>
                  <a:pt x="395446" y="857567"/>
                </a:lnTo>
                <a:lnTo>
                  <a:pt x="478509" y="911221"/>
                </a:lnTo>
                <a:lnTo>
                  <a:pt x="569488" y="959479"/>
                </a:lnTo>
                <a:lnTo>
                  <a:pt x="668384" y="1002454"/>
                </a:lnTo>
                <a:lnTo>
                  <a:pt x="775199" y="1040254"/>
                </a:lnTo>
                <a:lnTo>
                  <a:pt x="889932" y="1072991"/>
                </a:lnTo>
                <a:lnTo>
                  <a:pt x="1012586" y="1100775"/>
                </a:lnTo>
                <a:lnTo>
                  <a:pt x="1143160" y="1123716"/>
                </a:lnTo>
                <a:lnTo>
                  <a:pt x="1281657" y="1141925"/>
                </a:lnTo>
                <a:lnTo>
                  <a:pt x="1428076" y="1155513"/>
                </a:lnTo>
                <a:lnTo>
                  <a:pt x="1582420" y="1164589"/>
                </a:lnTo>
              </a:path>
            </a:pathLst>
          </a:custGeom>
          <a:ln w="28752">
            <a:solidFill>
              <a:srgbClr val="C4000A"/>
            </a:solidFill>
          </a:ln>
        </p:spPr>
        <p:txBody>
          <a:bodyPr wrap="square" lIns="0" tIns="0" rIns="0" bIns="0" rtlCol="0">
            <a:noAutofit/>
          </a:bodyPr>
          <a:lstStyle/>
          <a:p>
            <a:endParaRPr sz="1634"/>
          </a:p>
        </p:txBody>
      </p:sp>
      <p:sp>
        <p:nvSpPr>
          <p:cNvPr id="106" name="object 106"/>
          <p:cNvSpPr/>
          <p:nvPr/>
        </p:nvSpPr>
        <p:spPr>
          <a:xfrm>
            <a:off x="5233851" y="4092901"/>
            <a:ext cx="207469" cy="137160"/>
          </a:xfrm>
          <a:custGeom>
            <a:avLst/>
            <a:gdLst/>
            <a:ahLst/>
            <a:cxnLst/>
            <a:rect l="l" t="t" r="r" b="b"/>
            <a:pathLst>
              <a:path w="228600" h="151129">
                <a:moveTo>
                  <a:pt x="228600" y="80009"/>
                </a:moveTo>
                <a:lnTo>
                  <a:pt x="2539" y="0"/>
                </a:lnTo>
                <a:lnTo>
                  <a:pt x="0" y="151129"/>
                </a:lnTo>
                <a:lnTo>
                  <a:pt x="228600" y="80009"/>
                </a:lnTo>
                <a:close/>
              </a:path>
            </a:pathLst>
          </a:custGeom>
          <a:solidFill>
            <a:srgbClr val="C4000A"/>
          </a:solidFill>
        </p:spPr>
        <p:txBody>
          <a:bodyPr wrap="square" lIns="0" tIns="0" rIns="0" bIns="0" rtlCol="0">
            <a:noAutofit/>
          </a:bodyPr>
          <a:lstStyle/>
          <a:p>
            <a:endParaRPr sz="1634"/>
          </a:p>
        </p:txBody>
      </p:sp>
      <p:sp>
        <p:nvSpPr>
          <p:cNvPr id="107" name="object 107"/>
          <p:cNvSpPr/>
          <p:nvPr/>
        </p:nvSpPr>
        <p:spPr>
          <a:xfrm>
            <a:off x="4036295" y="3724067"/>
            <a:ext cx="326186" cy="327339"/>
          </a:xfrm>
          <a:custGeom>
            <a:avLst/>
            <a:gdLst/>
            <a:ahLst/>
            <a:cxnLst/>
            <a:rect l="l" t="t" r="r" b="b"/>
            <a:pathLst>
              <a:path w="359409" h="360679">
                <a:moveTo>
                  <a:pt x="179069" y="0"/>
                </a:moveTo>
                <a:lnTo>
                  <a:pt x="164017" y="583"/>
                </a:lnTo>
                <a:lnTo>
                  <a:pt x="149367" y="2306"/>
                </a:lnTo>
                <a:lnTo>
                  <a:pt x="135158" y="5126"/>
                </a:lnTo>
                <a:lnTo>
                  <a:pt x="121432" y="9001"/>
                </a:lnTo>
                <a:lnTo>
                  <a:pt x="108227" y="13890"/>
                </a:lnTo>
                <a:lnTo>
                  <a:pt x="95585" y="19751"/>
                </a:lnTo>
                <a:lnTo>
                  <a:pt x="83544" y="26541"/>
                </a:lnTo>
                <a:lnTo>
                  <a:pt x="72146" y="34218"/>
                </a:lnTo>
                <a:lnTo>
                  <a:pt x="61429" y="42742"/>
                </a:lnTo>
                <a:lnTo>
                  <a:pt x="51434" y="52070"/>
                </a:lnTo>
                <a:lnTo>
                  <a:pt x="42202" y="62159"/>
                </a:lnTo>
                <a:lnTo>
                  <a:pt x="33771" y="72969"/>
                </a:lnTo>
                <a:lnTo>
                  <a:pt x="26183" y="84456"/>
                </a:lnTo>
                <a:lnTo>
                  <a:pt x="19476" y="96580"/>
                </a:lnTo>
                <a:lnTo>
                  <a:pt x="13692" y="109299"/>
                </a:lnTo>
                <a:lnTo>
                  <a:pt x="8869" y="122570"/>
                </a:lnTo>
                <a:lnTo>
                  <a:pt x="5049" y="136351"/>
                </a:lnTo>
                <a:lnTo>
                  <a:pt x="2270" y="150601"/>
                </a:lnTo>
                <a:lnTo>
                  <a:pt x="574" y="165278"/>
                </a:lnTo>
                <a:lnTo>
                  <a:pt x="0" y="180339"/>
                </a:lnTo>
                <a:lnTo>
                  <a:pt x="574" y="195401"/>
                </a:lnTo>
                <a:lnTo>
                  <a:pt x="2270" y="210078"/>
                </a:lnTo>
                <a:lnTo>
                  <a:pt x="5049" y="224328"/>
                </a:lnTo>
                <a:lnTo>
                  <a:pt x="8869" y="238109"/>
                </a:lnTo>
                <a:lnTo>
                  <a:pt x="13692" y="251380"/>
                </a:lnTo>
                <a:lnTo>
                  <a:pt x="19476" y="264099"/>
                </a:lnTo>
                <a:lnTo>
                  <a:pt x="26183" y="276223"/>
                </a:lnTo>
                <a:lnTo>
                  <a:pt x="33771" y="287710"/>
                </a:lnTo>
                <a:lnTo>
                  <a:pt x="42202" y="298520"/>
                </a:lnTo>
                <a:lnTo>
                  <a:pt x="51434" y="308610"/>
                </a:lnTo>
                <a:lnTo>
                  <a:pt x="61429" y="317937"/>
                </a:lnTo>
                <a:lnTo>
                  <a:pt x="72146" y="326461"/>
                </a:lnTo>
                <a:lnTo>
                  <a:pt x="83544" y="334138"/>
                </a:lnTo>
                <a:lnTo>
                  <a:pt x="95585" y="340928"/>
                </a:lnTo>
                <a:lnTo>
                  <a:pt x="108227" y="346789"/>
                </a:lnTo>
                <a:lnTo>
                  <a:pt x="121432" y="351678"/>
                </a:lnTo>
                <a:lnTo>
                  <a:pt x="135158" y="355553"/>
                </a:lnTo>
                <a:lnTo>
                  <a:pt x="149367" y="358373"/>
                </a:lnTo>
                <a:lnTo>
                  <a:pt x="164017" y="360096"/>
                </a:lnTo>
                <a:lnTo>
                  <a:pt x="179069" y="360679"/>
                </a:lnTo>
                <a:lnTo>
                  <a:pt x="194303" y="360096"/>
                </a:lnTo>
                <a:lnTo>
                  <a:pt x="209116" y="358373"/>
                </a:lnTo>
                <a:lnTo>
                  <a:pt x="223471" y="355553"/>
                </a:lnTo>
                <a:lnTo>
                  <a:pt x="237327" y="351678"/>
                </a:lnTo>
                <a:lnTo>
                  <a:pt x="250646" y="346789"/>
                </a:lnTo>
                <a:lnTo>
                  <a:pt x="263389" y="340928"/>
                </a:lnTo>
                <a:lnTo>
                  <a:pt x="275516" y="334138"/>
                </a:lnTo>
                <a:lnTo>
                  <a:pt x="286989" y="326461"/>
                </a:lnTo>
                <a:lnTo>
                  <a:pt x="297769" y="317937"/>
                </a:lnTo>
                <a:lnTo>
                  <a:pt x="307816" y="308610"/>
                </a:lnTo>
                <a:lnTo>
                  <a:pt x="317091" y="298520"/>
                </a:lnTo>
                <a:lnTo>
                  <a:pt x="325556" y="287710"/>
                </a:lnTo>
                <a:lnTo>
                  <a:pt x="333172" y="276223"/>
                </a:lnTo>
                <a:lnTo>
                  <a:pt x="339898" y="264099"/>
                </a:lnTo>
                <a:lnTo>
                  <a:pt x="345697" y="251380"/>
                </a:lnTo>
                <a:lnTo>
                  <a:pt x="350530" y="238109"/>
                </a:lnTo>
                <a:lnTo>
                  <a:pt x="354356" y="224328"/>
                </a:lnTo>
                <a:lnTo>
                  <a:pt x="357137" y="210078"/>
                </a:lnTo>
                <a:lnTo>
                  <a:pt x="358835" y="195401"/>
                </a:lnTo>
                <a:lnTo>
                  <a:pt x="359409" y="180339"/>
                </a:lnTo>
                <a:lnTo>
                  <a:pt x="358835" y="165278"/>
                </a:lnTo>
                <a:lnTo>
                  <a:pt x="357137" y="150601"/>
                </a:lnTo>
                <a:lnTo>
                  <a:pt x="354356" y="136351"/>
                </a:lnTo>
                <a:lnTo>
                  <a:pt x="350530" y="122570"/>
                </a:lnTo>
                <a:lnTo>
                  <a:pt x="345697" y="109299"/>
                </a:lnTo>
                <a:lnTo>
                  <a:pt x="339898" y="96580"/>
                </a:lnTo>
                <a:lnTo>
                  <a:pt x="333172" y="84456"/>
                </a:lnTo>
                <a:lnTo>
                  <a:pt x="325556" y="72969"/>
                </a:lnTo>
                <a:lnTo>
                  <a:pt x="317091" y="62159"/>
                </a:lnTo>
                <a:lnTo>
                  <a:pt x="307816" y="52070"/>
                </a:lnTo>
                <a:lnTo>
                  <a:pt x="297769" y="42742"/>
                </a:lnTo>
                <a:lnTo>
                  <a:pt x="286989" y="34218"/>
                </a:lnTo>
                <a:lnTo>
                  <a:pt x="275516" y="26541"/>
                </a:lnTo>
                <a:lnTo>
                  <a:pt x="263389" y="19751"/>
                </a:lnTo>
                <a:lnTo>
                  <a:pt x="250646" y="13890"/>
                </a:lnTo>
                <a:lnTo>
                  <a:pt x="237327" y="9001"/>
                </a:lnTo>
                <a:lnTo>
                  <a:pt x="223471" y="5126"/>
                </a:lnTo>
                <a:lnTo>
                  <a:pt x="209116" y="2306"/>
                </a:lnTo>
                <a:lnTo>
                  <a:pt x="194303" y="583"/>
                </a:lnTo>
                <a:lnTo>
                  <a:pt x="179069" y="0"/>
                </a:lnTo>
                <a:close/>
              </a:path>
            </a:pathLst>
          </a:custGeom>
          <a:solidFill>
            <a:srgbClr val="FFFFFF"/>
          </a:solidFill>
        </p:spPr>
        <p:txBody>
          <a:bodyPr wrap="square" lIns="0" tIns="0" rIns="0" bIns="0" rtlCol="0">
            <a:noAutofit/>
          </a:bodyPr>
          <a:lstStyle/>
          <a:p>
            <a:endParaRPr sz="1634"/>
          </a:p>
        </p:txBody>
      </p:sp>
      <p:sp>
        <p:nvSpPr>
          <p:cNvPr id="108" name="object 108"/>
          <p:cNvSpPr/>
          <p:nvPr/>
        </p:nvSpPr>
        <p:spPr>
          <a:xfrm>
            <a:off x="4036295" y="3724067"/>
            <a:ext cx="326186" cy="327339"/>
          </a:xfrm>
          <a:custGeom>
            <a:avLst/>
            <a:gdLst/>
            <a:ahLst/>
            <a:cxnLst/>
            <a:rect l="l" t="t" r="r" b="b"/>
            <a:pathLst>
              <a:path w="359409" h="360679">
                <a:moveTo>
                  <a:pt x="179069" y="0"/>
                </a:moveTo>
                <a:lnTo>
                  <a:pt x="194303" y="583"/>
                </a:lnTo>
                <a:lnTo>
                  <a:pt x="209116" y="2306"/>
                </a:lnTo>
                <a:lnTo>
                  <a:pt x="223471" y="5126"/>
                </a:lnTo>
                <a:lnTo>
                  <a:pt x="237327" y="9001"/>
                </a:lnTo>
                <a:lnTo>
                  <a:pt x="250646" y="13890"/>
                </a:lnTo>
                <a:lnTo>
                  <a:pt x="263389" y="19751"/>
                </a:lnTo>
                <a:lnTo>
                  <a:pt x="275516" y="26541"/>
                </a:lnTo>
                <a:lnTo>
                  <a:pt x="286989" y="34218"/>
                </a:lnTo>
                <a:lnTo>
                  <a:pt x="297769" y="42742"/>
                </a:lnTo>
                <a:lnTo>
                  <a:pt x="307816" y="52070"/>
                </a:lnTo>
                <a:lnTo>
                  <a:pt x="317091" y="62159"/>
                </a:lnTo>
                <a:lnTo>
                  <a:pt x="325556" y="72969"/>
                </a:lnTo>
                <a:lnTo>
                  <a:pt x="333172" y="84456"/>
                </a:lnTo>
                <a:lnTo>
                  <a:pt x="339898" y="96580"/>
                </a:lnTo>
                <a:lnTo>
                  <a:pt x="345697" y="109299"/>
                </a:lnTo>
                <a:lnTo>
                  <a:pt x="350530" y="122570"/>
                </a:lnTo>
                <a:lnTo>
                  <a:pt x="354356" y="136351"/>
                </a:lnTo>
                <a:lnTo>
                  <a:pt x="357137" y="150601"/>
                </a:lnTo>
                <a:lnTo>
                  <a:pt x="358835" y="165278"/>
                </a:lnTo>
                <a:lnTo>
                  <a:pt x="359409" y="180339"/>
                </a:lnTo>
                <a:lnTo>
                  <a:pt x="358835" y="195401"/>
                </a:lnTo>
                <a:lnTo>
                  <a:pt x="357137" y="210078"/>
                </a:lnTo>
                <a:lnTo>
                  <a:pt x="354356" y="224328"/>
                </a:lnTo>
                <a:lnTo>
                  <a:pt x="350530" y="238109"/>
                </a:lnTo>
                <a:lnTo>
                  <a:pt x="345697" y="251380"/>
                </a:lnTo>
                <a:lnTo>
                  <a:pt x="339898" y="264099"/>
                </a:lnTo>
                <a:lnTo>
                  <a:pt x="333172" y="276223"/>
                </a:lnTo>
                <a:lnTo>
                  <a:pt x="325556" y="287710"/>
                </a:lnTo>
                <a:lnTo>
                  <a:pt x="317091" y="298520"/>
                </a:lnTo>
                <a:lnTo>
                  <a:pt x="307816" y="308610"/>
                </a:lnTo>
                <a:lnTo>
                  <a:pt x="297769" y="317937"/>
                </a:lnTo>
                <a:lnTo>
                  <a:pt x="286989" y="326461"/>
                </a:lnTo>
                <a:lnTo>
                  <a:pt x="275516" y="334138"/>
                </a:lnTo>
                <a:lnTo>
                  <a:pt x="263389" y="340928"/>
                </a:lnTo>
                <a:lnTo>
                  <a:pt x="250646" y="346789"/>
                </a:lnTo>
                <a:lnTo>
                  <a:pt x="237327" y="351678"/>
                </a:lnTo>
                <a:lnTo>
                  <a:pt x="223471" y="355553"/>
                </a:lnTo>
                <a:lnTo>
                  <a:pt x="209116" y="358373"/>
                </a:lnTo>
                <a:lnTo>
                  <a:pt x="194303" y="360096"/>
                </a:lnTo>
                <a:lnTo>
                  <a:pt x="179069" y="360679"/>
                </a:lnTo>
                <a:lnTo>
                  <a:pt x="164017" y="360096"/>
                </a:lnTo>
                <a:lnTo>
                  <a:pt x="149367" y="358373"/>
                </a:lnTo>
                <a:lnTo>
                  <a:pt x="135158" y="355553"/>
                </a:lnTo>
                <a:lnTo>
                  <a:pt x="121432" y="351678"/>
                </a:lnTo>
                <a:lnTo>
                  <a:pt x="108227" y="346789"/>
                </a:lnTo>
                <a:lnTo>
                  <a:pt x="95585" y="340928"/>
                </a:lnTo>
                <a:lnTo>
                  <a:pt x="83544" y="334138"/>
                </a:lnTo>
                <a:lnTo>
                  <a:pt x="72146" y="326461"/>
                </a:lnTo>
                <a:lnTo>
                  <a:pt x="61429" y="317937"/>
                </a:lnTo>
                <a:lnTo>
                  <a:pt x="51434" y="308610"/>
                </a:lnTo>
                <a:lnTo>
                  <a:pt x="42202" y="298520"/>
                </a:lnTo>
                <a:lnTo>
                  <a:pt x="33771" y="287710"/>
                </a:lnTo>
                <a:lnTo>
                  <a:pt x="26183" y="276223"/>
                </a:lnTo>
                <a:lnTo>
                  <a:pt x="19476" y="264099"/>
                </a:lnTo>
                <a:lnTo>
                  <a:pt x="13692" y="251380"/>
                </a:lnTo>
                <a:lnTo>
                  <a:pt x="8869" y="238109"/>
                </a:lnTo>
                <a:lnTo>
                  <a:pt x="5049" y="224328"/>
                </a:lnTo>
                <a:lnTo>
                  <a:pt x="2270" y="210078"/>
                </a:lnTo>
                <a:lnTo>
                  <a:pt x="574" y="195401"/>
                </a:lnTo>
                <a:lnTo>
                  <a:pt x="0" y="180339"/>
                </a:lnTo>
                <a:lnTo>
                  <a:pt x="574" y="165278"/>
                </a:lnTo>
                <a:lnTo>
                  <a:pt x="2270" y="150601"/>
                </a:lnTo>
                <a:lnTo>
                  <a:pt x="5049" y="136351"/>
                </a:lnTo>
                <a:lnTo>
                  <a:pt x="8869" y="122570"/>
                </a:lnTo>
                <a:lnTo>
                  <a:pt x="13692" y="109299"/>
                </a:lnTo>
                <a:lnTo>
                  <a:pt x="19476" y="96580"/>
                </a:lnTo>
                <a:lnTo>
                  <a:pt x="26183" y="84456"/>
                </a:lnTo>
                <a:lnTo>
                  <a:pt x="33771" y="72969"/>
                </a:lnTo>
                <a:lnTo>
                  <a:pt x="42202" y="62159"/>
                </a:lnTo>
                <a:lnTo>
                  <a:pt x="51434" y="52070"/>
                </a:lnTo>
                <a:lnTo>
                  <a:pt x="61429" y="42742"/>
                </a:lnTo>
                <a:lnTo>
                  <a:pt x="72146" y="34218"/>
                </a:lnTo>
                <a:lnTo>
                  <a:pt x="83544" y="26541"/>
                </a:lnTo>
                <a:lnTo>
                  <a:pt x="95585" y="19751"/>
                </a:lnTo>
                <a:lnTo>
                  <a:pt x="108227" y="13890"/>
                </a:lnTo>
                <a:lnTo>
                  <a:pt x="121432" y="9001"/>
                </a:lnTo>
                <a:lnTo>
                  <a:pt x="135158" y="5126"/>
                </a:lnTo>
                <a:lnTo>
                  <a:pt x="149367" y="2306"/>
                </a:lnTo>
                <a:lnTo>
                  <a:pt x="164017" y="583"/>
                </a:lnTo>
                <a:lnTo>
                  <a:pt x="179069" y="0"/>
                </a:lnTo>
                <a:close/>
              </a:path>
            </a:pathLst>
          </a:custGeom>
          <a:ln w="28752">
            <a:solidFill>
              <a:srgbClr val="000000"/>
            </a:solidFill>
          </a:ln>
        </p:spPr>
        <p:txBody>
          <a:bodyPr wrap="square" lIns="0" tIns="0" rIns="0" bIns="0" rtlCol="0">
            <a:noAutofit/>
          </a:bodyPr>
          <a:lstStyle/>
          <a:p>
            <a:endParaRPr sz="1634"/>
          </a:p>
        </p:txBody>
      </p:sp>
      <p:sp>
        <p:nvSpPr>
          <p:cNvPr id="109" name="object 109"/>
          <p:cNvSpPr/>
          <p:nvPr/>
        </p:nvSpPr>
        <p:spPr>
          <a:xfrm>
            <a:off x="6747222" y="3298756"/>
            <a:ext cx="1295527" cy="866759"/>
          </a:xfrm>
          <a:custGeom>
            <a:avLst/>
            <a:gdLst/>
            <a:ahLst/>
            <a:cxnLst/>
            <a:rect l="l" t="t" r="r" b="b"/>
            <a:pathLst>
              <a:path w="1427479" h="955039">
                <a:moveTo>
                  <a:pt x="0" y="955040"/>
                </a:moveTo>
                <a:lnTo>
                  <a:pt x="139728" y="952658"/>
                </a:lnTo>
                <a:lnTo>
                  <a:pt x="271015" y="945512"/>
                </a:lnTo>
                <a:lnTo>
                  <a:pt x="394069" y="933600"/>
                </a:lnTo>
                <a:lnTo>
                  <a:pt x="509097" y="916919"/>
                </a:lnTo>
                <a:lnTo>
                  <a:pt x="616307" y="895469"/>
                </a:lnTo>
                <a:lnTo>
                  <a:pt x="715906" y="869246"/>
                </a:lnTo>
                <a:lnTo>
                  <a:pt x="808103" y="838249"/>
                </a:lnTo>
                <a:lnTo>
                  <a:pt x="893104" y="802477"/>
                </a:lnTo>
                <a:lnTo>
                  <a:pt x="971118" y="761927"/>
                </a:lnTo>
                <a:lnTo>
                  <a:pt x="1042352" y="716597"/>
                </a:lnTo>
                <a:lnTo>
                  <a:pt x="1107014" y="666486"/>
                </a:lnTo>
                <a:lnTo>
                  <a:pt x="1165311" y="611591"/>
                </a:lnTo>
                <a:lnTo>
                  <a:pt x="1217451" y="551911"/>
                </a:lnTo>
                <a:lnTo>
                  <a:pt x="1263642" y="487443"/>
                </a:lnTo>
                <a:lnTo>
                  <a:pt x="1304091" y="418187"/>
                </a:lnTo>
                <a:lnTo>
                  <a:pt x="1339006" y="344139"/>
                </a:lnTo>
                <a:lnTo>
                  <a:pt x="1368595" y="265298"/>
                </a:lnTo>
                <a:lnTo>
                  <a:pt x="1393065" y="181663"/>
                </a:lnTo>
                <a:lnTo>
                  <a:pt x="1412624" y="93231"/>
                </a:lnTo>
                <a:lnTo>
                  <a:pt x="1427479" y="0"/>
                </a:lnTo>
              </a:path>
            </a:pathLst>
          </a:custGeom>
          <a:ln w="28752">
            <a:solidFill>
              <a:srgbClr val="C4000A"/>
            </a:solidFill>
          </a:ln>
        </p:spPr>
        <p:txBody>
          <a:bodyPr wrap="square" lIns="0" tIns="0" rIns="0" bIns="0" rtlCol="0">
            <a:noAutofit/>
          </a:bodyPr>
          <a:lstStyle/>
          <a:p>
            <a:endParaRPr sz="1634"/>
          </a:p>
        </p:txBody>
      </p:sp>
      <p:sp>
        <p:nvSpPr>
          <p:cNvPr id="110" name="object 110"/>
          <p:cNvSpPr/>
          <p:nvPr/>
        </p:nvSpPr>
        <p:spPr>
          <a:xfrm>
            <a:off x="7972440" y="3103966"/>
            <a:ext cx="137160" cy="209773"/>
          </a:xfrm>
          <a:custGeom>
            <a:avLst/>
            <a:gdLst/>
            <a:ahLst/>
            <a:cxnLst/>
            <a:rect l="l" t="t" r="r" b="b"/>
            <a:pathLst>
              <a:path w="151130" h="231139">
                <a:moveTo>
                  <a:pt x="90170" y="0"/>
                </a:moveTo>
                <a:lnTo>
                  <a:pt x="0" y="220979"/>
                </a:lnTo>
                <a:lnTo>
                  <a:pt x="151130" y="231139"/>
                </a:lnTo>
                <a:lnTo>
                  <a:pt x="90170" y="0"/>
                </a:lnTo>
                <a:close/>
              </a:path>
            </a:pathLst>
          </a:custGeom>
          <a:solidFill>
            <a:srgbClr val="C4000A"/>
          </a:solidFill>
        </p:spPr>
        <p:txBody>
          <a:bodyPr wrap="square" lIns="0" tIns="0" rIns="0" bIns="0" rtlCol="0">
            <a:noAutofit/>
          </a:bodyPr>
          <a:lstStyle/>
          <a:p>
            <a:endParaRPr sz="1634"/>
          </a:p>
        </p:txBody>
      </p:sp>
      <p:sp>
        <p:nvSpPr>
          <p:cNvPr id="111" name="object 111"/>
          <p:cNvSpPr/>
          <p:nvPr/>
        </p:nvSpPr>
        <p:spPr>
          <a:xfrm>
            <a:off x="7564419" y="3757493"/>
            <a:ext cx="327339" cy="326187"/>
          </a:xfrm>
          <a:custGeom>
            <a:avLst/>
            <a:gdLst/>
            <a:ahLst/>
            <a:cxnLst/>
            <a:rect l="l" t="t" r="r" b="b"/>
            <a:pathLst>
              <a:path w="360679" h="359410">
                <a:moveTo>
                  <a:pt x="180340" y="0"/>
                </a:moveTo>
                <a:lnTo>
                  <a:pt x="165278" y="574"/>
                </a:lnTo>
                <a:lnTo>
                  <a:pt x="150601" y="2272"/>
                </a:lnTo>
                <a:lnTo>
                  <a:pt x="136351" y="5053"/>
                </a:lnTo>
                <a:lnTo>
                  <a:pt x="122570" y="8879"/>
                </a:lnTo>
                <a:lnTo>
                  <a:pt x="109299" y="13712"/>
                </a:lnTo>
                <a:lnTo>
                  <a:pt x="96580" y="19511"/>
                </a:lnTo>
                <a:lnTo>
                  <a:pt x="84456" y="26237"/>
                </a:lnTo>
                <a:lnTo>
                  <a:pt x="72969" y="33853"/>
                </a:lnTo>
                <a:lnTo>
                  <a:pt x="62159" y="42318"/>
                </a:lnTo>
                <a:lnTo>
                  <a:pt x="52069" y="51593"/>
                </a:lnTo>
                <a:lnTo>
                  <a:pt x="42742" y="61640"/>
                </a:lnTo>
                <a:lnTo>
                  <a:pt x="34218" y="72420"/>
                </a:lnTo>
                <a:lnTo>
                  <a:pt x="26541" y="83893"/>
                </a:lnTo>
                <a:lnTo>
                  <a:pt x="19751" y="96020"/>
                </a:lnTo>
                <a:lnTo>
                  <a:pt x="13890" y="108763"/>
                </a:lnTo>
                <a:lnTo>
                  <a:pt x="9001" y="122082"/>
                </a:lnTo>
                <a:lnTo>
                  <a:pt x="5126" y="135938"/>
                </a:lnTo>
                <a:lnTo>
                  <a:pt x="2306" y="150293"/>
                </a:lnTo>
                <a:lnTo>
                  <a:pt x="583" y="165106"/>
                </a:lnTo>
                <a:lnTo>
                  <a:pt x="0" y="180339"/>
                </a:lnTo>
                <a:lnTo>
                  <a:pt x="583" y="195392"/>
                </a:lnTo>
                <a:lnTo>
                  <a:pt x="2306" y="210042"/>
                </a:lnTo>
                <a:lnTo>
                  <a:pt x="5126" y="224251"/>
                </a:lnTo>
                <a:lnTo>
                  <a:pt x="9001" y="237977"/>
                </a:lnTo>
                <a:lnTo>
                  <a:pt x="13890" y="251182"/>
                </a:lnTo>
                <a:lnTo>
                  <a:pt x="19751" y="263824"/>
                </a:lnTo>
                <a:lnTo>
                  <a:pt x="26541" y="275865"/>
                </a:lnTo>
                <a:lnTo>
                  <a:pt x="34218" y="287263"/>
                </a:lnTo>
                <a:lnTo>
                  <a:pt x="42742" y="297980"/>
                </a:lnTo>
                <a:lnTo>
                  <a:pt x="52069" y="307975"/>
                </a:lnTo>
                <a:lnTo>
                  <a:pt x="62159" y="317207"/>
                </a:lnTo>
                <a:lnTo>
                  <a:pt x="72969" y="325638"/>
                </a:lnTo>
                <a:lnTo>
                  <a:pt x="84456" y="333226"/>
                </a:lnTo>
                <a:lnTo>
                  <a:pt x="96580" y="339933"/>
                </a:lnTo>
                <a:lnTo>
                  <a:pt x="109299" y="345717"/>
                </a:lnTo>
                <a:lnTo>
                  <a:pt x="122570" y="350540"/>
                </a:lnTo>
                <a:lnTo>
                  <a:pt x="136351" y="354360"/>
                </a:lnTo>
                <a:lnTo>
                  <a:pt x="150601" y="357139"/>
                </a:lnTo>
                <a:lnTo>
                  <a:pt x="165278" y="358835"/>
                </a:lnTo>
                <a:lnTo>
                  <a:pt x="180340" y="359410"/>
                </a:lnTo>
                <a:lnTo>
                  <a:pt x="195401" y="358835"/>
                </a:lnTo>
                <a:lnTo>
                  <a:pt x="210078" y="357139"/>
                </a:lnTo>
                <a:lnTo>
                  <a:pt x="224328" y="354360"/>
                </a:lnTo>
                <a:lnTo>
                  <a:pt x="238109" y="350540"/>
                </a:lnTo>
                <a:lnTo>
                  <a:pt x="251380" y="345717"/>
                </a:lnTo>
                <a:lnTo>
                  <a:pt x="264099" y="339933"/>
                </a:lnTo>
                <a:lnTo>
                  <a:pt x="276223" y="333226"/>
                </a:lnTo>
                <a:lnTo>
                  <a:pt x="287710" y="325638"/>
                </a:lnTo>
                <a:lnTo>
                  <a:pt x="298520" y="317207"/>
                </a:lnTo>
                <a:lnTo>
                  <a:pt x="308609" y="307975"/>
                </a:lnTo>
                <a:lnTo>
                  <a:pt x="317937" y="297980"/>
                </a:lnTo>
                <a:lnTo>
                  <a:pt x="326461" y="287263"/>
                </a:lnTo>
                <a:lnTo>
                  <a:pt x="334138" y="275865"/>
                </a:lnTo>
                <a:lnTo>
                  <a:pt x="340928" y="263824"/>
                </a:lnTo>
                <a:lnTo>
                  <a:pt x="346789" y="251182"/>
                </a:lnTo>
                <a:lnTo>
                  <a:pt x="351678" y="237977"/>
                </a:lnTo>
                <a:lnTo>
                  <a:pt x="355553" y="224251"/>
                </a:lnTo>
                <a:lnTo>
                  <a:pt x="358373" y="210042"/>
                </a:lnTo>
                <a:lnTo>
                  <a:pt x="360096" y="195392"/>
                </a:lnTo>
                <a:lnTo>
                  <a:pt x="360679" y="180339"/>
                </a:lnTo>
                <a:lnTo>
                  <a:pt x="360096" y="165106"/>
                </a:lnTo>
                <a:lnTo>
                  <a:pt x="358373" y="150293"/>
                </a:lnTo>
                <a:lnTo>
                  <a:pt x="355553" y="135938"/>
                </a:lnTo>
                <a:lnTo>
                  <a:pt x="351678" y="122082"/>
                </a:lnTo>
                <a:lnTo>
                  <a:pt x="346789" y="108763"/>
                </a:lnTo>
                <a:lnTo>
                  <a:pt x="340928" y="96020"/>
                </a:lnTo>
                <a:lnTo>
                  <a:pt x="334138" y="83893"/>
                </a:lnTo>
                <a:lnTo>
                  <a:pt x="326461" y="72420"/>
                </a:lnTo>
                <a:lnTo>
                  <a:pt x="317937" y="61640"/>
                </a:lnTo>
                <a:lnTo>
                  <a:pt x="308609" y="51593"/>
                </a:lnTo>
                <a:lnTo>
                  <a:pt x="298520" y="42318"/>
                </a:lnTo>
                <a:lnTo>
                  <a:pt x="287710" y="33853"/>
                </a:lnTo>
                <a:lnTo>
                  <a:pt x="276223" y="26237"/>
                </a:lnTo>
                <a:lnTo>
                  <a:pt x="264099" y="19511"/>
                </a:lnTo>
                <a:lnTo>
                  <a:pt x="251380" y="13712"/>
                </a:lnTo>
                <a:lnTo>
                  <a:pt x="238109" y="8879"/>
                </a:lnTo>
                <a:lnTo>
                  <a:pt x="224328" y="5053"/>
                </a:lnTo>
                <a:lnTo>
                  <a:pt x="210078" y="2272"/>
                </a:lnTo>
                <a:lnTo>
                  <a:pt x="195401" y="574"/>
                </a:lnTo>
                <a:lnTo>
                  <a:pt x="180340" y="0"/>
                </a:lnTo>
                <a:close/>
              </a:path>
            </a:pathLst>
          </a:custGeom>
          <a:solidFill>
            <a:srgbClr val="FFFFFF"/>
          </a:solidFill>
        </p:spPr>
        <p:txBody>
          <a:bodyPr wrap="square" lIns="0" tIns="0" rIns="0" bIns="0" rtlCol="0">
            <a:noAutofit/>
          </a:bodyPr>
          <a:lstStyle/>
          <a:p>
            <a:endParaRPr sz="1634"/>
          </a:p>
        </p:txBody>
      </p:sp>
      <p:sp>
        <p:nvSpPr>
          <p:cNvPr id="112" name="object 112"/>
          <p:cNvSpPr/>
          <p:nvPr/>
        </p:nvSpPr>
        <p:spPr>
          <a:xfrm>
            <a:off x="7564419" y="3757493"/>
            <a:ext cx="327339" cy="326187"/>
          </a:xfrm>
          <a:custGeom>
            <a:avLst/>
            <a:gdLst/>
            <a:ahLst/>
            <a:cxnLst/>
            <a:rect l="l" t="t" r="r" b="b"/>
            <a:pathLst>
              <a:path w="360679" h="359410">
                <a:moveTo>
                  <a:pt x="180340" y="0"/>
                </a:moveTo>
                <a:lnTo>
                  <a:pt x="195401" y="574"/>
                </a:lnTo>
                <a:lnTo>
                  <a:pt x="210078" y="2272"/>
                </a:lnTo>
                <a:lnTo>
                  <a:pt x="224328" y="5053"/>
                </a:lnTo>
                <a:lnTo>
                  <a:pt x="238109" y="8879"/>
                </a:lnTo>
                <a:lnTo>
                  <a:pt x="251380" y="13712"/>
                </a:lnTo>
                <a:lnTo>
                  <a:pt x="264099" y="19511"/>
                </a:lnTo>
                <a:lnTo>
                  <a:pt x="276223" y="26237"/>
                </a:lnTo>
                <a:lnTo>
                  <a:pt x="287710" y="33853"/>
                </a:lnTo>
                <a:lnTo>
                  <a:pt x="298520" y="42318"/>
                </a:lnTo>
                <a:lnTo>
                  <a:pt x="308609" y="51593"/>
                </a:lnTo>
                <a:lnTo>
                  <a:pt x="317937" y="61640"/>
                </a:lnTo>
                <a:lnTo>
                  <a:pt x="326461" y="72420"/>
                </a:lnTo>
                <a:lnTo>
                  <a:pt x="334138" y="83893"/>
                </a:lnTo>
                <a:lnTo>
                  <a:pt x="340928" y="96020"/>
                </a:lnTo>
                <a:lnTo>
                  <a:pt x="346789" y="108763"/>
                </a:lnTo>
                <a:lnTo>
                  <a:pt x="351678" y="122082"/>
                </a:lnTo>
                <a:lnTo>
                  <a:pt x="355553" y="135938"/>
                </a:lnTo>
                <a:lnTo>
                  <a:pt x="358373" y="150293"/>
                </a:lnTo>
                <a:lnTo>
                  <a:pt x="360096" y="165106"/>
                </a:lnTo>
                <a:lnTo>
                  <a:pt x="360679" y="180339"/>
                </a:lnTo>
                <a:lnTo>
                  <a:pt x="360096" y="195392"/>
                </a:lnTo>
                <a:lnTo>
                  <a:pt x="358373" y="210042"/>
                </a:lnTo>
                <a:lnTo>
                  <a:pt x="355553" y="224251"/>
                </a:lnTo>
                <a:lnTo>
                  <a:pt x="351678" y="237977"/>
                </a:lnTo>
                <a:lnTo>
                  <a:pt x="346789" y="251182"/>
                </a:lnTo>
                <a:lnTo>
                  <a:pt x="340928" y="263824"/>
                </a:lnTo>
                <a:lnTo>
                  <a:pt x="334138" y="275865"/>
                </a:lnTo>
                <a:lnTo>
                  <a:pt x="326461" y="287263"/>
                </a:lnTo>
                <a:lnTo>
                  <a:pt x="317937" y="297980"/>
                </a:lnTo>
                <a:lnTo>
                  <a:pt x="308609" y="307975"/>
                </a:lnTo>
                <a:lnTo>
                  <a:pt x="298520" y="317207"/>
                </a:lnTo>
                <a:lnTo>
                  <a:pt x="287710" y="325638"/>
                </a:lnTo>
                <a:lnTo>
                  <a:pt x="276223" y="333226"/>
                </a:lnTo>
                <a:lnTo>
                  <a:pt x="264099" y="339933"/>
                </a:lnTo>
                <a:lnTo>
                  <a:pt x="251380" y="345717"/>
                </a:lnTo>
                <a:lnTo>
                  <a:pt x="238109" y="350540"/>
                </a:lnTo>
                <a:lnTo>
                  <a:pt x="224328" y="354360"/>
                </a:lnTo>
                <a:lnTo>
                  <a:pt x="210078" y="357139"/>
                </a:lnTo>
                <a:lnTo>
                  <a:pt x="195401" y="358835"/>
                </a:lnTo>
                <a:lnTo>
                  <a:pt x="180340" y="359410"/>
                </a:lnTo>
                <a:lnTo>
                  <a:pt x="165278" y="358835"/>
                </a:lnTo>
                <a:lnTo>
                  <a:pt x="150601" y="357139"/>
                </a:lnTo>
                <a:lnTo>
                  <a:pt x="136351" y="354360"/>
                </a:lnTo>
                <a:lnTo>
                  <a:pt x="122570" y="350540"/>
                </a:lnTo>
                <a:lnTo>
                  <a:pt x="109299" y="345717"/>
                </a:lnTo>
                <a:lnTo>
                  <a:pt x="96580" y="339933"/>
                </a:lnTo>
                <a:lnTo>
                  <a:pt x="84456" y="333226"/>
                </a:lnTo>
                <a:lnTo>
                  <a:pt x="72969" y="325638"/>
                </a:lnTo>
                <a:lnTo>
                  <a:pt x="62159" y="317207"/>
                </a:lnTo>
                <a:lnTo>
                  <a:pt x="52069" y="307975"/>
                </a:lnTo>
                <a:lnTo>
                  <a:pt x="42742" y="297980"/>
                </a:lnTo>
                <a:lnTo>
                  <a:pt x="34218" y="287263"/>
                </a:lnTo>
                <a:lnTo>
                  <a:pt x="26541" y="275865"/>
                </a:lnTo>
                <a:lnTo>
                  <a:pt x="19751" y="263824"/>
                </a:lnTo>
                <a:lnTo>
                  <a:pt x="13890" y="251182"/>
                </a:lnTo>
                <a:lnTo>
                  <a:pt x="9001" y="237977"/>
                </a:lnTo>
                <a:lnTo>
                  <a:pt x="5126" y="224251"/>
                </a:lnTo>
                <a:lnTo>
                  <a:pt x="2306" y="210042"/>
                </a:lnTo>
                <a:lnTo>
                  <a:pt x="583" y="195392"/>
                </a:lnTo>
                <a:lnTo>
                  <a:pt x="0" y="180339"/>
                </a:lnTo>
                <a:lnTo>
                  <a:pt x="583" y="165106"/>
                </a:lnTo>
                <a:lnTo>
                  <a:pt x="2306" y="150293"/>
                </a:lnTo>
                <a:lnTo>
                  <a:pt x="5126" y="135938"/>
                </a:lnTo>
                <a:lnTo>
                  <a:pt x="9001" y="122082"/>
                </a:lnTo>
                <a:lnTo>
                  <a:pt x="13890" y="108763"/>
                </a:lnTo>
                <a:lnTo>
                  <a:pt x="19751" y="96020"/>
                </a:lnTo>
                <a:lnTo>
                  <a:pt x="26541" y="83893"/>
                </a:lnTo>
                <a:lnTo>
                  <a:pt x="34218" y="72420"/>
                </a:lnTo>
                <a:lnTo>
                  <a:pt x="42742" y="61640"/>
                </a:lnTo>
                <a:lnTo>
                  <a:pt x="52069" y="51593"/>
                </a:lnTo>
                <a:lnTo>
                  <a:pt x="62159" y="42318"/>
                </a:lnTo>
                <a:lnTo>
                  <a:pt x="72969" y="33853"/>
                </a:lnTo>
                <a:lnTo>
                  <a:pt x="84456" y="26237"/>
                </a:lnTo>
                <a:lnTo>
                  <a:pt x="96580" y="19511"/>
                </a:lnTo>
                <a:lnTo>
                  <a:pt x="109299" y="13712"/>
                </a:lnTo>
                <a:lnTo>
                  <a:pt x="122570" y="8879"/>
                </a:lnTo>
                <a:lnTo>
                  <a:pt x="136351" y="5053"/>
                </a:lnTo>
                <a:lnTo>
                  <a:pt x="150601" y="2272"/>
                </a:lnTo>
                <a:lnTo>
                  <a:pt x="165278" y="574"/>
                </a:lnTo>
                <a:lnTo>
                  <a:pt x="180340" y="0"/>
                </a:lnTo>
                <a:close/>
              </a:path>
            </a:pathLst>
          </a:custGeom>
          <a:ln w="28752">
            <a:solidFill>
              <a:srgbClr val="000000"/>
            </a:solidFill>
          </a:ln>
        </p:spPr>
        <p:txBody>
          <a:bodyPr wrap="square" lIns="0" tIns="0" rIns="0" bIns="0" rtlCol="0">
            <a:noAutofit/>
          </a:bodyPr>
          <a:lstStyle/>
          <a:p>
            <a:endParaRPr sz="1634"/>
          </a:p>
        </p:txBody>
      </p:sp>
      <p:sp>
        <p:nvSpPr>
          <p:cNvPr id="113" name="object 113"/>
          <p:cNvSpPr/>
          <p:nvPr/>
        </p:nvSpPr>
        <p:spPr>
          <a:xfrm>
            <a:off x="3806927" y="1628356"/>
            <a:ext cx="801060" cy="658412"/>
          </a:xfrm>
          <a:custGeom>
            <a:avLst/>
            <a:gdLst/>
            <a:ahLst/>
            <a:cxnLst/>
            <a:rect l="l" t="t" r="r" b="b"/>
            <a:pathLst>
              <a:path w="882649" h="725472">
                <a:moveTo>
                  <a:pt x="0" y="725472"/>
                </a:moveTo>
                <a:lnTo>
                  <a:pt x="5503" y="592483"/>
                </a:lnTo>
                <a:lnTo>
                  <a:pt x="21319" y="473433"/>
                </a:lnTo>
                <a:lnTo>
                  <a:pt x="46407" y="368145"/>
                </a:lnTo>
                <a:lnTo>
                  <a:pt x="79725" y="276441"/>
                </a:lnTo>
                <a:lnTo>
                  <a:pt x="120233" y="198144"/>
                </a:lnTo>
                <a:lnTo>
                  <a:pt x="166889" y="133078"/>
                </a:lnTo>
                <a:lnTo>
                  <a:pt x="218652" y="81065"/>
                </a:lnTo>
                <a:lnTo>
                  <a:pt x="274482" y="41928"/>
                </a:lnTo>
                <a:lnTo>
                  <a:pt x="333337" y="15489"/>
                </a:lnTo>
                <a:lnTo>
                  <a:pt x="394176" y="1572"/>
                </a:lnTo>
                <a:lnTo>
                  <a:pt x="455958" y="0"/>
                </a:lnTo>
                <a:lnTo>
                  <a:pt x="517641" y="10594"/>
                </a:lnTo>
                <a:lnTo>
                  <a:pt x="578186" y="33179"/>
                </a:lnTo>
                <a:lnTo>
                  <a:pt x="636550" y="67577"/>
                </a:lnTo>
                <a:lnTo>
                  <a:pt x="691693" y="113610"/>
                </a:lnTo>
                <a:lnTo>
                  <a:pt x="742574" y="171102"/>
                </a:lnTo>
                <a:lnTo>
                  <a:pt x="788151" y="239875"/>
                </a:lnTo>
                <a:lnTo>
                  <a:pt x="827383" y="319753"/>
                </a:lnTo>
                <a:lnTo>
                  <a:pt x="859230" y="410557"/>
                </a:lnTo>
                <a:lnTo>
                  <a:pt x="882649" y="512112"/>
                </a:lnTo>
              </a:path>
            </a:pathLst>
          </a:custGeom>
          <a:ln w="28752">
            <a:solidFill>
              <a:srgbClr val="C4000A"/>
            </a:solidFill>
          </a:ln>
        </p:spPr>
        <p:txBody>
          <a:bodyPr wrap="square" lIns="0" tIns="0" rIns="0" bIns="0" rtlCol="0">
            <a:noAutofit/>
          </a:bodyPr>
          <a:lstStyle/>
          <a:p>
            <a:endParaRPr sz="1634"/>
          </a:p>
        </p:txBody>
      </p:sp>
      <p:sp>
        <p:nvSpPr>
          <p:cNvPr id="114" name="object 114"/>
          <p:cNvSpPr/>
          <p:nvPr/>
        </p:nvSpPr>
        <p:spPr>
          <a:xfrm>
            <a:off x="4537678" y="2075842"/>
            <a:ext cx="137159" cy="210926"/>
          </a:xfrm>
          <a:custGeom>
            <a:avLst/>
            <a:gdLst/>
            <a:ahLst/>
            <a:cxnLst/>
            <a:rect l="l" t="t" r="r" b="b"/>
            <a:pathLst>
              <a:path w="151129" h="232409">
                <a:moveTo>
                  <a:pt x="95250" y="232409"/>
                </a:moveTo>
                <a:lnTo>
                  <a:pt x="151129" y="0"/>
                </a:lnTo>
                <a:lnTo>
                  <a:pt x="0" y="12700"/>
                </a:lnTo>
                <a:lnTo>
                  <a:pt x="95250" y="232409"/>
                </a:lnTo>
                <a:close/>
              </a:path>
            </a:pathLst>
          </a:custGeom>
          <a:solidFill>
            <a:srgbClr val="C4000A"/>
          </a:solidFill>
        </p:spPr>
        <p:txBody>
          <a:bodyPr wrap="square" lIns="0" tIns="0" rIns="0" bIns="0" rtlCol="0">
            <a:noAutofit/>
          </a:bodyPr>
          <a:lstStyle/>
          <a:p>
            <a:endParaRPr sz="1634"/>
          </a:p>
        </p:txBody>
      </p:sp>
      <p:sp>
        <p:nvSpPr>
          <p:cNvPr id="115" name="object 115"/>
          <p:cNvSpPr/>
          <p:nvPr/>
        </p:nvSpPr>
        <p:spPr>
          <a:xfrm>
            <a:off x="4036295" y="1437297"/>
            <a:ext cx="326186" cy="327340"/>
          </a:xfrm>
          <a:custGeom>
            <a:avLst/>
            <a:gdLst/>
            <a:ahLst/>
            <a:cxnLst/>
            <a:rect l="l" t="t" r="r" b="b"/>
            <a:pathLst>
              <a:path w="359409" h="360680">
                <a:moveTo>
                  <a:pt x="179069" y="0"/>
                </a:moveTo>
                <a:lnTo>
                  <a:pt x="164017" y="583"/>
                </a:lnTo>
                <a:lnTo>
                  <a:pt x="149367" y="2306"/>
                </a:lnTo>
                <a:lnTo>
                  <a:pt x="135158" y="5126"/>
                </a:lnTo>
                <a:lnTo>
                  <a:pt x="121432" y="9001"/>
                </a:lnTo>
                <a:lnTo>
                  <a:pt x="108227" y="13890"/>
                </a:lnTo>
                <a:lnTo>
                  <a:pt x="95585" y="19751"/>
                </a:lnTo>
                <a:lnTo>
                  <a:pt x="83544" y="26541"/>
                </a:lnTo>
                <a:lnTo>
                  <a:pt x="72146" y="34218"/>
                </a:lnTo>
                <a:lnTo>
                  <a:pt x="61429" y="42742"/>
                </a:lnTo>
                <a:lnTo>
                  <a:pt x="51434" y="52070"/>
                </a:lnTo>
                <a:lnTo>
                  <a:pt x="42202" y="62159"/>
                </a:lnTo>
                <a:lnTo>
                  <a:pt x="33771" y="72969"/>
                </a:lnTo>
                <a:lnTo>
                  <a:pt x="26183" y="84456"/>
                </a:lnTo>
                <a:lnTo>
                  <a:pt x="19476" y="96580"/>
                </a:lnTo>
                <a:lnTo>
                  <a:pt x="13692" y="109299"/>
                </a:lnTo>
                <a:lnTo>
                  <a:pt x="8869" y="122570"/>
                </a:lnTo>
                <a:lnTo>
                  <a:pt x="5049" y="136351"/>
                </a:lnTo>
                <a:lnTo>
                  <a:pt x="2270" y="150601"/>
                </a:lnTo>
                <a:lnTo>
                  <a:pt x="574" y="165278"/>
                </a:lnTo>
                <a:lnTo>
                  <a:pt x="0" y="180339"/>
                </a:lnTo>
                <a:lnTo>
                  <a:pt x="574" y="195401"/>
                </a:lnTo>
                <a:lnTo>
                  <a:pt x="2270" y="210078"/>
                </a:lnTo>
                <a:lnTo>
                  <a:pt x="5049" y="224328"/>
                </a:lnTo>
                <a:lnTo>
                  <a:pt x="8869" y="238109"/>
                </a:lnTo>
                <a:lnTo>
                  <a:pt x="13692" y="251380"/>
                </a:lnTo>
                <a:lnTo>
                  <a:pt x="19476" y="264099"/>
                </a:lnTo>
                <a:lnTo>
                  <a:pt x="26183" y="276223"/>
                </a:lnTo>
                <a:lnTo>
                  <a:pt x="33771" y="287710"/>
                </a:lnTo>
                <a:lnTo>
                  <a:pt x="42202" y="298520"/>
                </a:lnTo>
                <a:lnTo>
                  <a:pt x="51434" y="308610"/>
                </a:lnTo>
                <a:lnTo>
                  <a:pt x="61429" y="317937"/>
                </a:lnTo>
                <a:lnTo>
                  <a:pt x="72146" y="326461"/>
                </a:lnTo>
                <a:lnTo>
                  <a:pt x="83544" y="334138"/>
                </a:lnTo>
                <a:lnTo>
                  <a:pt x="95585" y="340928"/>
                </a:lnTo>
                <a:lnTo>
                  <a:pt x="108227" y="346789"/>
                </a:lnTo>
                <a:lnTo>
                  <a:pt x="121432" y="351678"/>
                </a:lnTo>
                <a:lnTo>
                  <a:pt x="135158" y="355553"/>
                </a:lnTo>
                <a:lnTo>
                  <a:pt x="149367" y="358373"/>
                </a:lnTo>
                <a:lnTo>
                  <a:pt x="164017" y="360096"/>
                </a:lnTo>
                <a:lnTo>
                  <a:pt x="179069" y="360680"/>
                </a:lnTo>
                <a:lnTo>
                  <a:pt x="194303" y="360096"/>
                </a:lnTo>
                <a:lnTo>
                  <a:pt x="209116" y="358373"/>
                </a:lnTo>
                <a:lnTo>
                  <a:pt x="223471" y="355553"/>
                </a:lnTo>
                <a:lnTo>
                  <a:pt x="237327" y="351678"/>
                </a:lnTo>
                <a:lnTo>
                  <a:pt x="250646" y="346789"/>
                </a:lnTo>
                <a:lnTo>
                  <a:pt x="263389" y="340928"/>
                </a:lnTo>
                <a:lnTo>
                  <a:pt x="275516" y="334138"/>
                </a:lnTo>
                <a:lnTo>
                  <a:pt x="286989" y="326461"/>
                </a:lnTo>
                <a:lnTo>
                  <a:pt x="297769" y="317937"/>
                </a:lnTo>
                <a:lnTo>
                  <a:pt x="307816" y="308610"/>
                </a:lnTo>
                <a:lnTo>
                  <a:pt x="317091" y="298520"/>
                </a:lnTo>
                <a:lnTo>
                  <a:pt x="325556" y="287710"/>
                </a:lnTo>
                <a:lnTo>
                  <a:pt x="333172" y="276223"/>
                </a:lnTo>
                <a:lnTo>
                  <a:pt x="339898" y="264099"/>
                </a:lnTo>
                <a:lnTo>
                  <a:pt x="345697" y="251380"/>
                </a:lnTo>
                <a:lnTo>
                  <a:pt x="350530" y="238109"/>
                </a:lnTo>
                <a:lnTo>
                  <a:pt x="354356" y="224328"/>
                </a:lnTo>
                <a:lnTo>
                  <a:pt x="357137" y="210078"/>
                </a:lnTo>
                <a:lnTo>
                  <a:pt x="358835" y="195401"/>
                </a:lnTo>
                <a:lnTo>
                  <a:pt x="359409" y="180339"/>
                </a:lnTo>
                <a:lnTo>
                  <a:pt x="358835" y="165278"/>
                </a:lnTo>
                <a:lnTo>
                  <a:pt x="357137" y="150601"/>
                </a:lnTo>
                <a:lnTo>
                  <a:pt x="354356" y="136351"/>
                </a:lnTo>
                <a:lnTo>
                  <a:pt x="350530" y="122570"/>
                </a:lnTo>
                <a:lnTo>
                  <a:pt x="345697" y="109299"/>
                </a:lnTo>
                <a:lnTo>
                  <a:pt x="339898" y="96580"/>
                </a:lnTo>
                <a:lnTo>
                  <a:pt x="333172" y="84456"/>
                </a:lnTo>
                <a:lnTo>
                  <a:pt x="325556" y="72969"/>
                </a:lnTo>
                <a:lnTo>
                  <a:pt x="317091" y="62159"/>
                </a:lnTo>
                <a:lnTo>
                  <a:pt x="307816" y="52070"/>
                </a:lnTo>
                <a:lnTo>
                  <a:pt x="297769" y="42742"/>
                </a:lnTo>
                <a:lnTo>
                  <a:pt x="286989" y="34218"/>
                </a:lnTo>
                <a:lnTo>
                  <a:pt x="275516" y="26541"/>
                </a:lnTo>
                <a:lnTo>
                  <a:pt x="263389" y="19751"/>
                </a:lnTo>
                <a:lnTo>
                  <a:pt x="250646" y="13890"/>
                </a:lnTo>
                <a:lnTo>
                  <a:pt x="237327" y="9001"/>
                </a:lnTo>
                <a:lnTo>
                  <a:pt x="223471" y="5126"/>
                </a:lnTo>
                <a:lnTo>
                  <a:pt x="209116" y="2306"/>
                </a:lnTo>
                <a:lnTo>
                  <a:pt x="194303" y="583"/>
                </a:lnTo>
                <a:lnTo>
                  <a:pt x="179069" y="0"/>
                </a:lnTo>
                <a:close/>
              </a:path>
            </a:pathLst>
          </a:custGeom>
          <a:solidFill>
            <a:srgbClr val="FFFFFF"/>
          </a:solidFill>
        </p:spPr>
        <p:txBody>
          <a:bodyPr wrap="square" lIns="0" tIns="0" rIns="0" bIns="0" rtlCol="0">
            <a:noAutofit/>
          </a:bodyPr>
          <a:lstStyle/>
          <a:p>
            <a:endParaRPr sz="1634"/>
          </a:p>
        </p:txBody>
      </p:sp>
      <p:sp>
        <p:nvSpPr>
          <p:cNvPr id="116" name="object 116"/>
          <p:cNvSpPr/>
          <p:nvPr/>
        </p:nvSpPr>
        <p:spPr>
          <a:xfrm>
            <a:off x="4036295" y="1437297"/>
            <a:ext cx="326186" cy="327340"/>
          </a:xfrm>
          <a:custGeom>
            <a:avLst/>
            <a:gdLst/>
            <a:ahLst/>
            <a:cxnLst/>
            <a:rect l="l" t="t" r="r" b="b"/>
            <a:pathLst>
              <a:path w="359409" h="360680">
                <a:moveTo>
                  <a:pt x="179069" y="0"/>
                </a:moveTo>
                <a:lnTo>
                  <a:pt x="194303" y="583"/>
                </a:lnTo>
                <a:lnTo>
                  <a:pt x="209116" y="2306"/>
                </a:lnTo>
                <a:lnTo>
                  <a:pt x="223471" y="5126"/>
                </a:lnTo>
                <a:lnTo>
                  <a:pt x="237327" y="9001"/>
                </a:lnTo>
                <a:lnTo>
                  <a:pt x="250646" y="13890"/>
                </a:lnTo>
                <a:lnTo>
                  <a:pt x="263389" y="19751"/>
                </a:lnTo>
                <a:lnTo>
                  <a:pt x="275516" y="26541"/>
                </a:lnTo>
                <a:lnTo>
                  <a:pt x="286989" y="34218"/>
                </a:lnTo>
                <a:lnTo>
                  <a:pt x="297769" y="42742"/>
                </a:lnTo>
                <a:lnTo>
                  <a:pt x="307816" y="52070"/>
                </a:lnTo>
                <a:lnTo>
                  <a:pt x="317091" y="62159"/>
                </a:lnTo>
                <a:lnTo>
                  <a:pt x="325556" y="72969"/>
                </a:lnTo>
                <a:lnTo>
                  <a:pt x="333172" y="84456"/>
                </a:lnTo>
                <a:lnTo>
                  <a:pt x="339898" y="96580"/>
                </a:lnTo>
                <a:lnTo>
                  <a:pt x="345697" y="109299"/>
                </a:lnTo>
                <a:lnTo>
                  <a:pt x="350530" y="122570"/>
                </a:lnTo>
                <a:lnTo>
                  <a:pt x="354356" y="136351"/>
                </a:lnTo>
                <a:lnTo>
                  <a:pt x="357137" y="150601"/>
                </a:lnTo>
                <a:lnTo>
                  <a:pt x="358835" y="165278"/>
                </a:lnTo>
                <a:lnTo>
                  <a:pt x="359409" y="180339"/>
                </a:lnTo>
                <a:lnTo>
                  <a:pt x="358835" y="195401"/>
                </a:lnTo>
                <a:lnTo>
                  <a:pt x="357137" y="210078"/>
                </a:lnTo>
                <a:lnTo>
                  <a:pt x="354356" y="224328"/>
                </a:lnTo>
                <a:lnTo>
                  <a:pt x="350530" y="238109"/>
                </a:lnTo>
                <a:lnTo>
                  <a:pt x="345697" y="251380"/>
                </a:lnTo>
                <a:lnTo>
                  <a:pt x="339898" y="264099"/>
                </a:lnTo>
                <a:lnTo>
                  <a:pt x="333172" y="276223"/>
                </a:lnTo>
                <a:lnTo>
                  <a:pt x="325556" y="287710"/>
                </a:lnTo>
                <a:lnTo>
                  <a:pt x="317091" y="298520"/>
                </a:lnTo>
                <a:lnTo>
                  <a:pt x="307816" y="308610"/>
                </a:lnTo>
                <a:lnTo>
                  <a:pt x="297769" y="317937"/>
                </a:lnTo>
                <a:lnTo>
                  <a:pt x="286989" y="326461"/>
                </a:lnTo>
                <a:lnTo>
                  <a:pt x="275516" y="334138"/>
                </a:lnTo>
                <a:lnTo>
                  <a:pt x="263389" y="340928"/>
                </a:lnTo>
                <a:lnTo>
                  <a:pt x="250646" y="346789"/>
                </a:lnTo>
                <a:lnTo>
                  <a:pt x="237327" y="351678"/>
                </a:lnTo>
                <a:lnTo>
                  <a:pt x="223471" y="355553"/>
                </a:lnTo>
                <a:lnTo>
                  <a:pt x="209116" y="358373"/>
                </a:lnTo>
                <a:lnTo>
                  <a:pt x="194303" y="360096"/>
                </a:lnTo>
                <a:lnTo>
                  <a:pt x="179069" y="360680"/>
                </a:lnTo>
                <a:lnTo>
                  <a:pt x="164017" y="360096"/>
                </a:lnTo>
                <a:lnTo>
                  <a:pt x="149367" y="358373"/>
                </a:lnTo>
                <a:lnTo>
                  <a:pt x="135158" y="355553"/>
                </a:lnTo>
                <a:lnTo>
                  <a:pt x="121432" y="351678"/>
                </a:lnTo>
                <a:lnTo>
                  <a:pt x="108227" y="346789"/>
                </a:lnTo>
                <a:lnTo>
                  <a:pt x="95585" y="340928"/>
                </a:lnTo>
                <a:lnTo>
                  <a:pt x="83544" y="334138"/>
                </a:lnTo>
                <a:lnTo>
                  <a:pt x="72146" y="326461"/>
                </a:lnTo>
                <a:lnTo>
                  <a:pt x="61429" y="317937"/>
                </a:lnTo>
                <a:lnTo>
                  <a:pt x="51434" y="308610"/>
                </a:lnTo>
                <a:lnTo>
                  <a:pt x="42202" y="298520"/>
                </a:lnTo>
                <a:lnTo>
                  <a:pt x="33771" y="287710"/>
                </a:lnTo>
                <a:lnTo>
                  <a:pt x="26183" y="276223"/>
                </a:lnTo>
                <a:lnTo>
                  <a:pt x="19476" y="264099"/>
                </a:lnTo>
                <a:lnTo>
                  <a:pt x="13692" y="251380"/>
                </a:lnTo>
                <a:lnTo>
                  <a:pt x="8869" y="238109"/>
                </a:lnTo>
                <a:lnTo>
                  <a:pt x="5049" y="224328"/>
                </a:lnTo>
                <a:lnTo>
                  <a:pt x="2270" y="210078"/>
                </a:lnTo>
                <a:lnTo>
                  <a:pt x="574" y="195401"/>
                </a:lnTo>
                <a:lnTo>
                  <a:pt x="0" y="180339"/>
                </a:lnTo>
                <a:lnTo>
                  <a:pt x="574" y="165278"/>
                </a:lnTo>
                <a:lnTo>
                  <a:pt x="2270" y="150601"/>
                </a:lnTo>
                <a:lnTo>
                  <a:pt x="5049" y="136351"/>
                </a:lnTo>
                <a:lnTo>
                  <a:pt x="8869" y="122570"/>
                </a:lnTo>
                <a:lnTo>
                  <a:pt x="13692" y="109299"/>
                </a:lnTo>
                <a:lnTo>
                  <a:pt x="19476" y="96580"/>
                </a:lnTo>
                <a:lnTo>
                  <a:pt x="26183" y="84456"/>
                </a:lnTo>
                <a:lnTo>
                  <a:pt x="33771" y="72969"/>
                </a:lnTo>
                <a:lnTo>
                  <a:pt x="42202" y="62159"/>
                </a:lnTo>
                <a:lnTo>
                  <a:pt x="51434" y="52070"/>
                </a:lnTo>
                <a:lnTo>
                  <a:pt x="61429" y="42742"/>
                </a:lnTo>
                <a:lnTo>
                  <a:pt x="72146" y="34218"/>
                </a:lnTo>
                <a:lnTo>
                  <a:pt x="83544" y="26541"/>
                </a:lnTo>
                <a:lnTo>
                  <a:pt x="95585" y="19751"/>
                </a:lnTo>
                <a:lnTo>
                  <a:pt x="108227" y="13890"/>
                </a:lnTo>
                <a:lnTo>
                  <a:pt x="121432" y="9001"/>
                </a:lnTo>
                <a:lnTo>
                  <a:pt x="135158" y="5126"/>
                </a:lnTo>
                <a:lnTo>
                  <a:pt x="149367" y="2306"/>
                </a:lnTo>
                <a:lnTo>
                  <a:pt x="164017" y="583"/>
                </a:lnTo>
                <a:lnTo>
                  <a:pt x="179069" y="0"/>
                </a:lnTo>
                <a:close/>
              </a:path>
            </a:pathLst>
          </a:custGeom>
          <a:ln w="28752">
            <a:solidFill>
              <a:srgbClr val="000000"/>
            </a:solidFill>
          </a:ln>
        </p:spPr>
        <p:txBody>
          <a:bodyPr wrap="square" lIns="0" tIns="0" rIns="0" bIns="0" rtlCol="0">
            <a:noAutofit/>
          </a:bodyPr>
          <a:lstStyle/>
          <a:p>
            <a:endParaRPr sz="1634"/>
          </a:p>
        </p:txBody>
      </p:sp>
      <p:sp>
        <p:nvSpPr>
          <p:cNvPr id="19" name="object 19"/>
          <p:cNvSpPr/>
          <p:nvPr/>
        </p:nvSpPr>
        <p:spPr>
          <a:xfrm>
            <a:off x="4036295" y="3724067"/>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8" name="object 18"/>
          <p:cNvSpPr/>
          <p:nvPr/>
        </p:nvSpPr>
        <p:spPr>
          <a:xfrm>
            <a:off x="4362482" y="4051407"/>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7" name="object 17"/>
          <p:cNvSpPr/>
          <p:nvPr/>
        </p:nvSpPr>
        <p:spPr>
          <a:xfrm>
            <a:off x="7564419" y="3757492"/>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6" name="object 16"/>
          <p:cNvSpPr/>
          <p:nvPr/>
        </p:nvSpPr>
        <p:spPr>
          <a:xfrm>
            <a:off x="7891758" y="4084832"/>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5" name="object 15"/>
          <p:cNvSpPr/>
          <p:nvPr/>
        </p:nvSpPr>
        <p:spPr>
          <a:xfrm>
            <a:off x="4036295" y="1437298"/>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4" name="object 14"/>
          <p:cNvSpPr/>
          <p:nvPr/>
        </p:nvSpPr>
        <p:spPr>
          <a:xfrm>
            <a:off x="4362482" y="1764638"/>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3" name="object 13"/>
          <p:cNvSpPr txBox="1"/>
          <p:nvPr/>
        </p:nvSpPr>
        <p:spPr>
          <a:xfrm>
            <a:off x="4130809" y="1493941"/>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2</a:t>
            </a:r>
            <a:endParaRPr sz="1634">
              <a:latin typeface="Arial"/>
              <a:cs typeface="Arial"/>
            </a:endParaRPr>
          </a:p>
        </p:txBody>
      </p:sp>
      <p:sp>
        <p:nvSpPr>
          <p:cNvPr id="12" name="object 12"/>
          <p:cNvSpPr txBox="1"/>
          <p:nvPr/>
        </p:nvSpPr>
        <p:spPr>
          <a:xfrm>
            <a:off x="4130809" y="3780710"/>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1</a:t>
            </a:r>
            <a:endParaRPr sz="1634">
              <a:latin typeface="Arial"/>
              <a:cs typeface="Arial"/>
            </a:endParaRPr>
          </a:p>
        </p:txBody>
      </p:sp>
      <p:sp>
        <p:nvSpPr>
          <p:cNvPr id="11" name="object 11"/>
          <p:cNvSpPr txBox="1"/>
          <p:nvPr/>
        </p:nvSpPr>
        <p:spPr>
          <a:xfrm>
            <a:off x="7658933" y="3812983"/>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3</a:t>
            </a:r>
            <a:endParaRPr sz="1634">
              <a:latin typeface="Arial"/>
              <a:cs typeface="Arial"/>
            </a:endParaRPr>
          </a:p>
        </p:txBody>
      </p:sp>
      <p:sp>
        <p:nvSpPr>
          <p:cNvPr id="10" name="object 10"/>
          <p:cNvSpPr txBox="1"/>
          <p:nvPr/>
        </p:nvSpPr>
        <p:spPr>
          <a:xfrm>
            <a:off x="2243994" y="4856090"/>
            <a:ext cx="307734" cy="6950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(1)</a:t>
            </a:r>
            <a:endParaRPr sz="1634">
              <a:latin typeface="Arial"/>
              <a:cs typeface="Arial"/>
            </a:endParaRPr>
          </a:p>
          <a:p>
            <a:pPr marL="11527" marR="6861">
              <a:lnSpc>
                <a:spcPts val="1824"/>
              </a:lnSpc>
              <a:spcBef>
                <a:spcPts val="30"/>
              </a:spcBef>
            </a:pPr>
            <a:r>
              <a:rPr sz="1634" dirty="0">
                <a:latin typeface="Arial"/>
                <a:cs typeface="Arial"/>
              </a:rPr>
              <a:t>(2) (3)</a:t>
            </a:r>
            <a:endParaRPr sz="1634">
              <a:latin typeface="Arial"/>
              <a:cs typeface="Arial"/>
            </a:endParaRPr>
          </a:p>
        </p:txBody>
      </p:sp>
      <p:sp>
        <p:nvSpPr>
          <p:cNvPr id="9" name="object 9"/>
          <p:cNvSpPr txBox="1"/>
          <p:nvPr/>
        </p:nvSpPr>
        <p:spPr>
          <a:xfrm>
            <a:off x="2555198" y="4856090"/>
            <a:ext cx="2651194" cy="695021"/>
          </a:xfrm>
          <a:prstGeom prst="rect">
            <a:avLst/>
          </a:prstGeom>
        </p:spPr>
        <p:txBody>
          <a:bodyPr wrap="square" lIns="0" tIns="0" rIns="0" bIns="0" rtlCol="0">
            <a:noAutofit/>
          </a:bodyPr>
          <a:lstStyle/>
          <a:p>
            <a:pPr marL="11527" marR="35787">
              <a:lnSpc>
                <a:spcPts val="1760"/>
              </a:lnSpc>
              <a:spcBef>
                <a:spcPts val="88"/>
              </a:spcBef>
            </a:pPr>
            <a:r>
              <a:rPr sz="1634" spc="-8" dirty="0">
                <a:latin typeface="Arial"/>
                <a:cs typeface="Arial"/>
              </a:rPr>
              <a:t>C</a:t>
            </a:r>
            <a:r>
              <a:rPr sz="1634" dirty="0">
                <a:latin typeface="Arial"/>
                <a:cs typeface="Arial"/>
              </a:rPr>
              <a:t>PU </a:t>
            </a:r>
            <a:r>
              <a:rPr sz="1634" spc="-35" dirty="0">
                <a:latin typeface="Arial"/>
                <a:cs typeface="Arial"/>
              </a:rPr>
              <a:t>w</a:t>
            </a:r>
            <a:r>
              <a:rPr sz="1634" dirty="0">
                <a:latin typeface="Arial"/>
                <a:cs typeface="Arial"/>
              </a:rPr>
              <a:t>rites </a:t>
            </a:r>
            <a:r>
              <a:rPr sz="1634" spc="8" dirty="0">
                <a:latin typeface="Arial"/>
                <a:cs typeface="Arial"/>
              </a:rPr>
              <a:t>t</a:t>
            </a:r>
            <a:r>
              <a:rPr sz="1634" dirty="0">
                <a:latin typeface="Arial"/>
                <a:cs typeface="Arial"/>
              </a:rPr>
              <a:t>o m</a:t>
            </a:r>
            <a:r>
              <a:rPr sz="1634" spc="-8" dirty="0">
                <a:latin typeface="Arial"/>
                <a:cs typeface="Arial"/>
              </a:rPr>
              <a:t>e</a:t>
            </a:r>
            <a:r>
              <a:rPr sz="1634" dirty="0">
                <a:latin typeface="Arial"/>
                <a:cs typeface="Arial"/>
              </a:rPr>
              <a:t>mory</a:t>
            </a:r>
            <a:endParaRPr sz="1634">
              <a:latin typeface="Arial"/>
              <a:cs typeface="Arial"/>
            </a:endParaRPr>
          </a:p>
          <a:p>
            <a:pPr marL="11527">
              <a:lnSpc>
                <a:spcPts val="1833"/>
              </a:lnSpc>
              <a:spcBef>
                <a:spcPts val="4"/>
              </a:spcBef>
            </a:pPr>
            <a:r>
              <a:rPr sz="1634" spc="-8" dirty="0">
                <a:latin typeface="Arial"/>
                <a:cs typeface="Arial"/>
              </a:rPr>
              <a:t>C</a:t>
            </a:r>
            <a:r>
              <a:rPr sz="1634" dirty="0">
                <a:latin typeface="Arial"/>
                <a:cs typeface="Arial"/>
              </a:rPr>
              <a:t>PU </a:t>
            </a:r>
            <a:r>
              <a:rPr sz="1634" spc="8" dirty="0">
                <a:latin typeface="Arial"/>
                <a:cs typeface="Arial"/>
              </a:rPr>
              <a:t>f</a:t>
            </a:r>
            <a:r>
              <a:rPr sz="1634" spc="-8" dirty="0">
                <a:latin typeface="Arial"/>
                <a:cs typeface="Arial"/>
              </a:rPr>
              <a:t>l</a:t>
            </a:r>
            <a:r>
              <a:rPr sz="1634" dirty="0">
                <a:latin typeface="Arial"/>
                <a:cs typeface="Arial"/>
              </a:rPr>
              <a:t>us</a:t>
            </a:r>
            <a:r>
              <a:rPr sz="1634" spc="-8" dirty="0">
                <a:latin typeface="Arial"/>
                <a:cs typeface="Arial"/>
              </a:rPr>
              <a:t>h</a:t>
            </a:r>
            <a:r>
              <a:rPr sz="1634" dirty="0">
                <a:latin typeface="Arial"/>
                <a:cs typeface="Arial"/>
              </a:rPr>
              <a:t>es its</a:t>
            </a:r>
            <a:r>
              <a:rPr sz="1634" spc="4" dirty="0">
                <a:latin typeface="Arial"/>
                <a:cs typeface="Arial"/>
              </a:rPr>
              <a:t> </a:t>
            </a:r>
            <a:r>
              <a:rPr sz="1634" spc="-35" dirty="0">
                <a:latin typeface="Arial"/>
                <a:cs typeface="Arial"/>
              </a:rPr>
              <a:t>w</a:t>
            </a:r>
            <a:r>
              <a:rPr sz="1634" dirty="0">
                <a:latin typeface="Arial"/>
                <a:cs typeface="Arial"/>
              </a:rPr>
              <a:t>rite </a:t>
            </a:r>
            <a:r>
              <a:rPr sz="1634" spc="-8" dirty="0">
                <a:latin typeface="Arial"/>
                <a:cs typeface="Arial"/>
              </a:rPr>
              <a:t>b</a:t>
            </a:r>
            <a:r>
              <a:rPr sz="1634" dirty="0">
                <a:latin typeface="Arial"/>
                <a:cs typeface="Arial"/>
              </a:rPr>
              <a:t>u</a:t>
            </a:r>
            <a:r>
              <a:rPr sz="1634" spc="-17" dirty="0">
                <a:latin typeface="Arial"/>
                <a:cs typeface="Arial"/>
              </a:rPr>
              <a:t>ff</a:t>
            </a:r>
            <a:r>
              <a:rPr sz="1634" dirty="0">
                <a:latin typeface="Arial"/>
                <a:cs typeface="Arial"/>
              </a:rPr>
              <a:t>ers</a:t>
            </a:r>
            <a:endParaRPr sz="1634">
              <a:latin typeface="Arial"/>
              <a:cs typeface="Arial"/>
            </a:endParaRPr>
          </a:p>
          <a:p>
            <a:pPr marL="11527" marR="35787">
              <a:lnSpc>
                <a:spcPts val="1824"/>
              </a:lnSpc>
            </a:pPr>
            <a:r>
              <a:rPr sz="1634" spc="-8" dirty="0">
                <a:latin typeface="Arial"/>
                <a:cs typeface="Arial"/>
              </a:rPr>
              <a:t>D</a:t>
            </a:r>
            <a:r>
              <a:rPr sz="1634" dirty="0">
                <a:latin typeface="Arial"/>
                <a:cs typeface="Arial"/>
              </a:rPr>
              <a:t>evi</a:t>
            </a:r>
            <a:r>
              <a:rPr sz="1634" spc="-8" dirty="0">
                <a:latin typeface="Arial"/>
                <a:cs typeface="Arial"/>
              </a:rPr>
              <a:t>c</a:t>
            </a:r>
            <a:r>
              <a:rPr sz="1634" dirty="0">
                <a:latin typeface="Arial"/>
                <a:cs typeface="Arial"/>
              </a:rPr>
              <a:t>e rea</a:t>
            </a:r>
            <a:r>
              <a:rPr sz="1634" spc="-8" dirty="0">
                <a:latin typeface="Arial"/>
                <a:cs typeface="Arial"/>
              </a:rPr>
              <a:t>d</a:t>
            </a:r>
            <a:r>
              <a:rPr sz="1634" dirty="0">
                <a:latin typeface="Arial"/>
                <a:cs typeface="Arial"/>
              </a:rPr>
              <a:t>s</a:t>
            </a:r>
            <a:r>
              <a:rPr sz="1634" spc="8" dirty="0">
                <a:latin typeface="Arial"/>
                <a:cs typeface="Arial"/>
              </a:rPr>
              <a:t> </a:t>
            </a:r>
            <a:r>
              <a:rPr sz="1634" dirty="0">
                <a:latin typeface="Arial"/>
                <a:cs typeface="Arial"/>
              </a:rPr>
              <a:t>from mem</a:t>
            </a:r>
            <a:r>
              <a:rPr sz="1634" spc="-8" dirty="0">
                <a:latin typeface="Arial"/>
                <a:cs typeface="Arial"/>
              </a:rPr>
              <a:t>o</a:t>
            </a:r>
            <a:r>
              <a:rPr sz="1634" dirty="0">
                <a:latin typeface="Arial"/>
                <a:cs typeface="Arial"/>
              </a:rPr>
              <a:t>ry</a:t>
            </a:r>
            <a:endParaRPr sz="1634">
              <a:latin typeface="Arial"/>
              <a:cs typeface="Arial"/>
            </a:endParaRPr>
          </a:p>
        </p:txBody>
      </p:sp>
      <p:sp>
        <p:nvSpPr>
          <p:cNvPr id="6" name="object 6"/>
          <p:cNvSpPr txBox="1"/>
          <p:nvPr/>
        </p:nvSpPr>
        <p:spPr>
          <a:xfrm>
            <a:off x="5441320" y="3757492"/>
            <a:ext cx="1305902" cy="817197"/>
          </a:xfrm>
          <a:prstGeom prst="rect">
            <a:avLst/>
          </a:prstGeom>
        </p:spPr>
        <p:txBody>
          <a:bodyPr wrap="square" lIns="0" tIns="0" rIns="0" bIns="0" rtlCol="0">
            <a:noAutofit/>
          </a:bodyPr>
          <a:lstStyle/>
          <a:p>
            <a:pPr>
              <a:lnSpc>
                <a:spcPts val="908"/>
              </a:lnSpc>
            </a:pPr>
            <a:endParaRPr sz="908"/>
          </a:p>
          <a:p>
            <a:pPr marL="257041">
              <a:lnSpc>
                <a:spcPct val="95825"/>
              </a:lnSpc>
              <a:spcBef>
                <a:spcPts val="1344"/>
              </a:spcBef>
            </a:pPr>
            <a:r>
              <a:rPr sz="1634" b="1" dirty="0">
                <a:latin typeface="Arial"/>
                <a:cs typeface="Arial"/>
              </a:rPr>
              <a:t>M</a:t>
            </a:r>
            <a:r>
              <a:rPr sz="1634" b="1" spc="-8" dirty="0">
                <a:latin typeface="Arial"/>
                <a:cs typeface="Arial"/>
              </a:rPr>
              <a:t>e</a:t>
            </a:r>
            <a:r>
              <a:rPr sz="1634" b="1" dirty="0">
                <a:latin typeface="Arial"/>
                <a:cs typeface="Arial"/>
              </a:rPr>
              <a:t>mory</a:t>
            </a:r>
            <a:endParaRPr sz="1634">
              <a:latin typeface="Arial"/>
              <a:cs typeface="Arial"/>
            </a:endParaRPr>
          </a:p>
        </p:txBody>
      </p:sp>
      <p:sp>
        <p:nvSpPr>
          <p:cNvPr id="5" name="object 5"/>
          <p:cNvSpPr txBox="1"/>
          <p:nvPr/>
        </p:nvSpPr>
        <p:spPr>
          <a:xfrm>
            <a:off x="7400749" y="2286767"/>
            <a:ext cx="1307054" cy="817197"/>
          </a:xfrm>
          <a:prstGeom prst="rect">
            <a:avLst/>
          </a:prstGeom>
        </p:spPr>
        <p:txBody>
          <a:bodyPr wrap="square" lIns="0" tIns="0" rIns="0" bIns="0" rtlCol="0">
            <a:noAutofit/>
          </a:bodyPr>
          <a:lstStyle/>
          <a:p>
            <a:pPr>
              <a:lnSpc>
                <a:spcPts val="908"/>
              </a:lnSpc>
            </a:pPr>
            <a:endParaRPr sz="908"/>
          </a:p>
          <a:p>
            <a:pPr marL="322743">
              <a:lnSpc>
                <a:spcPct val="95825"/>
              </a:lnSpc>
              <a:spcBef>
                <a:spcPts val="1344"/>
              </a:spcBef>
            </a:pPr>
            <a:r>
              <a:rPr sz="1634" b="1" spc="-8" dirty="0">
                <a:latin typeface="Arial"/>
                <a:cs typeface="Arial"/>
              </a:rPr>
              <a:t>D</a:t>
            </a:r>
            <a:r>
              <a:rPr sz="1634" b="1" dirty="0">
                <a:latin typeface="Arial"/>
                <a:cs typeface="Arial"/>
              </a:rPr>
              <a:t>e</a:t>
            </a:r>
            <a:r>
              <a:rPr sz="1634" b="1" spc="-35" dirty="0">
                <a:latin typeface="Arial"/>
                <a:cs typeface="Arial"/>
              </a:rPr>
              <a:t>v</a:t>
            </a:r>
            <a:r>
              <a:rPr sz="1634" b="1" dirty="0">
                <a:latin typeface="Arial"/>
                <a:cs typeface="Arial"/>
              </a:rPr>
              <a:t>ice</a:t>
            </a:r>
            <a:endParaRPr sz="1634">
              <a:latin typeface="Arial"/>
              <a:cs typeface="Arial"/>
            </a:endParaRPr>
          </a:p>
        </p:txBody>
      </p:sp>
      <p:sp>
        <p:nvSpPr>
          <p:cNvPr id="4" name="object 4"/>
          <p:cNvSpPr txBox="1"/>
          <p:nvPr/>
        </p:nvSpPr>
        <p:spPr>
          <a:xfrm>
            <a:off x="5441320" y="2286767"/>
            <a:ext cx="1305902" cy="817197"/>
          </a:xfrm>
          <a:prstGeom prst="rect">
            <a:avLst/>
          </a:prstGeom>
        </p:spPr>
        <p:txBody>
          <a:bodyPr wrap="square" lIns="0" tIns="0" rIns="0" bIns="0" rtlCol="0">
            <a:noAutofit/>
          </a:bodyPr>
          <a:lstStyle/>
          <a:p>
            <a:pPr>
              <a:lnSpc>
                <a:spcPts val="1271"/>
              </a:lnSpc>
              <a:spcBef>
                <a:spcPts val="64"/>
              </a:spcBef>
            </a:pPr>
            <a:endParaRPr sz="1271"/>
          </a:p>
          <a:p>
            <a:pPr marL="227621" marR="225205" algn="ctr">
              <a:lnSpc>
                <a:spcPct val="95825"/>
              </a:lnSpc>
            </a:pPr>
            <a:r>
              <a:rPr sz="1634" b="1" dirty="0">
                <a:latin typeface="Arial"/>
                <a:cs typeface="Arial"/>
              </a:rPr>
              <a:t>M</a:t>
            </a:r>
            <a:r>
              <a:rPr sz="1634" b="1" spc="-8" dirty="0">
                <a:latin typeface="Arial"/>
                <a:cs typeface="Arial"/>
              </a:rPr>
              <a:t>e</a:t>
            </a:r>
            <a:r>
              <a:rPr sz="1634" b="1" dirty="0">
                <a:latin typeface="Arial"/>
                <a:cs typeface="Arial"/>
              </a:rPr>
              <a:t>mory</a:t>
            </a:r>
            <a:endParaRPr sz="1634">
              <a:latin typeface="Arial"/>
              <a:cs typeface="Arial"/>
            </a:endParaRPr>
          </a:p>
          <a:p>
            <a:pPr marL="129673" marR="130746" algn="ctr">
              <a:lnSpc>
                <a:spcPts val="1833"/>
              </a:lnSpc>
              <a:spcBef>
                <a:spcPts val="92"/>
              </a:spcBef>
            </a:pPr>
            <a:r>
              <a:rPr sz="1634" b="1" dirty="0">
                <a:latin typeface="Arial"/>
                <a:cs typeface="Arial"/>
              </a:rPr>
              <a:t>C</a:t>
            </a:r>
            <a:r>
              <a:rPr sz="1634" b="1" spc="8" dirty="0">
                <a:latin typeface="Arial"/>
                <a:cs typeface="Arial"/>
              </a:rPr>
              <a:t>o</a:t>
            </a:r>
            <a:r>
              <a:rPr sz="1634" b="1" dirty="0">
                <a:latin typeface="Arial"/>
                <a:cs typeface="Arial"/>
              </a:rPr>
              <a:t>nt</a:t>
            </a:r>
            <a:r>
              <a:rPr sz="1634" b="1" spc="-13" dirty="0">
                <a:latin typeface="Arial"/>
                <a:cs typeface="Arial"/>
              </a:rPr>
              <a:t>r</a:t>
            </a:r>
            <a:r>
              <a:rPr sz="1634" b="1" spc="8" dirty="0">
                <a:latin typeface="Arial"/>
                <a:cs typeface="Arial"/>
              </a:rPr>
              <a:t>o</a:t>
            </a:r>
            <a:r>
              <a:rPr sz="1634" b="1" dirty="0">
                <a:latin typeface="Arial"/>
                <a:cs typeface="Arial"/>
              </a:rPr>
              <a:t>l</a:t>
            </a:r>
            <a:r>
              <a:rPr sz="1634" b="1" spc="4" dirty="0">
                <a:latin typeface="Arial"/>
                <a:cs typeface="Arial"/>
              </a:rPr>
              <a:t>l</a:t>
            </a:r>
            <a:r>
              <a:rPr sz="1634" b="1" spc="-8" dirty="0">
                <a:latin typeface="Arial"/>
                <a:cs typeface="Arial"/>
              </a:rPr>
              <a:t>e</a:t>
            </a:r>
            <a:r>
              <a:rPr sz="1634" b="1" dirty="0">
                <a:latin typeface="Arial"/>
                <a:cs typeface="Arial"/>
              </a:rPr>
              <a:t>r</a:t>
            </a:r>
            <a:endParaRPr sz="1634">
              <a:latin typeface="Arial"/>
              <a:cs typeface="Arial"/>
            </a:endParaRPr>
          </a:p>
        </p:txBody>
      </p:sp>
      <p:sp>
        <p:nvSpPr>
          <p:cNvPr id="3" name="object 3"/>
          <p:cNvSpPr txBox="1"/>
          <p:nvPr/>
        </p:nvSpPr>
        <p:spPr>
          <a:xfrm>
            <a:off x="3153398" y="2286767"/>
            <a:ext cx="1307054" cy="817197"/>
          </a:xfrm>
          <a:prstGeom prst="rect">
            <a:avLst/>
          </a:prstGeom>
        </p:spPr>
        <p:txBody>
          <a:bodyPr wrap="square" lIns="0" tIns="0" rIns="0" bIns="0" rtlCol="0">
            <a:noAutofit/>
          </a:bodyPr>
          <a:lstStyle/>
          <a:p>
            <a:pPr>
              <a:lnSpc>
                <a:spcPts val="454"/>
              </a:lnSpc>
              <a:spcBef>
                <a:spcPts val="39"/>
              </a:spcBef>
            </a:pPr>
            <a:endParaRPr sz="454"/>
          </a:p>
          <a:p>
            <a:pPr marL="418413" marR="381487" indent="17290">
              <a:lnSpc>
                <a:spcPts val="1833"/>
              </a:lnSpc>
              <a:spcBef>
                <a:spcPts val="999"/>
              </a:spcBef>
            </a:pPr>
            <a:r>
              <a:rPr sz="1634" b="1" spc="-8" dirty="0">
                <a:latin typeface="Arial"/>
                <a:cs typeface="Arial"/>
              </a:rPr>
              <a:t>C</a:t>
            </a:r>
            <a:r>
              <a:rPr sz="1634" b="1" dirty="0">
                <a:latin typeface="Arial"/>
                <a:cs typeface="Arial"/>
              </a:rPr>
              <a:t>PU </a:t>
            </a:r>
            <a:r>
              <a:rPr sz="1634" b="1" spc="-8" dirty="0">
                <a:latin typeface="Arial"/>
                <a:cs typeface="Arial"/>
              </a:rPr>
              <a:t>C</a:t>
            </a:r>
            <a:r>
              <a:rPr sz="1634" b="1" spc="8" dirty="0">
                <a:latin typeface="Arial"/>
                <a:cs typeface="Arial"/>
              </a:rPr>
              <a:t>o</a:t>
            </a:r>
            <a:r>
              <a:rPr sz="1634" b="1" spc="-8" dirty="0">
                <a:latin typeface="Arial"/>
                <a:cs typeface="Arial"/>
              </a:rPr>
              <a:t>r</a:t>
            </a:r>
            <a:r>
              <a:rPr sz="1634" b="1" dirty="0">
                <a:latin typeface="Arial"/>
                <a:cs typeface="Arial"/>
              </a:rPr>
              <a:t>e</a:t>
            </a:r>
            <a:endParaRPr sz="1634">
              <a:latin typeface="Arial"/>
              <a:cs typeface="Arial"/>
            </a:endParaRPr>
          </a:p>
        </p:txBody>
      </p:sp>
      <p:sp>
        <p:nvSpPr>
          <p:cNvPr id="119" name="object 23"/>
          <p:cNvSpPr/>
          <p:nvPr/>
        </p:nvSpPr>
        <p:spPr>
          <a:xfrm>
            <a:off x="1622050" y="1195380"/>
            <a:ext cx="9148226" cy="0"/>
          </a:xfrm>
          <a:custGeom>
            <a:avLst/>
            <a:gdLst/>
            <a:ahLst/>
            <a:cxnLst/>
            <a:rect l="l" t="t" r="r" b="b"/>
            <a:pathLst>
              <a:path w="10079990">
                <a:moveTo>
                  <a:pt x="0" y="0"/>
                </a:moveTo>
                <a:lnTo>
                  <a:pt x="10079990" y="0"/>
                </a:lnTo>
              </a:path>
            </a:pathLst>
          </a:custGeom>
          <a:ln w="17970">
            <a:solidFill>
              <a:srgbClr val="7F7F7F"/>
            </a:solidFill>
          </a:ln>
        </p:spPr>
        <p:txBody>
          <a:bodyPr wrap="square" lIns="0" tIns="0" rIns="0" bIns="0" rtlCol="0">
            <a:noAutofit/>
          </a:bodyPr>
          <a:lstStyle/>
          <a:p>
            <a:endParaRPr sz="1634"/>
          </a:p>
        </p:txBody>
      </p:sp>
      <p:sp>
        <p:nvSpPr>
          <p:cNvPr id="120" name="Title 1"/>
          <p:cNvSpPr txBox="1">
            <a:spLocks/>
          </p:cNvSpPr>
          <p:nvPr/>
        </p:nvSpPr>
        <p:spPr>
          <a:xfrm>
            <a:off x="1386685" y="466906"/>
            <a:ext cx="2975796" cy="864517"/>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Write Buffer</a:t>
            </a:r>
          </a:p>
        </p:txBody>
      </p:sp>
    </p:spTree>
    <p:extLst>
      <p:ext uri="{BB962C8B-B14F-4D97-AF65-F5344CB8AC3E}">
        <p14:creationId xmlns:p14="http://schemas.microsoft.com/office/powerpoint/2010/main" val="1319614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0158" y="5754999"/>
            <a:ext cx="9148226" cy="138313"/>
          </a:xfrm>
          <a:prstGeom prst="rect">
            <a:avLst/>
          </a:prstGeom>
        </p:spPr>
        <p:txBody>
          <a:bodyPr wrap="square" lIns="0" tIns="0" rIns="0" bIns="0" rtlCol="0">
            <a:noAutofit/>
          </a:bodyPr>
          <a:lstStyle/>
          <a:p>
            <a:pPr marL="23053">
              <a:lnSpc>
                <a:spcPts val="908"/>
              </a:lnSpc>
            </a:pPr>
            <a:endParaRPr sz="908"/>
          </a:p>
        </p:txBody>
      </p:sp>
      <p:sp>
        <p:nvSpPr>
          <p:cNvPr id="9" name="Title 1"/>
          <p:cNvSpPr txBox="1">
            <a:spLocks/>
          </p:cNvSpPr>
          <p:nvPr/>
        </p:nvSpPr>
        <p:spPr>
          <a:xfrm>
            <a:off x="1520158" y="550069"/>
            <a:ext cx="10018713" cy="928447"/>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CMA Integration </a:t>
            </a:r>
          </a:p>
        </p:txBody>
      </p:sp>
      <p:sp>
        <p:nvSpPr>
          <p:cNvPr id="6" name="Rectangle 5"/>
          <p:cNvSpPr/>
          <p:nvPr/>
        </p:nvSpPr>
        <p:spPr>
          <a:xfrm>
            <a:off x="1637595" y="1908597"/>
            <a:ext cx="9030789" cy="3416320"/>
          </a:xfrm>
          <a:prstGeom prst="rect">
            <a:avLst/>
          </a:prstGeom>
        </p:spPr>
        <p:txBody>
          <a:bodyPr wrap="square">
            <a:spAutoFit/>
          </a:bodyPr>
          <a:lstStyle/>
          <a:p>
            <a:pPr marL="285750" indent="-285750">
              <a:buFont typeface="Arial" panose="020B0604020202020204" pitchFamily="34" charset="0"/>
              <a:buChar char="•"/>
            </a:pPr>
            <a:r>
              <a:rPr lang="en-US" dirty="0"/>
              <a:t>To allocate CMA memory:</a:t>
            </a:r>
          </a:p>
          <a:p>
            <a:endParaRPr lang="en-US" dirty="0"/>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struct</a:t>
            </a:r>
            <a:r>
              <a:rPr lang="en-US" dirty="0">
                <a:latin typeface="Times New Roman" panose="02020603050405020304" pitchFamily="18" charset="0"/>
                <a:cs typeface="Times New Roman" panose="02020603050405020304" pitchFamily="18" charset="0"/>
              </a:rPr>
              <a:t> page *</a:t>
            </a:r>
            <a:r>
              <a:rPr lang="en-US" b="1" dirty="0" err="1">
                <a:latin typeface="Times New Roman" panose="02020603050405020304" pitchFamily="18" charset="0"/>
                <a:cs typeface="Times New Roman" panose="02020603050405020304" pitchFamily="18" charset="0"/>
              </a:rPr>
              <a:t>dma_alloc_from_contiguous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struct</a:t>
            </a:r>
            <a:r>
              <a:rPr lang="en-US" dirty="0">
                <a:latin typeface="Times New Roman" panose="02020603050405020304" pitchFamily="18" charset="0"/>
                <a:cs typeface="Times New Roman" panose="02020603050405020304" pitchFamily="18" charset="0"/>
              </a:rPr>
              <a:t> device *dev,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count, unsigned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align);</a:t>
            </a:r>
          </a:p>
          <a:p>
            <a:endParaRPr lang="en-US" dirty="0"/>
          </a:p>
          <a:p>
            <a:r>
              <a:rPr lang="en-US" dirty="0"/>
              <a:t>The return value is the first of a sequence of count allocated pages.</a:t>
            </a:r>
          </a:p>
          <a:p>
            <a:endParaRPr lang="en-US" dirty="0"/>
          </a:p>
          <a:p>
            <a:pPr marL="285750" indent="-285750">
              <a:buFont typeface="Arial" panose="020B0604020202020204" pitchFamily="34" charset="0"/>
              <a:buChar char="•"/>
            </a:pPr>
            <a:r>
              <a:rPr lang="en-US" dirty="0"/>
              <a:t>To free the allocated buffer:</a:t>
            </a:r>
          </a:p>
          <a:p>
            <a:endParaRPr lang="en-US" dirty="0"/>
          </a:p>
          <a:p>
            <a:r>
              <a:rPr lang="en-US" dirty="0">
                <a:latin typeface="Times New Roman" panose="02020603050405020304" pitchFamily="18" charset="0"/>
                <a:cs typeface="Times New Roman" panose="02020603050405020304" pitchFamily="18" charset="0"/>
              </a:rPr>
              <a:t>    bool </a:t>
            </a:r>
            <a:r>
              <a:rPr lang="en-US" b="1" dirty="0" err="1">
                <a:latin typeface="Times New Roman" panose="02020603050405020304" pitchFamily="18" charset="0"/>
                <a:cs typeface="Times New Roman" panose="02020603050405020304" pitchFamily="18" charset="0"/>
              </a:rPr>
              <a:t>dma_release_from_contiguous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struct</a:t>
            </a:r>
            <a:r>
              <a:rPr lang="en-US" dirty="0">
                <a:latin typeface="Times New Roman" panose="02020603050405020304" pitchFamily="18" charset="0"/>
                <a:cs typeface="Times New Roman" panose="02020603050405020304" pitchFamily="18" charset="0"/>
              </a:rPr>
              <a:t> device *dev, </a:t>
            </a:r>
            <a:r>
              <a:rPr lang="en-US" dirty="0" err="1">
                <a:latin typeface="Times New Roman" panose="02020603050405020304" pitchFamily="18" charset="0"/>
                <a:cs typeface="Times New Roman" panose="02020603050405020304" pitchFamily="18" charset="0"/>
              </a:rPr>
              <a:t>struct</a:t>
            </a:r>
            <a:r>
              <a:rPr lang="en-US" dirty="0">
                <a:latin typeface="Times New Roman" panose="02020603050405020304" pitchFamily="18" charset="0"/>
                <a:cs typeface="Times New Roman" panose="02020603050405020304" pitchFamily="18" charset="0"/>
              </a:rPr>
              <a:t> page *pages,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count);</a:t>
            </a:r>
          </a:p>
          <a:p>
            <a:endParaRPr lang="en-US" dirty="0">
              <a:latin typeface="Times New Roman" panose="02020603050405020304" pitchFamily="18" charset="0"/>
              <a:cs typeface="Times New Roman" panose="02020603050405020304" pitchFamily="18" charset="0"/>
            </a:endParaRPr>
          </a:p>
          <a:p>
            <a:r>
              <a:rPr lang="en-US" dirty="0"/>
              <a:t>If the region passed to the function did not come from CMA, the function will return false. Otherwise, it will return true. </a:t>
            </a:r>
          </a:p>
        </p:txBody>
      </p:sp>
    </p:spTree>
    <p:extLst>
      <p:ext uri="{BB962C8B-B14F-4D97-AF65-F5344CB8AC3E}">
        <p14:creationId xmlns:p14="http://schemas.microsoft.com/office/powerpoint/2010/main" val="39254301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51344"/>
            <a:ext cx="6096000" cy="3970318"/>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reserved-memory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venus_fw_mem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venus_fw_region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compatible = </a:t>
            </a:r>
            <a:r>
              <a:rPr lang="en-US" sz="1400" dirty="0">
                <a:solidFill>
                  <a:srgbClr val="00B0F0"/>
                </a:solidFill>
                <a:latin typeface="Courier New" panose="02070309020205020404" pitchFamily="49" charset="0"/>
                <a:cs typeface="Courier New" panose="02070309020205020404" pitchFamily="49" charset="0"/>
              </a:rPr>
              <a:t>"shared-</a:t>
            </a:r>
            <a:r>
              <a:rPr lang="en-US" sz="1400" dirty="0" err="1">
                <a:solidFill>
                  <a:srgbClr val="00B0F0"/>
                </a:solidFill>
                <a:latin typeface="Courier New" panose="02070309020205020404" pitchFamily="49" charset="0"/>
                <a:cs typeface="Courier New" panose="02070309020205020404" pitchFamily="49" charset="0"/>
              </a:rPr>
              <a:t>dma</a:t>
            </a:r>
            <a:r>
              <a:rPr lang="en-US" sz="1400" dirty="0">
                <a:solidFill>
                  <a:srgbClr val="00B0F0"/>
                </a:solidFill>
                <a:latin typeface="Courier New" panose="02070309020205020404" pitchFamily="49" charset="0"/>
                <a:cs typeface="Courier New" panose="02070309020205020404" pitchFamily="49" charset="0"/>
              </a:rPr>
              <a:t>-pool"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alloc</a:t>
            </a:r>
            <a:r>
              <a:rPr lang="en-US" sz="1400" dirty="0">
                <a:latin typeface="Courier New" panose="02070309020205020404" pitchFamily="49" charset="0"/>
                <a:cs typeface="Courier New" panose="02070309020205020404" pitchFamily="49" charset="0"/>
              </a:rPr>
              <a:t>-ranges = &lt;0x0 0x80000000 0x0 				0x20000000&gt;				alignment = &lt;0x0 0x400000&gt;;</a:t>
            </a:r>
          </a:p>
          <a:p>
            <a:r>
              <a:rPr lang="en-US" sz="1400" dirty="0">
                <a:latin typeface="Courier New" panose="02070309020205020404" pitchFamily="49" charset="0"/>
                <a:cs typeface="Courier New" panose="02070309020205020404" pitchFamily="49" charset="0"/>
              </a:rPr>
              <a:t>		size = &lt;0x0 0x800000&gt;;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qcom,venus@cce0000 {</a:t>
            </a:r>
          </a:p>
          <a:p>
            <a:r>
              <a:rPr lang="en-US" sz="1400" dirty="0">
                <a:latin typeface="Courier New" panose="02070309020205020404" pitchFamily="49" charset="0"/>
                <a:cs typeface="Courier New" panose="02070309020205020404" pitchFamily="49" charset="0"/>
              </a:rPr>
              <a:t>		compatible = "</a:t>
            </a:r>
            <a:r>
              <a:rPr lang="en-US" sz="1400" dirty="0" err="1">
                <a:latin typeface="Courier New" panose="02070309020205020404" pitchFamily="49" charset="0"/>
                <a:cs typeface="Courier New" panose="02070309020205020404" pitchFamily="49" charset="0"/>
              </a:rPr>
              <a:t>qcom,pil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tz</a:t>
            </a:r>
            <a:r>
              <a:rPr lang="en-US" sz="1400" dirty="0">
                <a:latin typeface="Courier New" panose="02070309020205020404" pitchFamily="49" charset="0"/>
                <a:cs typeface="Courier New" panose="02070309020205020404" pitchFamily="49" charset="0"/>
              </a:rPr>
              <a:t>-generic";</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reg</a:t>
            </a:r>
            <a:r>
              <a:rPr lang="en-US" sz="1400" dirty="0">
                <a:latin typeface="Courier New" panose="02070309020205020404" pitchFamily="49" charset="0"/>
                <a:cs typeface="Courier New" panose="02070309020205020404" pitchFamily="49" charset="0"/>
              </a:rPr>
              <a:t> = &lt;0xcce0000 0x4000&gt;;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memory-region = &lt;&amp;</a:t>
            </a:r>
            <a:r>
              <a:rPr lang="en-US" sz="1400" dirty="0" err="1">
                <a:latin typeface="Courier New" panose="02070309020205020404" pitchFamily="49" charset="0"/>
                <a:cs typeface="Courier New" panose="02070309020205020404" pitchFamily="49" charset="0"/>
              </a:rPr>
              <a:t>venus_fw_mem</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		status = "ok";</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591807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1045" y="1147679"/>
            <a:ext cx="3235181" cy="369332"/>
          </a:xfrm>
          <a:prstGeom prst="rect">
            <a:avLst/>
          </a:prstGeom>
        </p:spPr>
        <p:txBody>
          <a:bodyPr wrap="none">
            <a:spAutoFit/>
          </a:bodyPr>
          <a:lstStyle/>
          <a:p>
            <a:r>
              <a:rPr lang="en-US" dirty="0"/>
              <a:t>“drivers/of/</a:t>
            </a:r>
            <a:r>
              <a:rPr lang="en-US" dirty="0" err="1"/>
              <a:t>of_reserved_mem.c</a:t>
            </a:r>
            <a:r>
              <a:rPr lang="en-US" dirty="0"/>
              <a:t>”</a:t>
            </a:r>
          </a:p>
        </p:txBody>
      </p:sp>
      <p:sp>
        <p:nvSpPr>
          <p:cNvPr id="3" name="Rectangle 2"/>
          <p:cNvSpPr/>
          <p:nvPr/>
        </p:nvSpPr>
        <p:spPr>
          <a:xfrm>
            <a:off x="2995591" y="2643970"/>
            <a:ext cx="6973384" cy="338554"/>
          </a:xfrm>
          <a:prstGeom prst="rect">
            <a:avLst/>
          </a:prstGeom>
        </p:spPr>
        <p:txBody>
          <a:bodyPr wrap="none">
            <a:spAutoFit/>
          </a:bodyPr>
          <a:lstStyle/>
          <a:p>
            <a:r>
              <a:rPr lang="en-US" sz="1600" dirty="0">
                <a:latin typeface="Courier New" panose="02070309020205020404" pitchFamily="49" charset="0"/>
                <a:cs typeface="Courier New" panose="02070309020205020404" pitchFamily="49" charset="0"/>
              </a:rPr>
              <a:t>np = </a:t>
            </a:r>
            <a:r>
              <a:rPr lang="en-US" sz="1600" dirty="0" err="1">
                <a:latin typeface="Courier New" panose="02070309020205020404" pitchFamily="49" charset="0"/>
                <a:cs typeface="Courier New" panose="02070309020205020404" pitchFamily="49" charset="0"/>
              </a:rPr>
              <a:t>of_parse_phandle</a:t>
            </a:r>
            <a:r>
              <a:rPr lang="en-US" sz="1600" dirty="0">
                <a:latin typeface="Courier New" panose="02070309020205020404" pitchFamily="49" charset="0"/>
                <a:cs typeface="Courier New" panose="02070309020205020404" pitchFamily="49" charset="0"/>
              </a:rPr>
              <a:t>(dev-&gt;</a:t>
            </a:r>
            <a:r>
              <a:rPr lang="en-US" sz="1600" dirty="0" err="1">
                <a:latin typeface="Courier New" panose="02070309020205020404" pitchFamily="49" charset="0"/>
                <a:cs typeface="Courier New" panose="02070309020205020404" pitchFamily="49" charset="0"/>
              </a:rPr>
              <a:t>of_node</a:t>
            </a:r>
            <a:r>
              <a:rPr lang="en-US" sz="1600" dirty="0">
                <a:latin typeface="Courier New" panose="02070309020205020404" pitchFamily="49" charset="0"/>
                <a:cs typeface="Courier New" panose="02070309020205020404" pitchFamily="49" charset="0"/>
              </a:rPr>
              <a:t>, "memory-region", 0)</a:t>
            </a:r>
          </a:p>
        </p:txBody>
      </p:sp>
      <p:sp>
        <p:nvSpPr>
          <p:cNvPr id="4" name="Rectangle 3"/>
          <p:cNvSpPr/>
          <p:nvPr/>
        </p:nvSpPr>
        <p:spPr>
          <a:xfrm>
            <a:off x="2995591" y="3225481"/>
            <a:ext cx="5121915" cy="338554"/>
          </a:xfrm>
          <a:prstGeom prst="rect">
            <a:avLst/>
          </a:prstGeom>
        </p:spPr>
        <p:txBody>
          <a:bodyPr wrap="none">
            <a:spAutoFit/>
          </a:bodyPr>
          <a:lstStyle/>
          <a:p>
            <a:r>
              <a:rPr lang="da-DK" sz="1600" dirty="0">
                <a:latin typeface="Courier New" panose="02070309020205020404" pitchFamily="49" charset="0"/>
                <a:cs typeface="Courier New" panose="02070309020205020404" pitchFamily="49" charset="0"/>
              </a:rPr>
              <a:t>ret = rmem-&gt;ops-&gt;device_init(rmem, dev);</a:t>
            </a:r>
          </a:p>
        </p:txBody>
      </p:sp>
    </p:spTree>
    <p:extLst>
      <p:ext uri="{BB962C8B-B14F-4D97-AF65-F5344CB8AC3E}">
        <p14:creationId xmlns:p14="http://schemas.microsoft.com/office/powerpoint/2010/main" val="23589489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8571" y="713571"/>
            <a:ext cx="3296095" cy="369332"/>
          </a:xfrm>
          <a:prstGeom prst="rect">
            <a:avLst/>
          </a:prstGeom>
        </p:spPr>
        <p:txBody>
          <a:bodyPr wrap="none">
            <a:spAutoFit/>
          </a:bodyPr>
          <a:lstStyle/>
          <a:p>
            <a:r>
              <a:rPr lang="en-US" dirty="0"/>
              <a:t>"drivers/base/</a:t>
            </a:r>
            <a:r>
              <a:rPr lang="en-US" dirty="0" err="1"/>
              <a:t>dma-contiguous.c</a:t>
            </a:r>
            <a:r>
              <a:rPr lang="en-US" dirty="0"/>
              <a:t>"</a:t>
            </a:r>
          </a:p>
        </p:txBody>
      </p:sp>
      <p:sp>
        <p:nvSpPr>
          <p:cNvPr id="3" name="Rectangle 2"/>
          <p:cNvSpPr/>
          <p:nvPr/>
        </p:nvSpPr>
        <p:spPr>
          <a:xfrm>
            <a:off x="2393888" y="5111639"/>
            <a:ext cx="8756073" cy="338554"/>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RESERVEDMEM_OF_DECLARE(</a:t>
            </a:r>
            <a:r>
              <a:rPr lang="en-US" sz="1600" dirty="0" err="1">
                <a:latin typeface="Courier New" panose="02070309020205020404" pitchFamily="49" charset="0"/>
                <a:cs typeface="Courier New" panose="02070309020205020404" pitchFamily="49" charset="0"/>
              </a:rPr>
              <a:t>cma</a:t>
            </a:r>
            <a:r>
              <a:rPr lang="en-US" sz="1600" dirty="0">
                <a:latin typeface="Courier New" panose="02070309020205020404" pitchFamily="49" charset="0"/>
                <a:cs typeface="Courier New" panose="02070309020205020404" pitchFamily="49" charset="0"/>
              </a:rPr>
              <a:t>, "shared-</a:t>
            </a:r>
            <a:r>
              <a:rPr lang="en-US" sz="1600" dirty="0" err="1">
                <a:latin typeface="Courier New" panose="02070309020205020404" pitchFamily="49" charset="0"/>
                <a:cs typeface="Courier New" panose="02070309020205020404" pitchFamily="49" charset="0"/>
              </a:rPr>
              <a:t>dma</a:t>
            </a:r>
            <a:r>
              <a:rPr lang="en-US" sz="1600" dirty="0">
                <a:latin typeface="Courier New" panose="02070309020205020404" pitchFamily="49" charset="0"/>
                <a:cs typeface="Courier New" panose="02070309020205020404" pitchFamily="49" charset="0"/>
              </a:rPr>
              <a:t>-pool", </a:t>
            </a:r>
            <a:r>
              <a:rPr lang="en-US" sz="1600" dirty="0" err="1">
                <a:latin typeface="Courier New" panose="02070309020205020404" pitchFamily="49" charset="0"/>
                <a:cs typeface="Courier New" panose="02070309020205020404" pitchFamily="49" charset="0"/>
              </a:rPr>
              <a:t>rmem_cma_setup</a:t>
            </a:r>
            <a:r>
              <a:rPr lang="en-US" sz="1600" dirty="0">
                <a:latin typeface="Courier New" panose="02070309020205020404" pitchFamily="49" charset="0"/>
                <a:cs typeface="Courier New" panose="02070309020205020404" pitchFamily="49" charset="0"/>
              </a:rPr>
              <a:t>);</a:t>
            </a:r>
          </a:p>
        </p:txBody>
      </p:sp>
      <p:sp>
        <p:nvSpPr>
          <p:cNvPr id="4" name="Rectangle 3"/>
          <p:cNvSpPr/>
          <p:nvPr/>
        </p:nvSpPr>
        <p:spPr>
          <a:xfrm>
            <a:off x="2556188" y="1905623"/>
            <a:ext cx="3517310" cy="338554"/>
          </a:xfrm>
          <a:prstGeom prst="rect">
            <a:avLst/>
          </a:prstGeom>
        </p:spPr>
        <p:txBody>
          <a:bodyPr wrap="none">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rmem</a:t>
            </a:r>
            <a:r>
              <a:rPr lang="en-US" sz="1600" dirty="0">
                <a:latin typeface="Courier New" panose="02070309020205020404" pitchFamily="49" charset="0"/>
                <a:cs typeface="Courier New" panose="02070309020205020404" pitchFamily="49" charset="0"/>
              </a:rPr>
              <a:t>-&gt;ops = &amp;</a:t>
            </a:r>
            <a:r>
              <a:rPr lang="en-US" sz="1600" dirty="0" err="1">
                <a:latin typeface="Courier New" panose="02070309020205020404" pitchFamily="49" charset="0"/>
                <a:cs typeface="Courier New" panose="02070309020205020404" pitchFamily="49" charset="0"/>
              </a:rPr>
              <a:t>rmem_cma_ops</a:t>
            </a:r>
            <a:r>
              <a:rPr lang="en-US" sz="1600" dirty="0">
                <a:latin typeface="Courier New" panose="02070309020205020404" pitchFamily="49" charset="0"/>
                <a:cs typeface="Courier New" panose="02070309020205020404" pitchFamily="49" charset="0"/>
              </a:rPr>
              <a:t>;</a:t>
            </a:r>
          </a:p>
        </p:txBody>
      </p:sp>
      <p:sp>
        <p:nvSpPr>
          <p:cNvPr id="5" name="Rectangle 4"/>
          <p:cNvSpPr/>
          <p:nvPr/>
        </p:nvSpPr>
        <p:spPr>
          <a:xfrm>
            <a:off x="2393888" y="2686449"/>
            <a:ext cx="7675530" cy="1815882"/>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static </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struct </a:t>
            </a:r>
            <a:r>
              <a:rPr lang="en-US" sz="1600" dirty="0" err="1">
                <a:latin typeface="Courier New" panose="02070309020205020404" pitchFamily="49" charset="0"/>
                <a:cs typeface="Courier New" panose="02070309020205020404" pitchFamily="49" charset="0"/>
              </a:rPr>
              <a:t>reserved_mem_ops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rmem_cma_ops</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device_init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rmem_cma_device_init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device_release</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rmem_cma_device_release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rmem_cma_device_init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dev_set_cma_area</a:t>
            </a:r>
            <a:r>
              <a:rPr lang="en-US" sz="1600" dirty="0">
                <a:solidFill>
                  <a:schemeClr val="accent2"/>
                </a:solidFill>
                <a:latin typeface="Courier New" panose="02070309020205020404" pitchFamily="49" charset="0"/>
                <a:cs typeface="Courier New" panose="02070309020205020404" pitchFamily="49" charset="0"/>
              </a:rPr>
              <a:t>(dev, </a:t>
            </a:r>
            <a:r>
              <a:rPr lang="en-US" sz="1600" dirty="0" err="1">
                <a:solidFill>
                  <a:schemeClr val="accent2"/>
                </a:solidFill>
                <a:latin typeface="Courier New" panose="02070309020205020404" pitchFamily="49" charset="0"/>
                <a:cs typeface="Courier New" panose="02070309020205020404" pitchFamily="49" charset="0"/>
              </a:rPr>
              <a:t>rmem</a:t>
            </a:r>
            <a:r>
              <a:rPr lang="en-US" sz="1600" dirty="0">
                <a:solidFill>
                  <a:schemeClr val="accent2"/>
                </a:solidFill>
                <a:latin typeface="Courier New" panose="02070309020205020404" pitchFamily="49" charset="0"/>
                <a:cs typeface="Courier New" panose="02070309020205020404" pitchFamily="49" charset="0"/>
              </a:rPr>
              <a:t>-&gt;</a:t>
            </a:r>
            <a:r>
              <a:rPr lang="en-US" sz="1600" dirty="0" err="1">
                <a:solidFill>
                  <a:schemeClr val="accent2"/>
                </a:solidFill>
                <a:latin typeface="Courier New" panose="02070309020205020404" pitchFamily="49" charset="0"/>
                <a:cs typeface="Courier New" panose="02070309020205020404" pitchFamily="49" charset="0"/>
              </a:rPr>
              <a:t>priv</a:t>
            </a:r>
            <a:r>
              <a:rPr lang="en-US" sz="1600" dirty="0">
                <a:solidFill>
                  <a:schemeClr val="accent2"/>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68889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7367" y="700876"/>
            <a:ext cx="2280621" cy="7745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dma_alloc_coherent</a:t>
            </a:r>
            <a:r>
              <a:rPr lang="en-US" dirty="0"/>
              <a:t> </a:t>
            </a:r>
          </a:p>
        </p:txBody>
      </p:sp>
      <p:sp>
        <p:nvSpPr>
          <p:cNvPr id="7" name="Rectangle 6"/>
          <p:cNvSpPr/>
          <p:nvPr/>
        </p:nvSpPr>
        <p:spPr>
          <a:xfrm>
            <a:off x="4458501" y="1873459"/>
            <a:ext cx="2958352" cy="11403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a:t>
            </a:r>
            <a:r>
              <a:rPr lang="en-US" dirty="0" err="1"/>
              <a:t>dev_get_cma_area</a:t>
            </a:r>
            <a:r>
              <a:rPr lang="en-US" dirty="0"/>
              <a:t>(dev))</a:t>
            </a:r>
          </a:p>
          <a:p>
            <a:pPr algn="ctr"/>
            <a:endParaRPr lang="en-US" dirty="0"/>
          </a:p>
          <a:p>
            <a:pPr algn="ctr"/>
            <a:r>
              <a:rPr lang="en-US" dirty="0"/>
              <a:t>(device specific/default)</a:t>
            </a:r>
          </a:p>
        </p:txBody>
      </p:sp>
      <p:sp>
        <p:nvSpPr>
          <p:cNvPr id="11" name="Rectangle 10"/>
          <p:cNvSpPr/>
          <p:nvPr/>
        </p:nvSpPr>
        <p:spPr>
          <a:xfrm>
            <a:off x="4732820" y="3476349"/>
            <a:ext cx="2409713" cy="6024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cma_allocator</a:t>
            </a:r>
            <a:r>
              <a:rPr lang="en-US" dirty="0"/>
              <a:t> </a:t>
            </a:r>
          </a:p>
        </p:txBody>
      </p:sp>
      <p:sp>
        <p:nvSpPr>
          <p:cNvPr id="12" name="Rectangle 11"/>
          <p:cNvSpPr/>
          <p:nvPr/>
        </p:nvSpPr>
        <p:spPr>
          <a:xfrm>
            <a:off x="4458501" y="4509085"/>
            <a:ext cx="3141234" cy="8713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dma_alloc_from_contiguous</a:t>
            </a:r>
          </a:p>
        </p:txBody>
      </p:sp>
      <p:cxnSp>
        <p:nvCxnSpPr>
          <p:cNvPr id="14" name="Straight Arrow Connector 13"/>
          <p:cNvCxnSpPr>
            <a:endCxn id="7" idx="0"/>
          </p:cNvCxnSpPr>
          <p:nvPr/>
        </p:nvCxnSpPr>
        <p:spPr>
          <a:xfrm>
            <a:off x="5937677" y="1550731"/>
            <a:ext cx="0" cy="3227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2"/>
            <a:endCxn id="11" idx="0"/>
          </p:cNvCxnSpPr>
          <p:nvPr/>
        </p:nvCxnSpPr>
        <p:spPr>
          <a:xfrm>
            <a:off x="5937677" y="3013770"/>
            <a:ext cx="0" cy="462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5937676" y="4078778"/>
            <a:ext cx="0" cy="4303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849304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0158" y="5754999"/>
            <a:ext cx="9148226" cy="138313"/>
          </a:xfrm>
          <a:prstGeom prst="rect">
            <a:avLst/>
          </a:prstGeom>
        </p:spPr>
        <p:txBody>
          <a:bodyPr wrap="square" lIns="0" tIns="0" rIns="0" bIns="0" rtlCol="0">
            <a:noAutofit/>
          </a:bodyPr>
          <a:lstStyle/>
          <a:p>
            <a:pPr marL="23053">
              <a:lnSpc>
                <a:spcPts val="908"/>
              </a:lnSpc>
            </a:pPr>
            <a:endParaRPr sz="908"/>
          </a:p>
        </p:txBody>
      </p:sp>
      <p:sp>
        <p:nvSpPr>
          <p:cNvPr id="9" name="Title 1"/>
          <p:cNvSpPr txBox="1">
            <a:spLocks/>
          </p:cNvSpPr>
          <p:nvPr/>
        </p:nvSpPr>
        <p:spPr>
          <a:xfrm>
            <a:off x="1520158" y="433955"/>
            <a:ext cx="10018713" cy="928447"/>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Carved out Regions</a:t>
            </a:r>
          </a:p>
        </p:txBody>
      </p:sp>
      <p:sp>
        <p:nvSpPr>
          <p:cNvPr id="6" name="object 5"/>
          <p:cNvSpPr txBox="1"/>
          <p:nvPr/>
        </p:nvSpPr>
        <p:spPr>
          <a:xfrm>
            <a:off x="1822710" y="1392957"/>
            <a:ext cx="5883536" cy="413654"/>
          </a:xfrm>
          <a:prstGeom prst="rect">
            <a:avLst/>
          </a:prstGeom>
        </p:spPr>
        <p:txBody>
          <a:bodyPr wrap="square" lIns="0" tIns="0" rIns="0" bIns="0" rtlCol="0">
            <a:noAutofit/>
          </a:bodyPr>
          <a:lstStyle/>
          <a:p>
            <a:pPr marL="11527">
              <a:lnSpc>
                <a:spcPts val="2510"/>
              </a:lnSpc>
              <a:spcBef>
                <a:spcPts val="125"/>
              </a:spcBef>
            </a:pPr>
            <a:r>
              <a:rPr lang="en-US" sz="3812" baseline="1035" dirty="0">
                <a:latin typeface="Times New Roman"/>
                <a:cs typeface="Times New Roman"/>
              </a:rPr>
              <a:t>#</a:t>
            </a:r>
            <a:r>
              <a:rPr lang="en-US" sz="3000" baseline="1035" dirty="0">
                <a:latin typeface="Times New Roman"/>
                <a:cs typeface="Times New Roman"/>
              </a:rPr>
              <a:t>include</a:t>
            </a:r>
            <a:r>
              <a:rPr lang="en-US" sz="3000" dirty="0">
                <a:latin typeface="Times New Roman"/>
                <a:cs typeface="Times New Roman"/>
              </a:rPr>
              <a:t> </a:t>
            </a:r>
            <a:r>
              <a:rPr sz="3000" baseline="1035" dirty="0">
                <a:latin typeface="Times New Roman"/>
                <a:cs typeface="Times New Roman"/>
              </a:rPr>
              <a:t>&lt;</a:t>
            </a:r>
            <a:r>
              <a:rPr sz="3000" b="1" baseline="1035" dirty="0" err="1">
                <a:latin typeface="Times New Roman"/>
                <a:cs typeface="Times New Roman"/>
              </a:rPr>
              <a:t>linux</a:t>
            </a:r>
            <a:r>
              <a:rPr sz="3000" b="1" baseline="1035" dirty="0">
                <a:latin typeface="Times New Roman"/>
                <a:cs typeface="Times New Roman"/>
              </a:rPr>
              <a:t>/</a:t>
            </a:r>
            <a:r>
              <a:rPr sz="3000" b="1" baseline="1035" dirty="0" err="1">
                <a:latin typeface="Times New Roman"/>
                <a:cs typeface="Times New Roman"/>
              </a:rPr>
              <a:t>dma-</a:t>
            </a:r>
            <a:r>
              <a:rPr lang="en-US" sz="3000" b="1" baseline="1035" dirty="0" err="1">
                <a:latin typeface="Times New Roman"/>
                <a:cs typeface="Times New Roman"/>
              </a:rPr>
              <a:t>removed</a:t>
            </a:r>
            <a:r>
              <a:rPr sz="3000" b="1" baseline="1035" dirty="0" err="1">
                <a:latin typeface="Times New Roman"/>
                <a:cs typeface="Times New Roman"/>
              </a:rPr>
              <a:t>.</a:t>
            </a:r>
            <a:r>
              <a:rPr sz="3000" b="1" spc="-4" baseline="1035" dirty="0" err="1">
                <a:latin typeface="Times New Roman"/>
                <a:cs typeface="Times New Roman"/>
              </a:rPr>
              <a:t>h</a:t>
            </a:r>
            <a:r>
              <a:rPr sz="3000" baseline="1035" dirty="0">
                <a:latin typeface="Times New Roman"/>
                <a:cs typeface="Times New Roman"/>
              </a:rPr>
              <a:t>&gt;</a:t>
            </a:r>
            <a:endParaRPr sz="3000" dirty="0">
              <a:latin typeface="Times New Roman"/>
              <a:cs typeface="Times New Roman"/>
            </a:endParaRPr>
          </a:p>
        </p:txBody>
      </p:sp>
      <p:sp>
        <p:nvSpPr>
          <p:cNvPr id="3" name="Rectangle 2"/>
          <p:cNvSpPr/>
          <p:nvPr/>
        </p:nvSpPr>
        <p:spPr>
          <a:xfrm>
            <a:off x="1822710" y="2192616"/>
            <a:ext cx="9058138" cy="4431983"/>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reserved-memory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modem_fw_mem</a:t>
            </a:r>
            <a:r>
              <a:rPr lang="en-US" sz="1600" dirty="0">
                <a:latin typeface="Courier New" panose="02070309020205020404" pitchFamily="49" charset="0"/>
                <a:cs typeface="Courier New" panose="02070309020205020404" pitchFamily="49" charset="0"/>
              </a:rPr>
              <a:t>: modem_fw_region@8ac00000 {</a:t>
            </a:r>
          </a:p>
          <a:p>
            <a:r>
              <a:rPr lang="en-US" sz="1600" dirty="0">
                <a:latin typeface="Courier New" panose="02070309020205020404" pitchFamily="49" charset="0"/>
                <a:cs typeface="Courier New" panose="02070309020205020404" pitchFamily="49" charset="0"/>
              </a:rPr>
              <a:t>			compatible = </a:t>
            </a:r>
            <a:r>
              <a:rPr lang="en-US" sz="1600" dirty="0">
                <a:solidFill>
                  <a:srgbClr val="00B0F0"/>
                </a:solidFill>
                <a:latin typeface="Courier New" panose="02070309020205020404" pitchFamily="49" charset="0"/>
                <a:cs typeface="Courier New" panose="02070309020205020404" pitchFamily="49" charset="0"/>
              </a:rPr>
              <a:t>"removed-</a:t>
            </a:r>
            <a:r>
              <a:rPr lang="en-US" sz="1600" dirty="0" err="1">
                <a:solidFill>
                  <a:srgbClr val="00B0F0"/>
                </a:solidFill>
                <a:latin typeface="Courier New" panose="02070309020205020404" pitchFamily="49" charset="0"/>
                <a:cs typeface="Courier New" panose="02070309020205020404" pitchFamily="49" charset="0"/>
              </a:rPr>
              <a:t>dma</a:t>
            </a:r>
            <a:r>
              <a:rPr lang="en-US" sz="1600" dirty="0">
                <a:solidFill>
                  <a:srgbClr val="00B0F0"/>
                </a:solidFill>
                <a:latin typeface="Courier New" panose="02070309020205020404" pitchFamily="49" charset="0"/>
                <a:cs typeface="Courier New" panose="02070309020205020404" pitchFamily="49" charset="0"/>
              </a:rPr>
              <a:t>-pool";</a:t>
            </a:r>
          </a:p>
          <a:p>
            <a:r>
              <a:rPr lang="en-US" sz="1600" dirty="0">
                <a:latin typeface="Courier New" panose="02070309020205020404" pitchFamily="49" charset="0"/>
                <a:cs typeface="Courier New" panose="02070309020205020404" pitchFamily="49" charset="0"/>
              </a:rPr>
              <a:t>			no-map;</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 = &lt;0x0 0x8ac00000 0x0 0x7e00000&gt;;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pil_modem</a:t>
            </a:r>
            <a:r>
              <a:rPr lang="en-US" sz="1600" dirty="0">
                <a:latin typeface="Courier New" panose="02070309020205020404" pitchFamily="49" charset="0"/>
                <a:cs typeface="Courier New" panose="02070309020205020404" pitchFamily="49" charset="0"/>
              </a:rPr>
              <a:t>: qcom,mss@4080000 {</a:t>
            </a:r>
          </a:p>
          <a:p>
            <a:r>
              <a:rPr lang="en-US" sz="1600" dirty="0">
                <a:latin typeface="Courier New" panose="02070309020205020404" pitchFamily="49" charset="0"/>
                <a:cs typeface="Courier New" panose="02070309020205020404" pitchFamily="49" charset="0"/>
              </a:rPr>
              <a:t>		compatible = "qcom,pil-q6v55-mss";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 = &lt;0x4080000 0x100&gt;,&lt;0x1f63000 0x008&gt;,</a:t>
            </a:r>
          </a:p>
          <a:p>
            <a:r>
              <a:rPr lang="en-US" sz="1600" dirty="0">
                <a:latin typeface="Courier New" panose="02070309020205020404" pitchFamily="49" charset="0"/>
                <a:cs typeface="Courier New" panose="02070309020205020404" pitchFamily="49" charset="0"/>
              </a:rPr>
              <a:t>		memory-region = &lt;&amp;</a:t>
            </a:r>
            <a:r>
              <a:rPr lang="en-US" sz="1600" dirty="0" err="1">
                <a:latin typeface="Courier New" panose="02070309020205020404" pitchFamily="49" charset="0"/>
                <a:cs typeface="Courier New" panose="02070309020205020404" pitchFamily="49" charset="0"/>
              </a:rPr>
              <a:t>modem_fw_mem</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0121303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5744" y="870588"/>
            <a:ext cx="3090911" cy="369332"/>
          </a:xfrm>
          <a:prstGeom prst="rect">
            <a:avLst/>
          </a:prstGeom>
        </p:spPr>
        <p:txBody>
          <a:bodyPr wrap="none">
            <a:spAutoFit/>
          </a:bodyPr>
          <a:lstStyle/>
          <a:p>
            <a:r>
              <a:rPr lang="en-US" dirty="0"/>
              <a:t>"drivers/base/</a:t>
            </a:r>
            <a:r>
              <a:rPr lang="en-US" dirty="0" err="1"/>
              <a:t>dma-removed.c</a:t>
            </a:r>
            <a:r>
              <a:rPr lang="en-US" dirty="0"/>
              <a:t>"</a:t>
            </a:r>
          </a:p>
        </p:txBody>
      </p:sp>
      <p:sp>
        <p:nvSpPr>
          <p:cNvPr id="3" name="Rectangle 2"/>
          <p:cNvSpPr/>
          <p:nvPr/>
        </p:nvSpPr>
        <p:spPr>
          <a:xfrm>
            <a:off x="2660732" y="5240706"/>
            <a:ext cx="8238837" cy="584775"/>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RESERVEDMEM_OF_DECLARE(</a:t>
            </a:r>
            <a:r>
              <a:rPr lang="en-US" sz="1600" dirty="0" err="1">
                <a:latin typeface="Courier New" panose="02070309020205020404" pitchFamily="49" charset="0"/>
                <a:cs typeface="Courier New" panose="02070309020205020404" pitchFamily="49" charset="0"/>
              </a:rPr>
              <a:t>dma</a:t>
            </a:r>
            <a:r>
              <a:rPr lang="en-US" sz="1600" dirty="0">
                <a:latin typeface="Courier New" panose="02070309020205020404" pitchFamily="49" charset="0"/>
                <a:cs typeface="Courier New" panose="02070309020205020404" pitchFamily="49" charset="0"/>
              </a:rPr>
              <a:t>, "removed-</a:t>
            </a:r>
            <a:r>
              <a:rPr lang="en-US" sz="1600" dirty="0" err="1">
                <a:latin typeface="Courier New" panose="02070309020205020404" pitchFamily="49" charset="0"/>
                <a:cs typeface="Courier New" panose="02070309020205020404" pitchFamily="49" charset="0"/>
              </a:rPr>
              <a:t>dma</a:t>
            </a:r>
            <a:r>
              <a:rPr lang="en-US" sz="1600" dirty="0">
                <a:latin typeface="Courier New" panose="02070309020205020404" pitchFamily="49" charset="0"/>
                <a:cs typeface="Courier New" panose="02070309020205020404" pitchFamily="49" charset="0"/>
              </a:rPr>
              <a:t>-pool", </a:t>
            </a:r>
            <a:r>
              <a:rPr lang="en-US" sz="1600" dirty="0" err="1">
                <a:latin typeface="Courier New" panose="02070309020205020404" pitchFamily="49" charset="0"/>
                <a:cs typeface="Courier New" panose="02070309020205020404" pitchFamily="49" charset="0"/>
              </a:rPr>
              <a:t>removed_dma_setup</a:t>
            </a:r>
            <a:r>
              <a:rPr lang="en-US" sz="1600" dirty="0">
                <a:latin typeface="Courier New" panose="02070309020205020404" pitchFamily="49" charset="0"/>
                <a:cs typeface="Courier New" panose="02070309020205020404" pitchFamily="49" charset="0"/>
              </a:rPr>
              <a:t>);</a:t>
            </a:r>
          </a:p>
        </p:txBody>
      </p:sp>
      <p:sp>
        <p:nvSpPr>
          <p:cNvPr id="4" name="Rectangle 3"/>
          <p:cNvSpPr/>
          <p:nvPr/>
        </p:nvSpPr>
        <p:spPr>
          <a:xfrm>
            <a:off x="2585318" y="1965831"/>
            <a:ext cx="3887603" cy="338554"/>
          </a:xfrm>
          <a:prstGeom prst="rect">
            <a:avLst/>
          </a:prstGeom>
        </p:spPr>
        <p:txBody>
          <a:bodyPr wrap="none">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rmem</a:t>
            </a:r>
            <a:r>
              <a:rPr lang="en-US" sz="1600" dirty="0">
                <a:latin typeface="Courier New" panose="02070309020205020404" pitchFamily="49" charset="0"/>
                <a:cs typeface="Courier New" panose="02070309020205020404" pitchFamily="49" charset="0"/>
              </a:rPr>
              <a:t>-&gt;ops = &amp;</a:t>
            </a:r>
            <a:r>
              <a:rPr lang="en-US" sz="1600" dirty="0" err="1">
                <a:latin typeface="Courier New" panose="02070309020205020404" pitchFamily="49" charset="0"/>
                <a:cs typeface="Courier New" panose="02070309020205020404" pitchFamily="49" charset="0"/>
              </a:rPr>
              <a:t>removed_mem_ops</a:t>
            </a:r>
            <a:r>
              <a:rPr lang="en-US" sz="1600" dirty="0">
                <a:latin typeface="Courier New" panose="02070309020205020404" pitchFamily="49" charset="0"/>
                <a:cs typeface="Courier New" panose="02070309020205020404" pitchFamily="49" charset="0"/>
              </a:rPr>
              <a:t>;</a:t>
            </a:r>
          </a:p>
        </p:txBody>
      </p:sp>
      <p:sp>
        <p:nvSpPr>
          <p:cNvPr id="5" name="Rectangle 4"/>
          <p:cNvSpPr/>
          <p:nvPr/>
        </p:nvSpPr>
        <p:spPr>
          <a:xfrm>
            <a:off x="2743200" y="2544495"/>
            <a:ext cx="6096000" cy="2554545"/>
          </a:xfrm>
          <a:prstGeom prst="rect">
            <a:avLst/>
          </a:prstGeom>
        </p:spPr>
        <p:txBody>
          <a:bodyPr>
            <a:spAutoFit/>
          </a:bodyPr>
          <a:lstStyle/>
          <a:p>
            <a:r>
              <a:rPr lang="en-US" sz="1600" dirty="0">
                <a:latin typeface="Courier New" panose="02070309020205020404" pitchFamily="49" charset="0"/>
                <a:cs typeface="Courier New" panose="02070309020205020404" pitchFamily="49" charset="0"/>
              </a:rPr>
              <a:t>static </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reserved_mem_ops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removed_mem_ops</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device_init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rmem_dma_device_init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device_release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rmem_dma_device_release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rmem_dma_device_init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set_dma_ops</a:t>
            </a:r>
            <a:r>
              <a:rPr lang="en-US" sz="1600" dirty="0">
                <a:solidFill>
                  <a:schemeClr val="accent2"/>
                </a:solidFill>
                <a:latin typeface="Courier New" panose="02070309020205020404" pitchFamily="49" charset="0"/>
                <a:cs typeface="Courier New" panose="02070309020205020404" pitchFamily="49" charset="0"/>
              </a:rPr>
              <a:t>(dev, &amp;</a:t>
            </a:r>
            <a:r>
              <a:rPr lang="en-US" sz="1600" dirty="0" err="1">
                <a:solidFill>
                  <a:schemeClr val="accent2"/>
                </a:solidFill>
                <a:latin typeface="Courier New" panose="02070309020205020404" pitchFamily="49" charset="0"/>
                <a:cs typeface="Courier New" panose="02070309020205020404" pitchFamily="49" charset="0"/>
              </a:rPr>
              <a:t>removed_dma_ops</a:t>
            </a:r>
            <a:r>
              <a:rPr lang="en-US" sz="1600" dirty="0">
                <a:solidFill>
                  <a:schemeClr val="accent2"/>
                </a:solidFill>
                <a:latin typeface="Courier New" panose="02070309020205020404" pitchFamily="49" charset="0"/>
                <a:cs typeface="Courier New" panose="02070309020205020404" pitchFamily="49" charset="0"/>
              </a:rPr>
              <a:t>)</a:t>
            </a:r>
          </a:p>
          <a:p>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dma_assign_removed_region</a:t>
            </a:r>
            <a:r>
              <a:rPr lang="en-US" sz="1600" dirty="0">
                <a:solidFill>
                  <a:schemeClr val="accent2"/>
                </a:solidFill>
                <a:latin typeface="Courier New" panose="02070309020205020404" pitchFamily="49" charset="0"/>
                <a:cs typeface="Courier New" panose="02070309020205020404" pitchFamily="49" charset="0"/>
              </a:rPr>
              <a:t>(dev, mem);</a:t>
            </a:r>
          </a:p>
        </p:txBody>
      </p:sp>
    </p:spTree>
    <p:extLst>
      <p:ext uri="{BB962C8B-B14F-4D97-AF65-F5344CB8AC3E}">
        <p14:creationId xmlns:p14="http://schemas.microsoft.com/office/powerpoint/2010/main" val="14174378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7294" y="1421313"/>
            <a:ext cx="2280621" cy="7745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dma_alloc_coherent</a:t>
            </a:r>
            <a:r>
              <a:rPr lang="en-US" dirty="0"/>
              <a:t> </a:t>
            </a:r>
          </a:p>
        </p:txBody>
      </p:sp>
      <p:sp>
        <p:nvSpPr>
          <p:cNvPr id="11" name="Rectangle 10"/>
          <p:cNvSpPr/>
          <p:nvPr/>
        </p:nvSpPr>
        <p:spPr>
          <a:xfrm>
            <a:off x="4612746" y="2696094"/>
            <a:ext cx="2409713" cy="6024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ops-&gt;</a:t>
            </a:r>
            <a:r>
              <a:rPr lang="en-US" dirty="0" err="1"/>
              <a:t>alloc</a:t>
            </a:r>
            <a:r>
              <a:rPr lang="en-US" dirty="0"/>
              <a:t> </a:t>
            </a:r>
          </a:p>
        </p:txBody>
      </p:sp>
      <p:sp>
        <p:nvSpPr>
          <p:cNvPr id="12" name="Rectangle 11"/>
          <p:cNvSpPr/>
          <p:nvPr/>
        </p:nvSpPr>
        <p:spPr>
          <a:xfrm>
            <a:off x="4403083" y="3733776"/>
            <a:ext cx="3141234" cy="8713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removed_alloc</a:t>
            </a:r>
            <a:endParaRPr lang="en-US" dirty="0"/>
          </a:p>
        </p:txBody>
      </p:sp>
      <p:cxnSp>
        <p:nvCxnSpPr>
          <p:cNvPr id="14" name="Straight Arrow Connector 13"/>
          <p:cNvCxnSpPr/>
          <p:nvPr/>
        </p:nvCxnSpPr>
        <p:spPr>
          <a:xfrm>
            <a:off x="5817604" y="2271168"/>
            <a:ext cx="0" cy="3227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5817602" y="3298523"/>
            <a:ext cx="0" cy="4303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32188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14533" y="2005097"/>
            <a:ext cx="6662867" cy="2951822"/>
          </a:xfrm>
          <a:prstGeom prst="rect">
            <a:avLst/>
          </a:prstGeom>
        </p:spPr>
        <p:txBody>
          <a:bodyPr wrap="square" lIns="0" tIns="0" rIns="0" bIns="0" rtlCol="0">
            <a:noAutofit/>
          </a:bodyPr>
          <a:lstStyle/>
          <a:p>
            <a:pPr marL="782650" marR="890194" algn="ctr">
              <a:lnSpc>
                <a:spcPts val="11222"/>
              </a:lnSpc>
              <a:spcBef>
                <a:spcPts val="561"/>
              </a:spcBef>
            </a:pPr>
            <a:r>
              <a:rPr sz="10891" dirty="0">
                <a:solidFill>
                  <a:schemeClr val="tx1">
                    <a:lumMod val="75000"/>
                    <a:lumOff val="25000"/>
                  </a:schemeClr>
                </a:solidFill>
                <a:latin typeface="Arial"/>
                <a:cs typeface="Arial"/>
              </a:rPr>
              <a:t>IOM</a:t>
            </a:r>
            <a:r>
              <a:rPr sz="10891" spc="-26" dirty="0">
                <a:solidFill>
                  <a:schemeClr val="tx1">
                    <a:lumMod val="75000"/>
                    <a:lumOff val="25000"/>
                  </a:schemeClr>
                </a:solidFill>
                <a:latin typeface="Arial"/>
                <a:cs typeface="Arial"/>
              </a:rPr>
              <a:t>M</a:t>
            </a:r>
            <a:r>
              <a:rPr sz="10891" dirty="0">
                <a:solidFill>
                  <a:schemeClr val="tx1">
                    <a:lumMod val="75000"/>
                    <a:lumOff val="25000"/>
                  </a:schemeClr>
                </a:solidFill>
                <a:latin typeface="Arial"/>
                <a:cs typeface="Arial"/>
              </a:rPr>
              <a:t>U</a:t>
            </a:r>
            <a:endParaRPr sz="10891">
              <a:solidFill>
                <a:schemeClr val="tx1">
                  <a:lumMod val="75000"/>
                  <a:lumOff val="25000"/>
                </a:schemeClr>
              </a:solidFill>
              <a:latin typeface="Arial"/>
              <a:cs typeface="Arial"/>
            </a:endParaRPr>
          </a:p>
          <a:p>
            <a:pPr algn="ctr">
              <a:lnSpc>
                <a:spcPts val="12020"/>
              </a:lnSpc>
              <a:spcBef>
                <a:spcPts val="39"/>
              </a:spcBef>
            </a:pPr>
            <a:r>
              <a:rPr sz="16337" baseline="-1207" dirty="0">
                <a:solidFill>
                  <a:schemeClr val="tx1">
                    <a:lumMod val="75000"/>
                    <a:lumOff val="25000"/>
                  </a:schemeClr>
                </a:solidFill>
                <a:latin typeface="Arial"/>
                <a:cs typeface="Arial"/>
              </a:rPr>
              <a:t>Integration</a:t>
            </a:r>
            <a:endParaRPr sz="10891">
              <a:solidFill>
                <a:schemeClr val="tx1">
                  <a:lumMod val="75000"/>
                  <a:lumOff val="25000"/>
                </a:schemeClr>
              </a:solidFill>
              <a:latin typeface="Arial"/>
              <a:cs typeface="Arial"/>
            </a:endParaRPr>
          </a:p>
        </p:txBody>
      </p:sp>
    </p:spTree>
    <p:extLst>
      <p:ext uri="{BB962C8B-B14F-4D97-AF65-F5344CB8AC3E}">
        <p14:creationId xmlns:p14="http://schemas.microsoft.com/office/powerpoint/2010/main" val="17153614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99828" y="1911147"/>
            <a:ext cx="4941646" cy="345782"/>
          </a:xfrm>
          <a:prstGeom prst="rect">
            <a:avLst/>
          </a:prstGeom>
        </p:spPr>
        <p:txBody>
          <a:bodyPr wrap="square" lIns="0" tIns="0" rIns="0" bIns="0" rtlCol="0">
            <a:noAutofit/>
          </a:bodyPr>
          <a:lstStyle/>
          <a:p>
            <a:pPr marL="11527">
              <a:lnSpc>
                <a:spcPts val="2510"/>
              </a:lnSpc>
              <a:spcBef>
                <a:spcPts val="125"/>
              </a:spcBef>
            </a:pPr>
            <a:r>
              <a:rPr lang="en-US" sz="3812" baseline="1035" dirty="0">
                <a:latin typeface="Times New Roman"/>
                <a:cs typeface="Times New Roman"/>
              </a:rPr>
              <a:t>#include </a:t>
            </a:r>
            <a:r>
              <a:rPr sz="3812" baseline="1035" dirty="0">
                <a:latin typeface="Times New Roman"/>
                <a:cs typeface="Times New Roman"/>
              </a:rPr>
              <a:t>&lt;</a:t>
            </a:r>
            <a:r>
              <a:rPr sz="3812" b="1" baseline="1035" dirty="0" err="1">
                <a:latin typeface="Times New Roman"/>
                <a:cs typeface="Times New Roman"/>
              </a:rPr>
              <a:t>linux</a:t>
            </a:r>
            <a:r>
              <a:rPr sz="3812" b="1" baseline="1035" dirty="0">
                <a:latin typeface="Times New Roman"/>
                <a:cs typeface="Times New Roman"/>
              </a:rPr>
              <a:t>/</a:t>
            </a:r>
            <a:r>
              <a:rPr sz="3812" b="1" baseline="1035" dirty="0" err="1">
                <a:latin typeface="Times New Roman"/>
                <a:cs typeface="Times New Roman"/>
              </a:rPr>
              <a:t>iommu.</a:t>
            </a:r>
            <a:r>
              <a:rPr sz="3812" b="1" spc="-4" baseline="1035" dirty="0" err="1">
                <a:latin typeface="Times New Roman"/>
                <a:cs typeface="Times New Roman"/>
              </a:rPr>
              <a:t>h</a:t>
            </a:r>
            <a:r>
              <a:rPr sz="3812" baseline="1035" dirty="0">
                <a:latin typeface="Times New Roman"/>
                <a:cs typeface="Times New Roman"/>
              </a:rPr>
              <a:t>&gt;</a:t>
            </a:r>
            <a:endParaRPr sz="2541" dirty="0">
              <a:latin typeface="Times New Roman"/>
              <a:cs typeface="Times New Roman"/>
            </a:endParaRPr>
          </a:p>
        </p:txBody>
      </p:sp>
      <p:sp>
        <p:nvSpPr>
          <p:cNvPr id="2" name="object 2"/>
          <p:cNvSpPr txBox="1"/>
          <p:nvPr/>
        </p:nvSpPr>
        <p:spPr>
          <a:xfrm>
            <a:off x="1520158" y="5754999"/>
            <a:ext cx="9148226" cy="138313"/>
          </a:xfrm>
          <a:prstGeom prst="rect">
            <a:avLst/>
          </a:prstGeom>
        </p:spPr>
        <p:txBody>
          <a:bodyPr wrap="square" lIns="0" tIns="0" rIns="0" bIns="0" rtlCol="0">
            <a:noAutofit/>
          </a:bodyPr>
          <a:lstStyle/>
          <a:p>
            <a:pPr marL="23053">
              <a:lnSpc>
                <a:spcPts val="908"/>
              </a:lnSpc>
            </a:pPr>
            <a:endParaRPr sz="908"/>
          </a:p>
        </p:txBody>
      </p:sp>
      <p:sp>
        <p:nvSpPr>
          <p:cNvPr id="9" name="Title 1"/>
          <p:cNvSpPr txBox="1">
            <a:spLocks/>
          </p:cNvSpPr>
          <p:nvPr/>
        </p:nvSpPr>
        <p:spPr>
          <a:xfrm>
            <a:off x="1509230" y="759075"/>
            <a:ext cx="10018713" cy="928447"/>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IOMMU API</a:t>
            </a:r>
          </a:p>
        </p:txBody>
      </p:sp>
      <p:sp>
        <p:nvSpPr>
          <p:cNvPr id="10" name="Rectangle 9"/>
          <p:cNvSpPr/>
          <p:nvPr/>
        </p:nvSpPr>
        <p:spPr>
          <a:xfrm>
            <a:off x="1822710" y="2584860"/>
            <a:ext cx="9092587" cy="3416320"/>
          </a:xfrm>
          <a:prstGeom prst="rect">
            <a:avLst/>
          </a:prstGeom>
        </p:spPr>
        <p:txBody>
          <a:bodyPr wrap="square">
            <a:spAutoFit/>
          </a:bodyPr>
          <a:lstStyle/>
          <a:p>
            <a:r>
              <a:rPr lang="en-US" b="0" i="0" u="none" strike="noStrike" baseline="0" dirty="0" err="1">
                <a:latin typeface="LiberationMono"/>
              </a:rPr>
              <a:t>struct</a:t>
            </a:r>
            <a:r>
              <a:rPr lang="en-US" b="0" i="0" u="none" strike="noStrike" baseline="0" dirty="0">
                <a:latin typeface="LiberationMono"/>
              </a:rPr>
              <a:t> </a:t>
            </a:r>
            <a:r>
              <a:rPr lang="en-US" b="0" i="0" u="none" strike="noStrike" baseline="0" dirty="0" err="1">
                <a:latin typeface="LiberationMono"/>
              </a:rPr>
              <a:t>iommu_domain</a:t>
            </a:r>
            <a:r>
              <a:rPr lang="en-US" b="0" i="0" u="none" strike="noStrike" baseline="0" dirty="0">
                <a:latin typeface="LiberationMono"/>
              </a:rPr>
              <a:t> *</a:t>
            </a:r>
            <a:r>
              <a:rPr lang="en-US" b="0" i="0" u="none" strike="noStrike" dirty="0">
                <a:latin typeface="LiberationMono"/>
              </a:rPr>
              <a:t> </a:t>
            </a:r>
            <a:r>
              <a:rPr lang="en-US" b="1" i="0" u="none" strike="noStrike" baseline="0" dirty="0" err="1">
                <a:latin typeface="LiberationMono-Bold"/>
              </a:rPr>
              <a:t>iommu_domain_alloc</a:t>
            </a:r>
            <a:r>
              <a:rPr lang="en-US" b="0" i="0" u="none" strike="noStrike" baseline="0" dirty="0">
                <a:latin typeface="LiberationMono"/>
              </a:rPr>
              <a:t>(</a:t>
            </a:r>
            <a:r>
              <a:rPr lang="en-US" b="0" i="0" u="none" strike="noStrike" baseline="0" dirty="0" err="1">
                <a:latin typeface="LiberationMono"/>
              </a:rPr>
              <a:t>struct</a:t>
            </a:r>
            <a:r>
              <a:rPr lang="en-US" b="0" i="0" u="none" strike="noStrike" baseline="0" dirty="0">
                <a:latin typeface="LiberationMono"/>
              </a:rPr>
              <a:t> </a:t>
            </a:r>
            <a:r>
              <a:rPr lang="en-US" b="0" i="0" u="none" strike="noStrike" baseline="0" dirty="0" err="1">
                <a:latin typeface="LiberationMono"/>
              </a:rPr>
              <a:t>bus_type</a:t>
            </a:r>
            <a:r>
              <a:rPr lang="en-US" b="0" i="0" u="none" strike="noStrike" baseline="0" dirty="0">
                <a:latin typeface="LiberationMono"/>
              </a:rPr>
              <a:t> *bus);</a:t>
            </a:r>
          </a:p>
          <a:p>
            <a:endParaRPr lang="en-US" b="0" i="0" u="none" strike="noStrike" baseline="0" dirty="0">
              <a:latin typeface="LiberationMono"/>
            </a:endParaRPr>
          </a:p>
          <a:p>
            <a:r>
              <a:rPr lang="en-US" b="0" i="0" u="none" strike="noStrike" baseline="0" dirty="0">
                <a:latin typeface="LiberationMono"/>
              </a:rPr>
              <a:t>void </a:t>
            </a:r>
            <a:r>
              <a:rPr lang="en-US" b="1" i="0" u="none" strike="noStrike" baseline="0" dirty="0" err="1">
                <a:latin typeface="LiberationMono-Bold"/>
              </a:rPr>
              <a:t>iommu_domain_free</a:t>
            </a:r>
            <a:r>
              <a:rPr lang="en-US" b="0" i="0" u="none" strike="noStrike" baseline="0" dirty="0">
                <a:latin typeface="LiberationMono"/>
              </a:rPr>
              <a:t>(</a:t>
            </a:r>
            <a:r>
              <a:rPr lang="en-US" b="0" i="0" u="none" strike="noStrike" baseline="0" dirty="0" err="1">
                <a:latin typeface="LiberationMono"/>
              </a:rPr>
              <a:t>struct</a:t>
            </a:r>
            <a:r>
              <a:rPr lang="en-US" b="0" i="0" u="none" strike="noStrike" baseline="0" dirty="0">
                <a:latin typeface="LiberationMono"/>
              </a:rPr>
              <a:t> </a:t>
            </a:r>
            <a:r>
              <a:rPr lang="en-US" b="0" i="0" u="none" strike="noStrike" baseline="0" dirty="0" err="1">
                <a:latin typeface="LiberationMono"/>
              </a:rPr>
              <a:t>iommu_domain</a:t>
            </a:r>
            <a:r>
              <a:rPr lang="en-US" b="0" i="0" u="none" strike="noStrike" baseline="0" dirty="0">
                <a:latin typeface="LiberationMono"/>
              </a:rPr>
              <a:t> *domain);</a:t>
            </a:r>
          </a:p>
          <a:p>
            <a:endParaRPr lang="en-US" b="0" i="0" u="none" strike="noStrike" baseline="0" dirty="0">
              <a:latin typeface="LiberationMono"/>
            </a:endParaRPr>
          </a:p>
          <a:p>
            <a:r>
              <a:rPr lang="en-US" b="0" i="0" u="none" strike="noStrike" baseline="0" dirty="0" err="1">
                <a:latin typeface="LiberationMono"/>
              </a:rPr>
              <a:t>int</a:t>
            </a:r>
            <a:r>
              <a:rPr lang="en-US" b="0" i="0" u="none" strike="noStrike" baseline="0" dirty="0">
                <a:latin typeface="LiberationMono"/>
              </a:rPr>
              <a:t> </a:t>
            </a:r>
            <a:r>
              <a:rPr lang="en-US" b="1" i="0" u="none" strike="noStrike" baseline="0" dirty="0" err="1">
                <a:latin typeface="LiberationMono-Bold"/>
              </a:rPr>
              <a:t>iommu_attach_device</a:t>
            </a:r>
            <a:r>
              <a:rPr lang="en-US" b="0" i="0" u="none" strike="noStrike" baseline="0" dirty="0">
                <a:latin typeface="LiberationMono"/>
              </a:rPr>
              <a:t>(</a:t>
            </a:r>
            <a:r>
              <a:rPr lang="en-US" b="0" i="0" u="none" strike="noStrike" baseline="0" dirty="0" err="1">
                <a:latin typeface="LiberationMono"/>
              </a:rPr>
              <a:t>struct</a:t>
            </a:r>
            <a:r>
              <a:rPr lang="en-US" b="0" i="0" u="none" strike="noStrike" baseline="0" dirty="0">
                <a:latin typeface="LiberationMono"/>
              </a:rPr>
              <a:t> </a:t>
            </a:r>
            <a:r>
              <a:rPr lang="en-US" b="0" i="0" u="none" strike="noStrike" baseline="0" dirty="0" err="1">
                <a:latin typeface="LiberationMono"/>
              </a:rPr>
              <a:t>iommu_domain</a:t>
            </a:r>
            <a:r>
              <a:rPr lang="en-US" b="0" i="0" u="none" strike="noStrike" baseline="0" dirty="0">
                <a:latin typeface="LiberationMono"/>
              </a:rPr>
              <a:t> *domain,</a:t>
            </a:r>
            <a:r>
              <a:rPr lang="en-US" b="0" i="0" u="none" strike="noStrike" dirty="0">
                <a:latin typeface="LiberationMono"/>
              </a:rPr>
              <a:t> </a:t>
            </a:r>
            <a:r>
              <a:rPr lang="en-US" b="0" i="0" u="none" strike="noStrike" baseline="0" dirty="0" err="1">
                <a:latin typeface="LiberationMono"/>
              </a:rPr>
              <a:t>struct</a:t>
            </a:r>
            <a:r>
              <a:rPr lang="en-US" b="0" i="0" u="none" strike="noStrike" baseline="0" dirty="0">
                <a:latin typeface="LiberationMono"/>
              </a:rPr>
              <a:t> device *dev);</a:t>
            </a:r>
          </a:p>
          <a:p>
            <a:endParaRPr lang="en-US" b="0" i="0" u="none" strike="noStrike" baseline="0" dirty="0">
              <a:latin typeface="LiberationMono"/>
            </a:endParaRPr>
          </a:p>
          <a:p>
            <a:r>
              <a:rPr lang="en-US" b="0" i="0" u="none" strike="noStrike" baseline="0" dirty="0">
                <a:latin typeface="LiberationMono"/>
              </a:rPr>
              <a:t>void </a:t>
            </a:r>
            <a:r>
              <a:rPr lang="en-US" b="1" i="0" u="none" strike="noStrike" baseline="0" dirty="0" err="1">
                <a:latin typeface="LiberationMono-Bold"/>
              </a:rPr>
              <a:t>iommu_detach_device</a:t>
            </a:r>
            <a:r>
              <a:rPr lang="en-US" b="0" i="0" u="none" strike="noStrike" baseline="0" dirty="0">
                <a:latin typeface="LiberationMono"/>
              </a:rPr>
              <a:t>(</a:t>
            </a:r>
            <a:r>
              <a:rPr lang="en-US" b="0" i="0" u="none" strike="noStrike" baseline="0" dirty="0" err="1">
                <a:latin typeface="LiberationMono"/>
              </a:rPr>
              <a:t>struct</a:t>
            </a:r>
            <a:r>
              <a:rPr lang="en-US" b="0" i="0" u="none" strike="noStrike" baseline="0" dirty="0">
                <a:latin typeface="LiberationMono"/>
              </a:rPr>
              <a:t> </a:t>
            </a:r>
            <a:r>
              <a:rPr lang="en-US" b="0" i="0" u="none" strike="noStrike" baseline="0" dirty="0" err="1">
                <a:latin typeface="LiberationMono"/>
              </a:rPr>
              <a:t>iommu_domain</a:t>
            </a:r>
            <a:r>
              <a:rPr lang="en-US" b="0" i="0" u="none" strike="noStrike" baseline="0" dirty="0">
                <a:latin typeface="LiberationMono"/>
              </a:rPr>
              <a:t> *domain,</a:t>
            </a:r>
            <a:r>
              <a:rPr lang="en-US" b="0" i="0" u="none" strike="noStrike" dirty="0">
                <a:latin typeface="LiberationMono"/>
              </a:rPr>
              <a:t> </a:t>
            </a:r>
            <a:r>
              <a:rPr lang="en-US" b="0" i="0" u="none" strike="noStrike" baseline="0" dirty="0" err="1">
                <a:latin typeface="LiberationMono"/>
              </a:rPr>
              <a:t>struct</a:t>
            </a:r>
            <a:r>
              <a:rPr lang="en-US" b="0" i="0" u="none" strike="noStrike" baseline="0" dirty="0">
                <a:latin typeface="LiberationMono"/>
              </a:rPr>
              <a:t> device *dev);</a:t>
            </a:r>
          </a:p>
          <a:p>
            <a:endParaRPr lang="en-US" b="0" i="0" u="none" strike="noStrike" baseline="0" dirty="0">
              <a:latin typeface="LiberationMono"/>
            </a:endParaRPr>
          </a:p>
          <a:p>
            <a:r>
              <a:rPr lang="en-US" b="0" i="0" u="none" strike="noStrike" baseline="0" dirty="0" err="1">
                <a:latin typeface="LiberationMono"/>
              </a:rPr>
              <a:t>int</a:t>
            </a:r>
            <a:r>
              <a:rPr lang="en-US" b="0" i="0" u="none" strike="noStrike" baseline="0" dirty="0">
                <a:latin typeface="LiberationMono"/>
              </a:rPr>
              <a:t> </a:t>
            </a:r>
            <a:r>
              <a:rPr lang="en-US" b="1" i="0" u="none" strike="noStrike" baseline="0" dirty="0" err="1">
                <a:latin typeface="LiberationMono-Bold"/>
              </a:rPr>
              <a:t>iommu_map</a:t>
            </a:r>
            <a:r>
              <a:rPr lang="en-US" b="0" i="0" u="none" strike="noStrike" baseline="0" dirty="0">
                <a:latin typeface="LiberationMono"/>
              </a:rPr>
              <a:t>(</a:t>
            </a:r>
            <a:r>
              <a:rPr lang="en-US" b="0" i="0" u="none" strike="noStrike" baseline="0" dirty="0" err="1">
                <a:latin typeface="LiberationMono"/>
              </a:rPr>
              <a:t>struct</a:t>
            </a:r>
            <a:r>
              <a:rPr lang="en-US" b="0" i="0" u="none" strike="noStrike" baseline="0" dirty="0">
                <a:latin typeface="LiberationMono"/>
              </a:rPr>
              <a:t> </a:t>
            </a:r>
            <a:r>
              <a:rPr lang="en-US" b="0" i="0" u="none" strike="noStrike" baseline="0" dirty="0" err="1">
                <a:latin typeface="LiberationMono"/>
              </a:rPr>
              <a:t>iommu_domain</a:t>
            </a:r>
            <a:r>
              <a:rPr lang="en-US" b="0" i="0" u="none" strike="noStrike" baseline="0" dirty="0">
                <a:latin typeface="LiberationMono"/>
              </a:rPr>
              <a:t> *</a:t>
            </a:r>
            <a:r>
              <a:rPr lang="en-US" b="0" i="0" u="none" strike="noStrike" baseline="0" dirty="0" err="1">
                <a:latin typeface="LiberationMono"/>
              </a:rPr>
              <a:t>domain,unsigned</a:t>
            </a:r>
            <a:r>
              <a:rPr lang="en-US" b="0" i="0" u="none" strike="noStrike" baseline="0" dirty="0">
                <a:latin typeface="LiberationMono"/>
              </a:rPr>
              <a:t> long </a:t>
            </a:r>
            <a:r>
              <a:rPr lang="en-US" b="0" i="0" u="none" strike="noStrike" baseline="0" dirty="0" err="1">
                <a:latin typeface="LiberationMono"/>
              </a:rPr>
              <a:t>iova</a:t>
            </a:r>
            <a:r>
              <a:rPr lang="en-US" b="0" i="0" u="none" strike="noStrike" baseline="0" dirty="0">
                <a:latin typeface="LiberationMono"/>
              </a:rPr>
              <a:t>, </a:t>
            </a:r>
            <a:r>
              <a:rPr lang="en-US" b="0" i="0" u="none" strike="noStrike" baseline="0" dirty="0" err="1">
                <a:latin typeface="LiberationMono"/>
              </a:rPr>
              <a:t>phys_addr_t</a:t>
            </a:r>
            <a:r>
              <a:rPr lang="en-US" b="0" i="0" u="none" strike="noStrike" baseline="0" dirty="0">
                <a:latin typeface="LiberationMono"/>
              </a:rPr>
              <a:t> </a:t>
            </a:r>
            <a:r>
              <a:rPr lang="en-US" b="0" i="0" u="none" strike="noStrike" baseline="0" dirty="0" err="1">
                <a:latin typeface="LiberationMono"/>
              </a:rPr>
              <a:t>paddr</a:t>
            </a:r>
            <a:r>
              <a:rPr lang="en-US" b="0" i="0" u="none" strike="noStrike" baseline="0" dirty="0">
                <a:latin typeface="LiberationMono"/>
              </a:rPr>
              <a:t>,</a:t>
            </a:r>
          </a:p>
          <a:p>
            <a:r>
              <a:rPr lang="en-US" b="0" i="0" u="none" strike="noStrike" baseline="0" dirty="0">
                <a:latin typeface="LiberationMono"/>
              </a:rPr>
              <a:t>		</a:t>
            </a:r>
            <a:r>
              <a:rPr lang="en-US" b="0" i="0" u="none" strike="noStrike" baseline="0" dirty="0" err="1">
                <a:latin typeface="LiberationMono"/>
              </a:rPr>
              <a:t>size_t</a:t>
            </a:r>
            <a:r>
              <a:rPr lang="en-US" b="0" i="0" u="none" strike="noStrike" baseline="0" dirty="0">
                <a:latin typeface="LiberationMono"/>
              </a:rPr>
              <a:t> size, </a:t>
            </a:r>
            <a:r>
              <a:rPr lang="en-US" b="0" i="0" u="none" strike="noStrike" baseline="0" dirty="0" err="1">
                <a:latin typeface="LiberationMono"/>
              </a:rPr>
              <a:t>int</a:t>
            </a:r>
            <a:r>
              <a:rPr lang="en-US" b="0" i="0" u="none" strike="noStrike" baseline="0" dirty="0">
                <a:latin typeface="LiberationMono"/>
              </a:rPr>
              <a:t> </a:t>
            </a:r>
            <a:r>
              <a:rPr lang="en-US" b="0" i="0" u="none" strike="noStrike" baseline="0" dirty="0" err="1">
                <a:latin typeface="LiberationMono"/>
              </a:rPr>
              <a:t>prot</a:t>
            </a:r>
            <a:r>
              <a:rPr lang="en-US" b="0" i="0" u="none" strike="noStrike" baseline="0" dirty="0">
                <a:latin typeface="LiberationMono"/>
              </a:rPr>
              <a:t>);</a:t>
            </a:r>
          </a:p>
          <a:p>
            <a:endParaRPr lang="en-US" b="0" i="0" u="none" strike="noStrike" baseline="0" dirty="0">
              <a:latin typeface="LiberationMono"/>
            </a:endParaRPr>
          </a:p>
          <a:p>
            <a:r>
              <a:rPr lang="en-US" b="0" i="0" u="none" strike="noStrike" baseline="0" dirty="0" err="1">
                <a:latin typeface="LiberationMono"/>
              </a:rPr>
              <a:t>size_t</a:t>
            </a:r>
            <a:r>
              <a:rPr lang="en-US" b="0" i="0" u="none" strike="noStrike" baseline="0" dirty="0">
                <a:latin typeface="LiberationMono"/>
              </a:rPr>
              <a:t> </a:t>
            </a:r>
            <a:r>
              <a:rPr lang="en-US" b="1" i="0" u="none" strike="noStrike" baseline="0" dirty="0" err="1">
                <a:latin typeface="LiberationMono-Bold"/>
              </a:rPr>
              <a:t>iommu_unmap</a:t>
            </a:r>
            <a:r>
              <a:rPr lang="en-US" b="0" i="0" u="none" strike="noStrike" baseline="0" dirty="0">
                <a:latin typeface="LiberationMono"/>
              </a:rPr>
              <a:t>(</a:t>
            </a:r>
            <a:r>
              <a:rPr lang="en-US" b="0" i="0" u="none" strike="noStrike" baseline="0" dirty="0" err="1">
                <a:latin typeface="LiberationMono"/>
              </a:rPr>
              <a:t>struct</a:t>
            </a:r>
            <a:r>
              <a:rPr lang="en-US" b="0" i="0" u="none" strike="noStrike" baseline="0" dirty="0">
                <a:latin typeface="LiberationMono"/>
              </a:rPr>
              <a:t> </a:t>
            </a:r>
            <a:r>
              <a:rPr lang="en-US" b="0" i="0" u="none" strike="noStrike" baseline="0" dirty="0" err="1">
                <a:latin typeface="LiberationMono"/>
              </a:rPr>
              <a:t>iommu_domain</a:t>
            </a:r>
            <a:r>
              <a:rPr lang="en-US" b="0" i="0" u="none" strike="noStrike" baseline="0" dirty="0">
                <a:latin typeface="LiberationMono"/>
              </a:rPr>
              <a:t> *domain,</a:t>
            </a:r>
            <a:r>
              <a:rPr lang="en-US" b="0" i="0" u="none" strike="noStrike" dirty="0">
                <a:latin typeface="LiberationMono"/>
              </a:rPr>
              <a:t> </a:t>
            </a:r>
            <a:r>
              <a:rPr lang="en-US" b="0" i="0" u="none" strike="noStrike" baseline="0" dirty="0">
                <a:latin typeface="LiberationMono"/>
              </a:rPr>
              <a:t>unsigned long </a:t>
            </a:r>
            <a:r>
              <a:rPr lang="en-US" b="0" i="0" u="none" strike="noStrike" baseline="0" dirty="0" err="1">
                <a:latin typeface="LiberationMono"/>
              </a:rPr>
              <a:t>iova</a:t>
            </a:r>
            <a:r>
              <a:rPr lang="en-US" b="0" i="0" u="none" strike="noStrike" baseline="0" dirty="0">
                <a:latin typeface="LiberationMono"/>
              </a:rPr>
              <a:t>, </a:t>
            </a:r>
            <a:r>
              <a:rPr lang="en-US" b="0" i="0" u="none" strike="noStrike" baseline="0" dirty="0" err="1">
                <a:latin typeface="LiberationMono"/>
              </a:rPr>
              <a:t>size_t</a:t>
            </a:r>
            <a:r>
              <a:rPr lang="en-US" b="0" i="0" u="none" strike="noStrike" baseline="0" dirty="0">
                <a:latin typeface="LiberationMono"/>
              </a:rPr>
              <a:t> size);</a:t>
            </a:r>
            <a:endParaRPr lang="en-US" dirty="0"/>
          </a:p>
        </p:txBody>
      </p:sp>
    </p:spTree>
    <p:extLst>
      <p:ext uri="{BB962C8B-B14F-4D97-AF65-F5344CB8AC3E}">
        <p14:creationId xmlns:p14="http://schemas.microsoft.com/office/powerpoint/2010/main" val="3525417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2173685" y="2286767"/>
            <a:ext cx="1307054" cy="817197"/>
          </a:xfrm>
          <a:custGeom>
            <a:avLst/>
            <a:gdLst/>
            <a:ahLst/>
            <a:cxnLst/>
            <a:rect l="l" t="t" r="r" b="b"/>
            <a:pathLst>
              <a:path w="1440180" h="900430">
                <a:moveTo>
                  <a:pt x="720090" y="900430"/>
                </a:moveTo>
                <a:lnTo>
                  <a:pt x="0" y="900430"/>
                </a:lnTo>
                <a:lnTo>
                  <a:pt x="0" y="0"/>
                </a:lnTo>
                <a:lnTo>
                  <a:pt x="1440180" y="0"/>
                </a:lnTo>
                <a:lnTo>
                  <a:pt x="1440180" y="900430"/>
                </a:lnTo>
                <a:lnTo>
                  <a:pt x="720090" y="900430"/>
                </a:lnTo>
                <a:close/>
              </a:path>
            </a:pathLst>
          </a:custGeom>
          <a:ln w="28752">
            <a:solidFill>
              <a:srgbClr val="000000"/>
            </a:solidFill>
          </a:ln>
        </p:spPr>
        <p:txBody>
          <a:bodyPr wrap="square" lIns="0" tIns="0" rIns="0" bIns="0" rtlCol="0">
            <a:noAutofit/>
          </a:bodyPr>
          <a:lstStyle/>
          <a:p>
            <a:endParaRPr sz="1634"/>
          </a:p>
        </p:txBody>
      </p:sp>
      <p:sp>
        <p:nvSpPr>
          <p:cNvPr id="22" name="object 22"/>
          <p:cNvSpPr/>
          <p:nvPr/>
        </p:nvSpPr>
        <p:spPr>
          <a:xfrm>
            <a:off x="3642104" y="2695942"/>
            <a:ext cx="328492" cy="0"/>
          </a:xfrm>
          <a:custGeom>
            <a:avLst/>
            <a:gdLst/>
            <a:ahLst/>
            <a:cxnLst/>
            <a:rect l="l" t="t" r="r" b="b"/>
            <a:pathLst>
              <a:path w="361950">
                <a:moveTo>
                  <a:pt x="0" y="0"/>
                </a:moveTo>
                <a:lnTo>
                  <a:pt x="361950" y="0"/>
                </a:lnTo>
              </a:path>
            </a:pathLst>
          </a:custGeom>
          <a:ln w="28752">
            <a:solidFill>
              <a:srgbClr val="BFBFBF"/>
            </a:solidFill>
          </a:ln>
        </p:spPr>
        <p:txBody>
          <a:bodyPr wrap="square" lIns="0" tIns="0" rIns="0" bIns="0" rtlCol="0">
            <a:noAutofit/>
          </a:bodyPr>
          <a:lstStyle/>
          <a:p>
            <a:endParaRPr sz="1634"/>
          </a:p>
        </p:txBody>
      </p:sp>
      <p:sp>
        <p:nvSpPr>
          <p:cNvPr id="23" name="object 23"/>
          <p:cNvSpPr/>
          <p:nvPr/>
        </p:nvSpPr>
        <p:spPr>
          <a:xfrm>
            <a:off x="3480739" y="2618719"/>
            <a:ext cx="170586" cy="153296"/>
          </a:xfrm>
          <a:custGeom>
            <a:avLst/>
            <a:gdLst/>
            <a:ahLst/>
            <a:cxnLst/>
            <a:rect l="l" t="t" r="r" b="b"/>
            <a:pathLst>
              <a:path w="187960" h="168910">
                <a:moveTo>
                  <a:pt x="175260" y="1270"/>
                </a:moveTo>
                <a:lnTo>
                  <a:pt x="6350" y="74930"/>
                </a:lnTo>
                <a:lnTo>
                  <a:pt x="1269" y="78739"/>
                </a:lnTo>
                <a:lnTo>
                  <a:pt x="0" y="83820"/>
                </a:lnTo>
                <a:lnTo>
                  <a:pt x="1269" y="90170"/>
                </a:lnTo>
                <a:lnTo>
                  <a:pt x="6350" y="92710"/>
                </a:lnTo>
                <a:lnTo>
                  <a:pt x="175260" y="168910"/>
                </a:lnTo>
                <a:lnTo>
                  <a:pt x="182880" y="168910"/>
                </a:lnTo>
                <a:lnTo>
                  <a:pt x="185419" y="166370"/>
                </a:lnTo>
                <a:lnTo>
                  <a:pt x="187960" y="163830"/>
                </a:lnTo>
                <a:lnTo>
                  <a:pt x="187960" y="6350"/>
                </a:lnTo>
                <a:lnTo>
                  <a:pt x="185419" y="2539"/>
                </a:lnTo>
                <a:lnTo>
                  <a:pt x="182880" y="1270"/>
                </a:lnTo>
                <a:lnTo>
                  <a:pt x="179069" y="0"/>
                </a:lnTo>
                <a:lnTo>
                  <a:pt x="175260" y="1270"/>
                </a:lnTo>
                <a:close/>
              </a:path>
            </a:pathLst>
          </a:custGeom>
          <a:solidFill>
            <a:srgbClr val="BFBFBF"/>
          </a:solidFill>
        </p:spPr>
        <p:txBody>
          <a:bodyPr wrap="square" lIns="0" tIns="0" rIns="0" bIns="0" rtlCol="0">
            <a:noAutofit/>
          </a:bodyPr>
          <a:lstStyle/>
          <a:p>
            <a:endParaRPr sz="1634"/>
          </a:p>
        </p:txBody>
      </p:sp>
      <p:sp>
        <p:nvSpPr>
          <p:cNvPr id="24" name="object 24"/>
          <p:cNvSpPr/>
          <p:nvPr/>
        </p:nvSpPr>
        <p:spPr>
          <a:xfrm>
            <a:off x="4444317" y="310396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5" name="object 25"/>
          <p:cNvSpPr/>
          <p:nvPr/>
        </p:nvSpPr>
        <p:spPr>
          <a:xfrm>
            <a:off x="4410892" y="310396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6" name="object 26"/>
          <p:cNvSpPr/>
          <p:nvPr/>
        </p:nvSpPr>
        <p:spPr>
          <a:xfrm>
            <a:off x="4377466" y="310396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7" name="object 27"/>
          <p:cNvSpPr/>
          <p:nvPr/>
        </p:nvSpPr>
        <p:spPr>
          <a:xfrm>
            <a:off x="4344041" y="310396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8" name="object 28"/>
          <p:cNvSpPr/>
          <p:nvPr/>
        </p:nvSpPr>
        <p:spPr>
          <a:xfrm>
            <a:off x="4310615" y="310396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9" name="object 29"/>
          <p:cNvSpPr/>
          <p:nvPr/>
        </p:nvSpPr>
        <p:spPr>
          <a:xfrm>
            <a:off x="4277189" y="310396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0" name="object 30"/>
          <p:cNvSpPr/>
          <p:nvPr/>
        </p:nvSpPr>
        <p:spPr>
          <a:xfrm>
            <a:off x="4243764" y="310396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1" name="object 31"/>
          <p:cNvSpPr/>
          <p:nvPr/>
        </p:nvSpPr>
        <p:spPr>
          <a:xfrm>
            <a:off x="4210338" y="310396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2" name="object 32"/>
          <p:cNvSpPr/>
          <p:nvPr/>
        </p:nvSpPr>
        <p:spPr>
          <a:xfrm>
            <a:off x="4176913" y="310396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3" name="object 33"/>
          <p:cNvSpPr/>
          <p:nvPr/>
        </p:nvSpPr>
        <p:spPr>
          <a:xfrm>
            <a:off x="4144640" y="310396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4" name="object 34"/>
          <p:cNvSpPr/>
          <p:nvPr/>
        </p:nvSpPr>
        <p:spPr>
          <a:xfrm>
            <a:off x="4111214" y="310396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5" name="object 35"/>
          <p:cNvSpPr/>
          <p:nvPr/>
        </p:nvSpPr>
        <p:spPr>
          <a:xfrm>
            <a:off x="4077789" y="310396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6" name="object 36"/>
          <p:cNvSpPr/>
          <p:nvPr/>
        </p:nvSpPr>
        <p:spPr>
          <a:xfrm>
            <a:off x="4044363" y="310396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7" name="object 37"/>
          <p:cNvSpPr/>
          <p:nvPr/>
        </p:nvSpPr>
        <p:spPr>
          <a:xfrm>
            <a:off x="4010938" y="310396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 name="object 38"/>
          <p:cNvSpPr/>
          <p:nvPr/>
        </p:nvSpPr>
        <p:spPr>
          <a:xfrm>
            <a:off x="3977512" y="310396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9" name="object 39"/>
          <p:cNvSpPr/>
          <p:nvPr/>
        </p:nvSpPr>
        <p:spPr>
          <a:xfrm>
            <a:off x="3970596" y="307745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0" name="object 40"/>
          <p:cNvSpPr/>
          <p:nvPr/>
        </p:nvSpPr>
        <p:spPr>
          <a:xfrm>
            <a:off x="3970596" y="304403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1" name="object 41"/>
          <p:cNvSpPr/>
          <p:nvPr/>
        </p:nvSpPr>
        <p:spPr>
          <a:xfrm>
            <a:off x="3970596" y="301060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2" name="object 42"/>
          <p:cNvSpPr/>
          <p:nvPr/>
        </p:nvSpPr>
        <p:spPr>
          <a:xfrm>
            <a:off x="3970596" y="297717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3" name="object 43"/>
          <p:cNvSpPr/>
          <p:nvPr/>
        </p:nvSpPr>
        <p:spPr>
          <a:xfrm>
            <a:off x="3970596" y="294375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4" name="object 44"/>
          <p:cNvSpPr/>
          <p:nvPr/>
        </p:nvSpPr>
        <p:spPr>
          <a:xfrm>
            <a:off x="3970596" y="291032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5" name="object 45"/>
          <p:cNvSpPr/>
          <p:nvPr/>
        </p:nvSpPr>
        <p:spPr>
          <a:xfrm>
            <a:off x="3970596" y="287690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6" name="object 46"/>
          <p:cNvSpPr/>
          <p:nvPr/>
        </p:nvSpPr>
        <p:spPr>
          <a:xfrm>
            <a:off x="3970596" y="284462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7" name="object 47"/>
          <p:cNvSpPr/>
          <p:nvPr/>
        </p:nvSpPr>
        <p:spPr>
          <a:xfrm>
            <a:off x="3970596" y="2811203"/>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8" name="object 48"/>
          <p:cNvSpPr/>
          <p:nvPr/>
        </p:nvSpPr>
        <p:spPr>
          <a:xfrm>
            <a:off x="3970596" y="2777778"/>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9" name="object 49"/>
          <p:cNvSpPr/>
          <p:nvPr/>
        </p:nvSpPr>
        <p:spPr>
          <a:xfrm>
            <a:off x="3970596" y="274435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0" name="object 50"/>
          <p:cNvSpPr/>
          <p:nvPr/>
        </p:nvSpPr>
        <p:spPr>
          <a:xfrm>
            <a:off x="3970596" y="271092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1" name="object 51"/>
          <p:cNvSpPr/>
          <p:nvPr/>
        </p:nvSpPr>
        <p:spPr>
          <a:xfrm>
            <a:off x="3970596" y="267750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2" name="object 52"/>
          <p:cNvSpPr/>
          <p:nvPr/>
        </p:nvSpPr>
        <p:spPr>
          <a:xfrm>
            <a:off x="3970596" y="2644075"/>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3" name="object 53"/>
          <p:cNvSpPr/>
          <p:nvPr/>
        </p:nvSpPr>
        <p:spPr>
          <a:xfrm>
            <a:off x="3970596" y="2610650"/>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4" name="object 54"/>
          <p:cNvSpPr/>
          <p:nvPr/>
        </p:nvSpPr>
        <p:spPr>
          <a:xfrm>
            <a:off x="3970596" y="2577225"/>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5" name="object 55"/>
          <p:cNvSpPr/>
          <p:nvPr/>
        </p:nvSpPr>
        <p:spPr>
          <a:xfrm>
            <a:off x="3970596" y="254379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6" name="object 56"/>
          <p:cNvSpPr/>
          <p:nvPr/>
        </p:nvSpPr>
        <p:spPr>
          <a:xfrm>
            <a:off x="3970596" y="251037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7" name="object 57"/>
          <p:cNvSpPr/>
          <p:nvPr/>
        </p:nvSpPr>
        <p:spPr>
          <a:xfrm>
            <a:off x="3970596" y="2478101"/>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8" name="object 58"/>
          <p:cNvSpPr/>
          <p:nvPr/>
        </p:nvSpPr>
        <p:spPr>
          <a:xfrm>
            <a:off x="3970596" y="244467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9" name="object 59"/>
          <p:cNvSpPr/>
          <p:nvPr/>
        </p:nvSpPr>
        <p:spPr>
          <a:xfrm>
            <a:off x="3970596" y="2411250"/>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60" name="object 60"/>
          <p:cNvSpPr/>
          <p:nvPr/>
        </p:nvSpPr>
        <p:spPr>
          <a:xfrm>
            <a:off x="3970596" y="237782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1" name="object 61"/>
          <p:cNvSpPr/>
          <p:nvPr/>
        </p:nvSpPr>
        <p:spPr>
          <a:xfrm>
            <a:off x="3970596" y="2344398"/>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62" name="object 62"/>
          <p:cNvSpPr/>
          <p:nvPr/>
        </p:nvSpPr>
        <p:spPr>
          <a:xfrm>
            <a:off x="3970596" y="231097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3" name="object 63"/>
          <p:cNvSpPr/>
          <p:nvPr/>
        </p:nvSpPr>
        <p:spPr>
          <a:xfrm>
            <a:off x="3970596" y="2286767"/>
            <a:ext cx="9221" cy="6916"/>
          </a:xfrm>
          <a:custGeom>
            <a:avLst/>
            <a:gdLst/>
            <a:ahLst/>
            <a:cxnLst/>
            <a:rect l="l" t="t" r="r" b="b"/>
            <a:pathLst>
              <a:path w="10160" h="7620">
                <a:moveTo>
                  <a:pt x="0" y="7620"/>
                </a:moveTo>
                <a:lnTo>
                  <a:pt x="0" y="0"/>
                </a:lnTo>
                <a:lnTo>
                  <a:pt x="10160" y="0"/>
                </a:lnTo>
              </a:path>
            </a:pathLst>
          </a:custGeom>
          <a:ln w="28752">
            <a:solidFill>
              <a:srgbClr val="000000"/>
            </a:solidFill>
          </a:ln>
        </p:spPr>
        <p:txBody>
          <a:bodyPr wrap="square" lIns="0" tIns="0" rIns="0" bIns="0" rtlCol="0">
            <a:noAutofit/>
          </a:bodyPr>
          <a:lstStyle/>
          <a:p>
            <a:endParaRPr sz="1634"/>
          </a:p>
        </p:txBody>
      </p:sp>
      <p:sp>
        <p:nvSpPr>
          <p:cNvPr id="64" name="object 64"/>
          <p:cNvSpPr/>
          <p:nvPr/>
        </p:nvSpPr>
        <p:spPr>
          <a:xfrm>
            <a:off x="3997106" y="22867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65" name="object 65"/>
          <p:cNvSpPr/>
          <p:nvPr/>
        </p:nvSpPr>
        <p:spPr>
          <a:xfrm>
            <a:off x="4030532" y="228676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66" name="object 66"/>
          <p:cNvSpPr/>
          <p:nvPr/>
        </p:nvSpPr>
        <p:spPr>
          <a:xfrm>
            <a:off x="4062805"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67" name="object 67"/>
          <p:cNvSpPr/>
          <p:nvPr/>
        </p:nvSpPr>
        <p:spPr>
          <a:xfrm>
            <a:off x="4096230"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68" name="object 68"/>
          <p:cNvSpPr/>
          <p:nvPr/>
        </p:nvSpPr>
        <p:spPr>
          <a:xfrm>
            <a:off x="4129656"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69" name="object 69"/>
          <p:cNvSpPr/>
          <p:nvPr/>
        </p:nvSpPr>
        <p:spPr>
          <a:xfrm>
            <a:off x="4163081"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70" name="object 70"/>
          <p:cNvSpPr/>
          <p:nvPr/>
        </p:nvSpPr>
        <p:spPr>
          <a:xfrm>
            <a:off x="4196507"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71" name="object 71"/>
          <p:cNvSpPr/>
          <p:nvPr/>
        </p:nvSpPr>
        <p:spPr>
          <a:xfrm>
            <a:off x="4229932"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72" name="object 72"/>
          <p:cNvSpPr/>
          <p:nvPr/>
        </p:nvSpPr>
        <p:spPr>
          <a:xfrm>
            <a:off x="4263358" y="22867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73" name="object 73"/>
          <p:cNvSpPr/>
          <p:nvPr/>
        </p:nvSpPr>
        <p:spPr>
          <a:xfrm>
            <a:off x="4296784" y="22867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74" name="object 74"/>
          <p:cNvSpPr/>
          <p:nvPr/>
        </p:nvSpPr>
        <p:spPr>
          <a:xfrm>
            <a:off x="4330209" y="228676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75" name="object 75"/>
          <p:cNvSpPr/>
          <p:nvPr/>
        </p:nvSpPr>
        <p:spPr>
          <a:xfrm>
            <a:off x="4363635" y="22867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76" name="object 76"/>
          <p:cNvSpPr/>
          <p:nvPr/>
        </p:nvSpPr>
        <p:spPr>
          <a:xfrm>
            <a:off x="4397060" y="22867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77" name="object 77"/>
          <p:cNvSpPr/>
          <p:nvPr/>
        </p:nvSpPr>
        <p:spPr>
          <a:xfrm>
            <a:off x="4430486" y="22867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78" name="object 78"/>
          <p:cNvSpPr/>
          <p:nvPr/>
        </p:nvSpPr>
        <p:spPr>
          <a:xfrm>
            <a:off x="4462759"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79" name="object 79"/>
          <p:cNvSpPr/>
          <p:nvPr/>
        </p:nvSpPr>
        <p:spPr>
          <a:xfrm>
            <a:off x="4496184"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80" name="object 80"/>
          <p:cNvSpPr/>
          <p:nvPr/>
        </p:nvSpPr>
        <p:spPr>
          <a:xfrm>
            <a:off x="4529610"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81" name="object 81"/>
          <p:cNvSpPr/>
          <p:nvPr/>
        </p:nvSpPr>
        <p:spPr>
          <a:xfrm>
            <a:off x="4563035"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82" name="object 82"/>
          <p:cNvSpPr/>
          <p:nvPr/>
        </p:nvSpPr>
        <p:spPr>
          <a:xfrm>
            <a:off x="4596460"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83" name="object 83"/>
          <p:cNvSpPr/>
          <p:nvPr/>
        </p:nvSpPr>
        <p:spPr>
          <a:xfrm>
            <a:off x="4629887" y="228676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84" name="object 84"/>
          <p:cNvSpPr/>
          <p:nvPr/>
        </p:nvSpPr>
        <p:spPr>
          <a:xfrm>
            <a:off x="4663312" y="22867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85" name="object 85"/>
          <p:cNvSpPr/>
          <p:nvPr/>
        </p:nvSpPr>
        <p:spPr>
          <a:xfrm>
            <a:off x="4696738" y="228676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86" name="object 86"/>
          <p:cNvSpPr/>
          <p:nvPr/>
        </p:nvSpPr>
        <p:spPr>
          <a:xfrm>
            <a:off x="4730163" y="228676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87" name="object 87"/>
          <p:cNvSpPr/>
          <p:nvPr/>
        </p:nvSpPr>
        <p:spPr>
          <a:xfrm>
            <a:off x="4763588" y="22867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88" name="object 88"/>
          <p:cNvSpPr/>
          <p:nvPr/>
        </p:nvSpPr>
        <p:spPr>
          <a:xfrm>
            <a:off x="4797014" y="228676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89" name="object 89"/>
          <p:cNvSpPr/>
          <p:nvPr/>
        </p:nvSpPr>
        <p:spPr>
          <a:xfrm>
            <a:off x="4829287"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90" name="object 90"/>
          <p:cNvSpPr/>
          <p:nvPr/>
        </p:nvSpPr>
        <p:spPr>
          <a:xfrm>
            <a:off x="4862713"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91" name="object 91"/>
          <p:cNvSpPr/>
          <p:nvPr/>
        </p:nvSpPr>
        <p:spPr>
          <a:xfrm>
            <a:off x="7400748" y="2286767"/>
            <a:ext cx="1307054" cy="817197"/>
          </a:xfrm>
          <a:custGeom>
            <a:avLst/>
            <a:gdLst/>
            <a:ahLst/>
            <a:cxnLst/>
            <a:rect l="l" t="t" r="r" b="b"/>
            <a:pathLst>
              <a:path w="1440179" h="900430">
                <a:moveTo>
                  <a:pt x="720089" y="900430"/>
                </a:moveTo>
                <a:lnTo>
                  <a:pt x="0" y="900430"/>
                </a:lnTo>
                <a:lnTo>
                  <a:pt x="0" y="0"/>
                </a:lnTo>
                <a:lnTo>
                  <a:pt x="1440180" y="0"/>
                </a:lnTo>
                <a:lnTo>
                  <a:pt x="1440180" y="900430"/>
                </a:lnTo>
                <a:lnTo>
                  <a:pt x="720089" y="900430"/>
                </a:lnTo>
                <a:close/>
              </a:path>
            </a:pathLst>
          </a:custGeom>
          <a:ln w="28752">
            <a:solidFill>
              <a:srgbClr val="000000"/>
            </a:solidFill>
          </a:ln>
        </p:spPr>
        <p:txBody>
          <a:bodyPr wrap="square" lIns="0" tIns="0" rIns="0" bIns="0" rtlCol="0">
            <a:noAutofit/>
          </a:bodyPr>
          <a:lstStyle/>
          <a:p>
            <a:endParaRPr sz="1634"/>
          </a:p>
        </p:txBody>
      </p:sp>
      <p:sp>
        <p:nvSpPr>
          <p:cNvPr id="92" name="object 92"/>
          <p:cNvSpPr/>
          <p:nvPr/>
        </p:nvSpPr>
        <p:spPr>
          <a:xfrm>
            <a:off x="6908587" y="2695942"/>
            <a:ext cx="331950" cy="0"/>
          </a:xfrm>
          <a:custGeom>
            <a:avLst/>
            <a:gdLst/>
            <a:ahLst/>
            <a:cxnLst/>
            <a:rect l="l" t="t" r="r" b="b"/>
            <a:pathLst>
              <a:path w="365760">
                <a:moveTo>
                  <a:pt x="365760" y="0"/>
                </a:moveTo>
                <a:lnTo>
                  <a:pt x="0" y="0"/>
                </a:lnTo>
              </a:path>
            </a:pathLst>
          </a:custGeom>
          <a:ln w="28752">
            <a:solidFill>
              <a:srgbClr val="BFBFBF"/>
            </a:solidFill>
          </a:ln>
        </p:spPr>
        <p:txBody>
          <a:bodyPr wrap="square" lIns="0" tIns="0" rIns="0" bIns="0" rtlCol="0">
            <a:noAutofit/>
          </a:bodyPr>
          <a:lstStyle/>
          <a:p>
            <a:endParaRPr sz="1634"/>
          </a:p>
        </p:txBody>
      </p:sp>
      <p:sp>
        <p:nvSpPr>
          <p:cNvPr id="93" name="object 93"/>
          <p:cNvSpPr/>
          <p:nvPr/>
        </p:nvSpPr>
        <p:spPr>
          <a:xfrm>
            <a:off x="7230163" y="2618719"/>
            <a:ext cx="170586" cy="153296"/>
          </a:xfrm>
          <a:custGeom>
            <a:avLst/>
            <a:gdLst/>
            <a:ahLst/>
            <a:cxnLst/>
            <a:rect l="l" t="t" r="r" b="b"/>
            <a:pathLst>
              <a:path w="187960" h="168910">
                <a:moveTo>
                  <a:pt x="12700" y="168910"/>
                </a:moveTo>
                <a:lnTo>
                  <a:pt x="181610" y="93980"/>
                </a:lnTo>
                <a:lnTo>
                  <a:pt x="186690" y="90170"/>
                </a:lnTo>
                <a:lnTo>
                  <a:pt x="187960" y="85089"/>
                </a:lnTo>
                <a:lnTo>
                  <a:pt x="186690" y="78739"/>
                </a:lnTo>
                <a:lnTo>
                  <a:pt x="181610" y="76200"/>
                </a:lnTo>
                <a:lnTo>
                  <a:pt x="12700" y="1270"/>
                </a:lnTo>
                <a:lnTo>
                  <a:pt x="8890" y="0"/>
                </a:lnTo>
                <a:lnTo>
                  <a:pt x="6350" y="1270"/>
                </a:lnTo>
                <a:lnTo>
                  <a:pt x="2540" y="2539"/>
                </a:lnTo>
                <a:lnTo>
                  <a:pt x="0" y="6350"/>
                </a:lnTo>
                <a:lnTo>
                  <a:pt x="0" y="163830"/>
                </a:lnTo>
                <a:lnTo>
                  <a:pt x="2540" y="166370"/>
                </a:lnTo>
                <a:lnTo>
                  <a:pt x="6350" y="168910"/>
                </a:lnTo>
                <a:lnTo>
                  <a:pt x="12700" y="168910"/>
                </a:lnTo>
                <a:close/>
              </a:path>
            </a:pathLst>
          </a:custGeom>
          <a:solidFill>
            <a:srgbClr val="BFBFBF"/>
          </a:solidFill>
        </p:spPr>
        <p:txBody>
          <a:bodyPr wrap="square" lIns="0" tIns="0" rIns="0" bIns="0" rtlCol="0">
            <a:noAutofit/>
          </a:bodyPr>
          <a:lstStyle/>
          <a:p>
            <a:endParaRPr sz="1634"/>
          </a:p>
        </p:txBody>
      </p:sp>
      <p:sp>
        <p:nvSpPr>
          <p:cNvPr id="94" name="object 94"/>
          <p:cNvSpPr/>
          <p:nvPr/>
        </p:nvSpPr>
        <p:spPr>
          <a:xfrm>
            <a:off x="5441319" y="3757492"/>
            <a:ext cx="1305902" cy="817197"/>
          </a:xfrm>
          <a:custGeom>
            <a:avLst/>
            <a:gdLst/>
            <a:ahLst/>
            <a:cxnLst/>
            <a:rect l="l" t="t" r="r" b="b"/>
            <a:pathLst>
              <a:path w="1438910" h="900429">
                <a:moveTo>
                  <a:pt x="720089" y="900430"/>
                </a:moveTo>
                <a:lnTo>
                  <a:pt x="0" y="900430"/>
                </a:lnTo>
                <a:lnTo>
                  <a:pt x="0" y="0"/>
                </a:lnTo>
                <a:lnTo>
                  <a:pt x="1438910" y="0"/>
                </a:lnTo>
                <a:lnTo>
                  <a:pt x="1438910" y="900430"/>
                </a:lnTo>
                <a:lnTo>
                  <a:pt x="720089" y="900430"/>
                </a:lnTo>
                <a:close/>
              </a:path>
            </a:pathLst>
          </a:custGeom>
          <a:ln w="28752">
            <a:solidFill>
              <a:srgbClr val="000000"/>
            </a:solidFill>
          </a:ln>
        </p:spPr>
        <p:txBody>
          <a:bodyPr wrap="square" lIns="0" tIns="0" rIns="0" bIns="0" rtlCol="0">
            <a:noAutofit/>
          </a:bodyPr>
          <a:lstStyle/>
          <a:p>
            <a:endParaRPr sz="1634"/>
          </a:p>
        </p:txBody>
      </p:sp>
      <p:sp>
        <p:nvSpPr>
          <p:cNvPr id="95" name="object 95"/>
          <p:cNvSpPr/>
          <p:nvPr/>
        </p:nvSpPr>
        <p:spPr>
          <a:xfrm>
            <a:off x="6094847" y="3265330"/>
            <a:ext cx="0" cy="330797"/>
          </a:xfrm>
          <a:custGeom>
            <a:avLst/>
            <a:gdLst/>
            <a:ahLst/>
            <a:cxnLst/>
            <a:rect l="l" t="t" r="r" b="b"/>
            <a:pathLst>
              <a:path h="364489">
                <a:moveTo>
                  <a:pt x="0" y="364489"/>
                </a:moveTo>
                <a:lnTo>
                  <a:pt x="0" y="0"/>
                </a:lnTo>
              </a:path>
            </a:pathLst>
          </a:custGeom>
          <a:ln w="28752">
            <a:solidFill>
              <a:srgbClr val="BFBFBF"/>
            </a:solidFill>
          </a:ln>
        </p:spPr>
        <p:txBody>
          <a:bodyPr wrap="square" lIns="0" tIns="0" rIns="0" bIns="0" rtlCol="0">
            <a:noAutofit/>
          </a:bodyPr>
          <a:lstStyle/>
          <a:p>
            <a:endParaRPr sz="1634"/>
          </a:p>
        </p:txBody>
      </p:sp>
      <p:sp>
        <p:nvSpPr>
          <p:cNvPr id="96" name="object 96"/>
          <p:cNvSpPr/>
          <p:nvPr/>
        </p:nvSpPr>
        <p:spPr>
          <a:xfrm>
            <a:off x="6017622" y="3585755"/>
            <a:ext cx="153296" cy="171737"/>
          </a:xfrm>
          <a:custGeom>
            <a:avLst/>
            <a:gdLst/>
            <a:ahLst/>
            <a:cxnLst/>
            <a:rect l="l" t="t" r="r" b="b"/>
            <a:pathLst>
              <a:path w="168910" h="189229">
                <a:moveTo>
                  <a:pt x="0" y="13969"/>
                </a:moveTo>
                <a:lnTo>
                  <a:pt x="74930" y="181609"/>
                </a:lnTo>
                <a:lnTo>
                  <a:pt x="78739" y="186689"/>
                </a:lnTo>
                <a:lnTo>
                  <a:pt x="83820" y="189229"/>
                </a:lnTo>
                <a:lnTo>
                  <a:pt x="90170" y="186689"/>
                </a:lnTo>
                <a:lnTo>
                  <a:pt x="92710" y="182879"/>
                </a:lnTo>
                <a:lnTo>
                  <a:pt x="168910" y="13969"/>
                </a:lnTo>
                <a:lnTo>
                  <a:pt x="168910" y="6350"/>
                </a:lnTo>
                <a:lnTo>
                  <a:pt x="166370" y="3809"/>
                </a:lnTo>
                <a:lnTo>
                  <a:pt x="163830" y="1269"/>
                </a:lnTo>
                <a:lnTo>
                  <a:pt x="160020" y="0"/>
                </a:lnTo>
                <a:lnTo>
                  <a:pt x="8889" y="0"/>
                </a:lnTo>
                <a:lnTo>
                  <a:pt x="5080" y="1269"/>
                </a:lnTo>
                <a:lnTo>
                  <a:pt x="2539" y="3809"/>
                </a:lnTo>
                <a:lnTo>
                  <a:pt x="0" y="6350"/>
                </a:lnTo>
                <a:lnTo>
                  <a:pt x="0" y="13969"/>
                </a:lnTo>
                <a:close/>
              </a:path>
            </a:pathLst>
          </a:custGeom>
          <a:solidFill>
            <a:srgbClr val="BFBFBF"/>
          </a:solidFill>
        </p:spPr>
        <p:txBody>
          <a:bodyPr wrap="square" lIns="0" tIns="0" rIns="0" bIns="0" rtlCol="0">
            <a:noAutofit/>
          </a:bodyPr>
          <a:lstStyle/>
          <a:p>
            <a:endParaRPr sz="1634"/>
          </a:p>
        </p:txBody>
      </p:sp>
      <p:sp>
        <p:nvSpPr>
          <p:cNvPr id="97" name="object 97"/>
          <p:cNvSpPr/>
          <p:nvPr/>
        </p:nvSpPr>
        <p:spPr>
          <a:xfrm>
            <a:off x="5441319" y="2286767"/>
            <a:ext cx="1305902" cy="817197"/>
          </a:xfrm>
          <a:custGeom>
            <a:avLst/>
            <a:gdLst/>
            <a:ahLst/>
            <a:cxnLst/>
            <a:rect l="l" t="t" r="r" b="b"/>
            <a:pathLst>
              <a:path w="1438910" h="900430">
                <a:moveTo>
                  <a:pt x="720089" y="900430"/>
                </a:moveTo>
                <a:lnTo>
                  <a:pt x="0" y="900430"/>
                </a:lnTo>
                <a:lnTo>
                  <a:pt x="0" y="0"/>
                </a:lnTo>
                <a:lnTo>
                  <a:pt x="1438910" y="0"/>
                </a:lnTo>
                <a:lnTo>
                  <a:pt x="1438910" y="900430"/>
                </a:lnTo>
                <a:lnTo>
                  <a:pt x="720089" y="900430"/>
                </a:lnTo>
                <a:close/>
              </a:path>
            </a:pathLst>
          </a:custGeom>
          <a:ln w="28752">
            <a:solidFill>
              <a:srgbClr val="000000"/>
            </a:solidFill>
          </a:ln>
        </p:spPr>
        <p:txBody>
          <a:bodyPr wrap="square" lIns="0" tIns="0" rIns="0" bIns="0" rtlCol="0">
            <a:noAutofit/>
          </a:bodyPr>
          <a:lstStyle/>
          <a:p>
            <a:endParaRPr sz="1634"/>
          </a:p>
        </p:txBody>
      </p:sp>
      <p:sp>
        <p:nvSpPr>
          <p:cNvPr id="98" name="object 98"/>
          <p:cNvSpPr/>
          <p:nvPr/>
        </p:nvSpPr>
        <p:spPr>
          <a:xfrm>
            <a:off x="6017622" y="3103965"/>
            <a:ext cx="153296" cy="170586"/>
          </a:xfrm>
          <a:custGeom>
            <a:avLst/>
            <a:gdLst/>
            <a:ahLst/>
            <a:cxnLst/>
            <a:rect l="l" t="t" r="r" b="b"/>
            <a:pathLst>
              <a:path w="168910" h="187960">
                <a:moveTo>
                  <a:pt x="168910" y="175260"/>
                </a:moveTo>
                <a:lnTo>
                  <a:pt x="93980" y="6350"/>
                </a:lnTo>
                <a:lnTo>
                  <a:pt x="90170" y="2539"/>
                </a:lnTo>
                <a:lnTo>
                  <a:pt x="85089" y="0"/>
                </a:lnTo>
                <a:lnTo>
                  <a:pt x="78739" y="2539"/>
                </a:lnTo>
                <a:lnTo>
                  <a:pt x="76200" y="6350"/>
                </a:lnTo>
                <a:lnTo>
                  <a:pt x="0" y="175260"/>
                </a:lnTo>
                <a:lnTo>
                  <a:pt x="0" y="182879"/>
                </a:lnTo>
                <a:lnTo>
                  <a:pt x="2539" y="185419"/>
                </a:lnTo>
                <a:lnTo>
                  <a:pt x="5080" y="187960"/>
                </a:lnTo>
                <a:lnTo>
                  <a:pt x="163830" y="187960"/>
                </a:lnTo>
                <a:lnTo>
                  <a:pt x="166370" y="185419"/>
                </a:lnTo>
                <a:lnTo>
                  <a:pt x="168910" y="182879"/>
                </a:lnTo>
                <a:lnTo>
                  <a:pt x="168910" y="175260"/>
                </a:lnTo>
                <a:close/>
              </a:path>
            </a:pathLst>
          </a:custGeom>
          <a:solidFill>
            <a:srgbClr val="BFBFBF"/>
          </a:solidFill>
        </p:spPr>
        <p:txBody>
          <a:bodyPr wrap="square" lIns="0" tIns="0" rIns="0" bIns="0" rtlCol="0">
            <a:noAutofit/>
          </a:bodyPr>
          <a:lstStyle/>
          <a:p>
            <a:endParaRPr sz="1634"/>
          </a:p>
        </p:txBody>
      </p:sp>
      <p:sp>
        <p:nvSpPr>
          <p:cNvPr id="99" name="object 99"/>
          <p:cNvSpPr/>
          <p:nvPr/>
        </p:nvSpPr>
        <p:spPr>
          <a:xfrm>
            <a:off x="4950311" y="2695942"/>
            <a:ext cx="329644" cy="0"/>
          </a:xfrm>
          <a:custGeom>
            <a:avLst/>
            <a:gdLst/>
            <a:ahLst/>
            <a:cxnLst/>
            <a:rect l="l" t="t" r="r" b="b"/>
            <a:pathLst>
              <a:path w="363219">
                <a:moveTo>
                  <a:pt x="0" y="0"/>
                </a:moveTo>
                <a:lnTo>
                  <a:pt x="363219" y="0"/>
                </a:lnTo>
              </a:path>
            </a:pathLst>
          </a:custGeom>
          <a:ln w="28752">
            <a:solidFill>
              <a:srgbClr val="BFBFBF"/>
            </a:solidFill>
          </a:ln>
        </p:spPr>
        <p:txBody>
          <a:bodyPr wrap="square" lIns="0" tIns="0" rIns="0" bIns="0" rtlCol="0">
            <a:noAutofit/>
          </a:bodyPr>
          <a:lstStyle/>
          <a:p>
            <a:endParaRPr sz="1634"/>
          </a:p>
        </p:txBody>
      </p:sp>
      <p:sp>
        <p:nvSpPr>
          <p:cNvPr id="100" name="object 100"/>
          <p:cNvSpPr/>
          <p:nvPr/>
        </p:nvSpPr>
        <p:spPr>
          <a:xfrm>
            <a:off x="5269582" y="2618719"/>
            <a:ext cx="171737" cy="153296"/>
          </a:xfrm>
          <a:custGeom>
            <a:avLst/>
            <a:gdLst/>
            <a:ahLst/>
            <a:cxnLst/>
            <a:rect l="l" t="t" r="r" b="b"/>
            <a:pathLst>
              <a:path w="189229" h="168910">
                <a:moveTo>
                  <a:pt x="13969" y="168910"/>
                </a:moveTo>
                <a:lnTo>
                  <a:pt x="181610" y="93980"/>
                </a:lnTo>
                <a:lnTo>
                  <a:pt x="186689" y="90170"/>
                </a:lnTo>
                <a:lnTo>
                  <a:pt x="189229" y="85089"/>
                </a:lnTo>
                <a:lnTo>
                  <a:pt x="186689" y="78739"/>
                </a:lnTo>
                <a:lnTo>
                  <a:pt x="181610" y="76200"/>
                </a:lnTo>
                <a:lnTo>
                  <a:pt x="13969" y="1270"/>
                </a:lnTo>
                <a:lnTo>
                  <a:pt x="10160" y="0"/>
                </a:lnTo>
                <a:lnTo>
                  <a:pt x="6350" y="1270"/>
                </a:lnTo>
                <a:lnTo>
                  <a:pt x="2539" y="2539"/>
                </a:lnTo>
                <a:lnTo>
                  <a:pt x="1269" y="6350"/>
                </a:lnTo>
                <a:lnTo>
                  <a:pt x="0" y="8889"/>
                </a:lnTo>
                <a:lnTo>
                  <a:pt x="0" y="160020"/>
                </a:lnTo>
                <a:lnTo>
                  <a:pt x="1269" y="163830"/>
                </a:lnTo>
                <a:lnTo>
                  <a:pt x="2539" y="166370"/>
                </a:lnTo>
                <a:lnTo>
                  <a:pt x="6350" y="168910"/>
                </a:lnTo>
                <a:lnTo>
                  <a:pt x="13969" y="168910"/>
                </a:lnTo>
                <a:close/>
              </a:path>
            </a:pathLst>
          </a:custGeom>
          <a:solidFill>
            <a:srgbClr val="BFBFBF"/>
          </a:solidFill>
        </p:spPr>
        <p:txBody>
          <a:bodyPr wrap="square" lIns="0" tIns="0" rIns="0" bIns="0" rtlCol="0">
            <a:noAutofit/>
          </a:bodyPr>
          <a:lstStyle/>
          <a:p>
            <a:endParaRPr sz="1634"/>
          </a:p>
        </p:txBody>
      </p:sp>
      <p:sp>
        <p:nvSpPr>
          <p:cNvPr id="101" name="object 101"/>
          <p:cNvSpPr/>
          <p:nvPr/>
        </p:nvSpPr>
        <p:spPr>
          <a:xfrm>
            <a:off x="6747222" y="2618719"/>
            <a:ext cx="171737" cy="153296"/>
          </a:xfrm>
          <a:custGeom>
            <a:avLst/>
            <a:gdLst/>
            <a:ahLst/>
            <a:cxnLst/>
            <a:rect l="l" t="t" r="r" b="b"/>
            <a:pathLst>
              <a:path w="189229" h="168910">
                <a:moveTo>
                  <a:pt x="175260" y="1270"/>
                </a:moveTo>
                <a:lnTo>
                  <a:pt x="7620" y="74930"/>
                </a:lnTo>
                <a:lnTo>
                  <a:pt x="2539" y="78739"/>
                </a:lnTo>
                <a:lnTo>
                  <a:pt x="0" y="83820"/>
                </a:lnTo>
                <a:lnTo>
                  <a:pt x="2539" y="90170"/>
                </a:lnTo>
                <a:lnTo>
                  <a:pt x="7620" y="92710"/>
                </a:lnTo>
                <a:lnTo>
                  <a:pt x="175260" y="168910"/>
                </a:lnTo>
                <a:lnTo>
                  <a:pt x="182879" y="168910"/>
                </a:lnTo>
                <a:lnTo>
                  <a:pt x="186689" y="166370"/>
                </a:lnTo>
                <a:lnTo>
                  <a:pt x="187960" y="163830"/>
                </a:lnTo>
                <a:lnTo>
                  <a:pt x="189229" y="160020"/>
                </a:lnTo>
                <a:lnTo>
                  <a:pt x="189229" y="8889"/>
                </a:lnTo>
                <a:lnTo>
                  <a:pt x="187960" y="6350"/>
                </a:lnTo>
                <a:lnTo>
                  <a:pt x="186689" y="2539"/>
                </a:lnTo>
                <a:lnTo>
                  <a:pt x="182879" y="1270"/>
                </a:lnTo>
                <a:lnTo>
                  <a:pt x="179070" y="0"/>
                </a:lnTo>
                <a:lnTo>
                  <a:pt x="175260" y="1270"/>
                </a:lnTo>
                <a:close/>
              </a:path>
            </a:pathLst>
          </a:custGeom>
          <a:solidFill>
            <a:srgbClr val="BFBFBF"/>
          </a:solidFill>
        </p:spPr>
        <p:txBody>
          <a:bodyPr wrap="square" lIns="0" tIns="0" rIns="0" bIns="0" rtlCol="0">
            <a:noAutofit/>
          </a:bodyPr>
          <a:lstStyle/>
          <a:p>
            <a:endParaRPr sz="1634"/>
          </a:p>
        </p:txBody>
      </p:sp>
      <p:sp>
        <p:nvSpPr>
          <p:cNvPr id="102" name="object 102"/>
          <p:cNvSpPr/>
          <p:nvPr/>
        </p:nvSpPr>
        <p:spPr>
          <a:xfrm>
            <a:off x="4896137"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03" name="object 103"/>
          <p:cNvSpPr/>
          <p:nvPr/>
        </p:nvSpPr>
        <p:spPr>
          <a:xfrm>
            <a:off x="4929564" y="22867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04" name="object 104"/>
          <p:cNvSpPr/>
          <p:nvPr/>
        </p:nvSpPr>
        <p:spPr>
          <a:xfrm>
            <a:off x="4950311" y="229944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05" name="object 105"/>
          <p:cNvSpPr/>
          <p:nvPr/>
        </p:nvSpPr>
        <p:spPr>
          <a:xfrm>
            <a:off x="4950311" y="2332872"/>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06" name="object 106"/>
          <p:cNvSpPr/>
          <p:nvPr/>
        </p:nvSpPr>
        <p:spPr>
          <a:xfrm>
            <a:off x="4950311" y="2366298"/>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07" name="object 107"/>
          <p:cNvSpPr/>
          <p:nvPr/>
        </p:nvSpPr>
        <p:spPr>
          <a:xfrm>
            <a:off x="4950311" y="2399724"/>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08" name="object 108"/>
          <p:cNvSpPr/>
          <p:nvPr/>
        </p:nvSpPr>
        <p:spPr>
          <a:xfrm>
            <a:off x="4950311" y="2433149"/>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09" name="object 109"/>
          <p:cNvSpPr/>
          <p:nvPr/>
        </p:nvSpPr>
        <p:spPr>
          <a:xfrm>
            <a:off x="4950311" y="2466575"/>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10" name="object 110"/>
          <p:cNvSpPr/>
          <p:nvPr/>
        </p:nvSpPr>
        <p:spPr>
          <a:xfrm>
            <a:off x="4950311" y="2500000"/>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11" name="object 111"/>
          <p:cNvSpPr/>
          <p:nvPr/>
        </p:nvSpPr>
        <p:spPr>
          <a:xfrm>
            <a:off x="4950311" y="253227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12" name="object 112"/>
          <p:cNvSpPr/>
          <p:nvPr/>
        </p:nvSpPr>
        <p:spPr>
          <a:xfrm>
            <a:off x="4950311" y="256569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13" name="object 113"/>
          <p:cNvSpPr/>
          <p:nvPr/>
        </p:nvSpPr>
        <p:spPr>
          <a:xfrm>
            <a:off x="4950311" y="259912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14" name="object 114"/>
          <p:cNvSpPr/>
          <p:nvPr/>
        </p:nvSpPr>
        <p:spPr>
          <a:xfrm>
            <a:off x="4950311" y="263254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15" name="object 115"/>
          <p:cNvSpPr/>
          <p:nvPr/>
        </p:nvSpPr>
        <p:spPr>
          <a:xfrm>
            <a:off x="4950311" y="266597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16" name="object 116"/>
          <p:cNvSpPr/>
          <p:nvPr/>
        </p:nvSpPr>
        <p:spPr>
          <a:xfrm>
            <a:off x="4950311" y="2699401"/>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17" name="object 117"/>
          <p:cNvSpPr/>
          <p:nvPr/>
        </p:nvSpPr>
        <p:spPr>
          <a:xfrm>
            <a:off x="4950311" y="273282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18" name="object 118"/>
          <p:cNvSpPr/>
          <p:nvPr/>
        </p:nvSpPr>
        <p:spPr>
          <a:xfrm>
            <a:off x="4950311" y="2766252"/>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19" name="object 119"/>
          <p:cNvSpPr/>
          <p:nvPr/>
        </p:nvSpPr>
        <p:spPr>
          <a:xfrm>
            <a:off x="4950311" y="2799677"/>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20" name="object 120"/>
          <p:cNvSpPr/>
          <p:nvPr/>
        </p:nvSpPr>
        <p:spPr>
          <a:xfrm>
            <a:off x="4950311" y="2833103"/>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21" name="object 121"/>
          <p:cNvSpPr/>
          <p:nvPr/>
        </p:nvSpPr>
        <p:spPr>
          <a:xfrm>
            <a:off x="4950311" y="2866529"/>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22" name="object 122"/>
          <p:cNvSpPr/>
          <p:nvPr/>
        </p:nvSpPr>
        <p:spPr>
          <a:xfrm>
            <a:off x="4950311" y="289880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23" name="object 123"/>
          <p:cNvSpPr/>
          <p:nvPr/>
        </p:nvSpPr>
        <p:spPr>
          <a:xfrm>
            <a:off x="4950311" y="293222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24" name="object 124"/>
          <p:cNvSpPr/>
          <p:nvPr/>
        </p:nvSpPr>
        <p:spPr>
          <a:xfrm>
            <a:off x="4950311" y="296565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25" name="object 125"/>
          <p:cNvSpPr/>
          <p:nvPr/>
        </p:nvSpPr>
        <p:spPr>
          <a:xfrm>
            <a:off x="4950311" y="299907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26" name="object 126"/>
          <p:cNvSpPr/>
          <p:nvPr/>
        </p:nvSpPr>
        <p:spPr>
          <a:xfrm>
            <a:off x="4950311" y="303250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27" name="object 127"/>
          <p:cNvSpPr/>
          <p:nvPr/>
        </p:nvSpPr>
        <p:spPr>
          <a:xfrm>
            <a:off x="4950311" y="3065930"/>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28" name="object 128"/>
          <p:cNvSpPr/>
          <p:nvPr/>
        </p:nvSpPr>
        <p:spPr>
          <a:xfrm>
            <a:off x="4938785" y="3099354"/>
            <a:ext cx="11526" cy="4610"/>
          </a:xfrm>
          <a:custGeom>
            <a:avLst/>
            <a:gdLst/>
            <a:ahLst/>
            <a:cxnLst/>
            <a:rect l="l" t="t" r="r" b="b"/>
            <a:pathLst>
              <a:path w="12700" h="5080">
                <a:moveTo>
                  <a:pt x="12700" y="0"/>
                </a:moveTo>
                <a:lnTo>
                  <a:pt x="12700" y="5080"/>
                </a:lnTo>
                <a:lnTo>
                  <a:pt x="0" y="5080"/>
                </a:lnTo>
              </a:path>
            </a:pathLst>
          </a:custGeom>
          <a:ln w="28752">
            <a:solidFill>
              <a:srgbClr val="000000"/>
            </a:solidFill>
          </a:ln>
        </p:spPr>
        <p:txBody>
          <a:bodyPr wrap="square" lIns="0" tIns="0" rIns="0" bIns="0" rtlCol="0">
            <a:noAutofit/>
          </a:bodyPr>
          <a:lstStyle/>
          <a:p>
            <a:endParaRPr sz="1634"/>
          </a:p>
        </p:txBody>
      </p:sp>
      <p:sp>
        <p:nvSpPr>
          <p:cNvPr id="129" name="object 129"/>
          <p:cNvSpPr/>
          <p:nvPr/>
        </p:nvSpPr>
        <p:spPr>
          <a:xfrm>
            <a:off x="4905359" y="310396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30" name="object 130"/>
          <p:cNvSpPr/>
          <p:nvPr/>
        </p:nvSpPr>
        <p:spPr>
          <a:xfrm>
            <a:off x="4871933" y="310396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31" name="object 131"/>
          <p:cNvSpPr/>
          <p:nvPr/>
        </p:nvSpPr>
        <p:spPr>
          <a:xfrm>
            <a:off x="4838507" y="310396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32" name="object 132"/>
          <p:cNvSpPr/>
          <p:nvPr/>
        </p:nvSpPr>
        <p:spPr>
          <a:xfrm>
            <a:off x="4805082" y="310396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33" name="object 133"/>
          <p:cNvSpPr/>
          <p:nvPr/>
        </p:nvSpPr>
        <p:spPr>
          <a:xfrm>
            <a:off x="4771657" y="310396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34" name="object 134"/>
          <p:cNvSpPr/>
          <p:nvPr/>
        </p:nvSpPr>
        <p:spPr>
          <a:xfrm>
            <a:off x="4738231" y="310396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35" name="object 135"/>
          <p:cNvSpPr/>
          <p:nvPr/>
        </p:nvSpPr>
        <p:spPr>
          <a:xfrm>
            <a:off x="4704806" y="310396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36" name="object 136"/>
          <p:cNvSpPr/>
          <p:nvPr/>
        </p:nvSpPr>
        <p:spPr>
          <a:xfrm>
            <a:off x="4672533" y="310396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37" name="object 137"/>
          <p:cNvSpPr/>
          <p:nvPr/>
        </p:nvSpPr>
        <p:spPr>
          <a:xfrm>
            <a:off x="4639107" y="310396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38" name="object 138"/>
          <p:cNvSpPr/>
          <p:nvPr/>
        </p:nvSpPr>
        <p:spPr>
          <a:xfrm>
            <a:off x="4605682" y="310396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39" name="object 139"/>
          <p:cNvSpPr/>
          <p:nvPr/>
        </p:nvSpPr>
        <p:spPr>
          <a:xfrm>
            <a:off x="4572256" y="310396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40" name="object 140"/>
          <p:cNvSpPr/>
          <p:nvPr/>
        </p:nvSpPr>
        <p:spPr>
          <a:xfrm>
            <a:off x="4538830" y="310396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41" name="object 141"/>
          <p:cNvSpPr/>
          <p:nvPr/>
        </p:nvSpPr>
        <p:spPr>
          <a:xfrm>
            <a:off x="4505405" y="310396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42" name="object 142"/>
          <p:cNvSpPr/>
          <p:nvPr/>
        </p:nvSpPr>
        <p:spPr>
          <a:xfrm>
            <a:off x="4471980" y="310396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43" name="object 143"/>
          <p:cNvSpPr/>
          <p:nvPr/>
        </p:nvSpPr>
        <p:spPr>
          <a:xfrm>
            <a:off x="2827212" y="3103965"/>
            <a:ext cx="2413555" cy="1060397"/>
          </a:xfrm>
          <a:custGeom>
            <a:avLst/>
            <a:gdLst/>
            <a:ahLst/>
            <a:cxnLst/>
            <a:rect l="l" t="t" r="r" b="b"/>
            <a:pathLst>
              <a:path w="2659380" h="1168400">
                <a:moveTo>
                  <a:pt x="0" y="0"/>
                </a:moveTo>
                <a:lnTo>
                  <a:pt x="6648" y="113825"/>
                </a:lnTo>
                <a:lnTo>
                  <a:pt x="26593" y="221413"/>
                </a:lnTo>
                <a:lnTo>
                  <a:pt x="59836" y="322830"/>
                </a:lnTo>
                <a:lnTo>
                  <a:pt x="106375" y="418144"/>
                </a:lnTo>
                <a:lnTo>
                  <a:pt x="166211" y="507424"/>
                </a:lnTo>
                <a:lnTo>
                  <a:pt x="239344" y="590736"/>
                </a:lnTo>
                <a:lnTo>
                  <a:pt x="325774" y="668149"/>
                </a:lnTo>
                <a:lnTo>
                  <a:pt x="425500" y="739729"/>
                </a:lnTo>
                <a:lnTo>
                  <a:pt x="538524" y="805544"/>
                </a:lnTo>
                <a:lnTo>
                  <a:pt x="664844" y="865663"/>
                </a:lnTo>
                <a:lnTo>
                  <a:pt x="804462" y="920153"/>
                </a:lnTo>
                <a:lnTo>
                  <a:pt x="957376" y="969081"/>
                </a:lnTo>
                <a:lnTo>
                  <a:pt x="1123588" y="1012514"/>
                </a:lnTo>
                <a:lnTo>
                  <a:pt x="1303096" y="1050522"/>
                </a:lnTo>
                <a:lnTo>
                  <a:pt x="1495901" y="1083171"/>
                </a:lnTo>
                <a:lnTo>
                  <a:pt x="1702003" y="1110528"/>
                </a:lnTo>
                <a:lnTo>
                  <a:pt x="1921402" y="1132662"/>
                </a:lnTo>
                <a:lnTo>
                  <a:pt x="2154097" y="1149640"/>
                </a:lnTo>
                <a:lnTo>
                  <a:pt x="2400090" y="1161530"/>
                </a:lnTo>
                <a:lnTo>
                  <a:pt x="2659380" y="1168400"/>
                </a:lnTo>
              </a:path>
            </a:pathLst>
          </a:custGeom>
          <a:ln w="28752">
            <a:solidFill>
              <a:srgbClr val="C4000A"/>
            </a:solidFill>
          </a:ln>
        </p:spPr>
        <p:txBody>
          <a:bodyPr wrap="square" lIns="0" tIns="0" rIns="0" bIns="0" rtlCol="0">
            <a:noAutofit/>
          </a:bodyPr>
          <a:lstStyle/>
          <a:p>
            <a:endParaRPr sz="1634"/>
          </a:p>
        </p:txBody>
      </p:sp>
      <p:sp>
        <p:nvSpPr>
          <p:cNvPr id="144" name="object 144"/>
          <p:cNvSpPr/>
          <p:nvPr/>
        </p:nvSpPr>
        <p:spPr>
          <a:xfrm>
            <a:off x="5233850" y="4095206"/>
            <a:ext cx="207469" cy="137159"/>
          </a:xfrm>
          <a:custGeom>
            <a:avLst/>
            <a:gdLst/>
            <a:ahLst/>
            <a:cxnLst/>
            <a:rect l="l" t="t" r="r" b="b"/>
            <a:pathLst>
              <a:path w="228600" h="151129">
                <a:moveTo>
                  <a:pt x="228600" y="77469"/>
                </a:moveTo>
                <a:lnTo>
                  <a:pt x="2539" y="0"/>
                </a:lnTo>
                <a:lnTo>
                  <a:pt x="0" y="151129"/>
                </a:lnTo>
                <a:lnTo>
                  <a:pt x="228600" y="77469"/>
                </a:lnTo>
                <a:close/>
              </a:path>
            </a:pathLst>
          </a:custGeom>
          <a:solidFill>
            <a:srgbClr val="C4000A"/>
          </a:solidFill>
        </p:spPr>
        <p:txBody>
          <a:bodyPr wrap="square" lIns="0" tIns="0" rIns="0" bIns="0" rtlCol="0">
            <a:noAutofit/>
          </a:bodyPr>
          <a:lstStyle/>
          <a:p>
            <a:endParaRPr sz="1634"/>
          </a:p>
        </p:txBody>
      </p:sp>
      <p:sp>
        <p:nvSpPr>
          <p:cNvPr id="145" name="object 145"/>
          <p:cNvSpPr/>
          <p:nvPr/>
        </p:nvSpPr>
        <p:spPr>
          <a:xfrm>
            <a:off x="3480739" y="3757493"/>
            <a:ext cx="326187" cy="326187"/>
          </a:xfrm>
          <a:custGeom>
            <a:avLst/>
            <a:gdLst/>
            <a:ahLst/>
            <a:cxnLst/>
            <a:rect l="l" t="t" r="r" b="b"/>
            <a:pathLst>
              <a:path w="359410" h="359410">
                <a:moveTo>
                  <a:pt x="180340" y="0"/>
                </a:moveTo>
                <a:lnTo>
                  <a:pt x="165106" y="574"/>
                </a:lnTo>
                <a:lnTo>
                  <a:pt x="150293" y="2272"/>
                </a:lnTo>
                <a:lnTo>
                  <a:pt x="135938" y="5053"/>
                </a:lnTo>
                <a:lnTo>
                  <a:pt x="122082" y="8879"/>
                </a:lnTo>
                <a:lnTo>
                  <a:pt x="108763" y="13712"/>
                </a:lnTo>
                <a:lnTo>
                  <a:pt x="96020" y="19511"/>
                </a:lnTo>
                <a:lnTo>
                  <a:pt x="83893" y="26237"/>
                </a:lnTo>
                <a:lnTo>
                  <a:pt x="72420" y="33853"/>
                </a:lnTo>
                <a:lnTo>
                  <a:pt x="61640" y="42318"/>
                </a:lnTo>
                <a:lnTo>
                  <a:pt x="51593" y="51593"/>
                </a:lnTo>
                <a:lnTo>
                  <a:pt x="42318" y="61640"/>
                </a:lnTo>
                <a:lnTo>
                  <a:pt x="33853" y="72420"/>
                </a:lnTo>
                <a:lnTo>
                  <a:pt x="26237" y="83893"/>
                </a:lnTo>
                <a:lnTo>
                  <a:pt x="19511" y="96020"/>
                </a:lnTo>
                <a:lnTo>
                  <a:pt x="13712" y="108763"/>
                </a:lnTo>
                <a:lnTo>
                  <a:pt x="8879" y="122082"/>
                </a:lnTo>
                <a:lnTo>
                  <a:pt x="5053" y="135938"/>
                </a:lnTo>
                <a:lnTo>
                  <a:pt x="2272" y="150293"/>
                </a:lnTo>
                <a:lnTo>
                  <a:pt x="574" y="165106"/>
                </a:lnTo>
                <a:lnTo>
                  <a:pt x="0" y="180339"/>
                </a:lnTo>
                <a:lnTo>
                  <a:pt x="574" y="195392"/>
                </a:lnTo>
                <a:lnTo>
                  <a:pt x="2272" y="210042"/>
                </a:lnTo>
                <a:lnTo>
                  <a:pt x="5053" y="224251"/>
                </a:lnTo>
                <a:lnTo>
                  <a:pt x="8879" y="237977"/>
                </a:lnTo>
                <a:lnTo>
                  <a:pt x="13712" y="251182"/>
                </a:lnTo>
                <a:lnTo>
                  <a:pt x="19511" y="263824"/>
                </a:lnTo>
                <a:lnTo>
                  <a:pt x="26237" y="275865"/>
                </a:lnTo>
                <a:lnTo>
                  <a:pt x="33853" y="287263"/>
                </a:lnTo>
                <a:lnTo>
                  <a:pt x="42318" y="297980"/>
                </a:lnTo>
                <a:lnTo>
                  <a:pt x="51593" y="307975"/>
                </a:lnTo>
                <a:lnTo>
                  <a:pt x="61640" y="317207"/>
                </a:lnTo>
                <a:lnTo>
                  <a:pt x="72420" y="325638"/>
                </a:lnTo>
                <a:lnTo>
                  <a:pt x="83893" y="333226"/>
                </a:lnTo>
                <a:lnTo>
                  <a:pt x="96020" y="339933"/>
                </a:lnTo>
                <a:lnTo>
                  <a:pt x="108763" y="345717"/>
                </a:lnTo>
                <a:lnTo>
                  <a:pt x="122082" y="350540"/>
                </a:lnTo>
                <a:lnTo>
                  <a:pt x="135938" y="354360"/>
                </a:lnTo>
                <a:lnTo>
                  <a:pt x="150293" y="357139"/>
                </a:lnTo>
                <a:lnTo>
                  <a:pt x="165106" y="358835"/>
                </a:lnTo>
                <a:lnTo>
                  <a:pt x="180340" y="359410"/>
                </a:lnTo>
                <a:lnTo>
                  <a:pt x="194548" y="358898"/>
                </a:lnTo>
                <a:lnTo>
                  <a:pt x="209265" y="357258"/>
                </a:lnTo>
                <a:lnTo>
                  <a:pt x="223540" y="354527"/>
                </a:lnTo>
                <a:lnTo>
                  <a:pt x="237332" y="350746"/>
                </a:lnTo>
                <a:lnTo>
                  <a:pt x="250602" y="345954"/>
                </a:lnTo>
                <a:lnTo>
                  <a:pt x="263307" y="340194"/>
                </a:lnTo>
                <a:lnTo>
                  <a:pt x="275409" y="333503"/>
                </a:lnTo>
                <a:lnTo>
                  <a:pt x="286866" y="325925"/>
                </a:lnTo>
                <a:lnTo>
                  <a:pt x="297639" y="317497"/>
                </a:lnTo>
                <a:lnTo>
                  <a:pt x="307687" y="308262"/>
                </a:lnTo>
                <a:lnTo>
                  <a:pt x="316969" y="298258"/>
                </a:lnTo>
                <a:lnTo>
                  <a:pt x="325446" y="287528"/>
                </a:lnTo>
                <a:lnTo>
                  <a:pt x="333076" y="276110"/>
                </a:lnTo>
                <a:lnTo>
                  <a:pt x="339821" y="264046"/>
                </a:lnTo>
                <a:lnTo>
                  <a:pt x="345638" y="251375"/>
                </a:lnTo>
                <a:lnTo>
                  <a:pt x="350488" y="238138"/>
                </a:lnTo>
                <a:lnTo>
                  <a:pt x="354331" y="224376"/>
                </a:lnTo>
                <a:lnTo>
                  <a:pt x="357125" y="210129"/>
                </a:lnTo>
                <a:lnTo>
                  <a:pt x="358832" y="195436"/>
                </a:lnTo>
                <a:lnTo>
                  <a:pt x="359410" y="180339"/>
                </a:lnTo>
                <a:lnTo>
                  <a:pt x="358835" y="165106"/>
                </a:lnTo>
                <a:lnTo>
                  <a:pt x="357139" y="150293"/>
                </a:lnTo>
                <a:lnTo>
                  <a:pt x="354360" y="135938"/>
                </a:lnTo>
                <a:lnTo>
                  <a:pt x="350540" y="122082"/>
                </a:lnTo>
                <a:lnTo>
                  <a:pt x="345717" y="108763"/>
                </a:lnTo>
                <a:lnTo>
                  <a:pt x="339933" y="96020"/>
                </a:lnTo>
                <a:lnTo>
                  <a:pt x="333226" y="83893"/>
                </a:lnTo>
                <a:lnTo>
                  <a:pt x="325638" y="72420"/>
                </a:lnTo>
                <a:lnTo>
                  <a:pt x="317207" y="61640"/>
                </a:lnTo>
                <a:lnTo>
                  <a:pt x="307974" y="51593"/>
                </a:lnTo>
                <a:lnTo>
                  <a:pt x="297980" y="42318"/>
                </a:lnTo>
                <a:lnTo>
                  <a:pt x="287263" y="33853"/>
                </a:lnTo>
                <a:lnTo>
                  <a:pt x="275865" y="26237"/>
                </a:lnTo>
                <a:lnTo>
                  <a:pt x="263824" y="19511"/>
                </a:lnTo>
                <a:lnTo>
                  <a:pt x="251182" y="13712"/>
                </a:lnTo>
                <a:lnTo>
                  <a:pt x="237977" y="8879"/>
                </a:lnTo>
                <a:lnTo>
                  <a:pt x="224251" y="5053"/>
                </a:lnTo>
                <a:lnTo>
                  <a:pt x="210042" y="2272"/>
                </a:lnTo>
                <a:lnTo>
                  <a:pt x="195392" y="574"/>
                </a:lnTo>
                <a:lnTo>
                  <a:pt x="180340" y="0"/>
                </a:lnTo>
                <a:close/>
              </a:path>
            </a:pathLst>
          </a:custGeom>
          <a:solidFill>
            <a:srgbClr val="FFFFFF"/>
          </a:solidFill>
        </p:spPr>
        <p:txBody>
          <a:bodyPr wrap="square" lIns="0" tIns="0" rIns="0" bIns="0" rtlCol="0">
            <a:noAutofit/>
          </a:bodyPr>
          <a:lstStyle/>
          <a:p>
            <a:endParaRPr sz="1634"/>
          </a:p>
        </p:txBody>
      </p:sp>
      <p:sp>
        <p:nvSpPr>
          <p:cNvPr id="146" name="object 146"/>
          <p:cNvSpPr/>
          <p:nvPr/>
        </p:nvSpPr>
        <p:spPr>
          <a:xfrm>
            <a:off x="3480739" y="3757493"/>
            <a:ext cx="326187" cy="326187"/>
          </a:xfrm>
          <a:custGeom>
            <a:avLst/>
            <a:gdLst/>
            <a:ahLst/>
            <a:cxnLst/>
            <a:rect l="l" t="t" r="r" b="b"/>
            <a:pathLst>
              <a:path w="359410" h="359410">
                <a:moveTo>
                  <a:pt x="180340" y="0"/>
                </a:moveTo>
                <a:lnTo>
                  <a:pt x="195392" y="574"/>
                </a:lnTo>
                <a:lnTo>
                  <a:pt x="210042" y="2272"/>
                </a:lnTo>
                <a:lnTo>
                  <a:pt x="224251" y="5053"/>
                </a:lnTo>
                <a:lnTo>
                  <a:pt x="237977" y="8879"/>
                </a:lnTo>
                <a:lnTo>
                  <a:pt x="251182" y="13712"/>
                </a:lnTo>
                <a:lnTo>
                  <a:pt x="263824" y="19511"/>
                </a:lnTo>
                <a:lnTo>
                  <a:pt x="275865" y="26237"/>
                </a:lnTo>
                <a:lnTo>
                  <a:pt x="287263" y="33853"/>
                </a:lnTo>
                <a:lnTo>
                  <a:pt x="297980" y="42318"/>
                </a:lnTo>
                <a:lnTo>
                  <a:pt x="307974" y="51593"/>
                </a:lnTo>
                <a:lnTo>
                  <a:pt x="317207" y="61640"/>
                </a:lnTo>
                <a:lnTo>
                  <a:pt x="325638" y="72420"/>
                </a:lnTo>
                <a:lnTo>
                  <a:pt x="333226" y="83893"/>
                </a:lnTo>
                <a:lnTo>
                  <a:pt x="339933" y="96020"/>
                </a:lnTo>
                <a:lnTo>
                  <a:pt x="345717" y="108763"/>
                </a:lnTo>
                <a:lnTo>
                  <a:pt x="350540" y="122082"/>
                </a:lnTo>
                <a:lnTo>
                  <a:pt x="354360" y="135938"/>
                </a:lnTo>
                <a:lnTo>
                  <a:pt x="357139" y="150293"/>
                </a:lnTo>
                <a:lnTo>
                  <a:pt x="358835" y="165106"/>
                </a:lnTo>
                <a:lnTo>
                  <a:pt x="359410" y="180339"/>
                </a:lnTo>
                <a:lnTo>
                  <a:pt x="358832" y="195436"/>
                </a:lnTo>
                <a:lnTo>
                  <a:pt x="357125" y="210129"/>
                </a:lnTo>
                <a:lnTo>
                  <a:pt x="354331" y="224376"/>
                </a:lnTo>
                <a:lnTo>
                  <a:pt x="350488" y="238138"/>
                </a:lnTo>
                <a:lnTo>
                  <a:pt x="345638" y="251375"/>
                </a:lnTo>
                <a:lnTo>
                  <a:pt x="339821" y="264046"/>
                </a:lnTo>
                <a:lnTo>
                  <a:pt x="333076" y="276110"/>
                </a:lnTo>
                <a:lnTo>
                  <a:pt x="325446" y="287528"/>
                </a:lnTo>
                <a:lnTo>
                  <a:pt x="316969" y="298258"/>
                </a:lnTo>
                <a:lnTo>
                  <a:pt x="307687" y="308262"/>
                </a:lnTo>
                <a:lnTo>
                  <a:pt x="297639" y="317497"/>
                </a:lnTo>
                <a:lnTo>
                  <a:pt x="286866" y="325925"/>
                </a:lnTo>
                <a:lnTo>
                  <a:pt x="275409" y="333503"/>
                </a:lnTo>
                <a:lnTo>
                  <a:pt x="263307" y="340194"/>
                </a:lnTo>
                <a:lnTo>
                  <a:pt x="250602" y="345954"/>
                </a:lnTo>
                <a:lnTo>
                  <a:pt x="237332" y="350746"/>
                </a:lnTo>
                <a:lnTo>
                  <a:pt x="223540" y="354527"/>
                </a:lnTo>
                <a:lnTo>
                  <a:pt x="209265" y="357258"/>
                </a:lnTo>
                <a:lnTo>
                  <a:pt x="194548" y="358898"/>
                </a:lnTo>
                <a:lnTo>
                  <a:pt x="180340" y="359410"/>
                </a:lnTo>
                <a:lnTo>
                  <a:pt x="165106" y="358835"/>
                </a:lnTo>
                <a:lnTo>
                  <a:pt x="150293" y="357139"/>
                </a:lnTo>
                <a:lnTo>
                  <a:pt x="135938" y="354360"/>
                </a:lnTo>
                <a:lnTo>
                  <a:pt x="122082" y="350540"/>
                </a:lnTo>
                <a:lnTo>
                  <a:pt x="108763" y="345717"/>
                </a:lnTo>
                <a:lnTo>
                  <a:pt x="96020" y="339933"/>
                </a:lnTo>
                <a:lnTo>
                  <a:pt x="83893" y="333226"/>
                </a:lnTo>
                <a:lnTo>
                  <a:pt x="72420" y="325638"/>
                </a:lnTo>
                <a:lnTo>
                  <a:pt x="61640" y="317207"/>
                </a:lnTo>
                <a:lnTo>
                  <a:pt x="51593" y="307975"/>
                </a:lnTo>
                <a:lnTo>
                  <a:pt x="42318" y="297980"/>
                </a:lnTo>
                <a:lnTo>
                  <a:pt x="33853" y="287263"/>
                </a:lnTo>
                <a:lnTo>
                  <a:pt x="26237" y="275865"/>
                </a:lnTo>
                <a:lnTo>
                  <a:pt x="19511" y="263824"/>
                </a:lnTo>
                <a:lnTo>
                  <a:pt x="13712" y="251182"/>
                </a:lnTo>
                <a:lnTo>
                  <a:pt x="8879" y="237977"/>
                </a:lnTo>
                <a:lnTo>
                  <a:pt x="5053" y="224251"/>
                </a:lnTo>
                <a:lnTo>
                  <a:pt x="2272" y="210042"/>
                </a:lnTo>
                <a:lnTo>
                  <a:pt x="574" y="195392"/>
                </a:lnTo>
                <a:lnTo>
                  <a:pt x="0" y="180339"/>
                </a:lnTo>
                <a:lnTo>
                  <a:pt x="574" y="165106"/>
                </a:lnTo>
                <a:lnTo>
                  <a:pt x="2272" y="150293"/>
                </a:lnTo>
                <a:lnTo>
                  <a:pt x="5053" y="135938"/>
                </a:lnTo>
                <a:lnTo>
                  <a:pt x="8879" y="122082"/>
                </a:lnTo>
                <a:lnTo>
                  <a:pt x="13712" y="108763"/>
                </a:lnTo>
                <a:lnTo>
                  <a:pt x="19511" y="96020"/>
                </a:lnTo>
                <a:lnTo>
                  <a:pt x="26237" y="83893"/>
                </a:lnTo>
                <a:lnTo>
                  <a:pt x="33853" y="72420"/>
                </a:lnTo>
                <a:lnTo>
                  <a:pt x="42318" y="61640"/>
                </a:lnTo>
                <a:lnTo>
                  <a:pt x="51593" y="51593"/>
                </a:lnTo>
                <a:lnTo>
                  <a:pt x="61640" y="42318"/>
                </a:lnTo>
                <a:lnTo>
                  <a:pt x="72420" y="33853"/>
                </a:lnTo>
                <a:lnTo>
                  <a:pt x="83893" y="26237"/>
                </a:lnTo>
                <a:lnTo>
                  <a:pt x="96020" y="19511"/>
                </a:lnTo>
                <a:lnTo>
                  <a:pt x="108763" y="13712"/>
                </a:lnTo>
                <a:lnTo>
                  <a:pt x="122082" y="8879"/>
                </a:lnTo>
                <a:lnTo>
                  <a:pt x="135938" y="5053"/>
                </a:lnTo>
                <a:lnTo>
                  <a:pt x="150293" y="2272"/>
                </a:lnTo>
                <a:lnTo>
                  <a:pt x="165106" y="574"/>
                </a:lnTo>
                <a:lnTo>
                  <a:pt x="180340" y="0"/>
                </a:lnTo>
                <a:close/>
              </a:path>
            </a:pathLst>
          </a:custGeom>
          <a:ln w="28752">
            <a:solidFill>
              <a:srgbClr val="000000"/>
            </a:solidFill>
          </a:ln>
        </p:spPr>
        <p:txBody>
          <a:bodyPr wrap="square" lIns="0" tIns="0" rIns="0" bIns="0" rtlCol="0">
            <a:noAutofit/>
          </a:bodyPr>
          <a:lstStyle/>
          <a:p>
            <a:endParaRPr sz="1634"/>
          </a:p>
        </p:txBody>
      </p:sp>
      <p:sp>
        <p:nvSpPr>
          <p:cNvPr id="147" name="object 147"/>
          <p:cNvSpPr/>
          <p:nvPr/>
        </p:nvSpPr>
        <p:spPr>
          <a:xfrm>
            <a:off x="2827212" y="1812473"/>
            <a:ext cx="1577916" cy="474295"/>
          </a:xfrm>
          <a:custGeom>
            <a:avLst/>
            <a:gdLst/>
            <a:ahLst/>
            <a:cxnLst/>
            <a:rect l="l" t="t" r="r" b="b"/>
            <a:pathLst>
              <a:path w="1738630" h="522603">
                <a:moveTo>
                  <a:pt x="0" y="522603"/>
                </a:moveTo>
                <a:lnTo>
                  <a:pt x="10370" y="427983"/>
                </a:lnTo>
                <a:lnTo>
                  <a:pt x="40212" y="343277"/>
                </a:lnTo>
                <a:lnTo>
                  <a:pt x="87623" y="268320"/>
                </a:lnTo>
                <a:lnTo>
                  <a:pt x="150703" y="202949"/>
                </a:lnTo>
                <a:lnTo>
                  <a:pt x="227548" y="147001"/>
                </a:lnTo>
                <a:lnTo>
                  <a:pt x="316256" y="100310"/>
                </a:lnTo>
                <a:lnTo>
                  <a:pt x="414926" y="62715"/>
                </a:lnTo>
                <a:lnTo>
                  <a:pt x="521655" y="34049"/>
                </a:lnTo>
                <a:lnTo>
                  <a:pt x="634540" y="14151"/>
                </a:lnTo>
                <a:lnTo>
                  <a:pt x="751681" y="2856"/>
                </a:lnTo>
                <a:lnTo>
                  <a:pt x="871174" y="0"/>
                </a:lnTo>
                <a:lnTo>
                  <a:pt x="991118" y="5419"/>
                </a:lnTo>
                <a:lnTo>
                  <a:pt x="1109610" y="18949"/>
                </a:lnTo>
                <a:lnTo>
                  <a:pt x="1224748" y="40427"/>
                </a:lnTo>
                <a:lnTo>
                  <a:pt x="1334631" y="69689"/>
                </a:lnTo>
                <a:lnTo>
                  <a:pt x="1437355" y="106572"/>
                </a:lnTo>
                <a:lnTo>
                  <a:pt x="1531019" y="150910"/>
                </a:lnTo>
                <a:lnTo>
                  <a:pt x="1613721" y="202540"/>
                </a:lnTo>
                <a:lnTo>
                  <a:pt x="1683559" y="261299"/>
                </a:lnTo>
                <a:lnTo>
                  <a:pt x="1738630" y="327023"/>
                </a:lnTo>
              </a:path>
            </a:pathLst>
          </a:custGeom>
          <a:ln w="28752">
            <a:solidFill>
              <a:srgbClr val="C4000A"/>
            </a:solidFill>
          </a:ln>
        </p:spPr>
        <p:txBody>
          <a:bodyPr wrap="square" lIns="0" tIns="0" rIns="0" bIns="0" rtlCol="0">
            <a:noAutofit/>
          </a:bodyPr>
          <a:lstStyle/>
          <a:p>
            <a:endParaRPr sz="1634"/>
          </a:p>
        </p:txBody>
      </p:sp>
      <p:sp>
        <p:nvSpPr>
          <p:cNvPr id="148" name="object 148"/>
          <p:cNvSpPr/>
          <p:nvPr/>
        </p:nvSpPr>
        <p:spPr>
          <a:xfrm>
            <a:off x="4331362" y="2070079"/>
            <a:ext cx="130243" cy="216689"/>
          </a:xfrm>
          <a:custGeom>
            <a:avLst/>
            <a:gdLst/>
            <a:ahLst/>
            <a:cxnLst/>
            <a:rect l="l" t="t" r="r" b="b"/>
            <a:pathLst>
              <a:path w="143509" h="238759">
                <a:moveTo>
                  <a:pt x="142239" y="238759"/>
                </a:moveTo>
                <a:lnTo>
                  <a:pt x="143509" y="0"/>
                </a:lnTo>
                <a:lnTo>
                  <a:pt x="0" y="46989"/>
                </a:lnTo>
                <a:lnTo>
                  <a:pt x="142239" y="238759"/>
                </a:lnTo>
                <a:close/>
              </a:path>
            </a:pathLst>
          </a:custGeom>
          <a:solidFill>
            <a:srgbClr val="C4000A"/>
          </a:solidFill>
        </p:spPr>
        <p:txBody>
          <a:bodyPr wrap="square" lIns="0" tIns="0" rIns="0" bIns="0" rtlCol="0">
            <a:noAutofit/>
          </a:bodyPr>
          <a:lstStyle/>
          <a:p>
            <a:endParaRPr sz="1634"/>
          </a:p>
        </p:txBody>
      </p:sp>
      <p:sp>
        <p:nvSpPr>
          <p:cNvPr id="149" name="object 149"/>
          <p:cNvSpPr/>
          <p:nvPr/>
        </p:nvSpPr>
        <p:spPr>
          <a:xfrm>
            <a:off x="3480739" y="1633240"/>
            <a:ext cx="326187" cy="327340"/>
          </a:xfrm>
          <a:custGeom>
            <a:avLst/>
            <a:gdLst/>
            <a:ahLst/>
            <a:cxnLst/>
            <a:rect l="l" t="t" r="r" b="b"/>
            <a:pathLst>
              <a:path w="359410" h="360680">
                <a:moveTo>
                  <a:pt x="180340" y="0"/>
                </a:moveTo>
                <a:lnTo>
                  <a:pt x="165106" y="583"/>
                </a:lnTo>
                <a:lnTo>
                  <a:pt x="150293" y="2306"/>
                </a:lnTo>
                <a:lnTo>
                  <a:pt x="135938" y="5126"/>
                </a:lnTo>
                <a:lnTo>
                  <a:pt x="122082" y="9001"/>
                </a:lnTo>
                <a:lnTo>
                  <a:pt x="108763" y="13890"/>
                </a:lnTo>
                <a:lnTo>
                  <a:pt x="96020" y="19751"/>
                </a:lnTo>
                <a:lnTo>
                  <a:pt x="83893" y="26541"/>
                </a:lnTo>
                <a:lnTo>
                  <a:pt x="72420" y="34218"/>
                </a:lnTo>
                <a:lnTo>
                  <a:pt x="61640" y="42742"/>
                </a:lnTo>
                <a:lnTo>
                  <a:pt x="51593" y="52070"/>
                </a:lnTo>
                <a:lnTo>
                  <a:pt x="42318" y="62159"/>
                </a:lnTo>
                <a:lnTo>
                  <a:pt x="33853" y="72969"/>
                </a:lnTo>
                <a:lnTo>
                  <a:pt x="26237" y="84456"/>
                </a:lnTo>
                <a:lnTo>
                  <a:pt x="19511" y="96580"/>
                </a:lnTo>
                <a:lnTo>
                  <a:pt x="13712" y="109299"/>
                </a:lnTo>
                <a:lnTo>
                  <a:pt x="8879" y="122570"/>
                </a:lnTo>
                <a:lnTo>
                  <a:pt x="5053" y="136351"/>
                </a:lnTo>
                <a:lnTo>
                  <a:pt x="2272" y="150601"/>
                </a:lnTo>
                <a:lnTo>
                  <a:pt x="574" y="165278"/>
                </a:lnTo>
                <a:lnTo>
                  <a:pt x="0" y="180339"/>
                </a:lnTo>
                <a:lnTo>
                  <a:pt x="574" y="195401"/>
                </a:lnTo>
                <a:lnTo>
                  <a:pt x="2272" y="210078"/>
                </a:lnTo>
                <a:lnTo>
                  <a:pt x="5053" y="224328"/>
                </a:lnTo>
                <a:lnTo>
                  <a:pt x="8879" y="238109"/>
                </a:lnTo>
                <a:lnTo>
                  <a:pt x="13712" y="251380"/>
                </a:lnTo>
                <a:lnTo>
                  <a:pt x="19511" y="264099"/>
                </a:lnTo>
                <a:lnTo>
                  <a:pt x="26237" y="276223"/>
                </a:lnTo>
                <a:lnTo>
                  <a:pt x="33853" y="287710"/>
                </a:lnTo>
                <a:lnTo>
                  <a:pt x="42318" y="298520"/>
                </a:lnTo>
                <a:lnTo>
                  <a:pt x="51593" y="308610"/>
                </a:lnTo>
                <a:lnTo>
                  <a:pt x="61640" y="317937"/>
                </a:lnTo>
                <a:lnTo>
                  <a:pt x="72420" y="326461"/>
                </a:lnTo>
                <a:lnTo>
                  <a:pt x="83893" y="334138"/>
                </a:lnTo>
                <a:lnTo>
                  <a:pt x="96020" y="340928"/>
                </a:lnTo>
                <a:lnTo>
                  <a:pt x="108763" y="346789"/>
                </a:lnTo>
                <a:lnTo>
                  <a:pt x="122082" y="351678"/>
                </a:lnTo>
                <a:lnTo>
                  <a:pt x="135938" y="355553"/>
                </a:lnTo>
                <a:lnTo>
                  <a:pt x="150293" y="358373"/>
                </a:lnTo>
                <a:lnTo>
                  <a:pt x="165106" y="360096"/>
                </a:lnTo>
                <a:lnTo>
                  <a:pt x="180340" y="360680"/>
                </a:lnTo>
                <a:lnTo>
                  <a:pt x="195392" y="360096"/>
                </a:lnTo>
                <a:lnTo>
                  <a:pt x="210042" y="358373"/>
                </a:lnTo>
                <a:lnTo>
                  <a:pt x="224251" y="355553"/>
                </a:lnTo>
                <a:lnTo>
                  <a:pt x="237977" y="351678"/>
                </a:lnTo>
                <a:lnTo>
                  <a:pt x="251182" y="346789"/>
                </a:lnTo>
                <a:lnTo>
                  <a:pt x="263824" y="340928"/>
                </a:lnTo>
                <a:lnTo>
                  <a:pt x="275865" y="334138"/>
                </a:lnTo>
                <a:lnTo>
                  <a:pt x="287263" y="326461"/>
                </a:lnTo>
                <a:lnTo>
                  <a:pt x="297980" y="317937"/>
                </a:lnTo>
                <a:lnTo>
                  <a:pt x="307974" y="308610"/>
                </a:lnTo>
                <a:lnTo>
                  <a:pt x="317207" y="298520"/>
                </a:lnTo>
                <a:lnTo>
                  <a:pt x="325638" y="287710"/>
                </a:lnTo>
                <a:lnTo>
                  <a:pt x="333226" y="276223"/>
                </a:lnTo>
                <a:lnTo>
                  <a:pt x="339933" y="264099"/>
                </a:lnTo>
                <a:lnTo>
                  <a:pt x="345717" y="251380"/>
                </a:lnTo>
                <a:lnTo>
                  <a:pt x="350540" y="238109"/>
                </a:lnTo>
                <a:lnTo>
                  <a:pt x="354360" y="224328"/>
                </a:lnTo>
                <a:lnTo>
                  <a:pt x="357139" y="210078"/>
                </a:lnTo>
                <a:lnTo>
                  <a:pt x="358835" y="195401"/>
                </a:lnTo>
                <a:lnTo>
                  <a:pt x="359410" y="180339"/>
                </a:lnTo>
                <a:lnTo>
                  <a:pt x="358835" y="165278"/>
                </a:lnTo>
                <a:lnTo>
                  <a:pt x="357139" y="150601"/>
                </a:lnTo>
                <a:lnTo>
                  <a:pt x="354360" y="136351"/>
                </a:lnTo>
                <a:lnTo>
                  <a:pt x="350540" y="122570"/>
                </a:lnTo>
                <a:lnTo>
                  <a:pt x="345717" y="109299"/>
                </a:lnTo>
                <a:lnTo>
                  <a:pt x="339933" y="96580"/>
                </a:lnTo>
                <a:lnTo>
                  <a:pt x="333226" y="84456"/>
                </a:lnTo>
                <a:lnTo>
                  <a:pt x="325638" y="72969"/>
                </a:lnTo>
                <a:lnTo>
                  <a:pt x="317207" y="62159"/>
                </a:lnTo>
                <a:lnTo>
                  <a:pt x="307974" y="52070"/>
                </a:lnTo>
                <a:lnTo>
                  <a:pt x="297980" y="42742"/>
                </a:lnTo>
                <a:lnTo>
                  <a:pt x="287263" y="34218"/>
                </a:lnTo>
                <a:lnTo>
                  <a:pt x="275865" y="26541"/>
                </a:lnTo>
                <a:lnTo>
                  <a:pt x="263824" y="19751"/>
                </a:lnTo>
                <a:lnTo>
                  <a:pt x="251182" y="13890"/>
                </a:lnTo>
                <a:lnTo>
                  <a:pt x="237977" y="9001"/>
                </a:lnTo>
                <a:lnTo>
                  <a:pt x="224251" y="5126"/>
                </a:lnTo>
                <a:lnTo>
                  <a:pt x="210042" y="2306"/>
                </a:lnTo>
                <a:lnTo>
                  <a:pt x="195392" y="583"/>
                </a:lnTo>
                <a:lnTo>
                  <a:pt x="180340" y="0"/>
                </a:lnTo>
                <a:close/>
              </a:path>
            </a:pathLst>
          </a:custGeom>
          <a:solidFill>
            <a:srgbClr val="FFFFFF"/>
          </a:solidFill>
        </p:spPr>
        <p:txBody>
          <a:bodyPr wrap="square" lIns="0" tIns="0" rIns="0" bIns="0" rtlCol="0">
            <a:noAutofit/>
          </a:bodyPr>
          <a:lstStyle/>
          <a:p>
            <a:endParaRPr sz="1634"/>
          </a:p>
        </p:txBody>
      </p:sp>
      <p:sp>
        <p:nvSpPr>
          <p:cNvPr id="150" name="object 150"/>
          <p:cNvSpPr/>
          <p:nvPr/>
        </p:nvSpPr>
        <p:spPr>
          <a:xfrm>
            <a:off x="3480739" y="1633240"/>
            <a:ext cx="326187" cy="327340"/>
          </a:xfrm>
          <a:custGeom>
            <a:avLst/>
            <a:gdLst/>
            <a:ahLst/>
            <a:cxnLst/>
            <a:rect l="l" t="t" r="r" b="b"/>
            <a:pathLst>
              <a:path w="359410" h="360680">
                <a:moveTo>
                  <a:pt x="180340" y="0"/>
                </a:moveTo>
                <a:lnTo>
                  <a:pt x="195392" y="583"/>
                </a:lnTo>
                <a:lnTo>
                  <a:pt x="210042" y="2306"/>
                </a:lnTo>
                <a:lnTo>
                  <a:pt x="224251" y="5126"/>
                </a:lnTo>
                <a:lnTo>
                  <a:pt x="237977" y="9001"/>
                </a:lnTo>
                <a:lnTo>
                  <a:pt x="251182" y="13890"/>
                </a:lnTo>
                <a:lnTo>
                  <a:pt x="263824" y="19751"/>
                </a:lnTo>
                <a:lnTo>
                  <a:pt x="275865" y="26541"/>
                </a:lnTo>
                <a:lnTo>
                  <a:pt x="287263" y="34218"/>
                </a:lnTo>
                <a:lnTo>
                  <a:pt x="297980" y="42742"/>
                </a:lnTo>
                <a:lnTo>
                  <a:pt x="307974" y="52070"/>
                </a:lnTo>
                <a:lnTo>
                  <a:pt x="317207" y="62159"/>
                </a:lnTo>
                <a:lnTo>
                  <a:pt x="325638" y="72969"/>
                </a:lnTo>
                <a:lnTo>
                  <a:pt x="333226" y="84456"/>
                </a:lnTo>
                <a:lnTo>
                  <a:pt x="339933" y="96580"/>
                </a:lnTo>
                <a:lnTo>
                  <a:pt x="345717" y="109299"/>
                </a:lnTo>
                <a:lnTo>
                  <a:pt x="350540" y="122570"/>
                </a:lnTo>
                <a:lnTo>
                  <a:pt x="354360" y="136351"/>
                </a:lnTo>
                <a:lnTo>
                  <a:pt x="357139" y="150601"/>
                </a:lnTo>
                <a:lnTo>
                  <a:pt x="358835" y="165278"/>
                </a:lnTo>
                <a:lnTo>
                  <a:pt x="359410" y="180339"/>
                </a:lnTo>
                <a:lnTo>
                  <a:pt x="358835" y="195401"/>
                </a:lnTo>
                <a:lnTo>
                  <a:pt x="357139" y="210078"/>
                </a:lnTo>
                <a:lnTo>
                  <a:pt x="354360" y="224328"/>
                </a:lnTo>
                <a:lnTo>
                  <a:pt x="350540" y="238109"/>
                </a:lnTo>
                <a:lnTo>
                  <a:pt x="345717" y="251380"/>
                </a:lnTo>
                <a:lnTo>
                  <a:pt x="339933" y="264099"/>
                </a:lnTo>
                <a:lnTo>
                  <a:pt x="333226" y="276223"/>
                </a:lnTo>
                <a:lnTo>
                  <a:pt x="325638" y="287710"/>
                </a:lnTo>
                <a:lnTo>
                  <a:pt x="317207" y="298520"/>
                </a:lnTo>
                <a:lnTo>
                  <a:pt x="307974" y="308610"/>
                </a:lnTo>
                <a:lnTo>
                  <a:pt x="297980" y="317937"/>
                </a:lnTo>
                <a:lnTo>
                  <a:pt x="287263" y="326461"/>
                </a:lnTo>
                <a:lnTo>
                  <a:pt x="275865" y="334138"/>
                </a:lnTo>
                <a:lnTo>
                  <a:pt x="263824" y="340928"/>
                </a:lnTo>
                <a:lnTo>
                  <a:pt x="251182" y="346789"/>
                </a:lnTo>
                <a:lnTo>
                  <a:pt x="237977" y="351678"/>
                </a:lnTo>
                <a:lnTo>
                  <a:pt x="224251" y="355553"/>
                </a:lnTo>
                <a:lnTo>
                  <a:pt x="210042" y="358373"/>
                </a:lnTo>
                <a:lnTo>
                  <a:pt x="195392" y="360096"/>
                </a:lnTo>
                <a:lnTo>
                  <a:pt x="180340" y="360680"/>
                </a:lnTo>
                <a:lnTo>
                  <a:pt x="165106" y="360096"/>
                </a:lnTo>
                <a:lnTo>
                  <a:pt x="150293" y="358373"/>
                </a:lnTo>
                <a:lnTo>
                  <a:pt x="135938" y="355553"/>
                </a:lnTo>
                <a:lnTo>
                  <a:pt x="122082" y="351678"/>
                </a:lnTo>
                <a:lnTo>
                  <a:pt x="108763" y="346789"/>
                </a:lnTo>
                <a:lnTo>
                  <a:pt x="96020" y="340928"/>
                </a:lnTo>
                <a:lnTo>
                  <a:pt x="83893" y="334138"/>
                </a:lnTo>
                <a:lnTo>
                  <a:pt x="72420" y="326461"/>
                </a:lnTo>
                <a:lnTo>
                  <a:pt x="61640" y="317937"/>
                </a:lnTo>
                <a:lnTo>
                  <a:pt x="51593" y="308610"/>
                </a:lnTo>
                <a:lnTo>
                  <a:pt x="42318" y="298520"/>
                </a:lnTo>
                <a:lnTo>
                  <a:pt x="33853" y="287710"/>
                </a:lnTo>
                <a:lnTo>
                  <a:pt x="26237" y="276223"/>
                </a:lnTo>
                <a:lnTo>
                  <a:pt x="19511" y="264099"/>
                </a:lnTo>
                <a:lnTo>
                  <a:pt x="13712" y="251380"/>
                </a:lnTo>
                <a:lnTo>
                  <a:pt x="8879" y="238109"/>
                </a:lnTo>
                <a:lnTo>
                  <a:pt x="5053" y="224328"/>
                </a:lnTo>
                <a:lnTo>
                  <a:pt x="2272" y="210078"/>
                </a:lnTo>
                <a:lnTo>
                  <a:pt x="574" y="195401"/>
                </a:lnTo>
                <a:lnTo>
                  <a:pt x="0" y="180339"/>
                </a:lnTo>
                <a:lnTo>
                  <a:pt x="574" y="165278"/>
                </a:lnTo>
                <a:lnTo>
                  <a:pt x="2272" y="150601"/>
                </a:lnTo>
                <a:lnTo>
                  <a:pt x="5053" y="136351"/>
                </a:lnTo>
                <a:lnTo>
                  <a:pt x="8879" y="122570"/>
                </a:lnTo>
                <a:lnTo>
                  <a:pt x="13712" y="109299"/>
                </a:lnTo>
                <a:lnTo>
                  <a:pt x="19511" y="96580"/>
                </a:lnTo>
                <a:lnTo>
                  <a:pt x="26237" y="84456"/>
                </a:lnTo>
                <a:lnTo>
                  <a:pt x="33853" y="72969"/>
                </a:lnTo>
                <a:lnTo>
                  <a:pt x="42318" y="62159"/>
                </a:lnTo>
                <a:lnTo>
                  <a:pt x="51593" y="52070"/>
                </a:lnTo>
                <a:lnTo>
                  <a:pt x="61640" y="42742"/>
                </a:lnTo>
                <a:lnTo>
                  <a:pt x="72420" y="34218"/>
                </a:lnTo>
                <a:lnTo>
                  <a:pt x="83893" y="26541"/>
                </a:lnTo>
                <a:lnTo>
                  <a:pt x="96020" y="19751"/>
                </a:lnTo>
                <a:lnTo>
                  <a:pt x="108763" y="13890"/>
                </a:lnTo>
                <a:lnTo>
                  <a:pt x="122082" y="9001"/>
                </a:lnTo>
                <a:lnTo>
                  <a:pt x="135938" y="5126"/>
                </a:lnTo>
                <a:lnTo>
                  <a:pt x="150293" y="2306"/>
                </a:lnTo>
                <a:lnTo>
                  <a:pt x="165106" y="583"/>
                </a:lnTo>
                <a:lnTo>
                  <a:pt x="180340" y="0"/>
                </a:lnTo>
                <a:close/>
              </a:path>
            </a:pathLst>
          </a:custGeom>
          <a:ln w="28752">
            <a:solidFill>
              <a:srgbClr val="000000"/>
            </a:solidFill>
          </a:ln>
        </p:spPr>
        <p:txBody>
          <a:bodyPr wrap="square" lIns="0" tIns="0" rIns="0" bIns="0" rtlCol="0">
            <a:noAutofit/>
          </a:bodyPr>
          <a:lstStyle/>
          <a:p>
            <a:endParaRPr sz="1634"/>
          </a:p>
        </p:txBody>
      </p:sp>
      <p:sp>
        <p:nvSpPr>
          <p:cNvPr id="151" name="object 151"/>
          <p:cNvSpPr/>
          <p:nvPr/>
        </p:nvSpPr>
        <p:spPr>
          <a:xfrm>
            <a:off x="6747222" y="3298756"/>
            <a:ext cx="1295527" cy="866759"/>
          </a:xfrm>
          <a:custGeom>
            <a:avLst/>
            <a:gdLst/>
            <a:ahLst/>
            <a:cxnLst/>
            <a:rect l="l" t="t" r="r" b="b"/>
            <a:pathLst>
              <a:path w="1427479" h="955039">
                <a:moveTo>
                  <a:pt x="0" y="955040"/>
                </a:moveTo>
                <a:lnTo>
                  <a:pt x="139728" y="952658"/>
                </a:lnTo>
                <a:lnTo>
                  <a:pt x="271015" y="945512"/>
                </a:lnTo>
                <a:lnTo>
                  <a:pt x="394069" y="933600"/>
                </a:lnTo>
                <a:lnTo>
                  <a:pt x="509097" y="916919"/>
                </a:lnTo>
                <a:lnTo>
                  <a:pt x="616307" y="895469"/>
                </a:lnTo>
                <a:lnTo>
                  <a:pt x="715906" y="869246"/>
                </a:lnTo>
                <a:lnTo>
                  <a:pt x="808103" y="838249"/>
                </a:lnTo>
                <a:lnTo>
                  <a:pt x="893104" y="802477"/>
                </a:lnTo>
                <a:lnTo>
                  <a:pt x="971118" y="761927"/>
                </a:lnTo>
                <a:lnTo>
                  <a:pt x="1042352" y="716597"/>
                </a:lnTo>
                <a:lnTo>
                  <a:pt x="1107014" y="666486"/>
                </a:lnTo>
                <a:lnTo>
                  <a:pt x="1165311" y="611591"/>
                </a:lnTo>
                <a:lnTo>
                  <a:pt x="1217451" y="551911"/>
                </a:lnTo>
                <a:lnTo>
                  <a:pt x="1263642" y="487443"/>
                </a:lnTo>
                <a:lnTo>
                  <a:pt x="1304091" y="418187"/>
                </a:lnTo>
                <a:lnTo>
                  <a:pt x="1339006" y="344139"/>
                </a:lnTo>
                <a:lnTo>
                  <a:pt x="1368595" y="265298"/>
                </a:lnTo>
                <a:lnTo>
                  <a:pt x="1393065" y="181663"/>
                </a:lnTo>
                <a:lnTo>
                  <a:pt x="1412624" y="93231"/>
                </a:lnTo>
                <a:lnTo>
                  <a:pt x="1427479" y="0"/>
                </a:lnTo>
              </a:path>
            </a:pathLst>
          </a:custGeom>
          <a:ln w="28752">
            <a:solidFill>
              <a:srgbClr val="C4000A"/>
            </a:solidFill>
          </a:ln>
        </p:spPr>
        <p:txBody>
          <a:bodyPr wrap="square" lIns="0" tIns="0" rIns="0" bIns="0" rtlCol="0">
            <a:noAutofit/>
          </a:bodyPr>
          <a:lstStyle/>
          <a:p>
            <a:endParaRPr sz="1634"/>
          </a:p>
        </p:txBody>
      </p:sp>
      <p:sp>
        <p:nvSpPr>
          <p:cNvPr id="152" name="object 152"/>
          <p:cNvSpPr/>
          <p:nvPr/>
        </p:nvSpPr>
        <p:spPr>
          <a:xfrm>
            <a:off x="7972440" y="3103966"/>
            <a:ext cx="137160" cy="209773"/>
          </a:xfrm>
          <a:custGeom>
            <a:avLst/>
            <a:gdLst/>
            <a:ahLst/>
            <a:cxnLst/>
            <a:rect l="l" t="t" r="r" b="b"/>
            <a:pathLst>
              <a:path w="151130" h="231139">
                <a:moveTo>
                  <a:pt x="90170" y="0"/>
                </a:moveTo>
                <a:lnTo>
                  <a:pt x="0" y="220979"/>
                </a:lnTo>
                <a:lnTo>
                  <a:pt x="151130" y="231139"/>
                </a:lnTo>
                <a:lnTo>
                  <a:pt x="90170" y="0"/>
                </a:lnTo>
                <a:close/>
              </a:path>
            </a:pathLst>
          </a:custGeom>
          <a:solidFill>
            <a:srgbClr val="C4000A"/>
          </a:solidFill>
        </p:spPr>
        <p:txBody>
          <a:bodyPr wrap="square" lIns="0" tIns="0" rIns="0" bIns="0" rtlCol="0">
            <a:noAutofit/>
          </a:bodyPr>
          <a:lstStyle/>
          <a:p>
            <a:endParaRPr sz="1634"/>
          </a:p>
        </p:txBody>
      </p:sp>
      <p:sp>
        <p:nvSpPr>
          <p:cNvPr id="153" name="object 153"/>
          <p:cNvSpPr/>
          <p:nvPr/>
        </p:nvSpPr>
        <p:spPr>
          <a:xfrm>
            <a:off x="7596692" y="3757493"/>
            <a:ext cx="327339" cy="326187"/>
          </a:xfrm>
          <a:custGeom>
            <a:avLst/>
            <a:gdLst/>
            <a:ahLst/>
            <a:cxnLst/>
            <a:rect l="l" t="t" r="r" b="b"/>
            <a:pathLst>
              <a:path w="360679" h="359410">
                <a:moveTo>
                  <a:pt x="180339" y="0"/>
                </a:moveTo>
                <a:lnTo>
                  <a:pt x="165278" y="574"/>
                </a:lnTo>
                <a:lnTo>
                  <a:pt x="150601" y="2272"/>
                </a:lnTo>
                <a:lnTo>
                  <a:pt x="136351" y="5053"/>
                </a:lnTo>
                <a:lnTo>
                  <a:pt x="122570" y="8879"/>
                </a:lnTo>
                <a:lnTo>
                  <a:pt x="109299" y="13712"/>
                </a:lnTo>
                <a:lnTo>
                  <a:pt x="96580" y="19511"/>
                </a:lnTo>
                <a:lnTo>
                  <a:pt x="84456" y="26237"/>
                </a:lnTo>
                <a:lnTo>
                  <a:pt x="72969" y="33853"/>
                </a:lnTo>
                <a:lnTo>
                  <a:pt x="62159" y="42318"/>
                </a:lnTo>
                <a:lnTo>
                  <a:pt x="52069" y="51593"/>
                </a:lnTo>
                <a:lnTo>
                  <a:pt x="42742" y="61640"/>
                </a:lnTo>
                <a:lnTo>
                  <a:pt x="34218" y="72420"/>
                </a:lnTo>
                <a:lnTo>
                  <a:pt x="26541" y="83893"/>
                </a:lnTo>
                <a:lnTo>
                  <a:pt x="19751" y="96020"/>
                </a:lnTo>
                <a:lnTo>
                  <a:pt x="13890" y="108763"/>
                </a:lnTo>
                <a:lnTo>
                  <a:pt x="9001" y="122082"/>
                </a:lnTo>
                <a:lnTo>
                  <a:pt x="5126" y="135938"/>
                </a:lnTo>
                <a:lnTo>
                  <a:pt x="2306" y="150293"/>
                </a:lnTo>
                <a:lnTo>
                  <a:pt x="583" y="165106"/>
                </a:lnTo>
                <a:lnTo>
                  <a:pt x="0" y="180339"/>
                </a:lnTo>
                <a:lnTo>
                  <a:pt x="583" y="195392"/>
                </a:lnTo>
                <a:lnTo>
                  <a:pt x="2306" y="210042"/>
                </a:lnTo>
                <a:lnTo>
                  <a:pt x="5126" y="224251"/>
                </a:lnTo>
                <a:lnTo>
                  <a:pt x="9001" y="237977"/>
                </a:lnTo>
                <a:lnTo>
                  <a:pt x="13890" y="251182"/>
                </a:lnTo>
                <a:lnTo>
                  <a:pt x="19751" y="263824"/>
                </a:lnTo>
                <a:lnTo>
                  <a:pt x="26541" y="275865"/>
                </a:lnTo>
                <a:lnTo>
                  <a:pt x="34218" y="287263"/>
                </a:lnTo>
                <a:lnTo>
                  <a:pt x="42742" y="297980"/>
                </a:lnTo>
                <a:lnTo>
                  <a:pt x="52069" y="307975"/>
                </a:lnTo>
                <a:lnTo>
                  <a:pt x="62159" y="317207"/>
                </a:lnTo>
                <a:lnTo>
                  <a:pt x="72969" y="325638"/>
                </a:lnTo>
                <a:lnTo>
                  <a:pt x="84456" y="333226"/>
                </a:lnTo>
                <a:lnTo>
                  <a:pt x="96580" y="339933"/>
                </a:lnTo>
                <a:lnTo>
                  <a:pt x="109299" y="345717"/>
                </a:lnTo>
                <a:lnTo>
                  <a:pt x="122570" y="350540"/>
                </a:lnTo>
                <a:lnTo>
                  <a:pt x="136351" y="354360"/>
                </a:lnTo>
                <a:lnTo>
                  <a:pt x="150601" y="357139"/>
                </a:lnTo>
                <a:lnTo>
                  <a:pt x="165278" y="358835"/>
                </a:lnTo>
                <a:lnTo>
                  <a:pt x="180339" y="359410"/>
                </a:lnTo>
                <a:lnTo>
                  <a:pt x="195401" y="358835"/>
                </a:lnTo>
                <a:lnTo>
                  <a:pt x="210078" y="357139"/>
                </a:lnTo>
                <a:lnTo>
                  <a:pt x="224328" y="354360"/>
                </a:lnTo>
                <a:lnTo>
                  <a:pt x="238109" y="350540"/>
                </a:lnTo>
                <a:lnTo>
                  <a:pt x="251380" y="345717"/>
                </a:lnTo>
                <a:lnTo>
                  <a:pt x="264099" y="339933"/>
                </a:lnTo>
                <a:lnTo>
                  <a:pt x="276223" y="333226"/>
                </a:lnTo>
                <a:lnTo>
                  <a:pt x="287710" y="325638"/>
                </a:lnTo>
                <a:lnTo>
                  <a:pt x="298520" y="317207"/>
                </a:lnTo>
                <a:lnTo>
                  <a:pt x="308609" y="307975"/>
                </a:lnTo>
                <a:lnTo>
                  <a:pt x="317937" y="297980"/>
                </a:lnTo>
                <a:lnTo>
                  <a:pt x="326461" y="287263"/>
                </a:lnTo>
                <a:lnTo>
                  <a:pt x="334138" y="275865"/>
                </a:lnTo>
                <a:lnTo>
                  <a:pt x="340928" y="263824"/>
                </a:lnTo>
                <a:lnTo>
                  <a:pt x="346789" y="251182"/>
                </a:lnTo>
                <a:lnTo>
                  <a:pt x="351678" y="237977"/>
                </a:lnTo>
                <a:lnTo>
                  <a:pt x="355553" y="224251"/>
                </a:lnTo>
                <a:lnTo>
                  <a:pt x="358373" y="210042"/>
                </a:lnTo>
                <a:lnTo>
                  <a:pt x="360096" y="195392"/>
                </a:lnTo>
                <a:lnTo>
                  <a:pt x="360679" y="180339"/>
                </a:lnTo>
                <a:lnTo>
                  <a:pt x="360096" y="165106"/>
                </a:lnTo>
                <a:lnTo>
                  <a:pt x="358373" y="150293"/>
                </a:lnTo>
                <a:lnTo>
                  <a:pt x="355553" y="135938"/>
                </a:lnTo>
                <a:lnTo>
                  <a:pt x="351678" y="122082"/>
                </a:lnTo>
                <a:lnTo>
                  <a:pt x="346789" y="108763"/>
                </a:lnTo>
                <a:lnTo>
                  <a:pt x="340928" y="96020"/>
                </a:lnTo>
                <a:lnTo>
                  <a:pt x="334138" y="83893"/>
                </a:lnTo>
                <a:lnTo>
                  <a:pt x="326461" y="72420"/>
                </a:lnTo>
                <a:lnTo>
                  <a:pt x="317937" y="61640"/>
                </a:lnTo>
                <a:lnTo>
                  <a:pt x="308609" y="51593"/>
                </a:lnTo>
                <a:lnTo>
                  <a:pt x="298520" y="42318"/>
                </a:lnTo>
                <a:lnTo>
                  <a:pt x="287710" y="33853"/>
                </a:lnTo>
                <a:lnTo>
                  <a:pt x="276223" y="26237"/>
                </a:lnTo>
                <a:lnTo>
                  <a:pt x="264099" y="19511"/>
                </a:lnTo>
                <a:lnTo>
                  <a:pt x="251380" y="13712"/>
                </a:lnTo>
                <a:lnTo>
                  <a:pt x="238109" y="8879"/>
                </a:lnTo>
                <a:lnTo>
                  <a:pt x="224328" y="5053"/>
                </a:lnTo>
                <a:lnTo>
                  <a:pt x="210078" y="2272"/>
                </a:lnTo>
                <a:lnTo>
                  <a:pt x="195401" y="574"/>
                </a:lnTo>
                <a:lnTo>
                  <a:pt x="180339" y="0"/>
                </a:lnTo>
                <a:close/>
              </a:path>
            </a:pathLst>
          </a:custGeom>
          <a:solidFill>
            <a:srgbClr val="FFFFFF"/>
          </a:solidFill>
        </p:spPr>
        <p:txBody>
          <a:bodyPr wrap="square" lIns="0" tIns="0" rIns="0" bIns="0" rtlCol="0">
            <a:noAutofit/>
          </a:bodyPr>
          <a:lstStyle/>
          <a:p>
            <a:endParaRPr sz="1634"/>
          </a:p>
        </p:txBody>
      </p:sp>
      <p:sp>
        <p:nvSpPr>
          <p:cNvPr id="154" name="object 154"/>
          <p:cNvSpPr/>
          <p:nvPr/>
        </p:nvSpPr>
        <p:spPr>
          <a:xfrm>
            <a:off x="7596692" y="3757493"/>
            <a:ext cx="327339" cy="326187"/>
          </a:xfrm>
          <a:custGeom>
            <a:avLst/>
            <a:gdLst/>
            <a:ahLst/>
            <a:cxnLst/>
            <a:rect l="l" t="t" r="r" b="b"/>
            <a:pathLst>
              <a:path w="360679" h="359410">
                <a:moveTo>
                  <a:pt x="180339" y="0"/>
                </a:moveTo>
                <a:lnTo>
                  <a:pt x="195401" y="574"/>
                </a:lnTo>
                <a:lnTo>
                  <a:pt x="210078" y="2272"/>
                </a:lnTo>
                <a:lnTo>
                  <a:pt x="224328" y="5053"/>
                </a:lnTo>
                <a:lnTo>
                  <a:pt x="238109" y="8879"/>
                </a:lnTo>
                <a:lnTo>
                  <a:pt x="251380" y="13712"/>
                </a:lnTo>
                <a:lnTo>
                  <a:pt x="264099" y="19511"/>
                </a:lnTo>
                <a:lnTo>
                  <a:pt x="276223" y="26237"/>
                </a:lnTo>
                <a:lnTo>
                  <a:pt x="287710" y="33853"/>
                </a:lnTo>
                <a:lnTo>
                  <a:pt x="298520" y="42318"/>
                </a:lnTo>
                <a:lnTo>
                  <a:pt x="308609" y="51593"/>
                </a:lnTo>
                <a:lnTo>
                  <a:pt x="317937" y="61640"/>
                </a:lnTo>
                <a:lnTo>
                  <a:pt x="326461" y="72420"/>
                </a:lnTo>
                <a:lnTo>
                  <a:pt x="334138" y="83893"/>
                </a:lnTo>
                <a:lnTo>
                  <a:pt x="340928" y="96020"/>
                </a:lnTo>
                <a:lnTo>
                  <a:pt x="346789" y="108763"/>
                </a:lnTo>
                <a:lnTo>
                  <a:pt x="351678" y="122082"/>
                </a:lnTo>
                <a:lnTo>
                  <a:pt x="355553" y="135938"/>
                </a:lnTo>
                <a:lnTo>
                  <a:pt x="358373" y="150293"/>
                </a:lnTo>
                <a:lnTo>
                  <a:pt x="360096" y="165106"/>
                </a:lnTo>
                <a:lnTo>
                  <a:pt x="360679" y="180339"/>
                </a:lnTo>
                <a:lnTo>
                  <a:pt x="360096" y="195392"/>
                </a:lnTo>
                <a:lnTo>
                  <a:pt x="358373" y="210042"/>
                </a:lnTo>
                <a:lnTo>
                  <a:pt x="355553" y="224251"/>
                </a:lnTo>
                <a:lnTo>
                  <a:pt x="351678" y="237977"/>
                </a:lnTo>
                <a:lnTo>
                  <a:pt x="346789" y="251182"/>
                </a:lnTo>
                <a:lnTo>
                  <a:pt x="340928" y="263824"/>
                </a:lnTo>
                <a:lnTo>
                  <a:pt x="334138" y="275865"/>
                </a:lnTo>
                <a:lnTo>
                  <a:pt x="326461" y="287263"/>
                </a:lnTo>
                <a:lnTo>
                  <a:pt x="317937" y="297980"/>
                </a:lnTo>
                <a:lnTo>
                  <a:pt x="308609" y="307975"/>
                </a:lnTo>
                <a:lnTo>
                  <a:pt x="298520" y="317207"/>
                </a:lnTo>
                <a:lnTo>
                  <a:pt x="287710" y="325638"/>
                </a:lnTo>
                <a:lnTo>
                  <a:pt x="276223" y="333226"/>
                </a:lnTo>
                <a:lnTo>
                  <a:pt x="264099" y="339933"/>
                </a:lnTo>
                <a:lnTo>
                  <a:pt x="251380" y="345717"/>
                </a:lnTo>
                <a:lnTo>
                  <a:pt x="238109" y="350540"/>
                </a:lnTo>
                <a:lnTo>
                  <a:pt x="224328" y="354360"/>
                </a:lnTo>
                <a:lnTo>
                  <a:pt x="210078" y="357139"/>
                </a:lnTo>
                <a:lnTo>
                  <a:pt x="195401" y="358835"/>
                </a:lnTo>
                <a:lnTo>
                  <a:pt x="180339" y="359410"/>
                </a:lnTo>
                <a:lnTo>
                  <a:pt x="165278" y="358835"/>
                </a:lnTo>
                <a:lnTo>
                  <a:pt x="150601" y="357139"/>
                </a:lnTo>
                <a:lnTo>
                  <a:pt x="136351" y="354360"/>
                </a:lnTo>
                <a:lnTo>
                  <a:pt x="122570" y="350540"/>
                </a:lnTo>
                <a:lnTo>
                  <a:pt x="109299" y="345717"/>
                </a:lnTo>
                <a:lnTo>
                  <a:pt x="96580" y="339933"/>
                </a:lnTo>
                <a:lnTo>
                  <a:pt x="84456" y="333226"/>
                </a:lnTo>
                <a:lnTo>
                  <a:pt x="72969" y="325638"/>
                </a:lnTo>
                <a:lnTo>
                  <a:pt x="62159" y="317207"/>
                </a:lnTo>
                <a:lnTo>
                  <a:pt x="52069" y="307975"/>
                </a:lnTo>
                <a:lnTo>
                  <a:pt x="42742" y="297980"/>
                </a:lnTo>
                <a:lnTo>
                  <a:pt x="34218" y="287263"/>
                </a:lnTo>
                <a:lnTo>
                  <a:pt x="26541" y="275865"/>
                </a:lnTo>
                <a:lnTo>
                  <a:pt x="19751" y="263824"/>
                </a:lnTo>
                <a:lnTo>
                  <a:pt x="13890" y="251182"/>
                </a:lnTo>
                <a:lnTo>
                  <a:pt x="9001" y="237977"/>
                </a:lnTo>
                <a:lnTo>
                  <a:pt x="5126" y="224251"/>
                </a:lnTo>
                <a:lnTo>
                  <a:pt x="2306" y="210042"/>
                </a:lnTo>
                <a:lnTo>
                  <a:pt x="583" y="195392"/>
                </a:lnTo>
                <a:lnTo>
                  <a:pt x="0" y="180339"/>
                </a:lnTo>
                <a:lnTo>
                  <a:pt x="583" y="165106"/>
                </a:lnTo>
                <a:lnTo>
                  <a:pt x="2306" y="150293"/>
                </a:lnTo>
                <a:lnTo>
                  <a:pt x="5126" y="135938"/>
                </a:lnTo>
                <a:lnTo>
                  <a:pt x="9001" y="122082"/>
                </a:lnTo>
                <a:lnTo>
                  <a:pt x="13890" y="108763"/>
                </a:lnTo>
                <a:lnTo>
                  <a:pt x="19751" y="96020"/>
                </a:lnTo>
                <a:lnTo>
                  <a:pt x="26541" y="83893"/>
                </a:lnTo>
                <a:lnTo>
                  <a:pt x="34218" y="72420"/>
                </a:lnTo>
                <a:lnTo>
                  <a:pt x="42742" y="61640"/>
                </a:lnTo>
                <a:lnTo>
                  <a:pt x="52069" y="51593"/>
                </a:lnTo>
                <a:lnTo>
                  <a:pt x="62159" y="42318"/>
                </a:lnTo>
                <a:lnTo>
                  <a:pt x="72969" y="33853"/>
                </a:lnTo>
                <a:lnTo>
                  <a:pt x="84456" y="26237"/>
                </a:lnTo>
                <a:lnTo>
                  <a:pt x="96580" y="19511"/>
                </a:lnTo>
                <a:lnTo>
                  <a:pt x="109299" y="13712"/>
                </a:lnTo>
                <a:lnTo>
                  <a:pt x="122570" y="8879"/>
                </a:lnTo>
                <a:lnTo>
                  <a:pt x="136351" y="5053"/>
                </a:lnTo>
                <a:lnTo>
                  <a:pt x="150601" y="2272"/>
                </a:lnTo>
                <a:lnTo>
                  <a:pt x="165278" y="574"/>
                </a:lnTo>
                <a:lnTo>
                  <a:pt x="180339" y="0"/>
                </a:lnTo>
                <a:close/>
              </a:path>
            </a:pathLst>
          </a:custGeom>
          <a:ln w="28752">
            <a:solidFill>
              <a:srgbClr val="000000"/>
            </a:solidFill>
          </a:ln>
        </p:spPr>
        <p:txBody>
          <a:bodyPr wrap="square" lIns="0" tIns="0" rIns="0" bIns="0" rtlCol="0">
            <a:noAutofit/>
          </a:bodyPr>
          <a:lstStyle/>
          <a:p>
            <a:endParaRPr sz="1634"/>
          </a:p>
        </p:txBody>
      </p:sp>
      <p:sp>
        <p:nvSpPr>
          <p:cNvPr id="20" name="object 20"/>
          <p:cNvSpPr/>
          <p:nvPr/>
        </p:nvSpPr>
        <p:spPr>
          <a:xfrm>
            <a:off x="3480739" y="3757492"/>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9" name="object 19"/>
          <p:cNvSpPr/>
          <p:nvPr/>
        </p:nvSpPr>
        <p:spPr>
          <a:xfrm>
            <a:off x="3808079" y="4084832"/>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8" name="object 18"/>
          <p:cNvSpPr/>
          <p:nvPr/>
        </p:nvSpPr>
        <p:spPr>
          <a:xfrm>
            <a:off x="3480739" y="1633240"/>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7" name="object 17"/>
          <p:cNvSpPr/>
          <p:nvPr/>
        </p:nvSpPr>
        <p:spPr>
          <a:xfrm>
            <a:off x="3808079" y="1960581"/>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6" name="object 16"/>
          <p:cNvSpPr/>
          <p:nvPr/>
        </p:nvSpPr>
        <p:spPr>
          <a:xfrm>
            <a:off x="7596692" y="3757492"/>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5" name="object 15"/>
          <p:cNvSpPr/>
          <p:nvPr/>
        </p:nvSpPr>
        <p:spPr>
          <a:xfrm>
            <a:off x="7924032" y="4084832"/>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4" name="object 14"/>
          <p:cNvSpPr txBox="1"/>
          <p:nvPr/>
        </p:nvSpPr>
        <p:spPr>
          <a:xfrm>
            <a:off x="3575253" y="1689884"/>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2</a:t>
            </a:r>
            <a:endParaRPr sz="1634">
              <a:latin typeface="Arial"/>
              <a:cs typeface="Arial"/>
            </a:endParaRPr>
          </a:p>
        </p:txBody>
      </p:sp>
      <p:sp>
        <p:nvSpPr>
          <p:cNvPr id="13" name="object 13"/>
          <p:cNvSpPr txBox="1"/>
          <p:nvPr/>
        </p:nvSpPr>
        <p:spPr>
          <a:xfrm>
            <a:off x="4138877" y="2471351"/>
            <a:ext cx="660250" cy="463346"/>
          </a:xfrm>
          <a:prstGeom prst="rect">
            <a:avLst/>
          </a:prstGeom>
        </p:spPr>
        <p:txBody>
          <a:bodyPr wrap="square" lIns="0" tIns="0" rIns="0" bIns="0" rtlCol="0">
            <a:noAutofit/>
          </a:bodyPr>
          <a:lstStyle/>
          <a:p>
            <a:pPr marL="173474" marR="189433" algn="ctr">
              <a:lnSpc>
                <a:spcPts val="1760"/>
              </a:lnSpc>
              <a:spcBef>
                <a:spcPts val="88"/>
              </a:spcBef>
            </a:pPr>
            <a:r>
              <a:rPr sz="1634" b="1" spc="8" dirty="0">
                <a:latin typeface="Arial"/>
                <a:cs typeface="Arial"/>
              </a:rPr>
              <a:t>L</a:t>
            </a:r>
            <a:r>
              <a:rPr sz="1634" b="1" dirty="0">
                <a:latin typeface="Arial"/>
                <a:cs typeface="Arial"/>
              </a:rPr>
              <a:t>1</a:t>
            </a:r>
            <a:endParaRPr sz="1634">
              <a:latin typeface="Arial"/>
              <a:cs typeface="Arial"/>
            </a:endParaRPr>
          </a:p>
          <a:p>
            <a:pPr algn="ctr">
              <a:lnSpc>
                <a:spcPts val="1833"/>
              </a:lnSpc>
              <a:spcBef>
                <a:spcPts val="4"/>
              </a:spcBef>
            </a:pPr>
            <a:r>
              <a:rPr sz="1634" b="1" spc="-8" dirty="0">
                <a:latin typeface="Arial"/>
                <a:cs typeface="Arial"/>
              </a:rPr>
              <a:t>C</a:t>
            </a:r>
            <a:r>
              <a:rPr sz="1634" b="1" dirty="0">
                <a:latin typeface="Arial"/>
                <a:cs typeface="Arial"/>
              </a:rPr>
              <a:t>ache</a:t>
            </a:r>
            <a:endParaRPr sz="1634">
              <a:latin typeface="Arial"/>
              <a:cs typeface="Arial"/>
            </a:endParaRPr>
          </a:p>
        </p:txBody>
      </p:sp>
      <p:sp>
        <p:nvSpPr>
          <p:cNvPr id="12" name="object 12"/>
          <p:cNvSpPr txBox="1"/>
          <p:nvPr/>
        </p:nvSpPr>
        <p:spPr>
          <a:xfrm>
            <a:off x="3575253" y="3812983"/>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1</a:t>
            </a:r>
            <a:endParaRPr sz="1634">
              <a:latin typeface="Arial"/>
              <a:cs typeface="Arial"/>
            </a:endParaRPr>
          </a:p>
        </p:txBody>
      </p:sp>
      <p:sp>
        <p:nvSpPr>
          <p:cNvPr id="11" name="object 11"/>
          <p:cNvSpPr txBox="1"/>
          <p:nvPr/>
        </p:nvSpPr>
        <p:spPr>
          <a:xfrm>
            <a:off x="7691206" y="3812983"/>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3</a:t>
            </a:r>
            <a:endParaRPr sz="1634">
              <a:latin typeface="Arial"/>
              <a:cs typeface="Arial"/>
            </a:endParaRPr>
          </a:p>
        </p:txBody>
      </p:sp>
      <p:sp>
        <p:nvSpPr>
          <p:cNvPr id="10" name="object 10"/>
          <p:cNvSpPr txBox="1"/>
          <p:nvPr/>
        </p:nvSpPr>
        <p:spPr>
          <a:xfrm>
            <a:off x="2243994" y="4856090"/>
            <a:ext cx="307734" cy="6950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(1)</a:t>
            </a:r>
            <a:endParaRPr sz="1634">
              <a:latin typeface="Arial"/>
              <a:cs typeface="Arial"/>
            </a:endParaRPr>
          </a:p>
          <a:p>
            <a:pPr marL="11527" marR="6861">
              <a:lnSpc>
                <a:spcPts val="1824"/>
              </a:lnSpc>
              <a:spcBef>
                <a:spcPts val="30"/>
              </a:spcBef>
            </a:pPr>
            <a:r>
              <a:rPr sz="1634" dirty="0">
                <a:latin typeface="Arial"/>
                <a:cs typeface="Arial"/>
              </a:rPr>
              <a:t>(2) (3)</a:t>
            </a:r>
            <a:endParaRPr sz="1634">
              <a:latin typeface="Arial"/>
              <a:cs typeface="Arial"/>
            </a:endParaRPr>
          </a:p>
        </p:txBody>
      </p:sp>
      <p:sp>
        <p:nvSpPr>
          <p:cNvPr id="9" name="object 9"/>
          <p:cNvSpPr txBox="1"/>
          <p:nvPr/>
        </p:nvSpPr>
        <p:spPr>
          <a:xfrm>
            <a:off x="2555198" y="4856090"/>
            <a:ext cx="2539651" cy="695021"/>
          </a:xfrm>
          <a:prstGeom prst="rect">
            <a:avLst/>
          </a:prstGeom>
        </p:spPr>
        <p:txBody>
          <a:bodyPr wrap="square" lIns="0" tIns="0" rIns="0" bIns="0" rtlCol="0">
            <a:noAutofit/>
          </a:bodyPr>
          <a:lstStyle/>
          <a:p>
            <a:pPr marL="11527" marR="31121">
              <a:lnSpc>
                <a:spcPts val="1760"/>
              </a:lnSpc>
              <a:spcBef>
                <a:spcPts val="88"/>
              </a:spcBef>
            </a:pPr>
            <a:r>
              <a:rPr sz="1634" spc="-8" dirty="0">
                <a:latin typeface="Arial"/>
                <a:cs typeface="Arial"/>
              </a:rPr>
              <a:t>C</a:t>
            </a:r>
            <a:r>
              <a:rPr sz="1634" dirty="0">
                <a:latin typeface="Arial"/>
                <a:cs typeface="Arial"/>
              </a:rPr>
              <a:t>PU </a:t>
            </a:r>
            <a:r>
              <a:rPr sz="1634" spc="-35" dirty="0">
                <a:latin typeface="Arial"/>
                <a:cs typeface="Arial"/>
              </a:rPr>
              <a:t>w</a:t>
            </a:r>
            <a:r>
              <a:rPr sz="1634" dirty="0">
                <a:latin typeface="Arial"/>
                <a:cs typeface="Arial"/>
              </a:rPr>
              <a:t>rites </a:t>
            </a:r>
            <a:r>
              <a:rPr sz="1634" spc="8" dirty="0">
                <a:latin typeface="Arial"/>
                <a:cs typeface="Arial"/>
              </a:rPr>
              <a:t>t</a:t>
            </a:r>
            <a:r>
              <a:rPr sz="1634" dirty="0">
                <a:latin typeface="Arial"/>
                <a:cs typeface="Arial"/>
              </a:rPr>
              <a:t>o m</a:t>
            </a:r>
            <a:r>
              <a:rPr sz="1634" spc="-8" dirty="0">
                <a:latin typeface="Arial"/>
                <a:cs typeface="Arial"/>
              </a:rPr>
              <a:t>e</a:t>
            </a:r>
            <a:r>
              <a:rPr sz="1634" dirty="0">
                <a:latin typeface="Arial"/>
                <a:cs typeface="Arial"/>
              </a:rPr>
              <a:t>mory</a:t>
            </a:r>
            <a:endParaRPr sz="1634">
              <a:latin typeface="Arial"/>
              <a:cs typeface="Arial"/>
            </a:endParaRPr>
          </a:p>
          <a:p>
            <a:pPr marL="11527" marR="31121">
              <a:lnSpc>
                <a:spcPts val="1833"/>
              </a:lnSpc>
              <a:spcBef>
                <a:spcPts val="4"/>
              </a:spcBef>
            </a:pPr>
            <a:r>
              <a:rPr sz="1634" spc="-8" dirty="0">
                <a:latin typeface="Arial"/>
                <a:cs typeface="Arial"/>
              </a:rPr>
              <a:t>C</a:t>
            </a:r>
            <a:r>
              <a:rPr sz="1634" dirty="0">
                <a:latin typeface="Arial"/>
                <a:cs typeface="Arial"/>
              </a:rPr>
              <a:t>PU cl</a:t>
            </a:r>
            <a:r>
              <a:rPr sz="1634" spc="-8" dirty="0">
                <a:latin typeface="Arial"/>
                <a:cs typeface="Arial"/>
              </a:rPr>
              <a:t>e</a:t>
            </a:r>
            <a:r>
              <a:rPr sz="1634" dirty="0">
                <a:latin typeface="Arial"/>
                <a:cs typeface="Arial"/>
              </a:rPr>
              <a:t>ans L1 c</a:t>
            </a:r>
            <a:r>
              <a:rPr sz="1634" spc="-8" dirty="0">
                <a:latin typeface="Arial"/>
                <a:cs typeface="Arial"/>
              </a:rPr>
              <a:t>a</a:t>
            </a:r>
            <a:r>
              <a:rPr sz="1634" dirty="0">
                <a:latin typeface="Arial"/>
                <a:cs typeface="Arial"/>
              </a:rPr>
              <a:t>che</a:t>
            </a:r>
            <a:endParaRPr sz="1634">
              <a:latin typeface="Arial"/>
              <a:cs typeface="Arial"/>
            </a:endParaRPr>
          </a:p>
          <a:p>
            <a:pPr marL="11527">
              <a:lnSpc>
                <a:spcPts val="1824"/>
              </a:lnSpc>
            </a:pPr>
            <a:r>
              <a:rPr sz="1634" spc="-8" dirty="0">
                <a:latin typeface="Arial"/>
                <a:cs typeface="Arial"/>
              </a:rPr>
              <a:t>D</a:t>
            </a:r>
            <a:r>
              <a:rPr sz="1634" dirty="0">
                <a:latin typeface="Arial"/>
                <a:cs typeface="Arial"/>
              </a:rPr>
              <a:t>evi</a:t>
            </a:r>
            <a:r>
              <a:rPr sz="1634" spc="-8" dirty="0">
                <a:latin typeface="Arial"/>
                <a:cs typeface="Arial"/>
              </a:rPr>
              <a:t>c</a:t>
            </a:r>
            <a:r>
              <a:rPr sz="1634" dirty="0">
                <a:latin typeface="Arial"/>
                <a:cs typeface="Arial"/>
              </a:rPr>
              <a:t>e rea</a:t>
            </a:r>
            <a:r>
              <a:rPr sz="1634" spc="-8" dirty="0">
                <a:latin typeface="Arial"/>
                <a:cs typeface="Arial"/>
              </a:rPr>
              <a:t>d</a:t>
            </a:r>
            <a:r>
              <a:rPr sz="1634" dirty="0">
                <a:latin typeface="Arial"/>
                <a:cs typeface="Arial"/>
              </a:rPr>
              <a:t>s</a:t>
            </a:r>
            <a:r>
              <a:rPr sz="1634" spc="8" dirty="0">
                <a:latin typeface="Arial"/>
                <a:cs typeface="Arial"/>
              </a:rPr>
              <a:t> </a:t>
            </a:r>
            <a:r>
              <a:rPr sz="1634" dirty="0">
                <a:latin typeface="Arial"/>
                <a:cs typeface="Arial"/>
              </a:rPr>
              <a:t>from mem</a:t>
            </a:r>
            <a:r>
              <a:rPr sz="1634" spc="-8" dirty="0">
                <a:latin typeface="Arial"/>
                <a:cs typeface="Arial"/>
              </a:rPr>
              <a:t>o</a:t>
            </a:r>
            <a:r>
              <a:rPr sz="1634" dirty="0">
                <a:latin typeface="Arial"/>
                <a:cs typeface="Arial"/>
              </a:rPr>
              <a:t>ry</a:t>
            </a:r>
            <a:endParaRPr sz="1634">
              <a:latin typeface="Arial"/>
              <a:cs typeface="Arial"/>
            </a:endParaRPr>
          </a:p>
        </p:txBody>
      </p:sp>
      <p:sp>
        <p:nvSpPr>
          <p:cNvPr id="6" name="object 6"/>
          <p:cNvSpPr txBox="1"/>
          <p:nvPr/>
        </p:nvSpPr>
        <p:spPr>
          <a:xfrm>
            <a:off x="5441320" y="3757492"/>
            <a:ext cx="1305902" cy="817197"/>
          </a:xfrm>
          <a:prstGeom prst="rect">
            <a:avLst/>
          </a:prstGeom>
        </p:spPr>
        <p:txBody>
          <a:bodyPr wrap="square" lIns="0" tIns="0" rIns="0" bIns="0" rtlCol="0">
            <a:noAutofit/>
          </a:bodyPr>
          <a:lstStyle/>
          <a:p>
            <a:pPr>
              <a:lnSpc>
                <a:spcPts val="908"/>
              </a:lnSpc>
            </a:pPr>
            <a:endParaRPr sz="908"/>
          </a:p>
          <a:p>
            <a:pPr marL="257041">
              <a:lnSpc>
                <a:spcPct val="95825"/>
              </a:lnSpc>
              <a:spcBef>
                <a:spcPts val="1344"/>
              </a:spcBef>
            </a:pPr>
            <a:r>
              <a:rPr sz="1634" b="1" dirty="0">
                <a:latin typeface="Arial"/>
                <a:cs typeface="Arial"/>
              </a:rPr>
              <a:t>M</a:t>
            </a:r>
            <a:r>
              <a:rPr sz="1634" b="1" spc="-8" dirty="0">
                <a:latin typeface="Arial"/>
                <a:cs typeface="Arial"/>
              </a:rPr>
              <a:t>e</a:t>
            </a:r>
            <a:r>
              <a:rPr sz="1634" b="1" dirty="0">
                <a:latin typeface="Arial"/>
                <a:cs typeface="Arial"/>
              </a:rPr>
              <a:t>mory</a:t>
            </a:r>
            <a:endParaRPr sz="1634">
              <a:latin typeface="Arial"/>
              <a:cs typeface="Arial"/>
            </a:endParaRPr>
          </a:p>
        </p:txBody>
      </p:sp>
      <p:sp>
        <p:nvSpPr>
          <p:cNvPr id="5" name="object 5"/>
          <p:cNvSpPr txBox="1"/>
          <p:nvPr/>
        </p:nvSpPr>
        <p:spPr>
          <a:xfrm>
            <a:off x="7400749" y="2286767"/>
            <a:ext cx="1307054" cy="817197"/>
          </a:xfrm>
          <a:prstGeom prst="rect">
            <a:avLst/>
          </a:prstGeom>
        </p:spPr>
        <p:txBody>
          <a:bodyPr wrap="square" lIns="0" tIns="0" rIns="0" bIns="0" rtlCol="0">
            <a:noAutofit/>
          </a:bodyPr>
          <a:lstStyle/>
          <a:p>
            <a:pPr>
              <a:lnSpc>
                <a:spcPts val="908"/>
              </a:lnSpc>
            </a:pPr>
            <a:endParaRPr sz="908"/>
          </a:p>
          <a:p>
            <a:pPr marL="322743">
              <a:lnSpc>
                <a:spcPct val="95825"/>
              </a:lnSpc>
              <a:spcBef>
                <a:spcPts val="1344"/>
              </a:spcBef>
            </a:pPr>
            <a:r>
              <a:rPr sz="1634" b="1" spc="-8" dirty="0">
                <a:latin typeface="Arial"/>
                <a:cs typeface="Arial"/>
              </a:rPr>
              <a:t>D</a:t>
            </a:r>
            <a:r>
              <a:rPr sz="1634" b="1" dirty="0">
                <a:latin typeface="Arial"/>
                <a:cs typeface="Arial"/>
              </a:rPr>
              <a:t>e</a:t>
            </a:r>
            <a:r>
              <a:rPr sz="1634" b="1" spc="-35" dirty="0">
                <a:latin typeface="Arial"/>
                <a:cs typeface="Arial"/>
              </a:rPr>
              <a:t>v</a:t>
            </a:r>
            <a:r>
              <a:rPr sz="1634" b="1" dirty="0">
                <a:latin typeface="Arial"/>
                <a:cs typeface="Arial"/>
              </a:rPr>
              <a:t>ice</a:t>
            </a:r>
            <a:endParaRPr sz="1634">
              <a:latin typeface="Arial"/>
              <a:cs typeface="Arial"/>
            </a:endParaRPr>
          </a:p>
        </p:txBody>
      </p:sp>
      <p:sp>
        <p:nvSpPr>
          <p:cNvPr id="4" name="object 4"/>
          <p:cNvSpPr txBox="1"/>
          <p:nvPr/>
        </p:nvSpPr>
        <p:spPr>
          <a:xfrm>
            <a:off x="5441320" y="2286767"/>
            <a:ext cx="1305902" cy="817197"/>
          </a:xfrm>
          <a:prstGeom prst="rect">
            <a:avLst/>
          </a:prstGeom>
        </p:spPr>
        <p:txBody>
          <a:bodyPr wrap="square" lIns="0" tIns="0" rIns="0" bIns="0" rtlCol="0">
            <a:noAutofit/>
          </a:bodyPr>
          <a:lstStyle/>
          <a:p>
            <a:pPr>
              <a:lnSpc>
                <a:spcPts val="1271"/>
              </a:lnSpc>
              <a:spcBef>
                <a:spcPts val="64"/>
              </a:spcBef>
            </a:pPr>
            <a:endParaRPr sz="1271"/>
          </a:p>
          <a:p>
            <a:pPr marL="227621" marR="225205" algn="ctr">
              <a:lnSpc>
                <a:spcPct val="95825"/>
              </a:lnSpc>
            </a:pPr>
            <a:r>
              <a:rPr sz="1634" b="1" dirty="0">
                <a:latin typeface="Arial"/>
                <a:cs typeface="Arial"/>
              </a:rPr>
              <a:t>M</a:t>
            </a:r>
            <a:r>
              <a:rPr sz="1634" b="1" spc="-8" dirty="0">
                <a:latin typeface="Arial"/>
                <a:cs typeface="Arial"/>
              </a:rPr>
              <a:t>e</a:t>
            </a:r>
            <a:r>
              <a:rPr sz="1634" b="1" dirty="0">
                <a:latin typeface="Arial"/>
                <a:cs typeface="Arial"/>
              </a:rPr>
              <a:t>mory</a:t>
            </a:r>
            <a:endParaRPr sz="1634">
              <a:latin typeface="Arial"/>
              <a:cs typeface="Arial"/>
            </a:endParaRPr>
          </a:p>
          <a:p>
            <a:pPr marL="129673" marR="130746" algn="ctr">
              <a:lnSpc>
                <a:spcPts val="1833"/>
              </a:lnSpc>
              <a:spcBef>
                <a:spcPts val="92"/>
              </a:spcBef>
            </a:pPr>
            <a:r>
              <a:rPr sz="1634" b="1" dirty="0">
                <a:latin typeface="Arial"/>
                <a:cs typeface="Arial"/>
              </a:rPr>
              <a:t>C</a:t>
            </a:r>
            <a:r>
              <a:rPr sz="1634" b="1" spc="8" dirty="0">
                <a:latin typeface="Arial"/>
                <a:cs typeface="Arial"/>
              </a:rPr>
              <a:t>o</a:t>
            </a:r>
            <a:r>
              <a:rPr sz="1634" b="1" dirty="0">
                <a:latin typeface="Arial"/>
                <a:cs typeface="Arial"/>
              </a:rPr>
              <a:t>nt</a:t>
            </a:r>
            <a:r>
              <a:rPr sz="1634" b="1" spc="-13" dirty="0">
                <a:latin typeface="Arial"/>
                <a:cs typeface="Arial"/>
              </a:rPr>
              <a:t>r</a:t>
            </a:r>
            <a:r>
              <a:rPr sz="1634" b="1" spc="8" dirty="0">
                <a:latin typeface="Arial"/>
                <a:cs typeface="Arial"/>
              </a:rPr>
              <a:t>o</a:t>
            </a:r>
            <a:r>
              <a:rPr sz="1634" b="1" dirty="0">
                <a:latin typeface="Arial"/>
                <a:cs typeface="Arial"/>
              </a:rPr>
              <a:t>l</a:t>
            </a:r>
            <a:r>
              <a:rPr sz="1634" b="1" spc="4" dirty="0">
                <a:latin typeface="Arial"/>
                <a:cs typeface="Arial"/>
              </a:rPr>
              <a:t>l</a:t>
            </a:r>
            <a:r>
              <a:rPr sz="1634" b="1" spc="-8" dirty="0">
                <a:latin typeface="Arial"/>
                <a:cs typeface="Arial"/>
              </a:rPr>
              <a:t>e</a:t>
            </a:r>
            <a:r>
              <a:rPr sz="1634" b="1" dirty="0">
                <a:latin typeface="Arial"/>
                <a:cs typeface="Arial"/>
              </a:rPr>
              <a:t>r</a:t>
            </a:r>
            <a:endParaRPr sz="1634">
              <a:latin typeface="Arial"/>
              <a:cs typeface="Arial"/>
            </a:endParaRPr>
          </a:p>
        </p:txBody>
      </p:sp>
      <p:sp>
        <p:nvSpPr>
          <p:cNvPr id="3" name="object 3"/>
          <p:cNvSpPr txBox="1"/>
          <p:nvPr/>
        </p:nvSpPr>
        <p:spPr>
          <a:xfrm>
            <a:off x="2173685" y="2286767"/>
            <a:ext cx="1307054" cy="817197"/>
          </a:xfrm>
          <a:prstGeom prst="rect">
            <a:avLst/>
          </a:prstGeom>
        </p:spPr>
        <p:txBody>
          <a:bodyPr wrap="square" lIns="0" tIns="0" rIns="0" bIns="0" rtlCol="0">
            <a:noAutofit/>
          </a:bodyPr>
          <a:lstStyle/>
          <a:p>
            <a:pPr>
              <a:lnSpc>
                <a:spcPts val="454"/>
              </a:lnSpc>
              <a:spcBef>
                <a:spcPts val="39"/>
              </a:spcBef>
            </a:pPr>
            <a:endParaRPr sz="454"/>
          </a:p>
          <a:p>
            <a:pPr marL="417260" marR="381360" indent="17290">
              <a:lnSpc>
                <a:spcPts val="1833"/>
              </a:lnSpc>
              <a:spcBef>
                <a:spcPts val="999"/>
              </a:spcBef>
            </a:pPr>
            <a:r>
              <a:rPr sz="1634" b="1" dirty="0">
                <a:latin typeface="Arial"/>
                <a:cs typeface="Arial"/>
              </a:rPr>
              <a:t>CPU Core</a:t>
            </a:r>
            <a:endParaRPr sz="1634">
              <a:latin typeface="Arial"/>
              <a:cs typeface="Arial"/>
            </a:endParaRPr>
          </a:p>
        </p:txBody>
      </p:sp>
      <p:sp>
        <p:nvSpPr>
          <p:cNvPr id="157" name="object 23"/>
          <p:cNvSpPr/>
          <p:nvPr/>
        </p:nvSpPr>
        <p:spPr>
          <a:xfrm>
            <a:off x="1622050" y="1195380"/>
            <a:ext cx="9148226" cy="0"/>
          </a:xfrm>
          <a:custGeom>
            <a:avLst/>
            <a:gdLst/>
            <a:ahLst/>
            <a:cxnLst/>
            <a:rect l="l" t="t" r="r" b="b"/>
            <a:pathLst>
              <a:path w="10079990">
                <a:moveTo>
                  <a:pt x="0" y="0"/>
                </a:moveTo>
                <a:lnTo>
                  <a:pt x="10079990" y="0"/>
                </a:lnTo>
              </a:path>
            </a:pathLst>
          </a:custGeom>
          <a:ln w="17970">
            <a:solidFill>
              <a:srgbClr val="7F7F7F"/>
            </a:solidFill>
          </a:ln>
        </p:spPr>
        <p:txBody>
          <a:bodyPr wrap="square" lIns="0" tIns="0" rIns="0" bIns="0" rtlCol="0">
            <a:noAutofit/>
          </a:bodyPr>
          <a:lstStyle/>
          <a:p>
            <a:endParaRPr sz="1634"/>
          </a:p>
        </p:txBody>
      </p:sp>
      <p:sp>
        <p:nvSpPr>
          <p:cNvPr id="158" name="Title 1"/>
          <p:cNvSpPr txBox="1">
            <a:spLocks/>
          </p:cNvSpPr>
          <p:nvPr/>
        </p:nvSpPr>
        <p:spPr>
          <a:xfrm>
            <a:off x="1129078" y="501930"/>
            <a:ext cx="2975796" cy="864517"/>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cs typeface="Times New Roman" panose="02020603050405020304" pitchFamily="18" charset="0"/>
              </a:rPr>
              <a:t>L</a:t>
            </a:r>
            <a:r>
              <a:rPr lang="en-US" dirty="0">
                <a:ea typeface="Batang" panose="02030600000101010101" pitchFamily="18" charset="-127"/>
                <a:cs typeface="Times New Roman" panose="02020603050405020304" pitchFamily="18" charset="0"/>
              </a:rPr>
              <a:t>1 </a:t>
            </a:r>
            <a:r>
              <a:rPr lang="en-US" dirty="0">
                <a:cs typeface="Times New Roman" panose="02020603050405020304" pitchFamily="18" charset="0"/>
              </a:rPr>
              <a:t>Cache</a:t>
            </a:r>
          </a:p>
        </p:txBody>
      </p:sp>
    </p:spTree>
    <p:extLst>
      <p:ext uri="{BB962C8B-B14F-4D97-AF65-F5344CB8AC3E}">
        <p14:creationId xmlns:p14="http://schemas.microsoft.com/office/powerpoint/2010/main" val="16993828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0158" y="5754999"/>
            <a:ext cx="9148226" cy="138313"/>
          </a:xfrm>
          <a:prstGeom prst="rect">
            <a:avLst/>
          </a:prstGeom>
        </p:spPr>
        <p:txBody>
          <a:bodyPr wrap="square" lIns="0" tIns="0" rIns="0" bIns="0" rtlCol="0">
            <a:noAutofit/>
          </a:bodyPr>
          <a:lstStyle/>
          <a:p>
            <a:pPr marL="23053">
              <a:lnSpc>
                <a:spcPts val="908"/>
              </a:lnSpc>
            </a:pPr>
            <a:endParaRPr sz="908"/>
          </a:p>
        </p:txBody>
      </p:sp>
      <p:sp>
        <p:nvSpPr>
          <p:cNvPr id="9" name="Title 1"/>
          <p:cNvSpPr txBox="1">
            <a:spLocks/>
          </p:cNvSpPr>
          <p:nvPr/>
        </p:nvSpPr>
        <p:spPr>
          <a:xfrm>
            <a:off x="1520158" y="645864"/>
            <a:ext cx="10018713" cy="928447"/>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 IOMMU Integration</a:t>
            </a:r>
          </a:p>
        </p:txBody>
      </p:sp>
      <p:sp>
        <p:nvSpPr>
          <p:cNvPr id="3" name="Rectangle 2"/>
          <p:cNvSpPr/>
          <p:nvPr/>
        </p:nvSpPr>
        <p:spPr>
          <a:xfrm>
            <a:off x="1718371" y="1576838"/>
            <a:ext cx="9155017" cy="4247317"/>
          </a:xfrm>
          <a:prstGeom prst="rect">
            <a:avLst/>
          </a:prstGeom>
        </p:spPr>
        <p:txBody>
          <a:bodyPr wrap="square">
            <a:spAutoFit/>
          </a:bodyPr>
          <a:lstStyle/>
          <a:p>
            <a:r>
              <a:rPr lang="en-US" b="0" i="0" u="none" strike="noStrike" baseline="0" dirty="0" err="1">
                <a:latin typeface="Times New Roman" panose="02020603050405020304" pitchFamily="18" charset="0"/>
                <a:cs typeface="Times New Roman" panose="02020603050405020304" pitchFamily="18" charset="0"/>
              </a:rPr>
              <a:t>struct</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dma_iommu_mapping</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dirty="0">
                <a:latin typeface="Times New Roman" panose="02020603050405020304" pitchFamily="18" charset="0"/>
                <a:cs typeface="Times New Roman" panose="02020603050405020304" pitchFamily="18" charset="0"/>
              </a:rPr>
              <a:t> </a:t>
            </a:r>
            <a:r>
              <a:rPr lang="en-US" b="1" i="0" u="none" strike="noStrike" baseline="0" dirty="0" err="1">
                <a:latin typeface="Times New Roman" panose="02020603050405020304" pitchFamily="18" charset="0"/>
                <a:cs typeface="Times New Roman" panose="02020603050405020304" pitchFamily="18" charset="0"/>
              </a:rPr>
              <a:t>arm_iommu_create_mapping</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0" dirty="0" err="1">
                <a:latin typeface="Times New Roman" panose="02020603050405020304" pitchFamily="18" charset="0"/>
                <a:cs typeface="Times New Roman" panose="02020603050405020304" pitchFamily="18" charset="0"/>
              </a:rPr>
              <a:t>struct</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bus_type</a:t>
            </a:r>
            <a:r>
              <a:rPr lang="en-US" b="0" i="0" u="none" strike="noStrike" baseline="0" dirty="0">
                <a:latin typeface="Times New Roman" panose="02020603050405020304" pitchFamily="18" charset="0"/>
                <a:cs typeface="Times New Roman" panose="02020603050405020304" pitchFamily="18" charset="0"/>
              </a:rPr>
              <a:t> *bus,</a:t>
            </a:r>
          </a:p>
          <a:p>
            <a:r>
              <a:rPr lang="en-US"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dma_addr_t</a:t>
            </a:r>
            <a:r>
              <a:rPr lang="en-US" b="0" i="0" u="none" strike="noStrike" baseline="0" dirty="0">
                <a:latin typeface="Times New Roman" panose="02020603050405020304" pitchFamily="18" charset="0"/>
                <a:cs typeface="Times New Roman" panose="02020603050405020304" pitchFamily="18" charset="0"/>
              </a:rPr>
              <a:t> base, </a:t>
            </a:r>
            <a:r>
              <a:rPr lang="en-US" b="0" i="0" u="none" strike="noStrike" baseline="0" dirty="0" err="1">
                <a:latin typeface="Times New Roman" panose="02020603050405020304" pitchFamily="18" charset="0"/>
                <a:cs typeface="Times New Roman" panose="02020603050405020304" pitchFamily="18" charset="0"/>
              </a:rPr>
              <a:t>size_t</a:t>
            </a:r>
            <a:r>
              <a:rPr lang="en-US" b="0" i="0" u="none" strike="noStrike" baseline="0" dirty="0">
                <a:latin typeface="Times New Roman" panose="02020603050405020304" pitchFamily="18" charset="0"/>
                <a:cs typeface="Times New Roman" panose="02020603050405020304" pitchFamily="18" charset="0"/>
              </a:rPr>
              <a:t> size);</a:t>
            </a:r>
          </a:p>
          <a:p>
            <a:endParaRPr lang="en-US" dirty="0">
              <a:latin typeface="Times New Roman" panose="02020603050405020304" pitchFamily="18" charset="0"/>
              <a:cs typeface="Times New Roman" panose="02020603050405020304" pitchFamily="18" charset="0"/>
            </a:endParaRPr>
          </a:p>
          <a:p>
            <a:r>
              <a:rPr lang="en-US" b="0" i="0" u="none" strike="noStrike" baseline="0" dirty="0">
                <a:latin typeface="+mj-lt"/>
                <a:cs typeface="Times New Roman" panose="02020603050405020304" pitchFamily="18" charset="0"/>
              </a:rPr>
              <a:t>Creates a mapping structure which holds information about used/unused IO address ranges, which is required to perform memory allocation and mapping with IOMMU aware functions.</a:t>
            </a:r>
          </a:p>
          <a:p>
            <a:endParaRPr lang="en-US" b="0" i="0" u="none" strike="noStrike" baseline="0" dirty="0">
              <a:latin typeface="Times New Roman" panose="02020603050405020304" pitchFamily="18" charset="0"/>
              <a:cs typeface="Times New Roman" panose="02020603050405020304" pitchFamily="18" charset="0"/>
            </a:endParaRPr>
          </a:p>
          <a:p>
            <a:r>
              <a:rPr lang="en-US" b="0" i="0" u="none" strike="noStrike" baseline="0" dirty="0" err="1">
                <a:latin typeface="Times New Roman" panose="02020603050405020304" pitchFamily="18" charset="0"/>
                <a:cs typeface="Times New Roman" panose="02020603050405020304" pitchFamily="18" charset="0"/>
              </a:rPr>
              <a:t>int</a:t>
            </a:r>
            <a:r>
              <a:rPr lang="en-US" b="0" i="0" u="none" strike="noStrike" baseline="0" dirty="0">
                <a:latin typeface="Times New Roman" panose="02020603050405020304" pitchFamily="18" charset="0"/>
                <a:cs typeface="Times New Roman" panose="02020603050405020304" pitchFamily="18" charset="0"/>
              </a:rPr>
              <a:t> </a:t>
            </a:r>
            <a:r>
              <a:rPr lang="en-US" b="1" i="0" u="none" strike="noStrike" baseline="0" dirty="0" err="1">
                <a:latin typeface="Times New Roman" panose="02020603050405020304" pitchFamily="18" charset="0"/>
                <a:cs typeface="Times New Roman" panose="02020603050405020304" pitchFamily="18" charset="0"/>
              </a:rPr>
              <a:t>arm_iommu_attach_device</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0" dirty="0" err="1">
                <a:latin typeface="Times New Roman" panose="02020603050405020304" pitchFamily="18" charset="0"/>
                <a:cs typeface="Times New Roman" panose="02020603050405020304" pitchFamily="18" charset="0"/>
              </a:rPr>
              <a:t>struct</a:t>
            </a:r>
            <a:r>
              <a:rPr lang="en-US" b="0" i="0" u="none" strike="noStrike" baseline="0" dirty="0">
                <a:latin typeface="Times New Roman" panose="02020603050405020304" pitchFamily="18" charset="0"/>
                <a:cs typeface="Times New Roman" panose="02020603050405020304" pitchFamily="18" charset="0"/>
              </a:rPr>
              <a:t> device *dev,</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struct</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dma_iommu_mapping</a:t>
            </a:r>
            <a:r>
              <a:rPr lang="en-US"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*mapping);</a:t>
            </a:r>
          </a:p>
          <a:p>
            <a:endParaRPr lang="en-US" dirty="0">
              <a:latin typeface="Times New Roman" panose="02020603050405020304" pitchFamily="18" charset="0"/>
              <a:cs typeface="Times New Roman" panose="02020603050405020304" pitchFamily="18" charset="0"/>
            </a:endParaRPr>
          </a:p>
          <a:p>
            <a:r>
              <a:rPr lang="en-US" b="0" i="0" u="none" strike="noStrike" baseline="0" dirty="0">
                <a:latin typeface="+mj-lt"/>
                <a:cs typeface="Times New Roman" panose="02020603050405020304" pitchFamily="18" charset="0"/>
              </a:rPr>
              <a:t>Attaches specified IO address space mapping to the provided device . This replaces the </a:t>
            </a:r>
            <a:r>
              <a:rPr lang="en-US" b="0" i="0" u="none" strike="noStrike" baseline="0" dirty="0" err="1">
                <a:latin typeface="+mj-lt"/>
                <a:cs typeface="Times New Roman" panose="02020603050405020304" pitchFamily="18" charset="0"/>
              </a:rPr>
              <a:t>dma</a:t>
            </a:r>
            <a:r>
              <a:rPr lang="en-US" b="0" i="0" u="none" strike="noStrike" baseline="0" dirty="0">
                <a:latin typeface="+mj-lt"/>
                <a:cs typeface="Times New Roman" panose="02020603050405020304" pitchFamily="18" charset="0"/>
              </a:rPr>
              <a:t> operations (</a:t>
            </a:r>
            <a:r>
              <a:rPr lang="en-US" b="0" i="0" u="none" strike="noStrike" baseline="0" dirty="0" err="1">
                <a:latin typeface="+mj-lt"/>
                <a:cs typeface="Times New Roman" panose="02020603050405020304" pitchFamily="18" charset="0"/>
              </a:rPr>
              <a:t>dma_map_ops</a:t>
            </a:r>
            <a:r>
              <a:rPr lang="en-US" b="0" i="0" u="none" strike="noStrike" baseline="0" dirty="0">
                <a:latin typeface="+mj-lt"/>
                <a:cs typeface="Times New Roman" panose="02020603050405020304" pitchFamily="18" charset="0"/>
              </a:rPr>
              <a:t> pointer) with the IOMMU aware version.</a:t>
            </a:r>
          </a:p>
          <a:p>
            <a:endParaRPr lang="en-US" b="0" i="0" u="none" strike="noStrike" baseline="0" dirty="0">
              <a:latin typeface="Times New Roman" panose="02020603050405020304" pitchFamily="18" charset="0"/>
              <a:cs typeface="Times New Roman" panose="02020603050405020304" pitchFamily="18" charset="0"/>
            </a:endParaRPr>
          </a:p>
          <a:p>
            <a:r>
              <a:rPr lang="en-US" b="0" i="0" u="none" strike="noStrike" baseline="0" dirty="0">
                <a:latin typeface="Times New Roman" panose="02020603050405020304" pitchFamily="18" charset="0"/>
                <a:cs typeface="Times New Roman" panose="02020603050405020304" pitchFamily="18" charset="0"/>
              </a:rPr>
              <a:t>void </a:t>
            </a:r>
            <a:r>
              <a:rPr lang="en-US" b="1" i="0" u="none" strike="noStrike" baseline="0" dirty="0" err="1">
                <a:latin typeface="Times New Roman" panose="02020603050405020304" pitchFamily="18" charset="0"/>
                <a:cs typeface="Times New Roman" panose="02020603050405020304" pitchFamily="18" charset="0"/>
              </a:rPr>
              <a:t>arm_iommu_detach_device</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0" dirty="0" err="1">
                <a:latin typeface="Times New Roman" panose="02020603050405020304" pitchFamily="18" charset="0"/>
                <a:cs typeface="Times New Roman" panose="02020603050405020304" pitchFamily="18" charset="0"/>
              </a:rPr>
              <a:t>struct</a:t>
            </a:r>
            <a:r>
              <a:rPr lang="en-US" b="0" i="0" u="none" strike="noStrike" baseline="0" dirty="0">
                <a:latin typeface="Times New Roman" panose="02020603050405020304" pitchFamily="18" charset="0"/>
                <a:cs typeface="Times New Roman" panose="02020603050405020304" pitchFamily="18" charset="0"/>
              </a:rPr>
              <a:t> device *dev);</a:t>
            </a:r>
          </a:p>
          <a:p>
            <a:endParaRPr lang="en-US" dirty="0">
              <a:latin typeface="Times New Roman" panose="02020603050405020304" pitchFamily="18" charset="0"/>
              <a:cs typeface="Times New Roman" panose="02020603050405020304" pitchFamily="18" charset="0"/>
            </a:endParaRPr>
          </a:p>
          <a:p>
            <a:r>
              <a:rPr lang="en-US" b="0" i="0" u="none" strike="noStrike" baseline="0" dirty="0">
                <a:latin typeface="Times New Roman" panose="02020603050405020304" pitchFamily="18" charset="0"/>
                <a:cs typeface="Times New Roman" panose="02020603050405020304" pitchFamily="18" charset="0"/>
              </a:rPr>
              <a:t>void </a:t>
            </a:r>
            <a:r>
              <a:rPr lang="en-US" b="1" i="0" u="none" strike="noStrike" baseline="0" dirty="0" err="1">
                <a:latin typeface="Times New Roman" panose="02020603050405020304" pitchFamily="18" charset="0"/>
                <a:cs typeface="Times New Roman" panose="02020603050405020304" pitchFamily="18" charset="0"/>
              </a:rPr>
              <a:t>arm_iommu_release_mapping</a:t>
            </a:r>
            <a:r>
              <a:rPr lang="en-US" b="1" i="0" u="none"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0" dirty="0" err="1">
                <a:latin typeface="Times New Roman" panose="02020603050405020304" pitchFamily="18" charset="0"/>
                <a:cs typeface="Times New Roman" panose="02020603050405020304" pitchFamily="18" charset="0"/>
              </a:rPr>
              <a:t>struct</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dma_iommu_mapping</a:t>
            </a:r>
            <a:r>
              <a:rPr lang="en-US" b="0" i="0" u="none" strike="noStrike" baseline="0" dirty="0">
                <a:latin typeface="Times New Roman" panose="02020603050405020304" pitchFamily="18" charset="0"/>
                <a:cs typeface="Times New Roman" panose="02020603050405020304" pitchFamily="18" charset="0"/>
              </a:rPr>
              <a:t> *mapping);</a:t>
            </a:r>
          </a:p>
        </p:txBody>
      </p:sp>
    </p:spTree>
    <p:extLst>
      <p:ext uri="{BB962C8B-B14F-4D97-AF65-F5344CB8AC3E}">
        <p14:creationId xmlns:p14="http://schemas.microsoft.com/office/powerpoint/2010/main" val="10678844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9310" y="1440687"/>
            <a:ext cx="10532125" cy="3416320"/>
          </a:xfrm>
          <a:prstGeom prst="rect">
            <a:avLst/>
          </a:prstGeom>
        </p:spPr>
        <p:txBody>
          <a:bodyPr wrap="square">
            <a:spAutoFit/>
          </a:bodyPr>
          <a:lstStyle/>
          <a:p>
            <a:r>
              <a:rPr lang="en-US" sz="1600" dirty="0" err="1">
                <a:latin typeface="Courier New" panose="02070309020205020404" pitchFamily="49" charset="0"/>
                <a:cs typeface="Courier New" panose="02070309020205020404" pitchFamily="49" charset="0"/>
              </a:rPr>
              <a:t>ipa_hw</a:t>
            </a:r>
            <a:r>
              <a:rPr lang="en-US" sz="1600" dirty="0">
                <a:latin typeface="Courier New" panose="02070309020205020404" pitchFamily="49" charset="0"/>
                <a:cs typeface="Courier New" panose="02070309020205020404" pitchFamily="49" charset="0"/>
              </a:rPr>
              <a:t>: qcom,ipa@14780000 {</a:t>
            </a:r>
          </a:p>
          <a:p>
            <a:r>
              <a:rPr lang="en-US" sz="1600" dirty="0">
                <a:latin typeface="Courier New" panose="02070309020205020404" pitchFamily="49" charset="0"/>
                <a:cs typeface="Courier New" panose="02070309020205020404" pitchFamily="49" charset="0"/>
              </a:rPr>
              <a:t>			compatible = "</a:t>
            </a:r>
            <a:r>
              <a:rPr lang="en-US" sz="1600" dirty="0" err="1">
                <a:latin typeface="Courier New" panose="02070309020205020404" pitchFamily="49" charset="0"/>
                <a:cs typeface="Courier New" panose="02070309020205020404" pitchFamily="49" charset="0"/>
              </a:rPr>
              <a:t>qcom,ipa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 = &lt;0x14780000 0x4effc&gt;, &lt;0x14784000 0x26934&gt;;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reg</a:t>
            </a:r>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ipa</a:t>
            </a:r>
            <a:r>
              <a:rPr lang="en-US" sz="1600" dirty="0">
                <a:latin typeface="Courier New" panose="02070309020205020404" pitchFamily="49" charset="0"/>
                <a:cs typeface="Courier New" panose="02070309020205020404" pitchFamily="49" charset="0"/>
              </a:rPr>
              <a:t>-base", "bam-base";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ipa_smmu_ap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ipa_smmu_ap</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compatible = "</a:t>
            </a:r>
            <a:r>
              <a:rPr lang="en-US" sz="1600" dirty="0" err="1">
                <a:latin typeface="Courier New" panose="02070309020205020404" pitchFamily="49" charset="0"/>
                <a:cs typeface="Courier New" panose="02070309020205020404" pitchFamily="49" charset="0"/>
              </a:rPr>
              <a:t>qcom,ipa-smmu-ap-cb</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solidFill>
                  <a:srgbClr val="00B0F0"/>
                </a:solidFill>
                <a:latin typeface="Courier New" panose="02070309020205020404" pitchFamily="49" charset="0"/>
                <a:cs typeface="Courier New" panose="02070309020205020404" pitchFamily="49" charset="0"/>
              </a:rPr>
              <a:t>iommus</a:t>
            </a:r>
            <a:r>
              <a:rPr lang="en-US" sz="1600" dirty="0">
                <a:latin typeface="Courier New" panose="02070309020205020404" pitchFamily="49" charset="0"/>
                <a:cs typeface="Courier New" panose="02070309020205020404" pitchFamily="49" charset="0"/>
              </a:rPr>
              <a:t> = &lt;&amp;anoc2_smmu 0x19C0&gt;;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qcom,iova</a:t>
            </a:r>
            <a:r>
              <a:rPr lang="en-US" sz="1600" dirty="0">
                <a:latin typeface="Courier New" panose="02070309020205020404" pitchFamily="49" charset="0"/>
                <a:cs typeface="Courier New" panose="02070309020205020404" pitchFamily="49" charset="0"/>
              </a:rPr>
              <a:t>-mapping = &lt;0x10000000 0x40000000&gt;;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87113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6646" y="2179782"/>
            <a:ext cx="8417742" cy="2862322"/>
          </a:xfrm>
          <a:prstGeom prst="rect">
            <a:avLst/>
          </a:prstGeom>
        </p:spPr>
        <p:txBody>
          <a:bodyPr wrap="square">
            <a:spAutoFit/>
          </a:bodyPr>
          <a:lstStyle/>
          <a:p>
            <a:r>
              <a:rPr lang="en-US" b="1" dirty="0" err="1">
                <a:latin typeface="Times New Roman" panose="02020603050405020304" pitchFamily="18" charset="0"/>
                <a:cs typeface="Times New Roman" panose="02020603050405020304" pitchFamily="18" charset="0"/>
              </a:rPr>
              <a:t>arm_iommu_create_mapping</a:t>
            </a:r>
            <a:r>
              <a:rPr lang="en-US" b="1" dirty="0">
                <a:latin typeface="Times New Roman" panose="02020603050405020304" pitchFamily="18" charset="0"/>
                <a:cs typeface="Times New Roman" panose="02020603050405020304" pitchFamily="18" charset="0"/>
              </a:rPr>
              <a:t>  	    </a:t>
            </a:r>
            <a:r>
              <a:rPr lang="en-US" b="1" dirty="0" err="1">
                <a:latin typeface="LiberationMono-Bold"/>
              </a:rPr>
              <a:t>iommu_domain_alloc</a:t>
            </a:r>
            <a:endParaRPr lang="en-US" b="1" dirty="0">
              <a:latin typeface="LiberationMono-Bold"/>
            </a:endParaRPr>
          </a:p>
          <a:p>
            <a:endParaRPr lang="en-US" b="1" dirty="0">
              <a:latin typeface="LiberationMono-Bold"/>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arm_iommu_attach_device</a:t>
            </a:r>
            <a:r>
              <a:rPr lang="en-US" b="1" dirty="0">
                <a:latin typeface="Times New Roman" panose="02020603050405020304" pitchFamily="18" charset="0"/>
                <a:cs typeface="Times New Roman" panose="02020603050405020304" pitchFamily="18" charset="0"/>
              </a:rPr>
              <a:t>		</a:t>
            </a:r>
            <a:r>
              <a:rPr lang="en-US" b="1" dirty="0" err="1">
                <a:latin typeface="LiberationMono-Bold"/>
              </a:rPr>
              <a:t>iommu_attach_device</a:t>
            </a:r>
            <a:r>
              <a:rPr lang="en-US" b="1" dirty="0">
                <a:latin typeface="LiberationMono-Bold"/>
              </a:rPr>
              <a:t> </a:t>
            </a:r>
          </a:p>
          <a:p>
            <a:r>
              <a:rPr lang="en-US" b="1" dirty="0">
                <a:latin typeface="LiberationMono-Bold"/>
              </a:rPr>
              <a:t>				</a:t>
            </a:r>
            <a:r>
              <a:rPr lang="en-US" dirty="0">
                <a:latin typeface="LiberationMono-Bold"/>
              </a:rPr>
              <a:t>&amp;</a:t>
            </a:r>
            <a:r>
              <a:rPr lang="en-US" b="1" dirty="0">
                <a:latin typeface="LiberationMono-Bold"/>
              </a:rPr>
              <a:t> </a:t>
            </a:r>
            <a:r>
              <a:rPr lang="en-US" dirty="0">
                <a:latin typeface="LiberationMono-Bold"/>
              </a:rPr>
              <a:t>sets </a:t>
            </a:r>
            <a:r>
              <a:rPr lang="en-US" b="1" dirty="0" err="1">
                <a:latin typeface="LiberationMono-Bold"/>
              </a:rPr>
              <a:t>dma_map_ops</a:t>
            </a:r>
            <a:r>
              <a:rPr lang="en-US" dirty="0">
                <a:latin typeface="LiberationMono-Bold"/>
              </a:rPr>
              <a:t> to </a:t>
            </a:r>
            <a:r>
              <a:rPr lang="en-US" b="1" dirty="0" err="1">
                <a:latin typeface="LiberationMono-Bold"/>
              </a:rPr>
              <a:t>iommu_ops</a:t>
            </a:r>
            <a:endParaRPr lang="en-US" b="1" dirty="0">
              <a:latin typeface="LiberationMono-Bold"/>
            </a:endParaRPr>
          </a:p>
          <a:p>
            <a:endParaRPr lang="en-US" dirty="0">
              <a:latin typeface="LiberationMono-Bold"/>
            </a:endParaRPr>
          </a:p>
          <a:p>
            <a:r>
              <a:rPr lang="en-US" b="1" dirty="0" err="1">
                <a:latin typeface="Times New Roman" panose="02020603050405020304" pitchFamily="18" charset="0"/>
                <a:cs typeface="Times New Roman" panose="02020603050405020304" pitchFamily="18" charset="0"/>
              </a:rPr>
              <a:t>dma_alloc_coherent</a:t>
            </a:r>
            <a:r>
              <a:rPr lang="en-US" b="1" dirty="0">
                <a:latin typeface="LiberationMono-Bold"/>
              </a:rPr>
              <a:t>		</a:t>
            </a:r>
            <a:r>
              <a:rPr lang="en-US" dirty="0">
                <a:latin typeface="LiberationMono-Bold"/>
              </a:rPr>
              <a:t>allocates memory</a:t>
            </a:r>
          </a:p>
          <a:p>
            <a:r>
              <a:rPr lang="en-US" b="1" dirty="0">
                <a:latin typeface="LiberationMono-Bold"/>
              </a:rPr>
              <a:t>				</a:t>
            </a:r>
            <a:r>
              <a:rPr lang="en-US" dirty="0">
                <a:latin typeface="LiberationMono-Bold"/>
              </a:rPr>
              <a:t>and calls </a:t>
            </a:r>
            <a:r>
              <a:rPr lang="en-US" b="1" dirty="0" err="1">
                <a:latin typeface="LiberationMono-Bold"/>
              </a:rPr>
              <a:t>iommu_map</a:t>
            </a:r>
            <a:endParaRPr lang="en-US" b="1" dirty="0">
              <a:latin typeface="LiberationMono-Bold"/>
            </a:endParaRPr>
          </a:p>
          <a:p>
            <a:r>
              <a:rPr lang="en-US" b="1" dirty="0">
                <a:latin typeface="LiberationMono-Bold"/>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p>
        </p:txBody>
      </p:sp>
      <p:cxnSp>
        <p:nvCxnSpPr>
          <p:cNvPr id="4" name="Straight Arrow Connector 3"/>
          <p:cNvCxnSpPr/>
          <p:nvPr/>
        </p:nvCxnSpPr>
        <p:spPr>
          <a:xfrm flipV="1">
            <a:off x="5294504" y="2392218"/>
            <a:ext cx="594418" cy="92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flipV="1">
            <a:off x="5047084" y="2955634"/>
            <a:ext cx="573981"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V="1">
            <a:off x="4665100" y="3768436"/>
            <a:ext cx="667681" cy="92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2086646" y="6021281"/>
            <a:ext cx="4009431"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"drivers/platform/</a:t>
            </a:r>
            <a:r>
              <a:rPr lang="en-US" dirty="0" err="1">
                <a:latin typeface="Times New Roman" panose="02020603050405020304" pitchFamily="18" charset="0"/>
                <a:cs typeface="Times New Roman" panose="02020603050405020304" pitchFamily="18" charset="0"/>
              </a:rPr>
              <a:t>msm</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ipa</a:t>
            </a:r>
            <a:r>
              <a:rPr lang="en-US" dirty="0">
                <a:latin typeface="Times New Roman" panose="02020603050405020304" pitchFamily="18" charset="0"/>
                <a:cs typeface="Times New Roman" panose="02020603050405020304" pitchFamily="18" charset="0"/>
              </a:rPr>
              <a:t>/ipa_v3/</a:t>
            </a:r>
            <a:r>
              <a:rPr lang="en-US" dirty="0" err="1">
                <a:latin typeface="Times New Roman" panose="02020603050405020304" pitchFamily="18" charset="0"/>
                <a:cs typeface="Times New Roman" panose="02020603050405020304" pitchFamily="18" charset="0"/>
              </a:rPr>
              <a:t>ipa.c</a:t>
            </a:r>
            <a:r>
              <a:rPr lang="en-US" dirty="0">
                <a:latin typeface="Times New Roman" panose="02020603050405020304" pitchFamily="18" charset="0"/>
                <a:cs typeface="Times New Roman" panose="02020603050405020304" pitchFamily="18" charset="0"/>
              </a:rPr>
              <a:t>"</a:t>
            </a:r>
          </a:p>
        </p:txBody>
      </p:sp>
      <p:sp>
        <p:nvSpPr>
          <p:cNvPr id="15" name="Rectangle 14"/>
          <p:cNvSpPr/>
          <p:nvPr/>
        </p:nvSpPr>
        <p:spPr>
          <a:xfrm>
            <a:off x="2086646" y="1320862"/>
            <a:ext cx="242245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In  ipa3_plat_drv_probe</a:t>
            </a:r>
          </a:p>
        </p:txBody>
      </p:sp>
    </p:spTree>
    <p:extLst>
      <p:ext uri="{BB962C8B-B14F-4D97-AF65-F5344CB8AC3E}">
        <p14:creationId xmlns:p14="http://schemas.microsoft.com/office/powerpoint/2010/main" val="26733942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429439"/>
          </a:xfrm>
        </p:spPr>
        <p:txBody>
          <a:bodyPr/>
          <a:lstStyle/>
          <a:p>
            <a:pPr algn="l"/>
            <a:r>
              <a:rPr lang="en-US" dirty="0"/>
              <a:t>References</a:t>
            </a:r>
          </a:p>
        </p:txBody>
      </p:sp>
      <p:sp>
        <p:nvSpPr>
          <p:cNvPr id="3" name="Content Placeholder 2"/>
          <p:cNvSpPr>
            <a:spLocks noGrp="1"/>
          </p:cNvSpPr>
          <p:nvPr>
            <p:ph idx="1"/>
          </p:nvPr>
        </p:nvSpPr>
        <p:spPr/>
        <p:txBody>
          <a:bodyPr/>
          <a:lstStyle/>
          <a:p>
            <a:r>
              <a:rPr lang="en-US" dirty="0"/>
              <a:t>Linux Device Drivers , Chapter : 15</a:t>
            </a:r>
          </a:p>
          <a:p>
            <a:r>
              <a:rPr lang="en-US" dirty="0"/>
              <a:t>Documentation/DMA-API-HOWTO.txt</a:t>
            </a:r>
          </a:p>
          <a:p>
            <a:r>
              <a:rPr lang="en-US" dirty="0"/>
              <a:t>Documentation/DMA-API.txt</a:t>
            </a:r>
          </a:p>
          <a:p>
            <a:r>
              <a:rPr lang="en-US" dirty="0"/>
              <a:t>Documentation/DMA-attributes.txt</a:t>
            </a:r>
            <a:endParaRPr lang="en-US" dirty="0">
              <a:hlinkClick r:id="rId2"/>
            </a:endParaRPr>
          </a:p>
          <a:p>
            <a:r>
              <a:rPr lang="en-US" dirty="0">
                <a:hlinkClick r:id="rId2"/>
              </a:rPr>
              <a:t>https://lwn.net/Articles/486301/</a:t>
            </a:r>
            <a:endParaRPr lang="en-US" dirty="0"/>
          </a:p>
          <a:p>
            <a:endParaRPr lang="en-US" dirty="0"/>
          </a:p>
        </p:txBody>
      </p:sp>
    </p:spTree>
    <p:extLst>
      <p:ext uri="{BB962C8B-B14F-4D97-AF65-F5344CB8AC3E}">
        <p14:creationId xmlns:p14="http://schemas.microsoft.com/office/powerpoint/2010/main" val="180801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2508581" y="3593656"/>
            <a:ext cx="980867" cy="817196"/>
          </a:xfrm>
          <a:custGeom>
            <a:avLst/>
            <a:gdLst/>
            <a:ahLst/>
            <a:cxnLst/>
            <a:rect l="l" t="t" r="r" b="b"/>
            <a:pathLst>
              <a:path w="1080770" h="900429">
                <a:moveTo>
                  <a:pt x="541019" y="900429"/>
                </a:moveTo>
                <a:lnTo>
                  <a:pt x="0" y="900429"/>
                </a:lnTo>
                <a:lnTo>
                  <a:pt x="0" y="0"/>
                </a:lnTo>
                <a:lnTo>
                  <a:pt x="1080770" y="0"/>
                </a:lnTo>
                <a:lnTo>
                  <a:pt x="1080770" y="900429"/>
                </a:lnTo>
                <a:lnTo>
                  <a:pt x="541019" y="900429"/>
                </a:lnTo>
                <a:close/>
              </a:path>
            </a:pathLst>
          </a:custGeom>
          <a:ln w="28752">
            <a:solidFill>
              <a:srgbClr val="000000"/>
            </a:solidFill>
          </a:ln>
        </p:spPr>
        <p:txBody>
          <a:bodyPr wrap="square" lIns="0" tIns="0" rIns="0" bIns="0" rtlCol="0">
            <a:noAutofit/>
          </a:bodyPr>
          <a:lstStyle/>
          <a:p>
            <a:endParaRPr sz="1634"/>
          </a:p>
        </p:txBody>
      </p:sp>
      <p:sp>
        <p:nvSpPr>
          <p:cNvPr id="26" name="object 26"/>
          <p:cNvSpPr/>
          <p:nvPr/>
        </p:nvSpPr>
        <p:spPr>
          <a:xfrm>
            <a:off x="7409457" y="2776457"/>
            <a:ext cx="1307054" cy="817197"/>
          </a:xfrm>
          <a:custGeom>
            <a:avLst/>
            <a:gdLst/>
            <a:ahLst/>
            <a:cxnLst/>
            <a:rect l="l" t="t" r="r" b="b"/>
            <a:pathLst>
              <a:path w="1440179" h="900430">
                <a:moveTo>
                  <a:pt x="720089" y="900430"/>
                </a:moveTo>
                <a:lnTo>
                  <a:pt x="0" y="900430"/>
                </a:lnTo>
                <a:lnTo>
                  <a:pt x="0" y="0"/>
                </a:lnTo>
                <a:lnTo>
                  <a:pt x="1440180" y="0"/>
                </a:lnTo>
                <a:lnTo>
                  <a:pt x="1440180" y="900430"/>
                </a:lnTo>
                <a:lnTo>
                  <a:pt x="720089" y="900430"/>
                </a:lnTo>
                <a:close/>
              </a:path>
            </a:pathLst>
          </a:custGeom>
          <a:ln w="28752">
            <a:solidFill>
              <a:srgbClr val="000000"/>
            </a:solidFill>
          </a:ln>
        </p:spPr>
        <p:txBody>
          <a:bodyPr wrap="square" lIns="0" tIns="0" rIns="0" bIns="0" rtlCol="0">
            <a:noAutofit/>
          </a:bodyPr>
          <a:lstStyle/>
          <a:p>
            <a:endParaRPr sz="1634"/>
          </a:p>
        </p:txBody>
      </p:sp>
      <p:sp>
        <p:nvSpPr>
          <p:cNvPr id="27" name="object 27"/>
          <p:cNvSpPr/>
          <p:nvPr/>
        </p:nvSpPr>
        <p:spPr>
          <a:xfrm>
            <a:off x="6917296" y="3185632"/>
            <a:ext cx="331950" cy="0"/>
          </a:xfrm>
          <a:custGeom>
            <a:avLst/>
            <a:gdLst/>
            <a:ahLst/>
            <a:cxnLst/>
            <a:rect l="l" t="t" r="r" b="b"/>
            <a:pathLst>
              <a:path w="365760">
                <a:moveTo>
                  <a:pt x="365760" y="0"/>
                </a:moveTo>
                <a:lnTo>
                  <a:pt x="0" y="0"/>
                </a:lnTo>
              </a:path>
            </a:pathLst>
          </a:custGeom>
          <a:ln w="28752">
            <a:solidFill>
              <a:srgbClr val="BFBFBF"/>
            </a:solidFill>
          </a:ln>
        </p:spPr>
        <p:txBody>
          <a:bodyPr wrap="square" lIns="0" tIns="0" rIns="0" bIns="0" rtlCol="0">
            <a:noAutofit/>
          </a:bodyPr>
          <a:lstStyle/>
          <a:p>
            <a:endParaRPr sz="1634"/>
          </a:p>
        </p:txBody>
      </p:sp>
      <p:sp>
        <p:nvSpPr>
          <p:cNvPr id="28" name="object 28"/>
          <p:cNvSpPr/>
          <p:nvPr/>
        </p:nvSpPr>
        <p:spPr>
          <a:xfrm>
            <a:off x="7238872" y="3108409"/>
            <a:ext cx="170586" cy="153296"/>
          </a:xfrm>
          <a:custGeom>
            <a:avLst/>
            <a:gdLst/>
            <a:ahLst/>
            <a:cxnLst/>
            <a:rect l="l" t="t" r="r" b="b"/>
            <a:pathLst>
              <a:path w="187960" h="168910">
                <a:moveTo>
                  <a:pt x="12700" y="168910"/>
                </a:moveTo>
                <a:lnTo>
                  <a:pt x="181610" y="93980"/>
                </a:lnTo>
                <a:lnTo>
                  <a:pt x="186690" y="90170"/>
                </a:lnTo>
                <a:lnTo>
                  <a:pt x="187960" y="85089"/>
                </a:lnTo>
                <a:lnTo>
                  <a:pt x="186690" y="78739"/>
                </a:lnTo>
                <a:lnTo>
                  <a:pt x="181610" y="76200"/>
                </a:lnTo>
                <a:lnTo>
                  <a:pt x="12700" y="1270"/>
                </a:lnTo>
                <a:lnTo>
                  <a:pt x="8890" y="0"/>
                </a:lnTo>
                <a:lnTo>
                  <a:pt x="6350" y="1270"/>
                </a:lnTo>
                <a:lnTo>
                  <a:pt x="2540" y="2539"/>
                </a:lnTo>
                <a:lnTo>
                  <a:pt x="0" y="6350"/>
                </a:lnTo>
                <a:lnTo>
                  <a:pt x="0" y="163830"/>
                </a:lnTo>
                <a:lnTo>
                  <a:pt x="2540" y="166370"/>
                </a:lnTo>
                <a:lnTo>
                  <a:pt x="6350" y="168910"/>
                </a:lnTo>
                <a:lnTo>
                  <a:pt x="12700" y="168910"/>
                </a:lnTo>
                <a:close/>
              </a:path>
            </a:pathLst>
          </a:custGeom>
          <a:solidFill>
            <a:srgbClr val="BFBFBF"/>
          </a:solidFill>
        </p:spPr>
        <p:txBody>
          <a:bodyPr wrap="square" lIns="0" tIns="0" rIns="0" bIns="0" rtlCol="0">
            <a:noAutofit/>
          </a:bodyPr>
          <a:lstStyle/>
          <a:p>
            <a:endParaRPr sz="1634"/>
          </a:p>
        </p:txBody>
      </p:sp>
      <p:sp>
        <p:nvSpPr>
          <p:cNvPr id="29" name="object 29"/>
          <p:cNvSpPr/>
          <p:nvPr/>
        </p:nvSpPr>
        <p:spPr>
          <a:xfrm>
            <a:off x="5450028" y="4900710"/>
            <a:ext cx="1305902" cy="816044"/>
          </a:xfrm>
          <a:custGeom>
            <a:avLst/>
            <a:gdLst/>
            <a:ahLst/>
            <a:cxnLst/>
            <a:rect l="l" t="t" r="r" b="b"/>
            <a:pathLst>
              <a:path w="1438910" h="899160">
                <a:moveTo>
                  <a:pt x="720089" y="899160"/>
                </a:moveTo>
                <a:lnTo>
                  <a:pt x="0" y="899160"/>
                </a:lnTo>
                <a:lnTo>
                  <a:pt x="0" y="0"/>
                </a:lnTo>
                <a:lnTo>
                  <a:pt x="1438910" y="0"/>
                </a:lnTo>
                <a:lnTo>
                  <a:pt x="1438910" y="899160"/>
                </a:lnTo>
                <a:lnTo>
                  <a:pt x="720089" y="899160"/>
                </a:lnTo>
                <a:close/>
              </a:path>
            </a:pathLst>
          </a:custGeom>
          <a:ln w="28752">
            <a:solidFill>
              <a:srgbClr val="000000"/>
            </a:solidFill>
          </a:ln>
        </p:spPr>
        <p:txBody>
          <a:bodyPr wrap="square" lIns="0" tIns="0" rIns="0" bIns="0" rtlCol="0">
            <a:noAutofit/>
          </a:bodyPr>
          <a:lstStyle/>
          <a:p>
            <a:endParaRPr sz="1634"/>
          </a:p>
        </p:txBody>
      </p:sp>
      <p:sp>
        <p:nvSpPr>
          <p:cNvPr id="30" name="object 30"/>
          <p:cNvSpPr/>
          <p:nvPr/>
        </p:nvSpPr>
        <p:spPr>
          <a:xfrm>
            <a:off x="6103556" y="3755020"/>
            <a:ext cx="0" cy="984324"/>
          </a:xfrm>
          <a:custGeom>
            <a:avLst/>
            <a:gdLst/>
            <a:ahLst/>
            <a:cxnLst/>
            <a:rect l="l" t="t" r="r" b="b"/>
            <a:pathLst>
              <a:path h="1084579">
                <a:moveTo>
                  <a:pt x="0" y="1084579"/>
                </a:moveTo>
                <a:lnTo>
                  <a:pt x="0" y="0"/>
                </a:lnTo>
              </a:path>
            </a:pathLst>
          </a:custGeom>
          <a:ln w="28752">
            <a:solidFill>
              <a:srgbClr val="BFBFBF"/>
            </a:solidFill>
          </a:ln>
        </p:spPr>
        <p:txBody>
          <a:bodyPr wrap="square" lIns="0" tIns="0" rIns="0" bIns="0" rtlCol="0">
            <a:noAutofit/>
          </a:bodyPr>
          <a:lstStyle/>
          <a:p>
            <a:endParaRPr sz="1634"/>
          </a:p>
        </p:txBody>
      </p:sp>
      <p:sp>
        <p:nvSpPr>
          <p:cNvPr id="31" name="object 31"/>
          <p:cNvSpPr/>
          <p:nvPr/>
        </p:nvSpPr>
        <p:spPr>
          <a:xfrm>
            <a:off x="6026331" y="4728972"/>
            <a:ext cx="153296" cy="171737"/>
          </a:xfrm>
          <a:custGeom>
            <a:avLst/>
            <a:gdLst/>
            <a:ahLst/>
            <a:cxnLst/>
            <a:rect l="l" t="t" r="r" b="b"/>
            <a:pathLst>
              <a:path w="168910" h="189229">
                <a:moveTo>
                  <a:pt x="0" y="13969"/>
                </a:moveTo>
                <a:lnTo>
                  <a:pt x="74930" y="181609"/>
                </a:lnTo>
                <a:lnTo>
                  <a:pt x="78739" y="186689"/>
                </a:lnTo>
                <a:lnTo>
                  <a:pt x="83820" y="189229"/>
                </a:lnTo>
                <a:lnTo>
                  <a:pt x="90170" y="186689"/>
                </a:lnTo>
                <a:lnTo>
                  <a:pt x="92710" y="182879"/>
                </a:lnTo>
                <a:lnTo>
                  <a:pt x="168910" y="13969"/>
                </a:lnTo>
                <a:lnTo>
                  <a:pt x="168910" y="6350"/>
                </a:lnTo>
                <a:lnTo>
                  <a:pt x="166370" y="3809"/>
                </a:lnTo>
                <a:lnTo>
                  <a:pt x="163830" y="1269"/>
                </a:lnTo>
                <a:lnTo>
                  <a:pt x="160020" y="0"/>
                </a:lnTo>
                <a:lnTo>
                  <a:pt x="8889" y="0"/>
                </a:lnTo>
                <a:lnTo>
                  <a:pt x="5080" y="1269"/>
                </a:lnTo>
                <a:lnTo>
                  <a:pt x="2539" y="3809"/>
                </a:lnTo>
                <a:lnTo>
                  <a:pt x="0" y="6350"/>
                </a:lnTo>
                <a:lnTo>
                  <a:pt x="0" y="13969"/>
                </a:lnTo>
                <a:close/>
              </a:path>
            </a:pathLst>
          </a:custGeom>
          <a:solidFill>
            <a:srgbClr val="BFBFBF"/>
          </a:solidFill>
        </p:spPr>
        <p:txBody>
          <a:bodyPr wrap="square" lIns="0" tIns="0" rIns="0" bIns="0" rtlCol="0">
            <a:noAutofit/>
          </a:bodyPr>
          <a:lstStyle/>
          <a:p>
            <a:endParaRPr sz="1634"/>
          </a:p>
        </p:txBody>
      </p:sp>
      <p:sp>
        <p:nvSpPr>
          <p:cNvPr id="32" name="object 32"/>
          <p:cNvSpPr/>
          <p:nvPr/>
        </p:nvSpPr>
        <p:spPr>
          <a:xfrm>
            <a:off x="5450028" y="2776457"/>
            <a:ext cx="1305902" cy="817197"/>
          </a:xfrm>
          <a:custGeom>
            <a:avLst/>
            <a:gdLst/>
            <a:ahLst/>
            <a:cxnLst/>
            <a:rect l="l" t="t" r="r" b="b"/>
            <a:pathLst>
              <a:path w="1438910" h="900430">
                <a:moveTo>
                  <a:pt x="720089" y="900430"/>
                </a:moveTo>
                <a:lnTo>
                  <a:pt x="0" y="900430"/>
                </a:lnTo>
                <a:lnTo>
                  <a:pt x="0" y="0"/>
                </a:lnTo>
                <a:lnTo>
                  <a:pt x="1438910" y="0"/>
                </a:lnTo>
                <a:lnTo>
                  <a:pt x="1438910" y="900430"/>
                </a:lnTo>
                <a:lnTo>
                  <a:pt x="720089" y="900430"/>
                </a:lnTo>
                <a:close/>
              </a:path>
            </a:pathLst>
          </a:custGeom>
          <a:ln w="28752">
            <a:solidFill>
              <a:srgbClr val="000000"/>
            </a:solidFill>
          </a:ln>
        </p:spPr>
        <p:txBody>
          <a:bodyPr wrap="square" lIns="0" tIns="0" rIns="0" bIns="0" rtlCol="0">
            <a:noAutofit/>
          </a:bodyPr>
          <a:lstStyle/>
          <a:p>
            <a:endParaRPr sz="1634"/>
          </a:p>
        </p:txBody>
      </p:sp>
      <p:sp>
        <p:nvSpPr>
          <p:cNvPr id="33" name="object 33"/>
          <p:cNvSpPr/>
          <p:nvPr/>
        </p:nvSpPr>
        <p:spPr>
          <a:xfrm>
            <a:off x="6026331" y="3593655"/>
            <a:ext cx="153296" cy="170586"/>
          </a:xfrm>
          <a:custGeom>
            <a:avLst/>
            <a:gdLst/>
            <a:ahLst/>
            <a:cxnLst/>
            <a:rect l="l" t="t" r="r" b="b"/>
            <a:pathLst>
              <a:path w="168910" h="187960">
                <a:moveTo>
                  <a:pt x="168910" y="175260"/>
                </a:moveTo>
                <a:lnTo>
                  <a:pt x="93980" y="6350"/>
                </a:lnTo>
                <a:lnTo>
                  <a:pt x="90170" y="2539"/>
                </a:lnTo>
                <a:lnTo>
                  <a:pt x="85089" y="0"/>
                </a:lnTo>
                <a:lnTo>
                  <a:pt x="78739" y="2539"/>
                </a:lnTo>
                <a:lnTo>
                  <a:pt x="76200" y="6350"/>
                </a:lnTo>
                <a:lnTo>
                  <a:pt x="0" y="175260"/>
                </a:lnTo>
                <a:lnTo>
                  <a:pt x="0" y="182879"/>
                </a:lnTo>
                <a:lnTo>
                  <a:pt x="2539" y="185419"/>
                </a:lnTo>
                <a:lnTo>
                  <a:pt x="5080" y="187960"/>
                </a:lnTo>
                <a:lnTo>
                  <a:pt x="163830" y="187960"/>
                </a:lnTo>
                <a:lnTo>
                  <a:pt x="166370" y="185419"/>
                </a:lnTo>
                <a:lnTo>
                  <a:pt x="168910" y="182879"/>
                </a:lnTo>
                <a:lnTo>
                  <a:pt x="168910" y="175260"/>
                </a:lnTo>
                <a:close/>
              </a:path>
            </a:pathLst>
          </a:custGeom>
          <a:solidFill>
            <a:srgbClr val="BFBFBF"/>
          </a:solidFill>
        </p:spPr>
        <p:txBody>
          <a:bodyPr wrap="square" lIns="0" tIns="0" rIns="0" bIns="0" rtlCol="0">
            <a:noAutofit/>
          </a:bodyPr>
          <a:lstStyle/>
          <a:p>
            <a:endParaRPr sz="1634"/>
          </a:p>
        </p:txBody>
      </p:sp>
      <p:sp>
        <p:nvSpPr>
          <p:cNvPr id="34" name="object 34"/>
          <p:cNvSpPr/>
          <p:nvPr/>
        </p:nvSpPr>
        <p:spPr>
          <a:xfrm>
            <a:off x="4956714" y="3185632"/>
            <a:ext cx="331950" cy="0"/>
          </a:xfrm>
          <a:custGeom>
            <a:avLst/>
            <a:gdLst/>
            <a:ahLst/>
            <a:cxnLst/>
            <a:rect l="l" t="t" r="r" b="b"/>
            <a:pathLst>
              <a:path w="365760">
                <a:moveTo>
                  <a:pt x="365760" y="0"/>
                </a:moveTo>
                <a:lnTo>
                  <a:pt x="0" y="0"/>
                </a:lnTo>
              </a:path>
            </a:pathLst>
          </a:custGeom>
          <a:ln w="28752">
            <a:solidFill>
              <a:srgbClr val="BFBFBF"/>
            </a:solidFill>
          </a:ln>
        </p:spPr>
        <p:txBody>
          <a:bodyPr wrap="square" lIns="0" tIns="0" rIns="0" bIns="0" rtlCol="0">
            <a:noAutofit/>
          </a:bodyPr>
          <a:lstStyle/>
          <a:p>
            <a:endParaRPr sz="1634"/>
          </a:p>
        </p:txBody>
      </p:sp>
      <p:sp>
        <p:nvSpPr>
          <p:cNvPr id="35" name="object 35"/>
          <p:cNvSpPr/>
          <p:nvPr/>
        </p:nvSpPr>
        <p:spPr>
          <a:xfrm>
            <a:off x="5278291" y="3108409"/>
            <a:ext cx="171737" cy="153296"/>
          </a:xfrm>
          <a:custGeom>
            <a:avLst/>
            <a:gdLst/>
            <a:ahLst/>
            <a:cxnLst/>
            <a:rect l="l" t="t" r="r" b="b"/>
            <a:pathLst>
              <a:path w="189229" h="168910">
                <a:moveTo>
                  <a:pt x="13969" y="168910"/>
                </a:moveTo>
                <a:lnTo>
                  <a:pt x="181610" y="93980"/>
                </a:lnTo>
                <a:lnTo>
                  <a:pt x="186689" y="90170"/>
                </a:lnTo>
                <a:lnTo>
                  <a:pt x="189229" y="85089"/>
                </a:lnTo>
                <a:lnTo>
                  <a:pt x="186689" y="78739"/>
                </a:lnTo>
                <a:lnTo>
                  <a:pt x="181610" y="76200"/>
                </a:lnTo>
                <a:lnTo>
                  <a:pt x="13969" y="1270"/>
                </a:lnTo>
                <a:lnTo>
                  <a:pt x="10160" y="0"/>
                </a:lnTo>
                <a:lnTo>
                  <a:pt x="6350" y="1270"/>
                </a:lnTo>
                <a:lnTo>
                  <a:pt x="2539" y="2539"/>
                </a:lnTo>
                <a:lnTo>
                  <a:pt x="1269" y="6350"/>
                </a:lnTo>
                <a:lnTo>
                  <a:pt x="0" y="8889"/>
                </a:lnTo>
                <a:lnTo>
                  <a:pt x="0" y="160020"/>
                </a:lnTo>
                <a:lnTo>
                  <a:pt x="1269" y="163830"/>
                </a:lnTo>
                <a:lnTo>
                  <a:pt x="2539" y="166370"/>
                </a:lnTo>
                <a:lnTo>
                  <a:pt x="6350" y="168910"/>
                </a:lnTo>
                <a:lnTo>
                  <a:pt x="13969" y="168910"/>
                </a:lnTo>
                <a:close/>
              </a:path>
            </a:pathLst>
          </a:custGeom>
          <a:solidFill>
            <a:srgbClr val="BFBFBF"/>
          </a:solidFill>
        </p:spPr>
        <p:txBody>
          <a:bodyPr wrap="square" lIns="0" tIns="0" rIns="0" bIns="0" rtlCol="0">
            <a:noAutofit/>
          </a:bodyPr>
          <a:lstStyle/>
          <a:p>
            <a:endParaRPr sz="1634"/>
          </a:p>
        </p:txBody>
      </p:sp>
      <p:sp>
        <p:nvSpPr>
          <p:cNvPr id="36" name="object 36"/>
          <p:cNvSpPr/>
          <p:nvPr/>
        </p:nvSpPr>
        <p:spPr>
          <a:xfrm>
            <a:off x="4796502" y="3108409"/>
            <a:ext cx="170586" cy="153296"/>
          </a:xfrm>
          <a:custGeom>
            <a:avLst/>
            <a:gdLst/>
            <a:ahLst/>
            <a:cxnLst/>
            <a:rect l="l" t="t" r="r" b="b"/>
            <a:pathLst>
              <a:path w="187960" h="168910">
                <a:moveTo>
                  <a:pt x="175260" y="1270"/>
                </a:moveTo>
                <a:lnTo>
                  <a:pt x="6350" y="74930"/>
                </a:lnTo>
                <a:lnTo>
                  <a:pt x="1270" y="78739"/>
                </a:lnTo>
                <a:lnTo>
                  <a:pt x="0" y="83820"/>
                </a:lnTo>
                <a:lnTo>
                  <a:pt x="1270" y="90170"/>
                </a:lnTo>
                <a:lnTo>
                  <a:pt x="6350" y="92710"/>
                </a:lnTo>
                <a:lnTo>
                  <a:pt x="175260" y="168910"/>
                </a:lnTo>
                <a:lnTo>
                  <a:pt x="181610" y="168910"/>
                </a:lnTo>
                <a:lnTo>
                  <a:pt x="185420" y="166370"/>
                </a:lnTo>
                <a:lnTo>
                  <a:pt x="187960" y="163830"/>
                </a:lnTo>
                <a:lnTo>
                  <a:pt x="187960" y="6350"/>
                </a:lnTo>
                <a:lnTo>
                  <a:pt x="185420" y="2539"/>
                </a:lnTo>
                <a:lnTo>
                  <a:pt x="181610" y="1270"/>
                </a:lnTo>
                <a:lnTo>
                  <a:pt x="179070" y="0"/>
                </a:lnTo>
                <a:lnTo>
                  <a:pt x="176529" y="0"/>
                </a:lnTo>
                <a:lnTo>
                  <a:pt x="175260" y="1270"/>
                </a:lnTo>
                <a:close/>
              </a:path>
            </a:pathLst>
          </a:custGeom>
          <a:solidFill>
            <a:srgbClr val="BFBFBF"/>
          </a:solidFill>
        </p:spPr>
        <p:txBody>
          <a:bodyPr wrap="square" lIns="0" tIns="0" rIns="0" bIns="0" rtlCol="0">
            <a:noAutofit/>
          </a:bodyPr>
          <a:lstStyle/>
          <a:p>
            <a:endParaRPr sz="1634"/>
          </a:p>
        </p:txBody>
      </p:sp>
      <p:sp>
        <p:nvSpPr>
          <p:cNvPr id="37" name="object 37"/>
          <p:cNvSpPr/>
          <p:nvPr/>
        </p:nvSpPr>
        <p:spPr>
          <a:xfrm>
            <a:off x="6755931" y="3108409"/>
            <a:ext cx="171737" cy="153296"/>
          </a:xfrm>
          <a:custGeom>
            <a:avLst/>
            <a:gdLst/>
            <a:ahLst/>
            <a:cxnLst/>
            <a:rect l="l" t="t" r="r" b="b"/>
            <a:pathLst>
              <a:path w="189229" h="168910">
                <a:moveTo>
                  <a:pt x="175260" y="1270"/>
                </a:moveTo>
                <a:lnTo>
                  <a:pt x="7620" y="74930"/>
                </a:lnTo>
                <a:lnTo>
                  <a:pt x="2539" y="78739"/>
                </a:lnTo>
                <a:lnTo>
                  <a:pt x="0" y="83820"/>
                </a:lnTo>
                <a:lnTo>
                  <a:pt x="2539" y="90170"/>
                </a:lnTo>
                <a:lnTo>
                  <a:pt x="7620" y="92710"/>
                </a:lnTo>
                <a:lnTo>
                  <a:pt x="175260" y="168910"/>
                </a:lnTo>
                <a:lnTo>
                  <a:pt x="182879" y="168910"/>
                </a:lnTo>
                <a:lnTo>
                  <a:pt x="186689" y="166370"/>
                </a:lnTo>
                <a:lnTo>
                  <a:pt x="187960" y="163830"/>
                </a:lnTo>
                <a:lnTo>
                  <a:pt x="189229" y="160020"/>
                </a:lnTo>
                <a:lnTo>
                  <a:pt x="189229" y="8889"/>
                </a:lnTo>
                <a:lnTo>
                  <a:pt x="187960" y="6350"/>
                </a:lnTo>
                <a:lnTo>
                  <a:pt x="186689" y="2539"/>
                </a:lnTo>
                <a:lnTo>
                  <a:pt x="182879" y="1270"/>
                </a:lnTo>
                <a:lnTo>
                  <a:pt x="179070" y="0"/>
                </a:lnTo>
                <a:lnTo>
                  <a:pt x="175260" y="1270"/>
                </a:lnTo>
                <a:close/>
              </a:path>
            </a:pathLst>
          </a:custGeom>
          <a:solidFill>
            <a:srgbClr val="BFBFBF"/>
          </a:solidFill>
        </p:spPr>
        <p:txBody>
          <a:bodyPr wrap="square" lIns="0" tIns="0" rIns="0" bIns="0" rtlCol="0">
            <a:noAutofit/>
          </a:bodyPr>
          <a:lstStyle/>
          <a:p>
            <a:endParaRPr sz="1634"/>
          </a:p>
        </p:txBody>
      </p:sp>
      <p:sp>
        <p:nvSpPr>
          <p:cNvPr id="38" name="object 38"/>
          <p:cNvSpPr/>
          <p:nvPr/>
        </p:nvSpPr>
        <p:spPr>
          <a:xfrm>
            <a:off x="4125686" y="44108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9" name="object 39"/>
          <p:cNvSpPr/>
          <p:nvPr/>
        </p:nvSpPr>
        <p:spPr>
          <a:xfrm>
            <a:off x="4092261" y="44108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0" name="object 40"/>
          <p:cNvSpPr/>
          <p:nvPr/>
        </p:nvSpPr>
        <p:spPr>
          <a:xfrm>
            <a:off x="4058835" y="44108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1" name="object 41"/>
          <p:cNvSpPr/>
          <p:nvPr/>
        </p:nvSpPr>
        <p:spPr>
          <a:xfrm>
            <a:off x="4026562" y="44108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2" name="object 42"/>
          <p:cNvSpPr/>
          <p:nvPr/>
        </p:nvSpPr>
        <p:spPr>
          <a:xfrm>
            <a:off x="3993137" y="441085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3" name="object 43"/>
          <p:cNvSpPr/>
          <p:nvPr/>
        </p:nvSpPr>
        <p:spPr>
          <a:xfrm>
            <a:off x="3959711" y="44108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4" name="object 44"/>
          <p:cNvSpPr/>
          <p:nvPr/>
        </p:nvSpPr>
        <p:spPr>
          <a:xfrm>
            <a:off x="3926286" y="44108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5" name="object 45"/>
          <p:cNvSpPr/>
          <p:nvPr/>
        </p:nvSpPr>
        <p:spPr>
          <a:xfrm>
            <a:off x="3892860" y="44108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6" name="object 46"/>
          <p:cNvSpPr/>
          <p:nvPr/>
        </p:nvSpPr>
        <p:spPr>
          <a:xfrm>
            <a:off x="3859435" y="44108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7" name="object 47"/>
          <p:cNvSpPr/>
          <p:nvPr/>
        </p:nvSpPr>
        <p:spPr>
          <a:xfrm>
            <a:off x="3826009" y="441085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8" name="object 48"/>
          <p:cNvSpPr/>
          <p:nvPr/>
        </p:nvSpPr>
        <p:spPr>
          <a:xfrm>
            <a:off x="3792583" y="44108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9" name="object 49"/>
          <p:cNvSpPr/>
          <p:nvPr/>
        </p:nvSpPr>
        <p:spPr>
          <a:xfrm>
            <a:off x="3759158" y="44108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50" name="object 50"/>
          <p:cNvSpPr/>
          <p:nvPr/>
        </p:nvSpPr>
        <p:spPr>
          <a:xfrm>
            <a:off x="3725732" y="44108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51" name="object 51"/>
          <p:cNvSpPr/>
          <p:nvPr/>
        </p:nvSpPr>
        <p:spPr>
          <a:xfrm>
            <a:off x="3692307" y="44108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52" name="object 52"/>
          <p:cNvSpPr/>
          <p:nvPr/>
        </p:nvSpPr>
        <p:spPr>
          <a:xfrm>
            <a:off x="3658881" y="44108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53" name="object 53"/>
          <p:cNvSpPr/>
          <p:nvPr/>
        </p:nvSpPr>
        <p:spPr>
          <a:xfrm>
            <a:off x="4632832" y="3606333"/>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4" name="object 54"/>
          <p:cNvSpPr/>
          <p:nvPr/>
        </p:nvSpPr>
        <p:spPr>
          <a:xfrm>
            <a:off x="4632832" y="3639760"/>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5" name="object 55"/>
          <p:cNvSpPr/>
          <p:nvPr/>
        </p:nvSpPr>
        <p:spPr>
          <a:xfrm>
            <a:off x="4632832" y="3673185"/>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6" name="object 56"/>
          <p:cNvSpPr/>
          <p:nvPr/>
        </p:nvSpPr>
        <p:spPr>
          <a:xfrm>
            <a:off x="4632832" y="370545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7" name="object 57"/>
          <p:cNvSpPr/>
          <p:nvPr/>
        </p:nvSpPr>
        <p:spPr>
          <a:xfrm>
            <a:off x="4632832" y="373888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8" name="object 58"/>
          <p:cNvSpPr/>
          <p:nvPr/>
        </p:nvSpPr>
        <p:spPr>
          <a:xfrm>
            <a:off x="4632832" y="377230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9" name="object 59"/>
          <p:cNvSpPr/>
          <p:nvPr/>
        </p:nvSpPr>
        <p:spPr>
          <a:xfrm>
            <a:off x="4632832" y="380573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0" name="object 60"/>
          <p:cNvSpPr/>
          <p:nvPr/>
        </p:nvSpPr>
        <p:spPr>
          <a:xfrm>
            <a:off x="4632832" y="383916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1" name="object 61"/>
          <p:cNvSpPr/>
          <p:nvPr/>
        </p:nvSpPr>
        <p:spPr>
          <a:xfrm>
            <a:off x="4632832" y="387258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2" name="object 62"/>
          <p:cNvSpPr/>
          <p:nvPr/>
        </p:nvSpPr>
        <p:spPr>
          <a:xfrm>
            <a:off x="4632832" y="3906011"/>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3" name="object 63"/>
          <p:cNvSpPr/>
          <p:nvPr/>
        </p:nvSpPr>
        <p:spPr>
          <a:xfrm>
            <a:off x="4632832" y="393943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4" name="object 64"/>
          <p:cNvSpPr/>
          <p:nvPr/>
        </p:nvSpPr>
        <p:spPr>
          <a:xfrm>
            <a:off x="4632832" y="3972863"/>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5" name="object 65"/>
          <p:cNvSpPr/>
          <p:nvPr/>
        </p:nvSpPr>
        <p:spPr>
          <a:xfrm>
            <a:off x="4632832" y="4006288"/>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6" name="object 66"/>
          <p:cNvSpPr/>
          <p:nvPr/>
        </p:nvSpPr>
        <p:spPr>
          <a:xfrm>
            <a:off x="4632832" y="4039714"/>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7" name="object 67"/>
          <p:cNvSpPr/>
          <p:nvPr/>
        </p:nvSpPr>
        <p:spPr>
          <a:xfrm>
            <a:off x="4632832" y="407198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8" name="object 68"/>
          <p:cNvSpPr/>
          <p:nvPr/>
        </p:nvSpPr>
        <p:spPr>
          <a:xfrm>
            <a:off x="4632832" y="410541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9" name="object 69"/>
          <p:cNvSpPr/>
          <p:nvPr/>
        </p:nvSpPr>
        <p:spPr>
          <a:xfrm>
            <a:off x="4632832" y="413883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70" name="object 70"/>
          <p:cNvSpPr/>
          <p:nvPr/>
        </p:nvSpPr>
        <p:spPr>
          <a:xfrm>
            <a:off x="4632832" y="417226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71" name="object 71"/>
          <p:cNvSpPr/>
          <p:nvPr/>
        </p:nvSpPr>
        <p:spPr>
          <a:xfrm>
            <a:off x="4632832" y="420568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72" name="object 72"/>
          <p:cNvSpPr/>
          <p:nvPr/>
        </p:nvSpPr>
        <p:spPr>
          <a:xfrm>
            <a:off x="4632832" y="4239114"/>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73" name="object 73"/>
          <p:cNvSpPr/>
          <p:nvPr/>
        </p:nvSpPr>
        <p:spPr>
          <a:xfrm>
            <a:off x="4632832" y="4272540"/>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74" name="object 74"/>
          <p:cNvSpPr/>
          <p:nvPr/>
        </p:nvSpPr>
        <p:spPr>
          <a:xfrm>
            <a:off x="4632832" y="430596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75" name="object 75"/>
          <p:cNvSpPr/>
          <p:nvPr/>
        </p:nvSpPr>
        <p:spPr>
          <a:xfrm>
            <a:off x="4632832" y="4339391"/>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76" name="object 76"/>
          <p:cNvSpPr/>
          <p:nvPr/>
        </p:nvSpPr>
        <p:spPr>
          <a:xfrm>
            <a:off x="4632832" y="4372817"/>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77" name="object 77"/>
          <p:cNvSpPr/>
          <p:nvPr/>
        </p:nvSpPr>
        <p:spPr>
          <a:xfrm>
            <a:off x="4620154" y="4406242"/>
            <a:ext cx="12679" cy="4610"/>
          </a:xfrm>
          <a:custGeom>
            <a:avLst/>
            <a:gdLst/>
            <a:ahLst/>
            <a:cxnLst/>
            <a:rect l="l" t="t" r="r" b="b"/>
            <a:pathLst>
              <a:path w="13970" h="5079">
                <a:moveTo>
                  <a:pt x="13970" y="0"/>
                </a:moveTo>
                <a:lnTo>
                  <a:pt x="13970" y="5079"/>
                </a:lnTo>
                <a:lnTo>
                  <a:pt x="0" y="5079"/>
                </a:lnTo>
              </a:path>
            </a:pathLst>
          </a:custGeom>
          <a:ln w="28752">
            <a:solidFill>
              <a:srgbClr val="000000"/>
            </a:solidFill>
          </a:ln>
        </p:spPr>
        <p:txBody>
          <a:bodyPr wrap="square" lIns="0" tIns="0" rIns="0" bIns="0" rtlCol="0">
            <a:noAutofit/>
          </a:bodyPr>
          <a:lstStyle/>
          <a:p>
            <a:endParaRPr sz="1634"/>
          </a:p>
        </p:txBody>
      </p:sp>
      <p:sp>
        <p:nvSpPr>
          <p:cNvPr id="78" name="object 78"/>
          <p:cNvSpPr/>
          <p:nvPr/>
        </p:nvSpPr>
        <p:spPr>
          <a:xfrm>
            <a:off x="4587880" y="44108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79" name="object 79"/>
          <p:cNvSpPr/>
          <p:nvPr/>
        </p:nvSpPr>
        <p:spPr>
          <a:xfrm>
            <a:off x="4554455" y="441085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80" name="object 80"/>
          <p:cNvSpPr/>
          <p:nvPr/>
        </p:nvSpPr>
        <p:spPr>
          <a:xfrm>
            <a:off x="4521030" y="441085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81" name="object 81"/>
          <p:cNvSpPr/>
          <p:nvPr/>
        </p:nvSpPr>
        <p:spPr>
          <a:xfrm>
            <a:off x="4487604" y="44108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82" name="object 82"/>
          <p:cNvSpPr/>
          <p:nvPr/>
        </p:nvSpPr>
        <p:spPr>
          <a:xfrm>
            <a:off x="4454179" y="441085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83" name="object 83"/>
          <p:cNvSpPr/>
          <p:nvPr/>
        </p:nvSpPr>
        <p:spPr>
          <a:xfrm>
            <a:off x="4420753" y="44108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84" name="object 84"/>
          <p:cNvSpPr/>
          <p:nvPr/>
        </p:nvSpPr>
        <p:spPr>
          <a:xfrm>
            <a:off x="4387328" y="44108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85" name="object 85"/>
          <p:cNvSpPr/>
          <p:nvPr/>
        </p:nvSpPr>
        <p:spPr>
          <a:xfrm>
            <a:off x="4353902" y="44108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86" name="object 86"/>
          <p:cNvSpPr/>
          <p:nvPr/>
        </p:nvSpPr>
        <p:spPr>
          <a:xfrm>
            <a:off x="4320476" y="44108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87" name="object 87"/>
          <p:cNvSpPr/>
          <p:nvPr/>
        </p:nvSpPr>
        <p:spPr>
          <a:xfrm>
            <a:off x="4287051" y="44108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88" name="object 88"/>
          <p:cNvSpPr/>
          <p:nvPr/>
        </p:nvSpPr>
        <p:spPr>
          <a:xfrm>
            <a:off x="4253625" y="44108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89" name="object 89"/>
          <p:cNvSpPr/>
          <p:nvPr/>
        </p:nvSpPr>
        <p:spPr>
          <a:xfrm>
            <a:off x="4220200" y="44108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90" name="object 90"/>
          <p:cNvSpPr/>
          <p:nvPr/>
        </p:nvSpPr>
        <p:spPr>
          <a:xfrm>
            <a:off x="4187927" y="44108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91" name="object 91"/>
          <p:cNvSpPr/>
          <p:nvPr/>
        </p:nvSpPr>
        <p:spPr>
          <a:xfrm>
            <a:off x="4154502" y="441085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92" name="object 92"/>
          <p:cNvSpPr/>
          <p:nvPr/>
        </p:nvSpPr>
        <p:spPr>
          <a:xfrm>
            <a:off x="3653118" y="4384343"/>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93" name="object 93"/>
          <p:cNvSpPr/>
          <p:nvPr/>
        </p:nvSpPr>
        <p:spPr>
          <a:xfrm>
            <a:off x="3653118" y="435091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94" name="object 94"/>
          <p:cNvSpPr/>
          <p:nvPr/>
        </p:nvSpPr>
        <p:spPr>
          <a:xfrm>
            <a:off x="3653118" y="431749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95" name="object 95"/>
          <p:cNvSpPr/>
          <p:nvPr/>
        </p:nvSpPr>
        <p:spPr>
          <a:xfrm>
            <a:off x="3653118" y="4284066"/>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96" name="object 96"/>
          <p:cNvSpPr/>
          <p:nvPr/>
        </p:nvSpPr>
        <p:spPr>
          <a:xfrm>
            <a:off x="3653118" y="425064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97" name="object 97"/>
          <p:cNvSpPr/>
          <p:nvPr/>
        </p:nvSpPr>
        <p:spPr>
          <a:xfrm>
            <a:off x="3653118" y="421721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98" name="object 98"/>
          <p:cNvSpPr/>
          <p:nvPr/>
        </p:nvSpPr>
        <p:spPr>
          <a:xfrm>
            <a:off x="3653118" y="418378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99" name="object 99"/>
          <p:cNvSpPr/>
          <p:nvPr/>
        </p:nvSpPr>
        <p:spPr>
          <a:xfrm>
            <a:off x="3653118" y="415036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00" name="object 100"/>
          <p:cNvSpPr/>
          <p:nvPr/>
        </p:nvSpPr>
        <p:spPr>
          <a:xfrm>
            <a:off x="3653118" y="411693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01" name="object 101"/>
          <p:cNvSpPr/>
          <p:nvPr/>
        </p:nvSpPr>
        <p:spPr>
          <a:xfrm>
            <a:off x="3653118" y="408351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02" name="object 102"/>
          <p:cNvSpPr/>
          <p:nvPr/>
        </p:nvSpPr>
        <p:spPr>
          <a:xfrm>
            <a:off x="3653118" y="405008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03" name="object 103"/>
          <p:cNvSpPr/>
          <p:nvPr/>
        </p:nvSpPr>
        <p:spPr>
          <a:xfrm>
            <a:off x="3653118" y="401781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104" name="object 104"/>
          <p:cNvSpPr/>
          <p:nvPr/>
        </p:nvSpPr>
        <p:spPr>
          <a:xfrm>
            <a:off x="3653118" y="3984389"/>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105" name="object 105"/>
          <p:cNvSpPr/>
          <p:nvPr/>
        </p:nvSpPr>
        <p:spPr>
          <a:xfrm>
            <a:off x="3653118" y="395096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106" name="object 106"/>
          <p:cNvSpPr/>
          <p:nvPr/>
        </p:nvSpPr>
        <p:spPr>
          <a:xfrm>
            <a:off x="3653118" y="391753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107" name="object 107"/>
          <p:cNvSpPr/>
          <p:nvPr/>
        </p:nvSpPr>
        <p:spPr>
          <a:xfrm>
            <a:off x="3653118" y="388411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108" name="object 108"/>
          <p:cNvSpPr/>
          <p:nvPr/>
        </p:nvSpPr>
        <p:spPr>
          <a:xfrm>
            <a:off x="3653118" y="385068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109" name="object 109"/>
          <p:cNvSpPr/>
          <p:nvPr/>
        </p:nvSpPr>
        <p:spPr>
          <a:xfrm>
            <a:off x="3653118" y="381726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10" name="object 110"/>
          <p:cNvSpPr/>
          <p:nvPr/>
        </p:nvSpPr>
        <p:spPr>
          <a:xfrm>
            <a:off x="3653118" y="3783835"/>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11" name="object 111"/>
          <p:cNvSpPr/>
          <p:nvPr/>
        </p:nvSpPr>
        <p:spPr>
          <a:xfrm>
            <a:off x="3653118" y="375040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12" name="object 112"/>
          <p:cNvSpPr/>
          <p:nvPr/>
        </p:nvSpPr>
        <p:spPr>
          <a:xfrm>
            <a:off x="3653118" y="371698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13" name="object 113"/>
          <p:cNvSpPr/>
          <p:nvPr/>
        </p:nvSpPr>
        <p:spPr>
          <a:xfrm>
            <a:off x="3653118" y="368355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14" name="object 114"/>
          <p:cNvSpPr/>
          <p:nvPr/>
        </p:nvSpPr>
        <p:spPr>
          <a:xfrm>
            <a:off x="3653118" y="365128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115" name="object 115"/>
          <p:cNvSpPr/>
          <p:nvPr/>
        </p:nvSpPr>
        <p:spPr>
          <a:xfrm>
            <a:off x="3653118" y="3617859"/>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116" name="object 116"/>
          <p:cNvSpPr/>
          <p:nvPr/>
        </p:nvSpPr>
        <p:spPr>
          <a:xfrm>
            <a:off x="3653118" y="3593656"/>
            <a:ext cx="9220" cy="6915"/>
          </a:xfrm>
          <a:custGeom>
            <a:avLst/>
            <a:gdLst/>
            <a:ahLst/>
            <a:cxnLst/>
            <a:rect l="l" t="t" r="r" b="b"/>
            <a:pathLst>
              <a:path w="10159" h="7619">
                <a:moveTo>
                  <a:pt x="0" y="7619"/>
                </a:moveTo>
                <a:lnTo>
                  <a:pt x="0" y="0"/>
                </a:lnTo>
                <a:lnTo>
                  <a:pt x="10159" y="0"/>
                </a:lnTo>
              </a:path>
            </a:pathLst>
          </a:custGeom>
          <a:ln w="28752">
            <a:solidFill>
              <a:srgbClr val="000000"/>
            </a:solidFill>
          </a:ln>
        </p:spPr>
        <p:txBody>
          <a:bodyPr wrap="square" lIns="0" tIns="0" rIns="0" bIns="0" rtlCol="0">
            <a:noAutofit/>
          </a:bodyPr>
          <a:lstStyle/>
          <a:p>
            <a:endParaRPr sz="1634"/>
          </a:p>
        </p:txBody>
      </p:sp>
      <p:sp>
        <p:nvSpPr>
          <p:cNvPr id="117" name="object 117"/>
          <p:cNvSpPr/>
          <p:nvPr/>
        </p:nvSpPr>
        <p:spPr>
          <a:xfrm>
            <a:off x="3678475" y="35936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18" name="object 118"/>
          <p:cNvSpPr/>
          <p:nvPr/>
        </p:nvSpPr>
        <p:spPr>
          <a:xfrm>
            <a:off x="3711901" y="35936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19" name="object 119"/>
          <p:cNvSpPr/>
          <p:nvPr/>
        </p:nvSpPr>
        <p:spPr>
          <a:xfrm>
            <a:off x="3745327" y="359365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20" name="object 120"/>
          <p:cNvSpPr/>
          <p:nvPr/>
        </p:nvSpPr>
        <p:spPr>
          <a:xfrm>
            <a:off x="3778752" y="35936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21" name="object 121"/>
          <p:cNvSpPr/>
          <p:nvPr/>
        </p:nvSpPr>
        <p:spPr>
          <a:xfrm>
            <a:off x="3812178" y="35936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22" name="object 122"/>
          <p:cNvSpPr/>
          <p:nvPr/>
        </p:nvSpPr>
        <p:spPr>
          <a:xfrm>
            <a:off x="3845603" y="35936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23" name="object 123"/>
          <p:cNvSpPr/>
          <p:nvPr/>
        </p:nvSpPr>
        <p:spPr>
          <a:xfrm>
            <a:off x="3879029" y="35936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24" name="object 124"/>
          <p:cNvSpPr/>
          <p:nvPr/>
        </p:nvSpPr>
        <p:spPr>
          <a:xfrm>
            <a:off x="3912454" y="359365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25" name="object 125"/>
          <p:cNvSpPr/>
          <p:nvPr/>
        </p:nvSpPr>
        <p:spPr>
          <a:xfrm>
            <a:off x="3945880" y="35936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26" name="object 126"/>
          <p:cNvSpPr/>
          <p:nvPr/>
        </p:nvSpPr>
        <p:spPr>
          <a:xfrm>
            <a:off x="3978153" y="35936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27" name="object 127"/>
          <p:cNvSpPr/>
          <p:nvPr/>
        </p:nvSpPr>
        <p:spPr>
          <a:xfrm>
            <a:off x="4011578" y="35936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28" name="object 128"/>
          <p:cNvSpPr/>
          <p:nvPr/>
        </p:nvSpPr>
        <p:spPr>
          <a:xfrm>
            <a:off x="4045004" y="35936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29" name="object 129"/>
          <p:cNvSpPr/>
          <p:nvPr/>
        </p:nvSpPr>
        <p:spPr>
          <a:xfrm>
            <a:off x="4078429" y="35936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30" name="object 130"/>
          <p:cNvSpPr/>
          <p:nvPr/>
        </p:nvSpPr>
        <p:spPr>
          <a:xfrm>
            <a:off x="4111855" y="35936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31" name="object 131"/>
          <p:cNvSpPr/>
          <p:nvPr/>
        </p:nvSpPr>
        <p:spPr>
          <a:xfrm>
            <a:off x="4145281" y="35936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32" name="object 132"/>
          <p:cNvSpPr/>
          <p:nvPr/>
        </p:nvSpPr>
        <p:spPr>
          <a:xfrm>
            <a:off x="4178706" y="35936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33" name="object 133"/>
          <p:cNvSpPr/>
          <p:nvPr/>
        </p:nvSpPr>
        <p:spPr>
          <a:xfrm>
            <a:off x="4212132" y="359365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34" name="object 134"/>
          <p:cNvSpPr/>
          <p:nvPr/>
        </p:nvSpPr>
        <p:spPr>
          <a:xfrm>
            <a:off x="4245557" y="35936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35" name="object 135"/>
          <p:cNvSpPr/>
          <p:nvPr/>
        </p:nvSpPr>
        <p:spPr>
          <a:xfrm>
            <a:off x="4278983" y="35936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36" name="object 136"/>
          <p:cNvSpPr/>
          <p:nvPr/>
        </p:nvSpPr>
        <p:spPr>
          <a:xfrm>
            <a:off x="4312408" y="35936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37" name="object 137"/>
          <p:cNvSpPr/>
          <p:nvPr/>
        </p:nvSpPr>
        <p:spPr>
          <a:xfrm>
            <a:off x="4344681" y="35936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38" name="object 138"/>
          <p:cNvSpPr/>
          <p:nvPr/>
        </p:nvSpPr>
        <p:spPr>
          <a:xfrm>
            <a:off x="4378107" y="35936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39" name="object 139"/>
          <p:cNvSpPr/>
          <p:nvPr/>
        </p:nvSpPr>
        <p:spPr>
          <a:xfrm>
            <a:off x="4411532" y="35936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40" name="object 140"/>
          <p:cNvSpPr/>
          <p:nvPr/>
        </p:nvSpPr>
        <p:spPr>
          <a:xfrm>
            <a:off x="4444958" y="35936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41" name="object 141"/>
          <p:cNvSpPr/>
          <p:nvPr/>
        </p:nvSpPr>
        <p:spPr>
          <a:xfrm>
            <a:off x="4478384" y="3593655"/>
            <a:ext cx="17288" cy="0"/>
          </a:xfrm>
          <a:custGeom>
            <a:avLst/>
            <a:gdLst/>
            <a:ahLst/>
            <a:cxnLst/>
            <a:rect l="l" t="t" r="r" b="b"/>
            <a:pathLst>
              <a:path w="19049">
                <a:moveTo>
                  <a:pt x="0" y="0"/>
                </a:moveTo>
                <a:lnTo>
                  <a:pt x="19049" y="0"/>
                </a:lnTo>
              </a:path>
            </a:pathLst>
          </a:custGeom>
          <a:ln w="28752">
            <a:solidFill>
              <a:srgbClr val="000000"/>
            </a:solidFill>
          </a:ln>
        </p:spPr>
        <p:txBody>
          <a:bodyPr wrap="square" lIns="0" tIns="0" rIns="0" bIns="0" rtlCol="0">
            <a:noAutofit/>
          </a:bodyPr>
          <a:lstStyle/>
          <a:p>
            <a:endParaRPr sz="1634"/>
          </a:p>
        </p:txBody>
      </p:sp>
      <p:sp>
        <p:nvSpPr>
          <p:cNvPr id="142" name="object 142"/>
          <p:cNvSpPr/>
          <p:nvPr/>
        </p:nvSpPr>
        <p:spPr>
          <a:xfrm>
            <a:off x="4511809" y="359365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43" name="object 143"/>
          <p:cNvSpPr/>
          <p:nvPr/>
        </p:nvSpPr>
        <p:spPr>
          <a:xfrm>
            <a:off x="4545235" y="35936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44" name="object 144"/>
          <p:cNvSpPr/>
          <p:nvPr/>
        </p:nvSpPr>
        <p:spPr>
          <a:xfrm>
            <a:off x="4578660" y="359365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45" name="object 145"/>
          <p:cNvSpPr/>
          <p:nvPr/>
        </p:nvSpPr>
        <p:spPr>
          <a:xfrm>
            <a:off x="4612086" y="359365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46" name="object 146"/>
          <p:cNvSpPr/>
          <p:nvPr/>
        </p:nvSpPr>
        <p:spPr>
          <a:xfrm>
            <a:off x="2508581" y="1960415"/>
            <a:ext cx="980867" cy="816043"/>
          </a:xfrm>
          <a:custGeom>
            <a:avLst/>
            <a:gdLst/>
            <a:ahLst/>
            <a:cxnLst/>
            <a:rect l="l" t="t" r="r" b="b"/>
            <a:pathLst>
              <a:path w="1080770" h="899159">
                <a:moveTo>
                  <a:pt x="541019" y="899159"/>
                </a:moveTo>
                <a:lnTo>
                  <a:pt x="0" y="899159"/>
                </a:lnTo>
                <a:lnTo>
                  <a:pt x="0" y="0"/>
                </a:lnTo>
                <a:lnTo>
                  <a:pt x="1080770" y="0"/>
                </a:lnTo>
                <a:lnTo>
                  <a:pt x="1080770" y="899159"/>
                </a:lnTo>
                <a:lnTo>
                  <a:pt x="541019" y="899159"/>
                </a:lnTo>
                <a:close/>
              </a:path>
            </a:pathLst>
          </a:custGeom>
          <a:ln w="28752">
            <a:solidFill>
              <a:srgbClr val="000000"/>
            </a:solidFill>
          </a:ln>
        </p:spPr>
        <p:txBody>
          <a:bodyPr wrap="square" lIns="0" tIns="0" rIns="0" bIns="0" rtlCol="0">
            <a:noAutofit/>
          </a:bodyPr>
          <a:lstStyle/>
          <a:p>
            <a:endParaRPr sz="1634"/>
          </a:p>
        </p:txBody>
      </p:sp>
      <p:sp>
        <p:nvSpPr>
          <p:cNvPr id="147" name="object 147"/>
          <p:cNvSpPr/>
          <p:nvPr/>
        </p:nvSpPr>
        <p:spPr>
          <a:xfrm>
            <a:off x="4125686" y="277645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48" name="object 148"/>
          <p:cNvSpPr/>
          <p:nvPr/>
        </p:nvSpPr>
        <p:spPr>
          <a:xfrm>
            <a:off x="4092261" y="277645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49" name="object 149"/>
          <p:cNvSpPr/>
          <p:nvPr/>
        </p:nvSpPr>
        <p:spPr>
          <a:xfrm>
            <a:off x="4058835" y="277645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50" name="object 150"/>
          <p:cNvSpPr/>
          <p:nvPr/>
        </p:nvSpPr>
        <p:spPr>
          <a:xfrm>
            <a:off x="4026562" y="277645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51" name="object 151"/>
          <p:cNvSpPr/>
          <p:nvPr/>
        </p:nvSpPr>
        <p:spPr>
          <a:xfrm>
            <a:off x="3993137" y="277645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52" name="object 152"/>
          <p:cNvSpPr/>
          <p:nvPr/>
        </p:nvSpPr>
        <p:spPr>
          <a:xfrm>
            <a:off x="3959711" y="277645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53" name="object 153"/>
          <p:cNvSpPr/>
          <p:nvPr/>
        </p:nvSpPr>
        <p:spPr>
          <a:xfrm>
            <a:off x="3926286" y="277645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54" name="object 154"/>
          <p:cNvSpPr/>
          <p:nvPr/>
        </p:nvSpPr>
        <p:spPr>
          <a:xfrm>
            <a:off x="3892860" y="277645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55" name="object 155"/>
          <p:cNvSpPr/>
          <p:nvPr/>
        </p:nvSpPr>
        <p:spPr>
          <a:xfrm>
            <a:off x="3859435" y="277645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56" name="object 156"/>
          <p:cNvSpPr/>
          <p:nvPr/>
        </p:nvSpPr>
        <p:spPr>
          <a:xfrm>
            <a:off x="3826009" y="277645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57" name="object 157"/>
          <p:cNvSpPr/>
          <p:nvPr/>
        </p:nvSpPr>
        <p:spPr>
          <a:xfrm>
            <a:off x="3792583" y="277645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58" name="object 158"/>
          <p:cNvSpPr/>
          <p:nvPr/>
        </p:nvSpPr>
        <p:spPr>
          <a:xfrm>
            <a:off x="3759158" y="277645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59" name="object 159"/>
          <p:cNvSpPr/>
          <p:nvPr/>
        </p:nvSpPr>
        <p:spPr>
          <a:xfrm>
            <a:off x="3725732" y="277645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60" name="object 160"/>
          <p:cNvSpPr/>
          <p:nvPr/>
        </p:nvSpPr>
        <p:spPr>
          <a:xfrm>
            <a:off x="3692307" y="277645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61" name="object 161"/>
          <p:cNvSpPr/>
          <p:nvPr/>
        </p:nvSpPr>
        <p:spPr>
          <a:xfrm>
            <a:off x="3658881" y="277645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62" name="object 162"/>
          <p:cNvSpPr/>
          <p:nvPr/>
        </p:nvSpPr>
        <p:spPr>
          <a:xfrm>
            <a:off x="4632832" y="197194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63" name="object 163"/>
          <p:cNvSpPr/>
          <p:nvPr/>
        </p:nvSpPr>
        <p:spPr>
          <a:xfrm>
            <a:off x="4632832" y="200536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64" name="object 164"/>
          <p:cNvSpPr/>
          <p:nvPr/>
        </p:nvSpPr>
        <p:spPr>
          <a:xfrm>
            <a:off x="4632832" y="203879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65" name="object 165"/>
          <p:cNvSpPr/>
          <p:nvPr/>
        </p:nvSpPr>
        <p:spPr>
          <a:xfrm>
            <a:off x="4632832" y="207221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66" name="object 166"/>
          <p:cNvSpPr/>
          <p:nvPr/>
        </p:nvSpPr>
        <p:spPr>
          <a:xfrm>
            <a:off x="4632832" y="2105642"/>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67" name="object 167"/>
          <p:cNvSpPr/>
          <p:nvPr/>
        </p:nvSpPr>
        <p:spPr>
          <a:xfrm>
            <a:off x="4632832" y="2139068"/>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68" name="object 168"/>
          <p:cNvSpPr/>
          <p:nvPr/>
        </p:nvSpPr>
        <p:spPr>
          <a:xfrm>
            <a:off x="4632832" y="2172494"/>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69" name="object 169"/>
          <p:cNvSpPr/>
          <p:nvPr/>
        </p:nvSpPr>
        <p:spPr>
          <a:xfrm>
            <a:off x="4632832" y="2205918"/>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70" name="object 170"/>
          <p:cNvSpPr/>
          <p:nvPr/>
        </p:nvSpPr>
        <p:spPr>
          <a:xfrm>
            <a:off x="4632832" y="2239345"/>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71" name="object 171"/>
          <p:cNvSpPr/>
          <p:nvPr/>
        </p:nvSpPr>
        <p:spPr>
          <a:xfrm>
            <a:off x="4632832" y="2272769"/>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72" name="object 172"/>
          <p:cNvSpPr/>
          <p:nvPr/>
        </p:nvSpPr>
        <p:spPr>
          <a:xfrm>
            <a:off x="4632832" y="230504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73" name="object 173"/>
          <p:cNvSpPr/>
          <p:nvPr/>
        </p:nvSpPr>
        <p:spPr>
          <a:xfrm>
            <a:off x="4632832" y="233846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74" name="object 174"/>
          <p:cNvSpPr/>
          <p:nvPr/>
        </p:nvSpPr>
        <p:spPr>
          <a:xfrm>
            <a:off x="4632832" y="237189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75" name="object 175"/>
          <p:cNvSpPr/>
          <p:nvPr/>
        </p:nvSpPr>
        <p:spPr>
          <a:xfrm>
            <a:off x="4632832" y="240532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76" name="object 176"/>
          <p:cNvSpPr/>
          <p:nvPr/>
        </p:nvSpPr>
        <p:spPr>
          <a:xfrm>
            <a:off x="4632832" y="243874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77" name="object 177"/>
          <p:cNvSpPr/>
          <p:nvPr/>
        </p:nvSpPr>
        <p:spPr>
          <a:xfrm>
            <a:off x="4632832" y="247217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78" name="object 178"/>
          <p:cNvSpPr/>
          <p:nvPr/>
        </p:nvSpPr>
        <p:spPr>
          <a:xfrm>
            <a:off x="4632832" y="2505596"/>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79" name="object 179"/>
          <p:cNvSpPr/>
          <p:nvPr/>
        </p:nvSpPr>
        <p:spPr>
          <a:xfrm>
            <a:off x="4632832" y="2539022"/>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80" name="object 180"/>
          <p:cNvSpPr/>
          <p:nvPr/>
        </p:nvSpPr>
        <p:spPr>
          <a:xfrm>
            <a:off x="4632832" y="2572448"/>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81" name="object 181"/>
          <p:cNvSpPr/>
          <p:nvPr/>
        </p:nvSpPr>
        <p:spPr>
          <a:xfrm>
            <a:off x="4632832" y="2605873"/>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82" name="object 182"/>
          <p:cNvSpPr/>
          <p:nvPr/>
        </p:nvSpPr>
        <p:spPr>
          <a:xfrm>
            <a:off x="4632832" y="2639299"/>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83" name="object 183"/>
          <p:cNvSpPr/>
          <p:nvPr/>
        </p:nvSpPr>
        <p:spPr>
          <a:xfrm>
            <a:off x="4632832" y="2672723"/>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84" name="object 184"/>
          <p:cNvSpPr/>
          <p:nvPr/>
        </p:nvSpPr>
        <p:spPr>
          <a:xfrm>
            <a:off x="4632832" y="270499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85" name="object 185"/>
          <p:cNvSpPr/>
          <p:nvPr/>
        </p:nvSpPr>
        <p:spPr>
          <a:xfrm>
            <a:off x="4632832" y="273842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86" name="object 186"/>
          <p:cNvSpPr/>
          <p:nvPr/>
        </p:nvSpPr>
        <p:spPr>
          <a:xfrm>
            <a:off x="4620154" y="2771848"/>
            <a:ext cx="12679" cy="4610"/>
          </a:xfrm>
          <a:custGeom>
            <a:avLst/>
            <a:gdLst/>
            <a:ahLst/>
            <a:cxnLst/>
            <a:rect l="l" t="t" r="r" b="b"/>
            <a:pathLst>
              <a:path w="13970" h="5079">
                <a:moveTo>
                  <a:pt x="13970" y="0"/>
                </a:moveTo>
                <a:lnTo>
                  <a:pt x="13970" y="5079"/>
                </a:lnTo>
                <a:lnTo>
                  <a:pt x="0" y="5079"/>
                </a:lnTo>
              </a:path>
            </a:pathLst>
          </a:custGeom>
          <a:ln w="28752">
            <a:solidFill>
              <a:srgbClr val="000000"/>
            </a:solidFill>
          </a:ln>
        </p:spPr>
        <p:txBody>
          <a:bodyPr wrap="square" lIns="0" tIns="0" rIns="0" bIns="0" rtlCol="0">
            <a:noAutofit/>
          </a:bodyPr>
          <a:lstStyle/>
          <a:p>
            <a:endParaRPr sz="1634"/>
          </a:p>
        </p:txBody>
      </p:sp>
      <p:sp>
        <p:nvSpPr>
          <p:cNvPr id="187" name="object 187"/>
          <p:cNvSpPr/>
          <p:nvPr/>
        </p:nvSpPr>
        <p:spPr>
          <a:xfrm>
            <a:off x="4587880" y="277645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88" name="object 188"/>
          <p:cNvSpPr/>
          <p:nvPr/>
        </p:nvSpPr>
        <p:spPr>
          <a:xfrm>
            <a:off x="4554455" y="277645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89" name="object 189"/>
          <p:cNvSpPr/>
          <p:nvPr/>
        </p:nvSpPr>
        <p:spPr>
          <a:xfrm>
            <a:off x="4521030" y="277645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90" name="object 190"/>
          <p:cNvSpPr/>
          <p:nvPr/>
        </p:nvSpPr>
        <p:spPr>
          <a:xfrm>
            <a:off x="4487604" y="277645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91" name="object 191"/>
          <p:cNvSpPr/>
          <p:nvPr/>
        </p:nvSpPr>
        <p:spPr>
          <a:xfrm>
            <a:off x="4454179" y="277645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92" name="object 192"/>
          <p:cNvSpPr/>
          <p:nvPr/>
        </p:nvSpPr>
        <p:spPr>
          <a:xfrm>
            <a:off x="4420753" y="277645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93" name="object 193"/>
          <p:cNvSpPr/>
          <p:nvPr/>
        </p:nvSpPr>
        <p:spPr>
          <a:xfrm>
            <a:off x="4387328" y="277645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94" name="object 194"/>
          <p:cNvSpPr/>
          <p:nvPr/>
        </p:nvSpPr>
        <p:spPr>
          <a:xfrm>
            <a:off x="4353902" y="277645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95" name="object 195"/>
          <p:cNvSpPr/>
          <p:nvPr/>
        </p:nvSpPr>
        <p:spPr>
          <a:xfrm>
            <a:off x="4320476" y="277645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96" name="object 196"/>
          <p:cNvSpPr/>
          <p:nvPr/>
        </p:nvSpPr>
        <p:spPr>
          <a:xfrm>
            <a:off x="4287051" y="277645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97" name="object 197"/>
          <p:cNvSpPr/>
          <p:nvPr/>
        </p:nvSpPr>
        <p:spPr>
          <a:xfrm>
            <a:off x="4253625" y="277645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98" name="object 198"/>
          <p:cNvSpPr/>
          <p:nvPr/>
        </p:nvSpPr>
        <p:spPr>
          <a:xfrm>
            <a:off x="4220200" y="277645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99" name="object 199"/>
          <p:cNvSpPr/>
          <p:nvPr/>
        </p:nvSpPr>
        <p:spPr>
          <a:xfrm>
            <a:off x="4187927" y="277645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00" name="object 200"/>
          <p:cNvSpPr/>
          <p:nvPr/>
        </p:nvSpPr>
        <p:spPr>
          <a:xfrm>
            <a:off x="4154502" y="277645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01" name="object 201"/>
          <p:cNvSpPr/>
          <p:nvPr/>
        </p:nvSpPr>
        <p:spPr>
          <a:xfrm>
            <a:off x="3653118" y="274994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02" name="object 202"/>
          <p:cNvSpPr/>
          <p:nvPr/>
        </p:nvSpPr>
        <p:spPr>
          <a:xfrm>
            <a:off x="3653118" y="271652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03" name="object 203"/>
          <p:cNvSpPr/>
          <p:nvPr/>
        </p:nvSpPr>
        <p:spPr>
          <a:xfrm>
            <a:off x="3653118" y="2683097"/>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04" name="object 204"/>
          <p:cNvSpPr/>
          <p:nvPr/>
        </p:nvSpPr>
        <p:spPr>
          <a:xfrm>
            <a:off x="3653118" y="265082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05" name="object 205"/>
          <p:cNvSpPr/>
          <p:nvPr/>
        </p:nvSpPr>
        <p:spPr>
          <a:xfrm>
            <a:off x="3653118" y="261739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06" name="object 206"/>
          <p:cNvSpPr/>
          <p:nvPr/>
        </p:nvSpPr>
        <p:spPr>
          <a:xfrm>
            <a:off x="3653118" y="2583974"/>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207" name="object 207"/>
          <p:cNvSpPr/>
          <p:nvPr/>
        </p:nvSpPr>
        <p:spPr>
          <a:xfrm>
            <a:off x="3653118" y="2550548"/>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08" name="object 208"/>
          <p:cNvSpPr/>
          <p:nvPr/>
        </p:nvSpPr>
        <p:spPr>
          <a:xfrm>
            <a:off x="3653118" y="2517122"/>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209" name="object 209"/>
          <p:cNvSpPr/>
          <p:nvPr/>
        </p:nvSpPr>
        <p:spPr>
          <a:xfrm>
            <a:off x="3653118" y="248369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10" name="object 210"/>
          <p:cNvSpPr/>
          <p:nvPr/>
        </p:nvSpPr>
        <p:spPr>
          <a:xfrm>
            <a:off x="3653118" y="245027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11" name="object 211"/>
          <p:cNvSpPr/>
          <p:nvPr/>
        </p:nvSpPr>
        <p:spPr>
          <a:xfrm>
            <a:off x="3653118" y="241684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12" name="object 212"/>
          <p:cNvSpPr/>
          <p:nvPr/>
        </p:nvSpPr>
        <p:spPr>
          <a:xfrm>
            <a:off x="3653118" y="2383420"/>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13" name="object 213"/>
          <p:cNvSpPr/>
          <p:nvPr/>
        </p:nvSpPr>
        <p:spPr>
          <a:xfrm>
            <a:off x="3653118" y="234999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14" name="object 214"/>
          <p:cNvSpPr/>
          <p:nvPr/>
        </p:nvSpPr>
        <p:spPr>
          <a:xfrm>
            <a:off x="3653118" y="231656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15" name="object 215"/>
          <p:cNvSpPr/>
          <p:nvPr/>
        </p:nvSpPr>
        <p:spPr>
          <a:xfrm>
            <a:off x="3653118" y="2284295"/>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216" name="object 216"/>
          <p:cNvSpPr/>
          <p:nvPr/>
        </p:nvSpPr>
        <p:spPr>
          <a:xfrm>
            <a:off x="3653118" y="2250871"/>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17" name="object 217"/>
          <p:cNvSpPr/>
          <p:nvPr/>
        </p:nvSpPr>
        <p:spPr>
          <a:xfrm>
            <a:off x="3653118" y="2217444"/>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218" name="object 218"/>
          <p:cNvSpPr/>
          <p:nvPr/>
        </p:nvSpPr>
        <p:spPr>
          <a:xfrm>
            <a:off x="3653118" y="218402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19" name="object 219"/>
          <p:cNvSpPr/>
          <p:nvPr/>
        </p:nvSpPr>
        <p:spPr>
          <a:xfrm>
            <a:off x="3653118" y="215059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20" name="object 220"/>
          <p:cNvSpPr/>
          <p:nvPr/>
        </p:nvSpPr>
        <p:spPr>
          <a:xfrm>
            <a:off x="3653118" y="2117168"/>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221" name="object 221"/>
          <p:cNvSpPr/>
          <p:nvPr/>
        </p:nvSpPr>
        <p:spPr>
          <a:xfrm>
            <a:off x="3653118" y="208374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22" name="object 222"/>
          <p:cNvSpPr/>
          <p:nvPr/>
        </p:nvSpPr>
        <p:spPr>
          <a:xfrm>
            <a:off x="3653118" y="205031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23" name="object 223"/>
          <p:cNvSpPr/>
          <p:nvPr/>
        </p:nvSpPr>
        <p:spPr>
          <a:xfrm>
            <a:off x="3653118" y="201689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24" name="object 224"/>
          <p:cNvSpPr/>
          <p:nvPr/>
        </p:nvSpPr>
        <p:spPr>
          <a:xfrm>
            <a:off x="3653118" y="198346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25" name="object 225"/>
          <p:cNvSpPr/>
          <p:nvPr/>
        </p:nvSpPr>
        <p:spPr>
          <a:xfrm>
            <a:off x="3653118" y="1960414"/>
            <a:ext cx="9220" cy="6915"/>
          </a:xfrm>
          <a:custGeom>
            <a:avLst/>
            <a:gdLst/>
            <a:ahLst/>
            <a:cxnLst/>
            <a:rect l="l" t="t" r="r" b="b"/>
            <a:pathLst>
              <a:path w="10159" h="7619">
                <a:moveTo>
                  <a:pt x="0" y="7619"/>
                </a:moveTo>
                <a:lnTo>
                  <a:pt x="0" y="0"/>
                </a:lnTo>
                <a:lnTo>
                  <a:pt x="10159" y="0"/>
                </a:lnTo>
              </a:path>
            </a:pathLst>
          </a:custGeom>
          <a:ln w="28752">
            <a:solidFill>
              <a:srgbClr val="000000"/>
            </a:solidFill>
          </a:ln>
        </p:spPr>
        <p:txBody>
          <a:bodyPr wrap="square" lIns="0" tIns="0" rIns="0" bIns="0" rtlCol="0">
            <a:noAutofit/>
          </a:bodyPr>
          <a:lstStyle/>
          <a:p>
            <a:endParaRPr sz="1634"/>
          </a:p>
        </p:txBody>
      </p:sp>
      <p:sp>
        <p:nvSpPr>
          <p:cNvPr id="226" name="object 226"/>
          <p:cNvSpPr/>
          <p:nvPr/>
        </p:nvSpPr>
        <p:spPr>
          <a:xfrm>
            <a:off x="3678475" y="1960414"/>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27" name="object 227"/>
          <p:cNvSpPr/>
          <p:nvPr/>
        </p:nvSpPr>
        <p:spPr>
          <a:xfrm>
            <a:off x="3711901" y="1960414"/>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28" name="object 228"/>
          <p:cNvSpPr/>
          <p:nvPr/>
        </p:nvSpPr>
        <p:spPr>
          <a:xfrm>
            <a:off x="3745327" y="1960414"/>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29" name="object 229"/>
          <p:cNvSpPr/>
          <p:nvPr/>
        </p:nvSpPr>
        <p:spPr>
          <a:xfrm>
            <a:off x="3778752" y="1960414"/>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0" name="object 230"/>
          <p:cNvSpPr/>
          <p:nvPr/>
        </p:nvSpPr>
        <p:spPr>
          <a:xfrm>
            <a:off x="3812178" y="1960414"/>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1" name="object 231"/>
          <p:cNvSpPr/>
          <p:nvPr/>
        </p:nvSpPr>
        <p:spPr>
          <a:xfrm>
            <a:off x="3845603" y="1960414"/>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2" name="object 232"/>
          <p:cNvSpPr/>
          <p:nvPr/>
        </p:nvSpPr>
        <p:spPr>
          <a:xfrm>
            <a:off x="3879029" y="1960414"/>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3" name="object 233"/>
          <p:cNvSpPr/>
          <p:nvPr/>
        </p:nvSpPr>
        <p:spPr>
          <a:xfrm>
            <a:off x="3912454" y="1960414"/>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34" name="object 234"/>
          <p:cNvSpPr/>
          <p:nvPr/>
        </p:nvSpPr>
        <p:spPr>
          <a:xfrm>
            <a:off x="3945880" y="1960414"/>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5" name="object 235"/>
          <p:cNvSpPr/>
          <p:nvPr/>
        </p:nvSpPr>
        <p:spPr>
          <a:xfrm>
            <a:off x="3978153" y="1960414"/>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36" name="object 236"/>
          <p:cNvSpPr/>
          <p:nvPr/>
        </p:nvSpPr>
        <p:spPr>
          <a:xfrm>
            <a:off x="4011578" y="1960414"/>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37" name="object 237"/>
          <p:cNvSpPr/>
          <p:nvPr/>
        </p:nvSpPr>
        <p:spPr>
          <a:xfrm>
            <a:off x="4045004" y="1960414"/>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38" name="object 238"/>
          <p:cNvSpPr/>
          <p:nvPr/>
        </p:nvSpPr>
        <p:spPr>
          <a:xfrm>
            <a:off x="4078429" y="1960414"/>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39" name="object 239"/>
          <p:cNvSpPr/>
          <p:nvPr/>
        </p:nvSpPr>
        <p:spPr>
          <a:xfrm>
            <a:off x="4111855" y="1960414"/>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40" name="object 240"/>
          <p:cNvSpPr/>
          <p:nvPr/>
        </p:nvSpPr>
        <p:spPr>
          <a:xfrm>
            <a:off x="4145281" y="1960414"/>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41" name="object 241"/>
          <p:cNvSpPr/>
          <p:nvPr/>
        </p:nvSpPr>
        <p:spPr>
          <a:xfrm>
            <a:off x="4178706" y="1960414"/>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42" name="object 242"/>
          <p:cNvSpPr/>
          <p:nvPr/>
        </p:nvSpPr>
        <p:spPr>
          <a:xfrm>
            <a:off x="4212132" y="1960414"/>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43" name="object 243"/>
          <p:cNvSpPr/>
          <p:nvPr/>
        </p:nvSpPr>
        <p:spPr>
          <a:xfrm>
            <a:off x="4245557" y="1960414"/>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44" name="object 244"/>
          <p:cNvSpPr/>
          <p:nvPr/>
        </p:nvSpPr>
        <p:spPr>
          <a:xfrm>
            <a:off x="4278983" y="1960414"/>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45" name="object 245"/>
          <p:cNvSpPr/>
          <p:nvPr/>
        </p:nvSpPr>
        <p:spPr>
          <a:xfrm>
            <a:off x="4312408" y="1960414"/>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46" name="object 246"/>
          <p:cNvSpPr/>
          <p:nvPr/>
        </p:nvSpPr>
        <p:spPr>
          <a:xfrm>
            <a:off x="4344681" y="1960414"/>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47" name="object 247"/>
          <p:cNvSpPr/>
          <p:nvPr/>
        </p:nvSpPr>
        <p:spPr>
          <a:xfrm>
            <a:off x="4378107" y="1960414"/>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48" name="object 248"/>
          <p:cNvSpPr/>
          <p:nvPr/>
        </p:nvSpPr>
        <p:spPr>
          <a:xfrm>
            <a:off x="4411532" y="1960414"/>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49" name="object 249"/>
          <p:cNvSpPr/>
          <p:nvPr/>
        </p:nvSpPr>
        <p:spPr>
          <a:xfrm>
            <a:off x="4444958" y="1960414"/>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50" name="object 250"/>
          <p:cNvSpPr/>
          <p:nvPr/>
        </p:nvSpPr>
        <p:spPr>
          <a:xfrm>
            <a:off x="4478384" y="1960414"/>
            <a:ext cx="17288" cy="0"/>
          </a:xfrm>
          <a:custGeom>
            <a:avLst/>
            <a:gdLst/>
            <a:ahLst/>
            <a:cxnLst/>
            <a:rect l="l" t="t" r="r" b="b"/>
            <a:pathLst>
              <a:path w="19049">
                <a:moveTo>
                  <a:pt x="0" y="0"/>
                </a:moveTo>
                <a:lnTo>
                  <a:pt x="19049" y="0"/>
                </a:lnTo>
              </a:path>
            </a:pathLst>
          </a:custGeom>
          <a:ln w="28752">
            <a:solidFill>
              <a:srgbClr val="000000"/>
            </a:solidFill>
          </a:ln>
        </p:spPr>
        <p:txBody>
          <a:bodyPr wrap="square" lIns="0" tIns="0" rIns="0" bIns="0" rtlCol="0">
            <a:noAutofit/>
          </a:bodyPr>
          <a:lstStyle/>
          <a:p>
            <a:endParaRPr sz="1634"/>
          </a:p>
        </p:txBody>
      </p:sp>
      <p:sp>
        <p:nvSpPr>
          <p:cNvPr id="251" name="object 251"/>
          <p:cNvSpPr/>
          <p:nvPr/>
        </p:nvSpPr>
        <p:spPr>
          <a:xfrm>
            <a:off x="4511809" y="1960414"/>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52" name="object 252"/>
          <p:cNvSpPr/>
          <p:nvPr/>
        </p:nvSpPr>
        <p:spPr>
          <a:xfrm>
            <a:off x="4545235" y="1960414"/>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53" name="object 253"/>
          <p:cNvSpPr/>
          <p:nvPr/>
        </p:nvSpPr>
        <p:spPr>
          <a:xfrm>
            <a:off x="4578660" y="1960414"/>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54" name="object 254"/>
          <p:cNvSpPr/>
          <p:nvPr/>
        </p:nvSpPr>
        <p:spPr>
          <a:xfrm>
            <a:off x="4612086" y="1960414"/>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55" name="object 255"/>
          <p:cNvSpPr/>
          <p:nvPr/>
        </p:nvSpPr>
        <p:spPr>
          <a:xfrm>
            <a:off x="3553994"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56" name="object 256"/>
          <p:cNvSpPr/>
          <p:nvPr/>
        </p:nvSpPr>
        <p:spPr>
          <a:xfrm>
            <a:off x="3520569"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57" name="object 257"/>
          <p:cNvSpPr/>
          <p:nvPr/>
        </p:nvSpPr>
        <p:spPr>
          <a:xfrm>
            <a:off x="3487143"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58" name="object 258"/>
          <p:cNvSpPr/>
          <p:nvPr/>
        </p:nvSpPr>
        <p:spPr>
          <a:xfrm>
            <a:off x="3453717"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59" name="object 259"/>
          <p:cNvSpPr/>
          <p:nvPr/>
        </p:nvSpPr>
        <p:spPr>
          <a:xfrm>
            <a:off x="3421444"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60" name="object 260"/>
          <p:cNvSpPr/>
          <p:nvPr/>
        </p:nvSpPr>
        <p:spPr>
          <a:xfrm>
            <a:off x="3388019" y="342998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61" name="object 261"/>
          <p:cNvSpPr/>
          <p:nvPr/>
        </p:nvSpPr>
        <p:spPr>
          <a:xfrm>
            <a:off x="3354594"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62" name="object 262"/>
          <p:cNvSpPr/>
          <p:nvPr/>
        </p:nvSpPr>
        <p:spPr>
          <a:xfrm>
            <a:off x="3321168"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63" name="object 263"/>
          <p:cNvSpPr/>
          <p:nvPr/>
        </p:nvSpPr>
        <p:spPr>
          <a:xfrm>
            <a:off x="3287743"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64" name="object 264"/>
          <p:cNvSpPr/>
          <p:nvPr/>
        </p:nvSpPr>
        <p:spPr>
          <a:xfrm>
            <a:off x="3254316"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65" name="object 265"/>
          <p:cNvSpPr/>
          <p:nvPr/>
        </p:nvSpPr>
        <p:spPr>
          <a:xfrm>
            <a:off x="3220891"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66" name="object 266"/>
          <p:cNvSpPr/>
          <p:nvPr/>
        </p:nvSpPr>
        <p:spPr>
          <a:xfrm>
            <a:off x="3187466"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67" name="object 267"/>
          <p:cNvSpPr/>
          <p:nvPr/>
        </p:nvSpPr>
        <p:spPr>
          <a:xfrm>
            <a:off x="3154040"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68" name="object 268"/>
          <p:cNvSpPr/>
          <p:nvPr/>
        </p:nvSpPr>
        <p:spPr>
          <a:xfrm>
            <a:off x="3120615"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69" name="object 269"/>
          <p:cNvSpPr/>
          <p:nvPr/>
        </p:nvSpPr>
        <p:spPr>
          <a:xfrm>
            <a:off x="3087188"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70" name="object 270"/>
          <p:cNvSpPr/>
          <p:nvPr/>
        </p:nvSpPr>
        <p:spPr>
          <a:xfrm>
            <a:off x="3053763"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71" name="object 271"/>
          <p:cNvSpPr/>
          <p:nvPr/>
        </p:nvSpPr>
        <p:spPr>
          <a:xfrm>
            <a:off x="3021491"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72" name="object 272"/>
          <p:cNvSpPr/>
          <p:nvPr/>
        </p:nvSpPr>
        <p:spPr>
          <a:xfrm>
            <a:off x="2988065"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73" name="object 273"/>
          <p:cNvSpPr/>
          <p:nvPr/>
        </p:nvSpPr>
        <p:spPr>
          <a:xfrm>
            <a:off x="2954640" y="342998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74" name="object 274"/>
          <p:cNvSpPr/>
          <p:nvPr/>
        </p:nvSpPr>
        <p:spPr>
          <a:xfrm>
            <a:off x="2921214"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75" name="object 275"/>
          <p:cNvSpPr/>
          <p:nvPr/>
        </p:nvSpPr>
        <p:spPr>
          <a:xfrm>
            <a:off x="2887789" y="342998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76" name="object 276"/>
          <p:cNvSpPr/>
          <p:nvPr/>
        </p:nvSpPr>
        <p:spPr>
          <a:xfrm>
            <a:off x="2854363"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77" name="object 277"/>
          <p:cNvSpPr/>
          <p:nvPr/>
        </p:nvSpPr>
        <p:spPr>
          <a:xfrm>
            <a:off x="2820937"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78" name="object 278"/>
          <p:cNvSpPr/>
          <p:nvPr/>
        </p:nvSpPr>
        <p:spPr>
          <a:xfrm>
            <a:off x="2787512"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79" name="object 279"/>
          <p:cNvSpPr/>
          <p:nvPr/>
        </p:nvSpPr>
        <p:spPr>
          <a:xfrm>
            <a:off x="2754086"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80" name="object 280"/>
          <p:cNvSpPr/>
          <p:nvPr/>
        </p:nvSpPr>
        <p:spPr>
          <a:xfrm>
            <a:off x="2720661"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81" name="object 281"/>
          <p:cNvSpPr/>
          <p:nvPr/>
        </p:nvSpPr>
        <p:spPr>
          <a:xfrm>
            <a:off x="2687235"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82" name="object 282"/>
          <p:cNvSpPr/>
          <p:nvPr/>
        </p:nvSpPr>
        <p:spPr>
          <a:xfrm>
            <a:off x="2654962" y="342998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83" name="object 283"/>
          <p:cNvSpPr/>
          <p:nvPr/>
        </p:nvSpPr>
        <p:spPr>
          <a:xfrm>
            <a:off x="2621537"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84" name="object 284"/>
          <p:cNvSpPr/>
          <p:nvPr/>
        </p:nvSpPr>
        <p:spPr>
          <a:xfrm>
            <a:off x="2588111" y="342998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85" name="object 285"/>
          <p:cNvSpPr/>
          <p:nvPr/>
        </p:nvSpPr>
        <p:spPr>
          <a:xfrm>
            <a:off x="2554686"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86" name="object 286"/>
          <p:cNvSpPr/>
          <p:nvPr/>
        </p:nvSpPr>
        <p:spPr>
          <a:xfrm>
            <a:off x="2521260"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87" name="object 287"/>
          <p:cNvSpPr/>
          <p:nvPr/>
        </p:nvSpPr>
        <p:spPr>
          <a:xfrm>
            <a:off x="2523565"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88" name="object 288"/>
          <p:cNvSpPr/>
          <p:nvPr/>
        </p:nvSpPr>
        <p:spPr>
          <a:xfrm>
            <a:off x="2556991" y="2940128"/>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89" name="object 289"/>
          <p:cNvSpPr/>
          <p:nvPr/>
        </p:nvSpPr>
        <p:spPr>
          <a:xfrm>
            <a:off x="2590416"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90" name="object 290"/>
          <p:cNvSpPr/>
          <p:nvPr/>
        </p:nvSpPr>
        <p:spPr>
          <a:xfrm>
            <a:off x="2623842"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91" name="object 291"/>
          <p:cNvSpPr/>
          <p:nvPr/>
        </p:nvSpPr>
        <p:spPr>
          <a:xfrm>
            <a:off x="2657268" y="2940128"/>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92" name="object 292"/>
          <p:cNvSpPr/>
          <p:nvPr/>
        </p:nvSpPr>
        <p:spPr>
          <a:xfrm>
            <a:off x="2689540"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3" name="object 293"/>
          <p:cNvSpPr/>
          <p:nvPr/>
        </p:nvSpPr>
        <p:spPr>
          <a:xfrm>
            <a:off x="2722966"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4" name="object 294"/>
          <p:cNvSpPr/>
          <p:nvPr/>
        </p:nvSpPr>
        <p:spPr>
          <a:xfrm>
            <a:off x="2756391"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5" name="object 295"/>
          <p:cNvSpPr/>
          <p:nvPr/>
        </p:nvSpPr>
        <p:spPr>
          <a:xfrm>
            <a:off x="2789817"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6" name="object 296"/>
          <p:cNvSpPr/>
          <p:nvPr/>
        </p:nvSpPr>
        <p:spPr>
          <a:xfrm>
            <a:off x="2823242"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7" name="object 297"/>
          <p:cNvSpPr/>
          <p:nvPr/>
        </p:nvSpPr>
        <p:spPr>
          <a:xfrm>
            <a:off x="2856668" y="2940128"/>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98" name="object 298"/>
          <p:cNvSpPr/>
          <p:nvPr/>
        </p:nvSpPr>
        <p:spPr>
          <a:xfrm>
            <a:off x="2890094"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99" name="object 299"/>
          <p:cNvSpPr/>
          <p:nvPr/>
        </p:nvSpPr>
        <p:spPr>
          <a:xfrm>
            <a:off x="2923519"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00" name="object 300"/>
          <p:cNvSpPr/>
          <p:nvPr/>
        </p:nvSpPr>
        <p:spPr>
          <a:xfrm>
            <a:off x="2956945" y="2940128"/>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301" name="object 301"/>
          <p:cNvSpPr/>
          <p:nvPr/>
        </p:nvSpPr>
        <p:spPr>
          <a:xfrm>
            <a:off x="2990370" y="2940128"/>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302" name="object 302"/>
          <p:cNvSpPr/>
          <p:nvPr/>
        </p:nvSpPr>
        <p:spPr>
          <a:xfrm>
            <a:off x="3023795"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03" name="object 303"/>
          <p:cNvSpPr/>
          <p:nvPr/>
        </p:nvSpPr>
        <p:spPr>
          <a:xfrm>
            <a:off x="3056069"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04" name="object 304"/>
          <p:cNvSpPr/>
          <p:nvPr/>
        </p:nvSpPr>
        <p:spPr>
          <a:xfrm>
            <a:off x="3089494"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05" name="object 305"/>
          <p:cNvSpPr/>
          <p:nvPr/>
        </p:nvSpPr>
        <p:spPr>
          <a:xfrm>
            <a:off x="3122920"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06" name="object 306"/>
          <p:cNvSpPr/>
          <p:nvPr/>
        </p:nvSpPr>
        <p:spPr>
          <a:xfrm>
            <a:off x="3156344"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07" name="object 307"/>
          <p:cNvSpPr/>
          <p:nvPr/>
        </p:nvSpPr>
        <p:spPr>
          <a:xfrm>
            <a:off x="3189771"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08" name="object 308"/>
          <p:cNvSpPr/>
          <p:nvPr/>
        </p:nvSpPr>
        <p:spPr>
          <a:xfrm>
            <a:off x="3223196"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09" name="object 309"/>
          <p:cNvSpPr/>
          <p:nvPr/>
        </p:nvSpPr>
        <p:spPr>
          <a:xfrm>
            <a:off x="3256622"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0" name="object 310"/>
          <p:cNvSpPr/>
          <p:nvPr/>
        </p:nvSpPr>
        <p:spPr>
          <a:xfrm>
            <a:off x="3290048" y="2940128"/>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311" name="object 311"/>
          <p:cNvSpPr/>
          <p:nvPr/>
        </p:nvSpPr>
        <p:spPr>
          <a:xfrm>
            <a:off x="3323472"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2" name="object 312"/>
          <p:cNvSpPr/>
          <p:nvPr/>
        </p:nvSpPr>
        <p:spPr>
          <a:xfrm>
            <a:off x="3356899"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3" name="object 313"/>
          <p:cNvSpPr/>
          <p:nvPr/>
        </p:nvSpPr>
        <p:spPr>
          <a:xfrm>
            <a:off x="3390324"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4" name="object 314"/>
          <p:cNvSpPr/>
          <p:nvPr/>
        </p:nvSpPr>
        <p:spPr>
          <a:xfrm>
            <a:off x="3423750"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5" name="object 315"/>
          <p:cNvSpPr/>
          <p:nvPr/>
        </p:nvSpPr>
        <p:spPr>
          <a:xfrm>
            <a:off x="3456023"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16" name="object 316"/>
          <p:cNvSpPr/>
          <p:nvPr/>
        </p:nvSpPr>
        <p:spPr>
          <a:xfrm>
            <a:off x="3489448"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17" name="object 317"/>
          <p:cNvSpPr/>
          <p:nvPr/>
        </p:nvSpPr>
        <p:spPr>
          <a:xfrm>
            <a:off x="3522874"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18" name="object 318"/>
          <p:cNvSpPr/>
          <p:nvPr/>
        </p:nvSpPr>
        <p:spPr>
          <a:xfrm>
            <a:off x="3556299"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19" name="object 319"/>
          <p:cNvSpPr/>
          <p:nvPr/>
        </p:nvSpPr>
        <p:spPr>
          <a:xfrm>
            <a:off x="3589725"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20" name="object 320"/>
          <p:cNvSpPr/>
          <p:nvPr/>
        </p:nvSpPr>
        <p:spPr>
          <a:xfrm>
            <a:off x="3623151"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21" name="object 321"/>
          <p:cNvSpPr/>
          <p:nvPr/>
        </p:nvSpPr>
        <p:spPr>
          <a:xfrm>
            <a:off x="3656576"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22" name="object 322"/>
          <p:cNvSpPr/>
          <p:nvPr/>
        </p:nvSpPr>
        <p:spPr>
          <a:xfrm>
            <a:off x="3690002"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23" name="object 323"/>
          <p:cNvSpPr/>
          <p:nvPr/>
        </p:nvSpPr>
        <p:spPr>
          <a:xfrm>
            <a:off x="3723427"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24" name="object 324"/>
          <p:cNvSpPr/>
          <p:nvPr/>
        </p:nvSpPr>
        <p:spPr>
          <a:xfrm>
            <a:off x="3756853" y="2940128"/>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325" name="object 325"/>
          <p:cNvSpPr/>
          <p:nvPr/>
        </p:nvSpPr>
        <p:spPr>
          <a:xfrm>
            <a:off x="3790278"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26" name="object 326"/>
          <p:cNvSpPr/>
          <p:nvPr/>
        </p:nvSpPr>
        <p:spPr>
          <a:xfrm>
            <a:off x="3822551"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27" name="object 327"/>
          <p:cNvSpPr/>
          <p:nvPr/>
        </p:nvSpPr>
        <p:spPr>
          <a:xfrm>
            <a:off x="3855977"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28" name="object 328"/>
          <p:cNvSpPr/>
          <p:nvPr/>
        </p:nvSpPr>
        <p:spPr>
          <a:xfrm>
            <a:off x="3889402"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29" name="object 329"/>
          <p:cNvSpPr/>
          <p:nvPr/>
        </p:nvSpPr>
        <p:spPr>
          <a:xfrm>
            <a:off x="3922828"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30" name="object 330"/>
          <p:cNvSpPr/>
          <p:nvPr/>
        </p:nvSpPr>
        <p:spPr>
          <a:xfrm>
            <a:off x="3956253"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31" name="object 331"/>
          <p:cNvSpPr/>
          <p:nvPr/>
        </p:nvSpPr>
        <p:spPr>
          <a:xfrm>
            <a:off x="3989679"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32" name="object 332"/>
          <p:cNvSpPr/>
          <p:nvPr/>
        </p:nvSpPr>
        <p:spPr>
          <a:xfrm>
            <a:off x="4023105"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3" name="object 333"/>
          <p:cNvSpPr/>
          <p:nvPr/>
        </p:nvSpPr>
        <p:spPr>
          <a:xfrm>
            <a:off x="4056530" y="2940128"/>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334" name="object 334"/>
          <p:cNvSpPr/>
          <p:nvPr/>
        </p:nvSpPr>
        <p:spPr>
          <a:xfrm>
            <a:off x="4089956"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5" name="object 335"/>
          <p:cNvSpPr/>
          <p:nvPr/>
        </p:nvSpPr>
        <p:spPr>
          <a:xfrm>
            <a:off x="4123381"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6" name="object 336"/>
          <p:cNvSpPr/>
          <p:nvPr/>
        </p:nvSpPr>
        <p:spPr>
          <a:xfrm>
            <a:off x="4156807"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7" name="object 337"/>
          <p:cNvSpPr/>
          <p:nvPr/>
        </p:nvSpPr>
        <p:spPr>
          <a:xfrm>
            <a:off x="4190232"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8" name="object 338"/>
          <p:cNvSpPr/>
          <p:nvPr/>
        </p:nvSpPr>
        <p:spPr>
          <a:xfrm>
            <a:off x="4222505"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39" name="object 339"/>
          <p:cNvSpPr/>
          <p:nvPr/>
        </p:nvSpPr>
        <p:spPr>
          <a:xfrm>
            <a:off x="4255931"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40" name="object 340"/>
          <p:cNvSpPr/>
          <p:nvPr/>
        </p:nvSpPr>
        <p:spPr>
          <a:xfrm>
            <a:off x="4289356"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41" name="object 341"/>
          <p:cNvSpPr/>
          <p:nvPr/>
        </p:nvSpPr>
        <p:spPr>
          <a:xfrm>
            <a:off x="4322782"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42" name="object 342"/>
          <p:cNvSpPr/>
          <p:nvPr/>
        </p:nvSpPr>
        <p:spPr>
          <a:xfrm>
            <a:off x="4356207"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43" name="object 343"/>
          <p:cNvSpPr/>
          <p:nvPr/>
        </p:nvSpPr>
        <p:spPr>
          <a:xfrm>
            <a:off x="4389633"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44" name="object 344"/>
          <p:cNvSpPr/>
          <p:nvPr/>
        </p:nvSpPr>
        <p:spPr>
          <a:xfrm>
            <a:off x="4423058"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45" name="object 345"/>
          <p:cNvSpPr/>
          <p:nvPr/>
        </p:nvSpPr>
        <p:spPr>
          <a:xfrm>
            <a:off x="4456484"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46" name="object 346"/>
          <p:cNvSpPr/>
          <p:nvPr/>
        </p:nvSpPr>
        <p:spPr>
          <a:xfrm>
            <a:off x="4489909"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47" name="object 347"/>
          <p:cNvSpPr/>
          <p:nvPr/>
        </p:nvSpPr>
        <p:spPr>
          <a:xfrm>
            <a:off x="4523335" y="2940128"/>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348" name="object 348"/>
          <p:cNvSpPr/>
          <p:nvPr/>
        </p:nvSpPr>
        <p:spPr>
          <a:xfrm>
            <a:off x="4556761" y="2940128"/>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49" name="object 349"/>
          <p:cNvSpPr/>
          <p:nvPr/>
        </p:nvSpPr>
        <p:spPr>
          <a:xfrm>
            <a:off x="4589033" y="2940128"/>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50" name="object 350"/>
          <p:cNvSpPr/>
          <p:nvPr/>
        </p:nvSpPr>
        <p:spPr>
          <a:xfrm>
            <a:off x="4622458" y="2940129"/>
            <a:ext cx="10373" cy="6915"/>
          </a:xfrm>
          <a:custGeom>
            <a:avLst/>
            <a:gdLst/>
            <a:ahLst/>
            <a:cxnLst/>
            <a:rect l="l" t="t" r="r" b="b"/>
            <a:pathLst>
              <a:path w="11430" h="7619">
                <a:moveTo>
                  <a:pt x="0" y="0"/>
                </a:moveTo>
                <a:lnTo>
                  <a:pt x="11430" y="0"/>
                </a:lnTo>
                <a:lnTo>
                  <a:pt x="11430" y="7619"/>
                </a:lnTo>
              </a:path>
            </a:pathLst>
          </a:custGeom>
          <a:ln w="28752">
            <a:solidFill>
              <a:srgbClr val="000000"/>
            </a:solidFill>
          </a:ln>
        </p:spPr>
        <p:txBody>
          <a:bodyPr wrap="square" lIns="0" tIns="0" rIns="0" bIns="0" rtlCol="0">
            <a:noAutofit/>
          </a:bodyPr>
          <a:lstStyle/>
          <a:p>
            <a:endParaRPr sz="1634"/>
          </a:p>
        </p:txBody>
      </p:sp>
      <p:sp>
        <p:nvSpPr>
          <p:cNvPr id="351" name="object 351"/>
          <p:cNvSpPr/>
          <p:nvPr/>
        </p:nvSpPr>
        <p:spPr>
          <a:xfrm>
            <a:off x="4632832" y="296318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52" name="object 352"/>
          <p:cNvSpPr/>
          <p:nvPr/>
        </p:nvSpPr>
        <p:spPr>
          <a:xfrm>
            <a:off x="4632832" y="299660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53" name="object 353"/>
          <p:cNvSpPr/>
          <p:nvPr/>
        </p:nvSpPr>
        <p:spPr>
          <a:xfrm>
            <a:off x="4632832" y="303003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54" name="object 354"/>
          <p:cNvSpPr/>
          <p:nvPr/>
        </p:nvSpPr>
        <p:spPr>
          <a:xfrm>
            <a:off x="4632832" y="306345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55" name="object 355"/>
          <p:cNvSpPr/>
          <p:nvPr/>
        </p:nvSpPr>
        <p:spPr>
          <a:xfrm>
            <a:off x="4632832" y="309688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56" name="object 356"/>
          <p:cNvSpPr/>
          <p:nvPr/>
        </p:nvSpPr>
        <p:spPr>
          <a:xfrm>
            <a:off x="4632832" y="3130308"/>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357" name="object 357"/>
          <p:cNvSpPr/>
          <p:nvPr/>
        </p:nvSpPr>
        <p:spPr>
          <a:xfrm>
            <a:off x="4632832" y="3163734"/>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358" name="object 358"/>
          <p:cNvSpPr/>
          <p:nvPr/>
        </p:nvSpPr>
        <p:spPr>
          <a:xfrm>
            <a:off x="4632832" y="3197159"/>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359" name="object 359"/>
          <p:cNvSpPr/>
          <p:nvPr/>
        </p:nvSpPr>
        <p:spPr>
          <a:xfrm>
            <a:off x="4632832" y="3230585"/>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360" name="object 360"/>
          <p:cNvSpPr/>
          <p:nvPr/>
        </p:nvSpPr>
        <p:spPr>
          <a:xfrm>
            <a:off x="4632832" y="3264011"/>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361" name="object 361"/>
          <p:cNvSpPr/>
          <p:nvPr/>
        </p:nvSpPr>
        <p:spPr>
          <a:xfrm>
            <a:off x="4632832" y="329743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362" name="object 362"/>
          <p:cNvSpPr/>
          <p:nvPr/>
        </p:nvSpPr>
        <p:spPr>
          <a:xfrm>
            <a:off x="4632832" y="332970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63" name="object 363"/>
          <p:cNvSpPr/>
          <p:nvPr/>
        </p:nvSpPr>
        <p:spPr>
          <a:xfrm>
            <a:off x="4632832" y="336313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64" name="object 364"/>
          <p:cNvSpPr/>
          <p:nvPr/>
        </p:nvSpPr>
        <p:spPr>
          <a:xfrm>
            <a:off x="4632832" y="339656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65" name="object 365"/>
          <p:cNvSpPr/>
          <p:nvPr/>
        </p:nvSpPr>
        <p:spPr>
          <a:xfrm>
            <a:off x="4615543"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66" name="object 366"/>
          <p:cNvSpPr/>
          <p:nvPr/>
        </p:nvSpPr>
        <p:spPr>
          <a:xfrm>
            <a:off x="4583271" y="342998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67" name="object 367"/>
          <p:cNvSpPr/>
          <p:nvPr/>
        </p:nvSpPr>
        <p:spPr>
          <a:xfrm>
            <a:off x="4549845" y="342998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68" name="object 368"/>
          <p:cNvSpPr/>
          <p:nvPr/>
        </p:nvSpPr>
        <p:spPr>
          <a:xfrm>
            <a:off x="4516419"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69" name="object 369"/>
          <p:cNvSpPr/>
          <p:nvPr/>
        </p:nvSpPr>
        <p:spPr>
          <a:xfrm>
            <a:off x="4482994" y="342998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70" name="object 370"/>
          <p:cNvSpPr/>
          <p:nvPr/>
        </p:nvSpPr>
        <p:spPr>
          <a:xfrm>
            <a:off x="4449568"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71" name="object 371"/>
          <p:cNvSpPr/>
          <p:nvPr/>
        </p:nvSpPr>
        <p:spPr>
          <a:xfrm>
            <a:off x="4416143"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72" name="object 372"/>
          <p:cNvSpPr/>
          <p:nvPr/>
        </p:nvSpPr>
        <p:spPr>
          <a:xfrm>
            <a:off x="4382717"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3" name="object 373"/>
          <p:cNvSpPr/>
          <p:nvPr/>
        </p:nvSpPr>
        <p:spPr>
          <a:xfrm>
            <a:off x="4349292"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4" name="object 374"/>
          <p:cNvSpPr/>
          <p:nvPr/>
        </p:nvSpPr>
        <p:spPr>
          <a:xfrm>
            <a:off x="4315866"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5" name="object 375"/>
          <p:cNvSpPr/>
          <p:nvPr/>
        </p:nvSpPr>
        <p:spPr>
          <a:xfrm>
            <a:off x="4282440"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6" name="object 376"/>
          <p:cNvSpPr/>
          <p:nvPr/>
        </p:nvSpPr>
        <p:spPr>
          <a:xfrm>
            <a:off x="4249015"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7" name="object 377"/>
          <p:cNvSpPr/>
          <p:nvPr/>
        </p:nvSpPr>
        <p:spPr>
          <a:xfrm>
            <a:off x="4215589"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8" name="object 378"/>
          <p:cNvSpPr/>
          <p:nvPr/>
        </p:nvSpPr>
        <p:spPr>
          <a:xfrm>
            <a:off x="4183317" y="342998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79" name="object 379"/>
          <p:cNvSpPr/>
          <p:nvPr/>
        </p:nvSpPr>
        <p:spPr>
          <a:xfrm>
            <a:off x="4149891"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0" name="object 380"/>
          <p:cNvSpPr/>
          <p:nvPr/>
        </p:nvSpPr>
        <p:spPr>
          <a:xfrm>
            <a:off x="4116466"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1" name="object 381"/>
          <p:cNvSpPr/>
          <p:nvPr/>
        </p:nvSpPr>
        <p:spPr>
          <a:xfrm>
            <a:off x="4083040"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2" name="object 382"/>
          <p:cNvSpPr/>
          <p:nvPr/>
        </p:nvSpPr>
        <p:spPr>
          <a:xfrm>
            <a:off x="4049614"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3" name="object 383"/>
          <p:cNvSpPr/>
          <p:nvPr/>
        </p:nvSpPr>
        <p:spPr>
          <a:xfrm>
            <a:off x="4016189" y="342998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84" name="object 384"/>
          <p:cNvSpPr/>
          <p:nvPr/>
        </p:nvSpPr>
        <p:spPr>
          <a:xfrm>
            <a:off x="3982763"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85" name="object 385"/>
          <p:cNvSpPr/>
          <p:nvPr/>
        </p:nvSpPr>
        <p:spPr>
          <a:xfrm>
            <a:off x="3949338"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86" name="object 386"/>
          <p:cNvSpPr/>
          <p:nvPr/>
        </p:nvSpPr>
        <p:spPr>
          <a:xfrm>
            <a:off x="3915912"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87" name="object 387"/>
          <p:cNvSpPr/>
          <p:nvPr/>
        </p:nvSpPr>
        <p:spPr>
          <a:xfrm>
            <a:off x="3882487"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88" name="object 388"/>
          <p:cNvSpPr/>
          <p:nvPr/>
        </p:nvSpPr>
        <p:spPr>
          <a:xfrm>
            <a:off x="3849061"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89" name="object 389"/>
          <p:cNvSpPr/>
          <p:nvPr/>
        </p:nvSpPr>
        <p:spPr>
          <a:xfrm>
            <a:off x="3816788"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90" name="object 390"/>
          <p:cNvSpPr/>
          <p:nvPr/>
        </p:nvSpPr>
        <p:spPr>
          <a:xfrm>
            <a:off x="3783363"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91" name="object 391"/>
          <p:cNvSpPr/>
          <p:nvPr/>
        </p:nvSpPr>
        <p:spPr>
          <a:xfrm>
            <a:off x="3749937"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92" name="object 392"/>
          <p:cNvSpPr/>
          <p:nvPr/>
        </p:nvSpPr>
        <p:spPr>
          <a:xfrm>
            <a:off x="3716512" y="3429985"/>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93" name="object 393"/>
          <p:cNvSpPr/>
          <p:nvPr/>
        </p:nvSpPr>
        <p:spPr>
          <a:xfrm>
            <a:off x="3683086"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94" name="object 394"/>
          <p:cNvSpPr/>
          <p:nvPr/>
        </p:nvSpPr>
        <p:spPr>
          <a:xfrm>
            <a:off x="3649660" y="3429985"/>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95" name="object 395"/>
          <p:cNvSpPr/>
          <p:nvPr/>
        </p:nvSpPr>
        <p:spPr>
          <a:xfrm>
            <a:off x="3616235"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96" name="object 396"/>
          <p:cNvSpPr/>
          <p:nvPr/>
        </p:nvSpPr>
        <p:spPr>
          <a:xfrm>
            <a:off x="3582809" y="3429985"/>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97" name="object 397"/>
          <p:cNvSpPr/>
          <p:nvPr/>
        </p:nvSpPr>
        <p:spPr>
          <a:xfrm>
            <a:off x="2508581" y="340923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398" name="object 398"/>
          <p:cNvSpPr/>
          <p:nvPr/>
        </p:nvSpPr>
        <p:spPr>
          <a:xfrm>
            <a:off x="2508581" y="3375812"/>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399" name="object 399"/>
          <p:cNvSpPr/>
          <p:nvPr/>
        </p:nvSpPr>
        <p:spPr>
          <a:xfrm>
            <a:off x="2508581" y="3342388"/>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00" name="object 400"/>
          <p:cNvSpPr/>
          <p:nvPr/>
        </p:nvSpPr>
        <p:spPr>
          <a:xfrm>
            <a:off x="2508581" y="330896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01" name="object 401"/>
          <p:cNvSpPr/>
          <p:nvPr/>
        </p:nvSpPr>
        <p:spPr>
          <a:xfrm>
            <a:off x="2508581" y="327553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02" name="object 402"/>
          <p:cNvSpPr/>
          <p:nvPr/>
        </p:nvSpPr>
        <p:spPr>
          <a:xfrm>
            <a:off x="2508581" y="324211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03" name="object 403"/>
          <p:cNvSpPr/>
          <p:nvPr/>
        </p:nvSpPr>
        <p:spPr>
          <a:xfrm>
            <a:off x="2508581" y="320868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04" name="object 404"/>
          <p:cNvSpPr/>
          <p:nvPr/>
        </p:nvSpPr>
        <p:spPr>
          <a:xfrm>
            <a:off x="2508581" y="3175260"/>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05" name="object 405"/>
          <p:cNvSpPr/>
          <p:nvPr/>
        </p:nvSpPr>
        <p:spPr>
          <a:xfrm>
            <a:off x="2508581" y="314183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06" name="object 406"/>
          <p:cNvSpPr/>
          <p:nvPr/>
        </p:nvSpPr>
        <p:spPr>
          <a:xfrm>
            <a:off x="2508581" y="3109561"/>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07" name="object 407"/>
          <p:cNvSpPr/>
          <p:nvPr/>
        </p:nvSpPr>
        <p:spPr>
          <a:xfrm>
            <a:off x="2508581" y="3076135"/>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08" name="object 408"/>
          <p:cNvSpPr/>
          <p:nvPr/>
        </p:nvSpPr>
        <p:spPr>
          <a:xfrm>
            <a:off x="2508581" y="304271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09" name="object 409"/>
          <p:cNvSpPr/>
          <p:nvPr/>
        </p:nvSpPr>
        <p:spPr>
          <a:xfrm>
            <a:off x="2508581" y="300928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10" name="object 410"/>
          <p:cNvSpPr/>
          <p:nvPr/>
        </p:nvSpPr>
        <p:spPr>
          <a:xfrm>
            <a:off x="2508581" y="2975859"/>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11" name="object 411"/>
          <p:cNvSpPr/>
          <p:nvPr/>
        </p:nvSpPr>
        <p:spPr>
          <a:xfrm>
            <a:off x="2508581" y="294243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12" name="object 412"/>
          <p:cNvSpPr/>
          <p:nvPr/>
        </p:nvSpPr>
        <p:spPr>
          <a:xfrm>
            <a:off x="2346064" y="1796743"/>
            <a:ext cx="2450438" cy="2776626"/>
          </a:xfrm>
          <a:custGeom>
            <a:avLst/>
            <a:gdLst/>
            <a:ahLst/>
            <a:cxnLst/>
            <a:rect l="l" t="t" r="r" b="b"/>
            <a:pathLst>
              <a:path w="2700020" h="3059430">
                <a:moveTo>
                  <a:pt x="1350009" y="3059430"/>
                </a:moveTo>
                <a:lnTo>
                  <a:pt x="0" y="3059430"/>
                </a:lnTo>
                <a:lnTo>
                  <a:pt x="0" y="0"/>
                </a:lnTo>
                <a:lnTo>
                  <a:pt x="2700020" y="0"/>
                </a:lnTo>
                <a:lnTo>
                  <a:pt x="2700020" y="3059430"/>
                </a:lnTo>
                <a:lnTo>
                  <a:pt x="1350009" y="3059430"/>
                </a:lnTo>
                <a:close/>
              </a:path>
            </a:pathLst>
          </a:custGeom>
          <a:ln w="28752">
            <a:solidFill>
              <a:srgbClr val="000000"/>
            </a:solidFill>
          </a:ln>
        </p:spPr>
        <p:txBody>
          <a:bodyPr wrap="square" lIns="0" tIns="0" rIns="0" bIns="0" rtlCol="0">
            <a:noAutofit/>
          </a:bodyPr>
          <a:lstStyle/>
          <a:p>
            <a:endParaRPr sz="1634"/>
          </a:p>
        </p:txBody>
      </p:sp>
      <p:sp>
        <p:nvSpPr>
          <p:cNvPr id="413" name="object 413"/>
          <p:cNvSpPr/>
          <p:nvPr/>
        </p:nvSpPr>
        <p:spPr>
          <a:xfrm>
            <a:off x="2999591" y="4410852"/>
            <a:ext cx="2249885" cy="896727"/>
          </a:xfrm>
          <a:custGeom>
            <a:avLst/>
            <a:gdLst/>
            <a:ahLst/>
            <a:cxnLst/>
            <a:rect l="l" t="t" r="r" b="b"/>
            <a:pathLst>
              <a:path w="2479040" h="988060">
                <a:moveTo>
                  <a:pt x="0" y="0"/>
                </a:moveTo>
                <a:lnTo>
                  <a:pt x="6191" y="96203"/>
                </a:lnTo>
                <a:lnTo>
                  <a:pt x="24767" y="187114"/>
                </a:lnTo>
                <a:lnTo>
                  <a:pt x="55729" y="272794"/>
                </a:lnTo>
                <a:lnTo>
                  <a:pt x="99080" y="353303"/>
                </a:lnTo>
                <a:lnTo>
                  <a:pt x="154820" y="428704"/>
                </a:lnTo>
                <a:lnTo>
                  <a:pt x="222953" y="499056"/>
                </a:lnTo>
                <a:lnTo>
                  <a:pt x="303480" y="564421"/>
                </a:lnTo>
                <a:lnTo>
                  <a:pt x="396402" y="624860"/>
                </a:lnTo>
                <a:lnTo>
                  <a:pt x="501722" y="680433"/>
                </a:lnTo>
                <a:lnTo>
                  <a:pt x="619442" y="731202"/>
                </a:lnTo>
                <a:lnTo>
                  <a:pt x="749563" y="777227"/>
                </a:lnTo>
                <a:lnTo>
                  <a:pt x="892088" y="818570"/>
                </a:lnTo>
                <a:lnTo>
                  <a:pt x="1047018" y="855292"/>
                </a:lnTo>
                <a:lnTo>
                  <a:pt x="1214356" y="887453"/>
                </a:lnTo>
                <a:lnTo>
                  <a:pt x="1394102" y="915114"/>
                </a:lnTo>
                <a:lnTo>
                  <a:pt x="1586260" y="938336"/>
                </a:lnTo>
                <a:lnTo>
                  <a:pt x="1790831" y="957181"/>
                </a:lnTo>
                <a:lnTo>
                  <a:pt x="2007816" y="971710"/>
                </a:lnTo>
                <a:lnTo>
                  <a:pt x="2237218" y="981982"/>
                </a:lnTo>
                <a:lnTo>
                  <a:pt x="2479040" y="988060"/>
                </a:lnTo>
              </a:path>
            </a:pathLst>
          </a:custGeom>
          <a:ln w="28752">
            <a:solidFill>
              <a:srgbClr val="C4000A"/>
            </a:solidFill>
          </a:ln>
        </p:spPr>
        <p:txBody>
          <a:bodyPr wrap="square" lIns="0" tIns="0" rIns="0" bIns="0" rtlCol="0">
            <a:noAutofit/>
          </a:bodyPr>
          <a:lstStyle/>
          <a:p>
            <a:endParaRPr sz="1634"/>
          </a:p>
        </p:txBody>
      </p:sp>
      <p:sp>
        <p:nvSpPr>
          <p:cNvPr id="414" name="object 414"/>
          <p:cNvSpPr/>
          <p:nvPr/>
        </p:nvSpPr>
        <p:spPr>
          <a:xfrm>
            <a:off x="5242559" y="5238423"/>
            <a:ext cx="207469" cy="137160"/>
          </a:xfrm>
          <a:custGeom>
            <a:avLst/>
            <a:gdLst/>
            <a:ahLst/>
            <a:cxnLst/>
            <a:rect l="l" t="t" r="r" b="b"/>
            <a:pathLst>
              <a:path w="228600" h="151129">
                <a:moveTo>
                  <a:pt x="228600" y="77469"/>
                </a:moveTo>
                <a:lnTo>
                  <a:pt x="2539" y="0"/>
                </a:lnTo>
                <a:lnTo>
                  <a:pt x="0" y="151130"/>
                </a:lnTo>
                <a:lnTo>
                  <a:pt x="228600" y="77469"/>
                </a:lnTo>
                <a:close/>
              </a:path>
            </a:pathLst>
          </a:custGeom>
          <a:solidFill>
            <a:srgbClr val="C4000A"/>
          </a:solidFill>
        </p:spPr>
        <p:txBody>
          <a:bodyPr wrap="square" lIns="0" tIns="0" rIns="0" bIns="0" rtlCol="0">
            <a:noAutofit/>
          </a:bodyPr>
          <a:lstStyle/>
          <a:p>
            <a:endParaRPr sz="1634"/>
          </a:p>
        </p:txBody>
      </p:sp>
      <p:sp>
        <p:nvSpPr>
          <p:cNvPr id="415" name="object 415"/>
          <p:cNvSpPr/>
          <p:nvPr/>
        </p:nvSpPr>
        <p:spPr>
          <a:xfrm>
            <a:off x="2999591" y="4410852"/>
            <a:ext cx="1100738" cy="474505"/>
          </a:xfrm>
          <a:custGeom>
            <a:avLst/>
            <a:gdLst/>
            <a:ahLst/>
            <a:cxnLst/>
            <a:rect l="l" t="t" r="r" b="b"/>
            <a:pathLst>
              <a:path w="1212850" h="522834">
                <a:moveTo>
                  <a:pt x="0" y="0"/>
                </a:moveTo>
                <a:lnTo>
                  <a:pt x="7173" y="94602"/>
                </a:lnTo>
                <a:lnTo>
                  <a:pt x="27821" y="179265"/>
                </a:lnTo>
                <a:lnTo>
                  <a:pt x="60637" y="254163"/>
                </a:lnTo>
                <a:lnTo>
                  <a:pt x="104312" y="319471"/>
                </a:lnTo>
                <a:lnTo>
                  <a:pt x="157539" y="375364"/>
                </a:lnTo>
                <a:lnTo>
                  <a:pt x="219010" y="422018"/>
                </a:lnTo>
                <a:lnTo>
                  <a:pt x="287417" y="459608"/>
                </a:lnTo>
                <a:lnTo>
                  <a:pt x="361452" y="488309"/>
                </a:lnTo>
                <a:lnTo>
                  <a:pt x="439807" y="508297"/>
                </a:lnTo>
                <a:lnTo>
                  <a:pt x="521176" y="519747"/>
                </a:lnTo>
                <a:lnTo>
                  <a:pt x="604249" y="522834"/>
                </a:lnTo>
                <a:lnTo>
                  <a:pt x="687720" y="517733"/>
                </a:lnTo>
                <a:lnTo>
                  <a:pt x="770280" y="504619"/>
                </a:lnTo>
                <a:lnTo>
                  <a:pt x="850621" y="483669"/>
                </a:lnTo>
                <a:lnTo>
                  <a:pt x="927437" y="455056"/>
                </a:lnTo>
                <a:lnTo>
                  <a:pt x="999418" y="418957"/>
                </a:lnTo>
                <a:lnTo>
                  <a:pt x="1065258" y="375547"/>
                </a:lnTo>
                <a:lnTo>
                  <a:pt x="1123649" y="325000"/>
                </a:lnTo>
                <a:lnTo>
                  <a:pt x="1173282" y="267493"/>
                </a:lnTo>
                <a:lnTo>
                  <a:pt x="1212850" y="203200"/>
                </a:lnTo>
              </a:path>
            </a:pathLst>
          </a:custGeom>
          <a:ln w="28752">
            <a:solidFill>
              <a:srgbClr val="C4000A"/>
            </a:solidFill>
          </a:ln>
        </p:spPr>
        <p:txBody>
          <a:bodyPr wrap="square" lIns="0" tIns="0" rIns="0" bIns="0" rtlCol="0">
            <a:noAutofit/>
          </a:bodyPr>
          <a:lstStyle/>
          <a:p>
            <a:endParaRPr sz="1634"/>
          </a:p>
        </p:txBody>
      </p:sp>
      <p:sp>
        <p:nvSpPr>
          <p:cNvPr id="416" name="object 416"/>
          <p:cNvSpPr/>
          <p:nvPr/>
        </p:nvSpPr>
        <p:spPr>
          <a:xfrm>
            <a:off x="4027715" y="4410852"/>
            <a:ext cx="133701" cy="215537"/>
          </a:xfrm>
          <a:custGeom>
            <a:avLst/>
            <a:gdLst/>
            <a:ahLst/>
            <a:cxnLst/>
            <a:rect l="l" t="t" r="r" b="b"/>
            <a:pathLst>
              <a:path w="147319" h="237489">
                <a:moveTo>
                  <a:pt x="127000" y="0"/>
                </a:moveTo>
                <a:lnTo>
                  <a:pt x="0" y="201930"/>
                </a:lnTo>
                <a:lnTo>
                  <a:pt x="147319" y="237490"/>
                </a:lnTo>
                <a:lnTo>
                  <a:pt x="127000" y="0"/>
                </a:lnTo>
                <a:close/>
              </a:path>
            </a:pathLst>
          </a:custGeom>
          <a:solidFill>
            <a:srgbClr val="C4000A"/>
          </a:solidFill>
        </p:spPr>
        <p:txBody>
          <a:bodyPr wrap="square" lIns="0" tIns="0" rIns="0" bIns="0" rtlCol="0">
            <a:noAutofit/>
          </a:bodyPr>
          <a:lstStyle/>
          <a:p>
            <a:endParaRPr sz="1634"/>
          </a:p>
        </p:txBody>
      </p:sp>
      <p:sp>
        <p:nvSpPr>
          <p:cNvPr id="417" name="object 417"/>
          <p:cNvSpPr/>
          <p:nvPr/>
        </p:nvSpPr>
        <p:spPr>
          <a:xfrm>
            <a:off x="2033309" y="3216754"/>
            <a:ext cx="475272" cy="784923"/>
          </a:xfrm>
          <a:custGeom>
            <a:avLst/>
            <a:gdLst/>
            <a:ahLst/>
            <a:cxnLst/>
            <a:rect l="l" t="t" r="r" b="b"/>
            <a:pathLst>
              <a:path w="523679" h="864869">
                <a:moveTo>
                  <a:pt x="523679" y="864869"/>
                </a:moveTo>
                <a:lnTo>
                  <a:pt x="429075" y="859785"/>
                </a:lnTo>
                <a:lnTo>
                  <a:pt x="344408" y="845145"/>
                </a:lnTo>
                <a:lnTo>
                  <a:pt x="269499" y="821874"/>
                </a:lnTo>
                <a:lnTo>
                  <a:pt x="204167" y="790895"/>
                </a:lnTo>
                <a:lnTo>
                  <a:pt x="148235" y="753129"/>
                </a:lnTo>
                <a:lnTo>
                  <a:pt x="101523" y="709502"/>
                </a:lnTo>
                <a:lnTo>
                  <a:pt x="63853" y="660934"/>
                </a:lnTo>
                <a:lnTo>
                  <a:pt x="35044" y="608350"/>
                </a:lnTo>
                <a:lnTo>
                  <a:pt x="14918" y="552672"/>
                </a:lnTo>
                <a:lnTo>
                  <a:pt x="3296" y="494823"/>
                </a:lnTo>
                <a:lnTo>
                  <a:pt x="0" y="435727"/>
                </a:lnTo>
                <a:lnTo>
                  <a:pt x="4848" y="376306"/>
                </a:lnTo>
                <a:lnTo>
                  <a:pt x="17664" y="317483"/>
                </a:lnTo>
                <a:lnTo>
                  <a:pt x="38267" y="260181"/>
                </a:lnTo>
                <a:lnTo>
                  <a:pt x="66479" y="205323"/>
                </a:lnTo>
                <a:lnTo>
                  <a:pt x="102120" y="153832"/>
                </a:lnTo>
                <a:lnTo>
                  <a:pt x="145012" y="106631"/>
                </a:lnTo>
                <a:lnTo>
                  <a:pt x="194975" y="64644"/>
                </a:lnTo>
                <a:lnTo>
                  <a:pt x="251830" y="28792"/>
                </a:lnTo>
                <a:lnTo>
                  <a:pt x="315399" y="0"/>
                </a:lnTo>
              </a:path>
            </a:pathLst>
          </a:custGeom>
          <a:ln w="28752">
            <a:solidFill>
              <a:srgbClr val="C4000A"/>
            </a:solidFill>
          </a:ln>
        </p:spPr>
        <p:txBody>
          <a:bodyPr wrap="square" lIns="0" tIns="0" rIns="0" bIns="0" rtlCol="0">
            <a:noAutofit/>
          </a:bodyPr>
          <a:lstStyle/>
          <a:p>
            <a:endParaRPr sz="1634"/>
          </a:p>
        </p:txBody>
      </p:sp>
      <p:sp>
        <p:nvSpPr>
          <p:cNvPr id="418" name="object 418"/>
          <p:cNvSpPr/>
          <p:nvPr/>
        </p:nvSpPr>
        <p:spPr>
          <a:xfrm>
            <a:off x="2294197" y="3153361"/>
            <a:ext cx="214384" cy="134854"/>
          </a:xfrm>
          <a:custGeom>
            <a:avLst/>
            <a:gdLst/>
            <a:ahLst/>
            <a:cxnLst/>
            <a:rect l="l" t="t" r="r" b="b"/>
            <a:pathLst>
              <a:path w="236219" h="148589">
                <a:moveTo>
                  <a:pt x="236219" y="35559"/>
                </a:moveTo>
                <a:lnTo>
                  <a:pt x="0" y="0"/>
                </a:lnTo>
                <a:lnTo>
                  <a:pt x="26669" y="148589"/>
                </a:lnTo>
                <a:lnTo>
                  <a:pt x="236219" y="35559"/>
                </a:lnTo>
                <a:close/>
              </a:path>
            </a:pathLst>
          </a:custGeom>
          <a:solidFill>
            <a:srgbClr val="C4000A"/>
          </a:solidFill>
        </p:spPr>
        <p:txBody>
          <a:bodyPr wrap="square" lIns="0" tIns="0" rIns="0" bIns="0" rtlCol="0">
            <a:noAutofit/>
          </a:bodyPr>
          <a:lstStyle/>
          <a:p>
            <a:endParaRPr sz="1634"/>
          </a:p>
        </p:txBody>
      </p:sp>
      <p:sp>
        <p:nvSpPr>
          <p:cNvPr id="419" name="object 419"/>
          <p:cNvSpPr/>
          <p:nvPr/>
        </p:nvSpPr>
        <p:spPr>
          <a:xfrm>
            <a:off x="6103557" y="3782683"/>
            <a:ext cx="1929460" cy="1118027"/>
          </a:xfrm>
          <a:custGeom>
            <a:avLst/>
            <a:gdLst/>
            <a:ahLst/>
            <a:cxnLst/>
            <a:rect l="l" t="t" r="r" b="b"/>
            <a:pathLst>
              <a:path w="2125979" h="1231900">
                <a:moveTo>
                  <a:pt x="0" y="1231900"/>
                </a:moveTo>
                <a:lnTo>
                  <a:pt x="13485" y="1082188"/>
                </a:lnTo>
                <a:lnTo>
                  <a:pt x="52223" y="955730"/>
                </a:lnTo>
                <a:lnTo>
                  <a:pt x="113632" y="850198"/>
                </a:lnTo>
                <a:lnTo>
                  <a:pt x="195132" y="763259"/>
                </a:lnTo>
                <a:lnTo>
                  <a:pt x="294143" y="692586"/>
                </a:lnTo>
                <a:lnTo>
                  <a:pt x="408085" y="635848"/>
                </a:lnTo>
                <a:lnTo>
                  <a:pt x="534376" y="590715"/>
                </a:lnTo>
                <a:lnTo>
                  <a:pt x="670438" y="554857"/>
                </a:lnTo>
                <a:lnTo>
                  <a:pt x="813688" y="525946"/>
                </a:lnTo>
                <a:lnTo>
                  <a:pt x="961548" y="501650"/>
                </a:lnTo>
                <a:lnTo>
                  <a:pt x="1111437" y="479639"/>
                </a:lnTo>
                <a:lnTo>
                  <a:pt x="1260774" y="457586"/>
                </a:lnTo>
                <a:lnTo>
                  <a:pt x="1406980" y="433158"/>
                </a:lnTo>
                <a:lnTo>
                  <a:pt x="1547473" y="404027"/>
                </a:lnTo>
                <a:lnTo>
                  <a:pt x="1679674" y="367863"/>
                </a:lnTo>
                <a:lnTo>
                  <a:pt x="1801002" y="322336"/>
                </a:lnTo>
                <a:lnTo>
                  <a:pt x="1908877" y="265115"/>
                </a:lnTo>
                <a:lnTo>
                  <a:pt x="2000718" y="193873"/>
                </a:lnTo>
                <a:lnTo>
                  <a:pt x="2073946" y="106277"/>
                </a:lnTo>
                <a:lnTo>
                  <a:pt x="2125979" y="0"/>
                </a:lnTo>
              </a:path>
            </a:pathLst>
          </a:custGeom>
          <a:ln w="28752">
            <a:solidFill>
              <a:srgbClr val="C4000A"/>
            </a:solidFill>
          </a:ln>
        </p:spPr>
        <p:txBody>
          <a:bodyPr wrap="square" lIns="0" tIns="0" rIns="0" bIns="0" rtlCol="0">
            <a:noAutofit/>
          </a:bodyPr>
          <a:lstStyle/>
          <a:p>
            <a:endParaRPr sz="1634"/>
          </a:p>
        </p:txBody>
      </p:sp>
      <p:sp>
        <p:nvSpPr>
          <p:cNvPr id="420" name="object 420"/>
          <p:cNvSpPr/>
          <p:nvPr/>
        </p:nvSpPr>
        <p:spPr>
          <a:xfrm>
            <a:off x="7961556" y="3593656"/>
            <a:ext cx="136006" cy="214384"/>
          </a:xfrm>
          <a:custGeom>
            <a:avLst/>
            <a:gdLst/>
            <a:ahLst/>
            <a:cxnLst/>
            <a:rect l="l" t="t" r="r" b="b"/>
            <a:pathLst>
              <a:path w="149859" h="236219">
                <a:moveTo>
                  <a:pt x="111759" y="0"/>
                </a:moveTo>
                <a:lnTo>
                  <a:pt x="0" y="210819"/>
                </a:lnTo>
                <a:lnTo>
                  <a:pt x="149859" y="236219"/>
                </a:lnTo>
                <a:lnTo>
                  <a:pt x="111759" y="0"/>
                </a:lnTo>
                <a:close/>
              </a:path>
            </a:pathLst>
          </a:custGeom>
          <a:solidFill>
            <a:srgbClr val="C4000A"/>
          </a:solidFill>
        </p:spPr>
        <p:txBody>
          <a:bodyPr wrap="square" lIns="0" tIns="0" rIns="0" bIns="0" rtlCol="0">
            <a:noAutofit/>
          </a:bodyPr>
          <a:lstStyle/>
          <a:p>
            <a:endParaRPr sz="1634"/>
          </a:p>
        </p:txBody>
      </p:sp>
      <p:sp>
        <p:nvSpPr>
          <p:cNvPr id="421" name="object 421"/>
          <p:cNvSpPr/>
          <p:nvPr/>
        </p:nvSpPr>
        <p:spPr>
          <a:xfrm>
            <a:off x="3979305" y="5064380"/>
            <a:ext cx="326187" cy="326186"/>
          </a:xfrm>
          <a:custGeom>
            <a:avLst/>
            <a:gdLst/>
            <a:ahLst/>
            <a:cxnLst/>
            <a:rect l="l" t="t" r="r" b="b"/>
            <a:pathLst>
              <a:path w="359410" h="359409">
                <a:moveTo>
                  <a:pt x="180340" y="0"/>
                </a:moveTo>
                <a:lnTo>
                  <a:pt x="165106" y="574"/>
                </a:lnTo>
                <a:lnTo>
                  <a:pt x="150293" y="2270"/>
                </a:lnTo>
                <a:lnTo>
                  <a:pt x="135938" y="5049"/>
                </a:lnTo>
                <a:lnTo>
                  <a:pt x="122082" y="8869"/>
                </a:lnTo>
                <a:lnTo>
                  <a:pt x="108763" y="13692"/>
                </a:lnTo>
                <a:lnTo>
                  <a:pt x="96020" y="19476"/>
                </a:lnTo>
                <a:lnTo>
                  <a:pt x="83893" y="26183"/>
                </a:lnTo>
                <a:lnTo>
                  <a:pt x="72420" y="33771"/>
                </a:lnTo>
                <a:lnTo>
                  <a:pt x="61640" y="42202"/>
                </a:lnTo>
                <a:lnTo>
                  <a:pt x="51593" y="51435"/>
                </a:lnTo>
                <a:lnTo>
                  <a:pt x="42318" y="61429"/>
                </a:lnTo>
                <a:lnTo>
                  <a:pt x="33853" y="72146"/>
                </a:lnTo>
                <a:lnTo>
                  <a:pt x="26237" y="83544"/>
                </a:lnTo>
                <a:lnTo>
                  <a:pt x="19511" y="95585"/>
                </a:lnTo>
                <a:lnTo>
                  <a:pt x="13712" y="108227"/>
                </a:lnTo>
                <a:lnTo>
                  <a:pt x="8879" y="121432"/>
                </a:lnTo>
                <a:lnTo>
                  <a:pt x="5053" y="135158"/>
                </a:lnTo>
                <a:lnTo>
                  <a:pt x="2272" y="149367"/>
                </a:lnTo>
                <a:lnTo>
                  <a:pt x="574" y="164017"/>
                </a:lnTo>
                <a:lnTo>
                  <a:pt x="0" y="179070"/>
                </a:lnTo>
                <a:lnTo>
                  <a:pt x="574" y="194131"/>
                </a:lnTo>
                <a:lnTo>
                  <a:pt x="2272" y="208808"/>
                </a:lnTo>
                <a:lnTo>
                  <a:pt x="5053" y="223058"/>
                </a:lnTo>
                <a:lnTo>
                  <a:pt x="8879" y="236839"/>
                </a:lnTo>
                <a:lnTo>
                  <a:pt x="13712" y="250110"/>
                </a:lnTo>
                <a:lnTo>
                  <a:pt x="19511" y="262829"/>
                </a:lnTo>
                <a:lnTo>
                  <a:pt x="26237" y="274953"/>
                </a:lnTo>
                <a:lnTo>
                  <a:pt x="33853" y="286440"/>
                </a:lnTo>
                <a:lnTo>
                  <a:pt x="42318" y="297250"/>
                </a:lnTo>
                <a:lnTo>
                  <a:pt x="51593" y="307340"/>
                </a:lnTo>
                <a:lnTo>
                  <a:pt x="61640" y="316667"/>
                </a:lnTo>
                <a:lnTo>
                  <a:pt x="72420" y="325191"/>
                </a:lnTo>
                <a:lnTo>
                  <a:pt x="83893" y="332868"/>
                </a:lnTo>
                <a:lnTo>
                  <a:pt x="96020" y="339658"/>
                </a:lnTo>
                <a:lnTo>
                  <a:pt x="108763" y="345519"/>
                </a:lnTo>
                <a:lnTo>
                  <a:pt x="122082" y="350408"/>
                </a:lnTo>
                <a:lnTo>
                  <a:pt x="135938" y="354283"/>
                </a:lnTo>
                <a:lnTo>
                  <a:pt x="150293" y="357103"/>
                </a:lnTo>
                <a:lnTo>
                  <a:pt x="165106" y="358826"/>
                </a:lnTo>
                <a:lnTo>
                  <a:pt x="180340" y="359410"/>
                </a:lnTo>
                <a:lnTo>
                  <a:pt x="195392" y="358826"/>
                </a:lnTo>
                <a:lnTo>
                  <a:pt x="210042" y="357103"/>
                </a:lnTo>
                <a:lnTo>
                  <a:pt x="224251" y="354283"/>
                </a:lnTo>
                <a:lnTo>
                  <a:pt x="237977" y="350408"/>
                </a:lnTo>
                <a:lnTo>
                  <a:pt x="251182" y="345519"/>
                </a:lnTo>
                <a:lnTo>
                  <a:pt x="263824" y="339658"/>
                </a:lnTo>
                <a:lnTo>
                  <a:pt x="275865" y="332868"/>
                </a:lnTo>
                <a:lnTo>
                  <a:pt x="287263" y="325191"/>
                </a:lnTo>
                <a:lnTo>
                  <a:pt x="297980" y="316667"/>
                </a:lnTo>
                <a:lnTo>
                  <a:pt x="307974" y="307340"/>
                </a:lnTo>
                <a:lnTo>
                  <a:pt x="317207" y="297250"/>
                </a:lnTo>
                <a:lnTo>
                  <a:pt x="325638" y="286440"/>
                </a:lnTo>
                <a:lnTo>
                  <a:pt x="333226" y="274953"/>
                </a:lnTo>
                <a:lnTo>
                  <a:pt x="339933" y="262829"/>
                </a:lnTo>
                <a:lnTo>
                  <a:pt x="345717" y="250110"/>
                </a:lnTo>
                <a:lnTo>
                  <a:pt x="350540" y="236839"/>
                </a:lnTo>
                <a:lnTo>
                  <a:pt x="354360" y="223058"/>
                </a:lnTo>
                <a:lnTo>
                  <a:pt x="357139" y="208808"/>
                </a:lnTo>
                <a:lnTo>
                  <a:pt x="358835" y="194131"/>
                </a:lnTo>
                <a:lnTo>
                  <a:pt x="359410" y="179070"/>
                </a:lnTo>
                <a:lnTo>
                  <a:pt x="358898" y="164861"/>
                </a:lnTo>
                <a:lnTo>
                  <a:pt x="357258" y="150144"/>
                </a:lnTo>
                <a:lnTo>
                  <a:pt x="354527" y="135869"/>
                </a:lnTo>
                <a:lnTo>
                  <a:pt x="350746" y="122077"/>
                </a:lnTo>
                <a:lnTo>
                  <a:pt x="345954" y="108807"/>
                </a:lnTo>
                <a:lnTo>
                  <a:pt x="340194" y="96102"/>
                </a:lnTo>
                <a:lnTo>
                  <a:pt x="333503" y="84000"/>
                </a:lnTo>
                <a:lnTo>
                  <a:pt x="325925" y="72543"/>
                </a:lnTo>
                <a:lnTo>
                  <a:pt x="317497" y="61770"/>
                </a:lnTo>
                <a:lnTo>
                  <a:pt x="308262" y="51722"/>
                </a:lnTo>
                <a:lnTo>
                  <a:pt x="298258" y="42440"/>
                </a:lnTo>
                <a:lnTo>
                  <a:pt x="287528" y="33963"/>
                </a:lnTo>
                <a:lnTo>
                  <a:pt x="276110" y="26333"/>
                </a:lnTo>
                <a:lnTo>
                  <a:pt x="264046" y="19588"/>
                </a:lnTo>
                <a:lnTo>
                  <a:pt x="251375" y="13771"/>
                </a:lnTo>
                <a:lnTo>
                  <a:pt x="238138" y="8921"/>
                </a:lnTo>
                <a:lnTo>
                  <a:pt x="224376" y="5078"/>
                </a:lnTo>
                <a:lnTo>
                  <a:pt x="210129" y="2284"/>
                </a:lnTo>
                <a:lnTo>
                  <a:pt x="195436" y="577"/>
                </a:lnTo>
                <a:lnTo>
                  <a:pt x="180340" y="0"/>
                </a:lnTo>
                <a:close/>
              </a:path>
            </a:pathLst>
          </a:custGeom>
          <a:solidFill>
            <a:srgbClr val="FFFFFF"/>
          </a:solidFill>
        </p:spPr>
        <p:txBody>
          <a:bodyPr wrap="square" lIns="0" tIns="0" rIns="0" bIns="0" rtlCol="0">
            <a:noAutofit/>
          </a:bodyPr>
          <a:lstStyle/>
          <a:p>
            <a:endParaRPr sz="1634"/>
          </a:p>
        </p:txBody>
      </p:sp>
      <p:sp>
        <p:nvSpPr>
          <p:cNvPr id="422" name="object 422"/>
          <p:cNvSpPr/>
          <p:nvPr/>
        </p:nvSpPr>
        <p:spPr>
          <a:xfrm>
            <a:off x="3979305" y="5064380"/>
            <a:ext cx="326187" cy="326186"/>
          </a:xfrm>
          <a:custGeom>
            <a:avLst/>
            <a:gdLst/>
            <a:ahLst/>
            <a:cxnLst/>
            <a:rect l="l" t="t" r="r" b="b"/>
            <a:pathLst>
              <a:path w="359410" h="359409">
                <a:moveTo>
                  <a:pt x="180340" y="0"/>
                </a:moveTo>
                <a:lnTo>
                  <a:pt x="195436" y="577"/>
                </a:lnTo>
                <a:lnTo>
                  <a:pt x="210129" y="2284"/>
                </a:lnTo>
                <a:lnTo>
                  <a:pt x="224376" y="5078"/>
                </a:lnTo>
                <a:lnTo>
                  <a:pt x="238138" y="8921"/>
                </a:lnTo>
                <a:lnTo>
                  <a:pt x="251375" y="13771"/>
                </a:lnTo>
                <a:lnTo>
                  <a:pt x="264046" y="19588"/>
                </a:lnTo>
                <a:lnTo>
                  <a:pt x="276110" y="26333"/>
                </a:lnTo>
                <a:lnTo>
                  <a:pt x="287528" y="33963"/>
                </a:lnTo>
                <a:lnTo>
                  <a:pt x="298258" y="42440"/>
                </a:lnTo>
                <a:lnTo>
                  <a:pt x="308262" y="51722"/>
                </a:lnTo>
                <a:lnTo>
                  <a:pt x="317497" y="61770"/>
                </a:lnTo>
                <a:lnTo>
                  <a:pt x="325925" y="72543"/>
                </a:lnTo>
                <a:lnTo>
                  <a:pt x="333503" y="84000"/>
                </a:lnTo>
                <a:lnTo>
                  <a:pt x="340194" y="96102"/>
                </a:lnTo>
                <a:lnTo>
                  <a:pt x="345954" y="108807"/>
                </a:lnTo>
                <a:lnTo>
                  <a:pt x="350746" y="122077"/>
                </a:lnTo>
                <a:lnTo>
                  <a:pt x="354527" y="135869"/>
                </a:lnTo>
                <a:lnTo>
                  <a:pt x="357258" y="150144"/>
                </a:lnTo>
                <a:lnTo>
                  <a:pt x="358898" y="164861"/>
                </a:lnTo>
                <a:lnTo>
                  <a:pt x="359410" y="179070"/>
                </a:lnTo>
                <a:lnTo>
                  <a:pt x="358835" y="194131"/>
                </a:lnTo>
                <a:lnTo>
                  <a:pt x="357139" y="208808"/>
                </a:lnTo>
                <a:lnTo>
                  <a:pt x="354360" y="223058"/>
                </a:lnTo>
                <a:lnTo>
                  <a:pt x="350540" y="236839"/>
                </a:lnTo>
                <a:lnTo>
                  <a:pt x="345717" y="250110"/>
                </a:lnTo>
                <a:lnTo>
                  <a:pt x="339933" y="262829"/>
                </a:lnTo>
                <a:lnTo>
                  <a:pt x="333226" y="274953"/>
                </a:lnTo>
                <a:lnTo>
                  <a:pt x="325638" y="286440"/>
                </a:lnTo>
                <a:lnTo>
                  <a:pt x="317207" y="297250"/>
                </a:lnTo>
                <a:lnTo>
                  <a:pt x="307974" y="307340"/>
                </a:lnTo>
                <a:lnTo>
                  <a:pt x="297980" y="316667"/>
                </a:lnTo>
                <a:lnTo>
                  <a:pt x="287263" y="325191"/>
                </a:lnTo>
                <a:lnTo>
                  <a:pt x="275865" y="332868"/>
                </a:lnTo>
                <a:lnTo>
                  <a:pt x="263824" y="339658"/>
                </a:lnTo>
                <a:lnTo>
                  <a:pt x="251182" y="345519"/>
                </a:lnTo>
                <a:lnTo>
                  <a:pt x="237977" y="350408"/>
                </a:lnTo>
                <a:lnTo>
                  <a:pt x="224251" y="354283"/>
                </a:lnTo>
                <a:lnTo>
                  <a:pt x="210042" y="357103"/>
                </a:lnTo>
                <a:lnTo>
                  <a:pt x="195392" y="358826"/>
                </a:lnTo>
                <a:lnTo>
                  <a:pt x="180340" y="359410"/>
                </a:lnTo>
                <a:lnTo>
                  <a:pt x="165106" y="358826"/>
                </a:lnTo>
                <a:lnTo>
                  <a:pt x="150293" y="357103"/>
                </a:lnTo>
                <a:lnTo>
                  <a:pt x="135938" y="354283"/>
                </a:lnTo>
                <a:lnTo>
                  <a:pt x="122082" y="350408"/>
                </a:lnTo>
                <a:lnTo>
                  <a:pt x="108763" y="345519"/>
                </a:lnTo>
                <a:lnTo>
                  <a:pt x="96020" y="339658"/>
                </a:lnTo>
                <a:lnTo>
                  <a:pt x="83893" y="332868"/>
                </a:lnTo>
                <a:lnTo>
                  <a:pt x="72420" y="325191"/>
                </a:lnTo>
                <a:lnTo>
                  <a:pt x="61640" y="316667"/>
                </a:lnTo>
                <a:lnTo>
                  <a:pt x="51593" y="307340"/>
                </a:lnTo>
                <a:lnTo>
                  <a:pt x="42318" y="297250"/>
                </a:lnTo>
                <a:lnTo>
                  <a:pt x="33853" y="286440"/>
                </a:lnTo>
                <a:lnTo>
                  <a:pt x="26237" y="274953"/>
                </a:lnTo>
                <a:lnTo>
                  <a:pt x="19511" y="262829"/>
                </a:lnTo>
                <a:lnTo>
                  <a:pt x="13712" y="250110"/>
                </a:lnTo>
                <a:lnTo>
                  <a:pt x="8879" y="236839"/>
                </a:lnTo>
                <a:lnTo>
                  <a:pt x="5053" y="223058"/>
                </a:lnTo>
                <a:lnTo>
                  <a:pt x="2272" y="208808"/>
                </a:lnTo>
                <a:lnTo>
                  <a:pt x="574" y="194131"/>
                </a:lnTo>
                <a:lnTo>
                  <a:pt x="0" y="179070"/>
                </a:lnTo>
                <a:lnTo>
                  <a:pt x="574" y="164017"/>
                </a:lnTo>
                <a:lnTo>
                  <a:pt x="2272" y="149367"/>
                </a:lnTo>
                <a:lnTo>
                  <a:pt x="5053" y="135158"/>
                </a:lnTo>
                <a:lnTo>
                  <a:pt x="8879" y="121432"/>
                </a:lnTo>
                <a:lnTo>
                  <a:pt x="13712" y="108227"/>
                </a:lnTo>
                <a:lnTo>
                  <a:pt x="19511" y="95585"/>
                </a:lnTo>
                <a:lnTo>
                  <a:pt x="26237" y="83544"/>
                </a:lnTo>
                <a:lnTo>
                  <a:pt x="33853" y="72146"/>
                </a:lnTo>
                <a:lnTo>
                  <a:pt x="42318" y="61429"/>
                </a:lnTo>
                <a:lnTo>
                  <a:pt x="51593" y="51435"/>
                </a:lnTo>
                <a:lnTo>
                  <a:pt x="61640" y="42202"/>
                </a:lnTo>
                <a:lnTo>
                  <a:pt x="72420" y="33771"/>
                </a:lnTo>
                <a:lnTo>
                  <a:pt x="83893" y="26183"/>
                </a:lnTo>
                <a:lnTo>
                  <a:pt x="96020" y="19476"/>
                </a:lnTo>
                <a:lnTo>
                  <a:pt x="108763" y="13692"/>
                </a:lnTo>
                <a:lnTo>
                  <a:pt x="122082" y="8869"/>
                </a:lnTo>
                <a:lnTo>
                  <a:pt x="135938" y="5049"/>
                </a:lnTo>
                <a:lnTo>
                  <a:pt x="150293" y="2270"/>
                </a:lnTo>
                <a:lnTo>
                  <a:pt x="165106" y="574"/>
                </a:lnTo>
                <a:lnTo>
                  <a:pt x="180340" y="0"/>
                </a:lnTo>
                <a:close/>
              </a:path>
            </a:pathLst>
          </a:custGeom>
          <a:ln w="28752">
            <a:solidFill>
              <a:srgbClr val="000000"/>
            </a:solidFill>
          </a:ln>
        </p:spPr>
        <p:txBody>
          <a:bodyPr wrap="square" lIns="0" tIns="0" rIns="0" bIns="0" rtlCol="0">
            <a:noAutofit/>
          </a:bodyPr>
          <a:lstStyle/>
          <a:p>
            <a:endParaRPr sz="1634"/>
          </a:p>
        </p:txBody>
      </p:sp>
      <p:sp>
        <p:nvSpPr>
          <p:cNvPr id="423" name="object 423"/>
          <p:cNvSpPr/>
          <p:nvPr/>
        </p:nvSpPr>
        <p:spPr>
          <a:xfrm>
            <a:off x="3619692" y="4671342"/>
            <a:ext cx="327340" cy="327339"/>
          </a:xfrm>
          <a:custGeom>
            <a:avLst/>
            <a:gdLst/>
            <a:ahLst/>
            <a:cxnLst/>
            <a:rect l="l" t="t" r="r" b="b"/>
            <a:pathLst>
              <a:path w="360680" h="360679">
                <a:moveTo>
                  <a:pt x="180339" y="0"/>
                </a:moveTo>
                <a:lnTo>
                  <a:pt x="165278" y="583"/>
                </a:lnTo>
                <a:lnTo>
                  <a:pt x="150601" y="2306"/>
                </a:lnTo>
                <a:lnTo>
                  <a:pt x="136351" y="5126"/>
                </a:lnTo>
                <a:lnTo>
                  <a:pt x="122570" y="9001"/>
                </a:lnTo>
                <a:lnTo>
                  <a:pt x="109299" y="13890"/>
                </a:lnTo>
                <a:lnTo>
                  <a:pt x="96580" y="19751"/>
                </a:lnTo>
                <a:lnTo>
                  <a:pt x="84456" y="26541"/>
                </a:lnTo>
                <a:lnTo>
                  <a:pt x="72969" y="34218"/>
                </a:lnTo>
                <a:lnTo>
                  <a:pt x="62159" y="42742"/>
                </a:lnTo>
                <a:lnTo>
                  <a:pt x="52069" y="52070"/>
                </a:lnTo>
                <a:lnTo>
                  <a:pt x="42742" y="62159"/>
                </a:lnTo>
                <a:lnTo>
                  <a:pt x="34218" y="72969"/>
                </a:lnTo>
                <a:lnTo>
                  <a:pt x="26541" y="84456"/>
                </a:lnTo>
                <a:lnTo>
                  <a:pt x="19751" y="96580"/>
                </a:lnTo>
                <a:lnTo>
                  <a:pt x="13890" y="109299"/>
                </a:lnTo>
                <a:lnTo>
                  <a:pt x="9001" y="122570"/>
                </a:lnTo>
                <a:lnTo>
                  <a:pt x="5126" y="136351"/>
                </a:lnTo>
                <a:lnTo>
                  <a:pt x="2306" y="150601"/>
                </a:lnTo>
                <a:lnTo>
                  <a:pt x="583" y="165278"/>
                </a:lnTo>
                <a:lnTo>
                  <a:pt x="0" y="180339"/>
                </a:lnTo>
                <a:lnTo>
                  <a:pt x="583" y="195401"/>
                </a:lnTo>
                <a:lnTo>
                  <a:pt x="2306" y="210078"/>
                </a:lnTo>
                <a:lnTo>
                  <a:pt x="5126" y="224328"/>
                </a:lnTo>
                <a:lnTo>
                  <a:pt x="9001" y="238109"/>
                </a:lnTo>
                <a:lnTo>
                  <a:pt x="13890" y="251380"/>
                </a:lnTo>
                <a:lnTo>
                  <a:pt x="19751" y="264099"/>
                </a:lnTo>
                <a:lnTo>
                  <a:pt x="26541" y="276223"/>
                </a:lnTo>
                <a:lnTo>
                  <a:pt x="34218" y="287710"/>
                </a:lnTo>
                <a:lnTo>
                  <a:pt x="42742" y="298520"/>
                </a:lnTo>
                <a:lnTo>
                  <a:pt x="52069" y="308610"/>
                </a:lnTo>
                <a:lnTo>
                  <a:pt x="62159" y="317937"/>
                </a:lnTo>
                <a:lnTo>
                  <a:pt x="72969" y="326461"/>
                </a:lnTo>
                <a:lnTo>
                  <a:pt x="84456" y="334138"/>
                </a:lnTo>
                <a:lnTo>
                  <a:pt x="96580" y="340928"/>
                </a:lnTo>
                <a:lnTo>
                  <a:pt x="109299" y="346789"/>
                </a:lnTo>
                <a:lnTo>
                  <a:pt x="122570" y="351678"/>
                </a:lnTo>
                <a:lnTo>
                  <a:pt x="136351" y="355553"/>
                </a:lnTo>
                <a:lnTo>
                  <a:pt x="150601" y="358373"/>
                </a:lnTo>
                <a:lnTo>
                  <a:pt x="165278" y="360096"/>
                </a:lnTo>
                <a:lnTo>
                  <a:pt x="180339" y="360679"/>
                </a:lnTo>
                <a:lnTo>
                  <a:pt x="195401" y="360096"/>
                </a:lnTo>
                <a:lnTo>
                  <a:pt x="210078" y="358373"/>
                </a:lnTo>
                <a:lnTo>
                  <a:pt x="224328" y="355553"/>
                </a:lnTo>
                <a:lnTo>
                  <a:pt x="238109" y="351678"/>
                </a:lnTo>
                <a:lnTo>
                  <a:pt x="251380" y="346789"/>
                </a:lnTo>
                <a:lnTo>
                  <a:pt x="264099" y="340928"/>
                </a:lnTo>
                <a:lnTo>
                  <a:pt x="276223" y="334138"/>
                </a:lnTo>
                <a:lnTo>
                  <a:pt x="287710" y="326461"/>
                </a:lnTo>
                <a:lnTo>
                  <a:pt x="298520" y="317937"/>
                </a:lnTo>
                <a:lnTo>
                  <a:pt x="308609" y="308610"/>
                </a:lnTo>
                <a:lnTo>
                  <a:pt x="317937" y="298520"/>
                </a:lnTo>
                <a:lnTo>
                  <a:pt x="326461" y="287710"/>
                </a:lnTo>
                <a:lnTo>
                  <a:pt x="334138" y="276223"/>
                </a:lnTo>
                <a:lnTo>
                  <a:pt x="340928" y="264099"/>
                </a:lnTo>
                <a:lnTo>
                  <a:pt x="346789" y="251380"/>
                </a:lnTo>
                <a:lnTo>
                  <a:pt x="351678" y="238109"/>
                </a:lnTo>
                <a:lnTo>
                  <a:pt x="355553" y="224328"/>
                </a:lnTo>
                <a:lnTo>
                  <a:pt x="358373" y="210078"/>
                </a:lnTo>
                <a:lnTo>
                  <a:pt x="360096" y="195401"/>
                </a:lnTo>
                <a:lnTo>
                  <a:pt x="360680" y="180339"/>
                </a:lnTo>
                <a:lnTo>
                  <a:pt x="360096" y="165278"/>
                </a:lnTo>
                <a:lnTo>
                  <a:pt x="358373" y="150601"/>
                </a:lnTo>
                <a:lnTo>
                  <a:pt x="355553" y="136351"/>
                </a:lnTo>
                <a:lnTo>
                  <a:pt x="351678" y="122570"/>
                </a:lnTo>
                <a:lnTo>
                  <a:pt x="346789" y="109299"/>
                </a:lnTo>
                <a:lnTo>
                  <a:pt x="340928" y="96580"/>
                </a:lnTo>
                <a:lnTo>
                  <a:pt x="334138" y="84456"/>
                </a:lnTo>
                <a:lnTo>
                  <a:pt x="326461" y="72969"/>
                </a:lnTo>
                <a:lnTo>
                  <a:pt x="317937" y="62159"/>
                </a:lnTo>
                <a:lnTo>
                  <a:pt x="308609" y="52070"/>
                </a:lnTo>
                <a:lnTo>
                  <a:pt x="298520" y="42742"/>
                </a:lnTo>
                <a:lnTo>
                  <a:pt x="287710" y="34218"/>
                </a:lnTo>
                <a:lnTo>
                  <a:pt x="276223" y="26541"/>
                </a:lnTo>
                <a:lnTo>
                  <a:pt x="264099" y="19751"/>
                </a:lnTo>
                <a:lnTo>
                  <a:pt x="251380" y="13890"/>
                </a:lnTo>
                <a:lnTo>
                  <a:pt x="238109" y="9001"/>
                </a:lnTo>
                <a:lnTo>
                  <a:pt x="224328" y="5126"/>
                </a:lnTo>
                <a:lnTo>
                  <a:pt x="210078" y="2306"/>
                </a:lnTo>
                <a:lnTo>
                  <a:pt x="195401" y="583"/>
                </a:lnTo>
                <a:lnTo>
                  <a:pt x="180339" y="0"/>
                </a:lnTo>
                <a:close/>
              </a:path>
            </a:pathLst>
          </a:custGeom>
          <a:solidFill>
            <a:srgbClr val="FFFFFF"/>
          </a:solidFill>
        </p:spPr>
        <p:txBody>
          <a:bodyPr wrap="square" lIns="0" tIns="0" rIns="0" bIns="0" rtlCol="0">
            <a:noAutofit/>
          </a:bodyPr>
          <a:lstStyle/>
          <a:p>
            <a:endParaRPr sz="1634"/>
          </a:p>
        </p:txBody>
      </p:sp>
      <p:sp>
        <p:nvSpPr>
          <p:cNvPr id="424" name="object 424"/>
          <p:cNvSpPr/>
          <p:nvPr/>
        </p:nvSpPr>
        <p:spPr>
          <a:xfrm>
            <a:off x="3619692" y="4671342"/>
            <a:ext cx="327340" cy="327339"/>
          </a:xfrm>
          <a:custGeom>
            <a:avLst/>
            <a:gdLst/>
            <a:ahLst/>
            <a:cxnLst/>
            <a:rect l="l" t="t" r="r" b="b"/>
            <a:pathLst>
              <a:path w="360680" h="360679">
                <a:moveTo>
                  <a:pt x="180339" y="0"/>
                </a:moveTo>
                <a:lnTo>
                  <a:pt x="195401" y="583"/>
                </a:lnTo>
                <a:lnTo>
                  <a:pt x="210078" y="2306"/>
                </a:lnTo>
                <a:lnTo>
                  <a:pt x="224328" y="5126"/>
                </a:lnTo>
                <a:lnTo>
                  <a:pt x="238109" y="9001"/>
                </a:lnTo>
                <a:lnTo>
                  <a:pt x="251380" y="13890"/>
                </a:lnTo>
                <a:lnTo>
                  <a:pt x="264099" y="19751"/>
                </a:lnTo>
                <a:lnTo>
                  <a:pt x="276223" y="26541"/>
                </a:lnTo>
                <a:lnTo>
                  <a:pt x="287710" y="34218"/>
                </a:lnTo>
                <a:lnTo>
                  <a:pt x="298520" y="42742"/>
                </a:lnTo>
                <a:lnTo>
                  <a:pt x="308609" y="52070"/>
                </a:lnTo>
                <a:lnTo>
                  <a:pt x="317937" y="62159"/>
                </a:lnTo>
                <a:lnTo>
                  <a:pt x="326461" y="72969"/>
                </a:lnTo>
                <a:lnTo>
                  <a:pt x="334138" y="84456"/>
                </a:lnTo>
                <a:lnTo>
                  <a:pt x="340928" y="96580"/>
                </a:lnTo>
                <a:lnTo>
                  <a:pt x="346789" y="109299"/>
                </a:lnTo>
                <a:lnTo>
                  <a:pt x="351678" y="122570"/>
                </a:lnTo>
                <a:lnTo>
                  <a:pt x="355553" y="136351"/>
                </a:lnTo>
                <a:lnTo>
                  <a:pt x="358373" y="150601"/>
                </a:lnTo>
                <a:lnTo>
                  <a:pt x="360096" y="165278"/>
                </a:lnTo>
                <a:lnTo>
                  <a:pt x="360680" y="180339"/>
                </a:lnTo>
                <a:lnTo>
                  <a:pt x="360096" y="195401"/>
                </a:lnTo>
                <a:lnTo>
                  <a:pt x="358373" y="210078"/>
                </a:lnTo>
                <a:lnTo>
                  <a:pt x="355553" y="224328"/>
                </a:lnTo>
                <a:lnTo>
                  <a:pt x="351678" y="238109"/>
                </a:lnTo>
                <a:lnTo>
                  <a:pt x="346789" y="251380"/>
                </a:lnTo>
                <a:lnTo>
                  <a:pt x="340928" y="264099"/>
                </a:lnTo>
                <a:lnTo>
                  <a:pt x="334138" y="276223"/>
                </a:lnTo>
                <a:lnTo>
                  <a:pt x="326461" y="287710"/>
                </a:lnTo>
                <a:lnTo>
                  <a:pt x="317937" y="298520"/>
                </a:lnTo>
                <a:lnTo>
                  <a:pt x="308609" y="308610"/>
                </a:lnTo>
                <a:lnTo>
                  <a:pt x="298520" y="317937"/>
                </a:lnTo>
                <a:lnTo>
                  <a:pt x="287710" y="326461"/>
                </a:lnTo>
                <a:lnTo>
                  <a:pt x="276223" y="334138"/>
                </a:lnTo>
                <a:lnTo>
                  <a:pt x="264099" y="340928"/>
                </a:lnTo>
                <a:lnTo>
                  <a:pt x="251380" y="346789"/>
                </a:lnTo>
                <a:lnTo>
                  <a:pt x="238109" y="351678"/>
                </a:lnTo>
                <a:lnTo>
                  <a:pt x="224328" y="355553"/>
                </a:lnTo>
                <a:lnTo>
                  <a:pt x="210078" y="358373"/>
                </a:lnTo>
                <a:lnTo>
                  <a:pt x="195401" y="360096"/>
                </a:lnTo>
                <a:lnTo>
                  <a:pt x="180339" y="360679"/>
                </a:lnTo>
                <a:lnTo>
                  <a:pt x="165278" y="360096"/>
                </a:lnTo>
                <a:lnTo>
                  <a:pt x="150601" y="358373"/>
                </a:lnTo>
                <a:lnTo>
                  <a:pt x="136351" y="355553"/>
                </a:lnTo>
                <a:lnTo>
                  <a:pt x="122570" y="351678"/>
                </a:lnTo>
                <a:lnTo>
                  <a:pt x="109299" y="346789"/>
                </a:lnTo>
                <a:lnTo>
                  <a:pt x="96580" y="340928"/>
                </a:lnTo>
                <a:lnTo>
                  <a:pt x="84456" y="334138"/>
                </a:lnTo>
                <a:lnTo>
                  <a:pt x="72969" y="326461"/>
                </a:lnTo>
                <a:lnTo>
                  <a:pt x="62159" y="317937"/>
                </a:lnTo>
                <a:lnTo>
                  <a:pt x="52069" y="308610"/>
                </a:lnTo>
                <a:lnTo>
                  <a:pt x="42742" y="298520"/>
                </a:lnTo>
                <a:lnTo>
                  <a:pt x="34218" y="287710"/>
                </a:lnTo>
                <a:lnTo>
                  <a:pt x="26541" y="276223"/>
                </a:lnTo>
                <a:lnTo>
                  <a:pt x="19751" y="264099"/>
                </a:lnTo>
                <a:lnTo>
                  <a:pt x="13890" y="251380"/>
                </a:lnTo>
                <a:lnTo>
                  <a:pt x="9001" y="238109"/>
                </a:lnTo>
                <a:lnTo>
                  <a:pt x="5126" y="224328"/>
                </a:lnTo>
                <a:lnTo>
                  <a:pt x="2306" y="210078"/>
                </a:lnTo>
                <a:lnTo>
                  <a:pt x="583" y="195401"/>
                </a:lnTo>
                <a:lnTo>
                  <a:pt x="0" y="180339"/>
                </a:lnTo>
                <a:lnTo>
                  <a:pt x="583" y="165278"/>
                </a:lnTo>
                <a:lnTo>
                  <a:pt x="2306" y="150601"/>
                </a:lnTo>
                <a:lnTo>
                  <a:pt x="5126" y="136351"/>
                </a:lnTo>
                <a:lnTo>
                  <a:pt x="9001" y="122570"/>
                </a:lnTo>
                <a:lnTo>
                  <a:pt x="13890" y="109299"/>
                </a:lnTo>
                <a:lnTo>
                  <a:pt x="19751" y="96580"/>
                </a:lnTo>
                <a:lnTo>
                  <a:pt x="26541" y="84456"/>
                </a:lnTo>
                <a:lnTo>
                  <a:pt x="34218" y="72969"/>
                </a:lnTo>
                <a:lnTo>
                  <a:pt x="42742" y="62159"/>
                </a:lnTo>
                <a:lnTo>
                  <a:pt x="52069" y="52070"/>
                </a:lnTo>
                <a:lnTo>
                  <a:pt x="62159" y="42742"/>
                </a:lnTo>
                <a:lnTo>
                  <a:pt x="72969" y="34218"/>
                </a:lnTo>
                <a:lnTo>
                  <a:pt x="84456" y="26541"/>
                </a:lnTo>
                <a:lnTo>
                  <a:pt x="96580" y="19751"/>
                </a:lnTo>
                <a:lnTo>
                  <a:pt x="109299" y="13890"/>
                </a:lnTo>
                <a:lnTo>
                  <a:pt x="122570" y="9001"/>
                </a:lnTo>
                <a:lnTo>
                  <a:pt x="136351" y="5126"/>
                </a:lnTo>
                <a:lnTo>
                  <a:pt x="150601" y="2306"/>
                </a:lnTo>
                <a:lnTo>
                  <a:pt x="165278" y="583"/>
                </a:lnTo>
                <a:lnTo>
                  <a:pt x="180339" y="0"/>
                </a:lnTo>
                <a:close/>
              </a:path>
            </a:pathLst>
          </a:custGeom>
          <a:ln w="28752">
            <a:solidFill>
              <a:srgbClr val="000000"/>
            </a:solidFill>
          </a:ln>
        </p:spPr>
        <p:txBody>
          <a:bodyPr wrap="square" lIns="0" tIns="0" rIns="0" bIns="0" rtlCol="0">
            <a:noAutofit/>
          </a:bodyPr>
          <a:lstStyle/>
          <a:p>
            <a:endParaRPr sz="1634"/>
          </a:p>
        </p:txBody>
      </p:sp>
      <p:sp>
        <p:nvSpPr>
          <p:cNvPr id="425" name="object 425"/>
          <p:cNvSpPr/>
          <p:nvPr/>
        </p:nvSpPr>
        <p:spPr>
          <a:xfrm>
            <a:off x="1888480" y="3429986"/>
            <a:ext cx="326187" cy="327339"/>
          </a:xfrm>
          <a:custGeom>
            <a:avLst/>
            <a:gdLst/>
            <a:ahLst/>
            <a:cxnLst/>
            <a:rect l="l" t="t" r="r" b="b"/>
            <a:pathLst>
              <a:path w="359410" h="360679">
                <a:moveTo>
                  <a:pt x="180340" y="0"/>
                </a:moveTo>
                <a:lnTo>
                  <a:pt x="165106" y="583"/>
                </a:lnTo>
                <a:lnTo>
                  <a:pt x="150293" y="2306"/>
                </a:lnTo>
                <a:lnTo>
                  <a:pt x="135938" y="5126"/>
                </a:lnTo>
                <a:lnTo>
                  <a:pt x="122082" y="9001"/>
                </a:lnTo>
                <a:lnTo>
                  <a:pt x="108763" y="13890"/>
                </a:lnTo>
                <a:lnTo>
                  <a:pt x="96020" y="19751"/>
                </a:lnTo>
                <a:lnTo>
                  <a:pt x="83893" y="26541"/>
                </a:lnTo>
                <a:lnTo>
                  <a:pt x="72420" y="34218"/>
                </a:lnTo>
                <a:lnTo>
                  <a:pt x="61640" y="42742"/>
                </a:lnTo>
                <a:lnTo>
                  <a:pt x="51593" y="52070"/>
                </a:lnTo>
                <a:lnTo>
                  <a:pt x="42318" y="62159"/>
                </a:lnTo>
                <a:lnTo>
                  <a:pt x="33853" y="72969"/>
                </a:lnTo>
                <a:lnTo>
                  <a:pt x="26237" y="84456"/>
                </a:lnTo>
                <a:lnTo>
                  <a:pt x="19511" y="96580"/>
                </a:lnTo>
                <a:lnTo>
                  <a:pt x="13712" y="109299"/>
                </a:lnTo>
                <a:lnTo>
                  <a:pt x="8879" y="122570"/>
                </a:lnTo>
                <a:lnTo>
                  <a:pt x="5053" y="136351"/>
                </a:lnTo>
                <a:lnTo>
                  <a:pt x="2272" y="150601"/>
                </a:lnTo>
                <a:lnTo>
                  <a:pt x="574" y="165278"/>
                </a:lnTo>
                <a:lnTo>
                  <a:pt x="0" y="180339"/>
                </a:lnTo>
                <a:lnTo>
                  <a:pt x="574" y="195401"/>
                </a:lnTo>
                <a:lnTo>
                  <a:pt x="2272" y="210078"/>
                </a:lnTo>
                <a:lnTo>
                  <a:pt x="5053" y="224328"/>
                </a:lnTo>
                <a:lnTo>
                  <a:pt x="8879" y="238109"/>
                </a:lnTo>
                <a:lnTo>
                  <a:pt x="13712" y="251380"/>
                </a:lnTo>
                <a:lnTo>
                  <a:pt x="19511" y="264099"/>
                </a:lnTo>
                <a:lnTo>
                  <a:pt x="26237" y="276223"/>
                </a:lnTo>
                <a:lnTo>
                  <a:pt x="33853" y="287710"/>
                </a:lnTo>
                <a:lnTo>
                  <a:pt x="42318" y="298520"/>
                </a:lnTo>
                <a:lnTo>
                  <a:pt x="51593" y="308610"/>
                </a:lnTo>
                <a:lnTo>
                  <a:pt x="61640" y="317937"/>
                </a:lnTo>
                <a:lnTo>
                  <a:pt x="72420" y="326461"/>
                </a:lnTo>
                <a:lnTo>
                  <a:pt x="83893" y="334138"/>
                </a:lnTo>
                <a:lnTo>
                  <a:pt x="96020" y="340928"/>
                </a:lnTo>
                <a:lnTo>
                  <a:pt x="108763" y="346789"/>
                </a:lnTo>
                <a:lnTo>
                  <a:pt x="122082" y="351678"/>
                </a:lnTo>
                <a:lnTo>
                  <a:pt x="135938" y="355553"/>
                </a:lnTo>
                <a:lnTo>
                  <a:pt x="150293" y="358373"/>
                </a:lnTo>
                <a:lnTo>
                  <a:pt x="165106" y="360096"/>
                </a:lnTo>
                <a:lnTo>
                  <a:pt x="180340" y="360679"/>
                </a:lnTo>
                <a:lnTo>
                  <a:pt x="195392" y="360096"/>
                </a:lnTo>
                <a:lnTo>
                  <a:pt x="210042" y="358373"/>
                </a:lnTo>
                <a:lnTo>
                  <a:pt x="224251" y="355553"/>
                </a:lnTo>
                <a:lnTo>
                  <a:pt x="237977" y="351678"/>
                </a:lnTo>
                <a:lnTo>
                  <a:pt x="251182" y="346789"/>
                </a:lnTo>
                <a:lnTo>
                  <a:pt x="263824" y="340928"/>
                </a:lnTo>
                <a:lnTo>
                  <a:pt x="275865" y="334138"/>
                </a:lnTo>
                <a:lnTo>
                  <a:pt x="287263" y="326461"/>
                </a:lnTo>
                <a:lnTo>
                  <a:pt x="297980" y="317937"/>
                </a:lnTo>
                <a:lnTo>
                  <a:pt x="307974" y="308610"/>
                </a:lnTo>
                <a:lnTo>
                  <a:pt x="317207" y="298520"/>
                </a:lnTo>
                <a:lnTo>
                  <a:pt x="325638" y="287710"/>
                </a:lnTo>
                <a:lnTo>
                  <a:pt x="333226" y="276223"/>
                </a:lnTo>
                <a:lnTo>
                  <a:pt x="339933" y="264099"/>
                </a:lnTo>
                <a:lnTo>
                  <a:pt x="345717" y="251380"/>
                </a:lnTo>
                <a:lnTo>
                  <a:pt x="350540" y="238109"/>
                </a:lnTo>
                <a:lnTo>
                  <a:pt x="354360" y="224328"/>
                </a:lnTo>
                <a:lnTo>
                  <a:pt x="357139" y="210078"/>
                </a:lnTo>
                <a:lnTo>
                  <a:pt x="358835" y="195401"/>
                </a:lnTo>
                <a:lnTo>
                  <a:pt x="359410" y="180339"/>
                </a:lnTo>
                <a:lnTo>
                  <a:pt x="358835" y="165278"/>
                </a:lnTo>
                <a:lnTo>
                  <a:pt x="357139" y="150601"/>
                </a:lnTo>
                <a:lnTo>
                  <a:pt x="354360" y="136351"/>
                </a:lnTo>
                <a:lnTo>
                  <a:pt x="350540" y="122570"/>
                </a:lnTo>
                <a:lnTo>
                  <a:pt x="345717" y="109299"/>
                </a:lnTo>
                <a:lnTo>
                  <a:pt x="339933" y="96580"/>
                </a:lnTo>
                <a:lnTo>
                  <a:pt x="333226" y="84456"/>
                </a:lnTo>
                <a:lnTo>
                  <a:pt x="325638" y="72969"/>
                </a:lnTo>
                <a:lnTo>
                  <a:pt x="317207" y="62159"/>
                </a:lnTo>
                <a:lnTo>
                  <a:pt x="307974" y="52070"/>
                </a:lnTo>
                <a:lnTo>
                  <a:pt x="297980" y="42742"/>
                </a:lnTo>
                <a:lnTo>
                  <a:pt x="287263" y="34218"/>
                </a:lnTo>
                <a:lnTo>
                  <a:pt x="275865" y="26541"/>
                </a:lnTo>
                <a:lnTo>
                  <a:pt x="263824" y="19751"/>
                </a:lnTo>
                <a:lnTo>
                  <a:pt x="251182" y="13890"/>
                </a:lnTo>
                <a:lnTo>
                  <a:pt x="237977" y="9001"/>
                </a:lnTo>
                <a:lnTo>
                  <a:pt x="224251" y="5126"/>
                </a:lnTo>
                <a:lnTo>
                  <a:pt x="210042" y="2306"/>
                </a:lnTo>
                <a:lnTo>
                  <a:pt x="195392" y="583"/>
                </a:lnTo>
                <a:lnTo>
                  <a:pt x="180340" y="0"/>
                </a:lnTo>
                <a:close/>
              </a:path>
            </a:pathLst>
          </a:custGeom>
          <a:solidFill>
            <a:srgbClr val="FFFFFF"/>
          </a:solidFill>
        </p:spPr>
        <p:txBody>
          <a:bodyPr wrap="square" lIns="0" tIns="0" rIns="0" bIns="0" rtlCol="0">
            <a:noAutofit/>
          </a:bodyPr>
          <a:lstStyle/>
          <a:p>
            <a:endParaRPr sz="1634"/>
          </a:p>
        </p:txBody>
      </p:sp>
      <p:sp>
        <p:nvSpPr>
          <p:cNvPr id="426" name="object 426"/>
          <p:cNvSpPr/>
          <p:nvPr/>
        </p:nvSpPr>
        <p:spPr>
          <a:xfrm>
            <a:off x="1888480" y="3429986"/>
            <a:ext cx="326187" cy="327339"/>
          </a:xfrm>
          <a:custGeom>
            <a:avLst/>
            <a:gdLst/>
            <a:ahLst/>
            <a:cxnLst/>
            <a:rect l="l" t="t" r="r" b="b"/>
            <a:pathLst>
              <a:path w="359410" h="360679">
                <a:moveTo>
                  <a:pt x="180340" y="0"/>
                </a:moveTo>
                <a:lnTo>
                  <a:pt x="195392" y="583"/>
                </a:lnTo>
                <a:lnTo>
                  <a:pt x="210042" y="2306"/>
                </a:lnTo>
                <a:lnTo>
                  <a:pt x="224251" y="5126"/>
                </a:lnTo>
                <a:lnTo>
                  <a:pt x="237977" y="9001"/>
                </a:lnTo>
                <a:lnTo>
                  <a:pt x="251182" y="13890"/>
                </a:lnTo>
                <a:lnTo>
                  <a:pt x="263824" y="19751"/>
                </a:lnTo>
                <a:lnTo>
                  <a:pt x="275865" y="26541"/>
                </a:lnTo>
                <a:lnTo>
                  <a:pt x="287263" y="34218"/>
                </a:lnTo>
                <a:lnTo>
                  <a:pt x="297980" y="42742"/>
                </a:lnTo>
                <a:lnTo>
                  <a:pt x="307974" y="52070"/>
                </a:lnTo>
                <a:lnTo>
                  <a:pt x="317207" y="62159"/>
                </a:lnTo>
                <a:lnTo>
                  <a:pt x="325638" y="72969"/>
                </a:lnTo>
                <a:lnTo>
                  <a:pt x="333226" y="84456"/>
                </a:lnTo>
                <a:lnTo>
                  <a:pt x="339933" y="96580"/>
                </a:lnTo>
                <a:lnTo>
                  <a:pt x="345717" y="109299"/>
                </a:lnTo>
                <a:lnTo>
                  <a:pt x="350540" y="122570"/>
                </a:lnTo>
                <a:lnTo>
                  <a:pt x="354360" y="136351"/>
                </a:lnTo>
                <a:lnTo>
                  <a:pt x="357139" y="150601"/>
                </a:lnTo>
                <a:lnTo>
                  <a:pt x="358835" y="165278"/>
                </a:lnTo>
                <a:lnTo>
                  <a:pt x="359410" y="180339"/>
                </a:lnTo>
                <a:lnTo>
                  <a:pt x="358835" y="195401"/>
                </a:lnTo>
                <a:lnTo>
                  <a:pt x="357139" y="210078"/>
                </a:lnTo>
                <a:lnTo>
                  <a:pt x="354360" y="224328"/>
                </a:lnTo>
                <a:lnTo>
                  <a:pt x="350540" y="238109"/>
                </a:lnTo>
                <a:lnTo>
                  <a:pt x="345717" y="251380"/>
                </a:lnTo>
                <a:lnTo>
                  <a:pt x="339933" y="264099"/>
                </a:lnTo>
                <a:lnTo>
                  <a:pt x="333226" y="276223"/>
                </a:lnTo>
                <a:lnTo>
                  <a:pt x="325638" y="287710"/>
                </a:lnTo>
                <a:lnTo>
                  <a:pt x="317207" y="298520"/>
                </a:lnTo>
                <a:lnTo>
                  <a:pt x="307974" y="308610"/>
                </a:lnTo>
                <a:lnTo>
                  <a:pt x="297980" y="317937"/>
                </a:lnTo>
                <a:lnTo>
                  <a:pt x="287263" y="326461"/>
                </a:lnTo>
                <a:lnTo>
                  <a:pt x="275865" y="334138"/>
                </a:lnTo>
                <a:lnTo>
                  <a:pt x="263824" y="340928"/>
                </a:lnTo>
                <a:lnTo>
                  <a:pt x="251182" y="346789"/>
                </a:lnTo>
                <a:lnTo>
                  <a:pt x="237977" y="351678"/>
                </a:lnTo>
                <a:lnTo>
                  <a:pt x="224251" y="355553"/>
                </a:lnTo>
                <a:lnTo>
                  <a:pt x="210042" y="358373"/>
                </a:lnTo>
                <a:lnTo>
                  <a:pt x="195392" y="360096"/>
                </a:lnTo>
                <a:lnTo>
                  <a:pt x="180340" y="360679"/>
                </a:lnTo>
                <a:lnTo>
                  <a:pt x="165106" y="360096"/>
                </a:lnTo>
                <a:lnTo>
                  <a:pt x="150293" y="358373"/>
                </a:lnTo>
                <a:lnTo>
                  <a:pt x="135938" y="355553"/>
                </a:lnTo>
                <a:lnTo>
                  <a:pt x="122082" y="351678"/>
                </a:lnTo>
                <a:lnTo>
                  <a:pt x="108763" y="346789"/>
                </a:lnTo>
                <a:lnTo>
                  <a:pt x="96020" y="340928"/>
                </a:lnTo>
                <a:lnTo>
                  <a:pt x="83893" y="334138"/>
                </a:lnTo>
                <a:lnTo>
                  <a:pt x="72420" y="326461"/>
                </a:lnTo>
                <a:lnTo>
                  <a:pt x="61640" y="317937"/>
                </a:lnTo>
                <a:lnTo>
                  <a:pt x="51593" y="308610"/>
                </a:lnTo>
                <a:lnTo>
                  <a:pt x="42318" y="298520"/>
                </a:lnTo>
                <a:lnTo>
                  <a:pt x="33853" y="287710"/>
                </a:lnTo>
                <a:lnTo>
                  <a:pt x="26237" y="276223"/>
                </a:lnTo>
                <a:lnTo>
                  <a:pt x="19511" y="264099"/>
                </a:lnTo>
                <a:lnTo>
                  <a:pt x="13712" y="251380"/>
                </a:lnTo>
                <a:lnTo>
                  <a:pt x="8879" y="238109"/>
                </a:lnTo>
                <a:lnTo>
                  <a:pt x="5053" y="224328"/>
                </a:lnTo>
                <a:lnTo>
                  <a:pt x="2272" y="210078"/>
                </a:lnTo>
                <a:lnTo>
                  <a:pt x="574" y="195401"/>
                </a:lnTo>
                <a:lnTo>
                  <a:pt x="0" y="180339"/>
                </a:lnTo>
                <a:lnTo>
                  <a:pt x="574" y="165278"/>
                </a:lnTo>
                <a:lnTo>
                  <a:pt x="2272" y="150601"/>
                </a:lnTo>
                <a:lnTo>
                  <a:pt x="5053" y="136351"/>
                </a:lnTo>
                <a:lnTo>
                  <a:pt x="8879" y="122570"/>
                </a:lnTo>
                <a:lnTo>
                  <a:pt x="13712" y="109299"/>
                </a:lnTo>
                <a:lnTo>
                  <a:pt x="19511" y="96580"/>
                </a:lnTo>
                <a:lnTo>
                  <a:pt x="26237" y="84456"/>
                </a:lnTo>
                <a:lnTo>
                  <a:pt x="33853" y="72969"/>
                </a:lnTo>
                <a:lnTo>
                  <a:pt x="42318" y="62159"/>
                </a:lnTo>
                <a:lnTo>
                  <a:pt x="51593" y="52070"/>
                </a:lnTo>
                <a:lnTo>
                  <a:pt x="61640" y="42742"/>
                </a:lnTo>
                <a:lnTo>
                  <a:pt x="72420" y="34218"/>
                </a:lnTo>
                <a:lnTo>
                  <a:pt x="83893" y="26541"/>
                </a:lnTo>
                <a:lnTo>
                  <a:pt x="96020" y="19751"/>
                </a:lnTo>
                <a:lnTo>
                  <a:pt x="108763" y="13890"/>
                </a:lnTo>
                <a:lnTo>
                  <a:pt x="122082" y="9001"/>
                </a:lnTo>
                <a:lnTo>
                  <a:pt x="135938" y="5126"/>
                </a:lnTo>
                <a:lnTo>
                  <a:pt x="150293" y="2306"/>
                </a:lnTo>
                <a:lnTo>
                  <a:pt x="165106" y="583"/>
                </a:lnTo>
                <a:lnTo>
                  <a:pt x="180340" y="0"/>
                </a:lnTo>
                <a:close/>
              </a:path>
            </a:pathLst>
          </a:custGeom>
          <a:ln w="28752">
            <a:solidFill>
              <a:srgbClr val="000000"/>
            </a:solidFill>
          </a:ln>
        </p:spPr>
        <p:txBody>
          <a:bodyPr wrap="square" lIns="0" tIns="0" rIns="0" bIns="0" rtlCol="0">
            <a:noAutofit/>
          </a:bodyPr>
          <a:lstStyle/>
          <a:p>
            <a:endParaRPr sz="1634"/>
          </a:p>
        </p:txBody>
      </p:sp>
      <p:sp>
        <p:nvSpPr>
          <p:cNvPr id="427" name="object 427"/>
          <p:cNvSpPr/>
          <p:nvPr/>
        </p:nvSpPr>
        <p:spPr>
          <a:xfrm>
            <a:off x="7050998" y="4051240"/>
            <a:ext cx="326186" cy="326187"/>
          </a:xfrm>
          <a:custGeom>
            <a:avLst/>
            <a:gdLst/>
            <a:ahLst/>
            <a:cxnLst/>
            <a:rect l="l" t="t" r="r" b="b"/>
            <a:pathLst>
              <a:path w="359409" h="359410">
                <a:moveTo>
                  <a:pt x="179069" y="0"/>
                </a:moveTo>
                <a:lnTo>
                  <a:pt x="164861" y="511"/>
                </a:lnTo>
                <a:lnTo>
                  <a:pt x="150144" y="2151"/>
                </a:lnTo>
                <a:lnTo>
                  <a:pt x="135869" y="4882"/>
                </a:lnTo>
                <a:lnTo>
                  <a:pt x="122077" y="8663"/>
                </a:lnTo>
                <a:lnTo>
                  <a:pt x="108807" y="13455"/>
                </a:lnTo>
                <a:lnTo>
                  <a:pt x="96102" y="19215"/>
                </a:lnTo>
                <a:lnTo>
                  <a:pt x="84000" y="25906"/>
                </a:lnTo>
                <a:lnTo>
                  <a:pt x="72543" y="33484"/>
                </a:lnTo>
                <a:lnTo>
                  <a:pt x="61770" y="41912"/>
                </a:lnTo>
                <a:lnTo>
                  <a:pt x="51722" y="51147"/>
                </a:lnTo>
                <a:lnTo>
                  <a:pt x="42440" y="61151"/>
                </a:lnTo>
                <a:lnTo>
                  <a:pt x="33963" y="71881"/>
                </a:lnTo>
                <a:lnTo>
                  <a:pt x="26333" y="83299"/>
                </a:lnTo>
                <a:lnTo>
                  <a:pt x="19588" y="95363"/>
                </a:lnTo>
                <a:lnTo>
                  <a:pt x="13771" y="108034"/>
                </a:lnTo>
                <a:lnTo>
                  <a:pt x="8921" y="121271"/>
                </a:lnTo>
                <a:lnTo>
                  <a:pt x="5078" y="135033"/>
                </a:lnTo>
                <a:lnTo>
                  <a:pt x="2284" y="149280"/>
                </a:lnTo>
                <a:lnTo>
                  <a:pt x="577" y="163973"/>
                </a:lnTo>
                <a:lnTo>
                  <a:pt x="0" y="179070"/>
                </a:lnTo>
                <a:lnTo>
                  <a:pt x="574" y="194303"/>
                </a:lnTo>
                <a:lnTo>
                  <a:pt x="2270" y="209116"/>
                </a:lnTo>
                <a:lnTo>
                  <a:pt x="5049" y="223471"/>
                </a:lnTo>
                <a:lnTo>
                  <a:pt x="8869" y="237327"/>
                </a:lnTo>
                <a:lnTo>
                  <a:pt x="13692" y="250646"/>
                </a:lnTo>
                <a:lnTo>
                  <a:pt x="19476" y="263389"/>
                </a:lnTo>
                <a:lnTo>
                  <a:pt x="26183" y="275516"/>
                </a:lnTo>
                <a:lnTo>
                  <a:pt x="33771" y="286989"/>
                </a:lnTo>
                <a:lnTo>
                  <a:pt x="42202" y="297769"/>
                </a:lnTo>
                <a:lnTo>
                  <a:pt x="51434" y="307816"/>
                </a:lnTo>
                <a:lnTo>
                  <a:pt x="61429" y="317091"/>
                </a:lnTo>
                <a:lnTo>
                  <a:pt x="72146" y="325556"/>
                </a:lnTo>
                <a:lnTo>
                  <a:pt x="83544" y="333172"/>
                </a:lnTo>
                <a:lnTo>
                  <a:pt x="95585" y="339898"/>
                </a:lnTo>
                <a:lnTo>
                  <a:pt x="108227" y="345697"/>
                </a:lnTo>
                <a:lnTo>
                  <a:pt x="121432" y="350530"/>
                </a:lnTo>
                <a:lnTo>
                  <a:pt x="135158" y="354356"/>
                </a:lnTo>
                <a:lnTo>
                  <a:pt x="149367" y="357137"/>
                </a:lnTo>
                <a:lnTo>
                  <a:pt x="164017" y="358835"/>
                </a:lnTo>
                <a:lnTo>
                  <a:pt x="179069" y="359410"/>
                </a:lnTo>
                <a:lnTo>
                  <a:pt x="194303" y="358835"/>
                </a:lnTo>
                <a:lnTo>
                  <a:pt x="209116" y="357137"/>
                </a:lnTo>
                <a:lnTo>
                  <a:pt x="223471" y="354356"/>
                </a:lnTo>
                <a:lnTo>
                  <a:pt x="237327" y="350530"/>
                </a:lnTo>
                <a:lnTo>
                  <a:pt x="250646" y="345697"/>
                </a:lnTo>
                <a:lnTo>
                  <a:pt x="263389" y="339898"/>
                </a:lnTo>
                <a:lnTo>
                  <a:pt x="275516" y="333172"/>
                </a:lnTo>
                <a:lnTo>
                  <a:pt x="286989" y="325556"/>
                </a:lnTo>
                <a:lnTo>
                  <a:pt x="297769" y="317091"/>
                </a:lnTo>
                <a:lnTo>
                  <a:pt x="307816" y="307816"/>
                </a:lnTo>
                <a:lnTo>
                  <a:pt x="317091" y="297769"/>
                </a:lnTo>
                <a:lnTo>
                  <a:pt x="325556" y="286989"/>
                </a:lnTo>
                <a:lnTo>
                  <a:pt x="333172" y="275516"/>
                </a:lnTo>
                <a:lnTo>
                  <a:pt x="339898" y="263389"/>
                </a:lnTo>
                <a:lnTo>
                  <a:pt x="345697" y="250646"/>
                </a:lnTo>
                <a:lnTo>
                  <a:pt x="350530" y="237327"/>
                </a:lnTo>
                <a:lnTo>
                  <a:pt x="354356" y="223471"/>
                </a:lnTo>
                <a:lnTo>
                  <a:pt x="357137" y="209116"/>
                </a:lnTo>
                <a:lnTo>
                  <a:pt x="358835" y="194303"/>
                </a:lnTo>
                <a:lnTo>
                  <a:pt x="359409" y="179070"/>
                </a:lnTo>
                <a:lnTo>
                  <a:pt x="358835" y="164017"/>
                </a:lnTo>
                <a:lnTo>
                  <a:pt x="357137" y="149367"/>
                </a:lnTo>
                <a:lnTo>
                  <a:pt x="354356" y="135158"/>
                </a:lnTo>
                <a:lnTo>
                  <a:pt x="350530" y="121432"/>
                </a:lnTo>
                <a:lnTo>
                  <a:pt x="345697" y="108227"/>
                </a:lnTo>
                <a:lnTo>
                  <a:pt x="339898" y="95585"/>
                </a:lnTo>
                <a:lnTo>
                  <a:pt x="333172" y="83544"/>
                </a:lnTo>
                <a:lnTo>
                  <a:pt x="325556" y="72146"/>
                </a:lnTo>
                <a:lnTo>
                  <a:pt x="317091" y="61429"/>
                </a:lnTo>
                <a:lnTo>
                  <a:pt x="307816" y="51435"/>
                </a:lnTo>
                <a:lnTo>
                  <a:pt x="297769" y="42202"/>
                </a:lnTo>
                <a:lnTo>
                  <a:pt x="286989" y="33771"/>
                </a:lnTo>
                <a:lnTo>
                  <a:pt x="275516" y="26183"/>
                </a:lnTo>
                <a:lnTo>
                  <a:pt x="263389" y="19476"/>
                </a:lnTo>
                <a:lnTo>
                  <a:pt x="250646" y="13692"/>
                </a:lnTo>
                <a:lnTo>
                  <a:pt x="237327" y="8869"/>
                </a:lnTo>
                <a:lnTo>
                  <a:pt x="223471" y="5049"/>
                </a:lnTo>
                <a:lnTo>
                  <a:pt x="209116" y="2270"/>
                </a:lnTo>
                <a:lnTo>
                  <a:pt x="194303" y="574"/>
                </a:lnTo>
                <a:lnTo>
                  <a:pt x="179069" y="0"/>
                </a:lnTo>
                <a:close/>
              </a:path>
            </a:pathLst>
          </a:custGeom>
          <a:solidFill>
            <a:srgbClr val="FFFFFF"/>
          </a:solidFill>
        </p:spPr>
        <p:txBody>
          <a:bodyPr wrap="square" lIns="0" tIns="0" rIns="0" bIns="0" rtlCol="0">
            <a:noAutofit/>
          </a:bodyPr>
          <a:lstStyle/>
          <a:p>
            <a:endParaRPr sz="1634"/>
          </a:p>
        </p:txBody>
      </p:sp>
      <p:sp>
        <p:nvSpPr>
          <p:cNvPr id="428" name="object 428"/>
          <p:cNvSpPr/>
          <p:nvPr/>
        </p:nvSpPr>
        <p:spPr>
          <a:xfrm>
            <a:off x="7050998" y="4051240"/>
            <a:ext cx="326186" cy="326187"/>
          </a:xfrm>
          <a:custGeom>
            <a:avLst/>
            <a:gdLst/>
            <a:ahLst/>
            <a:cxnLst/>
            <a:rect l="l" t="t" r="r" b="b"/>
            <a:pathLst>
              <a:path w="359409" h="359410">
                <a:moveTo>
                  <a:pt x="179069" y="0"/>
                </a:moveTo>
                <a:lnTo>
                  <a:pt x="194303" y="574"/>
                </a:lnTo>
                <a:lnTo>
                  <a:pt x="209116" y="2270"/>
                </a:lnTo>
                <a:lnTo>
                  <a:pt x="223471" y="5049"/>
                </a:lnTo>
                <a:lnTo>
                  <a:pt x="237327" y="8869"/>
                </a:lnTo>
                <a:lnTo>
                  <a:pt x="250646" y="13692"/>
                </a:lnTo>
                <a:lnTo>
                  <a:pt x="263389" y="19476"/>
                </a:lnTo>
                <a:lnTo>
                  <a:pt x="275516" y="26183"/>
                </a:lnTo>
                <a:lnTo>
                  <a:pt x="286989" y="33771"/>
                </a:lnTo>
                <a:lnTo>
                  <a:pt x="297769" y="42202"/>
                </a:lnTo>
                <a:lnTo>
                  <a:pt x="307816" y="51435"/>
                </a:lnTo>
                <a:lnTo>
                  <a:pt x="317091" y="61429"/>
                </a:lnTo>
                <a:lnTo>
                  <a:pt x="325556" y="72146"/>
                </a:lnTo>
                <a:lnTo>
                  <a:pt x="333172" y="83544"/>
                </a:lnTo>
                <a:lnTo>
                  <a:pt x="339898" y="95585"/>
                </a:lnTo>
                <a:lnTo>
                  <a:pt x="345697" y="108227"/>
                </a:lnTo>
                <a:lnTo>
                  <a:pt x="350530" y="121432"/>
                </a:lnTo>
                <a:lnTo>
                  <a:pt x="354356" y="135158"/>
                </a:lnTo>
                <a:lnTo>
                  <a:pt x="357137" y="149367"/>
                </a:lnTo>
                <a:lnTo>
                  <a:pt x="358835" y="164017"/>
                </a:lnTo>
                <a:lnTo>
                  <a:pt x="359409" y="179070"/>
                </a:lnTo>
                <a:lnTo>
                  <a:pt x="358835" y="194303"/>
                </a:lnTo>
                <a:lnTo>
                  <a:pt x="357137" y="209116"/>
                </a:lnTo>
                <a:lnTo>
                  <a:pt x="354356" y="223471"/>
                </a:lnTo>
                <a:lnTo>
                  <a:pt x="350530" y="237327"/>
                </a:lnTo>
                <a:lnTo>
                  <a:pt x="345697" y="250646"/>
                </a:lnTo>
                <a:lnTo>
                  <a:pt x="339898" y="263389"/>
                </a:lnTo>
                <a:lnTo>
                  <a:pt x="333172" y="275516"/>
                </a:lnTo>
                <a:lnTo>
                  <a:pt x="325556" y="286989"/>
                </a:lnTo>
                <a:lnTo>
                  <a:pt x="317091" y="297769"/>
                </a:lnTo>
                <a:lnTo>
                  <a:pt x="307816" y="307816"/>
                </a:lnTo>
                <a:lnTo>
                  <a:pt x="297769" y="317091"/>
                </a:lnTo>
                <a:lnTo>
                  <a:pt x="286989" y="325556"/>
                </a:lnTo>
                <a:lnTo>
                  <a:pt x="275516" y="333172"/>
                </a:lnTo>
                <a:lnTo>
                  <a:pt x="263389" y="339898"/>
                </a:lnTo>
                <a:lnTo>
                  <a:pt x="250646" y="345697"/>
                </a:lnTo>
                <a:lnTo>
                  <a:pt x="237327" y="350530"/>
                </a:lnTo>
                <a:lnTo>
                  <a:pt x="223471" y="354356"/>
                </a:lnTo>
                <a:lnTo>
                  <a:pt x="209116" y="357137"/>
                </a:lnTo>
                <a:lnTo>
                  <a:pt x="194303" y="358835"/>
                </a:lnTo>
                <a:lnTo>
                  <a:pt x="179069" y="359410"/>
                </a:lnTo>
                <a:lnTo>
                  <a:pt x="164017" y="358835"/>
                </a:lnTo>
                <a:lnTo>
                  <a:pt x="149367" y="357137"/>
                </a:lnTo>
                <a:lnTo>
                  <a:pt x="135158" y="354356"/>
                </a:lnTo>
                <a:lnTo>
                  <a:pt x="121432" y="350530"/>
                </a:lnTo>
                <a:lnTo>
                  <a:pt x="108227" y="345697"/>
                </a:lnTo>
                <a:lnTo>
                  <a:pt x="95585" y="339898"/>
                </a:lnTo>
                <a:lnTo>
                  <a:pt x="83544" y="333172"/>
                </a:lnTo>
                <a:lnTo>
                  <a:pt x="72146" y="325556"/>
                </a:lnTo>
                <a:lnTo>
                  <a:pt x="61429" y="317091"/>
                </a:lnTo>
                <a:lnTo>
                  <a:pt x="51434" y="307816"/>
                </a:lnTo>
                <a:lnTo>
                  <a:pt x="42202" y="297769"/>
                </a:lnTo>
                <a:lnTo>
                  <a:pt x="33771" y="286989"/>
                </a:lnTo>
                <a:lnTo>
                  <a:pt x="26183" y="275516"/>
                </a:lnTo>
                <a:lnTo>
                  <a:pt x="19476" y="263389"/>
                </a:lnTo>
                <a:lnTo>
                  <a:pt x="13692" y="250646"/>
                </a:lnTo>
                <a:lnTo>
                  <a:pt x="8869" y="237327"/>
                </a:lnTo>
                <a:lnTo>
                  <a:pt x="5049" y="223471"/>
                </a:lnTo>
                <a:lnTo>
                  <a:pt x="2270" y="209116"/>
                </a:lnTo>
                <a:lnTo>
                  <a:pt x="574" y="194303"/>
                </a:lnTo>
                <a:lnTo>
                  <a:pt x="0" y="179070"/>
                </a:lnTo>
                <a:lnTo>
                  <a:pt x="577" y="163973"/>
                </a:lnTo>
                <a:lnTo>
                  <a:pt x="2284" y="149280"/>
                </a:lnTo>
                <a:lnTo>
                  <a:pt x="5078" y="135033"/>
                </a:lnTo>
                <a:lnTo>
                  <a:pt x="8921" y="121271"/>
                </a:lnTo>
                <a:lnTo>
                  <a:pt x="13771" y="108034"/>
                </a:lnTo>
                <a:lnTo>
                  <a:pt x="19588" y="95363"/>
                </a:lnTo>
                <a:lnTo>
                  <a:pt x="26333" y="83299"/>
                </a:lnTo>
                <a:lnTo>
                  <a:pt x="33963" y="71881"/>
                </a:lnTo>
                <a:lnTo>
                  <a:pt x="42440" y="61151"/>
                </a:lnTo>
                <a:lnTo>
                  <a:pt x="51722" y="51147"/>
                </a:lnTo>
                <a:lnTo>
                  <a:pt x="61770" y="41912"/>
                </a:lnTo>
                <a:lnTo>
                  <a:pt x="72543" y="33484"/>
                </a:lnTo>
                <a:lnTo>
                  <a:pt x="84000" y="25906"/>
                </a:lnTo>
                <a:lnTo>
                  <a:pt x="96102" y="19215"/>
                </a:lnTo>
                <a:lnTo>
                  <a:pt x="108807" y="13455"/>
                </a:lnTo>
                <a:lnTo>
                  <a:pt x="122077" y="8663"/>
                </a:lnTo>
                <a:lnTo>
                  <a:pt x="135869" y="4882"/>
                </a:lnTo>
                <a:lnTo>
                  <a:pt x="150144" y="2151"/>
                </a:lnTo>
                <a:lnTo>
                  <a:pt x="164861" y="511"/>
                </a:lnTo>
                <a:lnTo>
                  <a:pt x="179069" y="0"/>
                </a:lnTo>
                <a:close/>
              </a:path>
            </a:pathLst>
          </a:custGeom>
          <a:ln w="28752">
            <a:solidFill>
              <a:srgbClr val="000000"/>
            </a:solidFill>
          </a:ln>
        </p:spPr>
        <p:txBody>
          <a:bodyPr wrap="square" lIns="0" tIns="0" rIns="0" bIns="0" rtlCol="0">
            <a:noAutofit/>
          </a:bodyPr>
          <a:lstStyle/>
          <a:p>
            <a:endParaRPr sz="1634"/>
          </a:p>
        </p:txBody>
      </p:sp>
      <p:sp>
        <p:nvSpPr>
          <p:cNvPr id="24" name="object 24"/>
          <p:cNvSpPr/>
          <p:nvPr/>
        </p:nvSpPr>
        <p:spPr>
          <a:xfrm>
            <a:off x="3979305" y="5064379"/>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23" name="object 23"/>
          <p:cNvSpPr/>
          <p:nvPr/>
        </p:nvSpPr>
        <p:spPr>
          <a:xfrm>
            <a:off x="4306645" y="5390567"/>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22" name="object 22"/>
          <p:cNvSpPr/>
          <p:nvPr/>
        </p:nvSpPr>
        <p:spPr>
          <a:xfrm>
            <a:off x="3619693" y="4671341"/>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21" name="object 21"/>
          <p:cNvSpPr/>
          <p:nvPr/>
        </p:nvSpPr>
        <p:spPr>
          <a:xfrm>
            <a:off x="3947032" y="4998681"/>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20" name="object 20"/>
          <p:cNvSpPr/>
          <p:nvPr/>
        </p:nvSpPr>
        <p:spPr>
          <a:xfrm>
            <a:off x="1888480" y="3429985"/>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9" name="object 19"/>
          <p:cNvSpPr/>
          <p:nvPr/>
        </p:nvSpPr>
        <p:spPr>
          <a:xfrm>
            <a:off x="2215820" y="3757325"/>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8" name="object 18"/>
          <p:cNvSpPr/>
          <p:nvPr/>
        </p:nvSpPr>
        <p:spPr>
          <a:xfrm>
            <a:off x="7050998" y="4051240"/>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7" name="object 17"/>
          <p:cNvSpPr/>
          <p:nvPr/>
        </p:nvSpPr>
        <p:spPr>
          <a:xfrm>
            <a:off x="7377185" y="4378579"/>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6" name="object 16"/>
          <p:cNvSpPr txBox="1"/>
          <p:nvPr/>
        </p:nvSpPr>
        <p:spPr>
          <a:xfrm>
            <a:off x="1982994" y="3486628"/>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3</a:t>
            </a:r>
            <a:endParaRPr sz="1634">
              <a:latin typeface="Arial"/>
              <a:cs typeface="Arial"/>
            </a:endParaRPr>
          </a:p>
        </p:txBody>
      </p:sp>
      <p:sp>
        <p:nvSpPr>
          <p:cNvPr id="15" name="object 15"/>
          <p:cNvSpPr txBox="1"/>
          <p:nvPr/>
        </p:nvSpPr>
        <p:spPr>
          <a:xfrm>
            <a:off x="7144359" y="4106730"/>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4</a:t>
            </a:r>
            <a:endParaRPr sz="1634">
              <a:latin typeface="Arial"/>
              <a:cs typeface="Arial"/>
            </a:endParaRPr>
          </a:p>
        </p:txBody>
      </p:sp>
      <p:sp>
        <p:nvSpPr>
          <p:cNvPr id="14" name="object 14"/>
          <p:cNvSpPr txBox="1"/>
          <p:nvPr/>
        </p:nvSpPr>
        <p:spPr>
          <a:xfrm>
            <a:off x="3714206" y="4727984"/>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2</a:t>
            </a:r>
            <a:endParaRPr sz="1634">
              <a:latin typeface="Arial"/>
              <a:cs typeface="Arial"/>
            </a:endParaRPr>
          </a:p>
        </p:txBody>
      </p:sp>
      <p:sp>
        <p:nvSpPr>
          <p:cNvPr id="13" name="object 13"/>
          <p:cNvSpPr txBox="1"/>
          <p:nvPr/>
        </p:nvSpPr>
        <p:spPr>
          <a:xfrm>
            <a:off x="4073819" y="5119870"/>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1</a:t>
            </a:r>
            <a:endParaRPr sz="1634">
              <a:latin typeface="Arial"/>
              <a:cs typeface="Arial"/>
            </a:endParaRPr>
          </a:p>
        </p:txBody>
      </p:sp>
      <p:sp>
        <p:nvSpPr>
          <p:cNvPr id="12" name="object 12"/>
          <p:cNvSpPr txBox="1"/>
          <p:nvPr/>
        </p:nvSpPr>
        <p:spPr>
          <a:xfrm>
            <a:off x="7479766" y="5178653"/>
            <a:ext cx="307734" cy="927847"/>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(1)</a:t>
            </a:r>
            <a:endParaRPr sz="1634">
              <a:latin typeface="Arial"/>
              <a:cs typeface="Arial"/>
            </a:endParaRPr>
          </a:p>
          <a:p>
            <a:pPr marL="11527" marR="6861">
              <a:lnSpc>
                <a:spcPts val="1833"/>
              </a:lnSpc>
              <a:spcBef>
                <a:spcPts val="22"/>
              </a:spcBef>
            </a:pPr>
            <a:r>
              <a:rPr sz="1634" dirty="0">
                <a:latin typeface="Arial"/>
                <a:cs typeface="Arial"/>
              </a:rPr>
              <a:t>(2) (3)</a:t>
            </a:r>
            <a:endParaRPr sz="1634">
              <a:latin typeface="Arial"/>
              <a:cs typeface="Arial"/>
            </a:endParaRPr>
          </a:p>
          <a:p>
            <a:pPr marL="11527">
              <a:lnSpc>
                <a:spcPts val="1802"/>
              </a:lnSpc>
            </a:pPr>
            <a:r>
              <a:rPr sz="1634" dirty="0">
                <a:latin typeface="Arial"/>
                <a:cs typeface="Arial"/>
              </a:rPr>
              <a:t>(4)</a:t>
            </a:r>
            <a:endParaRPr sz="1634">
              <a:latin typeface="Arial"/>
              <a:cs typeface="Arial"/>
            </a:endParaRPr>
          </a:p>
        </p:txBody>
      </p:sp>
      <p:sp>
        <p:nvSpPr>
          <p:cNvPr id="11" name="object 11"/>
          <p:cNvSpPr txBox="1"/>
          <p:nvPr/>
        </p:nvSpPr>
        <p:spPr>
          <a:xfrm>
            <a:off x="7790969" y="5178653"/>
            <a:ext cx="2540962" cy="927847"/>
          </a:xfrm>
          <a:prstGeom prst="rect">
            <a:avLst/>
          </a:prstGeom>
        </p:spPr>
        <p:txBody>
          <a:bodyPr wrap="square" lIns="0" tIns="0" rIns="0" bIns="0" rtlCol="0">
            <a:noAutofit/>
          </a:bodyPr>
          <a:lstStyle/>
          <a:p>
            <a:pPr marL="11527" marR="31122">
              <a:lnSpc>
                <a:spcPts val="1760"/>
              </a:lnSpc>
              <a:spcBef>
                <a:spcPts val="88"/>
              </a:spcBef>
            </a:pPr>
            <a:r>
              <a:rPr sz="1634" dirty="0">
                <a:latin typeface="Arial"/>
                <a:cs typeface="Arial"/>
              </a:rPr>
              <a:t>CPU </a:t>
            </a:r>
            <a:r>
              <a:rPr sz="1634" spc="-35" dirty="0">
                <a:latin typeface="Arial"/>
                <a:cs typeface="Arial"/>
              </a:rPr>
              <a:t>w</a:t>
            </a:r>
            <a:r>
              <a:rPr sz="1634" dirty="0">
                <a:latin typeface="Arial"/>
                <a:cs typeface="Arial"/>
              </a:rPr>
              <a:t>r</a:t>
            </a:r>
            <a:r>
              <a:rPr sz="1634" spc="-8" dirty="0">
                <a:latin typeface="Arial"/>
                <a:cs typeface="Arial"/>
              </a:rPr>
              <a:t>i</a:t>
            </a:r>
            <a:r>
              <a:rPr sz="1634" spc="8" dirty="0">
                <a:latin typeface="Arial"/>
                <a:cs typeface="Arial"/>
              </a:rPr>
              <a:t>t</a:t>
            </a:r>
            <a:r>
              <a:rPr sz="1634" spc="-8" dirty="0">
                <a:latin typeface="Arial"/>
                <a:cs typeface="Arial"/>
              </a:rPr>
              <a:t>e</a:t>
            </a:r>
            <a:r>
              <a:rPr sz="1634" dirty="0">
                <a:latin typeface="Arial"/>
                <a:cs typeface="Arial"/>
              </a:rPr>
              <a:t>s</a:t>
            </a:r>
            <a:r>
              <a:rPr sz="1634" spc="8" dirty="0">
                <a:latin typeface="Arial"/>
                <a:cs typeface="Arial"/>
              </a:rPr>
              <a:t> </a:t>
            </a:r>
            <a:r>
              <a:rPr sz="1634" dirty="0">
                <a:latin typeface="Arial"/>
                <a:cs typeface="Arial"/>
              </a:rPr>
              <a:t>to mem</a:t>
            </a:r>
            <a:r>
              <a:rPr sz="1634" spc="-8" dirty="0">
                <a:latin typeface="Arial"/>
                <a:cs typeface="Arial"/>
              </a:rPr>
              <a:t>o</a:t>
            </a:r>
            <a:r>
              <a:rPr sz="1634" dirty="0">
                <a:latin typeface="Arial"/>
                <a:cs typeface="Arial"/>
              </a:rPr>
              <a:t>ry</a:t>
            </a:r>
            <a:endParaRPr sz="1634">
              <a:latin typeface="Arial"/>
              <a:cs typeface="Arial"/>
            </a:endParaRPr>
          </a:p>
          <a:p>
            <a:pPr marL="11527" marR="31122">
              <a:lnSpc>
                <a:spcPts val="1833"/>
              </a:lnSpc>
              <a:spcBef>
                <a:spcPts val="4"/>
              </a:spcBef>
            </a:pPr>
            <a:r>
              <a:rPr sz="1634" dirty="0">
                <a:latin typeface="Arial"/>
                <a:cs typeface="Arial"/>
              </a:rPr>
              <a:t>CPU c</a:t>
            </a:r>
            <a:r>
              <a:rPr sz="1634" spc="-8" dirty="0">
                <a:latin typeface="Arial"/>
                <a:cs typeface="Arial"/>
              </a:rPr>
              <a:t>l</a:t>
            </a:r>
            <a:r>
              <a:rPr sz="1634" dirty="0">
                <a:latin typeface="Arial"/>
                <a:cs typeface="Arial"/>
              </a:rPr>
              <a:t>e</a:t>
            </a:r>
            <a:r>
              <a:rPr sz="1634" spc="-8" dirty="0">
                <a:latin typeface="Arial"/>
                <a:cs typeface="Arial"/>
              </a:rPr>
              <a:t>a</a:t>
            </a:r>
            <a:r>
              <a:rPr sz="1634" dirty="0">
                <a:latin typeface="Arial"/>
                <a:cs typeface="Arial"/>
              </a:rPr>
              <a:t>ns L1 cac</a:t>
            </a:r>
            <a:r>
              <a:rPr sz="1634" spc="-8" dirty="0">
                <a:latin typeface="Arial"/>
                <a:cs typeface="Arial"/>
              </a:rPr>
              <a:t>h</a:t>
            </a:r>
            <a:r>
              <a:rPr sz="1634" dirty="0">
                <a:latin typeface="Arial"/>
                <a:cs typeface="Arial"/>
              </a:rPr>
              <a:t>e</a:t>
            </a:r>
            <a:endParaRPr sz="1634">
              <a:latin typeface="Arial"/>
              <a:cs typeface="Arial"/>
            </a:endParaRPr>
          </a:p>
          <a:p>
            <a:pPr marL="11527" marR="31122">
              <a:lnSpc>
                <a:spcPts val="1833"/>
              </a:lnSpc>
            </a:pPr>
            <a:r>
              <a:rPr sz="1634" dirty="0">
                <a:latin typeface="Arial"/>
                <a:cs typeface="Arial"/>
              </a:rPr>
              <a:t>CPU c</a:t>
            </a:r>
            <a:r>
              <a:rPr sz="1634" spc="-8" dirty="0">
                <a:latin typeface="Arial"/>
                <a:cs typeface="Arial"/>
              </a:rPr>
              <a:t>l</a:t>
            </a:r>
            <a:r>
              <a:rPr sz="1634" dirty="0">
                <a:latin typeface="Arial"/>
                <a:cs typeface="Arial"/>
              </a:rPr>
              <a:t>e</a:t>
            </a:r>
            <a:r>
              <a:rPr sz="1634" spc="-8" dirty="0">
                <a:latin typeface="Arial"/>
                <a:cs typeface="Arial"/>
              </a:rPr>
              <a:t>a</a:t>
            </a:r>
            <a:r>
              <a:rPr sz="1634" dirty="0">
                <a:latin typeface="Arial"/>
                <a:cs typeface="Arial"/>
              </a:rPr>
              <a:t>ns L2 cac</a:t>
            </a:r>
            <a:r>
              <a:rPr sz="1634" spc="-8" dirty="0">
                <a:latin typeface="Arial"/>
                <a:cs typeface="Arial"/>
              </a:rPr>
              <a:t>h</a:t>
            </a:r>
            <a:r>
              <a:rPr sz="1634" dirty="0">
                <a:latin typeface="Arial"/>
                <a:cs typeface="Arial"/>
              </a:rPr>
              <a:t>e</a:t>
            </a:r>
            <a:endParaRPr sz="1634">
              <a:latin typeface="Arial"/>
              <a:cs typeface="Arial"/>
            </a:endParaRPr>
          </a:p>
          <a:p>
            <a:pPr marL="11527">
              <a:lnSpc>
                <a:spcPts val="1824"/>
              </a:lnSpc>
            </a:pPr>
            <a:r>
              <a:rPr sz="1634" dirty="0">
                <a:latin typeface="Arial"/>
                <a:cs typeface="Arial"/>
              </a:rPr>
              <a:t>D</a:t>
            </a:r>
            <a:r>
              <a:rPr sz="1634" spc="-8" dirty="0">
                <a:latin typeface="Arial"/>
                <a:cs typeface="Arial"/>
              </a:rPr>
              <a:t>e</a:t>
            </a:r>
            <a:r>
              <a:rPr sz="1634" dirty="0">
                <a:latin typeface="Arial"/>
                <a:cs typeface="Arial"/>
              </a:rPr>
              <a:t>vice r</a:t>
            </a:r>
            <a:r>
              <a:rPr sz="1634" spc="-8" dirty="0">
                <a:latin typeface="Arial"/>
                <a:cs typeface="Arial"/>
              </a:rPr>
              <a:t>e</a:t>
            </a:r>
            <a:r>
              <a:rPr sz="1634" dirty="0">
                <a:latin typeface="Arial"/>
                <a:cs typeface="Arial"/>
              </a:rPr>
              <a:t>ads from memory</a:t>
            </a:r>
            <a:endParaRPr sz="1634">
              <a:latin typeface="Arial"/>
              <a:cs typeface="Arial"/>
            </a:endParaRPr>
          </a:p>
        </p:txBody>
      </p:sp>
      <p:sp>
        <p:nvSpPr>
          <p:cNvPr id="8" name="object 8"/>
          <p:cNvSpPr txBox="1"/>
          <p:nvPr/>
        </p:nvSpPr>
        <p:spPr>
          <a:xfrm>
            <a:off x="5450029" y="4900710"/>
            <a:ext cx="1305902" cy="816044"/>
          </a:xfrm>
          <a:prstGeom prst="rect">
            <a:avLst/>
          </a:prstGeom>
        </p:spPr>
        <p:txBody>
          <a:bodyPr wrap="square" lIns="0" tIns="0" rIns="0" bIns="0" rtlCol="0">
            <a:noAutofit/>
          </a:bodyPr>
          <a:lstStyle/>
          <a:p>
            <a:pPr>
              <a:lnSpc>
                <a:spcPts val="908"/>
              </a:lnSpc>
            </a:pPr>
            <a:endParaRPr sz="908"/>
          </a:p>
          <a:p>
            <a:pPr marL="257041">
              <a:lnSpc>
                <a:spcPct val="95825"/>
              </a:lnSpc>
              <a:spcBef>
                <a:spcPts val="1344"/>
              </a:spcBef>
            </a:pPr>
            <a:r>
              <a:rPr sz="1634" b="1" dirty="0">
                <a:latin typeface="Arial"/>
                <a:cs typeface="Arial"/>
              </a:rPr>
              <a:t>M</a:t>
            </a:r>
            <a:r>
              <a:rPr sz="1634" b="1" spc="-8" dirty="0">
                <a:latin typeface="Arial"/>
                <a:cs typeface="Arial"/>
              </a:rPr>
              <a:t>e</a:t>
            </a:r>
            <a:r>
              <a:rPr sz="1634" b="1" dirty="0">
                <a:latin typeface="Arial"/>
                <a:cs typeface="Arial"/>
              </a:rPr>
              <a:t>mory</a:t>
            </a:r>
            <a:endParaRPr sz="1634">
              <a:latin typeface="Arial"/>
              <a:cs typeface="Arial"/>
            </a:endParaRPr>
          </a:p>
        </p:txBody>
      </p:sp>
      <p:sp>
        <p:nvSpPr>
          <p:cNvPr id="7" name="object 7"/>
          <p:cNvSpPr txBox="1"/>
          <p:nvPr/>
        </p:nvSpPr>
        <p:spPr>
          <a:xfrm>
            <a:off x="2508581" y="3593656"/>
            <a:ext cx="980867" cy="817196"/>
          </a:xfrm>
          <a:prstGeom prst="rect">
            <a:avLst/>
          </a:prstGeom>
        </p:spPr>
        <p:txBody>
          <a:bodyPr wrap="square" lIns="0" tIns="0" rIns="0" bIns="0" rtlCol="0">
            <a:noAutofit/>
          </a:bodyPr>
          <a:lstStyle/>
          <a:p>
            <a:pPr marL="23053">
              <a:lnSpc>
                <a:spcPts val="908"/>
              </a:lnSpc>
            </a:pPr>
            <a:endParaRPr sz="908"/>
          </a:p>
        </p:txBody>
      </p:sp>
      <p:sp>
        <p:nvSpPr>
          <p:cNvPr id="6" name="object 6"/>
          <p:cNvSpPr txBox="1"/>
          <p:nvPr/>
        </p:nvSpPr>
        <p:spPr>
          <a:xfrm>
            <a:off x="7409458" y="2776457"/>
            <a:ext cx="1307054" cy="817197"/>
          </a:xfrm>
          <a:prstGeom prst="rect">
            <a:avLst/>
          </a:prstGeom>
        </p:spPr>
        <p:txBody>
          <a:bodyPr wrap="square" lIns="0" tIns="0" rIns="0" bIns="0" rtlCol="0">
            <a:noAutofit/>
          </a:bodyPr>
          <a:lstStyle/>
          <a:p>
            <a:pPr>
              <a:lnSpc>
                <a:spcPts val="908"/>
              </a:lnSpc>
            </a:pPr>
            <a:endParaRPr sz="908"/>
          </a:p>
          <a:p>
            <a:pPr marL="322743">
              <a:lnSpc>
                <a:spcPct val="95825"/>
              </a:lnSpc>
              <a:spcBef>
                <a:spcPts val="1344"/>
              </a:spcBef>
            </a:pPr>
            <a:r>
              <a:rPr sz="1634" b="1" spc="-8" dirty="0">
                <a:latin typeface="Arial"/>
                <a:cs typeface="Arial"/>
              </a:rPr>
              <a:t>D</a:t>
            </a:r>
            <a:r>
              <a:rPr sz="1634" b="1" dirty="0">
                <a:latin typeface="Arial"/>
                <a:cs typeface="Arial"/>
              </a:rPr>
              <a:t>e</a:t>
            </a:r>
            <a:r>
              <a:rPr sz="1634" b="1" spc="-35" dirty="0">
                <a:latin typeface="Arial"/>
                <a:cs typeface="Arial"/>
              </a:rPr>
              <a:t>v</a:t>
            </a:r>
            <a:r>
              <a:rPr sz="1634" b="1" dirty="0">
                <a:latin typeface="Arial"/>
                <a:cs typeface="Arial"/>
              </a:rPr>
              <a:t>ice</a:t>
            </a:r>
            <a:endParaRPr sz="1634">
              <a:latin typeface="Arial"/>
              <a:cs typeface="Arial"/>
            </a:endParaRPr>
          </a:p>
        </p:txBody>
      </p:sp>
      <p:sp>
        <p:nvSpPr>
          <p:cNvPr id="5" name="object 5"/>
          <p:cNvSpPr txBox="1"/>
          <p:nvPr/>
        </p:nvSpPr>
        <p:spPr>
          <a:xfrm>
            <a:off x="5450029" y="2776457"/>
            <a:ext cx="1305902" cy="817197"/>
          </a:xfrm>
          <a:prstGeom prst="rect">
            <a:avLst/>
          </a:prstGeom>
        </p:spPr>
        <p:txBody>
          <a:bodyPr wrap="square" lIns="0" tIns="0" rIns="0" bIns="0" rtlCol="0">
            <a:noAutofit/>
          </a:bodyPr>
          <a:lstStyle/>
          <a:p>
            <a:pPr>
              <a:lnSpc>
                <a:spcPts val="1271"/>
              </a:lnSpc>
              <a:spcBef>
                <a:spcPts val="64"/>
              </a:spcBef>
            </a:pPr>
            <a:endParaRPr sz="1271"/>
          </a:p>
          <a:p>
            <a:pPr marL="227621" marR="225205" algn="ctr">
              <a:lnSpc>
                <a:spcPct val="95825"/>
              </a:lnSpc>
            </a:pPr>
            <a:r>
              <a:rPr sz="1634" b="1" dirty="0">
                <a:latin typeface="Arial"/>
                <a:cs typeface="Arial"/>
              </a:rPr>
              <a:t>M</a:t>
            </a:r>
            <a:r>
              <a:rPr sz="1634" b="1" spc="-8" dirty="0">
                <a:latin typeface="Arial"/>
                <a:cs typeface="Arial"/>
              </a:rPr>
              <a:t>e</a:t>
            </a:r>
            <a:r>
              <a:rPr sz="1634" b="1" dirty="0">
                <a:latin typeface="Arial"/>
                <a:cs typeface="Arial"/>
              </a:rPr>
              <a:t>mory</a:t>
            </a:r>
            <a:endParaRPr sz="1634">
              <a:latin typeface="Arial"/>
              <a:cs typeface="Arial"/>
            </a:endParaRPr>
          </a:p>
          <a:p>
            <a:pPr marL="129673" marR="130746" algn="ctr">
              <a:lnSpc>
                <a:spcPts val="1833"/>
              </a:lnSpc>
              <a:spcBef>
                <a:spcPts val="92"/>
              </a:spcBef>
            </a:pPr>
            <a:r>
              <a:rPr sz="1634" b="1" dirty="0">
                <a:latin typeface="Arial"/>
                <a:cs typeface="Arial"/>
              </a:rPr>
              <a:t>C</a:t>
            </a:r>
            <a:r>
              <a:rPr sz="1634" b="1" spc="8" dirty="0">
                <a:latin typeface="Arial"/>
                <a:cs typeface="Arial"/>
              </a:rPr>
              <a:t>o</a:t>
            </a:r>
            <a:r>
              <a:rPr sz="1634" b="1" dirty="0">
                <a:latin typeface="Arial"/>
                <a:cs typeface="Arial"/>
              </a:rPr>
              <a:t>nt</a:t>
            </a:r>
            <a:r>
              <a:rPr sz="1634" b="1" spc="-13" dirty="0">
                <a:latin typeface="Arial"/>
                <a:cs typeface="Arial"/>
              </a:rPr>
              <a:t>r</a:t>
            </a:r>
            <a:r>
              <a:rPr sz="1634" b="1" spc="8" dirty="0">
                <a:latin typeface="Arial"/>
                <a:cs typeface="Arial"/>
              </a:rPr>
              <a:t>o</a:t>
            </a:r>
            <a:r>
              <a:rPr sz="1634" b="1" dirty="0">
                <a:latin typeface="Arial"/>
                <a:cs typeface="Arial"/>
              </a:rPr>
              <a:t>l</a:t>
            </a:r>
            <a:r>
              <a:rPr sz="1634" b="1" spc="4" dirty="0">
                <a:latin typeface="Arial"/>
                <a:cs typeface="Arial"/>
              </a:rPr>
              <a:t>l</a:t>
            </a:r>
            <a:r>
              <a:rPr sz="1634" b="1" spc="-8" dirty="0">
                <a:latin typeface="Arial"/>
                <a:cs typeface="Arial"/>
              </a:rPr>
              <a:t>e</a:t>
            </a:r>
            <a:r>
              <a:rPr sz="1634" b="1" dirty="0">
                <a:latin typeface="Arial"/>
                <a:cs typeface="Arial"/>
              </a:rPr>
              <a:t>r</a:t>
            </a:r>
            <a:endParaRPr sz="1634">
              <a:latin typeface="Arial"/>
              <a:cs typeface="Arial"/>
            </a:endParaRPr>
          </a:p>
        </p:txBody>
      </p:sp>
      <p:sp>
        <p:nvSpPr>
          <p:cNvPr id="4" name="object 4"/>
          <p:cNvSpPr txBox="1"/>
          <p:nvPr/>
        </p:nvSpPr>
        <p:spPr>
          <a:xfrm>
            <a:off x="2508581" y="1960415"/>
            <a:ext cx="980867" cy="816043"/>
          </a:xfrm>
          <a:prstGeom prst="rect">
            <a:avLst/>
          </a:prstGeom>
        </p:spPr>
        <p:txBody>
          <a:bodyPr wrap="square" lIns="0" tIns="0" rIns="0" bIns="0" rtlCol="0">
            <a:noAutofit/>
          </a:bodyPr>
          <a:lstStyle/>
          <a:p>
            <a:pPr marL="23053">
              <a:lnSpc>
                <a:spcPts val="908"/>
              </a:lnSpc>
            </a:pPr>
            <a:endParaRPr sz="908"/>
          </a:p>
        </p:txBody>
      </p:sp>
      <p:sp>
        <p:nvSpPr>
          <p:cNvPr id="3" name="object 3"/>
          <p:cNvSpPr txBox="1"/>
          <p:nvPr/>
        </p:nvSpPr>
        <p:spPr>
          <a:xfrm>
            <a:off x="2346064" y="1796743"/>
            <a:ext cx="2450438" cy="2776626"/>
          </a:xfrm>
          <a:prstGeom prst="rect">
            <a:avLst/>
          </a:prstGeom>
        </p:spPr>
        <p:txBody>
          <a:bodyPr wrap="square" lIns="0" tIns="0" rIns="0" bIns="0" rtlCol="0">
            <a:noAutofit/>
          </a:bodyPr>
          <a:lstStyle/>
          <a:p>
            <a:pPr>
              <a:lnSpc>
                <a:spcPts val="771"/>
              </a:lnSpc>
              <a:spcBef>
                <a:spcPts val="37"/>
              </a:spcBef>
            </a:pPr>
            <a:endParaRPr sz="771"/>
          </a:p>
          <a:p>
            <a:pPr marL="434549">
              <a:lnSpc>
                <a:spcPct val="95825"/>
              </a:lnSpc>
              <a:spcBef>
                <a:spcPts val="1815"/>
              </a:spcBef>
            </a:pPr>
            <a:r>
              <a:rPr sz="1634" b="1" spc="-8" dirty="0">
                <a:latin typeface="Arial"/>
                <a:cs typeface="Arial"/>
              </a:rPr>
              <a:t>C</a:t>
            </a:r>
            <a:r>
              <a:rPr sz="1634" b="1" spc="4" dirty="0">
                <a:latin typeface="Arial"/>
                <a:cs typeface="Arial"/>
              </a:rPr>
              <a:t>P</a:t>
            </a:r>
            <a:r>
              <a:rPr sz="1634" b="1" dirty="0">
                <a:latin typeface="Arial"/>
                <a:cs typeface="Arial"/>
              </a:rPr>
              <a:t>U            </a:t>
            </a:r>
            <a:r>
              <a:rPr sz="1634" b="1" spc="443" dirty="0">
                <a:latin typeface="Arial"/>
                <a:cs typeface="Arial"/>
              </a:rPr>
              <a:t> </a:t>
            </a:r>
            <a:r>
              <a:rPr sz="1634" b="1" dirty="0">
                <a:latin typeface="Arial"/>
                <a:cs typeface="Arial"/>
              </a:rPr>
              <a:t>L1</a:t>
            </a:r>
            <a:endParaRPr sz="1634">
              <a:latin typeface="Arial"/>
              <a:cs typeface="Arial"/>
            </a:endParaRPr>
          </a:p>
          <a:p>
            <a:pPr marL="417259">
              <a:lnSpc>
                <a:spcPts val="1824"/>
              </a:lnSpc>
              <a:spcBef>
                <a:spcPts val="91"/>
              </a:spcBef>
            </a:pPr>
            <a:r>
              <a:rPr sz="1634" b="1" spc="-8" dirty="0">
                <a:latin typeface="Arial"/>
                <a:cs typeface="Arial"/>
              </a:rPr>
              <a:t>C</a:t>
            </a:r>
            <a:r>
              <a:rPr sz="1634" b="1" spc="8" dirty="0">
                <a:latin typeface="Arial"/>
                <a:cs typeface="Arial"/>
              </a:rPr>
              <a:t>o</a:t>
            </a:r>
            <a:r>
              <a:rPr sz="1634" b="1" spc="-8" dirty="0">
                <a:latin typeface="Arial"/>
                <a:cs typeface="Arial"/>
              </a:rPr>
              <a:t>r</a:t>
            </a:r>
            <a:r>
              <a:rPr sz="1634" b="1" dirty="0">
                <a:latin typeface="Arial"/>
                <a:cs typeface="Arial"/>
              </a:rPr>
              <a:t>e         </a:t>
            </a:r>
            <a:r>
              <a:rPr sz="1634" b="1" spc="176" dirty="0">
                <a:latin typeface="Arial"/>
                <a:cs typeface="Arial"/>
              </a:rPr>
              <a:t> </a:t>
            </a:r>
            <a:r>
              <a:rPr sz="1634" b="1" dirty="0">
                <a:latin typeface="Arial"/>
                <a:cs typeface="Arial"/>
              </a:rPr>
              <a:t>Ca</a:t>
            </a:r>
            <a:r>
              <a:rPr sz="1634" b="1" spc="-8" dirty="0">
                <a:latin typeface="Arial"/>
                <a:cs typeface="Arial"/>
              </a:rPr>
              <a:t>c</a:t>
            </a:r>
            <a:r>
              <a:rPr sz="1634" b="1" spc="8" dirty="0">
                <a:latin typeface="Arial"/>
                <a:cs typeface="Arial"/>
              </a:rPr>
              <a:t>h</a:t>
            </a:r>
            <a:r>
              <a:rPr sz="1634" b="1" dirty="0">
                <a:latin typeface="Arial"/>
                <a:cs typeface="Arial"/>
              </a:rPr>
              <a:t>e</a:t>
            </a:r>
            <a:endParaRPr sz="1634">
              <a:latin typeface="Arial"/>
              <a:cs typeface="Arial"/>
            </a:endParaRPr>
          </a:p>
          <a:p>
            <a:pPr marL="734788" marR="734818" algn="ctr">
              <a:lnSpc>
                <a:spcPct val="95825"/>
              </a:lnSpc>
              <a:spcBef>
                <a:spcPts val="3548"/>
              </a:spcBef>
            </a:pPr>
            <a:r>
              <a:rPr sz="1634" b="1" spc="8" dirty="0">
                <a:latin typeface="Arial"/>
                <a:cs typeface="Arial"/>
              </a:rPr>
              <a:t>L</a:t>
            </a:r>
            <a:r>
              <a:rPr sz="1634" b="1" dirty="0">
                <a:latin typeface="Arial"/>
                <a:cs typeface="Arial"/>
              </a:rPr>
              <a:t>2 </a:t>
            </a:r>
            <a:r>
              <a:rPr sz="1634" b="1" spc="-8" dirty="0">
                <a:latin typeface="Arial"/>
                <a:cs typeface="Arial"/>
              </a:rPr>
              <a:t>C</a:t>
            </a:r>
            <a:r>
              <a:rPr sz="1634" b="1" dirty="0">
                <a:latin typeface="Arial"/>
                <a:cs typeface="Arial"/>
              </a:rPr>
              <a:t>ache</a:t>
            </a:r>
            <a:endParaRPr sz="1634">
              <a:latin typeface="Arial"/>
              <a:cs typeface="Arial"/>
            </a:endParaRPr>
          </a:p>
          <a:p>
            <a:pPr marL="434549">
              <a:lnSpc>
                <a:spcPct val="95825"/>
              </a:lnSpc>
              <a:spcBef>
                <a:spcPts val="3639"/>
              </a:spcBef>
            </a:pPr>
            <a:r>
              <a:rPr sz="1634" b="1" spc="-8" dirty="0">
                <a:latin typeface="Arial"/>
                <a:cs typeface="Arial"/>
              </a:rPr>
              <a:t>C</a:t>
            </a:r>
            <a:r>
              <a:rPr sz="1634" b="1" spc="4" dirty="0">
                <a:latin typeface="Arial"/>
                <a:cs typeface="Arial"/>
              </a:rPr>
              <a:t>P</a:t>
            </a:r>
            <a:r>
              <a:rPr sz="1634" b="1" dirty="0">
                <a:latin typeface="Arial"/>
                <a:cs typeface="Arial"/>
              </a:rPr>
              <a:t>U            </a:t>
            </a:r>
            <a:r>
              <a:rPr sz="1634" b="1" spc="443" dirty="0">
                <a:latin typeface="Arial"/>
                <a:cs typeface="Arial"/>
              </a:rPr>
              <a:t> </a:t>
            </a:r>
            <a:r>
              <a:rPr sz="1634" b="1" dirty="0">
                <a:latin typeface="Arial"/>
                <a:cs typeface="Arial"/>
              </a:rPr>
              <a:t>L1</a:t>
            </a:r>
            <a:endParaRPr sz="1634">
              <a:latin typeface="Arial"/>
              <a:cs typeface="Arial"/>
            </a:endParaRPr>
          </a:p>
          <a:p>
            <a:pPr marL="417259">
              <a:lnSpc>
                <a:spcPts val="1833"/>
              </a:lnSpc>
              <a:spcBef>
                <a:spcPts val="92"/>
              </a:spcBef>
            </a:pPr>
            <a:r>
              <a:rPr sz="1634" b="1" spc="-8" dirty="0">
                <a:latin typeface="Arial"/>
                <a:cs typeface="Arial"/>
              </a:rPr>
              <a:t>C</a:t>
            </a:r>
            <a:r>
              <a:rPr sz="1634" b="1" spc="8" dirty="0">
                <a:latin typeface="Arial"/>
                <a:cs typeface="Arial"/>
              </a:rPr>
              <a:t>o</a:t>
            </a:r>
            <a:r>
              <a:rPr sz="1634" b="1" spc="-8" dirty="0">
                <a:latin typeface="Arial"/>
                <a:cs typeface="Arial"/>
              </a:rPr>
              <a:t>r</a:t>
            </a:r>
            <a:r>
              <a:rPr sz="1634" b="1" dirty="0">
                <a:latin typeface="Arial"/>
                <a:cs typeface="Arial"/>
              </a:rPr>
              <a:t>e         </a:t>
            </a:r>
            <a:r>
              <a:rPr sz="1634" b="1" spc="176" dirty="0">
                <a:latin typeface="Arial"/>
                <a:cs typeface="Arial"/>
              </a:rPr>
              <a:t> </a:t>
            </a:r>
            <a:r>
              <a:rPr sz="1634" b="1" dirty="0">
                <a:latin typeface="Arial"/>
                <a:cs typeface="Arial"/>
              </a:rPr>
              <a:t>Ca</a:t>
            </a:r>
            <a:r>
              <a:rPr sz="1634" b="1" spc="-8" dirty="0">
                <a:latin typeface="Arial"/>
                <a:cs typeface="Arial"/>
              </a:rPr>
              <a:t>c</a:t>
            </a:r>
            <a:r>
              <a:rPr sz="1634" b="1" spc="8" dirty="0">
                <a:latin typeface="Arial"/>
                <a:cs typeface="Arial"/>
              </a:rPr>
              <a:t>h</a:t>
            </a:r>
            <a:r>
              <a:rPr sz="1634" b="1" dirty="0">
                <a:latin typeface="Arial"/>
                <a:cs typeface="Arial"/>
              </a:rPr>
              <a:t>e</a:t>
            </a:r>
            <a:endParaRPr sz="1634">
              <a:latin typeface="Arial"/>
              <a:cs typeface="Arial"/>
            </a:endParaRPr>
          </a:p>
        </p:txBody>
      </p:sp>
      <p:sp>
        <p:nvSpPr>
          <p:cNvPr id="2" name="object 2"/>
          <p:cNvSpPr txBox="1"/>
          <p:nvPr/>
        </p:nvSpPr>
        <p:spPr>
          <a:xfrm>
            <a:off x="1520158" y="5754999"/>
            <a:ext cx="9148226" cy="138313"/>
          </a:xfrm>
          <a:prstGeom prst="rect">
            <a:avLst/>
          </a:prstGeom>
        </p:spPr>
        <p:txBody>
          <a:bodyPr wrap="square" lIns="0" tIns="0" rIns="0" bIns="0" rtlCol="0">
            <a:noAutofit/>
          </a:bodyPr>
          <a:lstStyle/>
          <a:p>
            <a:pPr marL="23053">
              <a:lnSpc>
                <a:spcPts val="908"/>
              </a:lnSpc>
            </a:pPr>
            <a:endParaRPr sz="908"/>
          </a:p>
        </p:txBody>
      </p:sp>
      <p:sp>
        <p:nvSpPr>
          <p:cNvPr id="431" name="object 23"/>
          <p:cNvSpPr/>
          <p:nvPr/>
        </p:nvSpPr>
        <p:spPr>
          <a:xfrm>
            <a:off x="1622050" y="1195380"/>
            <a:ext cx="9148226" cy="0"/>
          </a:xfrm>
          <a:custGeom>
            <a:avLst/>
            <a:gdLst/>
            <a:ahLst/>
            <a:cxnLst/>
            <a:rect l="l" t="t" r="r" b="b"/>
            <a:pathLst>
              <a:path w="10079990">
                <a:moveTo>
                  <a:pt x="0" y="0"/>
                </a:moveTo>
                <a:lnTo>
                  <a:pt x="10079990" y="0"/>
                </a:lnTo>
              </a:path>
            </a:pathLst>
          </a:custGeom>
          <a:ln w="17970">
            <a:solidFill>
              <a:srgbClr val="7F7F7F"/>
            </a:solidFill>
          </a:ln>
        </p:spPr>
        <p:txBody>
          <a:bodyPr wrap="square" lIns="0" tIns="0" rIns="0" bIns="0" rtlCol="0">
            <a:noAutofit/>
          </a:bodyPr>
          <a:lstStyle/>
          <a:p>
            <a:endParaRPr sz="1634"/>
          </a:p>
        </p:txBody>
      </p:sp>
      <p:sp>
        <p:nvSpPr>
          <p:cNvPr id="432" name="Title 1"/>
          <p:cNvSpPr txBox="1">
            <a:spLocks/>
          </p:cNvSpPr>
          <p:nvPr/>
        </p:nvSpPr>
        <p:spPr>
          <a:xfrm>
            <a:off x="1129078" y="501930"/>
            <a:ext cx="2975796" cy="864517"/>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cs typeface="Times New Roman" panose="02020603050405020304" pitchFamily="18" charset="0"/>
              </a:rPr>
              <a:t>L</a:t>
            </a:r>
            <a:r>
              <a:rPr lang="en-US" dirty="0">
                <a:ea typeface="Batang" panose="02030600000101010101" pitchFamily="18" charset="-127"/>
                <a:cs typeface="Times New Roman" panose="02020603050405020304" pitchFamily="18" charset="0"/>
              </a:rPr>
              <a:t>2</a:t>
            </a:r>
            <a:r>
              <a:rPr lang="en-US" dirty="0">
                <a:cs typeface="Times New Roman" panose="02020603050405020304" pitchFamily="18" charset="0"/>
              </a:rPr>
              <a:t> Cache</a:t>
            </a:r>
          </a:p>
        </p:txBody>
      </p:sp>
    </p:spTree>
    <p:extLst>
      <p:ext uri="{BB962C8B-B14F-4D97-AF65-F5344CB8AC3E}">
        <p14:creationId xmlns:p14="http://schemas.microsoft.com/office/powerpoint/2010/main" val="402032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2534707" y="3569068"/>
            <a:ext cx="980867" cy="817196"/>
          </a:xfrm>
          <a:custGeom>
            <a:avLst/>
            <a:gdLst/>
            <a:ahLst/>
            <a:cxnLst/>
            <a:rect l="l" t="t" r="r" b="b"/>
            <a:pathLst>
              <a:path w="1080770" h="900429">
                <a:moveTo>
                  <a:pt x="541019" y="900429"/>
                </a:moveTo>
                <a:lnTo>
                  <a:pt x="0" y="900429"/>
                </a:lnTo>
                <a:lnTo>
                  <a:pt x="0" y="0"/>
                </a:lnTo>
                <a:lnTo>
                  <a:pt x="1080770" y="0"/>
                </a:lnTo>
                <a:lnTo>
                  <a:pt x="1080770" y="900429"/>
                </a:lnTo>
                <a:lnTo>
                  <a:pt x="541019" y="900429"/>
                </a:lnTo>
                <a:close/>
              </a:path>
            </a:pathLst>
          </a:custGeom>
          <a:ln w="28752">
            <a:solidFill>
              <a:srgbClr val="000000"/>
            </a:solidFill>
          </a:ln>
        </p:spPr>
        <p:txBody>
          <a:bodyPr wrap="square" lIns="0" tIns="0" rIns="0" bIns="0" rtlCol="0">
            <a:noAutofit/>
          </a:bodyPr>
          <a:lstStyle/>
          <a:p>
            <a:endParaRPr sz="1634"/>
          </a:p>
        </p:txBody>
      </p:sp>
      <p:sp>
        <p:nvSpPr>
          <p:cNvPr id="20" name="object 20"/>
          <p:cNvSpPr/>
          <p:nvPr/>
        </p:nvSpPr>
        <p:spPr>
          <a:xfrm>
            <a:off x="6782057" y="4876122"/>
            <a:ext cx="1307053" cy="816044"/>
          </a:xfrm>
          <a:custGeom>
            <a:avLst/>
            <a:gdLst/>
            <a:ahLst/>
            <a:cxnLst/>
            <a:rect l="l" t="t" r="r" b="b"/>
            <a:pathLst>
              <a:path w="1440179" h="899160">
                <a:moveTo>
                  <a:pt x="720089" y="899160"/>
                </a:moveTo>
                <a:lnTo>
                  <a:pt x="0" y="899160"/>
                </a:lnTo>
                <a:lnTo>
                  <a:pt x="0" y="0"/>
                </a:lnTo>
                <a:lnTo>
                  <a:pt x="1440179" y="0"/>
                </a:lnTo>
                <a:lnTo>
                  <a:pt x="1440179" y="899160"/>
                </a:lnTo>
                <a:lnTo>
                  <a:pt x="720089" y="899160"/>
                </a:lnTo>
                <a:close/>
              </a:path>
            </a:pathLst>
          </a:custGeom>
          <a:ln w="28752">
            <a:solidFill>
              <a:srgbClr val="000000"/>
            </a:solidFill>
          </a:ln>
        </p:spPr>
        <p:txBody>
          <a:bodyPr wrap="square" lIns="0" tIns="0" rIns="0" bIns="0" rtlCol="0">
            <a:noAutofit/>
          </a:bodyPr>
          <a:lstStyle/>
          <a:p>
            <a:endParaRPr sz="1634"/>
          </a:p>
        </p:txBody>
      </p:sp>
      <p:sp>
        <p:nvSpPr>
          <p:cNvPr id="21" name="object 21"/>
          <p:cNvSpPr/>
          <p:nvPr/>
        </p:nvSpPr>
        <p:spPr>
          <a:xfrm>
            <a:off x="7435584" y="4383959"/>
            <a:ext cx="0" cy="330797"/>
          </a:xfrm>
          <a:custGeom>
            <a:avLst/>
            <a:gdLst/>
            <a:ahLst/>
            <a:cxnLst/>
            <a:rect l="l" t="t" r="r" b="b"/>
            <a:pathLst>
              <a:path h="364489">
                <a:moveTo>
                  <a:pt x="0" y="364489"/>
                </a:moveTo>
                <a:lnTo>
                  <a:pt x="0" y="0"/>
                </a:lnTo>
              </a:path>
            </a:pathLst>
          </a:custGeom>
          <a:ln w="28752">
            <a:solidFill>
              <a:srgbClr val="BFBFBF"/>
            </a:solidFill>
          </a:ln>
        </p:spPr>
        <p:txBody>
          <a:bodyPr wrap="square" lIns="0" tIns="0" rIns="0" bIns="0" rtlCol="0">
            <a:noAutofit/>
          </a:bodyPr>
          <a:lstStyle/>
          <a:p>
            <a:endParaRPr sz="1634"/>
          </a:p>
        </p:txBody>
      </p:sp>
      <p:sp>
        <p:nvSpPr>
          <p:cNvPr id="22" name="object 22"/>
          <p:cNvSpPr/>
          <p:nvPr/>
        </p:nvSpPr>
        <p:spPr>
          <a:xfrm>
            <a:off x="7359512" y="4704384"/>
            <a:ext cx="153296" cy="171737"/>
          </a:xfrm>
          <a:custGeom>
            <a:avLst/>
            <a:gdLst/>
            <a:ahLst/>
            <a:cxnLst/>
            <a:rect l="l" t="t" r="r" b="b"/>
            <a:pathLst>
              <a:path w="168909" h="189229">
                <a:moveTo>
                  <a:pt x="0" y="13969"/>
                </a:moveTo>
                <a:lnTo>
                  <a:pt x="74929" y="181609"/>
                </a:lnTo>
                <a:lnTo>
                  <a:pt x="78739" y="186689"/>
                </a:lnTo>
                <a:lnTo>
                  <a:pt x="83819" y="189229"/>
                </a:lnTo>
                <a:lnTo>
                  <a:pt x="90169" y="186689"/>
                </a:lnTo>
                <a:lnTo>
                  <a:pt x="92709" y="182879"/>
                </a:lnTo>
                <a:lnTo>
                  <a:pt x="167639" y="13969"/>
                </a:lnTo>
                <a:lnTo>
                  <a:pt x="168909" y="11429"/>
                </a:lnTo>
                <a:lnTo>
                  <a:pt x="168909" y="10159"/>
                </a:lnTo>
                <a:lnTo>
                  <a:pt x="167639" y="6350"/>
                </a:lnTo>
                <a:lnTo>
                  <a:pt x="166370" y="3809"/>
                </a:lnTo>
                <a:lnTo>
                  <a:pt x="162559" y="1269"/>
                </a:lnTo>
                <a:lnTo>
                  <a:pt x="160020" y="0"/>
                </a:lnTo>
                <a:lnTo>
                  <a:pt x="8889" y="0"/>
                </a:lnTo>
                <a:lnTo>
                  <a:pt x="5079" y="1269"/>
                </a:lnTo>
                <a:lnTo>
                  <a:pt x="1269" y="3809"/>
                </a:lnTo>
                <a:lnTo>
                  <a:pt x="0" y="6350"/>
                </a:lnTo>
                <a:lnTo>
                  <a:pt x="0" y="13969"/>
                </a:lnTo>
                <a:close/>
              </a:path>
            </a:pathLst>
          </a:custGeom>
          <a:solidFill>
            <a:srgbClr val="BFBFBF"/>
          </a:solidFill>
        </p:spPr>
        <p:txBody>
          <a:bodyPr wrap="square" lIns="0" tIns="0" rIns="0" bIns="0" rtlCol="0">
            <a:noAutofit/>
          </a:bodyPr>
          <a:lstStyle/>
          <a:p>
            <a:endParaRPr sz="1634"/>
          </a:p>
        </p:txBody>
      </p:sp>
      <p:sp>
        <p:nvSpPr>
          <p:cNvPr id="23" name="object 23"/>
          <p:cNvSpPr/>
          <p:nvPr/>
        </p:nvSpPr>
        <p:spPr>
          <a:xfrm>
            <a:off x="6782057" y="3405398"/>
            <a:ext cx="1307053" cy="817196"/>
          </a:xfrm>
          <a:custGeom>
            <a:avLst/>
            <a:gdLst/>
            <a:ahLst/>
            <a:cxnLst/>
            <a:rect l="l" t="t" r="r" b="b"/>
            <a:pathLst>
              <a:path w="1440179" h="900429">
                <a:moveTo>
                  <a:pt x="720089" y="900429"/>
                </a:moveTo>
                <a:lnTo>
                  <a:pt x="0" y="900429"/>
                </a:lnTo>
                <a:lnTo>
                  <a:pt x="0" y="0"/>
                </a:lnTo>
                <a:lnTo>
                  <a:pt x="1440179" y="0"/>
                </a:lnTo>
                <a:lnTo>
                  <a:pt x="1440179" y="900429"/>
                </a:lnTo>
                <a:lnTo>
                  <a:pt x="720089" y="900429"/>
                </a:lnTo>
                <a:close/>
              </a:path>
            </a:pathLst>
          </a:custGeom>
          <a:ln w="28752">
            <a:solidFill>
              <a:srgbClr val="000000"/>
            </a:solidFill>
          </a:ln>
        </p:spPr>
        <p:txBody>
          <a:bodyPr wrap="square" lIns="0" tIns="0" rIns="0" bIns="0" rtlCol="0">
            <a:noAutofit/>
          </a:bodyPr>
          <a:lstStyle/>
          <a:p>
            <a:endParaRPr sz="1634"/>
          </a:p>
        </p:txBody>
      </p:sp>
      <p:sp>
        <p:nvSpPr>
          <p:cNvPr id="24" name="object 24"/>
          <p:cNvSpPr/>
          <p:nvPr/>
        </p:nvSpPr>
        <p:spPr>
          <a:xfrm>
            <a:off x="7359512" y="4222594"/>
            <a:ext cx="153296" cy="170586"/>
          </a:xfrm>
          <a:custGeom>
            <a:avLst/>
            <a:gdLst/>
            <a:ahLst/>
            <a:cxnLst/>
            <a:rect l="l" t="t" r="r" b="b"/>
            <a:pathLst>
              <a:path w="168909" h="187960">
                <a:moveTo>
                  <a:pt x="167639" y="175260"/>
                </a:moveTo>
                <a:lnTo>
                  <a:pt x="92709" y="6350"/>
                </a:lnTo>
                <a:lnTo>
                  <a:pt x="90169" y="2539"/>
                </a:lnTo>
                <a:lnTo>
                  <a:pt x="85089" y="0"/>
                </a:lnTo>
                <a:lnTo>
                  <a:pt x="78739" y="2539"/>
                </a:lnTo>
                <a:lnTo>
                  <a:pt x="76200" y="6350"/>
                </a:lnTo>
                <a:lnTo>
                  <a:pt x="0" y="175260"/>
                </a:lnTo>
                <a:lnTo>
                  <a:pt x="0" y="182880"/>
                </a:lnTo>
                <a:lnTo>
                  <a:pt x="2539" y="185419"/>
                </a:lnTo>
                <a:lnTo>
                  <a:pt x="5079" y="187960"/>
                </a:lnTo>
                <a:lnTo>
                  <a:pt x="162559" y="187960"/>
                </a:lnTo>
                <a:lnTo>
                  <a:pt x="166370" y="185419"/>
                </a:lnTo>
                <a:lnTo>
                  <a:pt x="167639" y="182880"/>
                </a:lnTo>
                <a:lnTo>
                  <a:pt x="168909" y="179069"/>
                </a:lnTo>
                <a:lnTo>
                  <a:pt x="167639" y="175260"/>
                </a:lnTo>
                <a:close/>
              </a:path>
            </a:pathLst>
          </a:custGeom>
          <a:solidFill>
            <a:srgbClr val="BFBFBF"/>
          </a:solidFill>
        </p:spPr>
        <p:txBody>
          <a:bodyPr wrap="square" lIns="0" tIns="0" rIns="0" bIns="0" rtlCol="0">
            <a:noAutofit/>
          </a:bodyPr>
          <a:lstStyle/>
          <a:p>
            <a:endParaRPr sz="1634"/>
          </a:p>
        </p:txBody>
      </p:sp>
      <p:sp>
        <p:nvSpPr>
          <p:cNvPr id="25" name="object 25"/>
          <p:cNvSpPr/>
          <p:nvPr/>
        </p:nvSpPr>
        <p:spPr>
          <a:xfrm>
            <a:off x="4982840" y="3813419"/>
            <a:ext cx="1639004" cy="1153"/>
          </a:xfrm>
          <a:custGeom>
            <a:avLst/>
            <a:gdLst/>
            <a:ahLst/>
            <a:cxnLst/>
            <a:rect l="l" t="t" r="r" b="b"/>
            <a:pathLst>
              <a:path w="1805940" h="1270">
                <a:moveTo>
                  <a:pt x="1805940" y="1270"/>
                </a:moveTo>
                <a:lnTo>
                  <a:pt x="0" y="0"/>
                </a:lnTo>
              </a:path>
            </a:pathLst>
          </a:custGeom>
          <a:ln w="28752">
            <a:solidFill>
              <a:srgbClr val="BFBFBF"/>
            </a:solidFill>
          </a:ln>
        </p:spPr>
        <p:txBody>
          <a:bodyPr wrap="square" lIns="0" tIns="0" rIns="0" bIns="0" rtlCol="0">
            <a:noAutofit/>
          </a:bodyPr>
          <a:lstStyle/>
          <a:p>
            <a:endParaRPr sz="1634"/>
          </a:p>
        </p:txBody>
      </p:sp>
      <p:sp>
        <p:nvSpPr>
          <p:cNvPr id="26" name="object 26"/>
          <p:cNvSpPr/>
          <p:nvPr/>
        </p:nvSpPr>
        <p:spPr>
          <a:xfrm>
            <a:off x="6611471" y="3737347"/>
            <a:ext cx="170586" cy="153296"/>
          </a:xfrm>
          <a:custGeom>
            <a:avLst/>
            <a:gdLst/>
            <a:ahLst/>
            <a:cxnLst/>
            <a:rect l="l" t="t" r="r" b="b"/>
            <a:pathLst>
              <a:path w="187960" h="168910">
                <a:moveTo>
                  <a:pt x="12700" y="168910"/>
                </a:moveTo>
                <a:lnTo>
                  <a:pt x="181610" y="93980"/>
                </a:lnTo>
                <a:lnTo>
                  <a:pt x="186689" y="90170"/>
                </a:lnTo>
                <a:lnTo>
                  <a:pt x="187960" y="85090"/>
                </a:lnTo>
                <a:lnTo>
                  <a:pt x="186689" y="78740"/>
                </a:lnTo>
                <a:lnTo>
                  <a:pt x="181610" y="76200"/>
                </a:lnTo>
                <a:lnTo>
                  <a:pt x="12700" y="0"/>
                </a:lnTo>
                <a:lnTo>
                  <a:pt x="6350" y="0"/>
                </a:lnTo>
                <a:lnTo>
                  <a:pt x="2539" y="2540"/>
                </a:lnTo>
                <a:lnTo>
                  <a:pt x="0" y="5080"/>
                </a:lnTo>
                <a:lnTo>
                  <a:pt x="0" y="163830"/>
                </a:lnTo>
                <a:lnTo>
                  <a:pt x="2539" y="166370"/>
                </a:lnTo>
                <a:lnTo>
                  <a:pt x="6350" y="168910"/>
                </a:lnTo>
                <a:lnTo>
                  <a:pt x="12700" y="168910"/>
                </a:lnTo>
                <a:close/>
              </a:path>
            </a:pathLst>
          </a:custGeom>
          <a:solidFill>
            <a:srgbClr val="BFBFBF"/>
          </a:solidFill>
        </p:spPr>
        <p:txBody>
          <a:bodyPr wrap="square" lIns="0" tIns="0" rIns="0" bIns="0" rtlCol="0">
            <a:noAutofit/>
          </a:bodyPr>
          <a:lstStyle/>
          <a:p>
            <a:endParaRPr sz="1634"/>
          </a:p>
        </p:txBody>
      </p:sp>
      <p:sp>
        <p:nvSpPr>
          <p:cNvPr id="27" name="object 27"/>
          <p:cNvSpPr/>
          <p:nvPr/>
        </p:nvSpPr>
        <p:spPr>
          <a:xfrm>
            <a:off x="4822628" y="3737347"/>
            <a:ext cx="170586" cy="153296"/>
          </a:xfrm>
          <a:custGeom>
            <a:avLst/>
            <a:gdLst/>
            <a:ahLst/>
            <a:cxnLst/>
            <a:rect l="l" t="t" r="r" b="b"/>
            <a:pathLst>
              <a:path w="187960" h="168910">
                <a:moveTo>
                  <a:pt x="175260" y="0"/>
                </a:moveTo>
                <a:lnTo>
                  <a:pt x="6350" y="74930"/>
                </a:lnTo>
                <a:lnTo>
                  <a:pt x="1270" y="78740"/>
                </a:lnTo>
                <a:lnTo>
                  <a:pt x="0" y="83820"/>
                </a:lnTo>
                <a:lnTo>
                  <a:pt x="1270" y="88900"/>
                </a:lnTo>
                <a:lnTo>
                  <a:pt x="6350" y="92710"/>
                </a:lnTo>
                <a:lnTo>
                  <a:pt x="175260" y="167640"/>
                </a:lnTo>
                <a:lnTo>
                  <a:pt x="176529" y="168910"/>
                </a:lnTo>
                <a:lnTo>
                  <a:pt x="179070" y="168910"/>
                </a:lnTo>
                <a:lnTo>
                  <a:pt x="181610" y="167640"/>
                </a:lnTo>
                <a:lnTo>
                  <a:pt x="185420" y="166370"/>
                </a:lnTo>
                <a:lnTo>
                  <a:pt x="187960" y="162560"/>
                </a:lnTo>
                <a:lnTo>
                  <a:pt x="187960" y="5080"/>
                </a:lnTo>
                <a:lnTo>
                  <a:pt x="185420" y="1270"/>
                </a:lnTo>
                <a:lnTo>
                  <a:pt x="181610" y="0"/>
                </a:lnTo>
                <a:lnTo>
                  <a:pt x="175260" y="0"/>
                </a:lnTo>
                <a:close/>
              </a:path>
            </a:pathLst>
          </a:custGeom>
          <a:solidFill>
            <a:srgbClr val="BFBFBF"/>
          </a:solidFill>
        </p:spPr>
        <p:txBody>
          <a:bodyPr wrap="square" lIns="0" tIns="0" rIns="0" bIns="0" rtlCol="0">
            <a:noAutofit/>
          </a:bodyPr>
          <a:lstStyle/>
          <a:p>
            <a:endParaRPr sz="1634"/>
          </a:p>
        </p:txBody>
      </p:sp>
      <p:sp>
        <p:nvSpPr>
          <p:cNvPr id="28" name="object 28"/>
          <p:cNvSpPr/>
          <p:nvPr/>
        </p:nvSpPr>
        <p:spPr>
          <a:xfrm>
            <a:off x="4151812" y="438626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9" name="object 29"/>
          <p:cNvSpPr/>
          <p:nvPr/>
        </p:nvSpPr>
        <p:spPr>
          <a:xfrm>
            <a:off x="4118387" y="438626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0" name="object 30"/>
          <p:cNvSpPr/>
          <p:nvPr/>
        </p:nvSpPr>
        <p:spPr>
          <a:xfrm>
            <a:off x="4084961" y="438626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1" name="object 31"/>
          <p:cNvSpPr/>
          <p:nvPr/>
        </p:nvSpPr>
        <p:spPr>
          <a:xfrm>
            <a:off x="4052688" y="438626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2" name="object 32"/>
          <p:cNvSpPr/>
          <p:nvPr/>
        </p:nvSpPr>
        <p:spPr>
          <a:xfrm>
            <a:off x="4019263" y="4386264"/>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3" name="object 33"/>
          <p:cNvSpPr/>
          <p:nvPr/>
        </p:nvSpPr>
        <p:spPr>
          <a:xfrm>
            <a:off x="3985837" y="438626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4" name="object 34"/>
          <p:cNvSpPr/>
          <p:nvPr/>
        </p:nvSpPr>
        <p:spPr>
          <a:xfrm>
            <a:off x="3952412" y="438626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5" name="object 35"/>
          <p:cNvSpPr/>
          <p:nvPr/>
        </p:nvSpPr>
        <p:spPr>
          <a:xfrm>
            <a:off x="3918986" y="438626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6" name="object 36"/>
          <p:cNvSpPr/>
          <p:nvPr/>
        </p:nvSpPr>
        <p:spPr>
          <a:xfrm>
            <a:off x="3885561" y="438626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7" name="object 37"/>
          <p:cNvSpPr/>
          <p:nvPr/>
        </p:nvSpPr>
        <p:spPr>
          <a:xfrm>
            <a:off x="3852135" y="4386264"/>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8" name="object 38"/>
          <p:cNvSpPr/>
          <p:nvPr/>
        </p:nvSpPr>
        <p:spPr>
          <a:xfrm>
            <a:off x="3818709" y="438626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9" name="object 39"/>
          <p:cNvSpPr/>
          <p:nvPr/>
        </p:nvSpPr>
        <p:spPr>
          <a:xfrm>
            <a:off x="3785284" y="438626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0" name="object 40"/>
          <p:cNvSpPr/>
          <p:nvPr/>
        </p:nvSpPr>
        <p:spPr>
          <a:xfrm>
            <a:off x="3751858" y="438626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1" name="object 41"/>
          <p:cNvSpPr/>
          <p:nvPr/>
        </p:nvSpPr>
        <p:spPr>
          <a:xfrm>
            <a:off x="3718433" y="438626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2" name="object 42"/>
          <p:cNvSpPr/>
          <p:nvPr/>
        </p:nvSpPr>
        <p:spPr>
          <a:xfrm>
            <a:off x="3685007" y="438626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3" name="object 43"/>
          <p:cNvSpPr/>
          <p:nvPr/>
        </p:nvSpPr>
        <p:spPr>
          <a:xfrm>
            <a:off x="4658958" y="3581745"/>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4" name="object 44"/>
          <p:cNvSpPr/>
          <p:nvPr/>
        </p:nvSpPr>
        <p:spPr>
          <a:xfrm>
            <a:off x="4658958" y="3615172"/>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5" name="object 45"/>
          <p:cNvSpPr/>
          <p:nvPr/>
        </p:nvSpPr>
        <p:spPr>
          <a:xfrm>
            <a:off x="4658958" y="3648597"/>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6" name="object 46"/>
          <p:cNvSpPr/>
          <p:nvPr/>
        </p:nvSpPr>
        <p:spPr>
          <a:xfrm>
            <a:off x="4658958" y="368087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7" name="object 47"/>
          <p:cNvSpPr/>
          <p:nvPr/>
        </p:nvSpPr>
        <p:spPr>
          <a:xfrm>
            <a:off x="4658958" y="371429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8" name="object 48"/>
          <p:cNvSpPr/>
          <p:nvPr/>
        </p:nvSpPr>
        <p:spPr>
          <a:xfrm>
            <a:off x="4658958" y="374772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9" name="object 49"/>
          <p:cNvSpPr/>
          <p:nvPr/>
        </p:nvSpPr>
        <p:spPr>
          <a:xfrm>
            <a:off x="4658958" y="378114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0" name="object 50"/>
          <p:cNvSpPr/>
          <p:nvPr/>
        </p:nvSpPr>
        <p:spPr>
          <a:xfrm>
            <a:off x="4658958" y="381457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1" name="object 51"/>
          <p:cNvSpPr/>
          <p:nvPr/>
        </p:nvSpPr>
        <p:spPr>
          <a:xfrm>
            <a:off x="4658958" y="3847998"/>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2" name="object 52"/>
          <p:cNvSpPr/>
          <p:nvPr/>
        </p:nvSpPr>
        <p:spPr>
          <a:xfrm>
            <a:off x="4658958" y="3881423"/>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3" name="object 53"/>
          <p:cNvSpPr/>
          <p:nvPr/>
        </p:nvSpPr>
        <p:spPr>
          <a:xfrm>
            <a:off x="4658958" y="3914849"/>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4" name="object 54"/>
          <p:cNvSpPr/>
          <p:nvPr/>
        </p:nvSpPr>
        <p:spPr>
          <a:xfrm>
            <a:off x="4658958" y="3948275"/>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5" name="object 55"/>
          <p:cNvSpPr/>
          <p:nvPr/>
        </p:nvSpPr>
        <p:spPr>
          <a:xfrm>
            <a:off x="4658958" y="3981700"/>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6" name="object 56"/>
          <p:cNvSpPr/>
          <p:nvPr/>
        </p:nvSpPr>
        <p:spPr>
          <a:xfrm>
            <a:off x="4658958" y="401512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7" name="object 57"/>
          <p:cNvSpPr/>
          <p:nvPr/>
        </p:nvSpPr>
        <p:spPr>
          <a:xfrm>
            <a:off x="4658958" y="404739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8" name="object 58"/>
          <p:cNvSpPr/>
          <p:nvPr/>
        </p:nvSpPr>
        <p:spPr>
          <a:xfrm>
            <a:off x="4658958" y="408082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9" name="object 59"/>
          <p:cNvSpPr/>
          <p:nvPr/>
        </p:nvSpPr>
        <p:spPr>
          <a:xfrm>
            <a:off x="4658958" y="411425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0" name="object 60"/>
          <p:cNvSpPr/>
          <p:nvPr/>
        </p:nvSpPr>
        <p:spPr>
          <a:xfrm>
            <a:off x="4658958" y="414767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1" name="object 61"/>
          <p:cNvSpPr/>
          <p:nvPr/>
        </p:nvSpPr>
        <p:spPr>
          <a:xfrm>
            <a:off x="4658958" y="418110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2" name="object 62"/>
          <p:cNvSpPr/>
          <p:nvPr/>
        </p:nvSpPr>
        <p:spPr>
          <a:xfrm>
            <a:off x="4658958" y="421452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3" name="object 63"/>
          <p:cNvSpPr/>
          <p:nvPr/>
        </p:nvSpPr>
        <p:spPr>
          <a:xfrm>
            <a:off x="4658958" y="4247952"/>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4" name="object 64"/>
          <p:cNvSpPr/>
          <p:nvPr/>
        </p:nvSpPr>
        <p:spPr>
          <a:xfrm>
            <a:off x="4658958" y="4281378"/>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5" name="object 65"/>
          <p:cNvSpPr/>
          <p:nvPr/>
        </p:nvSpPr>
        <p:spPr>
          <a:xfrm>
            <a:off x="4658958" y="4314803"/>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6" name="object 66"/>
          <p:cNvSpPr/>
          <p:nvPr/>
        </p:nvSpPr>
        <p:spPr>
          <a:xfrm>
            <a:off x="4658958" y="4348229"/>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7" name="object 67"/>
          <p:cNvSpPr/>
          <p:nvPr/>
        </p:nvSpPr>
        <p:spPr>
          <a:xfrm>
            <a:off x="4646280" y="4381654"/>
            <a:ext cx="12679" cy="4610"/>
          </a:xfrm>
          <a:custGeom>
            <a:avLst/>
            <a:gdLst/>
            <a:ahLst/>
            <a:cxnLst/>
            <a:rect l="l" t="t" r="r" b="b"/>
            <a:pathLst>
              <a:path w="13970" h="5079">
                <a:moveTo>
                  <a:pt x="13970" y="0"/>
                </a:moveTo>
                <a:lnTo>
                  <a:pt x="13970" y="5079"/>
                </a:lnTo>
                <a:lnTo>
                  <a:pt x="0" y="5079"/>
                </a:lnTo>
              </a:path>
            </a:pathLst>
          </a:custGeom>
          <a:ln w="28752">
            <a:solidFill>
              <a:srgbClr val="000000"/>
            </a:solidFill>
          </a:ln>
        </p:spPr>
        <p:txBody>
          <a:bodyPr wrap="square" lIns="0" tIns="0" rIns="0" bIns="0" rtlCol="0">
            <a:noAutofit/>
          </a:bodyPr>
          <a:lstStyle/>
          <a:p>
            <a:endParaRPr sz="1634"/>
          </a:p>
        </p:txBody>
      </p:sp>
      <p:sp>
        <p:nvSpPr>
          <p:cNvPr id="68" name="object 68"/>
          <p:cNvSpPr/>
          <p:nvPr/>
        </p:nvSpPr>
        <p:spPr>
          <a:xfrm>
            <a:off x="4614006" y="438626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69" name="object 69"/>
          <p:cNvSpPr/>
          <p:nvPr/>
        </p:nvSpPr>
        <p:spPr>
          <a:xfrm>
            <a:off x="4580581" y="4386264"/>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70" name="object 70"/>
          <p:cNvSpPr/>
          <p:nvPr/>
        </p:nvSpPr>
        <p:spPr>
          <a:xfrm>
            <a:off x="4547156" y="4386264"/>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71" name="object 71"/>
          <p:cNvSpPr/>
          <p:nvPr/>
        </p:nvSpPr>
        <p:spPr>
          <a:xfrm>
            <a:off x="4513730" y="438626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72" name="object 72"/>
          <p:cNvSpPr/>
          <p:nvPr/>
        </p:nvSpPr>
        <p:spPr>
          <a:xfrm>
            <a:off x="4480305" y="4386264"/>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73" name="object 73"/>
          <p:cNvSpPr/>
          <p:nvPr/>
        </p:nvSpPr>
        <p:spPr>
          <a:xfrm>
            <a:off x="4446879" y="438626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74" name="object 74"/>
          <p:cNvSpPr/>
          <p:nvPr/>
        </p:nvSpPr>
        <p:spPr>
          <a:xfrm>
            <a:off x="4413454" y="438626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75" name="object 75"/>
          <p:cNvSpPr/>
          <p:nvPr/>
        </p:nvSpPr>
        <p:spPr>
          <a:xfrm>
            <a:off x="4380028" y="438626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76" name="object 76"/>
          <p:cNvSpPr/>
          <p:nvPr/>
        </p:nvSpPr>
        <p:spPr>
          <a:xfrm>
            <a:off x="4346602" y="438626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77" name="object 77"/>
          <p:cNvSpPr/>
          <p:nvPr/>
        </p:nvSpPr>
        <p:spPr>
          <a:xfrm>
            <a:off x="4313177" y="438626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78" name="object 78"/>
          <p:cNvSpPr/>
          <p:nvPr/>
        </p:nvSpPr>
        <p:spPr>
          <a:xfrm>
            <a:off x="4279751" y="438626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79" name="object 79"/>
          <p:cNvSpPr/>
          <p:nvPr/>
        </p:nvSpPr>
        <p:spPr>
          <a:xfrm>
            <a:off x="4246326" y="438626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80" name="object 80"/>
          <p:cNvSpPr/>
          <p:nvPr/>
        </p:nvSpPr>
        <p:spPr>
          <a:xfrm>
            <a:off x="4214053" y="438626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81" name="object 81"/>
          <p:cNvSpPr/>
          <p:nvPr/>
        </p:nvSpPr>
        <p:spPr>
          <a:xfrm>
            <a:off x="4180628" y="4386264"/>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82" name="object 82"/>
          <p:cNvSpPr/>
          <p:nvPr/>
        </p:nvSpPr>
        <p:spPr>
          <a:xfrm>
            <a:off x="3679244" y="4359755"/>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83" name="object 83"/>
          <p:cNvSpPr/>
          <p:nvPr/>
        </p:nvSpPr>
        <p:spPr>
          <a:xfrm>
            <a:off x="3679244" y="432632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84" name="object 84"/>
          <p:cNvSpPr/>
          <p:nvPr/>
        </p:nvSpPr>
        <p:spPr>
          <a:xfrm>
            <a:off x="3679244" y="429290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85" name="object 85"/>
          <p:cNvSpPr/>
          <p:nvPr/>
        </p:nvSpPr>
        <p:spPr>
          <a:xfrm>
            <a:off x="3679244" y="4259478"/>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86" name="object 86"/>
          <p:cNvSpPr/>
          <p:nvPr/>
        </p:nvSpPr>
        <p:spPr>
          <a:xfrm>
            <a:off x="3679244" y="422605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87" name="object 87"/>
          <p:cNvSpPr/>
          <p:nvPr/>
        </p:nvSpPr>
        <p:spPr>
          <a:xfrm>
            <a:off x="3679244" y="419262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88" name="object 88"/>
          <p:cNvSpPr/>
          <p:nvPr/>
        </p:nvSpPr>
        <p:spPr>
          <a:xfrm>
            <a:off x="3679244" y="415920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89" name="object 89"/>
          <p:cNvSpPr/>
          <p:nvPr/>
        </p:nvSpPr>
        <p:spPr>
          <a:xfrm>
            <a:off x="3679244" y="412577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90" name="object 90"/>
          <p:cNvSpPr/>
          <p:nvPr/>
        </p:nvSpPr>
        <p:spPr>
          <a:xfrm>
            <a:off x="3679244" y="4092350"/>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91" name="object 91"/>
          <p:cNvSpPr/>
          <p:nvPr/>
        </p:nvSpPr>
        <p:spPr>
          <a:xfrm>
            <a:off x="3679244" y="4058925"/>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92" name="object 92"/>
          <p:cNvSpPr/>
          <p:nvPr/>
        </p:nvSpPr>
        <p:spPr>
          <a:xfrm>
            <a:off x="3679244" y="402549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93" name="object 93"/>
          <p:cNvSpPr/>
          <p:nvPr/>
        </p:nvSpPr>
        <p:spPr>
          <a:xfrm>
            <a:off x="3679244" y="399322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94" name="object 94"/>
          <p:cNvSpPr/>
          <p:nvPr/>
        </p:nvSpPr>
        <p:spPr>
          <a:xfrm>
            <a:off x="3679244" y="3959801"/>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95" name="object 95"/>
          <p:cNvSpPr/>
          <p:nvPr/>
        </p:nvSpPr>
        <p:spPr>
          <a:xfrm>
            <a:off x="3679244" y="392637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96" name="object 96"/>
          <p:cNvSpPr/>
          <p:nvPr/>
        </p:nvSpPr>
        <p:spPr>
          <a:xfrm>
            <a:off x="3679244" y="3892949"/>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97" name="object 97"/>
          <p:cNvSpPr/>
          <p:nvPr/>
        </p:nvSpPr>
        <p:spPr>
          <a:xfrm>
            <a:off x="3679244" y="385952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98" name="object 98"/>
          <p:cNvSpPr/>
          <p:nvPr/>
        </p:nvSpPr>
        <p:spPr>
          <a:xfrm>
            <a:off x="3679244" y="382609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99" name="object 99"/>
          <p:cNvSpPr/>
          <p:nvPr/>
        </p:nvSpPr>
        <p:spPr>
          <a:xfrm>
            <a:off x="3679244" y="379267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00" name="object 100"/>
          <p:cNvSpPr/>
          <p:nvPr/>
        </p:nvSpPr>
        <p:spPr>
          <a:xfrm>
            <a:off x="3679244" y="3759247"/>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01" name="object 101"/>
          <p:cNvSpPr/>
          <p:nvPr/>
        </p:nvSpPr>
        <p:spPr>
          <a:xfrm>
            <a:off x="3679244" y="372582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02" name="object 102"/>
          <p:cNvSpPr/>
          <p:nvPr/>
        </p:nvSpPr>
        <p:spPr>
          <a:xfrm>
            <a:off x="3679244" y="369239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03" name="object 103"/>
          <p:cNvSpPr/>
          <p:nvPr/>
        </p:nvSpPr>
        <p:spPr>
          <a:xfrm>
            <a:off x="3679244" y="365897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04" name="object 104"/>
          <p:cNvSpPr/>
          <p:nvPr/>
        </p:nvSpPr>
        <p:spPr>
          <a:xfrm>
            <a:off x="3679244" y="3626698"/>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105" name="object 105"/>
          <p:cNvSpPr/>
          <p:nvPr/>
        </p:nvSpPr>
        <p:spPr>
          <a:xfrm>
            <a:off x="3679244" y="3593271"/>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106" name="object 106"/>
          <p:cNvSpPr/>
          <p:nvPr/>
        </p:nvSpPr>
        <p:spPr>
          <a:xfrm>
            <a:off x="3679244" y="3569068"/>
            <a:ext cx="9220" cy="6915"/>
          </a:xfrm>
          <a:custGeom>
            <a:avLst/>
            <a:gdLst/>
            <a:ahLst/>
            <a:cxnLst/>
            <a:rect l="l" t="t" r="r" b="b"/>
            <a:pathLst>
              <a:path w="10159" h="7619">
                <a:moveTo>
                  <a:pt x="0" y="7619"/>
                </a:moveTo>
                <a:lnTo>
                  <a:pt x="0" y="0"/>
                </a:lnTo>
                <a:lnTo>
                  <a:pt x="10159" y="0"/>
                </a:lnTo>
              </a:path>
            </a:pathLst>
          </a:custGeom>
          <a:ln w="28752">
            <a:solidFill>
              <a:srgbClr val="000000"/>
            </a:solidFill>
          </a:ln>
        </p:spPr>
        <p:txBody>
          <a:bodyPr wrap="square" lIns="0" tIns="0" rIns="0" bIns="0" rtlCol="0">
            <a:noAutofit/>
          </a:bodyPr>
          <a:lstStyle/>
          <a:p>
            <a:endParaRPr sz="1634"/>
          </a:p>
        </p:txBody>
      </p:sp>
      <p:sp>
        <p:nvSpPr>
          <p:cNvPr id="107" name="object 107"/>
          <p:cNvSpPr/>
          <p:nvPr/>
        </p:nvSpPr>
        <p:spPr>
          <a:xfrm>
            <a:off x="3704601" y="35690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08" name="object 108"/>
          <p:cNvSpPr/>
          <p:nvPr/>
        </p:nvSpPr>
        <p:spPr>
          <a:xfrm>
            <a:off x="3738027" y="35690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09" name="object 109"/>
          <p:cNvSpPr/>
          <p:nvPr/>
        </p:nvSpPr>
        <p:spPr>
          <a:xfrm>
            <a:off x="3771453" y="356906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10" name="object 110"/>
          <p:cNvSpPr/>
          <p:nvPr/>
        </p:nvSpPr>
        <p:spPr>
          <a:xfrm>
            <a:off x="3804878" y="35690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11" name="object 111"/>
          <p:cNvSpPr/>
          <p:nvPr/>
        </p:nvSpPr>
        <p:spPr>
          <a:xfrm>
            <a:off x="3838304" y="35690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12" name="object 112"/>
          <p:cNvSpPr/>
          <p:nvPr/>
        </p:nvSpPr>
        <p:spPr>
          <a:xfrm>
            <a:off x="3871729" y="35690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13" name="object 113"/>
          <p:cNvSpPr/>
          <p:nvPr/>
        </p:nvSpPr>
        <p:spPr>
          <a:xfrm>
            <a:off x="3905155" y="35690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14" name="object 114"/>
          <p:cNvSpPr/>
          <p:nvPr/>
        </p:nvSpPr>
        <p:spPr>
          <a:xfrm>
            <a:off x="3938580" y="356906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15" name="object 115"/>
          <p:cNvSpPr/>
          <p:nvPr/>
        </p:nvSpPr>
        <p:spPr>
          <a:xfrm>
            <a:off x="3972006" y="35690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16" name="object 116"/>
          <p:cNvSpPr/>
          <p:nvPr/>
        </p:nvSpPr>
        <p:spPr>
          <a:xfrm>
            <a:off x="4004279" y="35690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17" name="object 117"/>
          <p:cNvSpPr/>
          <p:nvPr/>
        </p:nvSpPr>
        <p:spPr>
          <a:xfrm>
            <a:off x="4037704" y="35690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18" name="object 118"/>
          <p:cNvSpPr/>
          <p:nvPr/>
        </p:nvSpPr>
        <p:spPr>
          <a:xfrm>
            <a:off x="4071130" y="35690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19" name="object 119"/>
          <p:cNvSpPr/>
          <p:nvPr/>
        </p:nvSpPr>
        <p:spPr>
          <a:xfrm>
            <a:off x="4104555" y="35690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20" name="object 120"/>
          <p:cNvSpPr/>
          <p:nvPr/>
        </p:nvSpPr>
        <p:spPr>
          <a:xfrm>
            <a:off x="4137981" y="35690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21" name="object 121"/>
          <p:cNvSpPr/>
          <p:nvPr/>
        </p:nvSpPr>
        <p:spPr>
          <a:xfrm>
            <a:off x="4171407" y="35690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22" name="object 122"/>
          <p:cNvSpPr/>
          <p:nvPr/>
        </p:nvSpPr>
        <p:spPr>
          <a:xfrm>
            <a:off x="4204832" y="35690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23" name="object 123"/>
          <p:cNvSpPr/>
          <p:nvPr/>
        </p:nvSpPr>
        <p:spPr>
          <a:xfrm>
            <a:off x="4238258" y="356906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24" name="object 124"/>
          <p:cNvSpPr/>
          <p:nvPr/>
        </p:nvSpPr>
        <p:spPr>
          <a:xfrm>
            <a:off x="4271683" y="35690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25" name="object 125"/>
          <p:cNvSpPr/>
          <p:nvPr/>
        </p:nvSpPr>
        <p:spPr>
          <a:xfrm>
            <a:off x="4305109" y="35690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26" name="object 126"/>
          <p:cNvSpPr/>
          <p:nvPr/>
        </p:nvSpPr>
        <p:spPr>
          <a:xfrm>
            <a:off x="4338534" y="35690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27" name="object 127"/>
          <p:cNvSpPr/>
          <p:nvPr/>
        </p:nvSpPr>
        <p:spPr>
          <a:xfrm>
            <a:off x="4370807" y="35690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28" name="object 128"/>
          <p:cNvSpPr/>
          <p:nvPr/>
        </p:nvSpPr>
        <p:spPr>
          <a:xfrm>
            <a:off x="4404233" y="35690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29" name="object 129"/>
          <p:cNvSpPr/>
          <p:nvPr/>
        </p:nvSpPr>
        <p:spPr>
          <a:xfrm>
            <a:off x="4437658" y="35690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30" name="object 130"/>
          <p:cNvSpPr/>
          <p:nvPr/>
        </p:nvSpPr>
        <p:spPr>
          <a:xfrm>
            <a:off x="4471084" y="356906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31" name="object 131"/>
          <p:cNvSpPr/>
          <p:nvPr/>
        </p:nvSpPr>
        <p:spPr>
          <a:xfrm>
            <a:off x="4504510" y="3569067"/>
            <a:ext cx="17288" cy="0"/>
          </a:xfrm>
          <a:custGeom>
            <a:avLst/>
            <a:gdLst/>
            <a:ahLst/>
            <a:cxnLst/>
            <a:rect l="l" t="t" r="r" b="b"/>
            <a:pathLst>
              <a:path w="19049">
                <a:moveTo>
                  <a:pt x="0" y="0"/>
                </a:moveTo>
                <a:lnTo>
                  <a:pt x="19049" y="0"/>
                </a:lnTo>
              </a:path>
            </a:pathLst>
          </a:custGeom>
          <a:ln w="28752">
            <a:solidFill>
              <a:srgbClr val="000000"/>
            </a:solidFill>
          </a:ln>
        </p:spPr>
        <p:txBody>
          <a:bodyPr wrap="square" lIns="0" tIns="0" rIns="0" bIns="0" rtlCol="0">
            <a:noAutofit/>
          </a:bodyPr>
          <a:lstStyle/>
          <a:p>
            <a:endParaRPr sz="1634"/>
          </a:p>
        </p:txBody>
      </p:sp>
      <p:sp>
        <p:nvSpPr>
          <p:cNvPr id="132" name="object 132"/>
          <p:cNvSpPr/>
          <p:nvPr/>
        </p:nvSpPr>
        <p:spPr>
          <a:xfrm>
            <a:off x="4537935" y="356906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33" name="object 133"/>
          <p:cNvSpPr/>
          <p:nvPr/>
        </p:nvSpPr>
        <p:spPr>
          <a:xfrm>
            <a:off x="4571361" y="356906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34" name="object 134"/>
          <p:cNvSpPr/>
          <p:nvPr/>
        </p:nvSpPr>
        <p:spPr>
          <a:xfrm>
            <a:off x="4604786" y="356906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35" name="object 135"/>
          <p:cNvSpPr/>
          <p:nvPr/>
        </p:nvSpPr>
        <p:spPr>
          <a:xfrm>
            <a:off x="4638212" y="356906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36" name="object 136"/>
          <p:cNvSpPr/>
          <p:nvPr/>
        </p:nvSpPr>
        <p:spPr>
          <a:xfrm>
            <a:off x="2534707" y="1935827"/>
            <a:ext cx="980867" cy="816043"/>
          </a:xfrm>
          <a:custGeom>
            <a:avLst/>
            <a:gdLst/>
            <a:ahLst/>
            <a:cxnLst/>
            <a:rect l="l" t="t" r="r" b="b"/>
            <a:pathLst>
              <a:path w="1080770" h="899159">
                <a:moveTo>
                  <a:pt x="541019" y="899159"/>
                </a:moveTo>
                <a:lnTo>
                  <a:pt x="0" y="899159"/>
                </a:lnTo>
                <a:lnTo>
                  <a:pt x="0" y="0"/>
                </a:lnTo>
                <a:lnTo>
                  <a:pt x="1080770" y="0"/>
                </a:lnTo>
                <a:lnTo>
                  <a:pt x="1080770" y="899159"/>
                </a:lnTo>
                <a:lnTo>
                  <a:pt x="541019" y="899159"/>
                </a:lnTo>
                <a:close/>
              </a:path>
            </a:pathLst>
          </a:custGeom>
          <a:ln w="28752">
            <a:solidFill>
              <a:srgbClr val="000000"/>
            </a:solidFill>
          </a:ln>
        </p:spPr>
        <p:txBody>
          <a:bodyPr wrap="square" lIns="0" tIns="0" rIns="0" bIns="0" rtlCol="0">
            <a:noAutofit/>
          </a:bodyPr>
          <a:lstStyle/>
          <a:p>
            <a:endParaRPr sz="1634"/>
          </a:p>
        </p:txBody>
      </p:sp>
      <p:sp>
        <p:nvSpPr>
          <p:cNvPr id="137" name="object 137"/>
          <p:cNvSpPr/>
          <p:nvPr/>
        </p:nvSpPr>
        <p:spPr>
          <a:xfrm>
            <a:off x="4151812" y="275186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38" name="object 138"/>
          <p:cNvSpPr/>
          <p:nvPr/>
        </p:nvSpPr>
        <p:spPr>
          <a:xfrm>
            <a:off x="4118387" y="275186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39" name="object 139"/>
          <p:cNvSpPr/>
          <p:nvPr/>
        </p:nvSpPr>
        <p:spPr>
          <a:xfrm>
            <a:off x="4084961" y="275186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40" name="object 140"/>
          <p:cNvSpPr/>
          <p:nvPr/>
        </p:nvSpPr>
        <p:spPr>
          <a:xfrm>
            <a:off x="4052688" y="275186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41" name="object 141"/>
          <p:cNvSpPr/>
          <p:nvPr/>
        </p:nvSpPr>
        <p:spPr>
          <a:xfrm>
            <a:off x="4019263" y="2751869"/>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42" name="object 142"/>
          <p:cNvSpPr/>
          <p:nvPr/>
        </p:nvSpPr>
        <p:spPr>
          <a:xfrm>
            <a:off x="3985837" y="275186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43" name="object 143"/>
          <p:cNvSpPr/>
          <p:nvPr/>
        </p:nvSpPr>
        <p:spPr>
          <a:xfrm>
            <a:off x="3952412" y="275186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44" name="object 144"/>
          <p:cNvSpPr/>
          <p:nvPr/>
        </p:nvSpPr>
        <p:spPr>
          <a:xfrm>
            <a:off x="3918986" y="275186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45" name="object 145"/>
          <p:cNvSpPr/>
          <p:nvPr/>
        </p:nvSpPr>
        <p:spPr>
          <a:xfrm>
            <a:off x="3885561" y="275186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46" name="object 146"/>
          <p:cNvSpPr/>
          <p:nvPr/>
        </p:nvSpPr>
        <p:spPr>
          <a:xfrm>
            <a:off x="3852135" y="2751869"/>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47" name="object 147"/>
          <p:cNvSpPr/>
          <p:nvPr/>
        </p:nvSpPr>
        <p:spPr>
          <a:xfrm>
            <a:off x="3818709" y="275186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48" name="object 148"/>
          <p:cNvSpPr/>
          <p:nvPr/>
        </p:nvSpPr>
        <p:spPr>
          <a:xfrm>
            <a:off x="3785284" y="275186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49" name="object 149"/>
          <p:cNvSpPr/>
          <p:nvPr/>
        </p:nvSpPr>
        <p:spPr>
          <a:xfrm>
            <a:off x="3751858" y="275186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50" name="object 150"/>
          <p:cNvSpPr/>
          <p:nvPr/>
        </p:nvSpPr>
        <p:spPr>
          <a:xfrm>
            <a:off x="3718433" y="275186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51" name="object 151"/>
          <p:cNvSpPr/>
          <p:nvPr/>
        </p:nvSpPr>
        <p:spPr>
          <a:xfrm>
            <a:off x="3685007" y="275186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52" name="object 152"/>
          <p:cNvSpPr/>
          <p:nvPr/>
        </p:nvSpPr>
        <p:spPr>
          <a:xfrm>
            <a:off x="4658958" y="194735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53" name="object 153"/>
          <p:cNvSpPr/>
          <p:nvPr/>
        </p:nvSpPr>
        <p:spPr>
          <a:xfrm>
            <a:off x="4658958" y="198077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54" name="object 154"/>
          <p:cNvSpPr/>
          <p:nvPr/>
        </p:nvSpPr>
        <p:spPr>
          <a:xfrm>
            <a:off x="4658958" y="201420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55" name="object 155"/>
          <p:cNvSpPr/>
          <p:nvPr/>
        </p:nvSpPr>
        <p:spPr>
          <a:xfrm>
            <a:off x="4658958" y="204762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56" name="object 156"/>
          <p:cNvSpPr/>
          <p:nvPr/>
        </p:nvSpPr>
        <p:spPr>
          <a:xfrm>
            <a:off x="4658958" y="2081054"/>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57" name="object 157"/>
          <p:cNvSpPr/>
          <p:nvPr/>
        </p:nvSpPr>
        <p:spPr>
          <a:xfrm>
            <a:off x="4658958" y="2114480"/>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58" name="object 158"/>
          <p:cNvSpPr/>
          <p:nvPr/>
        </p:nvSpPr>
        <p:spPr>
          <a:xfrm>
            <a:off x="4658958" y="214790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59" name="object 159"/>
          <p:cNvSpPr/>
          <p:nvPr/>
        </p:nvSpPr>
        <p:spPr>
          <a:xfrm>
            <a:off x="4658958" y="2181330"/>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60" name="object 160"/>
          <p:cNvSpPr/>
          <p:nvPr/>
        </p:nvSpPr>
        <p:spPr>
          <a:xfrm>
            <a:off x="4658958" y="221475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61" name="object 161"/>
          <p:cNvSpPr/>
          <p:nvPr/>
        </p:nvSpPr>
        <p:spPr>
          <a:xfrm>
            <a:off x="4658958" y="2248181"/>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62" name="object 162"/>
          <p:cNvSpPr/>
          <p:nvPr/>
        </p:nvSpPr>
        <p:spPr>
          <a:xfrm>
            <a:off x="4658958" y="228045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63" name="object 163"/>
          <p:cNvSpPr/>
          <p:nvPr/>
        </p:nvSpPr>
        <p:spPr>
          <a:xfrm>
            <a:off x="4658958" y="231388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64" name="object 164"/>
          <p:cNvSpPr/>
          <p:nvPr/>
        </p:nvSpPr>
        <p:spPr>
          <a:xfrm>
            <a:off x="4658958" y="234730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65" name="object 165"/>
          <p:cNvSpPr/>
          <p:nvPr/>
        </p:nvSpPr>
        <p:spPr>
          <a:xfrm>
            <a:off x="4658958" y="238073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66" name="object 166"/>
          <p:cNvSpPr/>
          <p:nvPr/>
        </p:nvSpPr>
        <p:spPr>
          <a:xfrm>
            <a:off x="4658958" y="241415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67" name="object 167"/>
          <p:cNvSpPr/>
          <p:nvPr/>
        </p:nvSpPr>
        <p:spPr>
          <a:xfrm>
            <a:off x="4658958" y="244758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68" name="object 168"/>
          <p:cNvSpPr/>
          <p:nvPr/>
        </p:nvSpPr>
        <p:spPr>
          <a:xfrm>
            <a:off x="4658958" y="2481008"/>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69" name="object 169"/>
          <p:cNvSpPr/>
          <p:nvPr/>
        </p:nvSpPr>
        <p:spPr>
          <a:xfrm>
            <a:off x="4658958" y="2514434"/>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70" name="object 170"/>
          <p:cNvSpPr/>
          <p:nvPr/>
        </p:nvSpPr>
        <p:spPr>
          <a:xfrm>
            <a:off x="4658958" y="2547860"/>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71" name="object 171"/>
          <p:cNvSpPr/>
          <p:nvPr/>
        </p:nvSpPr>
        <p:spPr>
          <a:xfrm>
            <a:off x="4658958" y="2581285"/>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72" name="object 172"/>
          <p:cNvSpPr/>
          <p:nvPr/>
        </p:nvSpPr>
        <p:spPr>
          <a:xfrm>
            <a:off x="4658958" y="2614711"/>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73" name="object 173"/>
          <p:cNvSpPr/>
          <p:nvPr/>
        </p:nvSpPr>
        <p:spPr>
          <a:xfrm>
            <a:off x="4658958" y="2648135"/>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74" name="object 174"/>
          <p:cNvSpPr/>
          <p:nvPr/>
        </p:nvSpPr>
        <p:spPr>
          <a:xfrm>
            <a:off x="4658958" y="268040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75" name="object 175"/>
          <p:cNvSpPr/>
          <p:nvPr/>
        </p:nvSpPr>
        <p:spPr>
          <a:xfrm>
            <a:off x="4658958" y="271383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76" name="object 176"/>
          <p:cNvSpPr/>
          <p:nvPr/>
        </p:nvSpPr>
        <p:spPr>
          <a:xfrm>
            <a:off x="4646280" y="2747260"/>
            <a:ext cx="12679" cy="4610"/>
          </a:xfrm>
          <a:custGeom>
            <a:avLst/>
            <a:gdLst/>
            <a:ahLst/>
            <a:cxnLst/>
            <a:rect l="l" t="t" r="r" b="b"/>
            <a:pathLst>
              <a:path w="13970" h="5079">
                <a:moveTo>
                  <a:pt x="13970" y="0"/>
                </a:moveTo>
                <a:lnTo>
                  <a:pt x="13970" y="5079"/>
                </a:lnTo>
                <a:lnTo>
                  <a:pt x="0" y="5079"/>
                </a:lnTo>
              </a:path>
            </a:pathLst>
          </a:custGeom>
          <a:ln w="28752">
            <a:solidFill>
              <a:srgbClr val="000000"/>
            </a:solidFill>
          </a:ln>
        </p:spPr>
        <p:txBody>
          <a:bodyPr wrap="square" lIns="0" tIns="0" rIns="0" bIns="0" rtlCol="0">
            <a:noAutofit/>
          </a:bodyPr>
          <a:lstStyle/>
          <a:p>
            <a:endParaRPr sz="1634"/>
          </a:p>
        </p:txBody>
      </p:sp>
      <p:sp>
        <p:nvSpPr>
          <p:cNvPr id="177" name="object 177"/>
          <p:cNvSpPr/>
          <p:nvPr/>
        </p:nvSpPr>
        <p:spPr>
          <a:xfrm>
            <a:off x="4614006" y="275186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78" name="object 178"/>
          <p:cNvSpPr/>
          <p:nvPr/>
        </p:nvSpPr>
        <p:spPr>
          <a:xfrm>
            <a:off x="4580581" y="2751869"/>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79" name="object 179"/>
          <p:cNvSpPr/>
          <p:nvPr/>
        </p:nvSpPr>
        <p:spPr>
          <a:xfrm>
            <a:off x="4547156" y="2751869"/>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80" name="object 180"/>
          <p:cNvSpPr/>
          <p:nvPr/>
        </p:nvSpPr>
        <p:spPr>
          <a:xfrm>
            <a:off x="4513730" y="275186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81" name="object 181"/>
          <p:cNvSpPr/>
          <p:nvPr/>
        </p:nvSpPr>
        <p:spPr>
          <a:xfrm>
            <a:off x="4480305" y="2751869"/>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82" name="object 182"/>
          <p:cNvSpPr/>
          <p:nvPr/>
        </p:nvSpPr>
        <p:spPr>
          <a:xfrm>
            <a:off x="4446879" y="275186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83" name="object 183"/>
          <p:cNvSpPr/>
          <p:nvPr/>
        </p:nvSpPr>
        <p:spPr>
          <a:xfrm>
            <a:off x="4413454" y="275186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84" name="object 184"/>
          <p:cNvSpPr/>
          <p:nvPr/>
        </p:nvSpPr>
        <p:spPr>
          <a:xfrm>
            <a:off x="4380028" y="275186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85" name="object 185"/>
          <p:cNvSpPr/>
          <p:nvPr/>
        </p:nvSpPr>
        <p:spPr>
          <a:xfrm>
            <a:off x="4346602" y="275186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86" name="object 186"/>
          <p:cNvSpPr/>
          <p:nvPr/>
        </p:nvSpPr>
        <p:spPr>
          <a:xfrm>
            <a:off x="4313177" y="275186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87" name="object 187"/>
          <p:cNvSpPr/>
          <p:nvPr/>
        </p:nvSpPr>
        <p:spPr>
          <a:xfrm>
            <a:off x="4279751" y="275186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88" name="object 188"/>
          <p:cNvSpPr/>
          <p:nvPr/>
        </p:nvSpPr>
        <p:spPr>
          <a:xfrm>
            <a:off x="4246326" y="275186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89" name="object 189"/>
          <p:cNvSpPr/>
          <p:nvPr/>
        </p:nvSpPr>
        <p:spPr>
          <a:xfrm>
            <a:off x="4214053" y="275186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90" name="object 190"/>
          <p:cNvSpPr/>
          <p:nvPr/>
        </p:nvSpPr>
        <p:spPr>
          <a:xfrm>
            <a:off x="4180628" y="2751869"/>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91" name="object 191"/>
          <p:cNvSpPr/>
          <p:nvPr/>
        </p:nvSpPr>
        <p:spPr>
          <a:xfrm>
            <a:off x="3679244" y="272536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92" name="object 192"/>
          <p:cNvSpPr/>
          <p:nvPr/>
        </p:nvSpPr>
        <p:spPr>
          <a:xfrm>
            <a:off x="3679244" y="2691935"/>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93" name="object 193"/>
          <p:cNvSpPr/>
          <p:nvPr/>
        </p:nvSpPr>
        <p:spPr>
          <a:xfrm>
            <a:off x="3679244" y="265850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94" name="object 194"/>
          <p:cNvSpPr/>
          <p:nvPr/>
        </p:nvSpPr>
        <p:spPr>
          <a:xfrm>
            <a:off x="3679244" y="262623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195" name="object 195"/>
          <p:cNvSpPr/>
          <p:nvPr/>
        </p:nvSpPr>
        <p:spPr>
          <a:xfrm>
            <a:off x="3679244" y="2592811"/>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196" name="object 196"/>
          <p:cNvSpPr/>
          <p:nvPr/>
        </p:nvSpPr>
        <p:spPr>
          <a:xfrm>
            <a:off x="3679244" y="2559386"/>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197" name="object 197"/>
          <p:cNvSpPr/>
          <p:nvPr/>
        </p:nvSpPr>
        <p:spPr>
          <a:xfrm>
            <a:off x="3679244" y="252596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198" name="object 198"/>
          <p:cNvSpPr/>
          <p:nvPr/>
        </p:nvSpPr>
        <p:spPr>
          <a:xfrm>
            <a:off x="3679244" y="2492534"/>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199" name="object 199"/>
          <p:cNvSpPr/>
          <p:nvPr/>
        </p:nvSpPr>
        <p:spPr>
          <a:xfrm>
            <a:off x="3679244" y="245910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00" name="object 200"/>
          <p:cNvSpPr/>
          <p:nvPr/>
        </p:nvSpPr>
        <p:spPr>
          <a:xfrm>
            <a:off x="3679244" y="242568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01" name="object 201"/>
          <p:cNvSpPr/>
          <p:nvPr/>
        </p:nvSpPr>
        <p:spPr>
          <a:xfrm>
            <a:off x="3679244" y="239225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02" name="object 202"/>
          <p:cNvSpPr/>
          <p:nvPr/>
        </p:nvSpPr>
        <p:spPr>
          <a:xfrm>
            <a:off x="3679244" y="235883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03" name="object 203"/>
          <p:cNvSpPr/>
          <p:nvPr/>
        </p:nvSpPr>
        <p:spPr>
          <a:xfrm>
            <a:off x="3679244" y="232540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04" name="object 204"/>
          <p:cNvSpPr/>
          <p:nvPr/>
        </p:nvSpPr>
        <p:spPr>
          <a:xfrm>
            <a:off x="3679244" y="229198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05" name="object 205"/>
          <p:cNvSpPr/>
          <p:nvPr/>
        </p:nvSpPr>
        <p:spPr>
          <a:xfrm>
            <a:off x="3679244" y="225970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206" name="object 206"/>
          <p:cNvSpPr/>
          <p:nvPr/>
        </p:nvSpPr>
        <p:spPr>
          <a:xfrm>
            <a:off x="3679244" y="222628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07" name="object 207"/>
          <p:cNvSpPr/>
          <p:nvPr/>
        </p:nvSpPr>
        <p:spPr>
          <a:xfrm>
            <a:off x="3679244" y="2192856"/>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208" name="object 208"/>
          <p:cNvSpPr/>
          <p:nvPr/>
        </p:nvSpPr>
        <p:spPr>
          <a:xfrm>
            <a:off x="3679244" y="215943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09" name="object 209"/>
          <p:cNvSpPr/>
          <p:nvPr/>
        </p:nvSpPr>
        <p:spPr>
          <a:xfrm>
            <a:off x="3679244" y="212600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10" name="object 210"/>
          <p:cNvSpPr/>
          <p:nvPr/>
        </p:nvSpPr>
        <p:spPr>
          <a:xfrm>
            <a:off x="3679244" y="2092580"/>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211" name="object 211"/>
          <p:cNvSpPr/>
          <p:nvPr/>
        </p:nvSpPr>
        <p:spPr>
          <a:xfrm>
            <a:off x="3679244" y="205915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12" name="object 212"/>
          <p:cNvSpPr/>
          <p:nvPr/>
        </p:nvSpPr>
        <p:spPr>
          <a:xfrm>
            <a:off x="3679244" y="202572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13" name="object 213"/>
          <p:cNvSpPr/>
          <p:nvPr/>
        </p:nvSpPr>
        <p:spPr>
          <a:xfrm>
            <a:off x="3679244" y="199230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14" name="object 214"/>
          <p:cNvSpPr/>
          <p:nvPr/>
        </p:nvSpPr>
        <p:spPr>
          <a:xfrm>
            <a:off x="3679244" y="195887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15" name="object 215"/>
          <p:cNvSpPr/>
          <p:nvPr/>
        </p:nvSpPr>
        <p:spPr>
          <a:xfrm>
            <a:off x="3679244" y="1935826"/>
            <a:ext cx="9220" cy="6915"/>
          </a:xfrm>
          <a:custGeom>
            <a:avLst/>
            <a:gdLst/>
            <a:ahLst/>
            <a:cxnLst/>
            <a:rect l="l" t="t" r="r" b="b"/>
            <a:pathLst>
              <a:path w="10159" h="7619">
                <a:moveTo>
                  <a:pt x="0" y="7619"/>
                </a:moveTo>
                <a:lnTo>
                  <a:pt x="0" y="0"/>
                </a:lnTo>
                <a:lnTo>
                  <a:pt x="10159" y="0"/>
                </a:lnTo>
              </a:path>
            </a:pathLst>
          </a:custGeom>
          <a:ln w="28752">
            <a:solidFill>
              <a:srgbClr val="000000"/>
            </a:solidFill>
          </a:ln>
        </p:spPr>
        <p:txBody>
          <a:bodyPr wrap="square" lIns="0" tIns="0" rIns="0" bIns="0" rtlCol="0">
            <a:noAutofit/>
          </a:bodyPr>
          <a:lstStyle/>
          <a:p>
            <a:endParaRPr sz="1634"/>
          </a:p>
        </p:txBody>
      </p:sp>
      <p:sp>
        <p:nvSpPr>
          <p:cNvPr id="216" name="object 216"/>
          <p:cNvSpPr/>
          <p:nvPr/>
        </p:nvSpPr>
        <p:spPr>
          <a:xfrm>
            <a:off x="3704601" y="193582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17" name="object 217"/>
          <p:cNvSpPr/>
          <p:nvPr/>
        </p:nvSpPr>
        <p:spPr>
          <a:xfrm>
            <a:off x="3738027" y="193582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18" name="object 218"/>
          <p:cNvSpPr/>
          <p:nvPr/>
        </p:nvSpPr>
        <p:spPr>
          <a:xfrm>
            <a:off x="3771453" y="1935826"/>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19" name="object 219"/>
          <p:cNvSpPr/>
          <p:nvPr/>
        </p:nvSpPr>
        <p:spPr>
          <a:xfrm>
            <a:off x="3804878" y="193582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20" name="object 220"/>
          <p:cNvSpPr/>
          <p:nvPr/>
        </p:nvSpPr>
        <p:spPr>
          <a:xfrm>
            <a:off x="3838304" y="193582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21" name="object 221"/>
          <p:cNvSpPr/>
          <p:nvPr/>
        </p:nvSpPr>
        <p:spPr>
          <a:xfrm>
            <a:off x="3871729" y="193582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22" name="object 222"/>
          <p:cNvSpPr/>
          <p:nvPr/>
        </p:nvSpPr>
        <p:spPr>
          <a:xfrm>
            <a:off x="3905155" y="193582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23" name="object 223"/>
          <p:cNvSpPr/>
          <p:nvPr/>
        </p:nvSpPr>
        <p:spPr>
          <a:xfrm>
            <a:off x="3938580" y="1935826"/>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24" name="object 224"/>
          <p:cNvSpPr/>
          <p:nvPr/>
        </p:nvSpPr>
        <p:spPr>
          <a:xfrm>
            <a:off x="3972006" y="193582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25" name="object 225"/>
          <p:cNvSpPr/>
          <p:nvPr/>
        </p:nvSpPr>
        <p:spPr>
          <a:xfrm>
            <a:off x="4004279" y="193582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26" name="object 226"/>
          <p:cNvSpPr/>
          <p:nvPr/>
        </p:nvSpPr>
        <p:spPr>
          <a:xfrm>
            <a:off x="4037704" y="193582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27" name="object 227"/>
          <p:cNvSpPr/>
          <p:nvPr/>
        </p:nvSpPr>
        <p:spPr>
          <a:xfrm>
            <a:off x="4071130" y="193582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28" name="object 228"/>
          <p:cNvSpPr/>
          <p:nvPr/>
        </p:nvSpPr>
        <p:spPr>
          <a:xfrm>
            <a:off x="4104555" y="193582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29" name="object 229"/>
          <p:cNvSpPr/>
          <p:nvPr/>
        </p:nvSpPr>
        <p:spPr>
          <a:xfrm>
            <a:off x="4137981" y="193582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30" name="object 230"/>
          <p:cNvSpPr/>
          <p:nvPr/>
        </p:nvSpPr>
        <p:spPr>
          <a:xfrm>
            <a:off x="4171407" y="193582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1" name="object 231"/>
          <p:cNvSpPr/>
          <p:nvPr/>
        </p:nvSpPr>
        <p:spPr>
          <a:xfrm>
            <a:off x="4204832" y="193582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2" name="object 232"/>
          <p:cNvSpPr/>
          <p:nvPr/>
        </p:nvSpPr>
        <p:spPr>
          <a:xfrm>
            <a:off x="4238258" y="1935826"/>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33" name="object 233"/>
          <p:cNvSpPr/>
          <p:nvPr/>
        </p:nvSpPr>
        <p:spPr>
          <a:xfrm>
            <a:off x="4271683" y="193582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4" name="object 234"/>
          <p:cNvSpPr/>
          <p:nvPr/>
        </p:nvSpPr>
        <p:spPr>
          <a:xfrm>
            <a:off x="4305109" y="193582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5" name="object 235"/>
          <p:cNvSpPr/>
          <p:nvPr/>
        </p:nvSpPr>
        <p:spPr>
          <a:xfrm>
            <a:off x="4338534" y="193582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6" name="object 236"/>
          <p:cNvSpPr/>
          <p:nvPr/>
        </p:nvSpPr>
        <p:spPr>
          <a:xfrm>
            <a:off x="4370807" y="193582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37" name="object 237"/>
          <p:cNvSpPr/>
          <p:nvPr/>
        </p:nvSpPr>
        <p:spPr>
          <a:xfrm>
            <a:off x="4404233" y="193582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38" name="object 238"/>
          <p:cNvSpPr/>
          <p:nvPr/>
        </p:nvSpPr>
        <p:spPr>
          <a:xfrm>
            <a:off x="4437658" y="193582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39" name="object 239"/>
          <p:cNvSpPr/>
          <p:nvPr/>
        </p:nvSpPr>
        <p:spPr>
          <a:xfrm>
            <a:off x="4471084" y="193582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40" name="object 240"/>
          <p:cNvSpPr/>
          <p:nvPr/>
        </p:nvSpPr>
        <p:spPr>
          <a:xfrm>
            <a:off x="4504510" y="1935826"/>
            <a:ext cx="17288" cy="0"/>
          </a:xfrm>
          <a:custGeom>
            <a:avLst/>
            <a:gdLst/>
            <a:ahLst/>
            <a:cxnLst/>
            <a:rect l="l" t="t" r="r" b="b"/>
            <a:pathLst>
              <a:path w="19049">
                <a:moveTo>
                  <a:pt x="0" y="0"/>
                </a:moveTo>
                <a:lnTo>
                  <a:pt x="19049" y="0"/>
                </a:lnTo>
              </a:path>
            </a:pathLst>
          </a:custGeom>
          <a:ln w="28752">
            <a:solidFill>
              <a:srgbClr val="000000"/>
            </a:solidFill>
          </a:ln>
        </p:spPr>
        <p:txBody>
          <a:bodyPr wrap="square" lIns="0" tIns="0" rIns="0" bIns="0" rtlCol="0">
            <a:noAutofit/>
          </a:bodyPr>
          <a:lstStyle/>
          <a:p>
            <a:endParaRPr sz="1634"/>
          </a:p>
        </p:txBody>
      </p:sp>
      <p:sp>
        <p:nvSpPr>
          <p:cNvPr id="241" name="object 241"/>
          <p:cNvSpPr/>
          <p:nvPr/>
        </p:nvSpPr>
        <p:spPr>
          <a:xfrm>
            <a:off x="4537935" y="1935826"/>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42" name="object 242"/>
          <p:cNvSpPr/>
          <p:nvPr/>
        </p:nvSpPr>
        <p:spPr>
          <a:xfrm>
            <a:off x="4571361" y="193582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43" name="object 243"/>
          <p:cNvSpPr/>
          <p:nvPr/>
        </p:nvSpPr>
        <p:spPr>
          <a:xfrm>
            <a:off x="4604786" y="1935826"/>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44" name="object 244"/>
          <p:cNvSpPr/>
          <p:nvPr/>
        </p:nvSpPr>
        <p:spPr>
          <a:xfrm>
            <a:off x="4638212" y="1935826"/>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45" name="object 245"/>
          <p:cNvSpPr/>
          <p:nvPr/>
        </p:nvSpPr>
        <p:spPr>
          <a:xfrm>
            <a:off x="3580120"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46" name="object 246"/>
          <p:cNvSpPr/>
          <p:nvPr/>
        </p:nvSpPr>
        <p:spPr>
          <a:xfrm>
            <a:off x="3546695"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47" name="object 247"/>
          <p:cNvSpPr/>
          <p:nvPr/>
        </p:nvSpPr>
        <p:spPr>
          <a:xfrm>
            <a:off x="3513269"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48" name="object 248"/>
          <p:cNvSpPr/>
          <p:nvPr/>
        </p:nvSpPr>
        <p:spPr>
          <a:xfrm>
            <a:off x="3479843"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49" name="object 249"/>
          <p:cNvSpPr/>
          <p:nvPr/>
        </p:nvSpPr>
        <p:spPr>
          <a:xfrm>
            <a:off x="3447570"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50" name="object 250"/>
          <p:cNvSpPr/>
          <p:nvPr/>
        </p:nvSpPr>
        <p:spPr>
          <a:xfrm>
            <a:off x="3414145" y="340539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51" name="object 251"/>
          <p:cNvSpPr/>
          <p:nvPr/>
        </p:nvSpPr>
        <p:spPr>
          <a:xfrm>
            <a:off x="3380720"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52" name="object 252"/>
          <p:cNvSpPr/>
          <p:nvPr/>
        </p:nvSpPr>
        <p:spPr>
          <a:xfrm>
            <a:off x="3347294"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53" name="object 253"/>
          <p:cNvSpPr/>
          <p:nvPr/>
        </p:nvSpPr>
        <p:spPr>
          <a:xfrm>
            <a:off x="3313869"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54" name="object 254"/>
          <p:cNvSpPr/>
          <p:nvPr/>
        </p:nvSpPr>
        <p:spPr>
          <a:xfrm>
            <a:off x="3280442"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55" name="object 255"/>
          <p:cNvSpPr/>
          <p:nvPr/>
        </p:nvSpPr>
        <p:spPr>
          <a:xfrm>
            <a:off x="3247017"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56" name="object 256"/>
          <p:cNvSpPr/>
          <p:nvPr/>
        </p:nvSpPr>
        <p:spPr>
          <a:xfrm>
            <a:off x="3213592"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57" name="object 257"/>
          <p:cNvSpPr/>
          <p:nvPr/>
        </p:nvSpPr>
        <p:spPr>
          <a:xfrm>
            <a:off x="3180166"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58" name="object 258"/>
          <p:cNvSpPr/>
          <p:nvPr/>
        </p:nvSpPr>
        <p:spPr>
          <a:xfrm>
            <a:off x="3146741"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59" name="object 259"/>
          <p:cNvSpPr/>
          <p:nvPr/>
        </p:nvSpPr>
        <p:spPr>
          <a:xfrm>
            <a:off x="3113314"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60" name="object 260"/>
          <p:cNvSpPr/>
          <p:nvPr/>
        </p:nvSpPr>
        <p:spPr>
          <a:xfrm>
            <a:off x="3079889"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61" name="object 261"/>
          <p:cNvSpPr/>
          <p:nvPr/>
        </p:nvSpPr>
        <p:spPr>
          <a:xfrm>
            <a:off x="3047617"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62" name="object 262"/>
          <p:cNvSpPr/>
          <p:nvPr/>
        </p:nvSpPr>
        <p:spPr>
          <a:xfrm>
            <a:off x="3014191"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63" name="object 263"/>
          <p:cNvSpPr/>
          <p:nvPr/>
        </p:nvSpPr>
        <p:spPr>
          <a:xfrm>
            <a:off x="2980766" y="340539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64" name="object 264"/>
          <p:cNvSpPr/>
          <p:nvPr/>
        </p:nvSpPr>
        <p:spPr>
          <a:xfrm>
            <a:off x="2947340"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65" name="object 265"/>
          <p:cNvSpPr/>
          <p:nvPr/>
        </p:nvSpPr>
        <p:spPr>
          <a:xfrm>
            <a:off x="2913915" y="340539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66" name="object 266"/>
          <p:cNvSpPr/>
          <p:nvPr/>
        </p:nvSpPr>
        <p:spPr>
          <a:xfrm>
            <a:off x="2880489"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67" name="object 267"/>
          <p:cNvSpPr/>
          <p:nvPr/>
        </p:nvSpPr>
        <p:spPr>
          <a:xfrm>
            <a:off x="2847063"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68" name="object 268"/>
          <p:cNvSpPr/>
          <p:nvPr/>
        </p:nvSpPr>
        <p:spPr>
          <a:xfrm>
            <a:off x="2813638"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69" name="object 269"/>
          <p:cNvSpPr/>
          <p:nvPr/>
        </p:nvSpPr>
        <p:spPr>
          <a:xfrm>
            <a:off x="2780212"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70" name="object 270"/>
          <p:cNvSpPr/>
          <p:nvPr/>
        </p:nvSpPr>
        <p:spPr>
          <a:xfrm>
            <a:off x="2746787"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71" name="object 271"/>
          <p:cNvSpPr/>
          <p:nvPr/>
        </p:nvSpPr>
        <p:spPr>
          <a:xfrm>
            <a:off x="2713361"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72" name="object 272"/>
          <p:cNvSpPr/>
          <p:nvPr/>
        </p:nvSpPr>
        <p:spPr>
          <a:xfrm>
            <a:off x="2681088" y="340539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73" name="object 273"/>
          <p:cNvSpPr/>
          <p:nvPr/>
        </p:nvSpPr>
        <p:spPr>
          <a:xfrm>
            <a:off x="2647663"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74" name="object 274"/>
          <p:cNvSpPr/>
          <p:nvPr/>
        </p:nvSpPr>
        <p:spPr>
          <a:xfrm>
            <a:off x="2614237" y="340539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75" name="object 275"/>
          <p:cNvSpPr/>
          <p:nvPr/>
        </p:nvSpPr>
        <p:spPr>
          <a:xfrm>
            <a:off x="2580812"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76" name="object 276"/>
          <p:cNvSpPr/>
          <p:nvPr/>
        </p:nvSpPr>
        <p:spPr>
          <a:xfrm>
            <a:off x="2547386"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77" name="object 277"/>
          <p:cNvSpPr/>
          <p:nvPr/>
        </p:nvSpPr>
        <p:spPr>
          <a:xfrm>
            <a:off x="2549691"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78" name="object 278"/>
          <p:cNvSpPr/>
          <p:nvPr/>
        </p:nvSpPr>
        <p:spPr>
          <a:xfrm>
            <a:off x="2583117" y="291554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79" name="object 279"/>
          <p:cNvSpPr/>
          <p:nvPr/>
        </p:nvSpPr>
        <p:spPr>
          <a:xfrm>
            <a:off x="2616542"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80" name="object 280"/>
          <p:cNvSpPr/>
          <p:nvPr/>
        </p:nvSpPr>
        <p:spPr>
          <a:xfrm>
            <a:off x="2649968"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81" name="object 281"/>
          <p:cNvSpPr/>
          <p:nvPr/>
        </p:nvSpPr>
        <p:spPr>
          <a:xfrm>
            <a:off x="2683394" y="291554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82" name="object 282"/>
          <p:cNvSpPr/>
          <p:nvPr/>
        </p:nvSpPr>
        <p:spPr>
          <a:xfrm>
            <a:off x="2715666"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83" name="object 283"/>
          <p:cNvSpPr/>
          <p:nvPr/>
        </p:nvSpPr>
        <p:spPr>
          <a:xfrm>
            <a:off x="2749092"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84" name="object 284"/>
          <p:cNvSpPr/>
          <p:nvPr/>
        </p:nvSpPr>
        <p:spPr>
          <a:xfrm>
            <a:off x="2782517"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85" name="object 285"/>
          <p:cNvSpPr/>
          <p:nvPr/>
        </p:nvSpPr>
        <p:spPr>
          <a:xfrm>
            <a:off x="2815943"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86" name="object 286"/>
          <p:cNvSpPr/>
          <p:nvPr/>
        </p:nvSpPr>
        <p:spPr>
          <a:xfrm>
            <a:off x="2849368"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87" name="object 287"/>
          <p:cNvSpPr/>
          <p:nvPr/>
        </p:nvSpPr>
        <p:spPr>
          <a:xfrm>
            <a:off x="2882794" y="291554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88" name="object 288"/>
          <p:cNvSpPr/>
          <p:nvPr/>
        </p:nvSpPr>
        <p:spPr>
          <a:xfrm>
            <a:off x="2916220"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89" name="object 289"/>
          <p:cNvSpPr/>
          <p:nvPr/>
        </p:nvSpPr>
        <p:spPr>
          <a:xfrm>
            <a:off x="2949645"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90" name="object 290"/>
          <p:cNvSpPr/>
          <p:nvPr/>
        </p:nvSpPr>
        <p:spPr>
          <a:xfrm>
            <a:off x="2983071" y="291554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91" name="object 291"/>
          <p:cNvSpPr/>
          <p:nvPr/>
        </p:nvSpPr>
        <p:spPr>
          <a:xfrm>
            <a:off x="3016496" y="291554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92" name="object 292"/>
          <p:cNvSpPr/>
          <p:nvPr/>
        </p:nvSpPr>
        <p:spPr>
          <a:xfrm>
            <a:off x="3049921"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93" name="object 293"/>
          <p:cNvSpPr/>
          <p:nvPr/>
        </p:nvSpPr>
        <p:spPr>
          <a:xfrm>
            <a:off x="3082195"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4" name="object 294"/>
          <p:cNvSpPr/>
          <p:nvPr/>
        </p:nvSpPr>
        <p:spPr>
          <a:xfrm>
            <a:off x="3115620"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5" name="object 295"/>
          <p:cNvSpPr/>
          <p:nvPr/>
        </p:nvSpPr>
        <p:spPr>
          <a:xfrm>
            <a:off x="3149046"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6" name="object 296"/>
          <p:cNvSpPr/>
          <p:nvPr/>
        </p:nvSpPr>
        <p:spPr>
          <a:xfrm>
            <a:off x="3182470"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7" name="object 297"/>
          <p:cNvSpPr/>
          <p:nvPr/>
        </p:nvSpPr>
        <p:spPr>
          <a:xfrm>
            <a:off x="3215897"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8" name="object 298"/>
          <p:cNvSpPr/>
          <p:nvPr/>
        </p:nvSpPr>
        <p:spPr>
          <a:xfrm>
            <a:off x="3249322"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9" name="object 299"/>
          <p:cNvSpPr/>
          <p:nvPr/>
        </p:nvSpPr>
        <p:spPr>
          <a:xfrm>
            <a:off x="3282748"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00" name="object 300"/>
          <p:cNvSpPr/>
          <p:nvPr/>
        </p:nvSpPr>
        <p:spPr>
          <a:xfrm>
            <a:off x="3316174" y="291554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301" name="object 301"/>
          <p:cNvSpPr/>
          <p:nvPr/>
        </p:nvSpPr>
        <p:spPr>
          <a:xfrm>
            <a:off x="3349598"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02" name="object 302"/>
          <p:cNvSpPr/>
          <p:nvPr/>
        </p:nvSpPr>
        <p:spPr>
          <a:xfrm>
            <a:off x="3383025"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03" name="object 303"/>
          <p:cNvSpPr/>
          <p:nvPr/>
        </p:nvSpPr>
        <p:spPr>
          <a:xfrm>
            <a:off x="3416450"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04" name="object 304"/>
          <p:cNvSpPr/>
          <p:nvPr/>
        </p:nvSpPr>
        <p:spPr>
          <a:xfrm>
            <a:off x="3449876"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05" name="object 305"/>
          <p:cNvSpPr/>
          <p:nvPr/>
        </p:nvSpPr>
        <p:spPr>
          <a:xfrm>
            <a:off x="3482149"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06" name="object 306"/>
          <p:cNvSpPr/>
          <p:nvPr/>
        </p:nvSpPr>
        <p:spPr>
          <a:xfrm>
            <a:off x="3515574"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07" name="object 307"/>
          <p:cNvSpPr/>
          <p:nvPr/>
        </p:nvSpPr>
        <p:spPr>
          <a:xfrm>
            <a:off x="3549000"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08" name="object 308"/>
          <p:cNvSpPr/>
          <p:nvPr/>
        </p:nvSpPr>
        <p:spPr>
          <a:xfrm>
            <a:off x="3582425"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09" name="object 309"/>
          <p:cNvSpPr/>
          <p:nvPr/>
        </p:nvSpPr>
        <p:spPr>
          <a:xfrm>
            <a:off x="3615851"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10" name="object 310"/>
          <p:cNvSpPr/>
          <p:nvPr/>
        </p:nvSpPr>
        <p:spPr>
          <a:xfrm>
            <a:off x="3649277"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1" name="object 311"/>
          <p:cNvSpPr/>
          <p:nvPr/>
        </p:nvSpPr>
        <p:spPr>
          <a:xfrm>
            <a:off x="3682702"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2" name="object 312"/>
          <p:cNvSpPr/>
          <p:nvPr/>
        </p:nvSpPr>
        <p:spPr>
          <a:xfrm>
            <a:off x="3716128"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3" name="object 313"/>
          <p:cNvSpPr/>
          <p:nvPr/>
        </p:nvSpPr>
        <p:spPr>
          <a:xfrm>
            <a:off x="3749553"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4" name="object 314"/>
          <p:cNvSpPr/>
          <p:nvPr/>
        </p:nvSpPr>
        <p:spPr>
          <a:xfrm>
            <a:off x="3782979" y="291554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315" name="object 315"/>
          <p:cNvSpPr/>
          <p:nvPr/>
        </p:nvSpPr>
        <p:spPr>
          <a:xfrm>
            <a:off x="3816404"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6" name="object 316"/>
          <p:cNvSpPr/>
          <p:nvPr/>
        </p:nvSpPr>
        <p:spPr>
          <a:xfrm>
            <a:off x="3848677"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17" name="object 317"/>
          <p:cNvSpPr/>
          <p:nvPr/>
        </p:nvSpPr>
        <p:spPr>
          <a:xfrm>
            <a:off x="3882103"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18" name="object 318"/>
          <p:cNvSpPr/>
          <p:nvPr/>
        </p:nvSpPr>
        <p:spPr>
          <a:xfrm>
            <a:off x="3915528"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19" name="object 319"/>
          <p:cNvSpPr/>
          <p:nvPr/>
        </p:nvSpPr>
        <p:spPr>
          <a:xfrm>
            <a:off x="3948954"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20" name="object 320"/>
          <p:cNvSpPr/>
          <p:nvPr/>
        </p:nvSpPr>
        <p:spPr>
          <a:xfrm>
            <a:off x="3982379"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21" name="object 321"/>
          <p:cNvSpPr/>
          <p:nvPr/>
        </p:nvSpPr>
        <p:spPr>
          <a:xfrm>
            <a:off x="4015805"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22" name="object 322"/>
          <p:cNvSpPr/>
          <p:nvPr/>
        </p:nvSpPr>
        <p:spPr>
          <a:xfrm>
            <a:off x="4049231"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23" name="object 323"/>
          <p:cNvSpPr/>
          <p:nvPr/>
        </p:nvSpPr>
        <p:spPr>
          <a:xfrm>
            <a:off x="4082656" y="291554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324" name="object 324"/>
          <p:cNvSpPr/>
          <p:nvPr/>
        </p:nvSpPr>
        <p:spPr>
          <a:xfrm>
            <a:off x="4116082"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25" name="object 325"/>
          <p:cNvSpPr/>
          <p:nvPr/>
        </p:nvSpPr>
        <p:spPr>
          <a:xfrm>
            <a:off x="4149507"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26" name="object 326"/>
          <p:cNvSpPr/>
          <p:nvPr/>
        </p:nvSpPr>
        <p:spPr>
          <a:xfrm>
            <a:off x="4182933"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27" name="object 327"/>
          <p:cNvSpPr/>
          <p:nvPr/>
        </p:nvSpPr>
        <p:spPr>
          <a:xfrm>
            <a:off x="4216358"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28" name="object 328"/>
          <p:cNvSpPr/>
          <p:nvPr/>
        </p:nvSpPr>
        <p:spPr>
          <a:xfrm>
            <a:off x="4248631"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29" name="object 329"/>
          <p:cNvSpPr/>
          <p:nvPr/>
        </p:nvSpPr>
        <p:spPr>
          <a:xfrm>
            <a:off x="4282057"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30" name="object 330"/>
          <p:cNvSpPr/>
          <p:nvPr/>
        </p:nvSpPr>
        <p:spPr>
          <a:xfrm>
            <a:off x="4315482"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31" name="object 331"/>
          <p:cNvSpPr/>
          <p:nvPr/>
        </p:nvSpPr>
        <p:spPr>
          <a:xfrm>
            <a:off x="4348908"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32" name="object 332"/>
          <p:cNvSpPr/>
          <p:nvPr/>
        </p:nvSpPr>
        <p:spPr>
          <a:xfrm>
            <a:off x="4382333"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33" name="object 333"/>
          <p:cNvSpPr/>
          <p:nvPr/>
        </p:nvSpPr>
        <p:spPr>
          <a:xfrm>
            <a:off x="4415759"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4" name="object 334"/>
          <p:cNvSpPr/>
          <p:nvPr/>
        </p:nvSpPr>
        <p:spPr>
          <a:xfrm>
            <a:off x="4449184"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5" name="object 335"/>
          <p:cNvSpPr/>
          <p:nvPr/>
        </p:nvSpPr>
        <p:spPr>
          <a:xfrm>
            <a:off x="4482610"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6" name="object 336"/>
          <p:cNvSpPr/>
          <p:nvPr/>
        </p:nvSpPr>
        <p:spPr>
          <a:xfrm>
            <a:off x="4516035"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7" name="object 337"/>
          <p:cNvSpPr/>
          <p:nvPr/>
        </p:nvSpPr>
        <p:spPr>
          <a:xfrm>
            <a:off x="4549461" y="291554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338" name="object 338"/>
          <p:cNvSpPr/>
          <p:nvPr/>
        </p:nvSpPr>
        <p:spPr>
          <a:xfrm>
            <a:off x="4582887" y="291554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9" name="object 339"/>
          <p:cNvSpPr/>
          <p:nvPr/>
        </p:nvSpPr>
        <p:spPr>
          <a:xfrm>
            <a:off x="4615159" y="291554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40" name="object 340"/>
          <p:cNvSpPr/>
          <p:nvPr/>
        </p:nvSpPr>
        <p:spPr>
          <a:xfrm>
            <a:off x="4648584" y="2915541"/>
            <a:ext cx="10373" cy="6915"/>
          </a:xfrm>
          <a:custGeom>
            <a:avLst/>
            <a:gdLst/>
            <a:ahLst/>
            <a:cxnLst/>
            <a:rect l="l" t="t" r="r" b="b"/>
            <a:pathLst>
              <a:path w="11430" h="7619">
                <a:moveTo>
                  <a:pt x="0" y="0"/>
                </a:moveTo>
                <a:lnTo>
                  <a:pt x="11430" y="0"/>
                </a:lnTo>
                <a:lnTo>
                  <a:pt x="11430" y="7619"/>
                </a:lnTo>
              </a:path>
            </a:pathLst>
          </a:custGeom>
          <a:ln w="28752">
            <a:solidFill>
              <a:srgbClr val="000000"/>
            </a:solidFill>
          </a:ln>
        </p:spPr>
        <p:txBody>
          <a:bodyPr wrap="square" lIns="0" tIns="0" rIns="0" bIns="0" rtlCol="0">
            <a:noAutofit/>
          </a:bodyPr>
          <a:lstStyle/>
          <a:p>
            <a:endParaRPr sz="1634"/>
          </a:p>
        </p:txBody>
      </p:sp>
      <p:sp>
        <p:nvSpPr>
          <p:cNvPr id="341" name="object 341"/>
          <p:cNvSpPr/>
          <p:nvPr/>
        </p:nvSpPr>
        <p:spPr>
          <a:xfrm>
            <a:off x="4658958" y="293859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42" name="object 342"/>
          <p:cNvSpPr/>
          <p:nvPr/>
        </p:nvSpPr>
        <p:spPr>
          <a:xfrm>
            <a:off x="4658958" y="297201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43" name="object 343"/>
          <p:cNvSpPr/>
          <p:nvPr/>
        </p:nvSpPr>
        <p:spPr>
          <a:xfrm>
            <a:off x="4658958" y="300544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44" name="object 344"/>
          <p:cNvSpPr/>
          <p:nvPr/>
        </p:nvSpPr>
        <p:spPr>
          <a:xfrm>
            <a:off x="4658958" y="303886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45" name="object 345"/>
          <p:cNvSpPr/>
          <p:nvPr/>
        </p:nvSpPr>
        <p:spPr>
          <a:xfrm>
            <a:off x="4658958" y="307229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46" name="object 346"/>
          <p:cNvSpPr/>
          <p:nvPr/>
        </p:nvSpPr>
        <p:spPr>
          <a:xfrm>
            <a:off x="4658958" y="3105720"/>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347" name="object 347"/>
          <p:cNvSpPr/>
          <p:nvPr/>
        </p:nvSpPr>
        <p:spPr>
          <a:xfrm>
            <a:off x="4658958" y="313914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348" name="object 348"/>
          <p:cNvSpPr/>
          <p:nvPr/>
        </p:nvSpPr>
        <p:spPr>
          <a:xfrm>
            <a:off x="4658958" y="3172571"/>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349" name="object 349"/>
          <p:cNvSpPr/>
          <p:nvPr/>
        </p:nvSpPr>
        <p:spPr>
          <a:xfrm>
            <a:off x="4658958" y="320599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350" name="object 350"/>
          <p:cNvSpPr/>
          <p:nvPr/>
        </p:nvSpPr>
        <p:spPr>
          <a:xfrm>
            <a:off x="4658958" y="3239423"/>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351" name="object 351"/>
          <p:cNvSpPr/>
          <p:nvPr/>
        </p:nvSpPr>
        <p:spPr>
          <a:xfrm>
            <a:off x="4658958" y="3272848"/>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352" name="object 352"/>
          <p:cNvSpPr/>
          <p:nvPr/>
        </p:nvSpPr>
        <p:spPr>
          <a:xfrm>
            <a:off x="4658958" y="330512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53" name="object 353"/>
          <p:cNvSpPr/>
          <p:nvPr/>
        </p:nvSpPr>
        <p:spPr>
          <a:xfrm>
            <a:off x="4658958" y="333854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54" name="object 354"/>
          <p:cNvSpPr/>
          <p:nvPr/>
        </p:nvSpPr>
        <p:spPr>
          <a:xfrm>
            <a:off x="4658958" y="337197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55" name="object 355"/>
          <p:cNvSpPr/>
          <p:nvPr/>
        </p:nvSpPr>
        <p:spPr>
          <a:xfrm>
            <a:off x="4641669"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56" name="object 356"/>
          <p:cNvSpPr/>
          <p:nvPr/>
        </p:nvSpPr>
        <p:spPr>
          <a:xfrm>
            <a:off x="4609397" y="340539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57" name="object 357"/>
          <p:cNvSpPr/>
          <p:nvPr/>
        </p:nvSpPr>
        <p:spPr>
          <a:xfrm>
            <a:off x="4575971" y="340539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58" name="object 358"/>
          <p:cNvSpPr/>
          <p:nvPr/>
        </p:nvSpPr>
        <p:spPr>
          <a:xfrm>
            <a:off x="4542545"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59" name="object 359"/>
          <p:cNvSpPr/>
          <p:nvPr/>
        </p:nvSpPr>
        <p:spPr>
          <a:xfrm>
            <a:off x="4509120" y="340539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60" name="object 360"/>
          <p:cNvSpPr/>
          <p:nvPr/>
        </p:nvSpPr>
        <p:spPr>
          <a:xfrm>
            <a:off x="4475694"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61" name="object 361"/>
          <p:cNvSpPr/>
          <p:nvPr/>
        </p:nvSpPr>
        <p:spPr>
          <a:xfrm>
            <a:off x="4442269"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62" name="object 362"/>
          <p:cNvSpPr/>
          <p:nvPr/>
        </p:nvSpPr>
        <p:spPr>
          <a:xfrm>
            <a:off x="4408843"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63" name="object 363"/>
          <p:cNvSpPr/>
          <p:nvPr/>
        </p:nvSpPr>
        <p:spPr>
          <a:xfrm>
            <a:off x="4375418"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64" name="object 364"/>
          <p:cNvSpPr/>
          <p:nvPr/>
        </p:nvSpPr>
        <p:spPr>
          <a:xfrm>
            <a:off x="4341992"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65" name="object 365"/>
          <p:cNvSpPr/>
          <p:nvPr/>
        </p:nvSpPr>
        <p:spPr>
          <a:xfrm>
            <a:off x="4308566"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66" name="object 366"/>
          <p:cNvSpPr/>
          <p:nvPr/>
        </p:nvSpPr>
        <p:spPr>
          <a:xfrm>
            <a:off x="4275141"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67" name="object 367"/>
          <p:cNvSpPr/>
          <p:nvPr/>
        </p:nvSpPr>
        <p:spPr>
          <a:xfrm>
            <a:off x="4241715"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68" name="object 368"/>
          <p:cNvSpPr/>
          <p:nvPr/>
        </p:nvSpPr>
        <p:spPr>
          <a:xfrm>
            <a:off x="4209443" y="340539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69" name="object 369"/>
          <p:cNvSpPr/>
          <p:nvPr/>
        </p:nvSpPr>
        <p:spPr>
          <a:xfrm>
            <a:off x="4176017"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70" name="object 370"/>
          <p:cNvSpPr/>
          <p:nvPr/>
        </p:nvSpPr>
        <p:spPr>
          <a:xfrm>
            <a:off x="4142592"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71" name="object 371"/>
          <p:cNvSpPr/>
          <p:nvPr/>
        </p:nvSpPr>
        <p:spPr>
          <a:xfrm>
            <a:off x="4109166"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72" name="object 372"/>
          <p:cNvSpPr/>
          <p:nvPr/>
        </p:nvSpPr>
        <p:spPr>
          <a:xfrm>
            <a:off x="4075740"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73" name="object 373"/>
          <p:cNvSpPr/>
          <p:nvPr/>
        </p:nvSpPr>
        <p:spPr>
          <a:xfrm>
            <a:off x="4042315" y="340539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74" name="object 374"/>
          <p:cNvSpPr/>
          <p:nvPr/>
        </p:nvSpPr>
        <p:spPr>
          <a:xfrm>
            <a:off x="4008889"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5" name="object 375"/>
          <p:cNvSpPr/>
          <p:nvPr/>
        </p:nvSpPr>
        <p:spPr>
          <a:xfrm>
            <a:off x="3975464"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6" name="object 376"/>
          <p:cNvSpPr/>
          <p:nvPr/>
        </p:nvSpPr>
        <p:spPr>
          <a:xfrm>
            <a:off x="3942038"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7" name="object 377"/>
          <p:cNvSpPr/>
          <p:nvPr/>
        </p:nvSpPr>
        <p:spPr>
          <a:xfrm>
            <a:off x="3908613"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8" name="object 378"/>
          <p:cNvSpPr/>
          <p:nvPr/>
        </p:nvSpPr>
        <p:spPr>
          <a:xfrm>
            <a:off x="3875187"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9" name="object 379"/>
          <p:cNvSpPr/>
          <p:nvPr/>
        </p:nvSpPr>
        <p:spPr>
          <a:xfrm>
            <a:off x="3842914"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0" name="object 380"/>
          <p:cNvSpPr/>
          <p:nvPr/>
        </p:nvSpPr>
        <p:spPr>
          <a:xfrm>
            <a:off x="3809489"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1" name="object 381"/>
          <p:cNvSpPr/>
          <p:nvPr/>
        </p:nvSpPr>
        <p:spPr>
          <a:xfrm>
            <a:off x="3776063"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2" name="object 382"/>
          <p:cNvSpPr/>
          <p:nvPr/>
        </p:nvSpPr>
        <p:spPr>
          <a:xfrm>
            <a:off x="3742638" y="340539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83" name="object 383"/>
          <p:cNvSpPr/>
          <p:nvPr/>
        </p:nvSpPr>
        <p:spPr>
          <a:xfrm>
            <a:off x="3709212"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4" name="object 384"/>
          <p:cNvSpPr/>
          <p:nvPr/>
        </p:nvSpPr>
        <p:spPr>
          <a:xfrm>
            <a:off x="3675786" y="340539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5" name="object 385"/>
          <p:cNvSpPr/>
          <p:nvPr/>
        </p:nvSpPr>
        <p:spPr>
          <a:xfrm>
            <a:off x="3642361"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86" name="object 386"/>
          <p:cNvSpPr/>
          <p:nvPr/>
        </p:nvSpPr>
        <p:spPr>
          <a:xfrm>
            <a:off x="3608935" y="340539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87" name="object 387"/>
          <p:cNvSpPr/>
          <p:nvPr/>
        </p:nvSpPr>
        <p:spPr>
          <a:xfrm>
            <a:off x="2534707" y="3384651"/>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388" name="object 388"/>
          <p:cNvSpPr/>
          <p:nvPr/>
        </p:nvSpPr>
        <p:spPr>
          <a:xfrm>
            <a:off x="2534707" y="3351224"/>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389" name="object 389"/>
          <p:cNvSpPr/>
          <p:nvPr/>
        </p:nvSpPr>
        <p:spPr>
          <a:xfrm>
            <a:off x="2534707" y="331780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390" name="object 390"/>
          <p:cNvSpPr/>
          <p:nvPr/>
        </p:nvSpPr>
        <p:spPr>
          <a:xfrm>
            <a:off x="2534707" y="328437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391" name="object 391"/>
          <p:cNvSpPr/>
          <p:nvPr/>
        </p:nvSpPr>
        <p:spPr>
          <a:xfrm>
            <a:off x="2534707" y="325094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392" name="object 392"/>
          <p:cNvSpPr/>
          <p:nvPr/>
        </p:nvSpPr>
        <p:spPr>
          <a:xfrm>
            <a:off x="2534707" y="321752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393" name="object 393"/>
          <p:cNvSpPr/>
          <p:nvPr/>
        </p:nvSpPr>
        <p:spPr>
          <a:xfrm>
            <a:off x="2534707" y="318409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394" name="object 394"/>
          <p:cNvSpPr/>
          <p:nvPr/>
        </p:nvSpPr>
        <p:spPr>
          <a:xfrm>
            <a:off x="2534707" y="315067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395" name="object 395"/>
          <p:cNvSpPr/>
          <p:nvPr/>
        </p:nvSpPr>
        <p:spPr>
          <a:xfrm>
            <a:off x="2534707" y="311724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396" name="object 396"/>
          <p:cNvSpPr/>
          <p:nvPr/>
        </p:nvSpPr>
        <p:spPr>
          <a:xfrm>
            <a:off x="2534707" y="308497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397" name="object 397"/>
          <p:cNvSpPr/>
          <p:nvPr/>
        </p:nvSpPr>
        <p:spPr>
          <a:xfrm>
            <a:off x="2534707" y="305154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398" name="object 398"/>
          <p:cNvSpPr/>
          <p:nvPr/>
        </p:nvSpPr>
        <p:spPr>
          <a:xfrm>
            <a:off x="2534707" y="301812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399" name="object 399"/>
          <p:cNvSpPr/>
          <p:nvPr/>
        </p:nvSpPr>
        <p:spPr>
          <a:xfrm>
            <a:off x="2534707" y="298469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00" name="object 400"/>
          <p:cNvSpPr/>
          <p:nvPr/>
        </p:nvSpPr>
        <p:spPr>
          <a:xfrm>
            <a:off x="2534707" y="2951271"/>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01" name="object 401"/>
          <p:cNvSpPr/>
          <p:nvPr/>
        </p:nvSpPr>
        <p:spPr>
          <a:xfrm>
            <a:off x="2534707" y="291784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02" name="object 402"/>
          <p:cNvSpPr/>
          <p:nvPr/>
        </p:nvSpPr>
        <p:spPr>
          <a:xfrm>
            <a:off x="2372190" y="1772155"/>
            <a:ext cx="2450438" cy="2776626"/>
          </a:xfrm>
          <a:custGeom>
            <a:avLst/>
            <a:gdLst/>
            <a:ahLst/>
            <a:cxnLst/>
            <a:rect l="l" t="t" r="r" b="b"/>
            <a:pathLst>
              <a:path w="2700020" h="3059430">
                <a:moveTo>
                  <a:pt x="1350009" y="3059430"/>
                </a:moveTo>
                <a:lnTo>
                  <a:pt x="0" y="3059430"/>
                </a:lnTo>
                <a:lnTo>
                  <a:pt x="0" y="0"/>
                </a:lnTo>
                <a:lnTo>
                  <a:pt x="2700020" y="0"/>
                </a:lnTo>
                <a:lnTo>
                  <a:pt x="2700020" y="3059430"/>
                </a:lnTo>
                <a:lnTo>
                  <a:pt x="1350009" y="3059430"/>
                </a:lnTo>
                <a:close/>
              </a:path>
            </a:pathLst>
          </a:custGeom>
          <a:ln w="28752">
            <a:solidFill>
              <a:srgbClr val="000000"/>
            </a:solidFill>
          </a:ln>
        </p:spPr>
        <p:txBody>
          <a:bodyPr wrap="square" lIns="0" tIns="0" rIns="0" bIns="0" rtlCol="0">
            <a:noAutofit/>
          </a:bodyPr>
          <a:lstStyle/>
          <a:p>
            <a:endParaRPr sz="1634"/>
          </a:p>
        </p:txBody>
      </p:sp>
      <p:sp>
        <p:nvSpPr>
          <p:cNvPr id="403" name="object 403"/>
          <p:cNvSpPr/>
          <p:nvPr/>
        </p:nvSpPr>
        <p:spPr>
          <a:xfrm>
            <a:off x="6782057" y="2082207"/>
            <a:ext cx="1307053" cy="817196"/>
          </a:xfrm>
          <a:custGeom>
            <a:avLst/>
            <a:gdLst/>
            <a:ahLst/>
            <a:cxnLst/>
            <a:rect l="l" t="t" r="r" b="b"/>
            <a:pathLst>
              <a:path w="1440179" h="900429">
                <a:moveTo>
                  <a:pt x="720089" y="900429"/>
                </a:moveTo>
                <a:lnTo>
                  <a:pt x="0" y="900429"/>
                </a:lnTo>
                <a:lnTo>
                  <a:pt x="0" y="0"/>
                </a:lnTo>
                <a:lnTo>
                  <a:pt x="1440179" y="0"/>
                </a:lnTo>
                <a:lnTo>
                  <a:pt x="1440179" y="900429"/>
                </a:lnTo>
                <a:lnTo>
                  <a:pt x="720089" y="900429"/>
                </a:lnTo>
                <a:close/>
              </a:path>
            </a:pathLst>
          </a:custGeom>
          <a:ln w="28752">
            <a:solidFill>
              <a:srgbClr val="000000"/>
            </a:solidFill>
          </a:ln>
        </p:spPr>
        <p:txBody>
          <a:bodyPr wrap="square" lIns="0" tIns="0" rIns="0" bIns="0" rtlCol="0">
            <a:noAutofit/>
          </a:bodyPr>
          <a:lstStyle/>
          <a:p>
            <a:endParaRPr sz="1634"/>
          </a:p>
        </p:txBody>
      </p:sp>
      <p:sp>
        <p:nvSpPr>
          <p:cNvPr id="404" name="object 404"/>
          <p:cNvSpPr/>
          <p:nvPr/>
        </p:nvSpPr>
        <p:spPr>
          <a:xfrm>
            <a:off x="6289895" y="2490229"/>
            <a:ext cx="331950" cy="0"/>
          </a:xfrm>
          <a:custGeom>
            <a:avLst/>
            <a:gdLst/>
            <a:ahLst/>
            <a:cxnLst/>
            <a:rect l="l" t="t" r="r" b="b"/>
            <a:pathLst>
              <a:path w="365760">
                <a:moveTo>
                  <a:pt x="365760" y="0"/>
                </a:moveTo>
                <a:lnTo>
                  <a:pt x="0" y="0"/>
                </a:lnTo>
              </a:path>
            </a:pathLst>
          </a:custGeom>
          <a:ln w="28752">
            <a:solidFill>
              <a:srgbClr val="BFBFBF"/>
            </a:solidFill>
          </a:ln>
        </p:spPr>
        <p:txBody>
          <a:bodyPr wrap="square" lIns="0" tIns="0" rIns="0" bIns="0" rtlCol="0">
            <a:noAutofit/>
          </a:bodyPr>
          <a:lstStyle/>
          <a:p>
            <a:endParaRPr sz="1634"/>
          </a:p>
        </p:txBody>
      </p:sp>
      <p:sp>
        <p:nvSpPr>
          <p:cNvPr id="405" name="object 405"/>
          <p:cNvSpPr/>
          <p:nvPr/>
        </p:nvSpPr>
        <p:spPr>
          <a:xfrm>
            <a:off x="6611471" y="2414157"/>
            <a:ext cx="170586" cy="153296"/>
          </a:xfrm>
          <a:custGeom>
            <a:avLst/>
            <a:gdLst/>
            <a:ahLst/>
            <a:cxnLst/>
            <a:rect l="l" t="t" r="r" b="b"/>
            <a:pathLst>
              <a:path w="187960" h="168909">
                <a:moveTo>
                  <a:pt x="12700" y="167639"/>
                </a:moveTo>
                <a:lnTo>
                  <a:pt x="181610" y="92709"/>
                </a:lnTo>
                <a:lnTo>
                  <a:pt x="186689" y="88900"/>
                </a:lnTo>
                <a:lnTo>
                  <a:pt x="187960" y="83819"/>
                </a:lnTo>
                <a:lnTo>
                  <a:pt x="186689" y="78739"/>
                </a:lnTo>
                <a:lnTo>
                  <a:pt x="181610" y="74929"/>
                </a:lnTo>
                <a:lnTo>
                  <a:pt x="12700" y="0"/>
                </a:lnTo>
                <a:lnTo>
                  <a:pt x="6350" y="0"/>
                </a:lnTo>
                <a:lnTo>
                  <a:pt x="2539" y="2539"/>
                </a:lnTo>
                <a:lnTo>
                  <a:pt x="0" y="5079"/>
                </a:lnTo>
                <a:lnTo>
                  <a:pt x="0" y="162559"/>
                </a:lnTo>
                <a:lnTo>
                  <a:pt x="2539" y="166369"/>
                </a:lnTo>
                <a:lnTo>
                  <a:pt x="6350" y="167639"/>
                </a:lnTo>
                <a:lnTo>
                  <a:pt x="10160" y="168909"/>
                </a:lnTo>
                <a:lnTo>
                  <a:pt x="12700" y="167639"/>
                </a:lnTo>
                <a:close/>
              </a:path>
            </a:pathLst>
          </a:custGeom>
          <a:solidFill>
            <a:srgbClr val="BFBFBF"/>
          </a:solidFill>
        </p:spPr>
        <p:txBody>
          <a:bodyPr wrap="square" lIns="0" tIns="0" rIns="0" bIns="0" rtlCol="0">
            <a:noAutofit/>
          </a:bodyPr>
          <a:lstStyle/>
          <a:p>
            <a:endParaRPr sz="1634"/>
          </a:p>
        </p:txBody>
      </p:sp>
      <p:sp>
        <p:nvSpPr>
          <p:cNvPr id="406" name="object 406"/>
          <p:cNvSpPr/>
          <p:nvPr/>
        </p:nvSpPr>
        <p:spPr>
          <a:xfrm>
            <a:off x="6129682" y="2414157"/>
            <a:ext cx="170586" cy="153296"/>
          </a:xfrm>
          <a:custGeom>
            <a:avLst/>
            <a:gdLst/>
            <a:ahLst/>
            <a:cxnLst/>
            <a:rect l="l" t="t" r="r" b="b"/>
            <a:pathLst>
              <a:path w="187960" h="168909">
                <a:moveTo>
                  <a:pt x="175260" y="0"/>
                </a:moveTo>
                <a:lnTo>
                  <a:pt x="6350" y="74929"/>
                </a:lnTo>
                <a:lnTo>
                  <a:pt x="1270" y="78739"/>
                </a:lnTo>
                <a:lnTo>
                  <a:pt x="0" y="83819"/>
                </a:lnTo>
                <a:lnTo>
                  <a:pt x="1270" y="90169"/>
                </a:lnTo>
                <a:lnTo>
                  <a:pt x="6350" y="92709"/>
                </a:lnTo>
                <a:lnTo>
                  <a:pt x="175260" y="167639"/>
                </a:lnTo>
                <a:lnTo>
                  <a:pt x="177800" y="168909"/>
                </a:lnTo>
                <a:lnTo>
                  <a:pt x="181610" y="167639"/>
                </a:lnTo>
                <a:lnTo>
                  <a:pt x="185420" y="166369"/>
                </a:lnTo>
                <a:lnTo>
                  <a:pt x="187960" y="163829"/>
                </a:lnTo>
                <a:lnTo>
                  <a:pt x="187960" y="8889"/>
                </a:lnTo>
                <a:lnTo>
                  <a:pt x="186690" y="5079"/>
                </a:lnTo>
                <a:lnTo>
                  <a:pt x="185420" y="2539"/>
                </a:lnTo>
                <a:lnTo>
                  <a:pt x="181610" y="0"/>
                </a:lnTo>
                <a:lnTo>
                  <a:pt x="175260" y="0"/>
                </a:lnTo>
                <a:close/>
              </a:path>
            </a:pathLst>
          </a:custGeom>
          <a:solidFill>
            <a:srgbClr val="BFBFBF"/>
          </a:solidFill>
        </p:spPr>
        <p:txBody>
          <a:bodyPr wrap="square" lIns="0" tIns="0" rIns="0" bIns="0" rtlCol="0">
            <a:noAutofit/>
          </a:bodyPr>
          <a:lstStyle/>
          <a:p>
            <a:endParaRPr sz="1634"/>
          </a:p>
        </p:txBody>
      </p:sp>
      <p:sp>
        <p:nvSpPr>
          <p:cNvPr id="407" name="object 407"/>
          <p:cNvSpPr/>
          <p:nvPr/>
        </p:nvSpPr>
        <p:spPr>
          <a:xfrm>
            <a:off x="5476156" y="1772155"/>
            <a:ext cx="653526" cy="2776626"/>
          </a:xfrm>
          <a:custGeom>
            <a:avLst/>
            <a:gdLst/>
            <a:ahLst/>
            <a:cxnLst/>
            <a:rect l="l" t="t" r="r" b="b"/>
            <a:pathLst>
              <a:path w="720089" h="3059430">
                <a:moveTo>
                  <a:pt x="720089" y="1530350"/>
                </a:moveTo>
                <a:lnTo>
                  <a:pt x="720089" y="0"/>
                </a:lnTo>
                <a:lnTo>
                  <a:pt x="0" y="0"/>
                </a:lnTo>
                <a:lnTo>
                  <a:pt x="0" y="3059430"/>
                </a:lnTo>
                <a:lnTo>
                  <a:pt x="720089" y="3059430"/>
                </a:lnTo>
                <a:lnTo>
                  <a:pt x="720089" y="1530350"/>
                </a:lnTo>
                <a:close/>
              </a:path>
            </a:pathLst>
          </a:custGeom>
          <a:solidFill>
            <a:srgbClr val="FFFFFF"/>
          </a:solidFill>
        </p:spPr>
        <p:txBody>
          <a:bodyPr wrap="square" lIns="0" tIns="0" rIns="0" bIns="0" rtlCol="0">
            <a:noAutofit/>
          </a:bodyPr>
          <a:lstStyle/>
          <a:p>
            <a:endParaRPr sz="1634"/>
          </a:p>
        </p:txBody>
      </p:sp>
      <p:sp>
        <p:nvSpPr>
          <p:cNvPr id="408" name="object 408"/>
          <p:cNvSpPr/>
          <p:nvPr/>
        </p:nvSpPr>
        <p:spPr>
          <a:xfrm>
            <a:off x="6129682" y="3161045"/>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09" name="object 409"/>
          <p:cNvSpPr/>
          <p:nvPr/>
        </p:nvSpPr>
        <p:spPr>
          <a:xfrm>
            <a:off x="6129682" y="319331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10" name="object 410"/>
          <p:cNvSpPr/>
          <p:nvPr/>
        </p:nvSpPr>
        <p:spPr>
          <a:xfrm>
            <a:off x="6129682" y="322674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11" name="object 411"/>
          <p:cNvSpPr/>
          <p:nvPr/>
        </p:nvSpPr>
        <p:spPr>
          <a:xfrm>
            <a:off x="6129682" y="326016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12" name="object 412"/>
          <p:cNvSpPr/>
          <p:nvPr/>
        </p:nvSpPr>
        <p:spPr>
          <a:xfrm>
            <a:off x="6129682" y="329359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13" name="object 413"/>
          <p:cNvSpPr/>
          <p:nvPr/>
        </p:nvSpPr>
        <p:spPr>
          <a:xfrm>
            <a:off x="6129682" y="332702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14" name="object 414"/>
          <p:cNvSpPr/>
          <p:nvPr/>
        </p:nvSpPr>
        <p:spPr>
          <a:xfrm>
            <a:off x="6129682" y="336044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15" name="object 415"/>
          <p:cNvSpPr/>
          <p:nvPr/>
        </p:nvSpPr>
        <p:spPr>
          <a:xfrm>
            <a:off x="6129682" y="3393872"/>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16" name="object 416"/>
          <p:cNvSpPr/>
          <p:nvPr/>
        </p:nvSpPr>
        <p:spPr>
          <a:xfrm>
            <a:off x="6129682" y="342729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17" name="object 417"/>
          <p:cNvSpPr/>
          <p:nvPr/>
        </p:nvSpPr>
        <p:spPr>
          <a:xfrm>
            <a:off x="6129682" y="3460722"/>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18" name="object 418"/>
          <p:cNvSpPr/>
          <p:nvPr/>
        </p:nvSpPr>
        <p:spPr>
          <a:xfrm>
            <a:off x="6129682" y="3494148"/>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19" name="object 419"/>
          <p:cNvSpPr/>
          <p:nvPr/>
        </p:nvSpPr>
        <p:spPr>
          <a:xfrm>
            <a:off x="6129682" y="3527574"/>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20" name="object 420"/>
          <p:cNvSpPr/>
          <p:nvPr/>
        </p:nvSpPr>
        <p:spPr>
          <a:xfrm>
            <a:off x="6129682" y="3560999"/>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21" name="object 421"/>
          <p:cNvSpPr/>
          <p:nvPr/>
        </p:nvSpPr>
        <p:spPr>
          <a:xfrm>
            <a:off x="6129682" y="359327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22" name="object 422"/>
          <p:cNvSpPr/>
          <p:nvPr/>
        </p:nvSpPr>
        <p:spPr>
          <a:xfrm>
            <a:off x="6129682" y="362669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23" name="object 423"/>
          <p:cNvSpPr/>
          <p:nvPr/>
        </p:nvSpPr>
        <p:spPr>
          <a:xfrm>
            <a:off x="6129682" y="366012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24" name="object 424"/>
          <p:cNvSpPr/>
          <p:nvPr/>
        </p:nvSpPr>
        <p:spPr>
          <a:xfrm>
            <a:off x="6129682" y="369354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25" name="object 425"/>
          <p:cNvSpPr/>
          <p:nvPr/>
        </p:nvSpPr>
        <p:spPr>
          <a:xfrm>
            <a:off x="6129682" y="372697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26" name="object 426"/>
          <p:cNvSpPr/>
          <p:nvPr/>
        </p:nvSpPr>
        <p:spPr>
          <a:xfrm>
            <a:off x="6129682" y="3760399"/>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27" name="object 427"/>
          <p:cNvSpPr/>
          <p:nvPr/>
        </p:nvSpPr>
        <p:spPr>
          <a:xfrm>
            <a:off x="6129682" y="379382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28" name="object 428"/>
          <p:cNvSpPr/>
          <p:nvPr/>
        </p:nvSpPr>
        <p:spPr>
          <a:xfrm>
            <a:off x="6129682" y="3827251"/>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29" name="object 429"/>
          <p:cNvSpPr/>
          <p:nvPr/>
        </p:nvSpPr>
        <p:spPr>
          <a:xfrm>
            <a:off x="6129682" y="386067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30" name="object 430"/>
          <p:cNvSpPr/>
          <p:nvPr/>
        </p:nvSpPr>
        <p:spPr>
          <a:xfrm>
            <a:off x="6129682" y="3894102"/>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31" name="object 431"/>
          <p:cNvSpPr/>
          <p:nvPr/>
        </p:nvSpPr>
        <p:spPr>
          <a:xfrm>
            <a:off x="6129682" y="3927527"/>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32" name="object 432"/>
          <p:cNvSpPr/>
          <p:nvPr/>
        </p:nvSpPr>
        <p:spPr>
          <a:xfrm>
            <a:off x="6129682" y="3960953"/>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33" name="object 433"/>
          <p:cNvSpPr/>
          <p:nvPr/>
        </p:nvSpPr>
        <p:spPr>
          <a:xfrm>
            <a:off x="6129682" y="399322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34" name="object 434"/>
          <p:cNvSpPr/>
          <p:nvPr/>
        </p:nvSpPr>
        <p:spPr>
          <a:xfrm>
            <a:off x="6129682" y="402665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35" name="object 435"/>
          <p:cNvSpPr/>
          <p:nvPr/>
        </p:nvSpPr>
        <p:spPr>
          <a:xfrm>
            <a:off x="6129682" y="406007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36" name="object 436"/>
          <p:cNvSpPr/>
          <p:nvPr/>
        </p:nvSpPr>
        <p:spPr>
          <a:xfrm>
            <a:off x="6129682" y="409350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37" name="object 437"/>
          <p:cNvSpPr/>
          <p:nvPr/>
        </p:nvSpPr>
        <p:spPr>
          <a:xfrm>
            <a:off x="6129682" y="412692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38" name="object 438"/>
          <p:cNvSpPr/>
          <p:nvPr/>
        </p:nvSpPr>
        <p:spPr>
          <a:xfrm>
            <a:off x="6129682" y="4160354"/>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39" name="object 439"/>
          <p:cNvSpPr/>
          <p:nvPr/>
        </p:nvSpPr>
        <p:spPr>
          <a:xfrm>
            <a:off x="6129682" y="4193780"/>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40" name="object 440"/>
          <p:cNvSpPr/>
          <p:nvPr/>
        </p:nvSpPr>
        <p:spPr>
          <a:xfrm>
            <a:off x="6129682" y="4227204"/>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41" name="object 441"/>
          <p:cNvSpPr/>
          <p:nvPr/>
        </p:nvSpPr>
        <p:spPr>
          <a:xfrm>
            <a:off x="6129682" y="4260631"/>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42" name="object 442"/>
          <p:cNvSpPr/>
          <p:nvPr/>
        </p:nvSpPr>
        <p:spPr>
          <a:xfrm>
            <a:off x="6129682" y="4294056"/>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43" name="object 443"/>
          <p:cNvSpPr/>
          <p:nvPr/>
        </p:nvSpPr>
        <p:spPr>
          <a:xfrm>
            <a:off x="6129682" y="4327482"/>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44" name="object 444"/>
          <p:cNvSpPr/>
          <p:nvPr/>
        </p:nvSpPr>
        <p:spPr>
          <a:xfrm>
            <a:off x="6129682" y="435975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45" name="object 445"/>
          <p:cNvSpPr/>
          <p:nvPr/>
        </p:nvSpPr>
        <p:spPr>
          <a:xfrm>
            <a:off x="6129682" y="439318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46" name="object 446"/>
          <p:cNvSpPr/>
          <p:nvPr/>
        </p:nvSpPr>
        <p:spPr>
          <a:xfrm>
            <a:off x="6129682" y="442660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47" name="object 447"/>
          <p:cNvSpPr/>
          <p:nvPr/>
        </p:nvSpPr>
        <p:spPr>
          <a:xfrm>
            <a:off x="6129682" y="4460031"/>
            <a:ext cx="0" cy="17289"/>
          </a:xfrm>
          <a:custGeom>
            <a:avLst/>
            <a:gdLst/>
            <a:ahLst/>
            <a:cxnLst/>
            <a:rect l="l" t="t" r="r" b="b"/>
            <a:pathLst>
              <a:path h="19050">
                <a:moveTo>
                  <a:pt x="0" y="0"/>
                </a:moveTo>
                <a:lnTo>
                  <a:pt x="0" y="19049"/>
                </a:lnTo>
              </a:path>
            </a:pathLst>
          </a:custGeom>
          <a:ln w="28752">
            <a:solidFill>
              <a:srgbClr val="000000"/>
            </a:solidFill>
          </a:ln>
        </p:spPr>
        <p:txBody>
          <a:bodyPr wrap="square" lIns="0" tIns="0" rIns="0" bIns="0" rtlCol="0">
            <a:noAutofit/>
          </a:bodyPr>
          <a:lstStyle/>
          <a:p>
            <a:endParaRPr sz="1634"/>
          </a:p>
        </p:txBody>
      </p:sp>
      <p:sp>
        <p:nvSpPr>
          <p:cNvPr id="448" name="object 448"/>
          <p:cNvSpPr/>
          <p:nvPr/>
        </p:nvSpPr>
        <p:spPr>
          <a:xfrm>
            <a:off x="6129682" y="449345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49" name="object 449"/>
          <p:cNvSpPr/>
          <p:nvPr/>
        </p:nvSpPr>
        <p:spPr>
          <a:xfrm>
            <a:off x="6129682" y="4526882"/>
            <a:ext cx="0" cy="16136"/>
          </a:xfrm>
          <a:custGeom>
            <a:avLst/>
            <a:gdLst/>
            <a:ahLst/>
            <a:cxnLst/>
            <a:rect l="l" t="t" r="r" b="b"/>
            <a:pathLst>
              <a:path h="17779">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50" name="object 450"/>
          <p:cNvSpPr/>
          <p:nvPr/>
        </p:nvSpPr>
        <p:spPr>
          <a:xfrm>
            <a:off x="6100867" y="454878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51" name="object 451"/>
          <p:cNvSpPr/>
          <p:nvPr/>
        </p:nvSpPr>
        <p:spPr>
          <a:xfrm>
            <a:off x="6067442" y="454878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52" name="object 452"/>
          <p:cNvSpPr/>
          <p:nvPr/>
        </p:nvSpPr>
        <p:spPr>
          <a:xfrm>
            <a:off x="6035169" y="454878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53" name="object 453"/>
          <p:cNvSpPr/>
          <p:nvPr/>
        </p:nvSpPr>
        <p:spPr>
          <a:xfrm>
            <a:off x="6001743" y="454878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54" name="object 454"/>
          <p:cNvSpPr/>
          <p:nvPr/>
        </p:nvSpPr>
        <p:spPr>
          <a:xfrm>
            <a:off x="5968318" y="454878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55" name="object 455"/>
          <p:cNvSpPr/>
          <p:nvPr/>
        </p:nvSpPr>
        <p:spPr>
          <a:xfrm>
            <a:off x="5934892" y="454878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56" name="object 456"/>
          <p:cNvSpPr/>
          <p:nvPr/>
        </p:nvSpPr>
        <p:spPr>
          <a:xfrm>
            <a:off x="5901467" y="454878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57" name="object 457"/>
          <p:cNvSpPr/>
          <p:nvPr/>
        </p:nvSpPr>
        <p:spPr>
          <a:xfrm>
            <a:off x="5868041" y="454878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58" name="object 458"/>
          <p:cNvSpPr/>
          <p:nvPr/>
        </p:nvSpPr>
        <p:spPr>
          <a:xfrm>
            <a:off x="5834616" y="454878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59" name="object 459"/>
          <p:cNvSpPr/>
          <p:nvPr/>
        </p:nvSpPr>
        <p:spPr>
          <a:xfrm>
            <a:off x="5801190" y="454878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60" name="object 460"/>
          <p:cNvSpPr/>
          <p:nvPr/>
        </p:nvSpPr>
        <p:spPr>
          <a:xfrm>
            <a:off x="5767764" y="454878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61" name="object 461"/>
          <p:cNvSpPr/>
          <p:nvPr/>
        </p:nvSpPr>
        <p:spPr>
          <a:xfrm>
            <a:off x="5734339" y="454878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62" name="object 462"/>
          <p:cNvSpPr/>
          <p:nvPr/>
        </p:nvSpPr>
        <p:spPr>
          <a:xfrm>
            <a:off x="5700913" y="454878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63" name="object 463"/>
          <p:cNvSpPr/>
          <p:nvPr/>
        </p:nvSpPr>
        <p:spPr>
          <a:xfrm>
            <a:off x="5668641" y="454878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64" name="object 464"/>
          <p:cNvSpPr/>
          <p:nvPr/>
        </p:nvSpPr>
        <p:spPr>
          <a:xfrm>
            <a:off x="5635215" y="454878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65" name="object 465"/>
          <p:cNvSpPr/>
          <p:nvPr/>
        </p:nvSpPr>
        <p:spPr>
          <a:xfrm>
            <a:off x="5601790" y="454878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66" name="object 466"/>
          <p:cNvSpPr/>
          <p:nvPr/>
        </p:nvSpPr>
        <p:spPr>
          <a:xfrm>
            <a:off x="5568364" y="454878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67" name="object 467"/>
          <p:cNvSpPr/>
          <p:nvPr/>
        </p:nvSpPr>
        <p:spPr>
          <a:xfrm>
            <a:off x="5534938" y="454878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68" name="object 468"/>
          <p:cNvSpPr/>
          <p:nvPr/>
        </p:nvSpPr>
        <p:spPr>
          <a:xfrm>
            <a:off x="5501513" y="454878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69" name="object 469"/>
          <p:cNvSpPr/>
          <p:nvPr/>
        </p:nvSpPr>
        <p:spPr>
          <a:xfrm>
            <a:off x="5476155" y="4541866"/>
            <a:ext cx="9221" cy="6916"/>
          </a:xfrm>
          <a:custGeom>
            <a:avLst/>
            <a:gdLst/>
            <a:ahLst/>
            <a:cxnLst/>
            <a:rect l="l" t="t" r="r" b="b"/>
            <a:pathLst>
              <a:path w="10160" h="7620">
                <a:moveTo>
                  <a:pt x="10160" y="7620"/>
                </a:moveTo>
                <a:lnTo>
                  <a:pt x="0" y="7620"/>
                </a:lnTo>
                <a:lnTo>
                  <a:pt x="0" y="0"/>
                </a:lnTo>
              </a:path>
            </a:pathLst>
          </a:custGeom>
          <a:ln w="28752">
            <a:solidFill>
              <a:srgbClr val="000000"/>
            </a:solidFill>
          </a:ln>
        </p:spPr>
        <p:txBody>
          <a:bodyPr wrap="square" lIns="0" tIns="0" rIns="0" bIns="0" rtlCol="0">
            <a:noAutofit/>
          </a:bodyPr>
          <a:lstStyle/>
          <a:p>
            <a:endParaRPr sz="1634"/>
          </a:p>
        </p:txBody>
      </p:sp>
      <p:sp>
        <p:nvSpPr>
          <p:cNvPr id="470" name="object 470"/>
          <p:cNvSpPr/>
          <p:nvPr/>
        </p:nvSpPr>
        <p:spPr>
          <a:xfrm>
            <a:off x="5476155" y="4508441"/>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71" name="object 471"/>
          <p:cNvSpPr/>
          <p:nvPr/>
        </p:nvSpPr>
        <p:spPr>
          <a:xfrm>
            <a:off x="5476155" y="4475015"/>
            <a:ext cx="0" cy="16136"/>
          </a:xfrm>
          <a:custGeom>
            <a:avLst/>
            <a:gdLst/>
            <a:ahLst/>
            <a:cxnLst/>
            <a:rect l="l" t="t" r="r" b="b"/>
            <a:pathLst>
              <a:path h="17779">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72" name="object 472"/>
          <p:cNvSpPr/>
          <p:nvPr/>
        </p:nvSpPr>
        <p:spPr>
          <a:xfrm>
            <a:off x="5476155" y="444158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73" name="object 473"/>
          <p:cNvSpPr/>
          <p:nvPr/>
        </p:nvSpPr>
        <p:spPr>
          <a:xfrm>
            <a:off x="5476155" y="4408164"/>
            <a:ext cx="0" cy="17289"/>
          </a:xfrm>
          <a:custGeom>
            <a:avLst/>
            <a:gdLst/>
            <a:ahLst/>
            <a:cxnLst/>
            <a:rect l="l" t="t" r="r" b="b"/>
            <a:pathLst>
              <a:path h="19050">
                <a:moveTo>
                  <a:pt x="0" y="19049"/>
                </a:moveTo>
                <a:lnTo>
                  <a:pt x="0" y="0"/>
                </a:lnTo>
              </a:path>
            </a:pathLst>
          </a:custGeom>
          <a:ln w="28752">
            <a:solidFill>
              <a:srgbClr val="000000"/>
            </a:solidFill>
          </a:ln>
        </p:spPr>
        <p:txBody>
          <a:bodyPr wrap="square" lIns="0" tIns="0" rIns="0" bIns="0" rtlCol="0">
            <a:noAutofit/>
          </a:bodyPr>
          <a:lstStyle/>
          <a:p>
            <a:endParaRPr sz="1634"/>
          </a:p>
        </p:txBody>
      </p:sp>
      <p:sp>
        <p:nvSpPr>
          <p:cNvPr id="474" name="object 474"/>
          <p:cNvSpPr/>
          <p:nvPr/>
        </p:nvSpPr>
        <p:spPr>
          <a:xfrm>
            <a:off x="5476155" y="437473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75" name="object 475"/>
          <p:cNvSpPr/>
          <p:nvPr/>
        </p:nvSpPr>
        <p:spPr>
          <a:xfrm>
            <a:off x="5476155" y="434131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76" name="object 476"/>
          <p:cNvSpPr/>
          <p:nvPr/>
        </p:nvSpPr>
        <p:spPr>
          <a:xfrm>
            <a:off x="5476155" y="4307887"/>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77" name="object 477"/>
          <p:cNvSpPr/>
          <p:nvPr/>
        </p:nvSpPr>
        <p:spPr>
          <a:xfrm>
            <a:off x="5476155" y="427446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78" name="object 478"/>
          <p:cNvSpPr/>
          <p:nvPr/>
        </p:nvSpPr>
        <p:spPr>
          <a:xfrm>
            <a:off x="5476155" y="4242189"/>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79" name="object 479"/>
          <p:cNvSpPr/>
          <p:nvPr/>
        </p:nvSpPr>
        <p:spPr>
          <a:xfrm>
            <a:off x="5476155" y="420876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80" name="object 480"/>
          <p:cNvSpPr/>
          <p:nvPr/>
        </p:nvSpPr>
        <p:spPr>
          <a:xfrm>
            <a:off x="5476155" y="417533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81" name="object 481"/>
          <p:cNvSpPr/>
          <p:nvPr/>
        </p:nvSpPr>
        <p:spPr>
          <a:xfrm>
            <a:off x="5476155" y="414191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82" name="object 482"/>
          <p:cNvSpPr/>
          <p:nvPr/>
        </p:nvSpPr>
        <p:spPr>
          <a:xfrm>
            <a:off x="5476155" y="410848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83" name="object 483"/>
          <p:cNvSpPr/>
          <p:nvPr/>
        </p:nvSpPr>
        <p:spPr>
          <a:xfrm>
            <a:off x="5476155" y="4075061"/>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84" name="object 484"/>
          <p:cNvSpPr/>
          <p:nvPr/>
        </p:nvSpPr>
        <p:spPr>
          <a:xfrm>
            <a:off x="5476155" y="4041635"/>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85" name="object 485"/>
          <p:cNvSpPr/>
          <p:nvPr/>
        </p:nvSpPr>
        <p:spPr>
          <a:xfrm>
            <a:off x="5476155" y="400820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86" name="object 486"/>
          <p:cNvSpPr/>
          <p:nvPr/>
        </p:nvSpPr>
        <p:spPr>
          <a:xfrm>
            <a:off x="5476155" y="397478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87" name="object 487"/>
          <p:cNvSpPr/>
          <p:nvPr/>
        </p:nvSpPr>
        <p:spPr>
          <a:xfrm>
            <a:off x="5476155" y="394135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88" name="object 488"/>
          <p:cNvSpPr/>
          <p:nvPr/>
        </p:nvSpPr>
        <p:spPr>
          <a:xfrm>
            <a:off x="5476155" y="390793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89" name="object 489"/>
          <p:cNvSpPr/>
          <p:nvPr/>
        </p:nvSpPr>
        <p:spPr>
          <a:xfrm>
            <a:off x="5476155" y="3875660"/>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90" name="object 490"/>
          <p:cNvSpPr/>
          <p:nvPr/>
        </p:nvSpPr>
        <p:spPr>
          <a:xfrm>
            <a:off x="5476155" y="384223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91" name="object 491"/>
          <p:cNvSpPr/>
          <p:nvPr/>
        </p:nvSpPr>
        <p:spPr>
          <a:xfrm>
            <a:off x="5476155" y="380880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92" name="object 492"/>
          <p:cNvSpPr/>
          <p:nvPr/>
        </p:nvSpPr>
        <p:spPr>
          <a:xfrm>
            <a:off x="5476155" y="3775384"/>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93" name="object 493"/>
          <p:cNvSpPr/>
          <p:nvPr/>
        </p:nvSpPr>
        <p:spPr>
          <a:xfrm>
            <a:off x="5476155" y="3741958"/>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94" name="object 494"/>
          <p:cNvSpPr/>
          <p:nvPr/>
        </p:nvSpPr>
        <p:spPr>
          <a:xfrm>
            <a:off x="5476155" y="3708532"/>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95" name="object 495"/>
          <p:cNvSpPr/>
          <p:nvPr/>
        </p:nvSpPr>
        <p:spPr>
          <a:xfrm>
            <a:off x="5476155" y="367510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96" name="object 496"/>
          <p:cNvSpPr/>
          <p:nvPr/>
        </p:nvSpPr>
        <p:spPr>
          <a:xfrm>
            <a:off x="5476155" y="364168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97" name="object 497"/>
          <p:cNvSpPr/>
          <p:nvPr/>
        </p:nvSpPr>
        <p:spPr>
          <a:xfrm>
            <a:off x="5476155" y="360825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98" name="object 498"/>
          <p:cNvSpPr/>
          <p:nvPr/>
        </p:nvSpPr>
        <p:spPr>
          <a:xfrm>
            <a:off x="5476155" y="3574830"/>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99" name="object 499"/>
          <p:cNvSpPr/>
          <p:nvPr/>
        </p:nvSpPr>
        <p:spPr>
          <a:xfrm>
            <a:off x="5476155" y="354140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00" name="object 500"/>
          <p:cNvSpPr/>
          <p:nvPr/>
        </p:nvSpPr>
        <p:spPr>
          <a:xfrm>
            <a:off x="5476155" y="350797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01" name="object 501"/>
          <p:cNvSpPr/>
          <p:nvPr/>
        </p:nvSpPr>
        <p:spPr>
          <a:xfrm>
            <a:off x="5476155" y="347570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02" name="object 502"/>
          <p:cNvSpPr/>
          <p:nvPr/>
        </p:nvSpPr>
        <p:spPr>
          <a:xfrm>
            <a:off x="5476155" y="3442281"/>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03" name="object 503"/>
          <p:cNvSpPr/>
          <p:nvPr/>
        </p:nvSpPr>
        <p:spPr>
          <a:xfrm>
            <a:off x="5476155" y="3408855"/>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04" name="object 504"/>
          <p:cNvSpPr/>
          <p:nvPr/>
        </p:nvSpPr>
        <p:spPr>
          <a:xfrm>
            <a:off x="5476155" y="337543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05" name="object 505"/>
          <p:cNvSpPr/>
          <p:nvPr/>
        </p:nvSpPr>
        <p:spPr>
          <a:xfrm>
            <a:off x="5476155" y="334200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06" name="object 506"/>
          <p:cNvSpPr/>
          <p:nvPr/>
        </p:nvSpPr>
        <p:spPr>
          <a:xfrm>
            <a:off x="5476155" y="3308579"/>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07" name="object 507"/>
          <p:cNvSpPr/>
          <p:nvPr/>
        </p:nvSpPr>
        <p:spPr>
          <a:xfrm>
            <a:off x="5476155" y="327515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08" name="object 508"/>
          <p:cNvSpPr/>
          <p:nvPr/>
        </p:nvSpPr>
        <p:spPr>
          <a:xfrm>
            <a:off x="5476155" y="3241727"/>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09" name="object 509"/>
          <p:cNvSpPr/>
          <p:nvPr/>
        </p:nvSpPr>
        <p:spPr>
          <a:xfrm>
            <a:off x="5476155" y="320830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10" name="object 510"/>
          <p:cNvSpPr/>
          <p:nvPr/>
        </p:nvSpPr>
        <p:spPr>
          <a:xfrm>
            <a:off x="5476155" y="317487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11" name="object 511"/>
          <p:cNvSpPr/>
          <p:nvPr/>
        </p:nvSpPr>
        <p:spPr>
          <a:xfrm>
            <a:off x="5476155" y="314145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12" name="object 512"/>
          <p:cNvSpPr/>
          <p:nvPr/>
        </p:nvSpPr>
        <p:spPr>
          <a:xfrm>
            <a:off x="5476155" y="310917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13" name="object 513"/>
          <p:cNvSpPr/>
          <p:nvPr/>
        </p:nvSpPr>
        <p:spPr>
          <a:xfrm>
            <a:off x="5476155" y="307575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14" name="object 514"/>
          <p:cNvSpPr/>
          <p:nvPr/>
        </p:nvSpPr>
        <p:spPr>
          <a:xfrm>
            <a:off x="5476155" y="304232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15" name="object 515"/>
          <p:cNvSpPr/>
          <p:nvPr/>
        </p:nvSpPr>
        <p:spPr>
          <a:xfrm>
            <a:off x="5476155" y="3008902"/>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16" name="object 516"/>
          <p:cNvSpPr/>
          <p:nvPr/>
        </p:nvSpPr>
        <p:spPr>
          <a:xfrm>
            <a:off x="5476155" y="297547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17" name="object 517"/>
          <p:cNvSpPr/>
          <p:nvPr/>
        </p:nvSpPr>
        <p:spPr>
          <a:xfrm>
            <a:off x="5476155" y="2942050"/>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18" name="object 518"/>
          <p:cNvSpPr/>
          <p:nvPr/>
        </p:nvSpPr>
        <p:spPr>
          <a:xfrm>
            <a:off x="5476155" y="290862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19" name="object 519"/>
          <p:cNvSpPr/>
          <p:nvPr/>
        </p:nvSpPr>
        <p:spPr>
          <a:xfrm>
            <a:off x="5476155" y="287519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20" name="object 520"/>
          <p:cNvSpPr/>
          <p:nvPr/>
        </p:nvSpPr>
        <p:spPr>
          <a:xfrm>
            <a:off x="5476155" y="284177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21" name="object 521"/>
          <p:cNvSpPr/>
          <p:nvPr/>
        </p:nvSpPr>
        <p:spPr>
          <a:xfrm>
            <a:off x="5476155" y="280834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22" name="object 522"/>
          <p:cNvSpPr/>
          <p:nvPr/>
        </p:nvSpPr>
        <p:spPr>
          <a:xfrm>
            <a:off x="5476155" y="277492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23" name="object 523"/>
          <p:cNvSpPr/>
          <p:nvPr/>
        </p:nvSpPr>
        <p:spPr>
          <a:xfrm>
            <a:off x="5476155" y="2741497"/>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24" name="object 524"/>
          <p:cNvSpPr/>
          <p:nvPr/>
        </p:nvSpPr>
        <p:spPr>
          <a:xfrm>
            <a:off x="5476155" y="2709224"/>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25" name="object 525"/>
          <p:cNvSpPr/>
          <p:nvPr/>
        </p:nvSpPr>
        <p:spPr>
          <a:xfrm>
            <a:off x="5476155" y="267579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26" name="object 526"/>
          <p:cNvSpPr/>
          <p:nvPr/>
        </p:nvSpPr>
        <p:spPr>
          <a:xfrm>
            <a:off x="5476155" y="2642372"/>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27" name="object 527"/>
          <p:cNvSpPr/>
          <p:nvPr/>
        </p:nvSpPr>
        <p:spPr>
          <a:xfrm>
            <a:off x="5476155" y="2608948"/>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28" name="object 528"/>
          <p:cNvSpPr/>
          <p:nvPr/>
        </p:nvSpPr>
        <p:spPr>
          <a:xfrm>
            <a:off x="5476155" y="257552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29" name="object 529"/>
          <p:cNvSpPr/>
          <p:nvPr/>
        </p:nvSpPr>
        <p:spPr>
          <a:xfrm>
            <a:off x="5476155" y="254209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30" name="object 530"/>
          <p:cNvSpPr/>
          <p:nvPr/>
        </p:nvSpPr>
        <p:spPr>
          <a:xfrm>
            <a:off x="5476155" y="250867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31" name="object 531"/>
          <p:cNvSpPr/>
          <p:nvPr/>
        </p:nvSpPr>
        <p:spPr>
          <a:xfrm>
            <a:off x="5476155" y="247524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32" name="object 532"/>
          <p:cNvSpPr/>
          <p:nvPr/>
        </p:nvSpPr>
        <p:spPr>
          <a:xfrm>
            <a:off x="5476155" y="2441820"/>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33" name="object 533"/>
          <p:cNvSpPr/>
          <p:nvPr/>
        </p:nvSpPr>
        <p:spPr>
          <a:xfrm>
            <a:off x="5476155" y="240839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34" name="object 534"/>
          <p:cNvSpPr/>
          <p:nvPr/>
        </p:nvSpPr>
        <p:spPr>
          <a:xfrm>
            <a:off x="5476155" y="237496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35" name="object 535"/>
          <p:cNvSpPr/>
          <p:nvPr/>
        </p:nvSpPr>
        <p:spPr>
          <a:xfrm>
            <a:off x="5476155" y="2342695"/>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36" name="object 536"/>
          <p:cNvSpPr/>
          <p:nvPr/>
        </p:nvSpPr>
        <p:spPr>
          <a:xfrm>
            <a:off x="5476155" y="230927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37" name="object 537"/>
          <p:cNvSpPr/>
          <p:nvPr/>
        </p:nvSpPr>
        <p:spPr>
          <a:xfrm>
            <a:off x="5476155" y="227584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38" name="object 538"/>
          <p:cNvSpPr/>
          <p:nvPr/>
        </p:nvSpPr>
        <p:spPr>
          <a:xfrm>
            <a:off x="5476155" y="2242418"/>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39" name="object 539"/>
          <p:cNvSpPr/>
          <p:nvPr/>
        </p:nvSpPr>
        <p:spPr>
          <a:xfrm>
            <a:off x="5476155" y="220899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40" name="object 540"/>
          <p:cNvSpPr/>
          <p:nvPr/>
        </p:nvSpPr>
        <p:spPr>
          <a:xfrm>
            <a:off x="5476155" y="217556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41" name="object 541"/>
          <p:cNvSpPr/>
          <p:nvPr/>
        </p:nvSpPr>
        <p:spPr>
          <a:xfrm>
            <a:off x="5476155" y="214214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42" name="object 542"/>
          <p:cNvSpPr/>
          <p:nvPr/>
        </p:nvSpPr>
        <p:spPr>
          <a:xfrm>
            <a:off x="5476155" y="2108717"/>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43" name="object 543"/>
          <p:cNvSpPr/>
          <p:nvPr/>
        </p:nvSpPr>
        <p:spPr>
          <a:xfrm>
            <a:off x="5476155" y="2075290"/>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44" name="object 544"/>
          <p:cNvSpPr/>
          <p:nvPr/>
        </p:nvSpPr>
        <p:spPr>
          <a:xfrm>
            <a:off x="5476155" y="204186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45" name="object 545"/>
          <p:cNvSpPr/>
          <p:nvPr/>
        </p:nvSpPr>
        <p:spPr>
          <a:xfrm>
            <a:off x="5476155" y="200843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46" name="object 546"/>
          <p:cNvSpPr/>
          <p:nvPr/>
        </p:nvSpPr>
        <p:spPr>
          <a:xfrm>
            <a:off x="5476155" y="1975015"/>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47" name="object 547"/>
          <p:cNvSpPr/>
          <p:nvPr/>
        </p:nvSpPr>
        <p:spPr>
          <a:xfrm>
            <a:off x="5476155" y="1942741"/>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48" name="object 548"/>
          <p:cNvSpPr/>
          <p:nvPr/>
        </p:nvSpPr>
        <p:spPr>
          <a:xfrm>
            <a:off x="5476155" y="190931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49" name="object 549"/>
          <p:cNvSpPr/>
          <p:nvPr/>
        </p:nvSpPr>
        <p:spPr>
          <a:xfrm>
            <a:off x="5476155" y="1875890"/>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50" name="object 550"/>
          <p:cNvSpPr/>
          <p:nvPr/>
        </p:nvSpPr>
        <p:spPr>
          <a:xfrm>
            <a:off x="5476155" y="184246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51" name="object 551"/>
          <p:cNvSpPr/>
          <p:nvPr/>
        </p:nvSpPr>
        <p:spPr>
          <a:xfrm>
            <a:off x="5476155" y="180904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52" name="object 552"/>
          <p:cNvSpPr/>
          <p:nvPr/>
        </p:nvSpPr>
        <p:spPr>
          <a:xfrm>
            <a:off x="5476155" y="1775613"/>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53" name="object 553"/>
          <p:cNvSpPr/>
          <p:nvPr/>
        </p:nvSpPr>
        <p:spPr>
          <a:xfrm>
            <a:off x="5488834" y="177215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554" name="object 554"/>
          <p:cNvSpPr/>
          <p:nvPr/>
        </p:nvSpPr>
        <p:spPr>
          <a:xfrm>
            <a:off x="5522260" y="17721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555" name="object 555"/>
          <p:cNvSpPr/>
          <p:nvPr/>
        </p:nvSpPr>
        <p:spPr>
          <a:xfrm>
            <a:off x="5555685" y="177215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556" name="object 556"/>
          <p:cNvSpPr/>
          <p:nvPr/>
        </p:nvSpPr>
        <p:spPr>
          <a:xfrm>
            <a:off x="5589111" y="177215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557" name="object 557"/>
          <p:cNvSpPr/>
          <p:nvPr/>
        </p:nvSpPr>
        <p:spPr>
          <a:xfrm>
            <a:off x="5622536" y="17721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558" name="object 558"/>
          <p:cNvSpPr/>
          <p:nvPr/>
        </p:nvSpPr>
        <p:spPr>
          <a:xfrm>
            <a:off x="5654809" y="17721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59" name="object 559"/>
          <p:cNvSpPr/>
          <p:nvPr/>
        </p:nvSpPr>
        <p:spPr>
          <a:xfrm>
            <a:off x="5688235" y="17721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60" name="object 560"/>
          <p:cNvSpPr/>
          <p:nvPr/>
        </p:nvSpPr>
        <p:spPr>
          <a:xfrm>
            <a:off x="5721660" y="17721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61" name="object 561"/>
          <p:cNvSpPr/>
          <p:nvPr/>
        </p:nvSpPr>
        <p:spPr>
          <a:xfrm>
            <a:off x="5755086" y="17721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62" name="object 562"/>
          <p:cNvSpPr/>
          <p:nvPr/>
        </p:nvSpPr>
        <p:spPr>
          <a:xfrm>
            <a:off x="5788511" y="17721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63" name="object 563"/>
          <p:cNvSpPr/>
          <p:nvPr/>
        </p:nvSpPr>
        <p:spPr>
          <a:xfrm>
            <a:off x="5821937" y="17721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64" name="object 564"/>
          <p:cNvSpPr/>
          <p:nvPr/>
        </p:nvSpPr>
        <p:spPr>
          <a:xfrm>
            <a:off x="5855363" y="177215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565" name="object 565"/>
          <p:cNvSpPr/>
          <p:nvPr/>
        </p:nvSpPr>
        <p:spPr>
          <a:xfrm>
            <a:off x="5888788" y="177215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566" name="object 566"/>
          <p:cNvSpPr/>
          <p:nvPr/>
        </p:nvSpPr>
        <p:spPr>
          <a:xfrm>
            <a:off x="5922214" y="17721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567" name="object 567"/>
          <p:cNvSpPr/>
          <p:nvPr/>
        </p:nvSpPr>
        <p:spPr>
          <a:xfrm>
            <a:off x="5955639" y="177215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568" name="object 568"/>
          <p:cNvSpPr/>
          <p:nvPr/>
        </p:nvSpPr>
        <p:spPr>
          <a:xfrm>
            <a:off x="5989065" y="177215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569" name="object 569"/>
          <p:cNvSpPr/>
          <p:nvPr/>
        </p:nvSpPr>
        <p:spPr>
          <a:xfrm>
            <a:off x="6022490" y="177215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570" name="object 570"/>
          <p:cNvSpPr/>
          <p:nvPr/>
        </p:nvSpPr>
        <p:spPr>
          <a:xfrm>
            <a:off x="6054763" y="17721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71" name="object 571"/>
          <p:cNvSpPr/>
          <p:nvPr/>
        </p:nvSpPr>
        <p:spPr>
          <a:xfrm>
            <a:off x="6088189" y="177215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72" name="object 572"/>
          <p:cNvSpPr/>
          <p:nvPr/>
        </p:nvSpPr>
        <p:spPr>
          <a:xfrm>
            <a:off x="6121615" y="1772155"/>
            <a:ext cx="8067" cy="9221"/>
          </a:xfrm>
          <a:custGeom>
            <a:avLst/>
            <a:gdLst/>
            <a:ahLst/>
            <a:cxnLst/>
            <a:rect l="l" t="t" r="r" b="b"/>
            <a:pathLst>
              <a:path w="8889" h="10160">
                <a:moveTo>
                  <a:pt x="0" y="0"/>
                </a:moveTo>
                <a:lnTo>
                  <a:pt x="8889" y="0"/>
                </a:lnTo>
                <a:lnTo>
                  <a:pt x="8889" y="10160"/>
                </a:lnTo>
              </a:path>
            </a:pathLst>
          </a:custGeom>
          <a:ln w="28752">
            <a:solidFill>
              <a:srgbClr val="000000"/>
            </a:solidFill>
          </a:ln>
        </p:spPr>
        <p:txBody>
          <a:bodyPr wrap="square" lIns="0" tIns="0" rIns="0" bIns="0" rtlCol="0">
            <a:noAutofit/>
          </a:bodyPr>
          <a:lstStyle/>
          <a:p>
            <a:endParaRPr sz="1634"/>
          </a:p>
        </p:txBody>
      </p:sp>
      <p:sp>
        <p:nvSpPr>
          <p:cNvPr id="573" name="object 573"/>
          <p:cNvSpPr/>
          <p:nvPr/>
        </p:nvSpPr>
        <p:spPr>
          <a:xfrm>
            <a:off x="6129682" y="1798665"/>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74" name="object 574"/>
          <p:cNvSpPr/>
          <p:nvPr/>
        </p:nvSpPr>
        <p:spPr>
          <a:xfrm>
            <a:off x="6129682" y="183093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75" name="object 575"/>
          <p:cNvSpPr/>
          <p:nvPr/>
        </p:nvSpPr>
        <p:spPr>
          <a:xfrm>
            <a:off x="6129682" y="186436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76" name="object 576"/>
          <p:cNvSpPr/>
          <p:nvPr/>
        </p:nvSpPr>
        <p:spPr>
          <a:xfrm>
            <a:off x="6129682" y="189779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77" name="object 577"/>
          <p:cNvSpPr/>
          <p:nvPr/>
        </p:nvSpPr>
        <p:spPr>
          <a:xfrm>
            <a:off x="6129682" y="193121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78" name="object 578"/>
          <p:cNvSpPr/>
          <p:nvPr/>
        </p:nvSpPr>
        <p:spPr>
          <a:xfrm>
            <a:off x="6129682" y="196464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79" name="object 579"/>
          <p:cNvSpPr/>
          <p:nvPr/>
        </p:nvSpPr>
        <p:spPr>
          <a:xfrm>
            <a:off x="6129682" y="199806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80" name="object 580"/>
          <p:cNvSpPr/>
          <p:nvPr/>
        </p:nvSpPr>
        <p:spPr>
          <a:xfrm>
            <a:off x="6129682" y="2031492"/>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81" name="object 581"/>
          <p:cNvSpPr/>
          <p:nvPr/>
        </p:nvSpPr>
        <p:spPr>
          <a:xfrm>
            <a:off x="6129682" y="2064918"/>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82" name="object 582"/>
          <p:cNvSpPr/>
          <p:nvPr/>
        </p:nvSpPr>
        <p:spPr>
          <a:xfrm>
            <a:off x="6129682" y="2098343"/>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83" name="object 583"/>
          <p:cNvSpPr/>
          <p:nvPr/>
        </p:nvSpPr>
        <p:spPr>
          <a:xfrm>
            <a:off x="6129682" y="2131769"/>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84" name="object 584"/>
          <p:cNvSpPr/>
          <p:nvPr/>
        </p:nvSpPr>
        <p:spPr>
          <a:xfrm>
            <a:off x="6129682" y="2165195"/>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85" name="object 585"/>
          <p:cNvSpPr/>
          <p:nvPr/>
        </p:nvSpPr>
        <p:spPr>
          <a:xfrm>
            <a:off x="6129682" y="219746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86" name="object 586"/>
          <p:cNvSpPr/>
          <p:nvPr/>
        </p:nvSpPr>
        <p:spPr>
          <a:xfrm>
            <a:off x="6129682" y="223089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87" name="object 587"/>
          <p:cNvSpPr/>
          <p:nvPr/>
        </p:nvSpPr>
        <p:spPr>
          <a:xfrm>
            <a:off x="6129682" y="226431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88" name="object 588"/>
          <p:cNvSpPr/>
          <p:nvPr/>
        </p:nvSpPr>
        <p:spPr>
          <a:xfrm>
            <a:off x="6129682" y="229774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89" name="object 589"/>
          <p:cNvSpPr/>
          <p:nvPr/>
        </p:nvSpPr>
        <p:spPr>
          <a:xfrm>
            <a:off x="6129682" y="233116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90" name="object 590"/>
          <p:cNvSpPr/>
          <p:nvPr/>
        </p:nvSpPr>
        <p:spPr>
          <a:xfrm>
            <a:off x="6129682" y="236459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91" name="object 591"/>
          <p:cNvSpPr/>
          <p:nvPr/>
        </p:nvSpPr>
        <p:spPr>
          <a:xfrm>
            <a:off x="6129682" y="2398021"/>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92" name="object 592"/>
          <p:cNvSpPr/>
          <p:nvPr/>
        </p:nvSpPr>
        <p:spPr>
          <a:xfrm>
            <a:off x="6129682" y="243144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93" name="object 593"/>
          <p:cNvSpPr/>
          <p:nvPr/>
        </p:nvSpPr>
        <p:spPr>
          <a:xfrm>
            <a:off x="6129682" y="2464872"/>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94" name="object 594"/>
          <p:cNvSpPr/>
          <p:nvPr/>
        </p:nvSpPr>
        <p:spPr>
          <a:xfrm>
            <a:off x="6129682" y="2498297"/>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95" name="object 595"/>
          <p:cNvSpPr/>
          <p:nvPr/>
        </p:nvSpPr>
        <p:spPr>
          <a:xfrm>
            <a:off x="6129682" y="2531723"/>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96" name="object 596"/>
          <p:cNvSpPr/>
          <p:nvPr/>
        </p:nvSpPr>
        <p:spPr>
          <a:xfrm>
            <a:off x="6129682" y="2565149"/>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97" name="object 597"/>
          <p:cNvSpPr/>
          <p:nvPr/>
        </p:nvSpPr>
        <p:spPr>
          <a:xfrm>
            <a:off x="6129682" y="259742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98" name="object 598"/>
          <p:cNvSpPr/>
          <p:nvPr/>
        </p:nvSpPr>
        <p:spPr>
          <a:xfrm>
            <a:off x="6129682" y="263084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99" name="object 599"/>
          <p:cNvSpPr/>
          <p:nvPr/>
        </p:nvSpPr>
        <p:spPr>
          <a:xfrm>
            <a:off x="6129682" y="266427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00" name="object 600"/>
          <p:cNvSpPr/>
          <p:nvPr/>
        </p:nvSpPr>
        <p:spPr>
          <a:xfrm>
            <a:off x="6129682" y="269769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01" name="object 601"/>
          <p:cNvSpPr/>
          <p:nvPr/>
        </p:nvSpPr>
        <p:spPr>
          <a:xfrm>
            <a:off x="6129682" y="273112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02" name="object 602"/>
          <p:cNvSpPr/>
          <p:nvPr/>
        </p:nvSpPr>
        <p:spPr>
          <a:xfrm>
            <a:off x="6129682" y="2764549"/>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03" name="object 603"/>
          <p:cNvSpPr/>
          <p:nvPr/>
        </p:nvSpPr>
        <p:spPr>
          <a:xfrm>
            <a:off x="6129682" y="2797974"/>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04" name="object 604"/>
          <p:cNvSpPr/>
          <p:nvPr/>
        </p:nvSpPr>
        <p:spPr>
          <a:xfrm>
            <a:off x="6129682" y="2831400"/>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05" name="object 605"/>
          <p:cNvSpPr/>
          <p:nvPr/>
        </p:nvSpPr>
        <p:spPr>
          <a:xfrm>
            <a:off x="6129682" y="2864826"/>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06" name="object 606"/>
          <p:cNvSpPr/>
          <p:nvPr/>
        </p:nvSpPr>
        <p:spPr>
          <a:xfrm>
            <a:off x="6129682" y="2898251"/>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07" name="object 607"/>
          <p:cNvSpPr/>
          <p:nvPr/>
        </p:nvSpPr>
        <p:spPr>
          <a:xfrm>
            <a:off x="6129682" y="293167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08" name="object 608"/>
          <p:cNvSpPr/>
          <p:nvPr/>
        </p:nvSpPr>
        <p:spPr>
          <a:xfrm>
            <a:off x="6129682" y="2965102"/>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09" name="object 609"/>
          <p:cNvSpPr/>
          <p:nvPr/>
        </p:nvSpPr>
        <p:spPr>
          <a:xfrm>
            <a:off x="6129682" y="299737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10" name="object 610"/>
          <p:cNvSpPr/>
          <p:nvPr/>
        </p:nvSpPr>
        <p:spPr>
          <a:xfrm>
            <a:off x="6129682" y="303080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11" name="object 611"/>
          <p:cNvSpPr/>
          <p:nvPr/>
        </p:nvSpPr>
        <p:spPr>
          <a:xfrm>
            <a:off x="6129682" y="306422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12" name="object 612"/>
          <p:cNvSpPr/>
          <p:nvPr/>
        </p:nvSpPr>
        <p:spPr>
          <a:xfrm>
            <a:off x="6129682" y="309765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13" name="object 613"/>
          <p:cNvSpPr/>
          <p:nvPr/>
        </p:nvSpPr>
        <p:spPr>
          <a:xfrm>
            <a:off x="6129682" y="313107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14" name="object 614"/>
          <p:cNvSpPr/>
          <p:nvPr/>
        </p:nvSpPr>
        <p:spPr>
          <a:xfrm>
            <a:off x="3515575" y="3977089"/>
            <a:ext cx="3059013" cy="1296681"/>
          </a:xfrm>
          <a:custGeom>
            <a:avLst/>
            <a:gdLst/>
            <a:ahLst/>
            <a:cxnLst/>
            <a:rect l="l" t="t" r="r" b="b"/>
            <a:pathLst>
              <a:path w="3370579" h="1428750">
                <a:moveTo>
                  <a:pt x="0" y="0"/>
                </a:moveTo>
                <a:lnTo>
                  <a:pt x="527420" y="9390"/>
                </a:lnTo>
                <a:lnTo>
                  <a:pt x="979949" y="36335"/>
                </a:lnTo>
                <a:lnTo>
                  <a:pt x="1363773" y="78999"/>
                </a:lnTo>
                <a:lnTo>
                  <a:pt x="1685076" y="135544"/>
                </a:lnTo>
                <a:lnTo>
                  <a:pt x="1950045" y="204132"/>
                </a:lnTo>
                <a:lnTo>
                  <a:pt x="2164864" y="282926"/>
                </a:lnTo>
                <a:lnTo>
                  <a:pt x="2335720" y="370089"/>
                </a:lnTo>
                <a:lnTo>
                  <a:pt x="2468798" y="463783"/>
                </a:lnTo>
                <a:lnTo>
                  <a:pt x="2570284" y="562171"/>
                </a:lnTo>
                <a:lnTo>
                  <a:pt x="2646362" y="663416"/>
                </a:lnTo>
                <a:lnTo>
                  <a:pt x="2703219" y="765679"/>
                </a:lnTo>
                <a:lnTo>
                  <a:pt x="2747040" y="867125"/>
                </a:lnTo>
                <a:lnTo>
                  <a:pt x="2784011" y="965915"/>
                </a:lnTo>
                <a:lnTo>
                  <a:pt x="2820316" y="1060212"/>
                </a:lnTo>
                <a:lnTo>
                  <a:pt x="2862143" y="1148179"/>
                </a:lnTo>
                <a:lnTo>
                  <a:pt x="2915676" y="1227978"/>
                </a:lnTo>
                <a:lnTo>
                  <a:pt x="2987100" y="1297772"/>
                </a:lnTo>
                <a:lnTo>
                  <a:pt x="3082602" y="1355723"/>
                </a:lnTo>
                <a:lnTo>
                  <a:pt x="3208367" y="1399995"/>
                </a:lnTo>
                <a:lnTo>
                  <a:pt x="3370579" y="1428750"/>
                </a:lnTo>
              </a:path>
            </a:pathLst>
          </a:custGeom>
          <a:ln w="28752">
            <a:solidFill>
              <a:srgbClr val="C4000A"/>
            </a:solidFill>
          </a:ln>
        </p:spPr>
        <p:txBody>
          <a:bodyPr wrap="square" lIns="0" tIns="0" rIns="0" bIns="0" rtlCol="0">
            <a:noAutofit/>
          </a:bodyPr>
          <a:lstStyle/>
          <a:p>
            <a:endParaRPr sz="1634"/>
          </a:p>
        </p:txBody>
      </p:sp>
      <p:sp>
        <p:nvSpPr>
          <p:cNvPr id="615" name="object 615"/>
          <p:cNvSpPr/>
          <p:nvPr/>
        </p:nvSpPr>
        <p:spPr>
          <a:xfrm>
            <a:off x="6573435" y="5204614"/>
            <a:ext cx="208622" cy="137160"/>
          </a:xfrm>
          <a:custGeom>
            <a:avLst/>
            <a:gdLst/>
            <a:ahLst/>
            <a:cxnLst/>
            <a:rect l="l" t="t" r="r" b="b"/>
            <a:pathLst>
              <a:path w="229870" h="151130">
                <a:moveTo>
                  <a:pt x="229870" y="87630"/>
                </a:moveTo>
                <a:lnTo>
                  <a:pt x="7620" y="0"/>
                </a:lnTo>
                <a:lnTo>
                  <a:pt x="0" y="151130"/>
                </a:lnTo>
                <a:lnTo>
                  <a:pt x="229870" y="87630"/>
                </a:lnTo>
                <a:close/>
              </a:path>
            </a:pathLst>
          </a:custGeom>
          <a:solidFill>
            <a:srgbClr val="C4000A"/>
          </a:solidFill>
        </p:spPr>
        <p:txBody>
          <a:bodyPr wrap="square" lIns="0" tIns="0" rIns="0" bIns="0" rtlCol="0">
            <a:noAutofit/>
          </a:bodyPr>
          <a:lstStyle/>
          <a:p>
            <a:endParaRPr sz="1634"/>
          </a:p>
        </p:txBody>
      </p:sp>
      <p:sp>
        <p:nvSpPr>
          <p:cNvPr id="616" name="object 616"/>
          <p:cNvSpPr/>
          <p:nvPr/>
        </p:nvSpPr>
        <p:spPr>
          <a:xfrm>
            <a:off x="5508428" y="4189169"/>
            <a:ext cx="326187" cy="327339"/>
          </a:xfrm>
          <a:custGeom>
            <a:avLst/>
            <a:gdLst/>
            <a:ahLst/>
            <a:cxnLst/>
            <a:rect l="l" t="t" r="r" b="b"/>
            <a:pathLst>
              <a:path w="359410" h="360679">
                <a:moveTo>
                  <a:pt x="180339" y="0"/>
                </a:moveTo>
                <a:lnTo>
                  <a:pt x="165106" y="583"/>
                </a:lnTo>
                <a:lnTo>
                  <a:pt x="150293" y="2306"/>
                </a:lnTo>
                <a:lnTo>
                  <a:pt x="135938" y="5126"/>
                </a:lnTo>
                <a:lnTo>
                  <a:pt x="122082" y="9001"/>
                </a:lnTo>
                <a:lnTo>
                  <a:pt x="108763" y="13890"/>
                </a:lnTo>
                <a:lnTo>
                  <a:pt x="96020" y="19751"/>
                </a:lnTo>
                <a:lnTo>
                  <a:pt x="83893" y="26541"/>
                </a:lnTo>
                <a:lnTo>
                  <a:pt x="72420" y="34218"/>
                </a:lnTo>
                <a:lnTo>
                  <a:pt x="61640" y="42742"/>
                </a:lnTo>
                <a:lnTo>
                  <a:pt x="51593" y="52070"/>
                </a:lnTo>
                <a:lnTo>
                  <a:pt x="42318" y="62159"/>
                </a:lnTo>
                <a:lnTo>
                  <a:pt x="33853" y="72969"/>
                </a:lnTo>
                <a:lnTo>
                  <a:pt x="26237" y="84456"/>
                </a:lnTo>
                <a:lnTo>
                  <a:pt x="19511" y="96580"/>
                </a:lnTo>
                <a:lnTo>
                  <a:pt x="13712" y="109299"/>
                </a:lnTo>
                <a:lnTo>
                  <a:pt x="8879" y="122570"/>
                </a:lnTo>
                <a:lnTo>
                  <a:pt x="5053" y="136351"/>
                </a:lnTo>
                <a:lnTo>
                  <a:pt x="2272" y="150601"/>
                </a:lnTo>
                <a:lnTo>
                  <a:pt x="574" y="165278"/>
                </a:lnTo>
                <a:lnTo>
                  <a:pt x="0" y="180339"/>
                </a:lnTo>
                <a:lnTo>
                  <a:pt x="574" y="195401"/>
                </a:lnTo>
                <a:lnTo>
                  <a:pt x="2272" y="210078"/>
                </a:lnTo>
                <a:lnTo>
                  <a:pt x="5053" y="224328"/>
                </a:lnTo>
                <a:lnTo>
                  <a:pt x="8879" y="238109"/>
                </a:lnTo>
                <a:lnTo>
                  <a:pt x="13712" y="251380"/>
                </a:lnTo>
                <a:lnTo>
                  <a:pt x="19511" y="264099"/>
                </a:lnTo>
                <a:lnTo>
                  <a:pt x="26237" y="276223"/>
                </a:lnTo>
                <a:lnTo>
                  <a:pt x="33853" y="287710"/>
                </a:lnTo>
                <a:lnTo>
                  <a:pt x="42318" y="298520"/>
                </a:lnTo>
                <a:lnTo>
                  <a:pt x="51593" y="308610"/>
                </a:lnTo>
                <a:lnTo>
                  <a:pt x="61640" y="317937"/>
                </a:lnTo>
                <a:lnTo>
                  <a:pt x="72420" y="326461"/>
                </a:lnTo>
                <a:lnTo>
                  <a:pt x="83893" y="334138"/>
                </a:lnTo>
                <a:lnTo>
                  <a:pt x="96020" y="340928"/>
                </a:lnTo>
                <a:lnTo>
                  <a:pt x="108763" y="346789"/>
                </a:lnTo>
                <a:lnTo>
                  <a:pt x="122082" y="351678"/>
                </a:lnTo>
                <a:lnTo>
                  <a:pt x="135938" y="355553"/>
                </a:lnTo>
                <a:lnTo>
                  <a:pt x="150293" y="358373"/>
                </a:lnTo>
                <a:lnTo>
                  <a:pt x="165106" y="360096"/>
                </a:lnTo>
                <a:lnTo>
                  <a:pt x="180339" y="360679"/>
                </a:lnTo>
                <a:lnTo>
                  <a:pt x="195392" y="360096"/>
                </a:lnTo>
                <a:lnTo>
                  <a:pt x="210042" y="358373"/>
                </a:lnTo>
                <a:lnTo>
                  <a:pt x="224251" y="355553"/>
                </a:lnTo>
                <a:lnTo>
                  <a:pt x="237977" y="351678"/>
                </a:lnTo>
                <a:lnTo>
                  <a:pt x="251182" y="346789"/>
                </a:lnTo>
                <a:lnTo>
                  <a:pt x="263824" y="340928"/>
                </a:lnTo>
                <a:lnTo>
                  <a:pt x="275865" y="334138"/>
                </a:lnTo>
                <a:lnTo>
                  <a:pt x="287263" y="326461"/>
                </a:lnTo>
                <a:lnTo>
                  <a:pt x="297980" y="317937"/>
                </a:lnTo>
                <a:lnTo>
                  <a:pt x="307974" y="308610"/>
                </a:lnTo>
                <a:lnTo>
                  <a:pt x="317207" y="298520"/>
                </a:lnTo>
                <a:lnTo>
                  <a:pt x="325638" y="287710"/>
                </a:lnTo>
                <a:lnTo>
                  <a:pt x="333226" y="276223"/>
                </a:lnTo>
                <a:lnTo>
                  <a:pt x="339933" y="264099"/>
                </a:lnTo>
                <a:lnTo>
                  <a:pt x="345717" y="251380"/>
                </a:lnTo>
                <a:lnTo>
                  <a:pt x="350540" y="238109"/>
                </a:lnTo>
                <a:lnTo>
                  <a:pt x="354360" y="224328"/>
                </a:lnTo>
                <a:lnTo>
                  <a:pt x="357139" y="210078"/>
                </a:lnTo>
                <a:lnTo>
                  <a:pt x="358835" y="195401"/>
                </a:lnTo>
                <a:lnTo>
                  <a:pt x="359410" y="180339"/>
                </a:lnTo>
                <a:lnTo>
                  <a:pt x="358835" y="165278"/>
                </a:lnTo>
                <a:lnTo>
                  <a:pt x="357139" y="150601"/>
                </a:lnTo>
                <a:lnTo>
                  <a:pt x="354360" y="136351"/>
                </a:lnTo>
                <a:lnTo>
                  <a:pt x="350540" y="122570"/>
                </a:lnTo>
                <a:lnTo>
                  <a:pt x="345717" y="109299"/>
                </a:lnTo>
                <a:lnTo>
                  <a:pt x="339933" y="96580"/>
                </a:lnTo>
                <a:lnTo>
                  <a:pt x="333226" y="84456"/>
                </a:lnTo>
                <a:lnTo>
                  <a:pt x="325638" y="72969"/>
                </a:lnTo>
                <a:lnTo>
                  <a:pt x="317207" y="62159"/>
                </a:lnTo>
                <a:lnTo>
                  <a:pt x="307974" y="52070"/>
                </a:lnTo>
                <a:lnTo>
                  <a:pt x="297980" y="42742"/>
                </a:lnTo>
                <a:lnTo>
                  <a:pt x="287263" y="34218"/>
                </a:lnTo>
                <a:lnTo>
                  <a:pt x="275865" y="26541"/>
                </a:lnTo>
                <a:lnTo>
                  <a:pt x="263824" y="19751"/>
                </a:lnTo>
                <a:lnTo>
                  <a:pt x="251182" y="13890"/>
                </a:lnTo>
                <a:lnTo>
                  <a:pt x="237977" y="9001"/>
                </a:lnTo>
                <a:lnTo>
                  <a:pt x="224251" y="5126"/>
                </a:lnTo>
                <a:lnTo>
                  <a:pt x="210042" y="2306"/>
                </a:lnTo>
                <a:lnTo>
                  <a:pt x="195392" y="583"/>
                </a:lnTo>
                <a:lnTo>
                  <a:pt x="180339" y="0"/>
                </a:lnTo>
                <a:close/>
              </a:path>
            </a:pathLst>
          </a:custGeom>
          <a:solidFill>
            <a:srgbClr val="FFFFFF"/>
          </a:solidFill>
        </p:spPr>
        <p:txBody>
          <a:bodyPr wrap="square" lIns="0" tIns="0" rIns="0" bIns="0" rtlCol="0">
            <a:noAutofit/>
          </a:bodyPr>
          <a:lstStyle/>
          <a:p>
            <a:endParaRPr sz="1634"/>
          </a:p>
        </p:txBody>
      </p:sp>
      <p:sp>
        <p:nvSpPr>
          <p:cNvPr id="617" name="object 617"/>
          <p:cNvSpPr/>
          <p:nvPr/>
        </p:nvSpPr>
        <p:spPr>
          <a:xfrm>
            <a:off x="5508428" y="4189169"/>
            <a:ext cx="326187" cy="327339"/>
          </a:xfrm>
          <a:custGeom>
            <a:avLst/>
            <a:gdLst/>
            <a:ahLst/>
            <a:cxnLst/>
            <a:rect l="l" t="t" r="r" b="b"/>
            <a:pathLst>
              <a:path w="359410" h="360679">
                <a:moveTo>
                  <a:pt x="180339" y="0"/>
                </a:moveTo>
                <a:lnTo>
                  <a:pt x="195392" y="583"/>
                </a:lnTo>
                <a:lnTo>
                  <a:pt x="210042" y="2306"/>
                </a:lnTo>
                <a:lnTo>
                  <a:pt x="224251" y="5126"/>
                </a:lnTo>
                <a:lnTo>
                  <a:pt x="237977" y="9001"/>
                </a:lnTo>
                <a:lnTo>
                  <a:pt x="251182" y="13890"/>
                </a:lnTo>
                <a:lnTo>
                  <a:pt x="263824" y="19751"/>
                </a:lnTo>
                <a:lnTo>
                  <a:pt x="275865" y="26541"/>
                </a:lnTo>
                <a:lnTo>
                  <a:pt x="287263" y="34218"/>
                </a:lnTo>
                <a:lnTo>
                  <a:pt x="297980" y="42742"/>
                </a:lnTo>
                <a:lnTo>
                  <a:pt x="307974" y="52070"/>
                </a:lnTo>
                <a:lnTo>
                  <a:pt x="317207" y="62159"/>
                </a:lnTo>
                <a:lnTo>
                  <a:pt x="325638" y="72969"/>
                </a:lnTo>
                <a:lnTo>
                  <a:pt x="333226" y="84456"/>
                </a:lnTo>
                <a:lnTo>
                  <a:pt x="339933" y="96580"/>
                </a:lnTo>
                <a:lnTo>
                  <a:pt x="345717" y="109299"/>
                </a:lnTo>
                <a:lnTo>
                  <a:pt x="350540" y="122570"/>
                </a:lnTo>
                <a:lnTo>
                  <a:pt x="354360" y="136351"/>
                </a:lnTo>
                <a:lnTo>
                  <a:pt x="357139" y="150601"/>
                </a:lnTo>
                <a:lnTo>
                  <a:pt x="358835" y="165278"/>
                </a:lnTo>
                <a:lnTo>
                  <a:pt x="359410" y="180339"/>
                </a:lnTo>
                <a:lnTo>
                  <a:pt x="358835" y="195401"/>
                </a:lnTo>
                <a:lnTo>
                  <a:pt x="357139" y="210078"/>
                </a:lnTo>
                <a:lnTo>
                  <a:pt x="354360" y="224328"/>
                </a:lnTo>
                <a:lnTo>
                  <a:pt x="350540" y="238109"/>
                </a:lnTo>
                <a:lnTo>
                  <a:pt x="345717" y="251380"/>
                </a:lnTo>
                <a:lnTo>
                  <a:pt x="339933" y="264099"/>
                </a:lnTo>
                <a:lnTo>
                  <a:pt x="333226" y="276223"/>
                </a:lnTo>
                <a:lnTo>
                  <a:pt x="325638" y="287710"/>
                </a:lnTo>
                <a:lnTo>
                  <a:pt x="317207" y="298520"/>
                </a:lnTo>
                <a:lnTo>
                  <a:pt x="307974" y="308610"/>
                </a:lnTo>
                <a:lnTo>
                  <a:pt x="297980" y="317937"/>
                </a:lnTo>
                <a:lnTo>
                  <a:pt x="287263" y="326461"/>
                </a:lnTo>
                <a:lnTo>
                  <a:pt x="275865" y="334138"/>
                </a:lnTo>
                <a:lnTo>
                  <a:pt x="263824" y="340928"/>
                </a:lnTo>
                <a:lnTo>
                  <a:pt x="251182" y="346789"/>
                </a:lnTo>
                <a:lnTo>
                  <a:pt x="237977" y="351678"/>
                </a:lnTo>
                <a:lnTo>
                  <a:pt x="224251" y="355553"/>
                </a:lnTo>
                <a:lnTo>
                  <a:pt x="210042" y="358373"/>
                </a:lnTo>
                <a:lnTo>
                  <a:pt x="195392" y="360096"/>
                </a:lnTo>
                <a:lnTo>
                  <a:pt x="180339" y="360679"/>
                </a:lnTo>
                <a:lnTo>
                  <a:pt x="165106" y="360096"/>
                </a:lnTo>
                <a:lnTo>
                  <a:pt x="150293" y="358373"/>
                </a:lnTo>
                <a:lnTo>
                  <a:pt x="135938" y="355553"/>
                </a:lnTo>
                <a:lnTo>
                  <a:pt x="122082" y="351678"/>
                </a:lnTo>
                <a:lnTo>
                  <a:pt x="108763" y="346789"/>
                </a:lnTo>
                <a:lnTo>
                  <a:pt x="96020" y="340928"/>
                </a:lnTo>
                <a:lnTo>
                  <a:pt x="83893" y="334138"/>
                </a:lnTo>
                <a:lnTo>
                  <a:pt x="72420" y="326461"/>
                </a:lnTo>
                <a:lnTo>
                  <a:pt x="61640" y="317937"/>
                </a:lnTo>
                <a:lnTo>
                  <a:pt x="51593" y="308610"/>
                </a:lnTo>
                <a:lnTo>
                  <a:pt x="42318" y="298520"/>
                </a:lnTo>
                <a:lnTo>
                  <a:pt x="33853" y="287710"/>
                </a:lnTo>
                <a:lnTo>
                  <a:pt x="26237" y="276223"/>
                </a:lnTo>
                <a:lnTo>
                  <a:pt x="19511" y="264099"/>
                </a:lnTo>
                <a:lnTo>
                  <a:pt x="13712" y="251380"/>
                </a:lnTo>
                <a:lnTo>
                  <a:pt x="8879" y="238109"/>
                </a:lnTo>
                <a:lnTo>
                  <a:pt x="5053" y="224328"/>
                </a:lnTo>
                <a:lnTo>
                  <a:pt x="2272" y="210078"/>
                </a:lnTo>
                <a:lnTo>
                  <a:pt x="574" y="195401"/>
                </a:lnTo>
                <a:lnTo>
                  <a:pt x="0" y="180339"/>
                </a:lnTo>
                <a:lnTo>
                  <a:pt x="574" y="165278"/>
                </a:lnTo>
                <a:lnTo>
                  <a:pt x="2272" y="150601"/>
                </a:lnTo>
                <a:lnTo>
                  <a:pt x="5053" y="136351"/>
                </a:lnTo>
                <a:lnTo>
                  <a:pt x="8879" y="122570"/>
                </a:lnTo>
                <a:lnTo>
                  <a:pt x="13712" y="109299"/>
                </a:lnTo>
                <a:lnTo>
                  <a:pt x="19511" y="96580"/>
                </a:lnTo>
                <a:lnTo>
                  <a:pt x="26237" y="84456"/>
                </a:lnTo>
                <a:lnTo>
                  <a:pt x="33853" y="72969"/>
                </a:lnTo>
                <a:lnTo>
                  <a:pt x="42318" y="62159"/>
                </a:lnTo>
                <a:lnTo>
                  <a:pt x="51593" y="52070"/>
                </a:lnTo>
                <a:lnTo>
                  <a:pt x="61640" y="42742"/>
                </a:lnTo>
                <a:lnTo>
                  <a:pt x="72420" y="34218"/>
                </a:lnTo>
                <a:lnTo>
                  <a:pt x="83893" y="26541"/>
                </a:lnTo>
                <a:lnTo>
                  <a:pt x="96020" y="19751"/>
                </a:lnTo>
                <a:lnTo>
                  <a:pt x="108763" y="13890"/>
                </a:lnTo>
                <a:lnTo>
                  <a:pt x="122082" y="9001"/>
                </a:lnTo>
                <a:lnTo>
                  <a:pt x="135938" y="5126"/>
                </a:lnTo>
                <a:lnTo>
                  <a:pt x="150293" y="2306"/>
                </a:lnTo>
                <a:lnTo>
                  <a:pt x="165106" y="583"/>
                </a:lnTo>
                <a:lnTo>
                  <a:pt x="180339" y="0"/>
                </a:lnTo>
                <a:close/>
              </a:path>
            </a:pathLst>
          </a:custGeom>
          <a:ln w="28752">
            <a:solidFill>
              <a:srgbClr val="000000"/>
            </a:solidFill>
          </a:ln>
        </p:spPr>
        <p:txBody>
          <a:bodyPr wrap="square" lIns="0" tIns="0" rIns="0" bIns="0" rtlCol="0">
            <a:noAutofit/>
          </a:bodyPr>
          <a:lstStyle/>
          <a:p>
            <a:endParaRPr sz="1634"/>
          </a:p>
        </p:txBody>
      </p:sp>
      <p:sp>
        <p:nvSpPr>
          <p:cNvPr id="618" name="object 618"/>
          <p:cNvSpPr/>
          <p:nvPr/>
        </p:nvSpPr>
        <p:spPr>
          <a:xfrm>
            <a:off x="5508428" y="4189169"/>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619" name="object 619"/>
          <p:cNvSpPr/>
          <p:nvPr/>
        </p:nvSpPr>
        <p:spPr>
          <a:xfrm>
            <a:off x="5835768" y="4516509"/>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620" name="object 620"/>
          <p:cNvSpPr/>
          <p:nvPr/>
        </p:nvSpPr>
        <p:spPr>
          <a:xfrm>
            <a:off x="4039934" y="2491382"/>
            <a:ext cx="3395649" cy="2384739"/>
          </a:xfrm>
          <a:custGeom>
            <a:avLst/>
            <a:gdLst/>
            <a:ahLst/>
            <a:cxnLst/>
            <a:rect l="l" t="t" r="r" b="b"/>
            <a:pathLst>
              <a:path w="3741502" h="2627629">
                <a:moveTo>
                  <a:pt x="3741502" y="2627629"/>
                </a:moveTo>
                <a:lnTo>
                  <a:pt x="3729230" y="2485155"/>
                </a:lnTo>
                <a:lnTo>
                  <a:pt x="3693504" y="2358991"/>
                </a:lnTo>
                <a:lnTo>
                  <a:pt x="3635958" y="2247828"/>
                </a:lnTo>
                <a:lnTo>
                  <a:pt x="3558226" y="2150353"/>
                </a:lnTo>
                <a:lnTo>
                  <a:pt x="3461944" y="2065258"/>
                </a:lnTo>
                <a:lnTo>
                  <a:pt x="3348745" y="1991230"/>
                </a:lnTo>
                <a:lnTo>
                  <a:pt x="3220264" y="1926960"/>
                </a:lnTo>
                <a:lnTo>
                  <a:pt x="3078136" y="1871136"/>
                </a:lnTo>
                <a:lnTo>
                  <a:pt x="2923994" y="1822449"/>
                </a:lnTo>
                <a:lnTo>
                  <a:pt x="2759475" y="1779587"/>
                </a:lnTo>
                <a:lnTo>
                  <a:pt x="2586211" y="1741240"/>
                </a:lnTo>
                <a:lnTo>
                  <a:pt x="2405838" y="1706097"/>
                </a:lnTo>
                <a:lnTo>
                  <a:pt x="2219990" y="1672848"/>
                </a:lnTo>
                <a:lnTo>
                  <a:pt x="2030302" y="1640182"/>
                </a:lnTo>
                <a:lnTo>
                  <a:pt x="1838407" y="1606788"/>
                </a:lnTo>
                <a:lnTo>
                  <a:pt x="1645941" y="1571355"/>
                </a:lnTo>
                <a:lnTo>
                  <a:pt x="1454538" y="1532574"/>
                </a:lnTo>
                <a:lnTo>
                  <a:pt x="1265833" y="1489133"/>
                </a:lnTo>
                <a:lnTo>
                  <a:pt x="1081459" y="1439722"/>
                </a:lnTo>
                <a:lnTo>
                  <a:pt x="903052" y="1383029"/>
                </a:lnTo>
                <a:lnTo>
                  <a:pt x="732838" y="1318420"/>
                </a:lnTo>
                <a:lnTo>
                  <a:pt x="573465" y="1246852"/>
                </a:lnTo>
                <a:lnTo>
                  <a:pt x="427773" y="1169406"/>
                </a:lnTo>
                <a:lnTo>
                  <a:pt x="298603" y="1087160"/>
                </a:lnTo>
                <a:lnTo>
                  <a:pt x="188796" y="1001196"/>
                </a:lnTo>
                <a:lnTo>
                  <a:pt x="101192" y="912594"/>
                </a:lnTo>
                <a:lnTo>
                  <a:pt x="38631" y="822433"/>
                </a:lnTo>
                <a:lnTo>
                  <a:pt x="3953" y="731794"/>
                </a:lnTo>
                <a:lnTo>
                  <a:pt x="0" y="641757"/>
                </a:lnTo>
                <a:lnTo>
                  <a:pt x="29610" y="553402"/>
                </a:lnTo>
                <a:lnTo>
                  <a:pt x="95625" y="467809"/>
                </a:lnTo>
                <a:lnTo>
                  <a:pt x="200885" y="386059"/>
                </a:lnTo>
                <a:lnTo>
                  <a:pt x="348230" y="309231"/>
                </a:lnTo>
                <a:lnTo>
                  <a:pt x="540500" y="238406"/>
                </a:lnTo>
                <a:lnTo>
                  <a:pt x="780537" y="174664"/>
                </a:lnTo>
                <a:lnTo>
                  <a:pt x="1071180" y="119085"/>
                </a:lnTo>
                <a:lnTo>
                  <a:pt x="1415270" y="72749"/>
                </a:lnTo>
                <a:lnTo>
                  <a:pt x="1815646" y="36736"/>
                </a:lnTo>
                <a:lnTo>
                  <a:pt x="2275151" y="12126"/>
                </a:lnTo>
                <a:lnTo>
                  <a:pt x="2796622" y="0"/>
                </a:lnTo>
              </a:path>
            </a:pathLst>
          </a:custGeom>
          <a:ln w="28752">
            <a:solidFill>
              <a:srgbClr val="C4000A"/>
            </a:solidFill>
          </a:ln>
        </p:spPr>
        <p:txBody>
          <a:bodyPr wrap="square" lIns="0" tIns="0" rIns="0" bIns="0" rtlCol="0">
            <a:noAutofit/>
          </a:bodyPr>
          <a:lstStyle/>
          <a:p>
            <a:endParaRPr sz="1634"/>
          </a:p>
        </p:txBody>
      </p:sp>
      <p:sp>
        <p:nvSpPr>
          <p:cNvPr id="621" name="object 621"/>
          <p:cNvSpPr/>
          <p:nvPr/>
        </p:nvSpPr>
        <p:spPr>
          <a:xfrm>
            <a:off x="6576893" y="2423377"/>
            <a:ext cx="205164" cy="137160"/>
          </a:xfrm>
          <a:custGeom>
            <a:avLst/>
            <a:gdLst/>
            <a:ahLst/>
            <a:cxnLst/>
            <a:rect l="l" t="t" r="r" b="b"/>
            <a:pathLst>
              <a:path w="226060" h="151130">
                <a:moveTo>
                  <a:pt x="226060" y="73660"/>
                </a:moveTo>
                <a:lnTo>
                  <a:pt x="0" y="0"/>
                </a:lnTo>
                <a:lnTo>
                  <a:pt x="0" y="151130"/>
                </a:lnTo>
                <a:lnTo>
                  <a:pt x="226060" y="73660"/>
                </a:lnTo>
                <a:close/>
              </a:path>
            </a:pathLst>
          </a:custGeom>
          <a:solidFill>
            <a:srgbClr val="C4000A"/>
          </a:solidFill>
        </p:spPr>
        <p:txBody>
          <a:bodyPr wrap="square" lIns="0" tIns="0" rIns="0" bIns="0" rtlCol="0">
            <a:noAutofit/>
          </a:bodyPr>
          <a:lstStyle/>
          <a:p>
            <a:endParaRPr sz="1634"/>
          </a:p>
        </p:txBody>
      </p:sp>
      <p:sp>
        <p:nvSpPr>
          <p:cNvPr id="622" name="object 622"/>
          <p:cNvSpPr/>
          <p:nvPr/>
        </p:nvSpPr>
        <p:spPr>
          <a:xfrm>
            <a:off x="4985146" y="2425684"/>
            <a:ext cx="327339" cy="326186"/>
          </a:xfrm>
          <a:custGeom>
            <a:avLst/>
            <a:gdLst/>
            <a:ahLst/>
            <a:cxnLst/>
            <a:rect l="l" t="t" r="r" b="b"/>
            <a:pathLst>
              <a:path w="360679" h="359409">
                <a:moveTo>
                  <a:pt x="180339" y="0"/>
                </a:moveTo>
                <a:lnTo>
                  <a:pt x="165278" y="574"/>
                </a:lnTo>
                <a:lnTo>
                  <a:pt x="150601" y="2272"/>
                </a:lnTo>
                <a:lnTo>
                  <a:pt x="136351" y="5053"/>
                </a:lnTo>
                <a:lnTo>
                  <a:pt x="122570" y="8879"/>
                </a:lnTo>
                <a:lnTo>
                  <a:pt x="109299" y="13712"/>
                </a:lnTo>
                <a:lnTo>
                  <a:pt x="96580" y="19511"/>
                </a:lnTo>
                <a:lnTo>
                  <a:pt x="84456" y="26237"/>
                </a:lnTo>
                <a:lnTo>
                  <a:pt x="72969" y="33853"/>
                </a:lnTo>
                <a:lnTo>
                  <a:pt x="62159" y="42318"/>
                </a:lnTo>
                <a:lnTo>
                  <a:pt x="52069" y="51593"/>
                </a:lnTo>
                <a:lnTo>
                  <a:pt x="42742" y="61640"/>
                </a:lnTo>
                <a:lnTo>
                  <a:pt x="34218" y="72420"/>
                </a:lnTo>
                <a:lnTo>
                  <a:pt x="26541" y="83893"/>
                </a:lnTo>
                <a:lnTo>
                  <a:pt x="19751" y="96020"/>
                </a:lnTo>
                <a:lnTo>
                  <a:pt x="13890" y="108763"/>
                </a:lnTo>
                <a:lnTo>
                  <a:pt x="9001" y="122082"/>
                </a:lnTo>
                <a:lnTo>
                  <a:pt x="5126" y="135938"/>
                </a:lnTo>
                <a:lnTo>
                  <a:pt x="2306" y="150293"/>
                </a:lnTo>
                <a:lnTo>
                  <a:pt x="583" y="165106"/>
                </a:lnTo>
                <a:lnTo>
                  <a:pt x="0" y="180339"/>
                </a:lnTo>
                <a:lnTo>
                  <a:pt x="583" y="195392"/>
                </a:lnTo>
                <a:lnTo>
                  <a:pt x="2306" y="210042"/>
                </a:lnTo>
                <a:lnTo>
                  <a:pt x="5126" y="224251"/>
                </a:lnTo>
                <a:lnTo>
                  <a:pt x="9001" y="237977"/>
                </a:lnTo>
                <a:lnTo>
                  <a:pt x="13890" y="251182"/>
                </a:lnTo>
                <a:lnTo>
                  <a:pt x="19751" y="263824"/>
                </a:lnTo>
                <a:lnTo>
                  <a:pt x="26541" y="275865"/>
                </a:lnTo>
                <a:lnTo>
                  <a:pt x="34218" y="287263"/>
                </a:lnTo>
                <a:lnTo>
                  <a:pt x="42742" y="297980"/>
                </a:lnTo>
                <a:lnTo>
                  <a:pt x="52069" y="307975"/>
                </a:lnTo>
                <a:lnTo>
                  <a:pt x="62159" y="317207"/>
                </a:lnTo>
                <a:lnTo>
                  <a:pt x="72969" y="325638"/>
                </a:lnTo>
                <a:lnTo>
                  <a:pt x="84456" y="333226"/>
                </a:lnTo>
                <a:lnTo>
                  <a:pt x="96580" y="339933"/>
                </a:lnTo>
                <a:lnTo>
                  <a:pt x="109299" y="345717"/>
                </a:lnTo>
                <a:lnTo>
                  <a:pt x="122570" y="350540"/>
                </a:lnTo>
                <a:lnTo>
                  <a:pt x="136351" y="354360"/>
                </a:lnTo>
                <a:lnTo>
                  <a:pt x="150601" y="357139"/>
                </a:lnTo>
                <a:lnTo>
                  <a:pt x="165278" y="358835"/>
                </a:lnTo>
                <a:lnTo>
                  <a:pt x="180339" y="359409"/>
                </a:lnTo>
                <a:lnTo>
                  <a:pt x="195401" y="358835"/>
                </a:lnTo>
                <a:lnTo>
                  <a:pt x="210078" y="357139"/>
                </a:lnTo>
                <a:lnTo>
                  <a:pt x="224328" y="354360"/>
                </a:lnTo>
                <a:lnTo>
                  <a:pt x="238109" y="350540"/>
                </a:lnTo>
                <a:lnTo>
                  <a:pt x="251380" y="345717"/>
                </a:lnTo>
                <a:lnTo>
                  <a:pt x="264099" y="339933"/>
                </a:lnTo>
                <a:lnTo>
                  <a:pt x="276223" y="333226"/>
                </a:lnTo>
                <a:lnTo>
                  <a:pt x="287710" y="325638"/>
                </a:lnTo>
                <a:lnTo>
                  <a:pt x="298520" y="317207"/>
                </a:lnTo>
                <a:lnTo>
                  <a:pt x="308609" y="307975"/>
                </a:lnTo>
                <a:lnTo>
                  <a:pt x="317937" y="297980"/>
                </a:lnTo>
                <a:lnTo>
                  <a:pt x="326461" y="287263"/>
                </a:lnTo>
                <a:lnTo>
                  <a:pt x="334138" y="275865"/>
                </a:lnTo>
                <a:lnTo>
                  <a:pt x="340928" y="263824"/>
                </a:lnTo>
                <a:lnTo>
                  <a:pt x="346789" y="251182"/>
                </a:lnTo>
                <a:lnTo>
                  <a:pt x="351678" y="237977"/>
                </a:lnTo>
                <a:lnTo>
                  <a:pt x="355553" y="224251"/>
                </a:lnTo>
                <a:lnTo>
                  <a:pt x="358373" y="210042"/>
                </a:lnTo>
                <a:lnTo>
                  <a:pt x="360096" y="195392"/>
                </a:lnTo>
                <a:lnTo>
                  <a:pt x="360679" y="180339"/>
                </a:lnTo>
                <a:lnTo>
                  <a:pt x="360096" y="165106"/>
                </a:lnTo>
                <a:lnTo>
                  <a:pt x="358373" y="150293"/>
                </a:lnTo>
                <a:lnTo>
                  <a:pt x="355553" y="135938"/>
                </a:lnTo>
                <a:lnTo>
                  <a:pt x="351678" y="122082"/>
                </a:lnTo>
                <a:lnTo>
                  <a:pt x="346789" y="108763"/>
                </a:lnTo>
                <a:lnTo>
                  <a:pt x="340928" y="96020"/>
                </a:lnTo>
                <a:lnTo>
                  <a:pt x="334138" y="83893"/>
                </a:lnTo>
                <a:lnTo>
                  <a:pt x="326461" y="72420"/>
                </a:lnTo>
                <a:lnTo>
                  <a:pt x="317937" y="61640"/>
                </a:lnTo>
                <a:lnTo>
                  <a:pt x="308609" y="51593"/>
                </a:lnTo>
                <a:lnTo>
                  <a:pt x="298520" y="42318"/>
                </a:lnTo>
                <a:lnTo>
                  <a:pt x="287710" y="33853"/>
                </a:lnTo>
                <a:lnTo>
                  <a:pt x="276223" y="26237"/>
                </a:lnTo>
                <a:lnTo>
                  <a:pt x="264099" y="19511"/>
                </a:lnTo>
                <a:lnTo>
                  <a:pt x="251380" y="13712"/>
                </a:lnTo>
                <a:lnTo>
                  <a:pt x="238109" y="8879"/>
                </a:lnTo>
                <a:lnTo>
                  <a:pt x="224328" y="5053"/>
                </a:lnTo>
                <a:lnTo>
                  <a:pt x="210078" y="2272"/>
                </a:lnTo>
                <a:lnTo>
                  <a:pt x="195401" y="574"/>
                </a:lnTo>
                <a:lnTo>
                  <a:pt x="180339" y="0"/>
                </a:lnTo>
                <a:close/>
              </a:path>
            </a:pathLst>
          </a:custGeom>
          <a:solidFill>
            <a:srgbClr val="FFFFFF"/>
          </a:solidFill>
        </p:spPr>
        <p:txBody>
          <a:bodyPr wrap="square" lIns="0" tIns="0" rIns="0" bIns="0" rtlCol="0">
            <a:noAutofit/>
          </a:bodyPr>
          <a:lstStyle/>
          <a:p>
            <a:endParaRPr sz="1634"/>
          </a:p>
        </p:txBody>
      </p:sp>
      <p:sp>
        <p:nvSpPr>
          <p:cNvPr id="623" name="object 623"/>
          <p:cNvSpPr/>
          <p:nvPr/>
        </p:nvSpPr>
        <p:spPr>
          <a:xfrm>
            <a:off x="4985146" y="2425684"/>
            <a:ext cx="327339" cy="326186"/>
          </a:xfrm>
          <a:custGeom>
            <a:avLst/>
            <a:gdLst/>
            <a:ahLst/>
            <a:cxnLst/>
            <a:rect l="l" t="t" r="r" b="b"/>
            <a:pathLst>
              <a:path w="360679" h="359409">
                <a:moveTo>
                  <a:pt x="180339" y="0"/>
                </a:moveTo>
                <a:lnTo>
                  <a:pt x="195401" y="574"/>
                </a:lnTo>
                <a:lnTo>
                  <a:pt x="210078" y="2272"/>
                </a:lnTo>
                <a:lnTo>
                  <a:pt x="224328" y="5053"/>
                </a:lnTo>
                <a:lnTo>
                  <a:pt x="238109" y="8879"/>
                </a:lnTo>
                <a:lnTo>
                  <a:pt x="251380" y="13712"/>
                </a:lnTo>
                <a:lnTo>
                  <a:pt x="264099" y="19511"/>
                </a:lnTo>
                <a:lnTo>
                  <a:pt x="276223" y="26237"/>
                </a:lnTo>
                <a:lnTo>
                  <a:pt x="287710" y="33853"/>
                </a:lnTo>
                <a:lnTo>
                  <a:pt x="298520" y="42318"/>
                </a:lnTo>
                <a:lnTo>
                  <a:pt x="308609" y="51593"/>
                </a:lnTo>
                <a:lnTo>
                  <a:pt x="317937" y="61640"/>
                </a:lnTo>
                <a:lnTo>
                  <a:pt x="326461" y="72420"/>
                </a:lnTo>
                <a:lnTo>
                  <a:pt x="334138" y="83893"/>
                </a:lnTo>
                <a:lnTo>
                  <a:pt x="340928" y="96020"/>
                </a:lnTo>
                <a:lnTo>
                  <a:pt x="346789" y="108763"/>
                </a:lnTo>
                <a:lnTo>
                  <a:pt x="351678" y="122082"/>
                </a:lnTo>
                <a:lnTo>
                  <a:pt x="355553" y="135938"/>
                </a:lnTo>
                <a:lnTo>
                  <a:pt x="358373" y="150293"/>
                </a:lnTo>
                <a:lnTo>
                  <a:pt x="360096" y="165106"/>
                </a:lnTo>
                <a:lnTo>
                  <a:pt x="360679" y="180339"/>
                </a:lnTo>
                <a:lnTo>
                  <a:pt x="360096" y="195392"/>
                </a:lnTo>
                <a:lnTo>
                  <a:pt x="358373" y="210042"/>
                </a:lnTo>
                <a:lnTo>
                  <a:pt x="355553" y="224251"/>
                </a:lnTo>
                <a:lnTo>
                  <a:pt x="351678" y="237977"/>
                </a:lnTo>
                <a:lnTo>
                  <a:pt x="346789" y="251182"/>
                </a:lnTo>
                <a:lnTo>
                  <a:pt x="340928" y="263824"/>
                </a:lnTo>
                <a:lnTo>
                  <a:pt x="334138" y="275865"/>
                </a:lnTo>
                <a:lnTo>
                  <a:pt x="326461" y="287263"/>
                </a:lnTo>
                <a:lnTo>
                  <a:pt x="317937" y="297980"/>
                </a:lnTo>
                <a:lnTo>
                  <a:pt x="308609" y="307975"/>
                </a:lnTo>
                <a:lnTo>
                  <a:pt x="298520" y="317207"/>
                </a:lnTo>
                <a:lnTo>
                  <a:pt x="287710" y="325638"/>
                </a:lnTo>
                <a:lnTo>
                  <a:pt x="276223" y="333226"/>
                </a:lnTo>
                <a:lnTo>
                  <a:pt x="264099" y="339933"/>
                </a:lnTo>
                <a:lnTo>
                  <a:pt x="251380" y="345717"/>
                </a:lnTo>
                <a:lnTo>
                  <a:pt x="238109" y="350540"/>
                </a:lnTo>
                <a:lnTo>
                  <a:pt x="224328" y="354360"/>
                </a:lnTo>
                <a:lnTo>
                  <a:pt x="210078" y="357139"/>
                </a:lnTo>
                <a:lnTo>
                  <a:pt x="195401" y="358835"/>
                </a:lnTo>
                <a:lnTo>
                  <a:pt x="180339" y="359409"/>
                </a:lnTo>
                <a:lnTo>
                  <a:pt x="165278" y="358835"/>
                </a:lnTo>
                <a:lnTo>
                  <a:pt x="150601" y="357139"/>
                </a:lnTo>
                <a:lnTo>
                  <a:pt x="136351" y="354360"/>
                </a:lnTo>
                <a:lnTo>
                  <a:pt x="122570" y="350540"/>
                </a:lnTo>
                <a:lnTo>
                  <a:pt x="109299" y="345717"/>
                </a:lnTo>
                <a:lnTo>
                  <a:pt x="96580" y="339933"/>
                </a:lnTo>
                <a:lnTo>
                  <a:pt x="84456" y="333226"/>
                </a:lnTo>
                <a:lnTo>
                  <a:pt x="72969" y="325638"/>
                </a:lnTo>
                <a:lnTo>
                  <a:pt x="62159" y="317207"/>
                </a:lnTo>
                <a:lnTo>
                  <a:pt x="52069" y="307975"/>
                </a:lnTo>
                <a:lnTo>
                  <a:pt x="42742" y="297980"/>
                </a:lnTo>
                <a:lnTo>
                  <a:pt x="34218" y="287263"/>
                </a:lnTo>
                <a:lnTo>
                  <a:pt x="26541" y="275865"/>
                </a:lnTo>
                <a:lnTo>
                  <a:pt x="19751" y="263824"/>
                </a:lnTo>
                <a:lnTo>
                  <a:pt x="13890" y="251182"/>
                </a:lnTo>
                <a:lnTo>
                  <a:pt x="9001" y="237977"/>
                </a:lnTo>
                <a:lnTo>
                  <a:pt x="5126" y="224251"/>
                </a:lnTo>
                <a:lnTo>
                  <a:pt x="2306" y="210042"/>
                </a:lnTo>
                <a:lnTo>
                  <a:pt x="583" y="195392"/>
                </a:lnTo>
                <a:lnTo>
                  <a:pt x="0" y="180339"/>
                </a:lnTo>
                <a:lnTo>
                  <a:pt x="583" y="165106"/>
                </a:lnTo>
                <a:lnTo>
                  <a:pt x="2306" y="150293"/>
                </a:lnTo>
                <a:lnTo>
                  <a:pt x="5126" y="135938"/>
                </a:lnTo>
                <a:lnTo>
                  <a:pt x="9001" y="122082"/>
                </a:lnTo>
                <a:lnTo>
                  <a:pt x="13890" y="108763"/>
                </a:lnTo>
                <a:lnTo>
                  <a:pt x="19751" y="96020"/>
                </a:lnTo>
                <a:lnTo>
                  <a:pt x="26541" y="83893"/>
                </a:lnTo>
                <a:lnTo>
                  <a:pt x="34218" y="72420"/>
                </a:lnTo>
                <a:lnTo>
                  <a:pt x="42742" y="61640"/>
                </a:lnTo>
                <a:lnTo>
                  <a:pt x="52069" y="51593"/>
                </a:lnTo>
                <a:lnTo>
                  <a:pt x="62159" y="42318"/>
                </a:lnTo>
                <a:lnTo>
                  <a:pt x="72969" y="33853"/>
                </a:lnTo>
                <a:lnTo>
                  <a:pt x="84456" y="26237"/>
                </a:lnTo>
                <a:lnTo>
                  <a:pt x="96580" y="19511"/>
                </a:lnTo>
                <a:lnTo>
                  <a:pt x="109299" y="13712"/>
                </a:lnTo>
                <a:lnTo>
                  <a:pt x="122570" y="8879"/>
                </a:lnTo>
                <a:lnTo>
                  <a:pt x="136351" y="5053"/>
                </a:lnTo>
                <a:lnTo>
                  <a:pt x="150601" y="2272"/>
                </a:lnTo>
                <a:lnTo>
                  <a:pt x="165278" y="574"/>
                </a:lnTo>
                <a:lnTo>
                  <a:pt x="180339" y="0"/>
                </a:lnTo>
                <a:close/>
              </a:path>
            </a:pathLst>
          </a:custGeom>
          <a:ln w="28752">
            <a:solidFill>
              <a:srgbClr val="000000"/>
            </a:solidFill>
          </a:ln>
        </p:spPr>
        <p:txBody>
          <a:bodyPr wrap="square" lIns="0" tIns="0" rIns="0" bIns="0" rtlCol="0">
            <a:noAutofit/>
          </a:bodyPr>
          <a:lstStyle/>
          <a:p>
            <a:endParaRPr sz="1634"/>
          </a:p>
        </p:txBody>
      </p:sp>
      <p:sp>
        <p:nvSpPr>
          <p:cNvPr id="18" name="object 18"/>
          <p:cNvSpPr/>
          <p:nvPr/>
        </p:nvSpPr>
        <p:spPr>
          <a:xfrm>
            <a:off x="4985146" y="2425683"/>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7" name="object 17"/>
          <p:cNvSpPr/>
          <p:nvPr/>
        </p:nvSpPr>
        <p:spPr>
          <a:xfrm>
            <a:off x="5312485" y="2753023"/>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6" name="object 16"/>
          <p:cNvSpPr txBox="1"/>
          <p:nvPr/>
        </p:nvSpPr>
        <p:spPr>
          <a:xfrm>
            <a:off x="5079659" y="2481173"/>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2</a:t>
            </a:r>
            <a:endParaRPr sz="1634">
              <a:latin typeface="Arial"/>
              <a:cs typeface="Arial"/>
            </a:endParaRPr>
          </a:p>
        </p:txBody>
      </p:sp>
      <p:sp>
        <p:nvSpPr>
          <p:cNvPr id="15" name="object 15"/>
          <p:cNvSpPr txBox="1"/>
          <p:nvPr/>
        </p:nvSpPr>
        <p:spPr>
          <a:xfrm>
            <a:off x="6928438" y="3822806"/>
            <a:ext cx="1046076" cy="230521"/>
          </a:xfrm>
          <a:prstGeom prst="rect">
            <a:avLst/>
          </a:prstGeom>
        </p:spPr>
        <p:txBody>
          <a:bodyPr wrap="square" lIns="0" tIns="0" rIns="0" bIns="0" rtlCol="0">
            <a:noAutofit/>
          </a:bodyPr>
          <a:lstStyle/>
          <a:p>
            <a:pPr marL="11527">
              <a:lnSpc>
                <a:spcPts val="1760"/>
              </a:lnSpc>
              <a:spcBef>
                <a:spcPts val="88"/>
              </a:spcBef>
            </a:pPr>
            <a:r>
              <a:rPr sz="1634" b="1" dirty="0">
                <a:latin typeface="Arial"/>
                <a:cs typeface="Arial"/>
              </a:rPr>
              <a:t>Co</a:t>
            </a:r>
            <a:r>
              <a:rPr sz="1634" b="1" spc="4" dirty="0">
                <a:latin typeface="Arial"/>
                <a:cs typeface="Arial"/>
              </a:rPr>
              <a:t>n</a:t>
            </a:r>
            <a:r>
              <a:rPr sz="1634" b="1" dirty="0">
                <a:latin typeface="Arial"/>
                <a:cs typeface="Arial"/>
              </a:rPr>
              <a:t>t</a:t>
            </a:r>
            <a:r>
              <a:rPr sz="1634" b="1" spc="-8" dirty="0">
                <a:latin typeface="Arial"/>
                <a:cs typeface="Arial"/>
              </a:rPr>
              <a:t>r</a:t>
            </a:r>
            <a:r>
              <a:rPr sz="1634" b="1" spc="8" dirty="0">
                <a:latin typeface="Arial"/>
                <a:cs typeface="Arial"/>
              </a:rPr>
              <a:t>o</a:t>
            </a:r>
            <a:r>
              <a:rPr sz="1634" b="1" dirty="0">
                <a:latin typeface="Arial"/>
                <a:cs typeface="Arial"/>
              </a:rPr>
              <a:t>ller</a:t>
            </a:r>
            <a:endParaRPr sz="1634">
              <a:latin typeface="Arial"/>
              <a:cs typeface="Arial"/>
            </a:endParaRPr>
          </a:p>
        </p:txBody>
      </p:sp>
      <p:sp>
        <p:nvSpPr>
          <p:cNvPr id="14" name="object 14"/>
          <p:cNvSpPr txBox="1"/>
          <p:nvPr/>
        </p:nvSpPr>
        <p:spPr>
          <a:xfrm>
            <a:off x="5602942" y="4245812"/>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1</a:t>
            </a:r>
            <a:endParaRPr sz="1634">
              <a:latin typeface="Arial"/>
              <a:cs typeface="Arial"/>
            </a:endParaRPr>
          </a:p>
        </p:txBody>
      </p:sp>
      <p:sp>
        <p:nvSpPr>
          <p:cNvPr id="13" name="object 13"/>
          <p:cNvSpPr txBox="1"/>
          <p:nvPr/>
        </p:nvSpPr>
        <p:spPr>
          <a:xfrm>
            <a:off x="2245404" y="5645074"/>
            <a:ext cx="2851717" cy="462195"/>
          </a:xfrm>
          <a:prstGeom prst="rect">
            <a:avLst/>
          </a:prstGeom>
        </p:spPr>
        <p:txBody>
          <a:bodyPr wrap="square" lIns="0" tIns="0" rIns="0" bIns="0" rtlCol="0">
            <a:noAutofit/>
          </a:bodyPr>
          <a:lstStyle/>
          <a:p>
            <a:pPr marL="11527" marR="31121">
              <a:lnSpc>
                <a:spcPts val="1760"/>
              </a:lnSpc>
              <a:spcBef>
                <a:spcPts val="88"/>
              </a:spcBef>
            </a:pPr>
            <a:r>
              <a:rPr sz="1634" dirty="0">
                <a:latin typeface="Arial"/>
                <a:cs typeface="Arial"/>
              </a:rPr>
              <a:t>(1) CPU </a:t>
            </a:r>
            <a:r>
              <a:rPr sz="1634" spc="-35" dirty="0">
                <a:latin typeface="Arial"/>
                <a:cs typeface="Arial"/>
              </a:rPr>
              <a:t>w</a:t>
            </a:r>
            <a:r>
              <a:rPr sz="1634" dirty="0">
                <a:latin typeface="Arial"/>
                <a:cs typeface="Arial"/>
              </a:rPr>
              <a:t>r</a:t>
            </a:r>
            <a:r>
              <a:rPr sz="1634" spc="-8" dirty="0">
                <a:latin typeface="Arial"/>
                <a:cs typeface="Arial"/>
              </a:rPr>
              <a:t>i</a:t>
            </a:r>
            <a:r>
              <a:rPr sz="1634" spc="8" dirty="0">
                <a:latin typeface="Arial"/>
                <a:cs typeface="Arial"/>
              </a:rPr>
              <a:t>t</a:t>
            </a:r>
            <a:r>
              <a:rPr sz="1634" dirty="0">
                <a:latin typeface="Arial"/>
                <a:cs typeface="Arial"/>
              </a:rPr>
              <a:t>es to memory</a:t>
            </a:r>
            <a:endParaRPr sz="1634">
              <a:latin typeface="Arial"/>
              <a:cs typeface="Arial"/>
            </a:endParaRPr>
          </a:p>
          <a:p>
            <a:pPr marL="11527">
              <a:lnSpc>
                <a:spcPts val="1824"/>
              </a:lnSpc>
              <a:spcBef>
                <a:spcPts val="3"/>
              </a:spcBef>
            </a:pPr>
            <a:r>
              <a:rPr sz="1634" dirty="0">
                <a:latin typeface="Arial"/>
                <a:cs typeface="Arial"/>
              </a:rPr>
              <a:t>(2) De</a:t>
            </a:r>
            <a:r>
              <a:rPr sz="1634" spc="-8" dirty="0">
                <a:latin typeface="Arial"/>
                <a:cs typeface="Arial"/>
              </a:rPr>
              <a:t>v</a:t>
            </a:r>
            <a:r>
              <a:rPr sz="1634" dirty="0">
                <a:latin typeface="Arial"/>
                <a:cs typeface="Arial"/>
              </a:rPr>
              <a:t>ice re</a:t>
            </a:r>
            <a:r>
              <a:rPr sz="1634" spc="-8" dirty="0">
                <a:latin typeface="Arial"/>
                <a:cs typeface="Arial"/>
              </a:rPr>
              <a:t>a</a:t>
            </a:r>
            <a:r>
              <a:rPr sz="1634" dirty="0">
                <a:latin typeface="Arial"/>
                <a:cs typeface="Arial"/>
              </a:rPr>
              <a:t>ds </a:t>
            </a:r>
            <a:r>
              <a:rPr sz="1634" spc="8" dirty="0">
                <a:latin typeface="Arial"/>
                <a:cs typeface="Arial"/>
              </a:rPr>
              <a:t>f</a:t>
            </a:r>
            <a:r>
              <a:rPr sz="1634" dirty="0">
                <a:latin typeface="Arial"/>
                <a:cs typeface="Arial"/>
              </a:rPr>
              <a:t>r</a:t>
            </a:r>
            <a:r>
              <a:rPr sz="1634" spc="-8" dirty="0">
                <a:latin typeface="Arial"/>
                <a:cs typeface="Arial"/>
              </a:rPr>
              <a:t>o</a:t>
            </a:r>
            <a:r>
              <a:rPr sz="1634" dirty="0">
                <a:latin typeface="Arial"/>
                <a:cs typeface="Arial"/>
              </a:rPr>
              <a:t>m</a:t>
            </a:r>
            <a:r>
              <a:rPr sz="1634" spc="8" dirty="0">
                <a:latin typeface="Arial"/>
                <a:cs typeface="Arial"/>
              </a:rPr>
              <a:t> </a:t>
            </a:r>
            <a:r>
              <a:rPr sz="1634" dirty="0">
                <a:latin typeface="Arial"/>
                <a:cs typeface="Arial"/>
              </a:rPr>
              <a:t>m</a:t>
            </a:r>
            <a:r>
              <a:rPr sz="1634" spc="-8" dirty="0">
                <a:latin typeface="Arial"/>
                <a:cs typeface="Arial"/>
              </a:rPr>
              <a:t>e</a:t>
            </a:r>
            <a:r>
              <a:rPr sz="1634" dirty="0">
                <a:latin typeface="Arial"/>
                <a:cs typeface="Arial"/>
              </a:rPr>
              <a:t>mory</a:t>
            </a:r>
            <a:endParaRPr sz="1634">
              <a:latin typeface="Arial"/>
              <a:cs typeface="Arial"/>
            </a:endParaRPr>
          </a:p>
        </p:txBody>
      </p:sp>
      <p:sp>
        <p:nvSpPr>
          <p:cNvPr id="9" name="object 9"/>
          <p:cNvSpPr txBox="1"/>
          <p:nvPr/>
        </p:nvSpPr>
        <p:spPr>
          <a:xfrm rot="16200000">
            <a:off x="4977474" y="3049277"/>
            <a:ext cx="1680611" cy="223604"/>
          </a:xfrm>
          <a:prstGeom prst="rect">
            <a:avLst/>
          </a:prstGeom>
        </p:spPr>
        <p:txBody>
          <a:bodyPr wrap="square" lIns="0" tIns="0" rIns="0" bIns="0" rtlCol="0">
            <a:noAutofit/>
          </a:bodyPr>
          <a:lstStyle/>
          <a:p>
            <a:pPr algn="ctr">
              <a:lnSpc>
                <a:spcPts val="1760"/>
              </a:lnSpc>
              <a:spcBef>
                <a:spcPts val="88"/>
              </a:spcBef>
            </a:pPr>
            <a:r>
              <a:rPr sz="1634" b="1" spc="-8" dirty="0">
                <a:latin typeface="Arial"/>
                <a:cs typeface="Arial"/>
              </a:rPr>
              <a:t>C</a:t>
            </a:r>
            <a:r>
              <a:rPr sz="1634" b="1" dirty="0">
                <a:latin typeface="Arial"/>
                <a:cs typeface="Arial"/>
              </a:rPr>
              <a:t>ache Coher</a:t>
            </a:r>
            <a:r>
              <a:rPr sz="1634" b="1" spc="-8" dirty="0">
                <a:latin typeface="Arial"/>
                <a:cs typeface="Arial"/>
              </a:rPr>
              <a:t>e</a:t>
            </a:r>
            <a:r>
              <a:rPr sz="1634" b="1" dirty="0">
                <a:latin typeface="Arial"/>
                <a:cs typeface="Arial"/>
              </a:rPr>
              <a:t>nt</a:t>
            </a:r>
            <a:endParaRPr sz="1634">
              <a:latin typeface="Arial"/>
              <a:cs typeface="Arial"/>
            </a:endParaRPr>
          </a:p>
          <a:p>
            <a:pPr marL="156184" marR="171744" algn="ctr">
              <a:lnSpc>
                <a:spcPts val="1824"/>
              </a:lnSpc>
              <a:spcBef>
                <a:spcPts val="3"/>
              </a:spcBef>
            </a:pPr>
            <a:r>
              <a:rPr sz="1634" b="1" spc="8" dirty="0">
                <a:latin typeface="Arial"/>
                <a:cs typeface="Arial"/>
              </a:rPr>
              <a:t>I</a:t>
            </a:r>
            <a:r>
              <a:rPr sz="1634" b="1" dirty="0">
                <a:latin typeface="Arial"/>
                <a:cs typeface="Arial"/>
              </a:rPr>
              <a:t>nte</a:t>
            </a:r>
            <a:r>
              <a:rPr sz="1634" b="1" spc="-8" dirty="0">
                <a:latin typeface="Arial"/>
                <a:cs typeface="Arial"/>
              </a:rPr>
              <a:t>r</a:t>
            </a:r>
            <a:r>
              <a:rPr sz="1634" b="1" dirty="0">
                <a:latin typeface="Arial"/>
                <a:cs typeface="Arial"/>
              </a:rPr>
              <a:t>co</a:t>
            </a:r>
            <a:r>
              <a:rPr sz="1634" b="1" spc="8" dirty="0">
                <a:latin typeface="Arial"/>
                <a:cs typeface="Arial"/>
              </a:rPr>
              <a:t>n</a:t>
            </a:r>
            <a:r>
              <a:rPr sz="1634" b="1" dirty="0">
                <a:latin typeface="Arial"/>
                <a:cs typeface="Arial"/>
              </a:rPr>
              <a:t>ne</a:t>
            </a:r>
            <a:r>
              <a:rPr sz="1634" b="1" spc="-8" dirty="0">
                <a:latin typeface="Arial"/>
                <a:cs typeface="Arial"/>
              </a:rPr>
              <a:t>c</a:t>
            </a:r>
            <a:r>
              <a:rPr sz="1634" b="1" dirty="0">
                <a:latin typeface="Arial"/>
                <a:cs typeface="Arial"/>
              </a:rPr>
              <a:t>t</a:t>
            </a:r>
            <a:endParaRPr sz="1634">
              <a:latin typeface="Arial"/>
              <a:cs typeface="Arial"/>
            </a:endParaRPr>
          </a:p>
        </p:txBody>
      </p:sp>
      <p:sp>
        <p:nvSpPr>
          <p:cNvPr id="8" name="object 8"/>
          <p:cNvSpPr txBox="1"/>
          <p:nvPr/>
        </p:nvSpPr>
        <p:spPr>
          <a:xfrm>
            <a:off x="6782057" y="4876122"/>
            <a:ext cx="1307053" cy="816044"/>
          </a:xfrm>
          <a:prstGeom prst="rect">
            <a:avLst/>
          </a:prstGeom>
        </p:spPr>
        <p:txBody>
          <a:bodyPr wrap="square" lIns="0" tIns="0" rIns="0" bIns="0" rtlCol="0">
            <a:noAutofit/>
          </a:bodyPr>
          <a:lstStyle/>
          <a:p>
            <a:pPr>
              <a:lnSpc>
                <a:spcPts val="908"/>
              </a:lnSpc>
            </a:pPr>
            <a:endParaRPr sz="908"/>
          </a:p>
          <a:p>
            <a:pPr marL="258193">
              <a:lnSpc>
                <a:spcPct val="95825"/>
              </a:lnSpc>
              <a:spcBef>
                <a:spcPts val="1344"/>
              </a:spcBef>
            </a:pPr>
            <a:r>
              <a:rPr sz="1634" b="1" spc="-8" dirty="0">
                <a:latin typeface="Arial"/>
                <a:cs typeface="Arial"/>
              </a:rPr>
              <a:t>M</a:t>
            </a:r>
            <a:r>
              <a:rPr sz="1634" b="1" dirty="0">
                <a:latin typeface="Arial"/>
                <a:cs typeface="Arial"/>
              </a:rPr>
              <a:t>emory</a:t>
            </a:r>
            <a:endParaRPr sz="1634">
              <a:latin typeface="Arial"/>
              <a:cs typeface="Arial"/>
            </a:endParaRPr>
          </a:p>
        </p:txBody>
      </p:sp>
      <p:sp>
        <p:nvSpPr>
          <p:cNvPr id="7" name="object 7"/>
          <p:cNvSpPr txBox="1"/>
          <p:nvPr/>
        </p:nvSpPr>
        <p:spPr>
          <a:xfrm>
            <a:off x="2534707" y="3569068"/>
            <a:ext cx="980867" cy="817196"/>
          </a:xfrm>
          <a:prstGeom prst="rect">
            <a:avLst/>
          </a:prstGeom>
        </p:spPr>
        <p:txBody>
          <a:bodyPr wrap="square" lIns="0" tIns="0" rIns="0" bIns="0" rtlCol="0">
            <a:noAutofit/>
          </a:bodyPr>
          <a:lstStyle/>
          <a:p>
            <a:pPr marL="23053">
              <a:lnSpc>
                <a:spcPts val="908"/>
              </a:lnSpc>
            </a:pPr>
            <a:endParaRPr sz="908"/>
          </a:p>
        </p:txBody>
      </p:sp>
      <p:sp>
        <p:nvSpPr>
          <p:cNvPr id="6" name="object 6"/>
          <p:cNvSpPr txBox="1"/>
          <p:nvPr/>
        </p:nvSpPr>
        <p:spPr>
          <a:xfrm>
            <a:off x="6782057" y="3405398"/>
            <a:ext cx="1307053" cy="817196"/>
          </a:xfrm>
          <a:prstGeom prst="rect">
            <a:avLst/>
          </a:prstGeom>
        </p:spPr>
        <p:txBody>
          <a:bodyPr wrap="square" lIns="0" tIns="0" rIns="0" bIns="0" rtlCol="0">
            <a:noAutofit/>
          </a:bodyPr>
          <a:lstStyle/>
          <a:p>
            <a:pPr>
              <a:lnSpc>
                <a:spcPts val="1271"/>
              </a:lnSpc>
              <a:spcBef>
                <a:spcPts val="64"/>
              </a:spcBef>
            </a:pPr>
            <a:endParaRPr sz="1271"/>
          </a:p>
          <a:p>
            <a:pPr marL="258193">
              <a:lnSpc>
                <a:spcPct val="95825"/>
              </a:lnSpc>
            </a:pPr>
            <a:r>
              <a:rPr sz="1634" b="1" spc="-8" dirty="0">
                <a:latin typeface="Arial"/>
                <a:cs typeface="Arial"/>
              </a:rPr>
              <a:t>M</a:t>
            </a:r>
            <a:r>
              <a:rPr sz="1634" b="1" dirty="0">
                <a:latin typeface="Arial"/>
                <a:cs typeface="Arial"/>
              </a:rPr>
              <a:t>emory</a:t>
            </a:r>
            <a:endParaRPr sz="1634">
              <a:latin typeface="Arial"/>
              <a:cs typeface="Arial"/>
            </a:endParaRPr>
          </a:p>
        </p:txBody>
      </p:sp>
      <p:sp>
        <p:nvSpPr>
          <p:cNvPr id="5" name="object 5"/>
          <p:cNvSpPr txBox="1"/>
          <p:nvPr/>
        </p:nvSpPr>
        <p:spPr>
          <a:xfrm>
            <a:off x="6782057" y="2082207"/>
            <a:ext cx="1307053" cy="817196"/>
          </a:xfrm>
          <a:prstGeom prst="rect">
            <a:avLst/>
          </a:prstGeom>
        </p:spPr>
        <p:txBody>
          <a:bodyPr wrap="square" lIns="0" tIns="0" rIns="0" bIns="0" rtlCol="0">
            <a:noAutofit/>
          </a:bodyPr>
          <a:lstStyle/>
          <a:p>
            <a:pPr>
              <a:lnSpc>
                <a:spcPts val="908"/>
              </a:lnSpc>
            </a:pPr>
            <a:endParaRPr sz="908"/>
          </a:p>
          <a:p>
            <a:pPr marL="322743">
              <a:lnSpc>
                <a:spcPct val="95825"/>
              </a:lnSpc>
              <a:spcBef>
                <a:spcPts val="1344"/>
              </a:spcBef>
            </a:pPr>
            <a:r>
              <a:rPr sz="1634" b="1" spc="-8" dirty="0">
                <a:latin typeface="Arial"/>
                <a:cs typeface="Arial"/>
              </a:rPr>
              <a:t>D</a:t>
            </a:r>
            <a:r>
              <a:rPr sz="1634" b="1" dirty="0">
                <a:latin typeface="Arial"/>
                <a:cs typeface="Arial"/>
              </a:rPr>
              <a:t>e</a:t>
            </a:r>
            <a:r>
              <a:rPr sz="1634" b="1" spc="-35" dirty="0">
                <a:latin typeface="Arial"/>
                <a:cs typeface="Arial"/>
              </a:rPr>
              <a:t>v</a:t>
            </a:r>
            <a:r>
              <a:rPr sz="1634" b="1" spc="8" dirty="0">
                <a:latin typeface="Arial"/>
                <a:cs typeface="Arial"/>
              </a:rPr>
              <a:t>i</a:t>
            </a:r>
            <a:r>
              <a:rPr sz="1634" b="1" spc="-8" dirty="0">
                <a:latin typeface="Arial"/>
                <a:cs typeface="Arial"/>
              </a:rPr>
              <a:t>c</a:t>
            </a:r>
            <a:r>
              <a:rPr sz="1634" b="1" dirty="0">
                <a:latin typeface="Arial"/>
                <a:cs typeface="Arial"/>
              </a:rPr>
              <a:t>e</a:t>
            </a:r>
            <a:endParaRPr sz="1634">
              <a:latin typeface="Arial"/>
              <a:cs typeface="Arial"/>
            </a:endParaRPr>
          </a:p>
        </p:txBody>
      </p:sp>
      <p:sp>
        <p:nvSpPr>
          <p:cNvPr id="4" name="object 4"/>
          <p:cNvSpPr txBox="1"/>
          <p:nvPr/>
        </p:nvSpPr>
        <p:spPr>
          <a:xfrm>
            <a:off x="2534707" y="1935827"/>
            <a:ext cx="980867" cy="816043"/>
          </a:xfrm>
          <a:prstGeom prst="rect">
            <a:avLst/>
          </a:prstGeom>
        </p:spPr>
        <p:txBody>
          <a:bodyPr wrap="square" lIns="0" tIns="0" rIns="0" bIns="0" rtlCol="0">
            <a:noAutofit/>
          </a:bodyPr>
          <a:lstStyle/>
          <a:p>
            <a:pPr marL="23053">
              <a:lnSpc>
                <a:spcPts val="908"/>
              </a:lnSpc>
            </a:pPr>
            <a:endParaRPr sz="908"/>
          </a:p>
        </p:txBody>
      </p:sp>
      <p:sp>
        <p:nvSpPr>
          <p:cNvPr id="3" name="object 3"/>
          <p:cNvSpPr txBox="1"/>
          <p:nvPr/>
        </p:nvSpPr>
        <p:spPr>
          <a:xfrm>
            <a:off x="2372190" y="1772155"/>
            <a:ext cx="2450438" cy="2776626"/>
          </a:xfrm>
          <a:prstGeom prst="rect">
            <a:avLst/>
          </a:prstGeom>
        </p:spPr>
        <p:txBody>
          <a:bodyPr wrap="square" lIns="0" tIns="0" rIns="0" bIns="0" rtlCol="0">
            <a:noAutofit/>
          </a:bodyPr>
          <a:lstStyle/>
          <a:p>
            <a:pPr>
              <a:lnSpc>
                <a:spcPts val="771"/>
              </a:lnSpc>
              <a:spcBef>
                <a:spcPts val="37"/>
              </a:spcBef>
            </a:pPr>
            <a:endParaRPr sz="771"/>
          </a:p>
          <a:p>
            <a:pPr marL="434549">
              <a:lnSpc>
                <a:spcPct val="95825"/>
              </a:lnSpc>
              <a:spcBef>
                <a:spcPts val="1815"/>
              </a:spcBef>
            </a:pPr>
            <a:r>
              <a:rPr sz="1634" b="1" spc="-8" dirty="0">
                <a:latin typeface="Arial"/>
                <a:cs typeface="Arial"/>
              </a:rPr>
              <a:t>C</a:t>
            </a:r>
            <a:r>
              <a:rPr sz="1634" b="1" spc="4" dirty="0">
                <a:latin typeface="Arial"/>
                <a:cs typeface="Arial"/>
              </a:rPr>
              <a:t>P</a:t>
            </a:r>
            <a:r>
              <a:rPr sz="1634" b="1" dirty="0">
                <a:latin typeface="Arial"/>
                <a:cs typeface="Arial"/>
              </a:rPr>
              <a:t>U            </a:t>
            </a:r>
            <a:r>
              <a:rPr sz="1634" b="1" spc="443" dirty="0">
                <a:latin typeface="Arial"/>
                <a:cs typeface="Arial"/>
              </a:rPr>
              <a:t> </a:t>
            </a:r>
            <a:r>
              <a:rPr sz="1634" b="1" dirty="0">
                <a:latin typeface="Arial"/>
                <a:cs typeface="Arial"/>
              </a:rPr>
              <a:t>L1</a:t>
            </a:r>
            <a:endParaRPr sz="1634">
              <a:latin typeface="Arial"/>
              <a:cs typeface="Arial"/>
            </a:endParaRPr>
          </a:p>
          <a:p>
            <a:pPr marL="417259">
              <a:lnSpc>
                <a:spcPts val="1824"/>
              </a:lnSpc>
              <a:spcBef>
                <a:spcPts val="91"/>
              </a:spcBef>
            </a:pPr>
            <a:r>
              <a:rPr sz="1634" b="1" spc="-8" dirty="0">
                <a:latin typeface="Arial"/>
                <a:cs typeface="Arial"/>
              </a:rPr>
              <a:t>C</a:t>
            </a:r>
            <a:r>
              <a:rPr sz="1634" b="1" spc="8" dirty="0">
                <a:latin typeface="Arial"/>
                <a:cs typeface="Arial"/>
              </a:rPr>
              <a:t>o</a:t>
            </a:r>
            <a:r>
              <a:rPr sz="1634" b="1" spc="-8" dirty="0">
                <a:latin typeface="Arial"/>
                <a:cs typeface="Arial"/>
              </a:rPr>
              <a:t>r</a:t>
            </a:r>
            <a:r>
              <a:rPr sz="1634" b="1" dirty="0">
                <a:latin typeface="Arial"/>
                <a:cs typeface="Arial"/>
              </a:rPr>
              <a:t>e         </a:t>
            </a:r>
            <a:r>
              <a:rPr sz="1634" b="1" spc="176" dirty="0">
                <a:latin typeface="Arial"/>
                <a:cs typeface="Arial"/>
              </a:rPr>
              <a:t> </a:t>
            </a:r>
            <a:r>
              <a:rPr sz="1634" b="1" dirty="0">
                <a:latin typeface="Arial"/>
                <a:cs typeface="Arial"/>
              </a:rPr>
              <a:t>Ca</a:t>
            </a:r>
            <a:r>
              <a:rPr sz="1634" b="1" spc="-8" dirty="0">
                <a:latin typeface="Arial"/>
                <a:cs typeface="Arial"/>
              </a:rPr>
              <a:t>c</a:t>
            </a:r>
            <a:r>
              <a:rPr sz="1634" b="1" spc="8" dirty="0">
                <a:latin typeface="Arial"/>
                <a:cs typeface="Arial"/>
              </a:rPr>
              <a:t>h</a:t>
            </a:r>
            <a:r>
              <a:rPr sz="1634" b="1" dirty="0">
                <a:latin typeface="Arial"/>
                <a:cs typeface="Arial"/>
              </a:rPr>
              <a:t>e</a:t>
            </a:r>
            <a:endParaRPr sz="1634">
              <a:latin typeface="Arial"/>
              <a:cs typeface="Arial"/>
            </a:endParaRPr>
          </a:p>
          <a:p>
            <a:pPr marL="734788" marR="734818" algn="ctr">
              <a:lnSpc>
                <a:spcPct val="95825"/>
              </a:lnSpc>
              <a:spcBef>
                <a:spcPts val="3548"/>
              </a:spcBef>
            </a:pPr>
            <a:r>
              <a:rPr sz="1634" b="1" spc="8" dirty="0">
                <a:latin typeface="Arial"/>
                <a:cs typeface="Arial"/>
              </a:rPr>
              <a:t>L</a:t>
            </a:r>
            <a:r>
              <a:rPr sz="1634" b="1" dirty="0">
                <a:latin typeface="Arial"/>
                <a:cs typeface="Arial"/>
              </a:rPr>
              <a:t>2 </a:t>
            </a:r>
            <a:r>
              <a:rPr sz="1634" b="1" spc="-8" dirty="0">
                <a:latin typeface="Arial"/>
                <a:cs typeface="Arial"/>
              </a:rPr>
              <a:t>C</a:t>
            </a:r>
            <a:r>
              <a:rPr sz="1634" b="1" dirty="0">
                <a:latin typeface="Arial"/>
                <a:cs typeface="Arial"/>
              </a:rPr>
              <a:t>ache</a:t>
            </a:r>
            <a:endParaRPr sz="1634">
              <a:latin typeface="Arial"/>
              <a:cs typeface="Arial"/>
            </a:endParaRPr>
          </a:p>
          <a:p>
            <a:pPr marL="434549">
              <a:lnSpc>
                <a:spcPct val="95825"/>
              </a:lnSpc>
              <a:spcBef>
                <a:spcPts val="3639"/>
              </a:spcBef>
            </a:pPr>
            <a:r>
              <a:rPr sz="1634" b="1" spc="-8" dirty="0">
                <a:latin typeface="Arial"/>
                <a:cs typeface="Arial"/>
              </a:rPr>
              <a:t>C</a:t>
            </a:r>
            <a:r>
              <a:rPr sz="1634" b="1" spc="4" dirty="0">
                <a:latin typeface="Arial"/>
                <a:cs typeface="Arial"/>
              </a:rPr>
              <a:t>P</a:t>
            </a:r>
            <a:r>
              <a:rPr sz="1634" b="1" dirty="0">
                <a:latin typeface="Arial"/>
                <a:cs typeface="Arial"/>
              </a:rPr>
              <a:t>U            </a:t>
            </a:r>
            <a:r>
              <a:rPr sz="1634" b="1" spc="443" dirty="0">
                <a:latin typeface="Arial"/>
                <a:cs typeface="Arial"/>
              </a:rPr>
              <a:t> </a:t>
            </a:r>
            <a:r>
              <a:rPr sz="1634" b="1" dirty="0">
                <a:latin typeface="Arial"/>
                <a:cs typeface="Arial"/>
              </a:rPr>
              <a:t>L1</a:t>
            </a:r>
            <a:endParaRPr sz="1634">
              <a:latin typeface="Arial"/>
              <a:cs typeface="Arial"/>
            </a:endParaRPr>
          </a:p>
          <a:p>
            <a:pPr marL="417259">
              <a:lnSpc>
                <a:spcPts val="1833"/>
              </a:lnSpc>
              <a:spcBef>
                <a:spcPts val="92"/>
              </a:spcBef>
            </a:pPr>
            <a:r>
              <a:rPr sz="1634" b="1" spc="-8" dirty="0">
                <a:latin typeface="Arial"/>
                <a:cs typeface="Arial"/>
              </a:rPr>
              <a:t>C</a:t>
            </a:r>
            <a:r>
              <a:rPr sz="1634" b="1" spc="8" dirty="0">
                <a:latin typeface="Arial"/>
                <a:cs typeface="Arial"/>
              </a:rPr>
              <a:t>o</a:t>
            </a:r>
            <a:r>
              <a:rPr sz="1634" b="1" spc="-8" dirty="0">
                <a:latin typeface="Arial"/>
                <a:cs typeface="Arial"/>
              </a:rPr>
              <a:t>r</a:t>
            </a:r>
            <a:r>
              <a:rPr sz="1634" b="1" dirty="0">
                <a:latin typeface="Arial"/>
                <a:cs typeface="Arial"/>
              </a:rPr>
              <a:t>e         </a:t>
            </a:r>
            <a:r>
              <a:rPr sz="1634" b="1" spc="176" dirty="0">
                <a:latin typeface="Arial"/>
                <a:cs typeface="Arial"/>
              </a:rPr>
              <a:t> </a:t>
            </a:r>
            <a:r>
              <a:rPr sz="1634" b="1" dirty="0">
                <a:latin typeface="Arial"/>
                <a:cs typeface="Arial"/>
              </a:rPr>
              <a:t>Ca</a:t>
            </a:r>
            <a:r>
              <a:rPr sz="1634" b="1" spc="-8" dirty="0">
                <a:latin typeface="Arial"/>
                <a:cs typeface="Arial"/>
              </a:rPr>
              <a:t>c</a:t>
            </a:r>
            <a:r>
              <a:rPr sz="1634" b="1" spc="8" dirty="0">
                <a:latin typeface="Arial"/>
                <a:cs typeface="Arial"/>
              </a:rPr>
              <a:t>h</a:t>
            </a:r>
            <a:r>
              <a:rPr sz="1634" b="1" dirty="0">
                <a:latin typeface="Arial"/>
                <a:cs typeface="Arial"/>
              </a:rPr>
              <a:t>e</a:t>
            </a:r>
            <a:endParaRPr sz="1634">
              <a:latin typeface="Arial"/>
              <a:cs typeface="Arial"/>
            </a:endParaRPr>
          </a:p>
        </p:txBody>
      </p:sp>
      <p:sp>
        <p:nvSpPr>
          <p:cNvPr id="2" name="object 2"/>
          <p:cNvSpPr txBox="1"/>
          <p:nvPr/>
        </p:nvSpPr>
        <p:spPr>
          <a:xfrm>
            <a:off x="1520158" y="5754999"/>
            <a:ext cx="9148226" cy="138313"/>
          </a:xfrm>
          <a:prstGeom prst="rect">
            <a:avLst/>
          </a:prstGeom>
        </p:spPr>
        <p:txBody>
          <a:bodyPr wrap="square" lIns="0" tIns="0" rIns="0" bIns="0" rtlCol="0">
            <a:noAutofit/>
          </a:bodyPr>
          <a:lstStyle/>
          <a:p>
            <a:pPr marL="23053">
              <a:lnSpc>
                <a:spcPts val="908"/>
              </a:lnSpc>
            </a:pPr>
            <a:endParaRPr sz="908"/>
          </a:p>
        </p:txBody>
      </p:sp>
      <p:sp>
        <p:nvSpPr>
          <p:cNvPr id="626" name="object 23"/>
          <p:cNvSpPr/>
          <p:nvPr/>
        </p:nvSpPr>
        <p:spPr>
          <a:xfrm>
            <a:off x="1622050" y="1195380"/>
            <a:ext cx="9148226" cy="0"/>
          </a:xfrm>
          <a:custGeom>
            <a:avLst/>
            <a:gdLst/>
            <a:ahLst/>
            <a:cxnLst/>
            <a:rect l="l" t="t" r="r" b="b"/>
            <a:pathLst>
              <a:path w="10079990">
                <a:moveTo>
                  <a:pt x="0" y="0"/>
                </a:moveTo>
                <a:lnTo>
                  <a:pt x="10079990" y="0"/>
                </a:lnTo>
              </a:path>
            </a:pathLst>
          </a:custGeom>
          <a:ln w="17970">
            <a:solidFill>
              <a:srgbClr val="7F7F7F"/>
            </a:solidFill>
          </a:ln>
        </p:spPr>
        <p:txBody>
          <a:bodyPr wrap="square" lIns="0" tIns="0" rIns="0" bIns="0" rtlCol="0">
            <a:noAutofit/>
          </a:bodyPr>
          <a:lstStyle/>
          <a:p>
            <a:endParaRPr sz="1634"/>
          </a:p>
        </p:txBody>
      </p:sp>
      <p:sp>
        <p:nvSpPr>
          <p:cNvPr id="627" name="Title 1"/>
          <p:cNvSpPr txBox="1">
            <a:spLocks/>
          </p:cNvSpPr>
          <p:nvPr/>
        </p:nvSpPr>
        <p:spPr>
          <a:xfrm>
            <a:off x="982380" y="510081"/>
            <a:ext cx="7217150" cy="864517"/>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cs typeface="Times New Roman" panose="02020603050405020304" pitchFamily="18" charset="0"/>
              </a:rPr>
              <a:t>Cache Coherent Interconnect </a:t>
            </a:r>
          </a:p>
        </p:txBody>
      </p:sp>
    </p:spTree>
    <p:extLst>
      <p:ext uri="{BB962C8B-B14F-4D97-AF65-F5344CB8AC3E}">
        <p14:creationId xmlns:p14="http://schemas.microsoft.com/office/powerpoint/2010/main" val="411646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2465038" y="3887738"/>
            <a:ext cx="980867" cy="817196"/>
          </a:xfrm>
          <a:custGeom>
            <a:avLst/>
            <a:gdLst/>
            <a:ahLst/>
            <a:cxnLst/>
            <a:rect l="l" t="t" r="r" b="b"/>
            <a:pathLst>
              <a:path w="1080770" h="900429">
                <a:moveTo>
                  <a:pt x="541019" y="900429"/>
                </a:moveTo>
                <a:lnTo>
                  <a:pt x="0" y="900429"/>
                </a:lnTo>
                <a:lnTo>
                  <a:pt x="0" y="0"/>
                </a:lnTo>
                <a:lnTo>
                  <a:pt x="1080770" y="0"/>
                </a:lnTo>
                <a:lnTo>
                  <a:pt x="1080770" y="900429"/>
                </a:lnTo>
                <a:lnTo>
                  <a:pt x="541019" y="900429"/>
                </a:lnTo>
                <a:close/>
              </a:path>
            </a:pathLst>
          </a:custGeom>
          <a:ln w="28752">
            <a:solidFill>
              <a:srgbClr val="000000"/>
            </a:solidFill>
          </a:ln>
        </p:spPr>
        <p:txBody>
          <a:bodyPr wrap="square" lIns="0" tIns="0" rIns="0" bIns="0" rtlCol="0">
            <a:noAutofit/>
          </a:bodyPr>
          <a:lstStyle/>
          <a:p>
            <a:endParaRPr sz="1634"/>
          </a:p>
        </p:txBody>
      </p:sp>
      <p:sp>
        <p:nvSpPr>
          <p:cNvPr id="23" name="object 23"/>
          <p:cNvSpPr/>
          <p:nvPr/>
        </p:nvSpPr>
        <p:spPr>
          <a:xfrm>
            <a:off x="6712388" y="5194792"/>
            <a:ext cx="1307053" cy="816044"/>
          </a:xfrm>
          <a:custGeom>
            <a:avLst/>
            <a:gdLst/>
            <a:ahLst/>
            <a:cxnLst/>
            <a:rect l="l" t="t" r="r" b="b"/>
            <a:pathLst>
              <a:path w="1440179" h="899160">
                <a:moveTo>
                  <a:pt x="720089" y="899160"/>
                </a:moveTo>
                <a:lnTo>
                  <a:pt x="0" y="899160"/>
                </a:lnTo>
                <a:lnTo>
                  <a:pt x="0" y="0"/>
                </a:lnTo>
                <a:lnTo>
                  <a:pt x="1440179" y="0"/>
                </a:lnTo>
                <a:lnTo>
                  <a:pt x="1440179" y="899160"/>
                </a:lnTo>
                <a:lnTo>
                  <a:pt x="720089" y="899160"/>
                </a:lnTo>
                <a:close/>
              </a:path>
            </a:pathLst>
          </a:custGeom>
          <a:ln w="28752">
            <a:solidFill>
              <a:srgbClr val="000000"/>
            </a:solidFill>
          </a:ln>
        </p:spPr>
        <p:txBody>
          <a:bodyPr wrap="square" lIns="0" tIns="0" rIns="0" bIns="0" rtlCol="0">
            <a:noAutofit/>
          </a:bodyPr>
          <a:lstStyle/>
          <a:p>
            <a:endParaRPr sz="1634"/>
          </a:p>
        </p:txBody>
      </p:sp>
      <p:sp>
        <p:nvSpPr>
          <p:cNvPr id="24" name="object 24"/>
          <p:cNvSpPr/>
          <p:nvPr/>
        </p:nvSpPr>
        <p:spPr>
          <a:xfrm>
            <a:off x="7365915" y="4702629"/>
            <a:ext cx="0" cy="330797"/>
          </a:xfrm>
          <a:custGeom>
            <a:avLst/>
            <a:gdLst/>
            <a:ahLst/>
            <a:cxnLst/>
            <a:rect l="l" t="t" r="r" b="b"/>
            <a:pathLst>
              <a:path h="364489">
                <a:moveTo>
                  <a:pt x="0" y="364489"/>
                </a:moveTo>
                <a:lnTo>
                  <a:pt x="0" y="0"/>
                </a:lnTo>
              </a:path>
            </a:pathLst>
          </a:custGeom>
          <a:ln w="28752">
            <a:solidFill>
              <a:srgbClr val="BFBFBF"/>
            </a:solidFill>
          </a:ln>
        </p:spPr>
        <p:txBody>
          <a:bodyPr wrap="square" lIns="0" tIns="0" rIns="0" bIns="0" rtlCol="0">
            <a:noAutofit/>
          </a:bodyPr>
          <a:lstStyle/>
          <a:p>
            <a:endParaRPr sz="1634"/>
          </a:p>
        </p:txBody>
      </p:sp>
      <p:sp>
        <p:nvSpPr>
          <p:cNvPr id="25" name="object 25"/>
          <p:cNvSpPr/>
          <p:nvPr/>
        </p:nvSpPr>
        <p:spPr>
          <a:xfrm>
            <a:off x="7289843" y="5023054"/>
            <a:ext cx="153296" cy="171737"/>
          </a:xfrm>
          <a:custGeom>
            <a:avLst/>
            <a:gdLst/>
            <a:ahLst/>
            <a:cxnLst/>
            <a:rect l="l" t="t" r="r" b="b"/>
            <a:pathLst>
              <a:path w="168909" h="189229">
                <a:moveTo>
                  <a:pt x="0" y="13969"/>
                </a:moveTo>
                <a:lnTo>
                  <a:pt x="74929" y="181609"/>
                </a:lnTo>
                <a:lnTo>
                  <a:pt x="78739" y="186689"/>
                </a:lnTo>
                <a:lnTo>
                  <a:pt x="83819" y="189229"/>
                </a:lnTo>
                <a:lnTo>
                  <a:pt x="90169" y="186689"/>
                </a:lnTo>
                <a:lnTo>
                  <a:pt x="92709" y="182879"/>
                </a:lnTo>
                <a:lnTo>
                  <a:pt x="167639" y="13969"/>
                </a:lnTo>
                <a:lnTo>
                  <a:pt x="168909" y="11429"/>
                </a:lnTo>
                <a:lnTo>
                  <a:pt x="168909" y="10159"/>
                </a:lnTo>
                <a:lnTo>
                  <a:pt x="167639" y="6350"/>
                </a:lnTo>
                <a:lnTo>
                  <a:pt x="166370" y="3809"/>
                </a:lnTo>
                <a:lnTo>
                  <a:pt x="162559" y="1269"/>
                </a:lnTo>
                <a:lnTo>
                  <a:pt x="160020" y="0"/>
                </a:lnTo>
                <a:lnTo>
                  <a:pt x="8889" y="0"/>
                </a:lnTo>
                <a:lnTo>
                  <a:pt x="5079" y="1269"/>
                </a:lnTo>
                <a:lnTo>
                  <a:pt x="1269" y="3809"/>
                </a:lnTo>
                <a:lnTo>
                  <a:pt x="0" y="6350"/>
                </a:lnTo>
                <a:lnTo>
                  <a:pt x="0" y="13969"/>
                </a:lnTo>
                <a:close/>
              </a:path>
            </a:pathLst>
          </a:custGeom>
          <a:solidFill>
            <a:srgbClr val="BFBFBF"/>
          </a:solidFill>
        </p:spPr>
        <p:txBody>
          <a:bodyPr wrap="square" lIns="0" tIns="0" rIns="0" bIns="0" rtlCol="0">
            <a:noAutofit/>
          </a:bodyPr>
          <a:lstStyle/>
          <a:p>
            <a:endParaRPr sz="1634"/>
          </a:p>
        </p:txBody>
      </p:sp>
      <p:sp>
        <p:nvSpPr>
          <p:cNvPr id="26" name="object 26"/>
          <p:cNvSpPr/>
          <p:nvPr/>
        </p:nvSpPr>
        <p:spPr>
          <a:xfrm>
            <a:off x="6712388" y="3724068"/>
            <a:ext cx="1307053" cy="817196"/>
          </a:xfrm>
          <a:custGeom>
            <a:avLst/>
            <a:gdLst/>
            <a:ahLst/>
            <a:cxnLst/>
            <a:rect l="l" t="t" r="r" b="b"/>
            <a:pathLst>
              <a:path w="1440179" h="900429">
                <a:moveTo>
                  <a:pt x="720089" y="900429"/>
                </a:moveTo>
                <a:lnTo>
                  <a:pt x="0" y="900429"/>
                </a:lnTo>
                <a:lnTo>
                  <a:pt x="0" y="0"/>
                </a:lnTo>
                <a:lnTo>
                  <a:pt x="1440179" y="0"/>
                </a:lnTo>
                <a:lnTo>
                  <a:pt x="1440179" y="900429"/>
                </a:lnTo>
                <a:lnTo>
                  <a:pt x="720089" y="900429"/>
                </a:lnTo>
                <a:close/>
              </a:path>
            </a:pathLst>
          </a:custGeom>
          <a:ln w="28752">
            <a:solidFill>
              <a:srgbClr val="000000"/>
            </a:solidFill>
          </a:ln>
        </p:spPr>
        <p:txBody>
          <a:bodyPr wrap="square" lIns="0" tIns="0" rIns="0" bIns="0" rtlCol="0">
            <a:noAutofit/>
          </a:bodyPr>
          <a:lstStyle/>
          <a:p>
            <a:endParaRPr sz="1634"/>
          </a:p>
        </p:txBody>
      </p:sp>
      <p:sp>
        <p:nvSpPr>
          <p:cNvPr id="27" name="object 27"/>
          <p:cNvSpPr/>
          <p:nvPr/>
        </p:nvSpPr>
        <p:spPr>
          <a:xfrm>
            <a:off x="7289843" y="4541264"/>
            <a:ext cx="153296" cy="170586"/>
          </a:xfrm>
          <a:custGeom>
            <a:avLst/>
            <a:gdLst/>
            <a:ahLst/>
            <a:cxnLst/>
            <a:rect l="l" t="t" r="r" b="b"/>
            <a:pathLst>
              <a:path w="168909" h="187960">
                <a:moveTo>
                  <a:pt x="167639" y="175260"/>
                </a:moveTo>
                <a:lnTo>
                  <a:pt x="92709" y="6350"/>
                </a:lnTo>
                <a:lnTo>
                  <a:pt x="90169" y="2539"/>
                </a:lnTo>
                <a:lnTo>
                  <a:pt x="85089" y="0"/>
                </a:lnTo>
                <a:lnTo>
                  <a:pt x="78739" y="2539"/>
                </a:lnTo>
                <a:lnTo>
                  <a:pt x="76200" y="6350"/>
                </a:lnTo>
                <a:lnTo>
                  <a:pt x="0" y="175260"/>
                </a:lnTo>
                <a:lnTo>
                  <a:pt x="0" y="182880"/>
                </a:lnTo>
                <a:lnTo>
                  <a:pt x="2539" y="185419"/>
                </a:lnTo>
                <a:lnTo>
                  <a:pt x="5079" y="187960"/>
                </a:lnTo>
                <a:lnTo>
                  <a:pt x="162559" y="187960"/>
                </a:lnTo>
                <a:lnTo>
                  <a:pt x="166370" y="185419"/>
                </a:lnTo>
                <a:lnTo>
                  <a:pt x="167639" y="182880"/>
                </a:lnTo>
                <a:lnTo>
                  <a:pt x="168909" y="179069"/>
                </a:lnTo>
                <a:lnTo>
                  <a:pt x="167639" y="175260"/>
                </a:lnTo>
                <a:close/>
              </a:path>
            </a:pathLst>
          </a:custGeom>
          <a:solidFill>
            <a:srgbClr val="BFBFBF"/>
          </a:solidFill>
        </p:spPr>
        <p:txBody>
          <a:bodyPr wrap="square" lIns="0" tIns="0" rIns="0" bIns="0" rtlCol="0">
            <a:noAutofit/>
          </a:bodyPr>
          <a:lstStyle/>
          <a:p>
            <a:endParaRPr sz="1634"/>
          </a:p>
        </p:txBody>
      </p:sp>
      <p:sp>
        <p:nvSpPr>
          <p:cNvPr id="28" name="object 28"/>
          <p:cNvSpPr/>
          <p:nvPr/>
        </p:nvSpPr>
        <p:spPr>
          <a:xfrm>
            <a:off x="4913171" y="4132089"/>
            <a:ext cx="1639004" cy="1153"/>
          </a:xfrm>
          <a:custGeom>
            <a:avLst/>
            <a:gdLst/>
            <a:ahLst/>
            <a:cxnLst/>
            <a:rect l="l" t="t" r="r" b="b"/>
            <a:pathLst>
              <a:path w="1805940" h="1270">
                <a:moveTo>
                  <a:pt x="1805940" y="1270"/>
                </a:moveTo>
                <a:lnTo>
                  <a:pt x="0" y="0"/>
                </a:lnTo>
              </a:path>
            </a:pathLst>
          </a:custGeom>
          <a:ln w="28752">
            <a:solidFill>
              <a:srgbClr val="BFBFBF"/>
            </a:solidFill>
          </a:ln>
        </p:spPr>
        <p:txBody>
          <a:bodyPr wrap="square" lIns="0" tIns="0" rIns="0" bIns="0" rtlCol="0">
            <a:noAutofit/>
          </a:bodyPr>
          <a:lstStyle/>
          <a:p>
            <a:endParaRPr sz="1634"/>
          </a:p>
        </p:txBody>
      </p:sp>
      <p:sp>
        <p:nvSpPr>
          <p:cNvPr id="29" name="object 29"/>
          <p:cNvSpPr/>
          <p:nvPr/>
        </p:nvSpPr>
        <p:spPr>
          <a:xfrm>
            <a:off x="6541802" y="4056017"/>
            <a:ext cx="170586" cy="153296"/>
          </a:xfrm>
          <a:custGeom>
            <a:avLst/>
            <a:gdLst/>
            <a:ahLst/>
            <a:cxnLst/>
            <a:rect l="l" t="t" r="r" b="b"/>
            <a:pathLst>
              <a:path w="187960" h="168910">
                <a:moveTo>
                  <a:pt x="12700" y="168910"/>
                </a:moveTo>
                <a:lnTo>
                  <a:pt x="181610" y="93980"/>
                </a:lnTo>
                <a:lnTo>
                  <a:pt x="186689" y="90170"/>
                </a:lnTo>
                <a:lnTo>
                  <a:pt x="187960" y="85090"/>
                </a:lnTo>
                <a:lnTo>
                  <a:pt x="186689" y="78740"/>
                </a:lnTo>
                <a:lnTo>
                  <a:pt x="181610" y="76200"/>
                </a:lnTo>
                <a:lnTo>
                  <a:pt x="12700" y="0"/>
                </a:lnTo>
                <a:lnTo>
                  <a:pt x="6350" y="0"/>
                </a:lnTo>
                <a:lnTo>
                  <a:pt x="2539" y="2540"/>
                </a:lnTo>
                <a:lnTo>
                  <a:pt x="0" y="5080"/>
                </a:lnTo>
                <a:lnTo>
                  <a:pt x="0" y="163830"/>
                </a:lnTo>
                <a:lnTo>
                  <a:pt x="2539" y="166370"/>
                </a:lnTo>
                <a:lnTo>
                  <a:pt x="6350" y="168910"/>
                </a:lnTo>
                <a:lnTo>
                  <a:pt x="12700" y="168910"/>
                </a:lnTo>
                <a:close/>
              </a:path>
            </a:pathLst>
          </a:custGeom>
          <a:solidFill>
            <a:srgbClr val="BFBFBF"/>
          </a:solidFill>
        </p:spPr>
        <p:txBody>
          <a:bodyPr wrap="square" lIns="0" tIns="0" rIns="0" bIns="0" rtlCol="0">
            <a:noAutofit/>
          </a:bodyPr>
          <a:lstStyle/>
          <a:p>
            <a:endParaRPr sz="1634"/>
          </a:p>
        </p:txBody>
      </p:sp>
      <p:sp>
        <p:nvSpPr>
          <p:cNvPr id="30" name="object 30"/>
          <p:cNvSpPr/>
          <p:nvPr/>
        </p:nvSpPr>
        <p:spPr>
          <a:xfrm>
            <a:off x="4752959" y="4056017"/>
            <a:ext cx="170586" cy="153296"/>
          </a:xfrm>
          <a:custGeom>
            <a:avLst/>
            <a:gdLst/>
            <a:ahLst/>
            <a:cxnLst/>
            <a:rect l="l" t="t" r="r" b="b"/>
            <a:pathLst>
              <a:path w="187960" h="168910">
                <a:moveTo>
                  <a:pt x="175260" y="0"/>
                </a:moveTo>
                <a:lnTo>
                  <a:pt x="6350" y="74930"/>
                </a:lnTo>
                <a:lnTo>
                  <a:pt x="1270" y="78740"/>
                </a:lnTo>
                <a:lnTo>
                  <a:pt x="0" y="83820"/>
                </a:lnTo>
                <a:lnTo>
                  <a:pt x="1270" y="88900"/>
                </a:lnTo>
                <a:lnTo>
                  <a:pt x="6350" y="92710"/>
                </a:lnTo>
                <a:lnTo>
                  <a:pt x="175260" y="167640"/>
                </a:lnTo>
                <a:lnTo>
                  <a:pt x="176529" y="168910"/>
                </a:lnTo>
                <a:lnTo>
                  <a:pt x="179070" y="168910"/>
                </a:lnTo>
                <a:lnTo>
                  <a:pt x="181610" y="167640"/>
                </a:lnTo>
                <a:lnTo>
                  <a:pt x="185420" y="166370"/>
                </a:lnTo>
                <a:lnTo>
                  <a:pt x="187960" y="162560"/>
                </a:lnTo>
                <a:lnTo>
                  <a:pt x="187960" y="5080"/>
                </a:lnTo>
                <a:lnTo>
                  <a:pt x="185420" y="1270"/>
                </a:lnTo>
                <a:lnTo>
                  <a:pt x="181610" y="0"/>
                </a:lnTo>
                <a:lnTo>
                  <a:pt x="175260" y="0"/>
                </a:lnTo>
                <a:close/>
              </a:path>
            </a:pathLst>
          </a:custGeom>
          <a:solidFill>
            <a:srgbClr val="BFBFBF"/>
          </a:solidFill>
        </p:spPr>
        <p:txBody>
          <a:bodyPr wrap="square" lIns="0" tIns="0" rIns="0" bIns="0" rtlCol="0">
            <a:noAutofit/>
          </a:bodyPr>
          <a:lstStyle/>
          <a:p>
            <a:endParaRPr sz="1634"/>
          </a:p>
        </p:txBody>
      </p:sp>
      <p:sp>
        <p:nvSpPr>
          <p:cNvPr id="31" name="object 31"/>
          <p:cNvSpPr/>
          <p:nvPr/>
        </p:nvSpPr>
        <p:spPr>
          <a:xfrm>
            <a:off x="4082143" y="470493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2" name="object 32"/>
          <p:cNvSpPr/>
          <p:nvPr/>
        </p:nvSpPr>
        <p:spPr>
          <a:xfrm>
            <a:off x="4048718" y="470493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3" name="object 33"/>
          <p:cNvSpPr/>
          <p:nvPr/>
        </p:nvSpPr>
        <p:spPr>
          <a:xfrm>
            <a:off x="4015292" y="470493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4" name="object 34"/>
          <p:cNvSpPr/>
          <p:nvPr/>
        </p:nvSpPr>
        <p:spPr>
          <a:xfrm>
            <a:off x="3983019" y="470493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5" name="object 35"/>
          <p:cNvSpPr/>
          <p:nvPr/>
        </p:nvSpPr>
        <p:spPr>
          <a:xfrm>
            <a:off x="3949594" y="4704934"/>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6" name="object 36"/>
          <p:cNvSpPr/>
          <p:nvPr/>
        </p:nvSpPr>
        <p:spPr>
          <a:xfrm>
            <a:off x="3916168" y="470493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7" name="object 37"/>
          <p:cNvSpPr/>
          <p:nvPr/>
        </p:nvSpPr>
        <p:spPr>
          <a:xfrm>
            <a:off x="3882743" y="470493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 name="object 38"/>
          <p:cNvSpPr/>
          <p:nvPr/>
        </p:nvSpPr>
        <p:spPr>
          <a:xfrm>
            <a:off x="3849317" y="470493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9" name="object 39"/>
          <p:cNvSpPr/>
          <p:nvPr/>
        </p:nvSpPr>
        <p:spPr>
          <a:xfrm>
            <a:off x="3815892" y="470493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0" name="object 40"/>
          <p:cNvSpPr/>
          <p:nvPr/>
        </p:nvSpPr>
        <p:spPr>
          <a:xfrm>
            <a:off x="3782466" y="4704934"/>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1" name="object 41"/>
          <p:cNvSpPr/>
          <p:nvPr/>
        </p:nvSpPr>
        <p:spPr>
          <a:xfrm>
            <a:off x="3749040" y="470493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2" name="object 42"/>
          <p:cNvSpPr/>
          <p:nvPr/>
        </p:nvSpPr>
        <p:spPr>
          <a:xfrm>
            <a:off x="3715615" y="470493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3" name="object 43"/>
          <p:cNvSpPr/>
          <p:nvPr/>
        </p:nvSpPr>
        <p:spPr>
          <a:xfrm>
            <a:off x="3682189" y="470493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4" name="object 44"/>
          <p:cNvSpPr/>
          <p:nvPr/>
        </p:nvSpPr>
        <p:spPr>
          <a:xfrm>
            <a:off x="3648764" y="470493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5" name="object 45"/>
          <p:cNvSpPr/>
          <p:nvPr/>
        </p:nvSpPr>
        <p:spPr>
          <a:xfrm>
            <a:off x="3615338" y="470493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6" name="object 46"/>
          <p:cNvSpPr/>
          <p:nvPr/>
        </p:nvSpPr>
        <p:spPr>
          <a:xfrm>
            <a:off x="4589289" y="3900415"/>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7" name="object 47"/>
          <p:cNvSpPr/>
          <p:nvPr/>
        </p:nvSpPr>
        <p:spPr>
          <a:xfrm>
            <a:off x="4589289" y="3933842"/>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8" name="object 48"/>
          <p:cNvSpPr/>
          <p:nvPr/>
        </p:nvSpPr>
        <p:spPr>
          <a:xfrm>
            <a:off x="4589289" y="3967267"/>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9" name="object 49"/>
          <p:cNvSpPr/>
          <p:nvPr/>
        </p:nvSpPr>
        <p:spPr>
          <a:xfrm>
            <a:off x="4589289" y="399954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0" name="object 50"/>
          <p:cNvSpPr/>
          <p:nvPr/>
        </p:nvSpPr>
        <p:spPr>
          <a:xfrm>
            <a:off x="4589289" y="403296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1" name="object 51"/>
          <p:cNvSpPr/>
          <p:nvPr/>
        </p:nvSpPr>
        <p:spPr>
          <a:xfrm>
            <a:off x="4589289" y="406639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2" name="object 52"/>
          <p:cNvSpPr/>
          <p:nvPr/>
        </p:nvSpPr>
        <p:spPr>
          <a:xfrm>
            <a:off x="4589289" y="409981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3" name="object 53"/>
          <p:cNvSpPr/>
          <p:nvPr/>
        </p:nvSpPr>
        <p:spPr>
          <a:xfrm>
            <a:off x="4589289" y="413324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4" name="object 54"/>
          <p:cNvSpPr/>
          <p:nvPr/>
        </p:nvSpPr>
        <p:spPr>
          <a:xfrm>
            <a:off x="4589289" y="4166668"/>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5" name="object 55"/>
          <p:cNvSpPr/>
          <p:nvPr/>
        </p:nvSpPr>
        <p:spPr>
          <a:xfrm>
            <a:off x="4589289" y="4200093"/>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6" name="object 56"/>
          <p:cNvSpPr/>
          <p:nvPr/>
        </p:nvSpPr>
        <p:spPr>
          <a:xfrm>
            <a:off x="4589289" y="4233519"/>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7" name="object 57"/>
          <p:cNvSpPr/>
          <p:nvPr/>
        </p:nvSpPr>
        <p:spPr>
          <a:xfrm>
            <a:off x="4589289" y="4266945"/>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8" name="object 58"/>
          <p:cNvSpPr/>
          <p:nvPr/>
        </p:nvSpPr>
        <p:spPr>
          <a:xfrm>
            <a:off x="4589289" y="4300370"/>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9" name="object 59"/>
          <p:cNvSpPr/>
          <p:nvPr/>
        </p:nvSpPr>
        <p:spPr>
          <a:xfrm>
            <a:off x="4589289" y="433379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0" name="object 60"/>
          <p:cNvSpPr/>
          <p:nvPr/>
        </p:nvSpPr>
        <p:spPr>
          <a:xfrm>
            <a:off x="4589289" y="436606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1" name="object 61"/>
          <p:cNvSpPr/>
          <p:nvPr/>
        </p:nvSpPr>
        <p:spPr>
          <a:xfrm>
            <a:off x="4589289" y="439949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2" name="object 62"/>
          <p:cNvSpPr/>
          <p:nvPr/>
        </p:nvSpPr>
        <p:spPr>
          <a:xfrm>
            <a:off x="4589289" y="443292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3" name="object 63"/>
          <p:cNvSpPr/>
          <p:nvPr/>
        </p:nvSpPr>
        <p:spPr>
          <a:xfrm>
            <a:off x="4589289" y="446634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4" name="object 64"/>
          <p:cNvSpPr/>
          <p:nvPr/>
        </p:nvSpPr>
        <p:spPr>
          <a:xfrm>
            <a:off x="4589289" y="449977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5" name="object 65"/>
          <p:cNvSpPr/>
          <p:nvPr/>
        </p:nvSpPr>
        <p:spPr>
          <a:xfrm>
            <a:off x="4589289" y="453319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6" name="object 66"/>
          <p:cNvSpPr/>
          <p:nvPr/>
        </p:nvSpPr>
        <p:spPr>
          <a:xfrm>
            <a:off x="4589289" y="4566622"/>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7" name="object 67"/>
          <p:cNvSpPr/>
          <p:nvPr/>
        </p:nvSpPr>
        <p:spPr>
          <a:xfrm>
            <a:off x="4589289" y="4600048"/>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8" name="object 68"/>
          <p:cNvSpPr/>
          <p:nvPr/>
        </p:nvSpPr>
        <p:spPr>
          <a:xfrm>
            <a:off x="4589289" y="4633473"/>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9" name="object 69"/>
          <p:cNvSpPr/>
          <p:nvPr/>
        </p:nvSpPr>
        <p:spPr>
          <a:xfrm>
            <a:off x="4589289" y="4666899"/>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70" name="object 70"/>
          <p:cNvSpPr/>
          <p:nvPr/>
        </p:nvSpPr>
        <p:spPr>
          <a:xfrm>
            <a:off x="4576611" y="4700324"/>
            <a:ext cx="12679" cy="4610"/>
          </a:xfrm>
          <a:custGeom>
            <a:avLst/>
            <a:gdLst/>
            <a:ahLst/>
            <a:cxnLst/>
            <a:rect l="l" t="t" r="r" b="b"/>
            <a:pathLst>
              <a:path w="13970" h="5079">
                <a:moveTo>
                  <a:pt x="13970" y="0"/>
                </a:moveTo>
                <a:lnTo>
                  <a:pt x="13970" y="5079"/>
                </a:lnTo>
                <a:lnTo>
                  <a:pt x="0" y="5079"/>
                </a:lnTo>
              </a:path>
            </a:pathLst>
          </a:custGeom>
          <a:ln w="28752">
            <a:solidFill>
              <a:srgbClr val="000000"/>
            </a:solidFill>
          </a:ln>
        </p:spPr>
        <p:txBody>
          <a:bodyPr wrap="square" lIns="0" tIns="0" rIns="0" bIns="0" rtlCol="0">
            <a:noAutofit/>
          </a:bodyPr>
          <a:lstStyle/>
          <a:p>
            <a:endParaRPr sz="1634"/>
          </a:p>
        </p:txBody>
      </p:sp>
      <p:sp>
        <p:nvSpPr>
          <p:cNvPr id="71" name="object 71"/>
          <p:cNvSpPr/>
          <p:nvPr/>
        </p:nvSpPr>
        <p:spPr>
          <a:xfrm>
            <a:off x="4544337" y="470493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72" name="object 72"/>
          <p:cNvSpPr/>
          <p:nvPr/>
        </p:nvSpPr>
        <p:spPr>
          <a:xfrm>
            <a:off x="4510912" y="4704934"/>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73" name="object 73"/>
          <p:cNvSpPr/>
          <p:nvPr/>
        </p:nvSpPr>
        <p:spPr>
          <a:xfrm>
            <a:off x="4477487" y="4704934"/>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74" name="object 74"/>
          <p:cNvSpPr/>
          <p:nvPr/>
        </p:nvSpPr>
        <p:spPr>
          <a:xfrm>
            <a:off x="4444061" y="470493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75" name="object 75"/>
          <p:cNvSpPr/>
          <p:nvPr/>
        </p:nvSpPr>
        <p:spPr>
          <a:xfrm>
            <a:off x="4410636" y="4704934"/>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76" name="object 76"/>
          <p:cNvSpPr/>
          <p:nvPr/>
        </p:nvSpPr>
        <p:spPr>
          <a:xfrm>
            <a:off x="4377210" y="470493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77" name="object 77"/>
          <p:cNvSpPr/>
          <p:nvPr/>
        </p:nvSpPr>
        <p:spPr>
          <a:xfrm>
            <a:off x="4343785" y="470493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78" name="object 78"/>
          <p:cNvSpPr/>
          <p:nvPr/>
        </p:nvSpPr>
        <p:spPr>
          <a:xfrm>
            <a:off x="4310359" y="470493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79" name="object 79"/>
          <p:cNvSpPr/>
          <p:nvPr/>
        </p:nvSpPr>
        <p:spPr>
          <a:xfrm>
            <a:off x="4276933" y="470493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80" name="object 80"/>
          <p:cNvSpPr/>
          <p:nvPr/>
        </p:nvSpPr>
        <p:spPr>
          <a:xfrm>
            <a:off x="4243508" y="470493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81" name="object 81"/>
          <p:cNvSpPr/>
          <p:nvPr/>
        </p:nvSpPr>
        <p:spPr>
          <a:xfrm>
            <a:off x="4210082" y="470493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82" name="object 82"/>
          <p:cNvSpPr/>
          <p:nvPr/>
        </p:nvSpPr>
        <p:spPr>
          <a:xfrm>
            <a:off x="4176657" y="4704934"/>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83" name="object 83"/>
          <p:cNvSpPr/>
          <p:nvPr/>
        </p:nvSpPr>
        <p:spPr>
          <a:xfrm>
            <a:off x="4144384" y="4704934"/>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84" name="object 84"/>
          <p:cNvSpPr/>
          <p:nvPr/>
        </p:nvSpPr>
        <p:spPr>
          <a:xfrm>
            <a:off x="4110959" y="4704934"/>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85" name="object 85"/>
          <p:cNvSpPr/>
          <p:nvPr/>
        </p:nvSpPr>
        <p:spPr>
          <a:xfrm>
            <a:off x="3609575" y="4678425"/>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86" name="object 86"/>
          <p:cNvSpPr/>
          <p:nvPr/>
        </p:nvSpPr>
        <p:spPr>
          <a:xfrm>
            <a:off x="3609575" y="464499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87" name="object 87"/>
          <p:cNvSpPr/>
          <p:nvPr/>
        </p:nvSpPr>
        <p:spPr>
          <a:xfrm>
            <a:off x="3609575" y="461157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88" name="object 88"/>
          <p:cNvSpPr/>
          <p:nvPr/>
        </p:nvSpPr>
        <p:spPr>
          <a:xfrm>
            <a:off x="3609575" y="4578148"/>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89" name="object 89"/>
          <p:cNvSpPr/>
          <p:nvPr/>
        </p:nvSpPr>
        <p:spPr>
          <a:xfrm>
            <a:off x="3609575" y="454472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90" name="object 90"/>
          <p:cNvSpPr/>
          <p:nvPr/>
        </p:nvSpPr>
        <p:spPr>
          <a:xfrm>
            <a:off x="3609575" y="451129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91" name="object 91"/>
          <p:cNvSpPr/>
          <p:nvPr/>
        </p:nvSpPr>
        <p:spPr>
          <a:xfrm>
            <a:off x="3609575" y="447787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92" name="object 92"/>
          <p:cNvSpPr/>
          <p:nvPr/>
        </p:nvSpPr>
        <p:spPr>
          <a:xfrm>
            <a:off x="3609575" y="444444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93" name="object 93"/>
          <p:cNvSpPr/>
          <p:nvPr/>
        </p:nvSpPr>
        <p:spPr>
          <a:xfrm>
            <a:off x="3609575" y="4411020"/>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94" name="object 94"/>
          <p:cNvSpPr/>
          <p:nvPr/>
        </p:nvSpPr>
        <p:spPr>
          <a:xfrm>
            <a:off x="3609575" y="4377595"/>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95" name="object 95"/>
          <p:cNvSpPr/>
          <p:nvPr/>
        </p:nvSpPr>
        <p:spPr>
          <a:xfrm>
            <a:off x="3609575" y="434416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96" name="object 96"/>
          <p:cNvSpPr/>
          <p:nvPr/>
        </p:nvSpPr>
        <p:spPr>
          <a:xfrm>
            <a:off x="3609575" y="431189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97" name="object 97"/>
          <p:cNvSpPr/>
          <p:nvPr/>
        </p:nvSpPr>
        <p:spPr>
          <a:xfrm>
            <a:off x="3609575" y="4278471"/>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98" name="object 98"/>
          <p:cNvSpPr/>
          <p:nvPr/>
        </p:nvSpPr>
        <p:spPr>
          <a:xfrm>
            <a:off x="3609575" y="424504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99" name="object 99"/>
          <p:cNvSpPr/>
          <p:nvPr/>
        </p:nvSpPr>
        <p:spPr>
          <a:xfrm>
            <a:off x="3609575" y="4211619"/>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100" name="object 100"/>
          <p:cNvSpPr/>
          <p:nvPr/>
        </p:nvSpPr>
        <p:spPr>
          <a:xfrm>
            <a:off x="3609575" y="417819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101" name="object 101"/>
          <p:cNvSpPr/>
          <p:nvPr/>
        </p:nvSpPr>
        <p:spPr>
          <a:xfrm>
            <a:off x="3609575" y="414476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102" name="object 102"/>
          <p:cNvSpPr/>
          <p:nvPr/>
        </p:nvSpPr>
        <p:spPr>
          <a:xfrm>
            <a:off x="3609575" y="411134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03" name="object 103"/>
          <p:cNvSpPr/>
          <p:nvPr/>
        </p:nvSpPr>
        <p:spPr>
          <a:xfrm>
            <a:off x="3609575" y="4077917"/>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04" name="object 104"/>
          <p:cNvSpPr/>
          <p:nvPr/>
        </p:nvSpPr>
        <p:spPr>
          <a:xfrm>
            <a:off x="3609575" y="404449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05" name="object 105"/>
          <p:cNvSpPr/>
          <p:nvPr/>
        </p:nvSpPr>
        <p:spPr>
          <a:xfrm>
            <a:off x="3609575" y="401106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06" name="object 106"/>
          <p:cNvSpPr/>
          <p:nvPr/>
        </p:nvSpPr>
        <p:spPr>
          <a:xfrm>
            <a:off x="3609575" y="397764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07" name="object 107"/>
          <p:cNvSpPr/>
          <p:nvPr/>
        </p:nvSpPr>
        <p:spPr>
          <a:xfrm>
            <a:off x="3609575" y="3945368"/>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108" name="object 108"/>
          <p:cNvSpPr/>
          <p:nvPr/>
        </p:nvSpPr>
        <p:spPr>
          <a:xfrm>
            <a:off x="3609575" y="3911941"/>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109" name="object 109"/>
          <p:cNvSpPr/>
          <p:nvPr/>
        </p:nvSpPr>
        <p:spPr>
          <a:xfrm>
            <a:off x="3609575" y="3887738"/>
            <a:ext cx="9220" cy="6915"/>
          </a:xfrm>
          <a:custGeom>
            <a:avLst/>
            <a:gdLst/>
            <a:ahLst/>
            <a:cxnLst/>
            <a:rect l="l" t="t" r="r" b="b"/>
            <a:pathLst>
              <a:path w="10159" h="7619">
                <a:moveTo>
                  <a:pt x="0" y="7619"/>
                </a:moveTo>
                <a:lnTo>
                  <a:pt x="0" y="0"/>
                </a:lnTo>
                <a:lnTo>
                  <a:pt x="10159" y="0"/>
                </a:lnTo>
              </a:path>
            </a:pathLst>
          </a:custGeom>
          <a:ln w="28752">
            <a:solidFill>
              <a:srgbClr val="000000"/>
            </a:solidFill>
          </a:ln>
        </p:spPr>
        <p:txBody>
          <a:bodyPr wrap="square" lIns="0" tIns="0" rIns="0" bIns="0" rtlCol="0">
            <a:noAutofit/>
          </a:bodyPr>
          <a:lstStyle/>
          <a:p>
            <a:endParaRPr sz="1634"/>
          </a:p>
        </p:txBody>
      </p:sp>
      <p:sp>
        <p:nvSpPr>
          <p:cNvPr id="110" name="object 110"/>
          <p:cNvSpPr/>
          <p:nvPr/>
        </p:nvSpPr>
        <p:spPr>
          <a:xfrm>
            <a:off x="3634932" y="388773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11" name="object 111"/>
          <p:cNvSpPr/>
          <p:nvPr/>
        </p:nvSpPr>
        <p:spPr>
          <a:xfrm>
            <a:off x="3668358" y="388773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12" name="object 112"/>
          <p:cNvSpPr/>
          <p:nvPr/>
        </p:nvSpPr>
        <p:spPr>
          <a:xfrm>
            <a:off x="3701784" y="388773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13" name="object 113"/>
          <p:cNvSpPr/>
          <p:nvPr/>
        </p:nvSpPr>
        <p:spPr>
          <a:xfrm>
            <a:off x="3735209" y="388773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14" name="object 114"/>
          <p:cNvSpPr/>
          <p:nvPr/>
        </p:nvSpPr>
        <p:spPr>
          <a:xfrm>
            <a:off x="3768635" y="388773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15" name="object 115"/>
          <p:cNvSpPr/>
          <p:nvPr/>
        </p:nvSpPr>
        <p:spPr>
          <a:xfrm>
            <a:off x="3802060" y="388773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16" name="object 116"/>
          <p:cNvSpPr/>
          <p:nvPr/>
        </p:nvSpPr>
        <p:spPr>
          <a:xfrm>
            <a:off x="3835486" y="388773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17" name="object 117"/>
          <p:cNvSpPr/>
          <p:nvPr/>
        </p:nvSpPr>
        <p:spPr>
          <a:xfrm>
            <a:off x="3868911" y="388773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18" name="object 118"/>
          <p:cNvSpPr/>
          <p:nvPr/>
        </p:nvSpPr>
        <p:spPr>
          <a:xfrm>
            <a:off x="3902337" y="388773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19" name="object 119"/>
          <p:cNvSpPr/>
          <p:nvPr/>
        </p:nvSpPr>
        <p:spPr>
          <a:xfrm>
            <a:off x="3934610" y="388773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20" name="object 120"/>
          <p:cNvSpPr/>
          <p:nvPr/>
        </p:nvSpPr>
        <p:spPr>
          <a:xfrm>
            <a:off x="3968035" y="388773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21" name="object 121"/>
          <p:cNvSpPr/>
          <p:nvPr/>
        </p:nvSpPr>
        <p:spPr>
          <a:xfrm>
            <a:off x="4001461" y="388773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22" name="object 122"/>
          <p:cNvSpPr/>
          <p:nvPr/>
        </p:nvSpPr>
        <p:spPr>
          <a:xfrm>
            <a:off x="4034886" y="388773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23" name="object 123"/>
          <p:cNvSpPr/>
          <p:nvPr/>
        </p:nvSpPr>
        <p:spPr>
          <a:xfrm>
            <a:off x="4068312" y="388773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24" name="object 124"/>
          <p:cNvSpPr/>
          <p:nvPr/>
        </p:nvSpPr>
        <p:spPr>
          <a:xfrm>
            <a:off x="4101738" y="388773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25" name="object 125"/>
          <p:cNvSpPr/>
          <p:nvPr/>
        </p:nvSpPr>
        <p:spPr>
          <a:xfrm>
            <a:off x="4135163" y="388773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26" name="object 126"/>
          <p:cNvSpPr/>
          <p:nvPr/>
        </p:nvSpPr>
        <p:spPr>
          <a:xfrm>
            <a:off x="4168589" y="388773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27" name="object 127"/>
          <p:cNvSpPr/>
          <p:nvPr/>
        </p:nvSpPr>
        <p:spPr>
          <a:xfrm>
            <a:off x="4202014" y="388773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28" name="object 128"/>
          <p:cNvSpPr/>
          <p:nvPr/>
        </p:nvSpPr>
        <p:spPr>
          <a:xfrm>
            <a:off x="4235440" y="388773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29" name="object 129"/>
          <p:cNvSpPr/>
          <p:nvPr/>
        </p:nvSpPr>
        <p:spPr>
          <a:xfrm>
            <a:off x="4268865" y="388773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30" name="object 130"/>
          <p:cNvSpPr/>
          <p:nvPr/>
        </p:nvSpPr>
        <p:spPr>
          <a:xfrm>
            <a:off x="4301138" y="388773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31" name="object 131"/>
          <p:cNvSpPr/>
          <p:nvPr/>
        </p:nvSpPr>
        <p:spPr>
          <a:xfrm>
            <a:off x="4334564" y="388773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32" name="object 132"/>
          <p:cNvSpPr/>
          <p:nvPr/>
        </p:nvSpPr>
        <p:spPr>
          <a:xfrm>
            <a:off x="4367989" y="388773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33" name="object 133"/>
          <p:cNvSpPr/>
          <p:nvPr/>
        </p:nvSpPr>
        <p:spPr>
          <a:xfrm>
            <a:off x="4401415" y="3887737"/>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134" name="object 134"/>
          <p:cNvSpPr/>
          <p:nvPr/>
        </p:nvSpPr>
        <p:spPr>
          <a:xfrm>
            <a:off x="4434841" y="3887737"/>
            <a:ext cx="17288" cy="0"/>
          </a:xfrm>
          <a:custGeom>
            <a:avLst/>
            <a:gdLst/>
            <a:ahLst/>
            <a:cxnLst/>
            <a:rect l="l" t="t" r="r" b="b"/>
            <a:pathLst>
              <a:path w="19049">
                <a:moveTo>
                  <a:pt x="0" y="0"/>
                </a:moveTo>
                <a:lnTo>
                  <a:pt x="19049" y="0"/>
                </a:lnTo>
              </a:path>
            </a:pathLst>
          </a:custGeom>
          <a:ln w="28752">
            <a:solidFill>
              <a:srgbClr val="000000"/>
            </a:solidFill>
          </a:ln>
        </p:spPr>
        <p:txBody>
          <a:bodyPr wrap="square" lIns="0" tIns="0" rIns="0" bIns="0" rtlCol="0">
            <a:noAutofit/>
          </a:bodyPr>
          <a:lstStyle/>
          <a:p>
            <a:endParaRPr sz="1634"/>
          </a:p>
        </p:txBody>
      </p:sp>
      <p:sp>
        <p:nvSpPr>
          <p:cNvPr id="135" name="object 135"/>
          <p:cNvSpPr/>
          <p:nvPr/>
        </p:nvSpPr>
        <p:spPr>
          <a:xfrm>
            <a:off x="4468266" y="388773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36" name="object 136"/>
          <p:cNvSpPr/>
          <p:nvPr/>
        </p:nvSpPr>
        <p:spPr>
          <a:xfrm>
            <a:off x="4501692" y="3887737"/>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137" name="object 137"/>
          <p:cNvSpPr/>
          <p:nvPr/>
        </p:nvSpPr>
        <p:spPr>
          <a:xfrm>
            <a:off x="4535117" y="388773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38" name="object 138"/>
          <p:cNvSpPr/>
          <p:nvPr/>
        </p:nvSpPr>
        <p:spPr>
          <a:xfrm>
            <a:off x="4568543" y="3887737"/>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139" name="object 139"/>
          <p:cNvSpPr/>
          <p:nvPr/>
        </p:nvSpPr>
        <p:spPr>
          <a:xfrm>
            <a:off x="2465038" y="2254497"/>
            <a:ext cx="980867" cy="816043"/>
          </a:xfrm>
          <a:custGeom>
            <a:avLst/>
            <a:gdLst/>
            <a:ahLst/>
            <a:cxnLst/>
            <a:rect l="l" t="t" r="r" b="b"/>
            <a:pathLst>
              <a:path w="1080770" h="899159">
                <a:moveTo>
                  <a:pt x="541019" y="899159"/>
                </a:moveTo>
                <a:lnTo>
                  <a:pt x="0" y="899159"/>
                </a:lnTo>
                <a:lnTo>
                  <a:pt x="0" y="0"/>
                </a:lnTo>
                <a:lnTo>
                  <a:pt x="1080770" y="0"/>
                </a:lnTo>
                <a:lnTo>
                  <a:pt x="1080770" y="899159"/>
                </a:lnTo>
                <a:lnTo>
                  <a:pt x="541019" y="899159"/>
                </a:lnTo>
                <a:close/>
              </a:path>
            </a:pathLst>
          </a:custGeom>
          <a:ln w="28752">
            <a:solidFill>
              <a:srgbClr val="000000"/>
            </a:solidFill>
          </a:ln>
        </p:spPr>
        <p:txBody>
          <a:bodyPr wrap="square" lIns="0" tIns="0" rIns="0" bIns="0" rtlCol="0">
            <a:noAutofit/>
          </a:bodyPr>
          <a:lstStyle/>
          <a:p>
            <a:endParaRPr sz="1634"/>
          </a:p>
        </p:txBody>
      </p:sp>
      <p:sp>
        <p:nvSpPr>
          <p:cNvPr id="140" name="object 140"/>
          <p:cNvSpPr/>
          <p:nvPr/>
        </p:nvSpPr>
        <p:spPr>
          <a:xfrm>
            <a:off x="4082143" y="307053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41" name="object 141"/>
          <p:cNvSpPr/>
          <p:nvPr/>
        </p:nvSpPr>
        <p:spPr>
          <a:xfrm>
            <a:off x="4048718" y="307053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42" name="object 142"/>
          <p:cNvSpPr/>
          <p:nvPr/>
        </p:nvSpPr>
        <p:spPr>
          <a:xfrm>
            <a:off x="4015292" y="307053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43" name="object 143"/>
          <p:cNvSpPr/>
          <p:nvPr/>
        </p:nvSpPr>
        <p:spPr>
          <a:xfrm>
            <a:off x="3983019" y="307053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44" name="object 144"/>
          <p:cNvSpPr/>
          <p:nvPr/>
        </p:nvSpPr>
        <p:spPr>
          <a:xfrm>
            <a:off x="3949594" y="3070539"/>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45" name="object 145"/>
          <p:cNvSpPr/>
          <p:nvPr/>
        </p:nvSpPr>
        <p:spPr>
          <a:xfrm>
            <a:off x="3916168" y="307053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46" name="object 146"/>
          <p:cNvSpPr/>
          <p:nvPr/>
        </p:nvSpPr>
        <p:spPr>
          <a:xfrm>
            <a:off x="3882743" y="307053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47" name="object 147"/>
          <p:cNvSpPr/>
          <p:nvPr/>
        </p:nvSpPr>
        <p:spPr>
          <a:xfrm>
            <a:off x="3849317" y="307053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48" name="object 148"/>
          <p:cNvSpPr/>
          <p:nvPr/>
        </p:nvSpPr>
        <p:spPr>
          <a:xfrm>
            <a:off x="3815892" y="307053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49" name="object 149"/>
          <p:cNvSpPr/>
          <p:nvPr/>
        </p:nvSpPr>
        <p:spPr>
          <a:xfrm>
            <a:off x="3782466" y="3070539"/>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50" name="object 150"/>
          <p:cNvSpPr/>
          <p:nvPr/>
        </p:nvSpPr>
        <p:spPr>
          <a:xfrm>
            <a:off x="3749040" y="307053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51" name="object 151"/>
          <p:cNvSpPr/>
          <p:nvPr/>
        </p:nvSpPr>
        <p:spPr>
          <a:xfrm>
            <a:off x="3715615" y="307053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52" name="object 152"/>
          <p:cNvSpPr/>
          <p:nvPr/>
        </p:nvSpPr>
        <p:spPr>
          <a:xfrm>
            <a:off x="3682189" y="307053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53" name="object 153"/>
          <p:cNvSpPr/>
          <p:nvPr/>
        </p:nvSpPr>
        <p:spPr>
          <a:xfrm>
            <a:off x="3648764" y="307053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54" name="object 154"/>
          <p:cNvSpPr/>
          <p:nvPr/>
        </p:nvSpPr>
        <p:spPr>
          <a:xfrm>
            <a:off x="3615338" y="307053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55" name="object 155"/>
          <p:cNvSpPr/>
          <p:nvPr/>
        </p:nvSpPr>
        <p:spPr>
          <a:xfrm>
            <a:off x="4589289" y="226602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56" name="object 156"/>
          <p:cNvSpPr/>
          <p:nvPr/>
        </p:nvSpPr>
        <p:spPr>
          <a:xfrm>
            <a:off x="4589289" y="229944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57" name="object 157"/>
          <p:cNvSpPr/>
          <p:nvPr/>
        </p:nvSpPr>
        <p:spPr>
          <a:xfrm>
            <a:off x="4589289" y="233287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58" name="object 158"/>
          <p:cNvSpPr/>
          <p:nvPr/>
        </p:nvSpPr>
        <p:spPr>
          <a:xfrm>
            <a:off x="4589289" y="236629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59" name="object 159"/>
          <p:cNvSpPr/>
          <p:nvPr/>
        </p:nvSpPr>
        <p:spPr>
          <a:xfrm>
            <a:off x="4589289" y="2399724"/>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60" name="object 160"/>
          <p:cNvSpPr/>
          <p:nvPr/>
        </p:nvSpPr>
        <p:spPr>
          <a:xfrm>
            <a:off x="4589289" y="2433150"/>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61" name="object 161"/>
          <p:cNvSpPr/>
          <p:nvPr/>
        </p:nvSpPr>
        <p:spPr>
          <a:xfrm>
            <a:off x="4589289" y="246657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62" name="object 162"/>
          <p:cNvSpPr/>
          <p:nvPr/>
        </p:nvSpPr>
        <p:spPr>
          <a:xfrm>
            <a:off x="4589289" y="2500000"/>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63" name="object 163"/>
          <p:cNvSpPr/>
          <p:nvPr/>
        </p:nvSpPr>
        <p:spPr>
          <a:xfrm>
            <a:off x="4589289" y="253342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64" name="object 164"/>
          <p:cNvSpPr/>
          <p:nvPr/>
        </p:nvSpPr>
        <p:spPr>
          <a:xfrm>
            <a:off x="4589289" y="2566851"/>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65" name="object 165"/>
          <p:cNvSpPr/>
          <p:nvPr/>
        </p:nvSpPr>
        <p:spPr>
          <a:xfrm>
            <a:off x="4589289" y="259912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66" name="object 166"/>
          <p:cNvSpPr/>
          <p:nvPr/>
        </p:nvSpPr>
        <p:spPr>
          <a:xfrm>
            <a:off x="4589289" y="263255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67" name="object 167"/>
          <p:cNvSpPr/>
          <p:nvPr/>
        </p:nvSpPr>
        <p:spPr>
          <a:xfrm>
            <a:off x="4589289" y="266597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68" name="object 168"/>
          <p:cNvSpPr/>
          <p:nvPr/>
        </p:nvSpPr>
        <p:spPr>
          <a:xfrm>
            <a:off x="4589289" y="269940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69" name="object 169"/>
          <p:cNvSpPr/>
          <p:nvPr/>
        </p:nvSpPr>
        <p:spPr>
          <a:xfrm>
            <a:off x="4589289" y="273282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70" name="object 170"/>
          <p:cNvSpPr/>
          <p:nvPr/>
        </p:nvSpPr>
        <p:spPr>
          <a:xfrm>
            <a:off x="4589289" y="276625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71" name="object 171"/>
          <p:cNvSpPr/>
          <p:nvPr/>
        </p:nvSpPr>
        <p:spPr>
          <a:xfrm>
            <a:off x="4589289" y="2799678"/>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72" name="object 172"/>
          <p:cNvSpPr/>
          <p:nvPr/>
        </p:nvSpPr>
        <p:spPr>
          <a:xfrm>
            <a:off x="4589289" y="2833104"/>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73" name="object 173"/>
          <p:cNvSpPr/>
          <p:nvPr/>
        </p:nvSpPr>
        <p:spPr>
          <a:xfrm>
            <a:off x="4589289" y="2866530"/>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74" name="object 174"/>
          <p:cNvSpPr/>
          <p:nvPr/>
        </p:nvSpPr>
        <p:spPr>
          <a:xfrm>
            <a:off x="4589289" y="2899955"/>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75" name="object 175"/>
          <p:cNvSpPr/>
          <p:nvPr/>
        </p:nvSpPr>
        <p:spPr>
          <a:xfrm>
            <a:off x="4589289" y="2933381"/>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176" name="object 176"/>
          <p:cNvSpPr/>
          <p:nvPr/>
        </p:nvSpPr>
        <p:spPr>
          <a:xfrm>
            <a:off x="4589289" y="2966805"/>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177" name="object 177"/>
          <p:cNvSpPr/>
          <p:nvPr/>
        </p:nvSpPr>
        <p:spPr>
          <a:xfrm>
            <a:off x="4589289" y="299907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78" name="object 178"/>
          <p:cNvSpPr/>
          <p:nvPr/>
        </p:nvSpPr>
        <p:spPr>
          <a:xfrm>
            <a:off x="4589289" y="303250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179" name="object 179"/>
          <p:cNvSpPr/>
          <p:nvPr/>
        </p:nvSpPr>
        <p:spPr>
          <a:xfrm>
            <a:off x="4576611" y="3065930"/>
            <a:ext cx="12679" cy="4610"/>
          </a:xfrm>
          <a:custGeom>
            <a:avLst/>
            <a:gdLst/>
            <a:ahLst/>
            <a:cxnLst/>
            <a:rect l="l" t="t" r="r" b="b"/>
            <a:pathLst>
              <a:path w="13970" h="5079">
                <a:moveTo>
                  <a:pt x="13970" y="0"/>
                </a:moveTo>
                <a:lnTo>
                  <a:pt x="13970" y="5079"/>
                </a:lnTo>
                <a:lnTo>
                  <a:pt x="0" y="5079"/>
                </a:lnTo>
              </a:path>
            </a:pathLst>
          </a:custGeom>
          <a:ln w="28752">
            <a:solidFill>
              <a:srgbClr val="000000"/>
            </a:solidFill>
          </a:ln>
        </p:spPr>
        <p:txBody>
          <a:bodyPr wrap="square" lIns="0" tIns="0" rIns="0" bIns="0" rtlCol="0">
            <a:noAutofit/>
          </a:bodyPr>
          <a:lstStyle/>
          <a:p>
            <a:endParaRPr sz="1634"/>
          </a:p>
        </p:txBody>
      </p:sp>
      <p:sp>
        <p:nvSpPr>
          <p:cNvPr id="180" name="object 180"/>
          <p:cNvSpPr/>
          <p:nvPr/>
        </p:nvSpPr>
        <p:spPr>
          <a:xfrm>
            <a:off x="4544337" y="307053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81" name="object 181"/>
          <p:cNvSpPr/>
          <p:nvPr/>
        </p:nvSpPr>
        <p:spPr>
          <a:xfrm>
            <a:off x="4510912" y="3070539"/>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82" name="object 182"/>
          <p:cNvSpPr/>
          <p:nvPr/>
        </p:nvSpPr>
        <p:spPr>
          <a:xfrm>
            <a:off x="4477487" y="3070539"/>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83" name="object 183"/>
          <p:cNvSpPr/>
          <p:nvPr/>
        </p:nvSpPr>
        <p:spPr>
          <a:xfrm>
            <a:off x="4444061" y="307053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84" name="object 184"/>
          <p:cNvSpPr/>
          <p:nvPr/>
        </p:nvSpPr>
        <p:spPr>
          <a:xfrm>
            <a:off x="4410636" y="3070539"/>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85" name="object 185"/>
          <p:cNvSpPr/>
          <p:nvPr/>
        </p:nvSpPr>
        <p:spPr>
          <a:xfrm>
            <a:off x="4377210" y="307053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86" name="object 186"/>
          <p:cNvSpPr/>
          <p:nvPr/>
        </p:nvSpPr>
        <p:spPr>
          <a:xfrm>
            <a:off x="4343785" y="307053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87" name="object 187"/>
          <p:cNvSpPr/>
          <p:nvPr/>
        </p:nvSpPr>
        <p:spPr>
          <a:xfrm>
            <a:off x="4310359" y="307053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88" name="object 188"/>
          <p:cNvSpPr/>
          <p:nvPr/>
        </p:nvSpPr>
        <p:spPr>
          <a:xfrm>
            <a:off x="4276933" y="307053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89" name="object 189"/>
          <p:cNvSpPr/>
          <p:nvPr/>
        </p:nvSpPr>
        <p:spPr>
          <a:xfrm>
            <a:off x="4243508" y="307053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90" name="object 190"/>
          <p:cNvSpPr/>
          <p:nvPr/>
        </p:nvSpPr>
        <p:spPr>
          <a:xfrm>
            <a:off x="4210082" y="307053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91" name="object 191"/>
          <p:cNvSpPr/>
          <p:nvPr/>
        </p:nvSpPr>
        <p:spPr>
          <a:xfrm>
            <a:off x="4176657" y="3070539"/>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192" name="object 192"/>
          <p:cNvSpPr/>
          <p:nvPr/>
        </p:nvSpPr>
        <p:spPr>
          <a:xfrm>
            <a:off x="4144384" y="3070539"/>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193" name="object 193"/>
          <p:cNvSpPr/>
          <p:nvPr/>
        </p:nvSpPr>
        <p:spPr>
          <a:xfrm>
            <a:off x="4110959" y="3070539"/>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194" name="object 194"/>
          <p:cNvSpPr/>
          <p:nvPr/>
        </p:nvSpPr>
        <p:spPr>
          <a:xfrm>
            <a:off x="3609575" y="304403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95" name="object 195"/>
          <p:cNvSpPr/>
          <p:nvPr/>
        </p:nvSpPr>
        <p:spPr>
          <a:xfrm>
            <a:off x="3609575" y="3010605"/>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96" name="object 196"/>
          <p:cNvSpPr/>
          <p:nvPr/>
        </p:nvSpPr>
        <p:spPr>
          <a:xfrm>
            <a:off x="3609575" y="297717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197" name="object 197"/>
          <p:cNvSpPr/>
          <p:nvPr/>
        </p:nvSpPr>
        <p:spPr>
          <a:xfrm>
            <a:off x="3609575" y="294490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198" name="object 198"/>
          <p:cNvSpPr/>
          <p:nvPr/>
        </p:nvSpPr>
        <p:spPr>
          <a:xfrm>
            <a:off x="3609575" y="2911481"/>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199" name="object 199"/>
          <p:cNvSpPr/>
          <p:nvPr/>
        </p:nvSpPr>
        <p:spPr>
          <a:xfrm>
            <a:off x="3609575" y="2878056"/>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200" name="object 200"/>
          <p:cNvSpPr/>
          <p:nvPr/>
        </p:nvSpPr>
        <p:spPr>
          <a:xfrm>
            <a:off x="3609575" y="284463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01" name="object 201"/>
          <p:cNvSpPr/>
          <p:nvPr/>
        </p:nvSpPr>
        <p:spPr>
          <a:xfrm>
            <a:off x="3609575" y="2811204"/>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202" name="object 202"/>
          <p:cNvSpPr/>
          <p:nvPr/>
        </p:nvSpPr>
        <p:spPr>
          <a:xfrm>
            <a:off x="3609575" y="277777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03" name="object 203"/>
          <p:cNvSpPr/>
          <p:nvPr/>
        </p:nvSpPr>
        <p:spPr>
          <a:xfrm>
            <a:off x="3609575" y="274435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04" name="object 204"/>
          <p:cNvSpPr/>
          <p:nvPr/>
        </p:nvSpPr>
        <p:spPr>
          <a:xfrm>
            <a:off x="3609575" y="271092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05" name="object 205"/>
          <p:cNvSpPr/>
          <p:nvPr/>
        </p:nvSpPr>
        <p:spPr>
          <a:xfrm>
            <a:off x="3609575" y="267750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06" name="object 206"/>
          <p:cNvSpPr/>
          <p:nvPr/>
        </p:nvSpPr>
        <p:spPr>
          <a:xfrm>
            <a:off x="3609575" y="264407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07" name="object 207"/>
          <p:cNvSpPr/>
          <p:nvPr/>
        </p:nvSpPr>
        <p:spPr>
          <a:xfrm>
            <a:off x="3609575" y="261065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08" name="object 208"/>
          <p:cNvSpPr/>
          <p:nvPr/>
        </p:nvSpPr>
        <p:spPr>
          <a:xfrm>
            <a:off x="3609575" y="257837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209" name="object 209"/>
          <p:cNvSpPr/>
          <p:nvPr/>
        </p:nvSpPr>
        <p:spPr>
          <a:xfrm>
            <a:off x="3609575" y="254495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10" name="object 210"/>
          <p:cNvSpPr/>
          <p:nvPr/>
        </p:nvSpPr>
        <p:spPr>
          <a:xfrm>
            <a:off x="3609575" y="2511526"/>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211" name="object 211"/>
          <p:cNvSpPr/>
          <p:nvPr/>
        </p:nvSpPr>
        <p:spPr>
          <a:xfrm>
            <a:off x="3609575" y="247810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12" name="object 212"/>
          <p:cNvSpPr/>
          <p:nvPr/>
        </p:nvSpPr>
        <p:spPr>
          <a:xfrm>
            <a:off x="3609575" y="244467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13" name="object 213"/>
          <p:cNvSpPr/>
          <p:nvPr/>
        </p:nvSpPr>
        <p:spPr>
          <a:xfrm>
            <a:off x="3609575" y="2411250"/>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214" name="object 214"/>
          <p:cNvSpPr/>
          <p:nvPr/>
        </p:nvSpPr>
        <p:spPr>
          <a:xfrm>
            <a:off x="3609575" y="237782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215" name="object 215"/>
          <p:cNvSpPr/>
          <p:nvPr/>
        </p:nvSpPr>
        <p:spPr>
          <a:xfrm>
            <a:off x="3609575" y="234439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16" name="object 216"/>
          <p:cNvSpPr/>
          <p:nvPr/>
        </p:nvSpPr>
        <p:spPr>
          <a:xfrm>
            <a:off x="3609575" y="231097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17" name="object 217"/>
          <p:cNvSpPr/>
          <p:nvPr/>
        </p:nvSpPr>
        <p:spPr>
          <a:xfrm>
            <a:off x="3609575" y="227754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218" name="object 218"/>
          <p:cNvSpPr/>
          <p:nvPr/>
        </p:nvSpPr>
        <p:spPr>
          <a:xfrm>
            <a:off x="3609575" y="2254496"/>
            <a:ext cx="9220" cy="6915"/>
          </a:xfrm>
          <a:custGeom>
            <a:avLst/>
            <a:gdLst/>
            <a:ahLst/>
            <a:cxnLst/>
            <a:rect l="l" t="t" r="r" b="b"/>
            <a:pathLst>
              <a:path w="10159" h="7619">
                <a:moveTo>
                  <a:pt x="0" y="7619"/>
                </a:moveTo>
                <a:lnTo>
                  <a:pt x="0" y="0"/>
                </a:lnTo>
                <a:lnTo>
                  <a:pt x="10159" y="0"/>
                </a:lnTo>
              </a:path>
            </a:pathLst>
          </a:custGeom>
          <a:ln w="28752">
            <a:solidFill>
              <a:srgbClr val="000000"/>
            </a:solidFill>
          </a:ln>
        </p:spPr>
        <p:txBody>
          <a:bodyPr wrap="square" lIns="0" tIns="0" rIns="0" bIns="0" rtlCol="0">
            <a:noAutofit/>
          </a:bodyPr>
          <a:lstStyle/>
          <a:p>
            <a:endParaRPr sz="1634"/>
          </a:p>
        </p:txBody>
      </p:sp>
      <p:sp>
        <p:nvSpPr>
          <p:cNvPr id="219" name="object 219"/>
          <p:cNvSpPr/>
          <p:nvPr/>
        </p:nvSpPr>
        <p:spPr>
          <a:xfrm>
            <a:off x="3634932" y="225449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20" name="object 220"/>
          <p:cNvSpPr/>
          <p:nvPr/>
        </p:nvSpPr>
        <p:spPr>
          <a:xfrm>
            <a:off x="3668358" y="225449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21" name="object 221"/>
          <p:cNvSpPr/>
          <p:nvPr/>
        </p:nvSpPr>
        <p:spPr>
          <a:xfrm>
            <a:off x="3701784" y="2254496"/>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22" name="object 222"/>
          <p:cNvSpPr/>
          <p:nvPr/>
        </p:nvSpPr>
        <p:spPr>
          <a:xfrm>
            <a:off x="3735209" y="225449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23" name="object 223"/>
          <p:cNvSpPr/>
          <p:nvPr/>
        </p:nvSpPr>
        <p:spPr>
          <a:xfrm>
            <a:off x="3768635" y="225449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24" name="object 224"/>
          <p:cNvSpPr/>
          <p:nvPr/>
        </p:nvSpPr>
        <p:spPr>
          <a:xfrm>
            <a:off x="3802060" y="225449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25" name="object 225"/>
          <p:cNvSpPr/>
          <p:nvPr/>
        </p:nvSpPr>
        <p:spPr>
          <a:xfrm>
            <a:off x="3835486" y="225449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26" name="object 226"/>
          <p:cNvSpPr/>
          <p:nvPr/>
        </p:nvSpPr>
        <p:spPr>
          <a:xfrm>
            <a:off x="3868911" y="2254496"/>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27" name="object 227"/>
          <p:cNvSpPr/>
          <p:nvPr/>
        </p:nvSpPr>
        <p:spPr>
          <a:xfrm>
            <a:off x="3902337" y="225449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28" name="object 228"/>
          <p:cNvSpPr/>
          <p:nvPr/>
        </p:nvSpPr>
        <p:spPr>
          <a:xfrm>
            <a:off x="3934610" y="225449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29" name="object 229"/>
          <p:cNvSpPr/>
          <p:nvPr/>
        </p:nvSpPr>
        <p:spPr>
          <a:xfrm>
            <a:off x="3968035" y="225449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30" name="object 230"/>
          <p:cNvSpPr/>
          <p:nvPr/>
        </p:nvSpPr>
        <p:spPr>
          <a:xfrm>
            <a:off x="4001461" y="225449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31" name="object 231"/>
          <p:cNvSpPr/>
          <p:nvPr/>
        </p:nvSpPr>
        <p:spPr>
          <a:xfrm>
            <a:off x="4034886" y="225449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32" name="object 232"/>
          <p:cNvSpPr/>
          <p:nvPr/>
        </p:nvSpPr>
        <p:spPr>
          <a:xfrm>
            <a:off x="4068312" y="225449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33" name="object 233"/>
          <p:cNvSpPr/>
          <p:nvPr/>
        </p:nvSpPr>
        <p:spPr>
          <a:xfrm>
            <a:off x="4101738" y="225449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4" name="object 234"/>
          <p:cNvSpPr/>
          <p:nvPr/>
        </p:nvSpPr>
        <p:spPr>
          <a:xfrm>
            <a:off x="4135163" y="225449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5" name="object 235"/>
          <p:cNvSpPr/>
          <p:nvPr/>
        </p:nvSpPr>
        <p:spPr>
          <a:xfrm>
            <a:off x="4168589" y="2254496"/>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36" name="object 236"/>
          <p:cNvSpPr/>
          <p:nvPr/>
        </p:nvSpPr>
        <p:spPr>
          <a:xfrm>
            <a:off x="4202014" y="225449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7" name="object 237"/>
          <p:cNvSpPr/>
          <p:nvPr/>
        </p:nvSpPr>
        <p:spPr>
          <a:xfrm>
            <a:off x="4235440" y="225449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8" name="object 238"/>
          <p:cNvSpPr/>
          <p:nvPr/>
        </p:nvSpPr>
        <p:spPr>
          <a:xfrm>
            <a:off x="4268865" y="225449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39" name="object 239"/>
          <p:cNvSpPr/>
          <p:nvPr/>
        </p:nvSpPr>
        <p:spPr>
          <a:xfrm>
            <a:off x="4301138" y="225449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40" name="object 240"/>
          <p:cNvSpPr/>
          <p:nvPr/>
        </p:nvSpPr>
        <p:spPr>
          <a:xfrm>
            <a:off x="4334564" y="225449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41" name="object 241"/>
          <p:cNvSpPr/>
          <p:nvPr/>
        </p:nvSpPr>
        <p:spPr>
          <a:xfrm>
            <a:off x="4367989" y="225449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42" name="object 242"/>
          <p:cNvSpPr/>
          <p:nvPr/>
        </p:nvSpPr>
        <p:spPr>
          <a:xfrm>
            <a:off x="4401415" y="2254496"/>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43" name="object 243"/>
          <p:cNvSpPr/>
          <p:nvPr/>
        </p:nvSpPr>
        <p:spPr>
          <a:xfrm>
            <a:off x="4434841" y="2254496"/>
            <a:ext cx="17288" cy="0"/>
          </a:xfrm>
          <a:custGeom>
            <a:avLst/>
            <a:gdLst/>
            <a:ahLst/>
            <a:cxnLst/>
            <a:rect l="l" t="t" r="r" b="b"/>
            <a:pathLst>
              <a:path w="19049">
                <a:moveTo>
                  <a:pt x="0" y="0"/>
                </a:moveTo>
                <a:lnTo>
                  <a:pt x="19049" y="0"/>
                </a:lnTo>
              </a:path>
            </a:pathLst>
          </a:custGeom>
          <a:ln w="28752">
            <a:solidFill>
              <a:srgbClr val="000000"/>
            </a:solidFill>
          </a:ln>
        </p:spPr>
        <p:txBody>
          <a:bodyPr wrap="square" lIns="0" tIns="0" rIns="0" bIns="0" rtlCol="0">
            <a:noAutofit/>
          </a:bodyPr>
          <a:lstStyle/>
          <a:p>
            <a:endParaRPr sz="1634"/>
          </a:p>
        </p:txBody>
      </p:sp>
      <p:sp>
        <p:nvSpPr>
          <p:cNvPr id="244" name="object 244"/>
          <p:cNvSpPr/>
          <p:nvPr/>
        </p:nvSpPr>
        <p:spPr>
          <a:xfrm>
            <a:off x="4468266" y="2254496"/>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45" name="object 245"/>
          <p:cNvSpPr/>
          <p:nvPr/>
        </p:nvSpPr>
        <p:spPr>
          <a:xfrm>
            <a:off x="4501692" y="2254496"/>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46" name="object 246"/>
          <p:cNvSpPr/>
          <p:nvPr/>
        </p:nvSpPr>
        <p:spPr>
          <a:xfrm>
            <a:off x="4535117" y="2254496"/>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47" name="object 247"/>
          <p:cNvSpPr/>
          <p:nvPr/>
        </p:nvSpPr>
        <p:spPr>
          <a:xfrm>
            <a:off x="4568543" y="2254496"/>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48" name="object 248"/>
          <p:cNvSpPr/>
          <p:nvPr/>
        </p:nvSpPr>
        <p:spPr>
          <a:xfrm>
            <a:off x="3510451"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49" name="object 249"/>
          <p:cNvSpPr/>
          <p:nvPr/>
        </p:nvSpPr>
        <p:spPr>
          <a:xfrm>
            <a:off x="3477026"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50" name="object 250"/>
          <p:cNvSpPr/>
          <p:nvPr/>
        </p:nvSpPr>
        <p:spPr>
          <a:xfrm>
            <a:off x="3443600"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51" name="object 251"/>
          <p:cNvSpPr/>
          <p:nvPr/>
        </p:nvSpPr>
        <p:spPr>
          <a:xfrm>
            <a:off x="3410174"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52" name="object 252"/>
          <p:cNvSpPr/>
          <p:nvPr/>
        </p:nvSpPr>
        <p:spPr>
          <a:xfrm>
            <a:off x="3377901"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53" name="object 253"/>
          <p:cNvSpPr/>
          <p:nvPr/>
        </p:nvSpPr>
        <p:spPr>
          <a:xfrm>
            <a:off x="3344476" y="372406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54" name="object 254"/>
          <p:cNvSpPr/>
          <p:nvPr/>
        </p:nvSpPr>
        <p:spPr>
          <a:xfrm>
            <a:off x="3311051"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55" name="object 255"/>
          <p:cNvSpPr/>
          <p:nvPr/>
        </p:nvSpPr>
        <p:spPr>
          <a:xfrm>
            <a:off x="3277625"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56" name="object 256"/>
          <p:cNvSpPr/>
          <p:nvPr/>
        </p:nvSpPr>
        <p:spPr>
          <a:xfrm>
            <a:off x="3244200"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57" name="object 257"/>
          <p:cNvSpPr/>
          <p:nvPr/>
        </p:nvSpPr>
        <p:spPr>
          <a:xfrm>
            <a:off x="3210773"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58" name="object 258"/>
          <p:cNvSpPr/>
          <p:nvPr/>
        </p:nvSpPr>
        <p:spPr>
          <a:xfrm>
            <a:off x="3177348"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59" name="object 259"/>
          <p:cNvSpPr/>
          <p:nvPr/>
        </p:nvSpPr>
        <p:spPr>
          <a:xfrm>
            <a:off x="3143923"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60" name="object 260"/>
          <p:cNvSpPr/>
          <p:nvPr/>
        </p:nvSpPr>
        <p:spPr>
          <a:xfrm>
            <a:off x="3110497"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61" name="object 261"/>
          <p:cNvSpPr/>
          <p:nvPr/>
        </p:nvSpPr>
        <p:spPr>
          <a:xfrm>
            <a:off x="3077072"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62" name="object 262"/>
          <p:cNvSpPr/>
          <p:nvPr/>
        </p:nvSpPr>
        <p:spPr>
          <a:xfrm>
            <a:off x="3043645"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63" name="object 263"/>
          <p:cNvSpPr/>
          <p:nvPr/>
        </p:nvSpPr>
        <p:spPr>
          <a:xfrm>
            <a:off x="3010220"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64" name="object 264"/>
          <p:cNvSpPr/>
          <p:nvPr/>
        </p:nvSpPr>
        <p:spPr>
          <a:xfrm>
            <a:off x="2977948"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65" name="object 265"/>
          <p:cNvSpPr/>
          <p:nvPr/>
        </p:nvSpPr>
        <p:spPr>
          <a:xfrm>
            <a:off x="2944522"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66" name="object 266"/>
          <p:cNvSpPr/>
          <p:nvPr/>
        </p:nvSpPr>
        <p:spPr>
          <a:xfrm>
            <a:off x="2911097" y="372406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67" name="object 267"/>
          <p:cNvSpPr/>
          <p:nvPr/>
        </p:nvSpPr>
        <p:spPr>
          <a:xfrm>
            <a:off x="2877671"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68" name="object 268"/>
          <p:cNvSpPr/>
          <p:nvPr/>
        </p:nvSpPr>
        <p:spPr>
          <a:xfrm>
            <a:off x="2844246" y="372406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69" name="object 269"/>
          <p:cNvSpPr/>
          <p:nvPr/>
        </p:nvSpPr>
        <p:spPr>
          <a:xfrm>
            <a:off x="2810820"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70" name="object 270"/>
          <p:cNvSpPr/>
          <p:nvPr/>
        </p:nvSpPr>
        <p:spPr>
          <a:xfrm>
            <a:off x="2777394"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71" name="object 271"/>
          <p:cNvSpPr/>
          <p:nvPr/>
        </p:nvSpPr>
        <p:spPr>
          <a:xfrm>
            <a:off x="2743969"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72" name="object 272"/>
          <p:cNvSpPr/>
          <p:nvPr/>
        </p:nvSpPr>
        <p:spPr>
          <a:xfrm>
            <a:off x="2710543"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73" name="object 273"/>
          <p:cNvSpPr/>
          <p:nvPr/>
        </p:nvSpPr>
        <p:spPr>
          <a:xfrm>
            <a:off x="2677118"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74" name="object 274"/>
          <p:cNvSpPr/>
          <p:nvPr/>
        </p:nvSpPr>
        <p:spPr>
          <a:xfrm>
            <a:off x="2643692"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275" name="object 275"/>
          <p:cNvSpPr/>
          <p:nvPr/>
        </p:nvSpPr>
        <p:spPr>
          <a:xfrm>
            <a:off x="2611419" y="372406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76" name="object 276"/>
          <p:cNvSpPr/>
          <p:nvPr/>
        </p:nvSpPr>
        <p:spPr>
          <a:xfrm>
            <a:off x="2577994"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77" name="object 277"/>
          <p:cNvSpPr/>
          <p:nvPr/>
        </p:nvSpPr>
        <p:spPr>
          <a:xfrm>
            <a:off x="2544568" y="372406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278" name="object 278"/>
          <p:cNvSpPr/>
          <p:nvPr/>
        </p:nvSpPr>
        <p:spPr>
          <a:xfrm>
            <a:off x="2511143"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79" name="object 279"/>
          <p:cNvSpPr/>
          <p:nvPr/>
        </p:nvSpPr>
        <p:spPr>
          <a:xfrm>
            <a:off x="2477717"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280" name="object 280"/>
          <p:cNvSpPr/>
          <p:nvPr/>
        </p:nvSpPr>
        <p:spPr>
          <a:xfrm>
            <a:off x="2480022"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81" name="object 281"/>
          <p:cNvSpPr/>
          <p:nvPr/>
        </p:nvSpPr>
        <p:spPr>
          <a:xfrm>
            <a:off x="2513448" y="323421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82" name="object 282"/>
          <p:cNvSpPr/>
          <p:nvPr/>
        </p:nvSpPr>
        <p:spPr>
          <a:xfrm>
            <a:off x="2546873"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83" name="object 283"/>
          <p:cNvSpPr/>
          <p:nvPr/>
        </p:nvSpPr>
        <p:spPr>
          <a:xfrm>
            <a:off x="2580299"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84" name="object 284"/>
          <p:cNvSpPr/>
          <p:nvPr/>
        </p:nvSpPr>
        <p:spPr>
          <a:xfrm>
            <a:off x="2613725" y="323421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85" name="object 285"/>
          <p:cNvSpPr/>
          <p:nvPr/>
        </p:nvSpPr>
        <p:spPr>
          <a:xfrm>
            <a:off x="2645997"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86" name="object 286"/>
          <p:cNvSpPr/>
          <p:nvPr/>
        </p:nvSpPr>
        <p:spPr>
          <a:xfrm>
            <a:off x="2679423"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87" name="object 287"/>
          <p:cNvSpPr/>
          <p:nvPr/>
        </p:nvSpPr>
        <p:spPr>
          <a:xfrm>
            <a:off x="2712848"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88" name="object 288"/>
          <p:cNvSpPr/>
          <p:nvPr/>
        </p:nvSpPr>
        <p:spPr>
          <a:xfrm>
            <a:off x="2746274"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89" name="object 289"/>
          <p:cNvSpPr/>
          <p:nvPr/>
        </p:nvSpPr>
        <p:spPr>
          <a:xfrm>
            <a:off x="2779699"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0" name="object 290"/>
          <p:cNvSpPr/>
          <p:nvPr/>
        </p:nvSpPr>
        <p:spPr>
          <a:xfrm>
            <a:off x="2813125" y="323421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91" name="object 291"/>
          <p:cNvSpPr/>
          <p:nvPr/>
        </p:nvSpPr>
        <p:spPr>
          <a:xfrm>
            <a:off x="2846551"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92" name="object 292"/>
          <p:cNvSpPr/>
          <p:nvPr/>
        </p:nvSpPr>
        <p:spPr>
          <a:xfrm>
            <a:off x="2879976"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93" name="object 293"/>
          <p:cNvSpPr/>
          <p:nvPr/>
        </p:nvSpPr>
        <p:spPr>
          <a:xfrm>
            <a:off x="2913402" y="323421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94" name="object 294"/>
          <p:cNvSpPr/>
          <p:nvPr/>
        </p:nvSpPr>
        <p:spPr>
          <a:xfrm>
            <a:off x="2946827" y="323421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295" name="object 295"/>
          <p:cNvSpPr/>
          <p:nvPr/>
        </p:nvSpPr>
        <p:spPr>
          <a:xfrm>
            <a:off x="2980252"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296" name="object 296"/>
          <p:cNvSpPr/>
          <p:nvPr/>
        </p:nvSpPr>
        <p:spPr>
          <a:xfrm>
            <a:off x="3012526"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7" name="object 297"/>
          <p:cNvSpPr/>
          <p:nvPr/>
        </p:nvSpPr>
        <p:spPr>
          <a:xfrm>
            <a:off x="3045951"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8" name="object 298"/>
          <p:cNvSpPr/>
          <p:nvPr/>
        </p:nvSpPr>
        <p:spPr>
          <a:xfrm>
            <a:off x="3079377"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299" name="object 299"/>
          <p:cNvSpPr/>
          <p:nvPr/>
        </p:nvSpPr>
        <p:spPr>
          <a:xfrm>
            <a:off x="3112801"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00" name="object 300"/>
          <p:cNvSpPr/>
          <p:nvPr/>
        </p:nvSpPr>
        <p:spPr>
          <a:xfrm>
            <a:off x="3146228"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01" name="object 301"/>
          <p:cNvSpPr/>
          <p:nvPr/>
        </p:nvSpPr>
        <p:spPr>
          <a:xfrm>
            <a:off x="3179653"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02" name="object 302"/>
          <p:cNvSpPr/>
          <p:nvPr/>
        </p:nvSpPr>
        <p:spPr>
          <a:xfrm>
            <a:off x="3213079"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03" name="object 303"/>
          <p:cNvSpPr/>
          <p:nvPr/>
        </p:nvSpPr>
        <p:spPr>
          <a:xfrm>
            <a:off x="3246505" y="323421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304" name="object 304"/>
          <p:cNvSpPr/>
          <p:nvPr/>
        </p:nvSpPr>
        <p:spPr>
          <a:xfrm>
            <a:off x="3279929"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05" name="object 305"/>
          <p:cNvSpPr/>
          <p:nvPr/>
        </p:nvSpPr>
        <p:spPr>
          <a:xfrm>
            <a:off x="3313356"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06" name="object 306"/>
          <p:cNvSpPr/>
          <p:nvPr/>
        </p:nvSpPr>
        <p:spPr>
          <a:xfrm>
            <a:off x="3346781"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07" name="object 307"/>
          <p:cNvSpPr/>
          <p:nvPr/>
        </p:nvSpPr>
        <p:spPr>
          <a:xfrm>
            <a:off x="3380207"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08" name="object 308"/>
          <p:cNvSpPr/>
          <p:nvPr/>
        </p:nvSpPr>
        <p:spPr>
          <a:xfrm>
            <a:off x="3412480"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09" name="object 309"/>
          <p:cNvSpPr/>
          <p:nvPr/>
        </p:nvSpPr>
        <p:spPr>
          <a:xfrm>
            <a:off x="3445905"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10" name="object 310"/>
          <p:cNvSpPr/>
          <p:nvPr/>
        </p:nvSpPr>
        <p:spPr>
          <a:xfrm>
            <a:off x="3479331"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11" name="object 311"/>
          <p:cNvSpPr/>
          <p:nvPr/>
        </p:nvSpPr>
        <p:spPr>
          <a:xfrm>
            <a:off x="3512756"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12" name="object 312"/>
          <p:cNvSpPr/>
          <p:nvPr/>
        </p:nvSpPr>
        <p:spPr>
          <a:xfrm>
            <a:off x="3546182"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13" name="object 313"/>
          <p:cNvSpPr/>
          <p:nvPr/>
        </p:nvSpPr>
        <p:spPr>
          <a:xfrm>
            <a:off x="3579608"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4" name="object 314"/>
          <p:cNvSpPr/>
          <p:nvPr/>
        </p:nvSpPr>
        <p:spPr>
          <a:xfrm>
            <a:off x="3613033"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5" name="object 315"/>
          <p:cNvSpPr/>
          <p:nvPr/>
        </p:nvSpPr>
        <p:spPr>
          <a:xfrm>
            <a:off x="3646459"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6" name="object 316"/>
          <p:cNvSpPr/>
          <p:nvPr/>
        </p:nvSpPr>
        <p:spPr>
          <a:xfrm>
            <a:off x="3679884"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7" name="object 317"/>
          <p:cNvSpPr/>
          <p:nvPr/>
        </p:nvSpPr>
        <p:spPr>
          <a:xfrm>
            <a:off x="3713310" y="323421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318" name="object 318"/>
          <p:cNvSpPr/>
          <p:nvPr/>
        </p:nvSpPr>
        <p:spPr>
          <a:xfrm>
            <a:off x="3746735"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19" name="object 319"/>
          <p:cNvSpPr/>
          <p:nvPr/>
        </p:nvSpPr>
        <p:spPr>
          <a:xfrm>
            <a:off x="3779008"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20" name="object 320"/>
          <p:cNvSpPr/>
          <p:nvPr/>
        </p:nvSpPr>
        <p:spPr>
          <a:xfrm>
            <a:off x="3812434"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21" name="object 321"/>
          <p:cNvSpPr/>
          <p:nvPr/>
        </p:nvSpPr>
        <p:spPr>
          <a:xfrm>
            <a:off x="3845859"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22" name="object 322"/>
          <p:cNvSpPr/>
          <p:nvPr/>
        </p:nvSpPr>
        <p:spPr>
          <a:xfrm>
            <a:off x="3879285"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23" name="object 323"/>
          <p:cNvSpPr/>
          <p:nvPr/>
        </p:nvSpPr>
        <p:spPr>
          <a:xfrm>
            <a:off x="3912710"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24" name="object 324"/>
          <p:cNvSpPr/>
          <p:nvPr/>
        </p:nvSpPr>
        <p:spPr>
          <a:xfrm>
            <a:off x="3946136"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25" name="object 325"/>
          <p:cNvSpPr/>
          <p:nvPr/>
        </p:nvSpPr>
        <p:spPr>
          <a:xfrm>
            <a:off x="3979562"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26" name="object 326"/>
          <p:cNvSpPr/>
          <p:nvPr/>
        </p:nvSpPr>
        <p:spPr>
          <a:xfrm>
            <a:off x="4012987" y="323421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327" name="object 327"/>
          <p:cNvSpPr/>
          <p:nvPr/>
        </p:nvSpPr>
        <p:spPr>
          <a:xfrm>
            <a:off x="4046413"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28" name="object 328"/>
          <p:cNvSpPr/>
          <p:nvPr/>
        </p:nvSpPr>
        <p:spPr>
          <a:xfrm>
            <a:off x="4079838"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29" name="object 329"/>
          <p:cNvSpPr/>
          <p:nvPr/>
        </p:nvSpPr>
        <p:spPr>
          <a:xfrm>
            <a:off x="4113264"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0" name="object 330"/>
          <p:cNvSpPr/>
          <p:nvPr/>
        </p:nvSpPr>
        <p:spPr>
          <a:xfrm>
            <a:off x="4146689"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1" name="object 331"/>
          <p:cNvSpPr/>
          <p:nvPr/>
        </p:nvSpPr>
        <p:spPr>
          <a:xfrm>
            <a:off x="4178962"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32" name="object 332"/>
          <p:cNvSpPr/>
          <p:nvPr/>
        </p:nvSpPr>
        <p:spPr>
          <a:xfrm>
            <a:off x="4212388"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33" name="object 333"/>
          <p:cNvSpPr/>
          <p:nvPr/>
        </p:nvSpPr>
        <p:spPr>
          <a:xfrm>
            <a:off x="4245813"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34" name="object 334"/>
          <p:cNvSpPr/>
          <p:nvPr/>
        </p:nvSpPr>
        <p:spPr>
          <a:xfrm>
            <a:off x="4279239"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35" name="object 335"/>
          <p:cNvSpPr/>
          <p:nvPr/>
        </p:nvSpPr>
        <p:spPr>
          <a:xfrm>
            <a:off x="4312664"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36" name="object 336"/>
          <p:cNvSpPr/>
          <p:nvPr/>
        </p:nvSpPr>
        <p:spPr>
          <a:xfrm>
            <a:off x="4346090"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7" name="object 337"/>
          <p:cNvSpPr/>
          <p:nvPr/>
        </p:nvSpPr>
        <p:spPr>
          <a:xfrm>
            <a:off x="4379515"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8" name="object 338"/>
          <p:cNvSpPr/>
          <p:nvPr/>
        </p:nvSpPr>
        <p:spPr>
          <a:xfrm>
            <a:off x="4412941"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39" name="object 339"/>
          <p:cNvSpPr/>
          <p:nvPr/>
        </p:nvSpPr>
        <p:spPr>
          <a:xfrm>
            <a:off x="4446366"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40" name="object 340"/>
          <p:cNvSpPr/>
          <p:nvPr/>
        </p:nvSpPr>
        <p:spPr>
          <a:xfrm>
            <a:off x="4479792" y="3234210"/>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341" name="object 341"/>
          <p:cNvSpPr/>
          <p:nvPr/>
        </p:nvSpPr>
        <p:spPr>
          <a:xfrm>
            <a:off x="4513218" y="3234210"/>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342" name="object 342"/>
          <p:cNvSpPr/>
          <p:nvPr/>
        </p:nvSpPr>
        <p:spPr>
          <a:xfrm>
            <a:off x="4545490" y="3234210"/>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343" name="object 343"/>
          <p:cNvSpPr/>
          <p:nvPr/>
        </p:nvSpPr>
        <p:spPr>
          <a:xfrm>
            <a:off x="4578915" y="3234211"/>
            <a:ext cx="10373" cy="6915"/>
          </a:xfrm>
          <a:custGeom>
            <a:avLst/>
            <a:gdLst/>
            <a:ahLst/>
            <a:cxnLst/>
            <a:rect l="l" t="t" r="r" b="b"/>
            <a:pathLst>
              <a:path w="11430" h="7619">
                <a:moveTo>
                  <a:pt x="0" y="0"/>
                </a:moveTo>
                <a:lnTo>
                  <a:pt x="11430" y="0"/>
                </a:lnTo>
                <a:lnTo>
                  <a:pt x="11430" y="7619"/>
                </a:lnTo>
              </a:path>
            </a:pathLst>
          </a:custGeom>
          <a:ln w="28752">
            <a:solidFill>
              <a:srgbClr val="000000"/>
            </a:solidFill>
          </a:ln>
        </p:spPr>
        <p:txBody>
          <a:bodyPr wrap="square" lIns="0" tIns="0" rIns="0" bIns="0" rtlCol="0">
            <a:noAutofit/>
          </a:bodyPr>
          <a:lstStyle/>
          <a:p>
            <a:endParaRPr sz="1634"/>
          </a:p>
        </p:txBody>
      </p:sp>
      <p:sp>
        <p:nvSpPr>
          <p:cNvPr id="344" name="object 344"/>
          <p:cNvSpPr/>
          <p:nvPr/>
        </p:nvSpPr>
        <p:spPr>
          <a:xfrm>
            <a:off x="4589289" y="325726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45" name="object 345"/>
          <p:cNvSpPr/>
          <p:nvPr/>
        </p:nvSpPr>
        <p:spPr>
          <a:xfrm>
            <a:off x="4589289" y="329068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46" name="object 346"/>
          <p:cNvSpPr/>
          <p:nvPr/>
        </p:nvSpPr>
        <p:spPr>
          <a:xfrm>
            <a:off x="4589289" y="332411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47" name="object 347"/>
          <p:cNvSpPr/>
          <p:nvPr/>
        </p:nvSpPr>
        <p:spPr>
          <a:xfrm>
            <a:off x="4589289" y="335753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48" name="object 348"/>
          <p:cNvSpPr/>
          <p:nvPr/>
        </p:nvSpPr>
        <p:spPr>
          <a:xfrm>
            <a:off x="4589289" y="339096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49" name="object 349"/>
          <p:cNvSpPr/>
          <p:nvPr/>
        </p:nvSpPr>
        <p:spPr>
          <a:xfrm>
            <a:off x="4589289" y="3424390"/>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350" name="object 350"/>
          <p:cNvSpPr/>
          <p:nvPr/>
        </p:nvSpPr>
        <p:spPr>
          <a:xfrm>
            <a:off x="4589289" y="345781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351" name="object 351"/>
          <p:cNvSpPr/>
          <p:nvPr/>
        </p:nvSpPr>
        <p:spPr>
          <a:xfrm>
            <a:off x="4589289" y="3491241"/>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352" name="object 352"/>
          <p:cNvSpPr/>
          <p:nvPr/>
        </p:nvSpPr>
        <p:spPr>
          <a:xfrm>
            <a:off x="4589289" y="352466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353" name="object 353"/>
          <p:cNvSpPr/>
          <p:nvPr/>
        </p:nvSpPr>
        <p:spPr>
          <a:xfrm>
            <a:off x="4589289" y="3558093"/>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354" name="object 354"/>
          <p:cNvSpPr/>
          <p:nvPr/>
        </p:nvSpPr>
        <p:spPr>
          <a:xfrm>
            <a:off x="4589289" y="3591518"/>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355" name="object 355"/>
          <p:cNvSpPr/>
          <p:nvPr/>
        </p:nvSpPr>
        <p:spPr>
          <a:xfrm>
            <a:off x="4589289" y="362379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56" name="object 356"/>
          <p:cNvSpPr/>
          <p:nvPr/>
        </p:nvSpPr>
        <p:spPr>
          <a:xfrm>
            <a:off x="4589289" y="365721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57" name="object 357"/>
          <p:cNvSpPr/>
          <p:nvPr/>
        </p:nvSpPr>
        <p:spPr>
          <a:xfrm>
            <a:off x="4589289" y="369064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358" name="object 358"/>
          <p:cNvSpPr/>
          <p:nvPr/>
        </p:nvSpPr>
        <p:spPr>
          <a:xfrm>
            <a:off x="4572000"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59" name="object 359"/>
          <p:cNvSpPr/>
          <p:nvPr/>
        </p:nvSpPr>
        <p:spPr>
          <a:xfrm>
            <a:off x="4539728" y="372406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60" name="object 360"/>
          <p:cNvSpPr/>
          <p:nvPr/>
        </p:nvSpPr>
        <p:spPr>
          <a:xfrm>
            <a:off x="4506302" y="372406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61" name="object 361"/>
          <p:cNvSpPr/>
          <p:nvPr/>
        </p:nvSpPr>
        <p:spPr>
          <a:xfrm>
            <a:off x="4472876"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62" name="object 362"/>
          <p:cNvSpPr/>
          <p:nvPr/>
        </p:nvSpPr>
        <p:spPr>
          <a:xfrm>
            <a:off x="4439451" y="372406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63" name="object 363"/>
          <p:cNvSpPr/>
          <p:nvPr/>
        </p:nvSpPr>
        <p:spPr>
          <a:xfrm>
            <a:off x="4406025"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64" name="object 364"/>
          <p:cNvSpPr/>
          <p:nvPr/>
        </p:nvSpPr>
        <p:spPr>
          <a:xfrm>
            <a:off x="4372600"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65" name="object 365"/>
          <p:cNvSpPr/>
          <p:nvPr/>
        </p:nvSpPr>
        <p:spPr>
          <a:xfrm>
            <a:off x="4339174"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66" name="object 366"/>
          <p:cNvSpPr/>
          <p:nvPr/>
        </p:nvSpPr>
        <p:spPr>
          <a:xfrm>
            <a:off x="4305749"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67" name="object 367"/>
          <p:cNvSpPr/>
          <p:nvPr/>
        </p:nvSpPr>
        <p:spPr>
          <a:xfrm>
            <a:off x="4272323"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68" name="object 368"/>
          <p:cNvSpPr/>
          <p:nvPr/>
        </p:nvSpPr>
        <p:spPr>
          <a:xfrm>
            <a:off x="4238897"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69" name="object 369"/>
          <p:cNvSpPr/>
          <p:nvPr/>
        </p:nvSpPr>
        <p:spPr>
          <a:xfrm>
            <a:off x="4205472"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0" name="object 370"/>
          <p:cNvSpPr/>
          <p:nvPr/>
        </p:nvSpPr>
        <p:spPr>
          <a:xfrm>
            <a:off x="4172046"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1" name="object 371"/>
          <p:cNvSpPr/>
          <p:nvPr/>
        </p:nvSpPr>
        <p:spPr>
          <a:xfrm>
            <a:off x="4139774" y="372406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72" name="object 372"/>
          <p:cNvSpPr/>
          <p:nvPr/>
        </p:nvSpPr>
        <p:spPr>
          <a:xfrm>
            <a:off x="4106348"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73" name="object 373"/>
          <p:cNvSpPr/>
          <p:nvPr/>
        </p:nvSpPr>
        <p:spPr>
          <a:xfrm>
            <a:off x="4072923"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74" name="object 374"/>
          <p:cNvSpPr/>
          <p:nvPr/>
        </p:nvSpPr>
        <p:spPr>
          <a:xfrm>
            <a:off x="4039497"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75" name="object 375"/>
          <p:cNvSpPr/>
          <p:nvPr/>
        </p:nvSpPr>
        <p:spPr>
          <a:xfrm>
            <a:off x="4006071"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76" name="object 376"/>
          <p:cNvSpPr/>
          <p:nvPr/>
        </p:nvSpPr>
        <p:spPr>
          <a:xfrm>
            <a:off x="3972646" y="372406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77" name="object 377"/>
          <p:cNvSpPr/>
          <p:nvPr/>
        </p:nvSpPr>
        <p:spPr>
          <a:xfrm>
            <a:off x="3939220"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8" name="object 378"/>
          <p:cNvSpPr/>
          <p:nvPr/>
        </p:nvSpPr>
        <p:spPr>
          <a:xfrm>
            <a:off x="3905795"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79" name="object 379"/>
          <p:cNvSpPr/>
          <p:nvPr/>
        </p:nvSpPr>
        <p:spPr>
          <a:xfrm>
            <a:off x="3872369"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80" name="object 380"/>
          <p:cNvSpPr/>
          <p:nvPr/>
        </p:nvSpPr>
        <p:spPr>
          <a:xfrm>
            <a:off x="3838944"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81" name="object 381"/>
          <p:cNvSpPr/>
          <p:nvPr/>
        </p:nvSpPr>
        <p:spPr>
          <a:xfrm>
            <a:off x="3805518"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82" name="object 382"/>
          <p:cNvSpPr/>
          <p:nvPr/>
        </p:nvSpPr>
        <p:spPr>
          <a:xfrm>
            <a:off x="3773245"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3" name="object 383"/>
          <p:cNvSpPr/>
          <p:nvPr/>
        </p:nvSpPr>
        <p:spPr>
          <a:xfrm>
            <a:off x="3739820"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4" name="object 384"/>
          <p:cNvSpPr/>
          <p:nvPr/>
        </p:nvSpPr>
        <p:spPr>
          <a:xfrm>
            <a:off x="3706394"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5" name="object 385"/>
          <p:cNvSpPr/>
          <p:nvPr/>
        </p:nvSpPr>
        <p:spPr>
          <a:xfrm>
            <a:off x="3672969" y="3724067"/>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386" name="object 386"/>
          <p:cNvSpPr/>
          <p:nvPr/>
        </p:nvSpPr>
        <p:spPr>
          <a:xfrm>
            <a:off x="3639543"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7" name="object 387"/>
          <p:cNvSpPr/>
          <p:nvPr/>
        </p:nvSpPr>
        <p:spPr>
          <a:xfrm>
            <a:off x="3606117" y="3724067"/>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388" name="object 388"/>
          <p:cNvSpPr/>
          <p:nvPr/>
        </p:nvSpPr>
        <p:spPr>
          <a:xfrm>
            <a:off x="3572692"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89" name="object 389"/>
          <p:cNvSpPr/>
          <p:nvPr/>
        </p:nvSpPr>
        <p:spPr>
          <a:xfrm>
            <a:off x="3539266" y="3724067"/>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390" name="object 390"/>
          <p:cNvSpPr/>
          <p:nvPr/>
        </p:nvSpPr>
        <p:spPr>
          <a:xfrm>
            <a:off x="2465038" y="3703321"/>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391" name="object 391"/>
          <p:cNvSpPr/>
          <p:nvPr/>
        </p:nvSpPr>
        <p:spPr>
          <a:xfrm>
            <a:off x="2465038" y="3669894"/>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392" name="object 392"/>
          <p:cNvSpPr/>
          <p:nvPr/>
        </p:nvSpPr>
        <p:spPr>
          <a:xfrm>
            <a:off x="2465038" y="363647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393" name="object 393"/>
          <p:cNvSpPr/>
          <p:nvPr/>
        </p:nvSpPr>
        <p:spPr>
          <a:xfrm>
            <a:off x="2465038" y="360304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394" name="object 394"/>
          <p:cNvSpPr/>
          <p:nvPr/>
        </p:nvSpPr>
        <p:spPr>
          <a:xfrm>
            <a:off x="2465038" y="356961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395" name="object 395"/>
          <p:cNvSpPr/>
          <p:nvPr/>
        </p:nvSpPr>
        <p:spPr>
          <a:xfrm>
            <a:off x="2465038" y="353619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396" name="object 396"/>
          <p:cNvSpPr/>
          <p:nvPr/>
        </p:nvSpPr>
        <p:spPr>
          <a:xfrm>
            <a:off x="2465038" y="350276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397" name="object 397"/>
          <p:cNvSpPr/>
          <p:nvPr/>
        </p:nvSpPr>
        <p:spPr>
          <a:xfrm>
            <a:off x="2465038" y="346934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398" name="object 398"/>
          <p:cNvSpPr/>
          <p:nvPr/>
        </p:nvSpPr>
        <p:spPr>
          <a:xfrm>
            <a:off x="2465038" y="343591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399" name="object 399"/>
          <p:cNvSpPr/>
          <p:nvPr/>
        </p:nvSpPr>
        <p:spPr>
          <a:xfrm>
            <a:off x="2465038" y="340364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00" name="object 400"/>
          <p:cNvSpPr/>
          <p:nvPr/>
        </p:nvSpPr>
        <p:spPr>
          <a:xfrm>
            <a:off x="2465038" y="337021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01" name="object 401"/>
          <p:cNvSpPr/>
          <p:nvPr/>
        </p:nvSpPr>
        <p:spPr>
          <a:xfrm>
            <a:off x="2465038" y="333679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02" name="object 402"/>
          <p:cNvSpPr/>
          <p:nvPr/>
        </p:nvSpPr>
        <p:spPr>
          <a:xfrm>
            <a:off x="2465038" y="330336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03" name="object 403"/>
          <p:cNvSpPr/>
          <p:nvPr/>
        </p:nvSpPr>
        <p:spPr>
          <a:xfrm>
            <a:off x="2465038" y="3269941"/>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04" name="object 404"/>
          <p:cNvSpPr/>
          <p:nvPr/>
        </p:nvSpPr>
        <p:spPr>
          <a:xfrm>
            <a:off x="2465038" y="323651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05" name="object 405"/>
          <p:cNvSpPr/>
          <p:nvPr/>
        </p:nvSpPr>
        <p:spPr>
          <a:xfrm>
            <a:off x="2302521" y="2090825"/>
            <a:ext cx="2450438" cy="2776626"/>
          </a:xfrm>
          <a:custGeom>
            <a:avLst/>
            <a:gdLst/>
            <a:ahLst/>
            <a:cxnLst/>
            <a:rect l="l" t="t" r="r" b="b"/>
            <a:pathLst>
              <a:path w="2700020" h="3059430">
                <a:moveTo>
                  <a:pt x="1350009" y="3059430"/>
                </a:moveTo>
                <a:lnTo>
                  <a:pt x="0" y="3059430"/>
                </a:lnTo>
                <a:lnTo>
                  <a:pt x="0" y="0"/>
                </a:lnTo>
                <a:lnTo>
                  <a:pt x="2700020" y="0"/>
                </a:lnTo>
                <a:lnTo>
                  <a:pt x="2700020" y="3059430"/>
                </a:lnTo>
                <a:lnTo>
                  <a:pt x="1350009" y="3059430"/>
                </a:lnTo>
                <a:close/>
              </a:path>
            </a:pathLst>
          </a:custGeom>
          <a:ln w="28752">
            <a:solidFill>
              <a:srgbClr val="000000"/>
            </a:solidFill>
          </a:ln>
        </p:spPr>
        <p:txBody>
          <a:bodyPr wrap="square" lIns="0" tIns="0" rIns="0" bIns="0" rtlCol="0">
            <a:noAutofit/>
          </a:bodyPr>
          <a:lstStyle/>
          <a:p>
            <a:endParaRPr sz="1634"/>
          </a:p>
        </p:txBody>
      </p:sp>
      <p:sp>
        <p:nvSpPr>
          <p:cNvPr id="406" name="object 406"/>
          <p:cNvSpPr/>
          <p:nvPr/>
        </p:nvSpPr>
        <p:spPr>
          <a:xfrm>
            <a:off x="7693255" y="2400877"/>
            <a:ext cx="1307053" cy="817196"/>
          </a:xfrm>
          <a:custGeom>
            <a:avLst/>
            <a:gdLst/>
            <a:ahLst/>
            <a:cxnLst/>
            <a:rect l="l" t="t" r="r" b="b"/>
            <a:pathLst>
              <a:path w="1440179" h="900429">
                <a:moveTo>
                  <a:pt x="720089" y="900429"/>
                </a:moveTo>
                <a:lnTo>
                  <a:pt x="0" y="900429"/>
                </a:lnTo>
                <a:lnTo>
                  <a:pt x="0" y="0"/>
                </a:lnTo>
                <a:lnTo>
                  <a:pt x="1440179" y="0"/>
                </a:lnTo>
                <a:lnTo>
                  <a:pt x="1440179" y="900429"/>
                </a:lnTo>
                <a:lnTo>
                  <a:pt x="720089" y="900429"/>
                </a:lnTo>
                <a:close/>
              </a:path>
            </a:pathLst>
          </a:custGeom>
          <a:ln w="28752">
            <a:solidFill>
              <a:srgbClr val="000000"/>
            </a:solidFill>
          </a:ln>
        </p:spPr>
        <p:txBody>
          <a:bodyPr wrap="square" lIns="0" tIns="0" rIns="0" bIns="0" rtlCol="0">
            <a:noAutofit/>
          </a:bodyPr>
          <a:lstStyle/>
          <a:p>
            <a:endParaRPr sz="1634"/>
          </a:p>
        </p:txBody>
      </p:sp>
      <p:sp>
        <p:nvSpPr>
          <p:cNvPr id="407" name="object 407"/>
          <p:cNvSpPr/>
          <p:nvPr/>
        </p:nvSpPr>
        <p:spPr>
          <a:xfrm>
            <a:off x="6220225" y="2808899"/>
            <a:ext cx="1311665" cy="0"/>
          </a:xfrm>
          <a:custGeom>
            <a:avLst/>
            <a:gdLst/>
            <a:ahLst/>
            <a:cxnLst/>
            <a:rect l="l" t="t" r="r" b="b"/>
            <a:pathLst>
              <a:path w="1445260">
                <a:moveTo>
                  <a:pt x="1445260" y="0"/>
                </a:moveTo>
                <a:lnTo>
                  <a:pt x="0" y="0"/>
                </a:lnTo>
              </a:path>
            </a:pathLst>
          </a:custGeom>
          <a:ln w="28752">
            <a:solidFill>
              <a:srgbClr val="BFBFBF"/>
            </a:solidFill>
          </a:ln>
        </p:spPr>
        <p:txBody>
          <a:bodyPr wrap="square" lIns="0" tIns="0" rIns="0" bIns="0" rtlCol="0">
            <a:noAutofit/>
          </a:bodyPr>
          <a:lstStyle/>
          <a:p>
            <a:endParaRPr sz="1634"/>
          </a:p>
        </p:txBody>
      </p:sp>
      <p:sp>
        <p:nvSpPr>
          <p:cNvPr id="408" name="object 408"/>
          <p:cNvSpPr/>
          <p:nvPr/>
        </p:nvSpPr>
        <p:spPr>
          <a:xfrm>
            <a:off x="7521517" y="2732827"/>
            <a:ext cx="171737" cy="153296"/>
          </a:xfrm>
          <a:custGeom>
            <a:avLst/>
            <a:gdLst/>
            <a:ahLst/>
            <a:cxnLst/>
            <a:rect l="l" t="t" r="r" b="b"/>
            <a:pathLst>
              <a:path w="189229" h="168909">
                <a:moveTo>
                  <a:pt x="13969" y="167639"/>
                </a:moveTo>
                <a:lnTo>
                  <a:pt x="181609" y="92709"/>
                </a:lnTo>
                <a:lnTo>
                  <a:pt x="186689" y="88900"/>
                </a:lnTo>
                <a:lnTo>
                  <a:pt x="189229" y="83819"/>
                </a:lnTo>
                <a:lnTo>
                  <a:pt x="186689" y="78739"/>
                </a:lnTo>
                <a:lnTo>
                  <a:pt x="182879" y="74929"/>
                </a:lnTo>
                <a:lnTo>
                  <a:pt x="13969" y="0"/>
                </a:lnTo>
                <a:lnTo>
                  <a:pt x="6350" y="0"/>
                </a:lnTo>
                <a:lnTo>
                  <a:pt x="3809" y="2539"/>
                </a:lnTo>
                <a:lnTo>
                  <a:pt x="1269" y="5079"/>
                </a:lnTo>
                <a:lnTo>
                  <a:pt x="0" y="8889"/>
                </a:lnTo>
                <a:lnTo>
                  <a:pt x="0" y="160019"/>
                </a:lnTo>
                <a:lnTo>
                  <a:pt x="1269" y="162559"/>
                </a:lnTo>
                <a:lnTo>
                  <a:pt x="3809" y="166369"/>
                </a:lnTo>
                <a:lnTo>
                  <a:pt x="6350" y="167639"/>
                </a:lnTo>
                <a:lnTo>
                  <a:pt x="10159" y="168909"/>
                </a:lnTo>
                <a:lnTo>
                  <a:pt x="13969" y="167639"/>
                </a:lnTo>
                <a:close/>
              </a:path>
            </a:pathLst>
          </a:custGeom>
          <a:solidFill>
            <a:srgbClr val="BFBFBF"/>
          </a:solidFill>
        </p:spPr>
        <p:txBody>
          <a:bodyPr wrap="square" lIns="0" tIns="0" rIns="0" bIns="0" rtlCol="0">
            <a:noAutofit/>
          </a:bodyPr>
          <a:lstStyle/>
          <a:p>
            <a:endParaRPr sz="1634"/>
          </a:p>
        </p:txBody>
      </p:sp>
      <p:sp>
        <p:nvSpPr>
          <p:cNvPr id="409" name="object 409"/>
          <p:cNvSpPr/>
          <p:nvPr/>
        </p:nvSpPr>
        <p:spPr>
          <a:xfrm>
            <a:off x="6060013" y="2732827"/>
            <a:ext cx="170586" cy="153296"/>
          </a:xfrm>
          <a:custGeom>
            <a:avLst/>
            <a:gdLst/>
            <a:ahLst/>
            <a:cxnLst/>
            <a:rect l="l" t="t" r="r" b="b"/>
            <a:pathLst>
              <a:path w="187960" h="168909">
                <a:moveTo>
                  <a:pt x="175260" y="0"/>
                </a:moveTo>
                <a:lnTo>
                  <a:pt x="6350" y="74929"/>
                </a:lnTo>
                <a:lnTo>
                  <a:pt x="1270" y="78739"/>
                </a:lnTo>
                <a:lnTo>
                  <a:pt x="0" y="83819"/>
                </a:lnTo>
                <a:lnTo>
                  <a:pt x="1270" y="90169"/>
                </a:lnTo>
                <a:lnTo>
                  <a:pt x="6350" y="92709"/>
                </a:lnTo>
                <a:lnTo>
                  <a:pt x="175260" y="168909"/>
                </a:lnTo>
                <a:lnTo>
                  <a:pt x="181610" y="168909"/>
                </a:lnTo>
                <a:lnTo>
                  <a:pt x="185420" y="166369"/>
                </a:lnTo>
                <a:lnTo>
                  <a:pt x="186690" y="163829"/>
                </a:lnTo>
                <a:lnTo>
                  <a:pt x="187960" y="160019"/>
                </a:lnTo>
                <a:lnTo>
                  <a:pt x="187960" y="8889"/>
                </a:lnTo>
                <a:lnTo>
                  <a:pt x="186690" y="5079"/>
                </a:lnTo>
                <a:lnTo>
                  <a:pt x="185420" y="2539"/>
                </a:lnTo>
                <a:lnTo>
                  <a:pt x="181610" y="0"/>
                </a:lnTo>
                <a:lnTo>
                  <a:pt x="175260" y="0"/>
                </a:lnTo>
                <a:close/>
              </a:path>
            </a:pathLst>
          </a:custGeom>
          <a:solidFill>
            <a:srgbClr val="BFBFBF"/>
          </a:solidFill>
        </p:spPr>
        <p:txBody>
          <a:bodyPr wrap="square" lIns="0" tIns="0" rIns="0" bIns="0" rtlCol="0">
            <a:noAutofit/>
          </a:bodyPr>
          <a:lstStyle/>
          <a:p>
            <a:endParaRPr sz="1634"/>
          </a:p>
        </p:txBody>
      </p:sp>
      <p:sp>
        <p:nvSpPr>
          <p:cNvPr id="410" name="object 410"/>
          <p:cNvSpPr/>
          <p:nvPr/>
        </p:nvSpPr>
        <p:spPr>
          <a:xfrm>
            <a:off x="5406487" y="2090825"/>
            <a:ext cx="653526" cy="2776626"/>
          </a:xfrm>
          <a:custGeom>
            <a:avLst/>
            <a:gdLst/>
            <a:ahLst/>
            <a:cxnLst/>
            <a:rect l="l" t="t" r="r" b="b"/>
            <a:pathLst>
              <a:path w="720089" h="3059430">
                <a:moveTo>
                  <a:pt x="720089" y="1530350"/>
                </a:moveTo>
                <a:lnTo>
                  <a:pt x="720089" y="0"/>
                </a:lnTo>
                <a:lnTo>
                  <a:pt x="0" y="0"/>
                </a:lnTo>
                <a:lnTo>
                  <a:pt x="0" y="3059430"/>
                </a:lnTo>
                <a:lnTo>
                  <a:pt x="720089" y="3059430"/>
                </a:lnTo>
                <a:lnTo>
                  <a:pt x="720089" y="1530350"/>
                </a:lnTo>
                <a:close/>
              </a:path>
            </a:pathLst>
          </a:custGeom>
          <a:solidFill>
            <a:srgbClr val="FFFFFF"/>
          </a:solidFill>
        </p:spPr>
        <p:txBody>
          <a:bodyPr wrap="square" lIns="0" tIns="0" rIns="0" bIns="0" rtlCol="0">
            <a:noAutofit/>
          </a:bodyPr>
          <a:lstStyle/>
          <a:p>
            <a:endParaRPr sz="1634"/>
          </a:p>
        </p:txBody>
      </p:sp>
      <p:sp>
        <p:nvSpPr>
          <p:cNvPr id="411" name="object 411"/>
          <p:cNvSpPr/>
          <p:nvPr/>
        </p:nvSpPr>
        <p:spPr>
          <a:xfrm>
            <a:off x="6060013" y="3479715"/>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12" name="object 412"/>
          <p:cNvSpPr/>
          <p:nvPr/>
        </p:nvSpPr>
        <p:spPr>
          <a:xfrm>
            <a:off x="6060013" y="351198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13" name="object 413"/>
          <p:cNvSpPr/>
          <p:nvPr/>
        </p:nvSpPr>
        <p:spPr>
          <a:xfrm>
            <a:off x="6060013" y="354541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14" name="object 414"/>
          <p:cNvSpPr/>
          <p:nvPr/>
        </p:nvSpPr>
        <p:spPr>
          <a:xfrm>
            <a:off x="6060013" y="357883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15" name="object 415"/>
          <p:cNvSpPr/>
          <p:nvPr/>
        </p:nvSpPr>
        <p:spPr>
          <a:xfrm>
            <a:off x="6060013" y="361226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16" name="object 416"/>
          <p:cNvSpPr/>
          <p:nvPr/>
        </p:nvSpPr>
        <p:spPr>
          <a:xfrm>
            <a:off x="6060013" y="364569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17" name="object 417"/>
          <p:cNvSpPr/>
          <p:nvPr/>
        </p:nvSpPr>
        <p:spPr>
          <a:xfrm>
            <a:off x="6060013" y="367911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18" name="object 418"/>
          <p:cNvSpPr/>
          <p:nvPr/>
        </p:nvSpPr>
        <p:spPr>
          <a:xfrm>
            <a:off x="6060013" y="3712542"/>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19" name="object 419"/>
          <p:cNvSpPr/>
          <p:nvPr/>
        </p:nvSpPr>
        <p:spPr>
          <a:xfrm>
            <a:off x="6060013" y="374596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20" name="object 420"/>
          <p:cNvSpPr/>
          <p:nvPr/>
        </p:nvSpPr>
        <p:spPr>
          <a:xfrm>
            <a:off x="6060013" y="3779392"/>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21" name="object 421"/>
          <p:cNvSpPr/>
          <p:nvPr/>
        </p:nvSpPr>
        <p:spPr>
          <a:xfrm>
            <a:off x="6060013" y="3812818"/>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22" name="object 422"/>
          <p:cNvSpPr/>
          <p:nvPr/>
        </p:nvSpPr>
        <p:spPr>
          <a:xfrm>
            <a:off x="6060013" y="3846244"/>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23" name="object 423"/>
          <p:cNvSpPr/>
          <p:nvPr/>
        </p:nvSpPr>
        <p:spPr>
          <a:xfrm>
            <a:off x="6060013" y="3879669"/>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24" name="object 424"/>
          <p:cNvSpPr/>
          <p:nvPr/>
        </p:nvSpPr>
        <p:spPr>
          <a:xfrm>
            <a:off x="6060013" y="391194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25" name="object 425"/>
          <p:cNvSpPr/>
          <p:nvPr/>
        </p:nvSpPr>
        <p:spPr>
          <a:xfrm>
            <a:off x="6060013" y="394536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26" name="object 426"/>
          <p:cNvSpPr/>
          <p:nvPr/>
        </p:nvSpPr>
        <p:spPr>
          <a:xfrm>
            <a:off x="6060013" y="397879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27" name="object 427"/>
          <p:cNvSpPr/>
          <p:nvPr/>
        </p:nvSpPr>
        <p:spPr>
          <a:xfrm>
            <a:off x="6060013" y="401221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28" name="object 428"/>
          <p:cNvSpPr/>
          <p:nvPr/>
        </p:nvSpPr>
        <p:spPr>
          <a:xfrm>
            <a:off x="6060013" y="404564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29" name="object 429"/>
          <p:cNvSpPr/>
          <p:nvPr/>
        </p:nvSpPr>
        <p:spPr>
          <a:xfrm>
            <a:off x="6060013" y="4079069"/>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30" name="object 430"/>
          <p:cNvSpPr/>
          <p:nvPr/>
        </p:nvSpPr>
        <p:spPr>
          <a:xfrm>
            <a:off x="6060013" y="411249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31" name="object 431"/>
          <p:cNvSpPr/>
          <p:nvPr/>
        </p:nvSpPr>
        <p:spPr>
          <a:xfrm>
            <a:off x="6060013" y="4145921"/>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32" name="object 432"/>
          <p:cNvSpPr/>
          <p:nvPr/>
        </p:nvSpPr>
        <p:spPr>
          <a:xfrm>
            <a:off x="6060013" y="417934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33" name="object 433"/>
          <p:cNvSpPr/>
          <p:nvPr/>
        </p:nvSpPr>
        <p:spPr>
          <a:xfrm>
            <a:off x="6060013" y="4212772"/>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34" name="object 434"/>
          <p:cNvSpPr/>
          <p:nvPr/>
        </p:nvSpPr>
        <p:spPr>
          <a:xfrm>
            <a:off x="6060013" y="4246197"/>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35" name="object 435"/>
          <p:cNvSpPr/>
          <p:nvPr/>
        </p:nvSpPr>
        <p:spPr>
          <a:xfrm>
            <a:off x="6060013" y="4279623"/>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36" name="object 436"/>
          <p:cNvSpPr/>
          <p:nvPr/>
        </p:nvSpPr>
        <p:spPr>
          <a:xfrm>
            <a:off x="6060013" y="431189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37" name="object 437"/>
          <p:cNvSpPr/>
          <p:nvPr/>
        </p:nvSpPr>
        <p:spPr>
          <a:xfrm>
            <a:off x="6060013" y="434532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38" name="object 438"/>
          <p:cNvSpPr/>
          <p:nvPr/>
        </p:nvSpPr>
        <p:spPr>
          <a:xfrm>
            <a:off x="6060013" y="437874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39" name="object 439"/>
          <p:cNvSpPr/>
          <p:nvPr/>
        </p:nvSpPr>
        <p:spPr>
          <a:xfrm>
            <a:off x="6060013" y="441217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40" name="object 440"/>
          <p:cNvSpPr/>
          <p:nvPr/>
        </p:nvSpPr>
        <p:spPr>
          <a:xfrm>
            <a:off x="6060013" y="444559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41" name="object 441"/>
          <p:cNvSpPr/>
          <p:nvPr/>
        </p:nvSpPr>
        <p:spPr>
          <a:xfrm>
            <a:off x="6060013" y="4479024"/>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42" name="object 442"/>
          <p:cNvSpPr/>
          <p:nvPr/>
        </p:nvSpPr>
        <p:spPr>
          <a:xfrm>
            <a:off x="6060013" y="4512450"/>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43" name="object 443"/>
          <p:cNvSpPr/>
          <p:nvPr/>
        </p:nvSpPr>
        <p:spPr>
          <a:xfrm>
            <a:off x="6060013" y="4545874"/>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44" name="object 444"/>
          <p:cNvSpPr/>
          <p:nvPr/>
        </p:nvSpPr>
        <p:spPr>
          <a:xfrm>
            <a:off x="6060013" y="4579301"/>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45" name="object 445"/>
          <p:cNvSpPr/>
          <p:nvPr/>
        </p:nvSpPr>
        <p:spPr>
          <a:xfrm>
            <a:off x="6060013" y="4612726"/>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46" name="object 446"/>
          <p:cNvSpPr/>
          <p:nvPr/>
        </p:nvSpPr>
        <p:spPr>
          <a:xfrm>
            <a:off x="6060013" y="4646152"/>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447" name="object 447"/>
          <p:cNvSpPr/>
          <p:nvPr/>
        </p:nvSpPr>
        <p:spPr>
          <a:xfrm>
            <a:off x="6060013" y="467842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48" name="object 448"/>
          <p:cNvSpPr/>
          <p:nvPr/>
        </p:nvSpPr>
        <p:spPr>
          <a:xfrm>
            <a:off x="6060013" y="471185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49" name="object 449"/>
          <p:cNvSpPr/>
          <p:nvPr/>
        </p:nvSpPr>
        <p:spPr>
          <a:xfrm>
            <a:off x="6060013" y="474527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50" name="object 450"/>
          <p:cNvSpPr/>
          <p:nvPr/>
        </p:nvSpPr>
        <p:spPr>
          <a:xfrm>
            <a:off x="6060013" y="4778701"/>
            <a:ext cx="0" cy="17289"/>
          </a:xfrm>
          <a:custGeom>
            <a:avLst/>
            <a:gdLst/>
            <a:ahLst/>
            <a:cxnLst/>
            <a:rect l="l" t="t" r="r" b="b"/>
            <a:pathLst>
              <a:path h="19050">
                <a:moveTo>
                  <a:pt x="0" y="0"/>
                </a:moveTo>
                <a:lnTo>
                  <a:pt x="0" y="19049"/>
                </a:lnTo>
              </a:path>
            </a:pathLst>
          </a:custGeom>
          <a:ln w="28752">
            <a:solidFill>
              <a:srgbClr val="000000"/>
            </a:solidFill>
          </a:ln>
        </p:spPr>
        <p:txBody>
          <a:bodyPr wrap="square" lIns="0" tIns="0" rIns="0" bIns="0" rtlCol="0">
            <a:noAutofit/>
          </a:bodyPr>
          <a:lstStyle/>
          <a:p>
            <a:endParaRPr sz="1634"/>
          </a:p>
        </p:txBody>
      </p:sp>
      <p:sp>
        <p:nvSpPr>
          <p:cNvPr id="451" name="object 451"/>
          <p:cNvSpPr/>
          <p:nvPr/>
        </p:nvSpPr>
        <p:spPr>
          <a:xfrm>
            <a:off x="6060013" y="481212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452" name="object 452"/>
          <p:cNvSpPr/>
          <p:nvPr/>
        </p:nvSpPr>
        <p:spPr>
          <a:xfrm>
            <a:off x="6060013" y="4845552"/>
            <a:ext cx="0" cy="16136"/>
          </a:xfrm>
          <a:custGeom>
            <a:avLst/>
            <a:gdLst/>
            <a:ahLst/>
            <a:cxnLst/>
            <a:rect l="l" t="t" r="r" b="b"/>
            <a:pathLst>
              <a:path h="17779">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453" name="object 453"/>
          <p:cNvSpPr/>
          <p:nvPr/>
        </p:nvSpPr>
        <p:spPr>
          <a:xfrm>
            <a:off x="6031198" y="48674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54" name="object 454"/>
          <p:cNvSpPr/>
          <p:nvPr/>
        </p:nvSpPr>
        <p:spPr>
          <a:xfrm>
            <a:off x="5997773" y="48674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55" name="object 455"/>
          <p:cNvSpPr/>
          <p:nvPr/>
        </p:nvSpPr>
        <p:spPr>
          <a:xfrm>
            <a:off x="5965500" y="48674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56" name="object 456"/>
          <p:cNvSpPr/>
          <p:nvPr/>
        </p:nvSpPr>
        <p:spPr>
          <a:xfrm>
            <a:off x="5932074" y="486745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57" name="object 457"/>
          <p:cNvSpPr/>
          <p:nvPr/>
        </p:nvSpPr>
        <p:spPr>
          <a:xfrm>
            <a:off x="5898649" y="48674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58" name="object 458"/>
          <p:cNvSpPr/>
          <p:nvPr/>
        </p:nvSpPr>
        <p:spPr>
          <a:xfrm>
            <a:off x="5865223" y="486745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59" name="object 459"/>
          <p:cNvSpPr/>
          <p:nvPr/>
        </p:nvSpPr>
        <p:spPr>
          <a:xfrm>
            <a:off x="5831798" y="486745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60" name="object 460"/>
          <p:cNvSpPr/>
          <p:nvPr/>
        </p:nvSpPr>
        <p:spPr>
          <a:xfrm>
            <a:off x="5798372" y="48674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61" name="object 461"/>
          <p:cNvSpPr/>
          <p:nvPr/>
        </p:nvSpPr>
        <p:spPr>
          <a:xfrm>
            <a:off x="5764947" y="48674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62" name="object 462"/>
          <p:cNvSpPr/>
          <p:nvPr/>
        </p:nvSpPr>
        <p:spPr>
          <a:xfrm>
            <a:off x="5731521" y="48674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63" name="object 463"/>
          <p:cNvSpPr/>
          <p:nvPr/>
        </p:nvSpPr>
        <p:spPr>
          <a:xfrm>
            <a:off x="5698095" y="48674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64" name="object 464"/>
          <p:cNvSpPr/>
          <p:nvPr/>
        </p:nvSpPr>
        <p:spPr>
          <a:xfrm>
            <a:off x="5664670" y="48674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65" name="object 465"/>
          <p:cNvSpPr/>
          <p:nvPr/>
        </p:nvSpPr>
        <p:spPr>
          <a:xfrm>
            <a:off x="5631244" y="4867452"/>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466" name="object 466"/>
          <p:cNvSpPr/>
          <p:nvPr/>
        </p:nvSpPr>
        <p:spPr>
          <a:xfrm>
            <a:off x="5598972" y="48674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67" name="object 467"/>
          <p:cNvSpPr/>
          <p:nvPr/>
        </p:nvSpPr>
        <p:spPr>
          <a:xfrm>
            <a:off x="5565546" y="486745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68" name="object 468"/>
          <p:cNvSpPr/>
          <p:nvPr/>
        </p:nvSpPr>
        <p:spPr>
          <a:xfrm>
            <a:off x="5532121" y="486745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69" name="object 469"/>
          <p:cNvSpPr/>
          <p:nvPr/>
        </p:nvSpPr>
        <p:spPr>
          <a:xfrm>
            <a:off x="5498695" y="48674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70" name="object 470"/>
          <p:cNvSpPr/>
          <p:nvPr/>
        </p:nvSpPr>
        <p:spPr>
          <a:xfrm>
            <a:off x="5465269" y="4867452"/>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471" name="object 471"/>
          <p:cNvSpPr/>
          <p:nvPr/>
        </p:nvSpPr>
        <p:spPr>
          <a:xfrm>
            <a:off x="5431844" y="4867452"/>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472" name="object 472"/>
          <p:cNvSpPr/>
          <p:nvPr/>
        </p:nvSpPr>
        <p:spPr>
          <a:xfrm>
            <a:off x="5406486" y="4860536"/>
            <a:ext cx="9221" cy="6916"/>
          </a:xfrm>
          <a:custGeom>
            <a:avLst/>
            <a:gdLst/>
            <a:ahLst/>
            <a:cxnLst/>
            <a:rect l="l" t="t" r="r" b="b"/>
            <a:pathLst>
              <a:path w="10160" h="7620">
                <a:moveTo>
                  <a:pt x="10160" y="7620"/>
                </a:moveTo>
                <a:lnTo>
                  <a:pt x="0" y="7620"/>
                </a:lnTo>
                <a:lnTo>
                  <a:pt x="0" y="0"/>
                </a:lnTo>
              </a:path>
            </a:pathLst>
          </a:custGeom>
          <a:ln w="28752">
            <a:solidFill>
              <a:srgbClr val="000000"/>
            </a:solidFill>
          </a:ln>
        </p:spPr>
        <p:txBody>
          <a:bodyPr wrap="square" lIns="0" tIns="0" rIns="0" bIns="0" rtlCol="0">
            <a:noAutofit/>
          </a:bodyPr>
          <a:lstStyle/>
          <a:p>
            <a:endParaRPr sz="1634"/>
          </a:p>
        </p:txBody>
      </p:sp>
      <p:sp>
        <p:nvSpPr>
          <p:cNvPr id="473" name="object 473"/>
          <p:cNvSpPr/>
          <p:nvPr/>
        </p:nvSpPr>
        <p:spPr>
          <a:xfrm>
            <a:off x="5406486" y="4827111"/>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74" name="object 474"/>
          <p:cNvSpPr/>
          <p:nvPr/>
        </p:nvSpPr>
        <p:spPr>
          <a:xfrm>
            <a:off x="5406486" y="4793685"/>
            <a:ext cx="0" cy="16136"/>
          </a:xfrm>
          <a:custGeom>
            <a:avLst/>
            <a:gdLst/>
            <a:ahLst/>
            <a:cxnLst/>
            <a:rect l="l" t="t" r="r" b="b"/>
            <a:pathLst>
              <a:path h="17779">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75" name="object 475"/>
          <p:cNvSpPr/>
          <p:nvPr/>
        </p:nvSpPr>
        <p:spPr>
          <a:xfrm>
            <a:off x="5406486" y="476025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76" name="object 476"/>
          <p:cNvSpPr/>
          <p:nvPr/>
        </p:nvSpPr>
        <p:spPr>
          <a:xfrm>
            <a:off x="5406486" y="4726834"/>
            <a:ext cx="0" cy="17289"/>
          </a:xfrm>
          <a:custGeom>
            <a:avLst/>
            <a:gdLst/>
            <a:ahLst/>
            <a:cxnLst/>
            <a:rect l="l" t="t" r="r" b="b"/>
            <a:pathLst>
              <a:path h="19050">
                <a:moveTo>
                  <a:pt x="0" y="19049"/>
                </a:moveTo>
                <a:lnTo>
                  <a:pt x="0" y="0"/>
                </a:lnTo>
              </a:path>
            </a:pathLst>
          </a:custGeom>
          <a:ln w="28752">
            <a:solidFill>
              <a:srgbClr val="000000"/>
            </a:solidFill>
          </a:ln>
        </p:spPr>
        <p:txBody>
          <a:bodyPr wrap="square" lIns="0" tIns="0" rIns="0" bIns="0" rtlCol="0">
            <a:noAutofit/>
          </a:bodyPr>
          <a:lstStyle/>
          <a:p>
            <a:endParaRPr sz="1634"/>
          </a:p>
        </p:txBody>
      </p:sp>
      <p:sp>
        <p:nvSpPr>
          <p:cNvPr id="477" name="object 477"/>
          <p:cNvSpPr/>
          <p:nvPr/>
        </p:nvSpPr>
        <p:spPr>
          <a:xfrm>
            <a:off x="5406486" y="469340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78" name="object 478"/>
          <p:cNvSpPr/>
          <p:nvPr/>
        </p:nvSpPr>
        <p:spPr>
          <a:xfrm>
            <a:off x="5406486" y="465998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79" name="object 479"/>
          <p:cNvSpPr/>
          <p:nvPr/>
        </p:nvSpPr>
        <p:spPr>
          <a:xfrm>
            <a:off x="5406486" y="4626557"/>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80" name="object 480"/>
          <p:cNvSpPr/>
          <p:nvPr/>
        </p:nvSpPr>
        <p:spPr>
          <a:xfrm>
            <a:off x="5406486" y="459313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81" name="object 481"/>
          <p:cNvSpPr/>
          <p:nvPr/>
        </p:nvSpPr>
        <p:spPr>
          <a:xfrm>
            <a:off x="5406486" y="4560859"/>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82" name="object 482"/>
          <p:cNvSpPr/>
          <p:nvPr/>
        </p:nvSpPr>
        <p:spPr>
          <a:xfrm>
            <a:off x="5406486" y="452743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83" name="object 483"/>
          <p:cNvSpPr/>
          <p:nvPr/>
        </p:nvSpPr>
        <p:spPr>
          <a:xfrm>
            <a:off x="5406486" y="449400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84" name="object 484"/>
          <p:cNvSpPr/>
          <p:nvPr/>
        </p:nvSpPr>
        <p:spPr>
          <a:xfrm>
            <a:off x="5406486" y="446058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85" name="object 485"/>
          <p:cNvSpPr/>
          <p:nvPr/>
        </p:nvSpPr>
        <p:spPr>
          <a:xfrm>
            <a:off x="5406486" y="442715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86" name="object 486"/>
          <p:cNvSpPr/>
          <p:nvPr/>
        </p:nvSpPr>
        <p:spPr>
          <a:xfrm>
            <a:off x="5406486" y="4393731"/>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87" name="object 487"/>
          <p:cNvSpPr/>
          <p:nvPr/>
        </p:nvSpPr>
        <p:spPr>
          <a:xfrm>
            <a:off x="5406486" y="4360305"/>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88" name="object 488"/>
          <p:cNvSpPr/>
          <p:nvPr/>
        </p:nvSpPr>
        <p:spPr>
          <a:xfrm>
            <a:off x="5406486" y="432687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89" name="object 489"/>
          <p:cNvSpPr/>
          <p:nvPr/>
        </p:nvSpPr>
        <p:spPr>
          <a:xfrm>
            <a:off x="5406486" y="429345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90" name="object 490"/>
          <p:cNvSpPr/>
          <p:nvPr/>
        </p:nvSpPr>
        <p:spPr>
          <a:xfrm>
            <a:off x="5406486" y="426002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91" name="object 491"/>
          <p:cNvSpPr/>
          <p:nvPr/>
        </p:nvSpPr>
        <p:spPr>
          <a:xfrm>
            <a:off x="5406486" y="422660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492" name="object 492"/>
          <p:cNvSpPr/>
          <p:nvPr/>
        </p:nvSpPr>
        <p:spPr>
          <a:xfrm>
            <a:off x="5406486" y="4194330"/>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93" name="object 493"/>
          <p:cNvSpPr/>
          <p:nvPr/>
        </p:nvSpPr>
        <p:spPr>
          <a:xfrm>
            <a:off x="5406486" y="416090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94" name="object 494"/>
          <p:cNvSpPr/>
          <p:nvPr/>
        </p:nvSpPr>
        <p:spPr>
          <a:xfrm>
            <a:off x="5406486" y="412747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95" name="object 495"/>
          <p:cNvSpPr/>
          <p:nvPr/>
        </p:nvSpPr>
        <p:spPr>
          <a:xfrm>
            <a:off x="5406486" y="4094054"/>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96" name="object 496"/>
          <p:cNvSpPr/>
          <p:nvPr/>
        </p:nvSpPr>
        <p:spPr>
          <a:xfrm>
            <a:off x="5406486" y="4060628"/>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97" name="object 497"/>
          <p:cNvSpPr/>
          <p:nvPr/>
        </p:nvSpPr>
        <p:spPr>
          <a:xfrm>
            <a:off x="5406486" y="4027202"/>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498" name="object 498"/>
          <p:cNvSpPr/>
          <p:nvPr/>
        </p:nvSpPr>
        <p:spPr>
          <a:xfrm>
            <a:off x="5406486" y="399377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499" name="object 499"/>
          <p:cNvSpPr/>
          <p:nvPr/>
        </p:nvSpPr>
        <p:spPr>
          <a:xfrm>
            <a:off x="5406486" y="396035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00" name="object 500"/>
          <p:cNvSpPr/>
          <p:nvPr/>
        </p:nvSpPr>
        <p:spPr>
          <a:xfrm>
            <a:off x="5406486" y="392692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01" name="object 501"/>
          <p:cNvSpPr/>
          <p:nvPr/>
        </p:nvSpPr>
        <p:spPr>
          <a:xfrm>
            <a:off x="5406486" y="3893500"/>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02" name="object 502"/>
          <p:cNvSpPr/>
          <p:nvPr/>
        </p:nvSpPr>
        <p:spPr>
          <a:xfrm>
            <a:off x="5406486" y="386007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03" name="object 503"/>
          <p:cNvSpPr/>
          <p:nvPr/>
        </p:nvSpPr>
        <p:spPr>
          <a:xfrm>
            <a:off x="5406486" y="382664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04" name="object 504"/>
          <p:cNvSpPr/>
          <p:nvPr/>
        </p:nvSpPr>
        <p:spPr>
          <a:xfrm>
            <a:off x="5406486" y="379437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05" name="object 505"/>
          <p:cNvSpPr/>
          <p:nvPr/>
        </p:nvSpPr>
        <p:spPr>
          <a:xfrm>
            <a:off x="5406486" y="3760951"/>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06" name="object 506"/>
          <p:cNvSpPr/>
          <p:nvPr/>
        </p:nvSpPr>
        <p:spPr>
          <a:xfrm>
            <a:off x="5406486" y="3727525"/>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07" name="object 507"/>
          <p:cNvSpPr/>
          <p:nvPr/>
        </p:nvSpPr>
        <p:spPr>
          <a:xfrm>
            <a:off x="5406486" y="369410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08" name="object 508"/>
          <p:cNvSpPr/>
          <p:nvPr/>
        </p:nvSpPr>
        <p:spPr>
          <a:xfrm>
            <a:off x="5406486" y="366067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09" name="object 509"/>
          <p:cNvSpPr/>
          <p:nvPr/>
        </p:nvSpPr>
        <p:spPr>
          <a:xfrm>
            <a:off x="5406486" y="3627249"/>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10" name="object 510"/>
          <p:cNvSpPr/>
          <p:nvPr/>
        </p:nvSpPr>
        <p:spPr>
          <a:xfrm>
            <a:off x="5406486" y="3593823"/>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11" name="object 511"/>
          <p:cNvSpPr/>
          <p:nvPr/>
        </p:nvSpPr>
        <p:spPr>
          <a:xfrm>
            <a:off x="5406486" y="3560397"/>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12" name="object 512"/>
          <p:cNvSpPr/>
          <p:nvPr/>
        </p:nvSpPr>
        <p:spPr>
          <a:xfrm>
            <a:off x="5406486" y="352697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13" name="object 513"/>
          <p:cNvSpPr/>
          <p:nvPr/>
        </p:nvSpPr>
        <p:spPr>
          <a:xfrm>
            <a:off x="5406486" y="349354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14" name="object 514"/>
          <p:cNvSpPr/>
          <p:nvPr/>
        </p:nvSpPr>
        <p:spPr>
          <a:xfrm>
            <a:off x="5406486" y="346012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15" name="object 515"/>
          <p:cNvSpPr/>
          <p:nvPr/>
        </p:nvSpPr>
        <p:spPr>
          <a:xfrm>
            <a:off x="5406486" y="342784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16" name="object 516"/>
          <p:cNvSpPr/>
          <p:nvPr/>
        </p:nvSpPr>
        <p:spPr>
          <a:xfrm>
            <a:off x="5406486" y="339442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17" name="object 517"/>
          <p:cNvSpPr/>
          <p:nvPr/>
        </p:nvSpPr>
        <p:spPr>
          <a:xfrm>
            <a:off x="5406486" y="336099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18" name="object 518"/>
          <p:cNvSpPr/>
          <p:nvPr/>
        </p:nvSpPr>
        <p:spPr>
          <a:xfrm>
            <a:off x="5406486" y="3327572"/>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19" name="object 519"/>
          <p:cNvSpPr/>
          <p:nvPr/>
        </p:nvSpPr>
        <p:spPr>
          <a:xfrm>
            <a:off x="5406486" y="329414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20" name="object 520"/>
          <p:cNvSpPr/>
          <p:nvPr/>
        </p:nvSpPr>
        <p:spPr>
          <a:xfrm>
            <a:off x="5406486" y="3260720"/>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21" name="object 521"/>
          <p:cNvSpPr/>
          <p:nvPr/>
        </p:nvSpPr>
        <p:spPr>
          <a:xfrm>
            <a:off x="5406486" y="322729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22" name="object 522"/>
          <p:cNvSpPr/>
          <p:nvPr/>
        </p:nvSpPr>
        <p:spPr>
          <a:xfrm>
            <a:off x="5406486" y="319386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23" name="object 523"/>
          <p:cNvSpPr/>
          <p:nvPr/>
        </p:nvSpPr>
        <p:spPr>
          <a:xfrm>
            <a:off x="5406486" y="316044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24" name="object 524"/>
          <p:cNvSpPr/>
          <p:nvPr/>
        </p:nvSpPr>
        <p:spPr>
          <a:xfrm>
            <a:off x="5406486" y="312701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25" name="object 525"/>
          <p:cNvSpPr/>
          <p:nvPr/>
        </p:nvSpPr>
        <p:spPr>
          <a:xfrm>
            <a:off x="5406486" y="3093592"/>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26" name="object 526"/>
          <p:cNvSpPr/>
          <p:nvPr/>
        </p:nvSpPr>
        <p:spPr>
          <a:xfrm>
            <a:off x="5406486" y="3060167"/>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27" name="object 527"/>
          <p:cNvSpPr/>
          <p:nvPr/>
        </p:nvSpPr>
        <p:spPr>
          <a:xfrm>
            <a:off x="5406486" y="3027894"/>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28" name="object 528"/>
          <p:cNvSpPr/>
          <p:nvPr/>
        </p:nvSpPr>
        <p:spPr>
          <a:xfrm>
            <a:off x="5406486" y="299446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29" name="object 529"/>
          <p:cNvSpPr/>
          <p:nvPr/>
        </p:nvSpPr>
        <p:spPr>
          <a:xfrm>
            <a:off x="5406486" y="2961042"/>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30" name="object 530"/>
          <p:cNvSpPr/>
          <p:nvPr/>
        </p:nvSpPr>
        <p:spPr>
          <a:xfrm>
            <a:off x="5406486" y="2927618"/>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31" name="object 531"/>
          <p:cNvSpPr/>
          <p:nvPr/>
        </p:nvSpPr>
        <p:spPr>
          <a:xfrm>
            <a:off x="5406486" y="289419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32" name="object 532"/>
          <p:cNvSpPr/>
          <p:nvPr/>
        </p:nvSpPr>
        <p:spPr>
          <a:xfrm>
            <a:off x="5406486" y="286076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33" name="object 533"/>
          <p:cNvSpPr/>
          <p:nvPr/>
        </p:nvSpPr>
        <p:spPr>
          <a:xfrm>
            <a:off x="5406486" y="282734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34" name="object 534"/>
          <p:cNvSpPr/>
          <p:nvPr/>
        </p:nvSpPr>
        <p:spPr>
          <a:xfrm>
            <a:off x="5406486" y="279391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35" name="object 535"/>
          <p:cNvSpPr/>
          <p:nvPr/>
        </p:nvSpPr>
        <p:spPr>
          <a:xfrm>
            <a:off x="5406486" y="2760490"/>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36" name="object 536"/>
          <p:cNvSpPr/>
          <p:nvPr/>
        </p:nvSpPr>
        <p:spPr>
          <a:xfrm>
            <a:off x="5406486" y="272706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37" name="object 537"/>
          <p:cNvSpPr/>
          <p:nvPr/>
        </p:nvSpPr>
        <p:spPr>
          <a:xfrm>
            <a:off x="5406486" y="269363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38" name="object 538"/>
          <p:cNvSpPr/>
          <p:nvPr/>
        </p:nvSpPr>
        <p:spPr>
          <a:xfrm>
            <a:off x="5406486" y="2661365"/>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39" name="object 539"/>
          <p:cNvSpPr/>
          <p:nvPr/>
        </p:nvSpPr>
        <p:spPr>
          <a:xfrm>
            <a:off x="5406486" y="262794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40" name="object 540"/>
          <p:cNvSpPr/>
          <p:nvPr/>
        </p:nvSpPr>
        <p:spPr>
          <a:xfrm>
            <a:off x="5406486" y="259451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41" name="object 541"/>
          <p:cNvSpPr/>
          <p:nvPr/>
        </p:nvSpPr>
        <p:spPr>
          <a:xfrm>
            <a:off x="5406486" y="2561088"/>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42" name="object 542"/>
          <p:cNvSpPr/>
          <p:nvPr/>
        </p:nvSpPr>
        <p:spPr>
          <a:xfrm>
            <a:off x="5406486" y="252766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43" name="object 543"/>
          <p:cNvSpPr/>
          <p:nvPr/>
        </p:nvSpPr>
        <p:spPr>
          <a:xfrm>
            <a:off x="5406486" y="249423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44" name="object 544"/>
          <p:cNvSpPr/>
          <p:nvPr/>
        </p:nvSpPr>
        <p:spPr>
          <a:xfrm>
            <a:off x="5406486" y="246081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45" name="object 545"/>
          <p:cNvSpPr/>
          <p:nvPr/>
        </p:nvSpPr>
        <p:spPr>
          <a:xfrm>
            <a:off x="5406486" y="2427387"/>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46" name="object 546"/>
          <p:cNvSpPr/>
          <p:nvPr/>
        </p:nvSpPr>
        <p:spPr>
          <a:xfrm>
            <a:off x="5406486" y="2393960"/>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47" name="object 547"/>
          <p:cNvSpPr/>
          <p:nvPr/>
        </p:nvSpPr>
        <p:spPr>
          <a:xfrm>
            <a:off x="5406486" y="2360536"/>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48" name="object 548"/>
          <p:cNvSpPr/>
          <p:nvPr/>
        </p:nvSpPr>
        <p:spPr>
          <a:xfrm>
            <a:off x="5406486" y="232710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49" name="object 549"/>
          <p:cNvSpPr/>
          <p:nvPr/>
        </p:nvSpPr>
        <p:spPr>
          <a:xfrm>
            <a:off x="5406486" y="2293685"/>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550" name="object 550"/>
          <p:cNvSpPr/>
          <p:nvPr/>
        </p:nvSpPr>
        <p:spPr>
          <a:xfrm>
            <a:off x="5406486" y="2261411"/>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51" name="object 551"/>
          <p:cNvSpPr/>
          <p:nvPr/>
        </p:nvSpPr>
        <p:spPr>
          <a:xfrm>
            <a:off x="5406486" y="222798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52" name="object 552"/>
          <p:cNvSpPr/>
          <p:nvPr/>
        </p:nvSpPr>
        <p:spPr>
          <a:xfrm>
            <a:off x="5406486" y="2194560"/>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53" name="object 553"/>
          <p:cNvSpPr/>
          <p:nvPr/>
        </p:nvSpPr>
        <p:spPr>
          <a:xfrm>
            <a:off x="5406486" y="216113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54" name="object 554"/>
          <p:cNvSpPr/>
          <p:nvPr/>
        </p:nvSpPr>
        <p:spPr>
          <a:xfrm>
            <a:off x="5406486" y="212771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555" name="object 555"/>
          <p:cNvSpPr/>
          <p:nvPr/>
        </p:nvSpPr>
        <p:spPr>
          <a:xfrm>
            <a:off x="5406486" y="2094283"/>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556" name="object 556"/>
          <p:cNvSpPr/>
          <p:nvPr/>
        </p:nvSpPr>
        <p:spPr>
          <a:xfrm>
            <a:off x="5419165" y="209082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557" name="object 557"/>
          <p:cNvSpPr/>
          <p:nvPr/>
        </p:nvSpPr>
        <p:spPr>
          <a:xfrm>
            <a:off x="5452591" y="209082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558" name="object 558"/>
          <p:cNvSpPr/>
          <p:nvPr/>
        </p:nvSpPr>
        <p:spPr>
          <a:xfrm>
            <a:off x="5486016" y="209082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559" name="object 559"/>
          <p:cNvSpPr/>
          <p:nvPr/>
        </p:nvSpPr>
        <p:spPr>
          <a:xfrm>
            <a:off x="5519442" y="209082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560" name="object 560"/>
          <p:cNvSpPr/>
          <p:nvPr/>
        </p:nvSpPr>
        <p:spPr>
          <a:xfrm>
            <a:off x="5552867" y="209082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561" name="object 561"/>
          <p:cNvSpPr/>
          <p:nvPr/>
        </p:nvSpPr>
        <p:spPr>
          <a:xfrm>
            <a:off x="5585140" y="209082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62" name="object 562"/>
          <p:cNvSpPr/>
          <p:nvPr/>
        </p:nvSpPr>
        <p:spPr>
          <a:xfrm>
            <a:off x="5618566" y="209082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63" name="object 563"/>
          <p:cNvSpPr/>
          <p:nvPr/>
        </p:nvSpPr>
        <p:spPr>
          <a:xfrm>
            <a:off x="5651991" y="209082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64" name="object 564"/>
          <p:cNvSpPr/>
          <p:nvPr/>
        </p:nvSpPr>
        <p:spPr>
          <a:xfrm>
            <a:off x="5685417" y="209082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65" name="object 565"/>
          <p:cNvSpPr/>
          <p:nvPr/>
        </p:nvSpPr>
        <p:spPr>
          <a:xfrm>
            <a:off x="5718842" y="209082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66" name="object 566"/>
          <p:cNvSpPr/>
          <p:nvPr/>
        </p:nvSpPr>
        <p:spPr>
          <a:xfrm>
            <a:off x="5752268" y="209082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67" name="object 567"/>
          <p:cNvSpPr/>
          <p:nvPr/>
        </p:nvSpPr>
        <p:spPr>
          <a:xfrm>
            <a:off x="5785694" y="209082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568" name="object 568"/>
          <p:cNvSpPr/>
          <p:nvPr/>
        </p:nvSpPr>
        <p:spPr>
          <a:xfrm>
            <a:off x="5819119" y="209082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569" name="object 569"/>
          <p:cNvSpPr/>
          <p:nvPr/>
        </p:nvSpPr>
        <p:spPr>
          <a:xfrm>
            <a:off x="5852545" y="209082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570" name="object 570"/>
          <p:cNvSpPr/>
          <p:nvPr/>
        </p:nvSpPr>
        <p:spPr>
          <a:xfrm>
            <a:off x="5885970" y="209082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571" name="object 571"/>
          <p:cNvSpPr/>
          <p:nvPr/>
        </p:nvSpPr>
        <p:spPr>
          <a:xfrm>
            <a:off x="5919396" y="2090825"/>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572" name="object 572"/>
          <p:cNvSpPr/>
          <p:nvPr/>
        </p:nvSpPr>
        <p:spPr>
          <a:xfrm>
            <a:off x="5952821" y="2090825"/>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573" name="object 573"/>
          <p:cNvSpPr/>
          <p:nvPr/>
        </p:nvSpPr>
        <p:spPr>
          <a:xfrm>
            <a:off x="5985094" y="209082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74" name="object 574"/>
          <p:cNvSpPr/>
          <p:nvPr/>
        </p:nvSpPr>
        <p:spPr>
          <a:xfrm>
            <a:off x="6018520" y="2090825"/>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575" name="object 575"/>
          <p:cNvSpPr/>
          <p:nvPr/>
        </p:nvSpPr>
        <p:spPr>
          <a:xfrm>
            <a:off x="6051946" y="2090825"/>
            <a:ext cx="8067" cy="9221"/>
          </a:xfrm>
          <a:custGeom>
            <a:avLst/>
            <a:gdLst/>
            <a:ahLst/>
            <a:cxnLst/>
            <a:rect l="l" t="t" r="r" b="b"/>
            <a:pathLst>
              <a:path w="8889" h="10160">
                <a:moveTo>
                  <a:pt x="0" y="0"/>
                </a:moveTo>
                <a:lnTo>
                  <a:pt x="8889" y="0"/>
                </a:lnTo>
                <a:lnTo>
                  <a:pt x="8889" y="10160"/>
                </a:lnTo>
              </a:path>
            </a:pathLst>
          </a:custGeom>
          <a:ln w="28752">
            <a:solidFill>
              <a:srgbClr val="000000"/>
            </a:solidFill>
          </a:ln>
        </p:spPr>
        <p:txBody>
          <a:bodyPr wrap="square" lIns="0" tIns="0" rIns="0" bIns="0" rtlCol="0">
            <a:noAutofit/>
          </a:bodyPr>
          <a:lstStyle/>
          <a:p>
            <a:endParaRPr sz="1634"/>
          </a:p>
        </p:txBody>
      </p:sp>
      <p:sp>
        <p:nvSpPr>
          <p:cNvPr id="576" name="object 576"/>
          <p:cNvSpPr/>
          <p:nvPr/>
        </p:nvSpPr>
        <p:spPr>
          <a:xfrm>
            <a:off x="6060013" y="2117335"/>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77" name="object 577"/>
          <p:cNvSpPr/>
          <p:nvPr/>
        </p:nvSpPr>
        <p:spPr>
          <a:xfrm>
            <a:off x="6060013" y="214960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78" name="object 578"/>
          <p:cNvSpPr/>
          <p:nvPr/>
        </p:nvSpPr>
        <p:spPr>
          <a:xfrm>
            <a:off x="6060013" y="218303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79" name="object 579"/>
          <p:cNvSpPr/>
          <p:nvPr/>
        </p:nvSpPr>
        <p:spPr>
          <a:xfrm>
            <a:off x="6060013" y="221646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80" name="object 580"/>
          <p:cNvSpPr/>
          <p:nvPr/>
        </p:nvSpPr>
        <p:spPr>
          <a:xfrm>
            <a:off x="6060013" y="224988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81" name="object 581"/>
          <p:cNvSpPr/>
          <p:nvPr/>
        </p:nvSpPr>
        <p:spPr>
          <a:xfrm>
            <a:off x="6060013" y="228331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82" name="object 582"/>
          <p:cNvSpPr/>
          <p:nvPr/>
        </p:nvSpPr>
        <p:spPr>
          <a:xfrm>
            <a:off x="6060013" y="231673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83" name="object 583"/>
          <p:cNvSpPr/>
          <p:nvPr/>
        </p:nvSpPr>
        <p:spPr>
          <a:xfrm>
            <a:off x="6060013" y="2350162"/>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84" name="object 584"/>
          <p:cNvSpPr/>
          <p:nvPr/>
        </p:nvSpPr>
        <p:spPr>
          <a:xfrm>
            <a:off x="6060013" y="2383588"/>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85" name="object 585"/>
          <p:cNvSpPr/>
          <p:nvPr/>
        </p:nvSpPr>
        <p:spPr>
          <a:xfrm>
            <a:off x="6060013" y="2417013"/>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86" name="object 586"/>
          <p:cNvSpPr/>
          <p:nvPr/>
        </p:nvSpPr>
        <p:spPr>
          <a:xfrm>
            <a:off x="6060013" y="2450439"/>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87" name="object 587"/>
          <p:cNvSpPr/>
          <p:nvPr/>
        </p:nvSpPr>
        <p:spPr>
          <a:xfrm>
            <a:off x="6060013" y="2483865"/>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88" name="object 588"/>
          <p:cNvSpPr/>
          <p:nvPr/>
        </p:nvSpPr>
        <p:spPr>
          <a:xfrm>
            <a:off x="6060013" y="251613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89" name="object 589"/>
          <p:cNvSpPr/>
          <p:nvPr/>
        </p:nvSpPr>
        <p:spPr>
          <a:xfrm>
            <a:off x="6060013" y="254956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90" name="object 590"/>
          <p:cNvSpPr/>
          <p:nvPr/>
        </p:nvSpPr>
        <p:spPr>
          <a:xfrm>
            <a:off x="6060013" y="258298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91" name="object 591"/>
          <p:cNvSpPr/>
          <p:nvPr/>
        </p:nvSpPr>
        <p:spPr>
          <a:xfrm>
            <a:off x="6060013" y="261641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92" name="object 592"/>
          <p:cNvSpPr/>
          <p:nvPr/>
        </p:nvSpPr>
        <p:spPr>
          <a:xfrm>
            <a:off x="6060013" y="264983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93" name="object 593"/>
          <p:cNvSpPr/>
          <p:nvPr/>
        </p:nvSpPr>
        <p:spPr>
          <a:xfrm>
            <a:off x="6060013" y="268326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594" name="object 594"/>
          <p:cNvSpPr/>
          <p:nvPr/>
        </p:nvSpPr>
        <p:spPr>
          <a:xfrm>
            <a:off x="6060013" y="2716691"/>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95" name="object 595"/>
          <p:cNvSpPr/>
          <p:nvPr/>
        </p:nvSpPr>
        <p:spPr>
          <a:xfrm>
            <a:off x="6060013" y="275011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96" name="object 596"/>
          <p:cNvSpPr/>
          <p:nvPr/>
        </p:nvSpPr>
        <p:spPr>
          <a:xfrm>
            <a:off x="6060013" y="2783542"/>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97" name="object 597"/>
          <p:cNvSpPr/>
          <p:nvPr/>
        </p:nvSpPr>
        <p:spPr>
          <a:xfrm>
            <a:off x="6060013" y="2816967"/>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598" name="object 598"/>
          <p:cNvSpPr/>
          <p:nvPr/>
        </p:nvSpPr>
        <p:spPr>
          <a:xfrm>
            <a:off x="6060013" y="2850393"/>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599" name="object 599"/>
          <p:cNvSpPr/>
          <p:nvPr/>
        </p:nvSpPr>
        <p:spPr>
          <a:xfrm>
            <a:off x="6060013" y="2883819"/>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00" name="object 600"/>
          <p:cNvSpPr/>
          <p:nvPr/>
        </p:nvSpPr>
        <p:spPr>
          <a:xfrm>
            <a:off x="6060013" y="291609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01" name="object 601"/>
          <p:cNvSpPr/>
          <p:nvPr/>
        </p:nvSpPr>
        <p:spPr>
          <a:xfrm>
            <a:off x="6060013" y="294951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02" name="object 602"/>
          <p:cNvSpPr/>
          <p:nvPr/>
        </p:nvSpPr>
        <p:spPr>
          <a:xfrm>
            <a:off x="6060013" y="298294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03" name="object 603"/>
          <p:cNvSpPr/>
          <p:nvPr/>
        </p:nvSpPr>
        <p:spPr>
          <a:xfrm>
            <a:off x="6060013" y="301636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04" name="object 604"/>
          <p:cNvSpPr/>
          <p:nvPr/>
        </p:nvSpPr>
        <p:spPr>
          <a:xfrm>
            <a:off x="6060013" y="3049794"/>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05" name="object 605"/>
          <p:cNvSpPr/>
          <p:nvPr/>
        </p:nvSpPr>
        <p:spPr>
          <a:xfrm>
            <a:off x="6060013" y="3083219"/>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06" name="object 606"/>
          <p:cNvSpPr/>
          <p:nvPr/>
        </p:nvSpPr>
        <p:spPr>
          <a:xfrm>
            <a:off x="6060013" y="3116644"/>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07" name="object 607"/>
          <p:cNvSpPr/>
          <p:nvPr/>
        </p:nvSpPr>
        <p:spPr>
          <a:xfrm>
            <a:off x="6060013" y="3150070"/>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08" name="object 608"/>
          <p:cNvSpPr/>
          <p:nvPr/>
        </p:nvSpPr>
        <p:spPr>
          <a:xfrm>
            <a:off x="6060013" y="3183496"/>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09" name="object 609"/>
          <p:cNvSpPr/>
          <p:nvPr/>
        </p:nvSpPr>
        <p:spPr>
          <a:xfrm>
            <a:off x="6060013" y="3216921"/>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10" name="object 610"/>
          <p:cNvSpPr/>
          <p:nvPr/>
        </p:nvSpPr>
        <p:spPr>
          <a:xfrm>
            <a:off x="6060013" y="325034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11" name="object 611"/>
          <p:cNvSpPr/>
          <p:nvPr/>
        </p:nvSpPr>
        <p:spPr>
          <a:xfrm>
            <a:off x="6060013" y="3283772"/>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12" name="object 612"/>
          <p:cNvSpPr/>
          <p:nvPr/>
        </p:nvSpPr>
        <p:spPr>
          <a:xfrm>
            <a:off x="6060013" y="3316045"/>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13" name="object 613"/>
          <p:cNvSpPr/>
          <p:nvPr/>
        </p:nvSpPr>
        <p:spPr>
          <a:xfrm>
            <a:off x="6060013" y="334947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14" name="object 614"/>
          <p:cNvSpPr/>
          <p:nvPr/>
        </p:nvSpPr>
        <p:spPr>
          <a:xfrm>
            <a:off x="6060013" y="338289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15" name="object 615"/>
          <p:cNvSpPr/>
          <p:nvPr/>
        </p:nvSpPr>
        <p:spPr>
          <a:xfrm>
            <a:off x="6060013" y="3416321"/>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16" name="object 616"/>
          <p:cNvSpPr/>
          <p:nvPr/>
        </p:nvSpPr>
        <p:spPr>
          <a:xfrm>
            <a:off x="6060013" y="344974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17" name="object 617"/>
          <p:cNvSpPr/>
          <p:nvPr/>
        </p:nvSpPr>
        <p:spPr>
          <a:xfrm>
            <a:off x="6712388" y="2417012"/>
            <a:ext cx="653526" cy="817197"/>
          </a:xfrm>
          <a:custGeom>
            <a:avLst/>
            <a:gdLst/>
            <a:ahLst/>
            <a:cxnLst/>
            <a:rect l="l" t="t" r="r" b="b"/>
            <a:pathLst>
              <a:path w="720089" h="900430">
                <a:moveTo>
                  <a:pt x="720089" y="450850"/>
                </a:moveTo>
                <a:lnTo>
                  <a:pt x="720089" y="0"/>
                </a:lnTo>
                <a:lnTo>
                  <a:pt x="0" y="0"/>
                </a:lnTo>
                <a:lnTo>
                  <a:pt x="0" y="900430"/>
                </a:lnTo>
                <a:lnTo>
                  <a:pt x="720089" y="900430"/>
                </a:lnTo>
                <a:lnTo>
                  <a:pt x="720089" y="450850"/>
                </a:lnTo>
                <a:close/>
              </a:path>
            </a:pathLst>
          </a:custGeom>
          <a:solidFill>
            <a:srgbClr val="FFFFFF"/>
          </a:solidFill>
        </p:spPr>
        <p:txBody>
          <a:bodyPr wrap="square" lIns="0" tIns="0" rIns="0" bIns="0" rtlCol="0">
            <a:noAutofit/>
          </a:bodyPr>
          <a:lstStyle/>
          <a:p>
            <a:endParaRPr sz="1634"/>
          </a:p>
        </p:txBody>
      </p:sp>
      <p:sp>
        <p:nvSpPr>
          <p:cNvPr id="618" name="object 618"/>
          <p:cNvSpPr/>
          <p:nvPr/>
        </p:nvSpPr>
        <p:spPr>
          <a:xfrm>
            <a:off x="7365915" y="2818120"/>
            <a:ext cx="0" cy="24205"/>
          </a:xfrm>
          <a:custGeom>
            <a:avLst/>
            <a:gdLst/>
            <a:ahLst/>
            <a:cxnLst/>
            <a:rect l="l" t="t" r="r" b="b"/>
            <a:pathLst>
              <a:path h="26670">
                <a:moveTo>
                  <a:pt x="0" y="0"/>
                </a:moveTo>
                <a:lnTo>
                  <a:pt x="0" y="8889"/>
                </a:lnTo>
                <a:lnTo>
                  <a:pt x="0" y="26670"/>
                </a:lnTo>
              </a:path>
            </a:pathLst>
          </a:custGeom>
          <a:ln w="28752">
            <a:solidFill>
              <a:srgbClr val="000000"/>
            </a:solidFill>
          </a:ln>
        </p:spPr>
        <p:txBody>
          <a:bodyPr wrap="square" lIns="0" tIns="0" rIns="0" bIns="0" rtlCol="0">
            <a:noAutofit/>
          </a:bodyPr>
          <a:lstStyle/>
          <a:p>
            <a:endParaRPr sz="1634"/>
          </a:p>
        </p:txBody>
      </p:sp>
      <p:sp>
        <p:nvSpPr>
          <p:cNvPr id="619" name="object 619"/>
          <p:cNvSpPr/>
          <p:nvPr/>
        </p:nvSpPr>
        <p:spPr>
          <a:xfrm>
            <a:off x="7365915" y="2859614"/>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20" name="object 620"/>
          <p:cNvSpPr/>
          <p:nvPr/>
        </p:nvSpPr>
        <p:spPr>
          <a:xfrm>
            <a:off x="7365915" y="2891886"/>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21" name="object 621"/>
          <p:cNvSpPr/>
          <p:nvPr/>
        </p:nvSpPr>
        <p:spPr>
          <a:xfrm>
            <a:off x="7365915" y="292531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22" name="object 622"/>
          <p:cNvSpPr/>
          <p:nvPr/>
        </p:nvSpPr>
        <p:spPr>
          <a:xfrm>
            <a:off x="7365915" y="2958738"/>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23" name="object 623"/>
          <p:cNvSpPr/>
          <p:nvPr/>
        </p:nvSpPr>
        <p:spPr>
          <a:xfrm>
            <a:off x="7365915" y="299216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24" name="object 624"/>
          <p:cNvSpPr/>
          <p:nvPr/>
        </p:nvSpPr>
        <p:spPr>
          <a:xfrm>
            <a:off x="7365915" y="3025589"/>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25" name="object 625"/>
          <p:cNvSpPr/>
          <p:nvPr/>
        </p:nvSpPr>
        <p:spPr>
          <a:xfrm>
            <a:off x="7365915" y="305901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626" name="object 626"/>
          <p:cNvSpPr/>
          <p:nvPr/>
        </p:nvSpPr>
        <p:spPr>
          <a:xfrm>
            <a:off x="7365915" y="3092440"/>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27" name="object 627"/>
          <p:cNvSpPr/>
          <p:nvPr/>
        </p:nvSpPr>
        <p:spPr>
          <a:xfrm>
            <a:off x="7365915" y="3125866"/>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28" name="object 628"/>
          <p:cNvSpPr/>
          <p:nvPr/>
        </p:nvSpPr>
        <p:spPr>
          <a:xfrm>
            <a:off x="7365915" y="3159291"/>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29" name="object 629"/>
          <p:cNvSpPr/>
          <p:nvPr/>
        </p:nvSpPr>
        <p:spPr>
          <a:xfrm>
            <a:off x="7365915" y="319271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30" name="object 630"/>
          <p:cNvSpPr/>
          <p:nvPr/>
        </p:nvSpPr>
        <p:spPr>
          <a:xfrm>
            <a:off x="7357847" y="3226141"/>
            <a:ext cx="8067" cy="8068"/>
          </a:xfrm>
          <a:custGeom>
            <a:avLst/>
            <a:gdLst/>
            <a:ahLst/>
            <a:cxnLst/>
            <a:rect l="l" t="t" r="r" b="b"/>
            <a:pathLst>
              <a:path w="8889" h="8890">
                <a:moveTo>
                  <a:pt x="8889" y="0"/>
                </a:moveTo>
                <a:lnTo>
                  <a:pt x="8889" y="8890"/>
                </a:lnTo>
                <a:lnTo>
                  <a:pt x="0" y="8890"/>
                </a:lnTo>
              </a:path>
            </a:pathLst>
          </a:custGeom>
          <a:ln w="28752">
            <a:solidFill>
              <a:srgbClr val="000000"/>
            </a:solidFill>
          </a:ln>
        </p:spPr>
        <p:txBody>
          <a:bodyPr wrap="square" lIns="0" tIns="0" rIns="0" bIns="0" rtlCol="0">
            <a:noAutofit/>
          </a:bodyPr>
          <a:lstStyle/>
          <a:p>
            <a:endParaRPr sz="1634"/>
          </a:p>
        </p:txBody>
      </p:sp>
      <p:sp>
        <p:nvSpPr>
          <p:cNvPr id="631" name="object 631"/>
          <p:cNvSpPr/>
          <p:nvPr/>
        </p:nvSpPr>
        <p:spPr>
          <a:xfrm>
            <a:off x="7324421" y="3234210"/>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632" name="object 632"/>
          <p:cNvSpPr/>
          <p:nvPr/>
        </p:nvSpPr>
        <p:spPr>
          <a:xfrm>
            <a:off x="7290996" y="3234210"/>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633" name="object 633"/>
          <p:cNvSpPr/>
          <p:nvPr/>
        </p:nvSpPr>
        <p:spPr>
          <a:xfrm>
            <a:off x="7258723" y="3234210"/>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634" name="object 634"/>
          <p:cNvSpPr/>
          <p:nvPr/>
        </p:nvSpPr>
        <p:spPr>
          <a:xfrm>
            <a:off x="7225297" y="3234210"/>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635" name="object 635"/>
          <p:cNvSpPr/>
          <p:nvPr/>
        </p:nvSpPr>
        <p:spPr>
          <a:xfrm>
            <a:off x="7191872" y="3234210"/>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636" name="object 636"/>
          <p:cNvSpPr/>
          <p:nvPr/>
        </p:nvSpPr>
        <p:spPr>
          <a:xfrm>
            <a:off x="7158446" y="3234210"/>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637" name="object 637"/>
          <p:cNvSpPr/>
          <p:nvPr/>
        </p:nvSpPr>
        <p:spPr>
          <a:xfrm>
            <a:off x="7125021" y="3234210"/>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638" name="object 638"/>
          <p:cNvSpPr/>
          <p:nvPr/>
        </p:nvSpPr>
        <p:spPr>
          <a:xfrm>
            <a:off x="7091595" y="3234210"/>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639" name="object 639"/>
          <p:cNvSpPr/>
          <p:nvPr/>
        </p:nvSpPr>
        <p:spPr>
          <a:xfrm>
            <a:off x="7058169" y="3234210"/>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640" name="object 640"/>
          <p:cNvSpPr/>
          <p:nvPr/>
        </p:nvSpPr>
        <p:spPr>
          <a:xfrm>
            <a:off x="7024744" y="3234210"/>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641" name="object 641"/>
          <p:cNvSpPr/>
          <p:nvPr/>
        </p:nvSpPr>
        <p:spPr>
          <a:xfrm>
            <a:off x="6991318" y="3234210"/>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642" name="object 642"/>
          <p:cNvSpPr/>
          <p:nvPr/>
        </p:nvSpPr>
        <p:spPr>
          <a:xfrm>
            <a:off x="6957893" y="3234210"/>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643" name="object 643"/>
          <p:cNvSpPr/>
          <p:nvPr/>
        </p:nvSpPr>
        <p:spPr>
          <a:xfrm>
            <a:off x="6924467" y="3234210"/>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644" name="object 644"/>
          <p:cNvSpPr/>
          <p:nvPr/>
        </p:nvSpPr>
        <p:spPr>
          <a:xfrm>
            <a:off x="6891042" y="3234210"/>
            <a:ext cx="17289" cy="0"/>
          </a:xfrm>
          <a:custGeom>
            <a:avLst/>
            <a:gdLst/>
            <a:ahLst/>
            <a:cxnLst/>
            <a:rect l="l" t="t" r="r" b="b"/>
            <a:pathLst>
              <a:path w="19050">
                <a:moveTo>
                  <a:pt x="19050" y="0"/>
                </a:moveTo>
                <a:lnTo>
                  <a:pt x="0" y="0"/>
                </a:lnTo>
              </a:path>
            </a:pathLst>
          </a:custGeom>
          <a:ln w="28752">
            <a:solidFill>
              <a:srgbClr val="000000"/>
            </a:solidFill>
          </a:ln>
        </p:spPr>
        <p:txBody>
          <a:bodyPr wrap="square" lIns="0" tIns="0" rIns="0" bIns="0" rtlCol="0">
            <a:noAutofit/>
          </a:bodyPr>
          <a:lstStyle/>
          <a:p>
            <a:endParaRPr sz="1634"/>
          </a:p>
        </p:txBody>
      </p:sp>
      <p:sp>
        <p:nvSpPr>
          <p:cNvPr id="645" name="object 645"/>
          <p:cNvSpPr/>
          <p:nvPr/>
        </p:nvSpPr>
        <p:spPr>
          <a:xfrm>
            <a:off x="6858769" y="3234210"/>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646" name="object 646"/>
          <p:cNvSpPr/>
          <p:nvPr/>
        </p:nvSpPr>
        <p:spPr>
          <a:xfrm>
            <a:off x="6825343" y="3234210"/>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647" name="object 647"/>
          <p:cNvSpPr/>
          <p:nvPr/>
        </p:nvSpPr>
        <p:spPr>
          <a:xfrm>
            <a:off x="6791918" y="3234210"/>
            <a:ext cx="16136" cy="0"/>
          </a:xfrm>
          <a:custGeom>
            <a:avLst/>
            <a:gdLst/>
            <a:ahLst/>
            <a:cxnLst/>
            <a:rect l="l" t="t" r="r" b="b"/>
            <a:pathLst>
              <a:path w="17780">
                <a:moveTo>
                  <a:pt x="17780" y="0"/>
                </a:moveTo>
                <a:lnTo>
                  <a:pt x="0" y="0"/>
                </a:lnTo>
              </a:path>
            </a:pathLst>
          </a:custGeom>
          <a:ln w="28752">
            <a:solidFill>
              <a:srgbClr val="000000"/>
            </a:solidFill>
          </a:ln>
        </p:spPr>
        <p:txBody>
          <a:bodyPr wrap="square" lIns="0" tIns="0" rIns="0" bIns="0" rtlCol="0">
            <a:noAutofit/>
          </a:bodyPr>
          <a:lstStyle/>
          <a:p>
            <a:endParaRPr sz="1634"/>
          </a:p>
        </p:txBody>
      </p:sp>
      <p:sp>
        <p:nvSpPr>
          <p:cNvPr id="648" name="object 648"/>
          <p:cNvSpPr/>
          <p:nvPr/>
        </p:nvSpPr>
        <p:spPr>
          <a:xfrm>
            <a:off x="6758492" y="3234210"/>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649" name="object 649"/>
          <p:cNvSpPr/>
          <p:nvPr/>
        </p:nvSpPr>
        <p:spPr>
          <a:xfrm>
            <a:off x="6725067" y="3234210"/>
            <a:ext cx="16136" cy="0"/>
          </a:xfrm>
          <a:custGeom>
            <a:avLst/>
            <a:gdLst/>
            <a:ahLst/>
            <a:cxnLst/>
            <a:rect l="l" t="t" r="r" b="b"/>
            <a:pathLst>
              <a:path w="17779">
                <a:moveTo>
                  <a:pt x="17779" y="0"/>
                </a:moveTo>
                <a:lnTo>
                  <a:pt x="0" y="0"/>
                </a:lnTo>
              </a:path>
            </a:pathLst>
          </a:custGeom>
          <a:ln w="28752">
            <a:solidFill>
              <a:srgbClr val="000000"/>
            </a:solidFill>
          </a:ln>
        </p:spPr>
        <p:txBody>
          <a:bodyPr wrap="square" lIns="0" tIns="0" rIns="0" bIns="0" rtlCol="0">
            <a:noAutofit/>
          </a:bodyPr>
          <a:lstStyle/>
          <a:p>
            <a:endParaRPr sz="1634"/>
          </a:p>
        </p:txBody>
      </p:sp>
      <p:sp>
        <p:nvSpPr>
          <p:cNvPr id="650" name="object 650"/>
          <p:cNvSpPr/>
          <p:nvPr/>
        </p:nvSpPr>
        <p:spPr>
          <a:xfrm>
            <a:off x="6712388" y="3213464"/>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51" name="object 651"/>
          <p:cNvSpPr/>
          <p:nvPr/>
        </p:nvSpPr>
        <p:spPr>
          <a:xfrm>
            <a:off x="6712388" y="3180037"/>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652" name="object 652"/>
          <p:cNvSpPr/>
          <p:nvPr/>
        </p:nvSpPr>
        <p:spPr>
          <a:xfrm>
            <a:off x="6712388" y="3146613"/>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53" name="object 653"/>
          <p:cNvSpPr/>
          <p:nvPr/>
        </p:nvSpPr>
        <p:spPr>
          <a:xfrm>
            <a:off x="6712388" y="3113187"/>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54" name="object 654"/>
          <p:cNvSpPr/>
          <p:nvPr/>
        </p:nvSpPr>
        <p:spPr>
          <a:xfrm>
            <a:off x="6712388" y="3079761"/>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655" name="object 655"/>
          <p:cNvSpPr/>
          <p:nvPr/>
        </p:nvSpPr>
        <p:spPr>
          <a:xfrm>
            <a:off x="6712388" y="3046336"/>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56" name="object 656"/>
          <p:cNvSpPr/>
          <p:nvPr/>
        </p:nvSpPr>
        <p:spPr>
          <a:xfrm>
            <a:off x="6712388" y="301290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57" name="object 657"/>
          <p:cNvSpPr/>
          <p:nvPr/>
        </p:nvSpPr>
        <p:spPr>
          <a:xfrm>
            <a:off x="6712388" y="2979485"/>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58" name="object 658"/>
          <p:cNvSpPr/>
          <p:nvPr/>
        </p:nvSpPr>
        <p:spPr>
          <a:xfrm>
            <a:off x="6712388" y="2946059"/>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59" name="object 659"/>
          <p:cNvSpPr/>
          <p:nvPr/>
        </p:nvSpPr>
        <p:spPr>
          <a:xfrm>
            <a:off x="6712388" y="291263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60" name="object 660"/>
          <p:cNvSpPr/>
          <p:nvPr/>
        </p:nvSpPr>
        <p:spPr>
          <a:xfrm>
            <a:off x="6712388" y="2879208"/>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61" name="object 661"/>
          <p:cNvSpPr/>
          <p:nvPr/>
        </p:nvSpPr>
        <p:spPr>
          <a:xfrm>
            <a:off x="6712388" y="2846935"/>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62" name="object 662"/>
          <p:cNvSpPr/>
          <p:nvPr/>
        </p:nvSpPr>
        <p:spPr>
          <a:xfrm>
            <a:off x="6712388" y="2813510"/>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63" name="object 663"/>
          <p:cNvSpPr/>
          <p:nvPr/>
        </p:nvSpPr>
        <p:spPr>
          <a:xfrm>
            <a:off x="6712388" y="2780084"/>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664" name="object 664"/>
          <p:cNvSpPr/>
          <p:nvPr/>
        </p:nvSpPr>
        <p:spPr>
          <a:xfrm>
            <a:off x="6712388" y="2746659"/>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65" name="object 665"/>
          <p:cNvSpPr/>
          <p:nvPr/>
        </p:nvSpPr>
        <p:spPr>
          <a:xfrm>
            <a:off x="6712388" y="2713232"/>
            <a:ext cx="0" cy="16136"/>
          </a:xfrm>
          <a:custGeom>
            <a:avLst/>
            <a:gdLst/>
            <a:ahLst/>
            <a:cxnLst/>
            <a:rect l="l" t="t" r="r" b="b"/>
            <a:pathLst>
              <a:path h="17780">
                <a:moveTo>
                  <a:pt x="0" y="17780"/>
                </a:moveTo>
                <a:lnTo>
                  <a:pt x="0" y="0"/>
                </a:lnTo>
              </a:path>
            </a:pathLst>
          </a:custGeom>
          <a:ln w="28752">
            <a:solidFill>
              <a:srgbClr val="000000"/>
            </a:solidFill>
          </a:ln>
        </p:spPr>
        <p:txBody>
          <a:bodyPr wrap="square" lIns="0" tIns="0" rIns="0" bIns="0" rtlCol="0">
            <a:noAutofit/>
          </a:bodyPr>
          <a:lstStyle/>
          <a:p>
            <a:endParaRPr sz="1634"/>
          </a:p>
        </p:txBody>
      </p:sp>
      <p:sp>
        <p:nvSpPr>
          <p:cNvPr id="666" name="object 666"/>
          <p:cNvSpPr/>
          <p:nvPr/>
        </p:nvSpPr>
        <p:spPr>
          <a:xfrm>
            <a:off x="6712388" y="2679808"/>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67" name="object 667"/>
          <p:cNvSpPr/>
          <p:nvPr/>
        </p:nvSpPr>
        <p:spPr>
          <a:xfrm>
            <a:off x="6712388" y="2646382"/>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68" name="object 668"/>
          <p:cNvSpPr/>
          <p:nvPr/>
        </p:nvSpPr>
        <p:spPr>
          <a:xfrm>
            <a:off x="6712388" y="2612955"/>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69" name="object 669"/>
          <p:cNvSpPr/>
          <p:nvPr/>
        </p:nvSpPr>
        <p:spPr>
          <a:xfrm>
            <a:off x="6712388" y="2579531"/>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70" name="object 670"/>
          <p:cNvSpPr/>
          <p:nvPr/>
        </p:nvSpPr>
        <p:spPr>
          <a:xfrm>
            <a:off x="6712388" y="254610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71" name="object 671"/>
          <p:cNvSpPr/>
          <p:nvPr/>
        </p:nvSpPr>
        <p:spPr>
          <a:xfrm>
            <a:off x="6712388" y="2512680"/>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72" name="object 672"/>
          <p:cNvSpPr/>
          <p:nvPr/>
        </p:nvSpPr>
        <p:spPr>
          <a:xfrm>
            <a:off x="6712388" y="2479254"/>
            <a:ext cx="0" cy="17289"/>
          </a:xfrm>
          <a:custGeom>
            <a:avLst/>
            <a:gdLst/>
            <a:ahLst/>
            <a:cxnLst/>
            <a:rect l="l" t="t" r="r" b="b"/>
            <a:pathLst>
              <a:path h="19050">
                <a:moveTo>
                  <a:pt x="0" y="19050"/>
                </a:moveTo>
                <a:lnTo>
                  <a:pt x="0" y="0"/>
                </a:lnTo>
              </a:path>
            </a:pathLst>
          </a:custGeom>
          <a:ln w="28752">
            <a:solidFill>
              <a:srgbClr val="000000"/>
            </a:solidFill>
          </a:ln>
        </p:spPr>
        <p:txBody>
          <a:bodyPr wrap="square" lIns="0" tIns="0" rIns="0" bIns="0" rtlCol="0">
            <a:noAutofit/>
          </a:bodyPr>
          <a:lstStyle/>
          <a:p>
            <a:endParaRPr sz="1634"/>
          </a:p>
        </p:txBody>
      </p:sp>
      <p:sp>
        <p:nvSpPr>
          <p:cNvPr id="673" name="object 673"/>
          <p:cNvSpPr/>
          <p:nvPr/>
        </p:nvSpPr>
        <p:spPr>
          <a:xfrm>
            <a:off x="6712388" y="2446981"/>
            <a:ext cx="0" cy="16136"/>
          </a:xfrm>
          <a:custGeom>
            <a:avLst/>
            <a:gdLst/>
            <a:ahLst/>
            <a:cxnLst/>
            <a:rect l="l" t="t" r="r" b="b"/>
            <a:pathLst>
              <a:path h="17779">
                <a:moveTo>
                  <a:pt x="0" y="17779"/>
                </a:moveTo>
                <a:lnTo>
                  <a:pt x="0" y="0"/>
                </a:lnTo>
              </a:path>
            </a:pathLst>
          </a:custGeom>
          <a:ln w="28752">
            <a:solidFill>
              <a:srgbClr val="000000"/>
            </a:solidFill>
          </a:ln>
        </p:spPr>
        <p:txBody>
          <a:bodyPr wrap="square" lIns="0" tIns="0" rIns="0" bIns="0" rtlCol="0">
            <a:noAutofit/>
          </a:bodyPr>
          <a:lstStyle/>
          <a:p>
            <a:endParaRPr sz="1634"/>
          </a:p>
        </p:txBody>
      </p:sp>
      <p:sp>
        <p:nvSpPr>
          <p:cNvPr id="674" name="object 674"/>
          <p:cNvSpPr/>
          <p:nvPr/>
        </p:nvSpPr>
        <p:spPr>
          <a:xfrm>
            <a:off x="6712388" y="2417012"/>
            <a:ext cx="4610" cy="12679"/>
          </a:xfrm>
          <a:custGeom>
            <a:avLst/>
            <a:gdLst/>
            <a:ahLst/>
            <a:cxnLst/>
            <a:rect l="l" t="t" r="r" b="b"/>
            <a:pathLst>
              <a:path w="5079" h="13970">
                <a:moveTo>
                  <a:pt x="0" y="13970"/>
                </a:moveTo>
                <a:lnTo>
                  <a:pt x="0" y="0"/>
                </a:lnTo>
                <a:lnTo>
                  <a:pt x="5079" y="0"/>
                </a:lnTo>
              </a:path>
            </a:pathLst>
          </a:custGeom>
          <a:ln w="28752">
            <a:solidFill>
              <a:srgbClr val="000000"/>
            </a:solidFill>
          </a:ln>
        </p:spPr>
        <p:txBody>
          <a:bodyPr wrap="square" lIns="0" tIns="0" rIns="0" bIns="0" rtlCol="0">
            <a:noAutofit/>
          </a:bodyPr>
          <a:lstStyle/>
          <a:p>
            <a:endParaRPr sz="1634"/>
          </a:p>
        </p:txBody>
      </p:sp>
      <p:sp>
        <p:nvSpPr>
          <p:cNvPr id="675" name="object 675"/>
          <p:cNvSpPr/>
          <p:nvPr/>
        </p:nvSpPr>
        <p:spPr>
          <a:xfrm>
            <a:off x="6734288" y="2417012"/>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676" name="object 676"/>
          <p:cNvSpPr/>
          <p:nvPr/>
        </p:nvSpPr>
        <p:spPr>
          <a:xfrm>
            <a:off x="6766560" y="2417012"/>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677" name="object 677"/>
          <p:cNvSpPr/>
          <p:nvPr/>
        </p:nvSpPr>
        <p:spPr>
          <a:xfrm>
            <a:off x="6799986" y="2417012"/>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678" name="object 678"/>
          <p:cNvSpPr/>
          <p:nvPr/>
        </p:nvSpPr>
        <p:spPr>
          <a:xfrm>
            <a:off x="6833411" y="2417012"/>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679" name="object 679"/>
          <p:cNvSpPr/>
          <p:nvPr/>
        </p:nvSpPr>
        <p:spPr>
          <a:xfrm>
            <a:off x="6866837" y="2417012"/>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680" name="object 680"/>
          <p:cNvSpPr/>
          <p:nvPr/>
        </p:nvSpPr>
        <p:spPr>
          <a:xfrm>
            <a:off x="6900263" y="2417012"/>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681" name="object 681"/>
          <p:cNvSpPr/>
          <p:nvPr/>
        </p:nvSpPr>
        <p:spPr>
          <a:xfrm>
            <a:off x="6933688" y="2417012"/>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682" name="object 682"/>
          <p:cNvSpPr/>
          <p:nvPr/>
        </p:nvSpPr>
        <p:spPr>
          <a:xfrm>
            <a:off x="6967114" y="2417012"/>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683" name="object 683"/>
          <p:cNvSpPr/>
          <p:nvPr/>
        </p:nvSpPr>
        <p:spPr>
          <a:xfrm>
            <a:off x="7000539" y="2417012"/>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684" name="object 684"/>
          <p:cNvSpPr/>
          <p:nvPr/>
        </p:nvSpPr>
        <p:spPr>
          <a:xfrm>
            <a:off x="7033965" y="2417012"/>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685" name="object 685"/>
          <p:cNvSpPr/>
          <p:nvPr/>
        </p:nvSpPr>
        <p:spPr>
          <a:xfrm>
            <a:off x="7067390" y="2417012"/>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686" name="object 686"/>
          <p:cNvSpPr/>
          <p:nvPr/>
        </p:nvSpPr>
        <p:spPr>
          <a:xfrm>
            <a:off x="7100816" y="2417012"/>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687" name="object 687"/>
          <p:cNvSpPr/>
          <p:nvPr/>
        </p:nvSpPr>
        <p:spPr>
          <a:xfrm>
            <a:off x="7134242" y="2417012"/>
            <a:ext cx="16136" cy="0"/>
          </a:xfrm>
          <a:custGeom>
            <a:avLst/>
            <a:gdLst/>
            <a:ahLst/>
            <a:cxnLst/>
            <a:rect l="l" t="t" r="r" b="b"/>
            <a:pathLst>
              <a:path w="17779">
                <a:moveTo>
                  <a:pt x="0" y="0"/>
                </a:moveTo>
                <a:lnTo>
                  <a:pt x="17779" y="0"/>
                </a:lnTo>
              </a:path>
            </a:pathLst>
          </a:custGeom>
          <a:ln w="28752">
            <a:solidFill>
              <a:srgbClr val="000000"/>
            </a:solidFill>
          </a:ln>
        </p:spPr>
        <p:txBody>
          <a:bodyPr wrap="square" lIns="0" tIns="0" rIns="0" bIns="0" rtlCol="0">
            <a:noAutofit/>
          </a:bodyPr>
          <a:lstStyle/>
          <a:p>
            <a:endParaRPr sz="1634"/>
          </a:p>
        </p:txBody>
      </p:sp>
      <p:sp>
        <p:nvSpPr>
          <p:cNvPr id="688" name="object 688"/>
          <p:cNvSpPr/>
          <p:nvPr/>
        </p:nvSpPr>
        <p:spPr>
          <a:xfrm>
            <a:off x="7166514" y="2417012"/>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689" name="object 689"/>
          <p:cNvSpPr/>
          <p:nvPr/>
        </p:nvSpPr>
        <p:spPr>
          <a:xfrm>
            <a:off x="7199940" y="2417012"/>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690" name="object 690"/>
          <p:cNvSpPr/>
          <p:nvPr/>
        </p:nvSpPr>
        <p:spPr>
          <a:xfrm>
            <a:off x="7233365" y="2417012"/>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691" name="object 691"/>
          <p:cNvSpPr/>
          <p:nvPr/>
        </p:nvSpPr>
        <p:spPr>
          <a:xfrm>
            <a:off x="7266791" y="2417012"/>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692" name="object 692"/>
          <p:cNvSpPr/>
          <p:nvPr/>
        </p:nvSpPr>
        <p:spPr>
          <a:xfrm>
            <a:off x="7300216" y="2417012"/>
            <a:ext cx="17289" cy="0"/>
          </a:xfrm>
          <a:custGeom>
            <a:avLst/>
            <a:gdLst/>
            <a:ahLst/>
            <a:cxnLst/>
            <a:rect l="l" t="t" r="r" b="b"/>
            <a:pathLst>
              <a:path w="19050">
                <a:moveTo>
                  <a:pt x="0" y="0"/>
                </a:moveTo>
                <a:lnTo>
                  <a:pt x="19050" y="0"/>
                </a:lnTo>
              </a:path>
            </a:pathLst>
          </a:custGeom>
          <a:ln w="28752">
            <a:solidFill>
              <a:srgbClr val="000000"/>
            </a:solidFill>
          </a:ln>
        </p:spPr>
        <p:txBody>
          <a:bodyPr wrap="square" lIns="0" tIns="0" rIns="0" bIns="0" rtlCol="0">
            <a:noAutofit/>
          </a:bodyPr>
          <a:lstStyle/>
          <a:p>
            <a:endParaRPr sz="1634"/>
          </a:p>
        </p:txBody>
      </p:sp>
      <p:sp>
        <p:nvSpPr>
          <p:cNvPr id="693" name="object 693"/>
          <p:cNvSpPr/>
          <p:nvPr/>
        </p:nvSpPr>
        <p:spPr>
          <a:xfrm>
            <a:off x="7333642" y="2417012"/>
            <a:ext cx="16136" cy="0"/>
          </a:xfrm>
          <a:custGeom>
            <a:avLst/>
            <a:gdLst/>
            <a:ahLst/>
            <a:cxnLst/>
            <a:rect l="l" t="t" r="r" b="b"/>
            <a:pathLst>
              <a:path w="17780">
                <a:moveTo>
                  <a:pt x="0" y="0"/>
                </a:moveTo>
                <a:lnTo>
                  <a:pt x="17780" y="0"/>
                </a:lnTo>
              </a:path>
            </a:pathLst>
          </a:custGeom>
          <a:ln w="28752">
            <a:solidFill>
              <a:srgbClr val="000000"/>
            </a:solidFill>
          </a:ln>
        </p:spPr>
        <p:txBody>
          <a:bodyPr wrap="square" lIns="0" tIns="0" rIns="0" bIns="0" rtlCol="0">
            <a:noAutofit/>
          </a:bodyPr>
          <a:lstStyle/>
          <a:p>
            <a:endParaRPr sz="1634"/>
          </a:p>
        </p:txBody>
      </p:sp>
      <p:sp>
        <p:nvSpPr>
          <p:cNvPr id="694" name="object 694"/>
          <p:cNvSpPr/>
          <p:nvPr/>
        </p:nvSpPr>
        <p:spPr>
          <a:xfrm>
            <a:off x="7365915" y="2418166"/>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95" name="object 695"/>
          <p:cNvSpPr/>
          <p:nvPr/>
        </p:nvSpPr>
        <p:spPr>
          <a:xfrm>
            <a:off x="7365915" y="2451591"/>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96" name="object 696"/>
          <p:cNvSpPr/>
          <p:nvPr/>
        </p:nvSpPr>
        <p:spPr>
          <a:xfrm>
            <a:off x="7365915" y="2485017"/>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97" name="object 697"/>
          <p:cNvSpPr/>
          <p:nvPr/>
        </p:nvSpPr>
        <p:spPr>
          <a:xfrm>
            <a:off x="7365915" y="2518443"/>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698" name="object 698"/>
          <p:cNvSpPr/>
          <p:nvPr/>
        </p:nvSpPr>
        <p:spPr>
          <a:xfrm>
            <a:off x="7365915" y="2551867"/>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699" name="object 699"/>
          <p:cNvSpPr/>
          <p:nvPr/>
        </p:nvSpPr>
        <p:spPr>
          <a:xfrm>
            <a:off x="7365915" y="2584140"/>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700" name="object 700"/>
          <p:cNvSpPr/>
          <p:nvPr/>
        </p:nvSpPr>
        <p:spPr>
          <a:xfrm>
            <a:off x="7365915" y="261756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701" name="object 701"/>
          <p:cNvSpPr/>
          <p:nvPr/>
        </p:nvSpPr>
        <p:spPr>
          <a:xfrm>
            <a:off x="7365915" y="2650992"/>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702" name="object 702"/>
          <p:cNvSpPr/>
          <p:nvPr/>
        </p:nvSpPr>
        <p:spPr>
          <a:xfrm>
            <a:off x="7365915" y="2684417"/>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703" name="object 703"/>
          <p:cNvSpPr/>
          <p:nvPr/>
        </p:nvSpPr>
        <p:spPr>
          <a:xfrm>
            <a:off x="7365915" y="2717843"/>
            <a:ext cx="0" cy="17289"/>
          </a:xfrm>
          <a:custGeom>
            <a:avLst/>
            <a:gdLst/>
            <a:ahLst/>
            <a:cxnLst/>
            <a:rect l="l" t="t" r="r" b="b"/>
            <a:pathLst>
              <a:path h="19050">
                <a:moveTo>
                  <a:pt x="0" y="0"/>
                </a:moveTo>
                <a:lnTo>
                  <a:pt x="0" y="19050"/>
                </a:lnTo>
              </a:path>
            </a:pathLst>
          </a:custGeom>
          <a:ln w="28752">
            <a:solidFill>
              <a:srgbClr val="000000"/>
            </a:solidFill>
          </a:ln>
        </p:spPr>
        <p:txBody>
          <a:bodyPr wrap="square" lIns="0" tIns="0" rIns="0" bIns="0" rtlCol="0">
            <a:noAutofit/>
          </a:bodyPr>
          <a:lstStyle/>
          <a:p>
            <a:endParaRPr sz="1634"/>
          </a:p>
        </p:txBody>
      </p:sp>
      <p:sp>
        <p:nvSpPr>
          <p:cNvPr id="704" name="object 704"/>
          <p:cNvSpPr/>
          <p:nvPr/>
        </p:nvSpPr>
        <p:spPr>
          <a:xfrm>
            <a:off x="7365915" y="2751269"/>
            <a:ext cx="0" cy="16136"/>
          </a:xfrm>
          <a:custGeom>
            <a:avLst/>
            <a:gdLst/>
            <a:ahLst/>
            <a:cxnLst/>
            <a:rect l="l" t="t" r="r" b="b"/>
            <a:pathLst>
              <a:path h="17780">
                <a:moveTo>
                  <a:pt x="0" y="0"/>
                </a:moveTo>
                <a:lnTo>
                  <a:pt x="0" y="17780"/>
                </a:lnTo>
              </a:path>
            </a:pathLst>
          </a:custGeom>
          <a:ln w="28752">
            <a:solidFill>
              <a:srgbClr val="000000"/>
            </a:solidFill>
          </a:ln>
        </p:spPr>
        <p:txBody>
          <a:bodyPr wrap="square" lIns="0" tIns="0" rIns="0" bIns="0" rtlCol="0">
            <a:noAutofit/>
          </a:bodyPr>
          <a:lstStyle/>
          <a:p>
            <a:endParaRPr sz="1634"/>
          </a:p>
        </p:txBody>
      </p:sp>
      <p:sp>
        <p:nvSpPr>
          <p:cNvPr id="705" name="object 705"/>
          <p:cNvSpPr/>
          <p:nvPr/>
        </p:nvSpPr>
        <p:spPr>
          <a:xfrm>
            <a:off x="7365915" y="2784695"/>
            <a:ext cx="0" cy="16136"/>
          </a:xfrm>
          <a:custGeom>
            <a:avLst/>
            <a:gdLst/>
            <a:ahLst/>
            <a:cxnLst/>
            <a:rect l="l" t="t" r="r" b="b"/>
            <a:pathLst>
              <a:path h="17779">
                <a:moveTo>
                  <a:pt x="0" y="0"/>
                </a:moveTo>
                <a:lnTo>
                  <a:pt x="0" y="17779"/>
                </a:lnTo>
              </a:path>
            </a:pathLst>
          </a:custGeom>
          <a:ln w="28752">
            <a:solidFill>
              <a:srgbClr val="000000"/>
            </a:solidFill>
          </a:ln>
        </p:spPr>
        <p:txBody>
          <a:bodyPr wrap="square" lIns="0" tIns="0" rIns="0" bIns="0" rtlCol="0">
            <a:noAutofit/>
          </a:bodyPr>
          <a:lstStyle/>
          <a:p>
            <a:endParaRPr sz="1634"/>
          </a:p>
        </p:txBody>
      </p:sp>
      <p:sp>
        <p:nvSpPr>
          <p:cNvPr id="706" name="object 706"/>
          <p:cNvSpPr/>
          <p:nvPr/>
        </p:nvSpPr>
        <p:spPr>
          <a:xfrm>
            <a:off x="3445906" y="4296913"/>
            <a:ext cx="3059013" cy="1295527"/>
          </a:xfrm>
          <a:custGeom>
            <a:avLst/>
            <a:gdLst/>
            <a:ahLst/>
            <a:cxnLst/>
            <a:rect l="l" t="t" r="r" b="b"/>
            <a:pathLst>
              <a:path w="3370579" h="1427479">
                <a:moveTo>
                  <a:pt x="0" y="0"/>
                </a:moveTo>
                <a:lnTo>
                  <a:pt x="527420" y="9381"/>
                </a:lnTo>
                <a:lnTo>
                  <a:pt x="979949" y="36300"/>
                </a:lnTo>
                <a:lnTo>
                  <a:pt x="1363773" y="78922"/>
                </a:lnTo>
                <a:lnTo>
                  <a:pt x="1685076" y="135412"/>
                </a:lnTo>
                <a:lnTo>
                  <a:pt x="1950045" y="203934"/>
                </a:lnTo>
                <a:lnTo>
                  <a:pt x="2164864" y="282652"/>
                </a:lnTo>
                <a:lnTo>
                  <a:pt x="2335720" y="369731"/>
                </a:lnTo>
                <a:lnTo>
                  <a:pt x="2468798" y="463336"/>
                </a:lnTo>
                <a:lnTo>
                  <a:pt x="2570284" y="561631"/>
                </a:lnTo>
                <a:lnTo>
                  <a:pt x="2646362" y="662781"/>
                </a:lnTo>
                <a:lnTo>
                  <a:pt x="2703219" y="764950"/>
                </a:lnTo>
                <a:lnTo>
                  <a:pt x="2747040" y="866302"/>
                </a:lnTo>
                <a:lnTo>
                  <a:pt x="2784011" y="965003"/>
                </a:lnTo>
                <a:lnTo>
                  <a:pt x="2820316" y="1059216"/>
                </a:lnTo>
                <a:lnTo>
                  <a:pt x="2862143" y="1147107"/>
                </a:lnTo>
                <a:lnTo>
                  <a:pt x="2915676" y="1226840"/>
                </a:lnTo>
                <a:lnTo>
                  <a:pt x="2987100" y="1296579"/>
                </a:lnTo>
                <a:lnTo>
                  <a:pt x="3082602" y="1354489"/>
                </a:lnTo>
                <a:lnTo>
                  <a:pt x="3208367" y="1398734"/>
                </a:lnTo>
                <a:lnTo>
                  <a:pt x="3370579" y="1427479"/>
                </a:lnTo>
              </a:path>
            </a:pathLst>
          </a:custGeom>
          <a:ln w="28752">
            <a:solidFill>
              <a:srgbClr val="C4000A"/>
            </a:solidFill>
          </a:ln>
        </p:spPr>
        <p:txBody>
          <a:bodyPr wrap="square" lIns="0" tIns="0" rIns="0" bIns="0" rtlCol="0">
            <a:noAutofit/>
          </a:bodyPr>
          <a:lstStyle/>
          <a:p>
            <a:endParaRPr sz="1634"/>
          </a:p>
        </p:txBody>
      </p:sp>
      <p:sp>
        <p:nvSpPr>
          <p:cNvPr id="707" name="object 707"/>
          <p:cNvSpPr/>
          <p:nvPr/>
        </p:nvSpPr>
        <p:spPr>
          <a:xfrm>
            <a:off x="6503766" y="5524437"/>
            <a:ext cx="208622" cy="136006"/>
          </a:xfrm>
          <a:custGeom>
            <a:avLst/>
            <a:gdLst/>
            <a:ahLst/>
            <a:cxnLst/>
            <a:rect l="l" t="t" r="r" b="b"/>
            <a:pathLst>
              <a:path w="229870" h="149860">
                <a:moveTo>
                  <a:pt x="229870" y="86359"/>
                </a:moveTo>
                <a:lnTo>
                  <a:pt x="7620" y="0"/>
                </a:lnTo>
                <a:lnTo>
                  <a:pt x="0" y="149859"/>
                </a:lnTo>
                <a:lnTo>
                  <a:pt x="229870" y="86359"/>
                </a:lnTo>
                <a:close/>
              </a:path>
            </a:pathLst>
          </a:custGeom>
          <a:solidFill>
            <a:srgbClr val="C4000A"/>
          </a:solidFill>
        </p:spPr>
        <p:txBody>
          <a:bodyPr wrap="square" lIns="0" tIns="0" rIns="0" bIns="0" rtlCol="0">
            <a:noAutofit/>
          </a:bodyPr>
          <a:lstStyle/>
          <a:p>
            <a:endParaRPr sz="1634"/>
          </a:p>
        </p:txBody>
      </p:sp>
      <p:sp>
        <p:nvSpPr>
          <p:cNvPr id="708" name="object 708"/>
          <p:cNvSpPr/>
          <p:nvPr/>
        </p:nvSpPr>
        <p:spPr>
          <a:xfrm>
            <a:off x="5438759" y="4508992"/>
            <a:ext cx="326187" cy="326187"/>
          </a:xfrm>
          <a:custGeom>
            <a:avLst/>
            <a:gdLst/>
            <a:ahLst/>
            <a:cxnLst/>
            <a:rect l="l" t="t" r="r" b="b"/>
            <a:pathLst>
              <a:path w="359410" h="359410">
                <a:moveTo>
                  <a:pt x="180339" y="0"/>
                </a:moveTo>
                <a:lnTo>
                  <a:pt x="165106" y="574"/>
                </a:lnTo>
                <a:lnTo>
                  <a:pt x="150293" y="2272"/>
                </a:lnTo>
                <a:lnTo>
                  <a:pt x="135938" y="5053"/>
                </a:lnTo>
                <a:lnTo>
                  <a:pt x="122082" y="8879"/>
                </a:lnTo>
                <a:lnTo>
                  <a:pt x="108763" y="13712"/>
                </a:lnTo>
                <a:lnTo>
                  <a:pt x="96020" y="19511"/>
                </a:lnTo>
                <a:lnTo>
                  <a:pt x="83893" y="26237"/>
                </a:lnTo>
                <a:lnTo>
                  <a:pt x="72420" y="33853"/>
                </a:lnTo>
                <a:lnTo>
                  <a:pt x="61640" y="42318"/>
                </a:lnTo>
                <a:lnTo>
                  <a:pt x="51593" y="51593"/>
                </a:lnTo>
                <a:lnTo>
                  <a:pt x="42318" y="61640"/>
                </a:lnTo>
                <a:lnTo>
                  <a:pt x="33853" y="72420"/>
                </a:lnTo>
                <a:lnTo>
                  <a:pt x="26237" y="83893"/>
                </a:lnTo>
                <a:lnTo>
                  <a:pt x="19511" y="96020"/>
                </a:lnTo>
                <a:lnTo>
                  <a:pt x="13712" y="108763"/>
                </a:lnTo>
                <a:lnTo>
                  <a:pt x="8879" y="122082"/>
                </a:lnTo>
                <a:lnTo>
                  <a:pt x="5053" y="135938"/>
                </a:lnTo>
                <a:lnTo>
                  <a:pt x="2272" y="150293"/>
                </a:lnTo>
                <a:lnTo>
                  <a:pt x="574" y="165106"/>
                </a:lnTo>
                <a:lnTo>
                  <a:pt x="0" y="180339"/>
                </a:lnTo>
                <a:lnTo>
                  <a:pt x="574" y="195392"/>
                </a:lnTo>
                <a:lnTo>
                  <a:pt x="2272" y="210042"/>
                </a:lnTo>
                <a:lnTo>
                  <a:pt x="5053" y="224251"/>
                </a:lnTo>
                <a:lnTo>
                  <a:pt x="8879" y="237977"/>
                </a:lnTo>
                <a:lnTo>
                  <a:pt x="13712" y="251182"/>
                </a:lnTo>
                <a:lnTo>
                  <a:pt x="19511" y="263824"/>
                </a:lnTo>
                <a:lnTo>
                  <a:pt x="26237" y="275865"/>
                </a:lnTo>
                <a:lnTo>
                  <a:pt x="33853" y="287263"/>
                </a:lnTo>
                <a:lnTo>
                  <a:pt x="42318" y="297980"/>
                </a:lnTo>
                <a:lnTo>
                  <a:pt x="51593" y="307975"/>
                </a:lnTo>
                <a:lnTo>
                  <a:pt x="61640" y="317207"/>
                </a:lnTo>
                <a:lnTo>
                  <a:pt x="72420" y="325638"/>
                </a:lnTo>
                <a:lnTo>
                  <a:pt x="83893" y="333226"/>
                </a:lnTo>
                <a:lnTo>
                  <a:pt x="96020" y="339933"/>
                </a:lnTo>
                <a:lnTo>
                  <a:pt x="108763" y="345717"/>
                </a:lnTo>
                <a:lnTo>
                  <a:pt x="122082" y="350540"/>
                </a:lnTo>
                <a:lnTo>
                  <a:pt x="135938" y="354360"/>
                </a:lnTo>
                <a:lnTo>
                  <a:pt x="150293" y="357139"/>
                </a:lnTo>
                <a:lnTo>
                  <a:pt x="165106" y="358835"/>
                </a:lnTo>
                <a:lnTo>
                  <a:pt x="180339" y="359410"/>
                </a:lnTo>
                <a:lnTo>
                  <a:pt x="194548" y="358898"/>
                </a:lnTo>
                <a:lnTo>
                  <a:pt x="209265" y="357258"/>
                </a:lnTo>
                <a:lnTo>
                  <a:pt x="223540" y="354527"/>
                </a:lnTo>
                <a:lnTo>
                  <a:pt x="237332" y="350746"/>
                </a:lnTo>
                <a:lnTo>
                  <a:pt x="250602" y="345954"/>
                </a:lnTo>
                <a:lnTo>
                  <a:pt x="263307" y="340194"/>
                </a:lnTo>
                <a:lnTo>
                  <a:pt x="275409" y="333503"/>
                </a:lnTo>
                <a:lnTo>
                  <a:pt x="286866" y="325925"/>
                </a:lnTo>
                <a:lnTo>
                  <a:pt x="297639" y="317497"/>
                </a:lnTo>
                <a:lnTo>
                  <a:pt x="307687" y="308262"/>
                </a:lnTo>
                <a:lnTo>
                  <a:pt x="316969" y="298258"/>
                </a:lnTo>
                <a:lnTo>
                  <a:pt x="325446" y="287528"/>
                </a:lnTo>
                <a:lnTo>
                  <a:pt x="333076" y="276110"/>
                </a:lnTo>
                <a:lnTo>
                  <a:pt x="339821" y="264046"/>
                </a:lnTo>
                <a:lnTo>
                  <a:pt x="345638" y="251375"/>
                </a:lnTo>
                <a:lnTo>
                  <a:pt x="350488" y="238138"/>
                </a:lnTo>
                <a:lnTo>
                  <a:pt x="354331" y="224376"/>
                </a:lnTo>
                <a:lnTo>
                  <a:pt x="357125" y="210129"/>
                </a:lnTo>
                <a:lnTo>
                  <a:pt x="358832" y="195436"/>
                </a:lnTo>
                <a:lnTo>
                  <a:pt x="359410" y="180339"/>
                </a:lnTo>
                <a:lnTo>
                  <a:pt x="358835" y="165106"/>
                </a:lnTo>
                <a:lnTo>
                  <a:pt x="357139" y="150293"/>
                </a:lnTo>
                <a:lnTo>
                  <a:pt x="354360" y="135938"/>
                </a:lnTo>
                <a:lnTo>
                  <a:pt x="350540" y="122082"/>
                </a:lnTo>
                <a:lnTo>
                  <a:pt x="345717" y="108763"/>
                </a:lnTo>
                <a:lnTo>
                  <a:pt x="339933" y="96020"/>
                </a:lnTo>
                <a:lnTo>
                  <a:pt x="333226" y="83893"/>
                </a:lnTo>
                <a:lnTo>
                  <a:pt x="325638" y="72420"/>
                </a:lnTo>
                <a:lnTo>
                  <a:pt x="317207" y="61640"/>
                </a:lnTo>
                <a:lnTo>
                  <a:pt x="307974" y="51593"/>
                </a:lnTo>
                <a:lnTo>
                  <a:pt x="297980" y="42318"/>
                </a:lnTo>
                <a:lnTo>
                  <a:pt x="287263" y="33853"/>
                </a:lnTo>
                <a:lnTo>
                  <a:pt x="275865" y="26237"/>
                </a:lnTo>
                <a:lnTo>
                  <a:pt x="263824" y="19511"/>
                </a:lnTo>
                <a:lnTo>
                  <a:pt x="251182" y="13712"/>
                </a:lnTo>
                <a:lnTo>
                  <a:pt x="237977" y="8879"/>
                </a:lnTo>
                <a:lnTo>
                  <a:pt x="224251" y="5053"/>
                </a:lnTo>
                <a:lnTo>
                  <a:pt x="210042" y="2272"/>
                </a:lnTo>
                <a:lnTo>
                  <a:pt x="195392" y="574"/>
                </a:lnTo>
                <a:lnTo>
                  <a:pt x="180339" y="0"/>
                </a:lnTo>
                <a:close/>
              </a:path>
            </a:pathLst>
          </a:custGeom>
          <a:solidFill>
            <a:srgbClr val="FFFFFF"/>
          </a:solidFill>
        </p:spPr>
        <p:txBody>
          <a:bodyPr wrap="square" lIns="0" tIns="0" rIns="0" bIns="0" rtlCol="0">
            <a:noAutofit/>
          </a:bodyPr>
          <a:lstStyle/>
          <a:p>
            <a:endParaRPr sz="1634"/>
          </a:p>
        </p:txBody>
      </p:sp>
      <p:sp>
        <p:nvSpPr>
          <p:cNvPr id="709" name="object 709"/>
          <p:cNvSpPr/>
          <p:nvPr/>
        </p:nvSpPr>
        <p:spPr>
          <a:xfrm>
            <a:off x="5438759" y="4508992"/>
            <a:ext cx="326187" cy="326187"/>
          </a:xfrm>
          <a:custGeom>
            <a:avLst/>
            <a:gdLst/>
            <a:ahLst/>
            <a:cxnLst/>
            <a:rect l="l" t="t" r="r" b="b"/>
            <a:pathLst>
              <a:path w="359410" h="359410">
                <a:moveTo>
                  <a:pt x="180339" y="0"/>
                </a:moveTo>
                <a:lnTo>
                  <a:pt x="195392" y="574"/>
                </a:lnTo>
                <a:lnTo>
                  <a:pt x="210042" y="2272"/>
                </a:lnTo>
                <a:lnTo>
                  <a:pt x="224251" y="5053"/>
                </a:lnTo>
                <a:lnTo>
                  <a:pt x="237977" y="8879"/>
                </a:lnTo>
                <a:lnTo>
                  <a:pt x="251182" y="13712"/>
                </a:lnTo>
                <a:lnTo>
                  <a:pt x="263824" y="19511"/>
                </a:lnTo>
                <a:lnTo>
                  <a:pt x="275865" y="26237"/>
                </a:lnTo>
                <a:lnTo>
                  <a:pt x="287263" y="33853"/>
                </a:lnTo>
                <a:lnTo>
                  <a:pt x="297980" y="42318"/>
                </a:lnTo>
                <a:lnTo>
                  <a:pt x="307974" y="51593"/>
                </a:lnTo>
                <a:lnTo>
                  <a:pt x="317207" y="61640"/>
                </a:lnTo>
                <a:lnTo>
                  <a:pt x="325638" y="72420"/>
                </a:lnTo>
                <a:lnTo>
                  <a:pt x="333226" y="83893"/>
                </a:lnTo>
                <a:lnTo>
                  <a:pt x="339933" y="96020"/>
                </a:lnTo>
                <a:lnTo>
                  <a:pt x="345717" y="108763"/>
                </a:lnTo>
                <a:lnTo>
                  <a:pt x="350540" y="122082"/>
                </a:lnTo>
                <a:lnTo>
                  <a:pt x="354360" y="135938"/>
                </a:lnTo>
                <a:lnTo>
                  <a:pt x="357139" y="150293"/>
                </a:lnTo>
                <a:lnTo>
                  <a:pt x="358835" y="165106"/>
                </a:lnTo>
                <a:lnTo>
                  <a:pt x="359410" y="180339"/>
                </a:lnTo>
                <a:lnTo>
                  <a:pt x="358832" y="195436"/>
                </a:lnTo>
                <a:lnTo>
                  <a:pt x="357125" y="210129"/>
                </a:lnTo>
                <a:lnTo>
                  <a:pt x="354331" y="224376"/>
                </a:lnTo>
                <a:lnTo>
                  <a:pt x="350488" y="238138"/>
                </a:lnTo>
                <a:lnTo>
                  <a:pt x="345638" y="251375"/>
                </a:lnTo>
                <a:lnTo>
                  <a:pt x="339821" y="264046"/>
                </a:lnTo>
                <a:lnTo>
                  <a:pt x="333076" y="276110"/>
                </a:lnTo>
                <a:lnTo>
                  <a:pt x="325446" y="287528"/>
                </a:lnTo>
                <a:lnTo>
                  <a:pt x="316969" y="298258"/>
                </a:lnTo>
                <a:lnTo>
                  <a:pt x="307687" y="308262"/>
                </a:lnTo>
                <a:lnTo>
                  <a:pt x="297639" y="317497"/>
                </a:lnTo>
                <a:lnTo>
                  <a:pt x="286866" y="325925"/>
                </a:lnTo>
                <a:lnTo>
                  <a:pt x="275409" y="333503"/>
                </a:lnTo>
                <a:lnTo>
                  <a:pt x="263307" y="340194"/>
                </a:lnTo>
                <a:lnTo>
                  <a:pt x="250602" y="345954"/>
                </a:lnTo>
                <a:lnTo>
                  <a:pt x="237332" y="350746"/>
                </a:lnTo>
                <a:lnTo>
                  <a:pt x="223540" y="354527"/>
                </a:lnTo>
                <a:lnTo>
                  <a:pt x="209265" y="357258"/>
                </a:lnTo>
                <a:lnTo>
                  <a:pt x="194548" y="358898"/>
                </a:lnTo>
                <a:lnTo>
                  <a:pt x="180339" y="359410"/>
                </a:lnTo>
                <a:lnTo>
                  <a:pt x="165106" y="358835"/>
                </a:lnTo>
                <a:lnTo>
                  <a:pt x="150293" y="357139"/>
                </a:lnTo>
                <a:lnTo>
                  <a:pt x="135938" y="354360"/>
                </a:lnTo>
                <a:lnTo>
                  <a:pt x="122082" y="350540"/>
                </a:lnTo>
                <a:lnTo>
                  <a:pt x="108763" y="345717"/>
                </a:lnTo>
                <a:lnTo>
                  <a:pt x="96020" y="339933"/>
                </a:lnTo>
                <a:lnTo>
                  <a:pt x="83893" y="333226"/>
                </a:lnTo>
                <a:lnTo>
                  <a:pt x="72420" y="325638"/>
                </a:lnTo>
                <a:lnTo>
                  <a:pt x="61640" y="317207"/>
                </a:lnTo>
                <a:lnTo>
                  <a:pt x="51593" y="307975"/>
                </a:lnTo>
                <a:lnTo>
                  <a:pt x="42318" y="297980"/>
                </a:lnTo>
                <a:lnTo>
                  <a:pt x="33853" y="287263"/>
                </a:lnTo>
                <a:lnTo>
                  <a:pt x="26237" y="275865"/>
                </a:lnTo>
                <a:lnTo>
                  <a:pt x="19511" y="263824"/>
                </a:lnTo>
                <a:lnTo>
                  <a:pt x="13712" y="251182"/>
                </a:lnTo>
                <a:lnTo>
                  <a:pt x="8879" y="237977"/>
                </a:lnTo>
                <a:lnTo>
                  <a:pt x="5053" y="224251"/>
                </a:lnTo>
                <a:lnTo>
                  <a:pt x="2272" y="210042"/>
                </a:lnTo>
                <a:lnTo>
                  <a:pt x="574" y="195392"/>
                </a:lnTo>
                <a:lnTo>
                  <a:pt x="0" y="180339"/>
                </a:lnTo>
                <a:lnTo>
                  <a:pt x="574" y="165106"/>
                </a:lnTo>
                <a:lnTo>
                  <a:pt x="2272" y="150293"/>
                </a:lnTo>
                <a:lnTo>
                  <a:pt x="5053" y="135938"/>
                </a:lnTo>
                <a:lnTo>
                  <a:pt x="8879" y="122082"/>
                </a:lnTo>
                <a:lnTo>
                  <a:pt x="13712" y="108763"/>
                </a:lnTo>
                <a:lnTo>
                  <a:pt x="19511" y="96020"/>
                </a:lnTo>
                <a:lnTo>
                  <a:pt x="26237" y="83893"/>
                </a:lnTo>
                <a:lnTo>
                  <a:pt x="33853" y="72420"/>
                </a:lnTo>
                <a:lnTo>
                  <a:pt x="42318" y="61640"/>
                </a:lnTo>
                <a:lnTo>
                  <a:pt x="51593" y="51593"/>
                </a:lnTo>
                <a:lnTo>
                  <a:pt x="61640" y="42318"/>
                </a:lnTo>
                <a:lnTo>
                  <a:pt x="72420" y="33853"/>
                </a:lnTo>
                <a:lnTo>
                  <a:pt x="83893" y="26237"/>
                </a:lnTo>
                <a:lnTo>
                  <a:pt x="96020" y="19511"/>
                </a:lnTo>
                <a:lnTo>
                  <a:pt x="108763" y="13712"/>
                </a:lnTo>
                <a:lnTo>
                  <a:pt x="122082" y="8879"/>
                </a:lnTo>
                <a:lnTo>
                  <a:pt x="135938" y="5053"/>
                </a:lnTo>
                <a:lnTo>
                  <a:pt x="150293" y="2272"/>
                </a:lnTo>
                <a:lnTo>
                  <a:pt x="165106" y="574"/>
                </a:lnTo>
                <a:lnTo>
                  <a:pt x="180339" y="0"/>
                </a:lnTo>
                <a:close/>
              </a:path>
            </a:pathLst>
          </a:custGeom>
          <a:ln w="28752">
            <a:solidFill>
              <a:srgbClr val="000000"/>
            </a:solidFill>
          </a:ln>
        </p:spPr>
        <p:txBody>
          <a:bodyPr wrap="square" lIns="0" tIns="0" rIns="0" bIns="0" rtlCol="0">
            <a:noAutofit/>
          </a:bodyPr>
          <a:lstStyle/>
          <a:p>
            <a:endParaRPr sz="1634"/>
          </a:p>
        </p:txBody>
      </p:sp>
      <p:sp>
        <p:nvSpPr>
          <p:cNvPr id="710" name="object 710"/>
          <p:cNvSpPr/>
          <p:nvPr/>
        </p:nvSpPr>
        <p:spPr>
          <a:xfrm>
            <a:off x="2956048" y="1834957"/>
            <a:ext cx="3996082" cy="2052780"/>
          </a:xfrm>
          <a:custGeom>
            <a:avLst/>
            <a:gdLst/>
            <a:ahLst/>
            <a:cxnLst/>
            <a:rect l="l" t="t" r="r" b="b"/>
            <a:pathLst>
              <a:path w="4403090" h="2261859">
                <a:moveTo>
                  <a:pt x="0" y="2261859"/>
                </a:moveTo>
                <a:lnTo>
                  <a:pt x="27262" y="1835341"/>
                </a:lnTo>
                <a:lnTo>
                  <a:pt x="105627" y="1461776"/>
                </a:lnTo>
                <a:lnTo>
                  <a:pt x="229961" y="1138260"/>
                </a:lnTo>
                <a:lnTo>
                  <a:pt x="395132" y="861893"/>
                </a:lnTo>
                <a:lnTo>
                  <a:pt x="596007" y="629770"/>
                </a:lnTo>
                <a:lnTo>
                  <a:pt x="827451" y="438992"/>
                </a:lnTo>
                <a:lnTo>
                  <a:pt x="1084334" y="286654"/>
                </a:lnTo>
                <a:lnTo>
                  <a:pt x="1361521" y="169854"/>
                </a:lnTo>
                <a:lnTo>
                  <a:pt x="1653879" y="85692"/>
                </a:lnTo>
                <a:lnTo>
                  <a:pt x="1956276" y="31263"/>
                </a:lnTo>
                <a:lnTo>
                  <a:pt x="2263578" y="3666"/>
                </a:lnTo>
                <a:lnTo>
                  <a:pt x="2570652" y="0"/>
                </a:lnTo>
                <a:lnTo>
                  <a:pt x="2872366" y="17360"/>
                </a:lnTo>
                <a:lnTo>
                  <a:pt x="3163586" y="52845"/>
                </a:lnTo>
                <a:lnTo>
                  <a:pt x="3439179" y="103554"/>
                </a:lnTo>
                <a:lnTo>
                  <a:pt x="3694013" y="166583"/>
                </a:lnTo>
                <a:lnTo>
                  <a:pt x="3922954" y="239030"/>
                </a:lnTo>
                <a:lnTo>
                  <a:pt x="4120869" y="317994"/>
                </a:lnTo>
                <a:lnTo>
                  <a:pt x="4282625" y="400571"/>
                </a:lnTo>
                <a:lnTo>
                  <a:pt x="4403090" y="483859"/>
                </a:lnTo>
              </a:path>
            </a:pathLst>
          </a:custGeom>
          <a:ln w="28752">
            <a:solidFill>
              <a:srgbClr val="C4000A"/>
            </a:solidFill>
          </a:ln>
        </p:spPr>
        <p:txBody>
          <a:bodyPr wrap="square" lIns="0" tIns="0" rIns="0" bIns="0" rtlCol="0">
            <a:noAutofit/>
          </a:bodyPr>
          <a:lstStyle/>
          <a:p>
            <a:endParaRPr sz="1634"/>
          </a:p>
        </p:txBody>
      </p:sp>
      <p:sp>
        <p:nvSpPr>
          <p:cNvPr id="711" name="object 711"/>
          <p:cNvSpPr/>
          <p:nvPr/>
        </p:nvSpPr>
        <p:spPr>
          <a:xfrm>
            <a:off x="6870295" y="2207240"/>
            <a:ext cx="169432" cy="209773"/>
          </a:xfrm>
          <a:custGeom>
            <a:avLst/>
            <a:gdLst/>
            <a:ahLst/>
            <a:cxnLst/>
            <a:rect l="l" t="t" r="r" b="b"/>
            <a:pathLst>
              <a:path w="186689" h="231139">
                <a:moveTo>
                  <a:pt x="186689" y="231139"/>
                </a:moveTo>
                <a:lnTo>
                  <a:pt x="128270" y="0"/>
                </a:lnTo>
                <a:lnTo>
                  <a:pt x="0" y="81279"/>
                </a:lnTo>
                <a:lnTo>
                  <a:pt x="186689" y="231139"/>
                </a:lnTo>
                <a:close/>
              </a:path>
            </a:pathLst>
          </a:custGeom>
          <a:solidFill>
            <a:srgbClr val="C4000A"/>
          </a:solidFill>
        </p:spPr>
        <p:txBody>
          <a:bodyPr wrap="square" lIns="0" tIns="0" rIns="0" bIns="0" rtlCol="0">
            <a:noAutofit/>
          </a:bodyPr>
          <a:lstStyle/>
          <a:p>
            <a:endParaRPr sz="1634"/>
          </a:p>
        </p:txBody>
      </p:sp>
      <p:sp>
        <p:nvSpPr>
          <p:cNvPr id="712" name="object 712"/>
          <p:cNvSpPr/>
          <p:nvPr/>
        </p:nvSpPr>
        <p:spPr>
          <a:xfrm>
            <a:off x="4915477" y="1698940"/>
            <a:ext cx="327339" cy="326187"/>
          </a:xfrm>
          <a:custGeom>
            <a:avLst/>
            <a:gdLst/>
            <a:ahLst/>
            <a:cxnLst/>
            <a:rect l="l" t="t" r="r" b="b"/>
            <a:pathLst>
              <a:path w="360679" h="359410">
                <a:moveTo>
                  <a:pt x="180339" y="0"/>
                </a:moveTo>
                <a:lnTo>
                  <a:pt x="165278" y="574"/>
                </a:lnTo>
                <a:lnTo>
                  <a:pt x="150601" y="2270"/>
                </a:lnTo>
                <a:lnTo>
                  <a:pt x="136351" y="5049"/>
                </a:lnTo>
                <a:lnTo>
                  <a:pt x="122570" y="8869"/>
                </a:lnTo>
                <a:lnTo>
                  <a:pt x="109299" y="13692"/>
                </a:lnTo>
                <a:lnTo>
                  <a:pt x="96580" y="19476"/>
                </a:lnTo>
                <a:lnTo>
                  <a:pt x="84456" y="26183"/>
                </a:lnTo>
                <a:lnTo>
                  <a:pt x="72969" y="33771"/>
                </a:lnTo>
                <a:lnTo>
                  <a:pt x="62159" y="42202"/>
                </a:lnTo>
                <a:lnTo>
                  <a:pt x="52069" y="51435"/>
                </a:lnTo>
                <a:lnTo>
                  <a:pt x="42742" y="61429"/>
                </a:lnTo>
                <a:lnTo>
                  <a:pt x="34218" y="72146"/>
                </a:lnTo>
                <a:lnTo>
                  <a:pt x="26541" y="83544"/>
                </a:lnTo>
                <a:lnTo>
                  <a:pt x="19751" y="95585"/>
                </a:lnTo>
                <a:lnTo>
                  <a:pt x="13890" y="108227"/>
                </a:lnTo>
                <a:lnTo>
                  <a:pt x="9001" y="121432"/>
                </a:lnTo>
                <a:lnTo>
                  <a:pt x="5126" y="135158"/>
                </a:lnTo>
                <a:lnTo>
                  <a:pt x="2306" y="149367"/>
                </a:lnTo>
                <a:lnTo>
                  <a:pt x="583" y="164017"/>
                </a:lnTo>
                <a:lnTo>
                  <a:pt x="0" y="179070"/>
                </a:lnTo>
                <a:lnTo>
                  <a:pt x="583" y="194303"/>
                </a:lnTo>
                <a:lnTo>
                  <a:pt x="2306" y="209116"/>
                </a:lnTo>
                <a:lnTo>
                  <a:pt x="5126" y="223471"/>
                </a:lnTo>
                <a:lnTo>
                  <a:pt x="9001" y="237327"/>
                </a:lnTo>
                <a:lnTo>
                  <a:pt x="13890" y="250646"/>
                </a:lnTo>
                <a:lnTo>
                  <a:pt x="19751" y="263389"/>
                </a:lnTo>
                <a:lnTo>
                  <a:pt x="26541" y="275516"/>
                </a:lnTo>
                <a:lnTo>
                  <a:pt x="34218" y="286989"/>
                </a:lnTo>
                <a:lnTo>
                  <a:pt x="42742" y="297769"/>
                </a:lnTo>
                <a:lnTo>
                  <a:pt x="52069" y="307816"/>
                </a:lnTo>
                <a:lnTo>
                  <a:pt x="62159" y="317091"/>
                </a:lnTo>
                <a:lnTo>
                  <a:pt x="72969" y="325556"/>
                </a:lnTo>
                <a:lnTo>
                  <a:pt x="84456" y="333172"/>
                </a:lnTo>
                <a:lnTo>
                  <a:pt x="96580" y="339898"/>
                </a:lnTo>
                <a:lnTo>
                  <a:pt x="109299" y="345697"/>
                </a:lnTo>
                <a:lnTo>
                  <a:pt x="122570" y="350530"/>
                </a:lnTo>
                <a:lnTo>
                  <a:pt x="136351" y="354356"/>
                </a:lnTo>
                <a:lnTo>
                  <a:pt x="150601" y="357137"/>
                </a:lnTo>
                <a:lnTo>
                  <a:pt x="165278" y="358835"/>
                </a:lnTo>
                <a:lnTo>
                  <a:pt x="180339" y="359410"/>
                </a:lnTo>
                <a:lnTo>
                  <a:pt x="195401" y="358835"/>
                </a:lnTo>
                <a:lnTo>
                  <a:pt x="210078" y="357137"/>
                </a:lnTo>
                <a:lnTo>
                  <a:pt x="224328" y="354356"/>
                </a:lnTo>
                <a:lnTo>
                  <a:pt x="238109" y="350530"/>
                </a:lnTo>
                <a:lnTo>
                  <a:pt x="251380" y="345697"/>
                </a:lnTo>
                <a:lnTo>
                  <a:pt x="264099" y="339898"/>
                </a:lnTo>
                <a:lnTo>
                  <a:pt x="276223" y="333172"/>
                </a:lnTo>
                <a:lnTo>
                  <a:pt x="287710" y="325556"/>
                </a:lnTo>
                <a:lnTo>
                  <a:pt x="298520" y="317091"/>
                </a:lnTo>
                <a:lnTo>
                  <a:pt x="308609" y="307816"/>
                </a:lnTo>
                <a:lnTo>
                  <a:pt x="317937" y="297769"/>
                </a:lnTo>
                <a:lnTo>
                  <a:pt x="326461" y="286989"/>
                </a:lnTo>
                <a:lnTo>
                  <a:pt x="334138" y="275516"/>
                </a:lnTo>
                <a:lnTo>
                  <a:pt x="340928" y="263389"/>
                </a:lnTo>
                <a:lnTo>
                  <a:pt x="346789" y="250646"/>
                </a:lnTo>
                <a:lnTo>
                  <a:pt x="351678" y="237327"/>
                </a:lnTo>
                <a:lnTo>
                  <a:pt x="355553" y="223471"/>
                </a:lnTo>
                <a:lnTo>
                  <a:pt x="358373" y="209116"/>
                </a:lnTo>
                <a:lnTo>
                  <a:pt x="360096" y="194303"/>
                </a:lnTo>
                <a:lnTo>
                  <a:pt x="360679" y="179070"/>
                </a:lnTo>
                <a:lnTo>
                  <a:pt x="360096" y="164017"/>
                </a:lnTo>
                <a:lnTo>
                  <a:pt x="358373" y="149367"/>
                </a:lnTo>
                <a:lnTo>
                  <a:pt x="355553" y="135158"/>
                </a:lnTo>
                <a:lnTo>
                  <a:pt x="351678" y="121432"/>
                </a:lnTo>
                <a:lnTo>
                  <a:pt x="346789" y="108227"/>
                </a:lnTo>
                <a:lnTo>
                  <a:pt x="340928" y="95585"/>
                </a:lnTo>
                <a:lnTo>
                  <a:pt x="334138" y="83544"/>
                </a:lnTo>
                <a:lnTo>
                  <a:pt x="326461" y="72146"/>
                </a:lnTo>
                <a:lnTo>
                  <a:pt x="317937" y="61429"/>
                </a:lnTo>
                <a:lnTo>
                  <a:pt x="308609" y="51435"/>
                </a:lnTo>
                <a:lnTo>
                  <a:pt x="298520" y="42202"/>
                </a:lnTo>
                <a:lnTo>
                  <a:pt x="287710" y="33771"/>
                </a:lnTo>
                <a:lnTo>
                  <a:pt x="276223" y="26183"/>
                </a:lnTo>
                <a:lnTo>
                  <a:pt x="264099" y="19476"/>
                </a:lnTo>
                <a:lnTo>
                  <a:pt x="251380" y="13692"/>
                </a:lnTo>
                <a:lnTo>
                  <a:pt x="238109" y="8869"/>
                </a:lnTo>
                <a:lnTo>
                  <a:pt x="224328" y="5049"/>
                </a:lnTo>
                <a:lnTo>
                  <a:pt x="210078" y="2270"/>
                </a:lnTo>
                <a:lnTo>
                  <a:pt x="195401" y="574"/>
                </a:lnTo>
                <a:lnTo>
                  <a:pt x="180339" y="0"/>
                </a:lnTo>
                <a:close/>
              </a:path>
            </a:pathLst>
          </a:custGeom>
          <a:solidFill>
            <a:srgbClr val="FFFFFF"/>
          </a:solidFill>
        </p:spPr>
        <p:txBody>
          <a:bodyPr wrap="square" lIns="0" tIns="0" rIns="0" bIns="0" rtlCol="0">
            <a:noAutofit/>
          </a:bodyPr>
          <a:lstStyle/>
          <a:p>
            <a:endParaRPr sz="1634"/>
          </a:p>
        </p:txBody>
      </p:sp>
      <p:sp>
        <p:nvSpPr>
          <p:cNvPr id="713" name="object 713"/>
          <p:cNvSpPr/>
          <p:nvPr/>
        </p:nvSpPr>
        <p:spPr>
          <a:xfrm>
            <a:off x="4915477" y="1698940"/>
            <a:ext cx="327339" cy="326187"/>
          </a:xfrm>
          <a:custGeom>
            <a:avLst/>
            <a:gdLst/>
            <a:ahLst/>
            <a:cxnLst/>
            <a:rect l="l" t="t" r="r" b="b"/>
            <a:pathLst>
              <a:path w="360679" h="359410">
                <a:moveTo>
                  <a:pt x="180339" y="0"/>
                </a:moveTo>
                <a:lnTo>
                  <a:pt x="195401" y="574"/>
                </a:lnTo>
                <a:lnTo>
                  <a:pt x="210078" y="2270"/>
                </a:lnTo>
                <a:lnTo>
                  <a:pt x="224328" y="5049"/>
                </a:lnTo>
                <a:lnTo>
                  <a:pt x="238109" y="8869"/>
                </a:lnTo>
                <a:lnTo>
                  <a:pt x="251380" y="13692"/>
                </a:lnTo>
                <a:lnTo>
                  <a:pt x="264099" y="19476"/>
                </a:lnTo>
                <a:lnTo>
                  <a:pt x="276223" y="26183"/>
                </a:lnTo>
                <a:lnTo>
                  <a:pt x="287710" y="33771"/>
                </a:lnTo>
                <a:lnTo>
                  <a:pt x="298520" y="42202"/>
                </a:lnTo>
                <a:lnTo>
                  <a:pt x="308609" y="51435"/>
                </a:lnTo>
                <a:lnTo>
                  <a:pt x="317937" y="61429"/>
                </a:lnTo>
                <a:lnTo>
                  <a:pt x="326461" y="72146"/>
                </a:lnTo>
                <a:lnTo>
                  <a:pt x="334138" y="83544"/>
                </a:lnTo>
                <a:lnTo>
                  <a:pt x="340928" y="95585"/>
                </a:lnTo>
                <a:lnTo>
                  <a:pt x="346789" y="108227"/>
                </a:lnTo>
                <a:lnTo>
                  <a:pt x="351678" y="121432"/>
                </a:lnTo>
                <a:lnTo>
                  <a:pt x="355553" y="135158"/>
                </a:lnTo>
                <a:lnTo>
                  <a:pt x="358373" y="149367"/>
                </a:lnTo>
                <a:lnTo>
                  <a:pt x="360096" y="164017"/>
                </a:lnTo>
                <a:lnTo>
                  <a:pt x="360679" y="179070"/>
                </a:lnTo>
                <a:lnTo>
                  <a:pt x="360096" y="194303"/>
                </a:lnTo>
                <a:lnTo>
                  <a:pt x="358373" y="209116"/>
                </a:lnTo>
                <a:lnTo>
                  <a:pt x="355553" y="223471"/>
                </a:lnTo>
                <a:lnTo>
                  <a:pt x="351678" y="237327"/>
                </a:lnTo>
                <a:lnTo>
                  <a:pt x="346789" y="250646"/>
                </a:lnTo>
                <a:lnTo>
                  <a:pt x="340928" y="263389"/>
                </a:lnTo>
                <a:lnTo>
                  <a:pt x="334138" y="275516"/>
                </a:lnTo>
                <a:lnTo>
                  <a:pt x="326461" y="286989"/>
                </a:lnTo>
                <a:lnTo>
                  <a:pt x="317937" y="297769"/>
                </a:lnTo>
                <a:lnTo>
                  <a:pt x="308609" y="307816"/>
                </a:lnTo>
                <a:lnTo>
                  <a:pt x="298520" y="317091"/>
                </a:lnTo>
                <a:lnTo>
                  <a:pt x="287710" y="325556"/>
                </a:lnTo>
                <a:lnTo>
                  <a:pt x="276223" y="333172"/>
                </a:lnTo>
                <a:lnTo>
                  <a:pt x="264099" y="339898"/>
                </a:lnTo>
                <a:lnTo>
                  <a:pt x="251380" y="345697"/>
                </a:lnTo>
                <a:lnTo>
                  <a:pt x="238109" y="350530"/>
                </a:lnTo>
                <a:lnTo>
                  <a:pt x="224328" y="354356"/>
                </a:lnTo>
                <a:lnTo>
                  <a:pt x="210078" y="357137"/>
                </a:lnTo>
                <a:lnTo>
                  <a:pt x="195401" y="358835"/>
                </a:lnTo>
                <a:lnTo>
                  <a:pt x="180339" y="359410"/>
                </a:lnTo>
                <a:lnTo>
                  <a:pt x="165278" y="358835"/>
                </a:lnTo>
                <a:lnTo>
                  <a:pt x="150601" y="357137"/>
                </a:lnTo>
                <a:lnTo>
                  <a:pt x="136351" y="354356"/>
                </a:lnTo>
                <a:lnTo>
                  <a:pt x="122570" y="350530"/>
                </a:lnTo>
                <a:lnTo>
                  <a:pt x="109299" y="345697"/>
                </a:lnTo>
                <a:lnTo>
                  <a:pt x="96580" y="339898"/>
                </a:lnTo>
                <a:lnTo>
                  <a:pt x="84456" y="333172"/>
                </a:lnTo>
                <a:lnTo>
                  <a:pt x="72969" y="325556"/>
                </a:lnTo>
                <a:lnTo>
                  <a:pt x="62159" y="317091"/>
                </a:lnTo>
                <a:lnTo>
                  <a:pt x="52069" y="307816"/>
                </a:lnTo>
                <a:lnTo>
                  <a:pt x="42742" y="297769"/>
                </a:lnTo>
                <a:lnTo>
                  <a:pt x="34218" y="286989"/>
                </a:lnTo>
                <a:lnTo>
                  <a:pt x="26541" y="275516"/>
                </a:lnTo>
                <a:lnTo>
                  <a:pt x="19751" y="263389"/>
                </a:lnTo>
                <a:lnTo>
                  <a:pt x="13890" y="250646"/>
                </a:lnTo>
                <a:lnTo>
                  <a:pt x="9001" y="237327"/>
                </a:lnTo>
                <a:lnTo>
                  <a:pt x="5126" y="223471"/>
                </a:lnTo>
                <a:lnTo>
                  <a:pt x="2306" y="209116"/>
                </a:lnTo>
                <a:lnTo>
                  <a:pt x="583" y="194303"/>
                </a:lnTo>
                <a:lnTo>
                  <a:pt x="0" y="179070"/>
                </a:lnTo>
                <a:lnTo>
                  <a:pt x="583" y="164017"/>
                </a:lnTo>
                <a:lnTo>
                  <a:pt x="2306" y="149367"/>
                </a:lnTo>
                <a:lnTo>
                  <a:pt x="5126" y="135158"/>
                </a:lnTo>
                <a:lnTo>
                  <a:pt x="9001" y="121432"/>
                </a:lnTo>
                <a:lnTo>
                  <a:pt x="13890" y="108227"/>
                </a:lnTo>
                <a:lnTo>
                  <a:pt x="19751" y="95585"/>
                </a:lnTo>
                <a:lnTo>
                  <a:pt x="26541" y="83544"/>
                </a:lnTo>
                <a:lnTo>
                  <a:pt x="34218" y="72146"/>
                </a:lnTo>
                <a:lnTo>
                  <a:pt x="42742" y="61429"/>
                </a:lnTo>
                <a:lnTo>
                  <a:pt x="52069" y="51435"/>
                </a:lnTo>
                <a:lnTo>
                  <a:pt x="62159" y="42202"/>
                </a:lnTo>
                <a:lnTo>
                  <a:pt x="72969" y="33771"/>
                </a:lnTo>
                <a:lnTo>
                  <a:pt x="84456" y="26183"/>
                </a:lnTo>
                <a:lnTo>
                  <a:pt x="96580" y="19476"/>
                </a:lnTo>
                <a:lnTo>
                  <a:pt x="109299" y="13692"/>
                </a:lnTo>
                <a:lnTo>
                  <a:pt x="122570" y="8869"/>
                </a:lnTo>
                <a:lnTo>
                  <a:pt x="136351" y="5049"/>
                </a:lnTo>
                <a:lnTo>
                  <a:pt x="150601" y="2270"/>
                </a:lnTo>
                <a:lnTo>
                  <a:pt x="165278" y="574"/>
                </a:lnTo>
                <a:lnTo>
                  <a:pt x="180339" y="0"/>
                </a:lnTo>
                <a:close/>
              </a:path>
            </a:pathLst>
          </a:custGeom>
          <a:ln w="28752">
            <a:solidFill>
              <a:srgbClr val="000000"/>
            </a:solidFill>
          </a:ln>
        </p:spPr>
        <p:txBody>
          <a:bodyPr wrap="square" lIns="0" tIns="0" rIns="0" bIns="0" rtlCol="0">
            <a:noAutofit/>
          </a:bodyPr>
          <a:lstStyle/>
          <a:p>
            <a:endParaRPr sz="1634"/>
          </a:p>
        </p:txBody>
      </p:sp>
      <p:sp>
        <p:nvSpPr>
          <p:cNvPr id="714" name="object 714"/>
          <p:cNvSpPr/>
          <p:nvPr/>
        </p:nvSpPr>
        <p:spPr>
          <a:xfrm>
            <a:off x="5438759" y="4508991"/>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715" name="object 715"/>
          <p:cNvSpPr/>
          <p:nvPr/>
        </p:nvSpPr>
        <p:spPr>
          <a:xfrm>
            <a:off x="5766099" y="4836331"/>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716" name="object 716"/>
          <p:cNvSpPr/>
          <p:nvPr/>
        </p:nvSpPr>
        <p:spPr>
          <a:xfrm>
            <a:off x="3970265" y="2811203"/>
            <a:ext cx="3395649" cy="2383587"/>
          </a:xfrm>
          <a:custGeom>
            <a:avLst/>
            <a:gdLst/>
            <a:ahLst/>
            <a:cxnLst/>
            <a:rect l="l" t="t" r="r" b="b"/>
            <a:pathLst>
              <a:path w="3741502" h="2626360">
                <a:moveTo>
                  <a:pt x="3741502" y="2626360"/>
                </a:moveTo>
                <a:lnTo>
                  <a:pt x="3729230" y="2483885"/>
                </a:lnTo>
                <a:lnTo>
                  <a:pt x="3693504" y="2357721"/>
                </a:lnTo>
                <a:lnTo>
                  <a:pt x="3635958" y="2246558"/>
                </a:lnTo>
                <a:lnTo>
                  <a:pt x="3558226" y="2149083"/>
                </a:lnTo>
                <a:lnTo>
                  <a:pt x="3461944" y="2063988"/>
                </a:lnTo>
                <a:lnTo>
                  <a:pt x="3348745" y="1989960"/>
                </a:lnTo>
                <a:lnTo>
                  <a:pt x="3220264" y="1925690"/>
                </a:lnTo>
                <a:lnTo>
                  <a:pt x="3078136" y="1869866"/>
                </a:lnTo>
                <a:lnTo>
                  <a:pt x="2923994" y="1821179"/>
                </a:lnTo>
                <a:lnTo>
                  <a:pt x="2759475" y="1778317"/>
                </a:lnTo>
                <a:lnTo>
                  <a:pt x="2586211" y="1739970"/>
                </a:lnTo>
                <a:lnTo>
                  <a:pt x="2405838" y="1704827"/>
                </a:lnTo>
                <a:lnTo>
                  <a:pt x="2219990" y="1671578"/>
                </a:lnTo>
                <a:lnTo>
                  <a:pt x="2030302" y="1638912"/>
                </a:lnTo>
                <a:lnTo>
                  <a:pt x="1838407" y="1605518"/>
                </a:lnTo>
                <a:lnTo>
                  <a:pt x="1645941" y="1570085"/>
                </a:lnTo>
                <a:lnTo>
                  <a:pt x="1454538" y="1531304"/>
                </a:lnTo>
                <a:lnTo>
                  <a:pt x="1265833" y="1487863"/>
                </a:lnTo>
                <a:lnTo>
                  <a:pt x="1081459" y="1438452"/>
                </a:lnTo>
                <a:lnTo>
                  <a:pt x="903052" y="1381760"/>
                </a:lnTo>
                <a:lnTo>
                  <a:pt x="732838" y="1317160"/>
                </a:lnTo>
                <a:lnTo>
                  <a:pt x="573465" y="1245618"/>
                </a:lnTo>
                <a:lnTo>
                  <a:pt x="427773" y="1168213"/>
                </a:lnTo>
                <a:lnTo>
                  <a:pt x="298603" y="1086022"/>
                </a:lnTo>
                <a:lnTo>
                  <a:pt x="188796" y="1000125"/>
                </a:lnTo>
                <a:lnTo>
                  <a:pt x="101192" y="911598"/>
                </a:lnTo>
                <a:lnTo>
                  <a:pt x="38631" y="821521"/>
                </a:lnTo>
                <a:lnTo>
                  <a:pt x="3953" y="730971"/>
                </a:lnTo>
                <a:lnTo>
                  <a:pt x="0" y="641027"/>
                </a:lnTo>
                <a:lnTo>
                  <a:pt x="29610" y="552767"/>
                </a:lnTo>
                <a:lnTo>
                  <a:pt x="95625" y="467269"/>
                </a:lnTo>
                <a:lnTo>
                  <a:pt x="200885" y="385612"/>
                </a:lnTo>
                <a:lnTo>
                  <a:pt x="348230" y="308874"/>
                </a:lnTo>
                <a:lnTo>
                  <a:pt x="540500" y="238132"/>
                </a:lnTo>
                <a:lnTo>
                  <a:pt x="780537" y="174466"/>
                </a:lnTo>
                <a:lnTo>
                  <a:pt x="1071180" y="118953"/>
                </a:lnTo>
                <a:lnTo>
                  <a:pt x="1415270" y="72671"/>
                </a:lnTo>
                <a:lnTo>
                  <a:pt x="1815646" y="36700"/>
                </a:lnTo>
                <a:lnTo>
                  <a:pt x="2275151" y="12117"/>
                </a:lnTo>
                <a:lnTo>
                  <a:pt x="2796622" y="0"/>
                </a:lnTo>
              </a:path>
            </a:pathLst>
          </a:custGeom>
          <a:ln w="28752">
            <a:solidFill>
              <a:srgbClr val="C4000A"/>
            </a:solidFill>
          </a:ln>
        </p:spPr>
        <p:txBody>
          <a:bodyPr wrap="square" lIns="0" tIns="0" rIns="0" bIns="0" rtlCol="0">
            <a:noAutofit/>
          </a:bodyPr>
          <a:lstStyle/>
          <a:p>
            <a:endParaRPr sz="1634"/>
          </a:p>
        </p:txBody>
      </p:sp>
      <p:sp>
        <p:nvSpPr>
          <p:cNvPr id="717" name="object 717"/>
          <p:cNvSpPr/>
          <p:nvPr/>
        </p:nvSpPr>
        <p:spPr>
          <a:xfrm>
            <a:off x="6507224" y="2742047"/>
            <a:ext cx="205164" cy="137160"/>
          </a:xfrm>
          <a:custGeom>
            <a:avLst/>
            <a:gdLst/>
            <a:ahLst/>
            <a:cxnLst/>
            <a:rect l="l" t="t" r="r" b="b"/>
            <a:pathLst>
              <a:path w="226060" h="151130">
                <a:moveTo>
                  <a:pt x="226060" y="74930"/>
                </a:moveTo>
                <a:lnTo>
                  <a:pt x="0" y="0"/>
                </a:lnTo>
                <a:lnTo>
                  <a:pt x="0" y="151130"/>
                </a:lnTo>
                <a:lnTo>
                  <a:pt x="226060" y="74930"/>
                </a:lnTo>
                <a:close/>
              </a:path>
            </a:pathLst>
          </a:custGeom>
          <a:solidFill>
            <a:srgbClr val="C4000A"/>
          </a:solidFill>
        </p:spPr>
        <p:txBody>
          <a:bodyPr wrap="square" lIns="0" tIns="0" rIns="0" bIns="0" rtlCol="0">
            <a:noAutofit/>
          </a:bodyPr>
          <a:lstStyle/>
          <a:p>
            <a:endParaRPr sz="1634"/>
          </a:p>
        </p:txBody>
      </p:sp>
      <p:sp>
        <p:nvSpPr>
          <p:cNvPr id="718" name="object 718"/>
          <p:cNvSpPr/>
          <p:nvPr/>
        </p:nvSpPr>
        <p:spPr>
          <a:xfrm>
            <a:off x="4915477" y="2744354"/>
            <a:ext cx="327339" cy="326186"/>
          </a:xfrm>
          <a:custGeom>
            <a:avLst/>
            <a:gdLst/>
            <a:ahLst/>
            <a:cxnLst/>
            <a:rect l="l" t="t" r="r" b="b"/>
            <a:pathLst>
              <a:path w="360679" h="359409">
                <a:moveTo>
                  <a:pt x="180339" y="0"/>
                </a:moveTo>
                <a:lnTo>
                  <a:pt x="165278" y="574"/>
                </a:lnTo>
                <a:lnTo>
                  <a:pt x="150601" y="2272"/>
                </a:lnTo>
                <a:lnTo>
                  <a:pt x="136351" y="5053"/>
                </a:lnTo>
                <a:lnTo>
                  <a:pt x="122570" y="8879"/>
                </a:lnTo>
                <a:lnTo>
                  <a:pt x="109299" y="13712"/>
                </a:lnTo>
                <a:lnTo>
                  <a:pt x="96580" y="19511"/>
                </a:lnTo>
                <a:lnTo>
                  <a:pt x="84456" y="26237"/>
                </a:lnTo>
                <a:lnTo>
                  <a:pt x="72969" y="33853"/>
                </a:lnTo>
                <a:lnTo>
                  <a:pt x="62159" y="42318"/>
                </a:lnTo>
                <a:lnTo>
                  <a:pt x="52069" y="51593"/>
                </a:lnTo>
                <a:lnTo>
                  <a:pt x="42742" y="61640"/>
                </a:lnTo>
                <a:lnTo>
                  <a:pt x="34218" y="72420"/>
                </a:lnTo>
                <a:lnTo>
                  <a:pt x="26541" y="83893"/>
                </a:lnTo>
                <a:lnTo>
                  <a:pt x="19751" y="96020"/>
                </a:lnTo>
                <a:lnTo>
                  <a:pt x="13890" y="108763"/>
                </a:lnTo>
                <a:lnTo>
                  <a:pt x="9001" y="122082"/>
                </a:lnTo>
                <a:lnTo>
                  <a:pt x="5126" y="135938"/>
                </a:lnTo>
                <a:lnTo>
                  <a:pt x="2306" y="150293"/>
                </a:lnTo>
                <a:lnTo>
                  <a:pt x="583" y="165106"/>
                </a:lnTo>
                <a:lnTo>
                  <a:pt x="0" y="180339"/>
                </a:lnTo>
                <a:lnTo>
                  <a:pt x="583" y="195392"/>
                </a:lnTo>
                <a:lnTo>
                  <a:pt x="2306" y="210042"/>
                </a:lnTo>
                <a:lnTo>
                  <a:pt x="5126" y="224251"/>
                </a:lnTo>
                <a:lnTo>
                  <a:pt x="9001" y="237977"/>
                </a:lnTo>
                <a:lnTo>
                  <a:pt x="13890" y="251182"/>
                </a:lnTo>
                <a:lnTo>
                  <a:pt x="19751" y="263824"/>
                </a:lnTo>
                <a:lnTo>
                  <a:pt x="26541" y="275865"/>
                </a:lnTo>
                <a:lnTo>
                  <a:pt x="34218" y="287263"/>
                </a:lnTo>
                <a:lnTo>
                  <a:pt x="42742" y="297980"/>
                </a:lnTo>
                <a:lnTo>
                  <a:pt x="52069" y="307975"/>
                </a:lnTo>
                <a:lnTo>
                  <a:pt x="62159" y="317207"/>
                </a:lnTo>
                <a:lnTo>
                  <a:pt x="72969" y="325638"/>
                </a:lnTo>
                <a:lnTo>
                  <a:pt x="84456" y="333226"/>
                </a:lnTo>
                <a:lnTo>
                  <a:pt x="96580" y="339933"/>
                </a:lnTo>
                <a:lnTo>
                  <a:pt x="109299" y="345717"/>
                </a:lnTo>
                <a:lnTo>
                  <a:pt x="122570" y="350540"/>
                </a:lnTo>
                <a:lnTo>
                  <a:pt x="136351" y="354360"/>
                </a:lnTo>
                <a:lnTo>
                  <a:pt x="150601" y="357139"/>
                </a:lnTo>
                <a:lnTo>
                  <a:pt x="165278" y="358835"/>
                </a:lnTo>
                <a:lnTo>
                  <a:pt x="180339" y="359409"/>
                </a:lnTo>
                <a:lnTo>
                  <a:pt x="195401" y="358835"/>
                </a:lnTo>
                <a:lnTo>
                  <a:pt x="210078" y="357139"/>
                </a:lnTo>
                <a:lnTo>
                  <a:pt x="224328" y="354360"/>
                </a:lnTo>
                <a:lnTo>
                  <a:pt x="238109" y="350540"/>
                </a:lnTo>
                <a:lnTo>
                  <a:pt x="251380" y="345717"/>
                </a:lnTo>
                <a:lnTo>
                  <a:pt x="264099" y="339933"/>
                </a:lnTo>
                <a:lnTo>
                  <a:pt x="276223" y="333226"/>
                </a:lnTo>
                <a:lnTo>
                  <a:pt x="287710" y="325638"/>
                </a:lnTo>
                <a:lnTo>
                  <a:pt x="298520" y="317207"/>
                </a:lnTo>
                <a:lnTo>
                  <a:pt x="308609" y="307975"/>
                </a:lnTo>
                <a:lnTo>
                  <a:pt x="317937" y="297980"/>
                </a:lnTo>
                <a:lnTo>
                  <a:pt x="326461" y="287263"/>
                </a:lnTo>
                <a:lnTo>
                  <a:pt x="334138" y="275865"/>
                </a:lnTo>
                <a:lnTo>
                  <a:pt x="340928" y="263824"/>
                </a:lnTo>
                <a:lnTo>
                  <a:pt x="346789" y="251182"/>
                </a:lnTo>
                <a:lnTo>
                  <a:pt x="351678" y="237977"/>
                </a:lnTo>
                <a:lnTo>
                  <a:pt x="355553" y="224251"/>
                </a:lnTo>
                <a:lnTo>
                  <a:pt x="358373" y="210042"/>
                </a:lnTo>
                <a:lnTo>
                  <a:pt x="360096" y="195392"/>
                </a:lnTo>
                <a:lnTo>
                  <a:pt x="360679" y="180339"/>
                </a:lnTo>
                <a:lnTo>
                  <a:pt x="360096" y="165106"/>
                </a:lnTo>
                <a:lnTo>
                  <a:pt x="358373" y="150293"/>
                </a:lnTo>
                <a:lnTo>
                  <a:pt x="355553" y="135938"/>
                </a:lnTo>
                <a:lnTo>
                  <a:pt x="351678" y="122082"/>
                </a:lnTo>
                <a:lnTo>
                  <a:pt x="346789" y="108763"/>
                </a:lnTo>
                <a:lnTo>
                  <a:pt x="340928" y="96020"/>
                </a:lnTo>
                <a:lnTo>
                  <a:pt x="334138" y="83893"/>
                </a:lnTo>
                <a:lnTo>
                  <a:pt x="326461" y="72420"/>
                </a:lnTo>
                <a:lnTo>
                  <a:pt x="317937" y="61640"/>
                </a:lnTo>
                <a:lnTo>
                  <a:pt x="308609" y="51593"/>
                </a:lnTo>
                <a:lnTo>
                  <a:pt x="298520" y="42318"/>
                </a:lnTo>
                <a:lnTo>
                  <a:pt x="287710" y="33853"/>
                </a:lnTo>
                <a:lnTo>
                  <a:pt x="276223" y="26237"/>
                </a:lnTo>
                <a:lnTo>
                  <a:pt x="264099" y="19511"/>
                </a:lnTo>
                <a:lnTo>
                  <a:pt x="251380" y="13712"/>
                </a:lnTo>
                <a:lnTo>
                  <a:pt x="238109" y="8879"/>
                </a:lnTo>
                <a:lnTo>
                  <a:pt x="224328" y="5053"/>
                </a:lnTo>
                <a:lnTo>
                  <a:pt x="210078" y="2272"/>
                </a:lnTo>
                <a:lnTo>
                  <a:pt x="195401" y="574"/>
                </a:lnTo>
                <a:lnTo>
                  <a:pt x="180339" y="0"/>
                </a:lnTo>
                <a:close/>
              </a:path>
            </a:pathLst>
          </a:custGeom>
          <a:solidFill>
            <a:srgbClr val="FFFFFF"/>
          </a:solidFill>
        </p:spPr>
        <p:txBody>
          <a:bodyPr wrap="square" lIns="0" tIns="0" rIns="0" bIns="0" rtlCol="0">
            <a:noAutofit/>
          </a:bodyPr>
          <a:lstStyle/>
          <a:p>
            <a:endParaRPr sz="1634"/>
          </a:p>
        </p:txBody>
      </p:sp>
      <p:sp>
        <p:nvSpPr>
          <p:cNvPr id="719" name="object 719"/>
          <p:cNvSpPr/>
          <p:nvPr/>
        </p:nvSpPr>
        <p:spPr>
          <a:xfrm>
            <a:off x="4915477" y="2744354"/>
            <a:ext cx="327339" cy="326186"/>
          </a:xfrm>
          <a:custGeom>
            <a:avLst/>
            <a:gdLst/>
            <a:ahLst/>
            <a:cxnLst/>
            <a:rect l="l" t="t" r="r" b="b"/>
            <a:pathLst>
              <a:path w="360679" h="359409">
                <a:moveTo>
                  <a:pt x="180339" y="0"/>
                </a:moveTo>
                <a:lnTo>
                  <a:pt x="195401" y="574"/>
                </a:lnTo>
                <a:lnTo>
                  <a:pt x="210078" y="2272"/>
                </a:lnTo>
                <a:lnTo>
                  <a:pt x="224328" y="5053"/>
                </a:lnTo>
                <a:lnTo>
                  <a:pt x="238109" y="8879"/>
                </a:lnTo>
                <a:lnTo>
                  <a:pt x="251380" y="13712"/>
                </a:lnTo>
                <a:lnTo>
                  <a:pt x="264099" y="19511"/>
                </a:lnTo>
                <a:lnTo>
                  <a:pt x="276223" y="26237"/>
                </a:lnTo>
                <a:lnTo>
                  <a:pt x="287710" y="33853"/>
                </a:lnTo>
                <a:lnTo>
                  <a:pt x="298520" y="42318"/>
                </a:lnTo>
                <a:lnTo>
                  <a:pt x="308609" y="51593"/>
                </a:lnTo>
                <a:lnTo>
                  <a:pt x="317937" y="61640"/>
                </a:lnTo>
                <a:lnTo>
                  <a:pt x="326461" y="72420"/>
                </a:lnTo>
                <a:lnTo>
                  <a:pt x="334138" y="83893"/>
                </a:lnTo>
                <a:lnTo>
                  <a:pt x="340928" y="96020"/>
                </a:lnTo>
                <a:lnTo>
                  <a:pt x="346789" y="108763"/>
                </a:lnTo>
                <a:lnTo>
                  <a:pt x="351678" y="122082"/>
                </a:lnTo>
                <a:lnTo>
                  <a:pt x="355553" y="135938"/>
                </a:lnTo>
                <a:lnTo>
                  <a:pt x="358373" y="150293"/>
                </a:lnTo>
                <a:lnTo>
                  <a:pt x="360096" y="165106"/>
                </a:lnTo>
                <a:lnTo>
                  <a:pt x="360679" y="180339"/>
                </a:lnTo>
                <a:lnTo>
                  <a:pt x="360096" y="195392"/>
                </a:lnTo>
                <a:lnTo>
                  <a:pt x="358373" y="210042"/>
                </a:lnTo>
                <a:lnTo>
                  <a:pt x="355553" y="224251"/>
                </a:lnTo>
                <a:lnTo>
                  <a:pt x="351678" y="237977"/>
                </a:lnTo>
                <a:lnTo>
                  <a:pt x="346789" y="251182"/>
                </a:lnTo>
                <a:lnTo>
                  <a:pt x="340928" y="263824"/>
                </a:lnTo>
                <a:lnTo>
                  <a:pt x="334138" y="275865"/>
                </a:lnTo>
                <a:lnTo>
                  <a:pt x="326461" y="287263"/>
                </a:lnTo>
                <a:lnTo>
                  <a:pt x="317937" y="297980"/>
                </a:lnTo>
                <a:lnTo>
                  <a:pt x="308609" y="307975"/>
                </a:lnTo>
                <a:lnTo>
                  <a:pt x="298520" y="317207"/>
                </a:lnTo>
                <a:lnTo>
                  <a:pt x="287710" y="325638"/>
                </a:lnTo>
                <a:lnTo>
                  <a:pt x="276223" y="333226"/>
                </a:lnTo>
                <a:lnTo>
                  <a:pt x="264099" y="339933"/>
                </a:lnTo>
                <a:lnTo>
                  <a:pt x="251380" y="345717"/>
                </a:lnTo>
                <a:lnTo>
                  <a:pt x="238109" y="350540"/>
                </a:lnTo>
                <a:lnTo>
                  <a:pt x="224328" y="354360"/>
                </a:lnTo>
                <a:lnTo>
                  <a:pt x="210078" y="357139"/>
                </a:lnTo>
                <a:lnTo>
                  <a:pt x="195401" y="358835"/>
                </a:lnTo>
                <a:lnTo>
                  <a:pt x="180339" y="359409"/>
                </a:lnTo>
                <a:lnTo>
                  <a:pt x="165278" y="358835"/>
                </a:lnTo>
                <a:lnTo>
                  <a:pt x="150601" y="357139"/>
                </a:lnTo>
                <a:lnTo>
                  <a:pt x="136351" y="354360"/>
                </a:lnTo>
                <a:lnTo>
                  <a:pt x="122570" y="350540"/>
                </a:lnTo>
                <a:lnTo>
                  <a:pt x="109299" y="345717"/>
                </a:lnTo>
                <a:lnTo>
                  <a:pt x="96580" y="339933"/>
                </a:lnTo>
                <a:lnTo>
                  <a:pt x="84456" y="333226"/>
                </a:lnTo>
                <a:lnTo>
                  <a:pt x="72969" y="325638"/>
                </a:lnTo>
                <a:lnTo>
                  <a:pt x="62159" y="317207"/>
                </a:lnTo>
                <a:lnTo>
                  <a:pt x="52069" y="307975"/>
                </a:lnTo>
                <a:lnTo>
                  <a:pt x="42742" y="297980"/>
                </a:lnTo>
                <a:lnTo>
                  <a:pt x="34218" y="287263"/>
                </a:lnTo>
                <a:lnTo>
                  <a:pt x="26541" y="275865"/>
                </a:lnTo>
                <a:lnTo>
                  <a:pt x="19751" y="263824"/>
                </a:lnTo>
                <a:lnTo>
                  <a:pt x="13890" y="251182"/>
                </a:lnTo>
                <a:lnTo>
                  <a:pt x="9001" y="237977"/>
                </a:lnTo>
                <a:lnTo>
                  <a:pt x="5126" y="224251"/>
                </a:lnTo>
                <a:lnTo>
                  <a:pt x="2306" y="210042"/>
                </a:lnTo>
                <a:lnTo>
                  <a:pt x="583" y="195392"/>
                </a:lnTo>
                <a:lnTo>
                  <a:pt x="0" y="180339"/>
                </a:lnTo>
                <a:lnTo>
                  <a:pt x="583" y="165106"/>
                </a:lnTo>
                <a:lnTo>
                  <a:pt x="2306" y="150293"/>
                </a:lnTo>
                <a:lnTo>
                  <a:pt x="5126" y="135938"/>
                </a:lnTo>
                <a:lnTo>
                  <a:pt x="9001" y="122082"/>
                </a:lnTo>
                <a:lnTo>
                  <a:pt x="13890" y="108763"/>
                </a:lnTo>
                <a:lnTo>
                  <a:pt x="19751" y="96020"/>
                </a:lnTo>
                <a:lnTo>
                  <a:pt x="26541" y="83893"/>
                </a:lnTo>
                <a:lnTo>
                  <a:pt x="34218" y="72420"/>
                </a:lnTo>
                <a:lnTo>
                  <a:pt x="42742" y="61640"/>
                </a:lnTo>
                <a:lnTo>
                  <a:pt x="52069" y="51593"/>
                </a:lnTo>
                <a:lnTo>
                  <a:pt x="62159" y="42318"/>
                </a:lnTo>
                <a:lnTo>
                  <a:pt x="72969" y="33853"/>
                </a:lnTo>
                <a:lnTo>
                  <a:pt x="84456" y="26237"/>
                </a:lnTo>
                <a:lnTo>
                  <a:pt x="96580" y="19511"/>
                </a:lnTo>
                <a:lnTo>
                  <a:pt x="109299" y="13712"/>
                </a:lnTo>
                <a:lnTo>
                  <a:pt x="122570" y="8879"/>
                </a:lnTo>
                <a:lnTo>
                  <a:pt x="136351" y="5053"/>
                </a:lnTo>
                <a:lnTo>
                  <a:pt x="150601" y="2272"/>
                </a:lnTo>
                <a:lnTo>
                  <a:pt x="165278" y="574"/>
                </a:lnTo>
                <a:lnTo>
                  <a:pt x="180339" y="0"/>
                </a:lnTo>
                <a:close/>
              </a:path>
            </a:pathLst>
          </a:custGeom>
          <a:ln w="28752">
            <a:solidFill>
              <a:srgbClr val="000000"/>
            </a:solidFill>
          </a:ln>
        </p:spPr>
        <p:txBody>
          <a:bodyPr wrap="square" lIns="0" tIns="0" rIns="0" bIns="0" rtlCol="0">
            <a:noAutofit/>
          </a:bodyPr>
          <a:lstStyle/>
          <a:p>
            <a:endParaRPr sz="1634"/>
          </a:p>
        </p:txBody>
      </p:sp>
      <p:sp>
        <p:nvSpPr>
          <p:cNvPr id="21" name="object 21"/>
          <p:cNvSpPr/>
          <p:nvPr/>
        </p:nvSpPr>
        <p:spPr>
          <a:xfrm>
            <a:off x="4915477" y="1698939"/>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20" name="object 20"/>
          <p:cNvSpPr/>
          <p:nvPr/>
        </p:nvSpPr>
        <p:spPr>
          <a:xfrm>
            <a:off x="5242816" y="2025127"/>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9" name="object 19"/>
          <p:cNvSpPr/>
          <p:nvPr/>
        </p:nvSpPr>
        <p:spPr>
          <a:xfrm>
            <a:off x="4915477" y="2744353"/>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8" name="object 18"/>
          <p:cNvSpPr/>
          <p:nvPr/>
        </p:nvSpPr>
        <p:spPr>
          <a:xfrm>
            <a:off x="5242816" y="3071693"/>
            <a:ext cx="0" cy="0"/>
          </a:xfrm>
          <a:custGeom>
            <a:avLst/>
            <a:gdLst/>
            <a:ahLst/>
            <a:cxnLst/>
            <a:rect l="l" t="t" r="r" b="b"/>
            <a:pathLst>
              <a:path>
                <a:moveTo>
                  <a:pt x="0" y="0"/>
                </a:moveTo>
                <a:lnTo>
                  <a:pt x="0" y="0"/>
                </a:lnTo>
              </a:path>
            </a:pathLst>
          </a:custGeom>
          <a:ln w="28752">
            <a:solidFill>
              <a:srgbClr val="000000"/>
            </a:solidFill>
          </a:ln>
        </p:spPr>
        <p:txBody>
          <a:bodyPr wrap="square" lIns="0" tIns="0" rIns="0" bIns="0" rtlCol="0">
            <a:noAutofit/>
          </a:bodyPr>
          <a:lstStyle/>
          <a:p>
            <a:endParaRPr sz="1634"/>
          </a:p>
        </p:txBody>
      </p:sp>
      <p:sp>
        <p:nvSpPr>
          <p:cNvPr id="17" name="object 17"/>
          <p:cNvSpPr txBox="1"/>
          <p:nvPr/>
        </p:nvSpPr>
        <p:spPr>
          <a:xfrm>
            <a:off x="5009990" y="1754431"/>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2</a:t>
            </a:r>
            <a:endParaRPr sz="1634">
              <a:latin typeface="Arial"/>
              <a:cs typeface="Arial"/>
            </a:endParaRPr>
          </a:p>
        </p:txBody>
      </p:sp>
      <p:sp>
        <p:nvSpPr>
          <p:cNvPr id="16" name="object 16"/>
          <p:cNvSpPr txBox="1"/>
          <p:nvPr/>
        </p:nvSpPr>
        <p:spPr>
          <a:xfrm>
            <a:off x="5009990" y="2799843"/>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3</a:t>
            </a:r>
            <a:endParaRPr sz="1634">
              <a:latin typeface="Arial"/>
              <a:cs typeface="Arial"/>
            </a:endParaRPr>
          </a:p>
        </p:txBody>
      </p:sp>
      <p:sp>
        <p:nvSpPr>
          <p:cNvPr id="15" name="object 15"/>
          <p:cNvSpPr txBox="1"/>
          <p:nvPr/>
        </p:nvSpPr>
        <p:spPr>
          <a:xfrm>
            <a:off x="6858769" y="4141476"/>
            <a:ext cx="1046076" cy="230521"/>
          </a:xfrm>
          <a:prstGeom prst="rect">
            <a:avLst/>
          </a:prstGeom>
        </p:spPr>
        <p:txBody>
          <a:bodyPr wrap="square" lIns="0" tIns="0" rIns="0" bIns="0" rtlCol="0">
            <a:noAutofit/>
          </a:bodyPr>
          <a:lstStyle/>
          <a:p>
            <a:pPr marL="11527">
              <a:lnSpc>
                <a:spcPts val="1760"/>
              </a:lnSpc>
              <a:spcBef>
                <a:spcPts val="88"/>
              </a:spcBef>
            </a:pPr>
            <a:r>
              <a:rPr sz="1634" b="1" dirty="0">
                <a:latin typeface="Arial"/>
                <a:cs typeface="Arial"/>
              </a:rPr>
              <a:t>Co</a:t>
            </a:r>
            <a:r>
              <a:rPr sz="1634" b="1" spc="4" dirty="0">
                <a:latin typeface="Arial"/>
                <a:cs typeface="Arial"/>
              </a:rPr>
              <a:t>n</a:t>
            </a:r>
            <a:r>
              <a:rPr sz="1634" b="1" dirty="0">
                <a:latin typeface="Arial"/>
                <a:cs typeface="Arial"/>
              </a:rPr>
              <a:t>t</a:t>
            </a:r>
            <a:r>
              <a:rPr sz="1634" b="1" spc="-8" dirty="0">
                <a:latin typeface="Arial"/>
                <a:cs typeface="Arial"/>
              </a:rPr>
              <a:t>r</a:t>
            </a:r>
            <a:r>
              <a:rPr sz="1634" b="1" spc="8" dirty="0">
                <a:latin typeface="Arial"/>
                <a:cs typeface="Arial"/>
              </a:rPr>
              <a:t>o</a:t>
            </a:r>
            <a:r>
              <a:rPr sz="1634" b="1" dirty="0">
                <a:latin typeface="Arial"/>
                <a:cs typeface="Arial"/>
              </a:rPr>
              <a:t>ller</a:t>
            </a:r>
            <a:endParaRPr sz="1634">
              <a:latin typeface="Arial"/>
              <a:cs typeface="Arial"/>
            </a:endParaRPr>
          </a:p>
        </p:txBody>
      </p:sp>
      <p:sp>
        <p:nvSpPr>
          <p:cNvPr id="14" name="object 14"/>
          <p:cNvSpPr txBox="1"/>
          <p:nvPr/>
        </p:nvSpPr>
        <p:spPr>
          <a:xfrm>
            <a:off x="5533273" y="4564482"/>
            <a:ext cx="169556" cy="2305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1</a:t>
            </a:r>
            <a:endParaRPr sz="1634">
              <a:latin typeface="Arial"/>
              <a:cs typeface="Arial"/>
            </a:endParaRPr>
          </a:p>
        </p:txBody>
      </p:sp>
      <p:sp>
        <p:nvSpPr>
          <p:cNvPr id="13" name="object 13"/>
          <p:cNvSpPr txBox="1"/>
          <p:nvPr/>
        </p:nvSpPr>
        <p:spPr>
          <a:xfrm>
            <a:off x="2175735" y="5767801"/>
            <a:ext cx="307734" cy="695021"/>
          </a:xfrm>
          <a:prstGeom prst="rect">
            <a:avLst/>
          </a:prstGeom>
        </p:spPr>
        <p:txBody>
          <a:bodyPr wrap="square" lIns="0" tIns="0" rIns="0" bIns="0" rtlCol="0">
            <a:noAutofit/>
          </a:bodyPr>
          <a:lstStyle/>
          <a:p>
            <a:pPr marL="11527">
              <a:lnSpc>
                <a:spcPts val="1760"/>
              </a:lnSpc>
              <a:spcBef>
                <a:spcPts val="88"/>
              </a:spcBef>
            </a:pPr>
            <a:r>
              <a:rPr sz="1634" dirty="0">
                <a:latin typeface="Arial"/>
                <a:cs typeface="Arial"/>
              </a:rPr>
              <a:t>(1)</a:t>
            </a:r>
            <a:endParaRPr sz="1634">
              <a:latin typeface="Arial"/>
              <a:cs typeface="Arial"/>
            </a:endParaRPr>
          </a:p>
          <a:p>
            <a:pPr marL="11527" marR="6861">
              <a:lnSpc>
                <a:spcPts val="1833"/>
              </a:lnSpc>
              <a:spcBef>
                <a:spcPts val="13"/>
              </a:spcBef>
            </a:pPr>
            <a:r>
              <a:rPr sz="1634" dirty="0">
                <a:latin typeface="Arial"/>
                <a:cs typeface="Arial"/>
              </a:rPr>
              <a:t>(2) (3)</a:t>
            </a:r>
            <a:endParaRPr sz="1634">
              <a:latin typeface="Arial"/>
              <a:cs typeface="Arial"/>
            </a:endParaRPr>
          </a:p>
        </p:txBody>
      </p:sp>
      <p:sp>
        <p:nvSpPr>
          <p:cNvPr id="12" name="object 12"/>
          <p:cNvSpPr txBox="1"/>
          <p:nvPr/>
        </p:nvSpPr>
        <p:spPr>
          <a:xfrm>
            <a:off x="2486938" y="5767801"/>
            <a:ext cx="2533653" cy="695021"/>
          </a:xfrm>
          <a:prstGeom prst="rect">
            <a:avLst/>
          </a:prstGeom>
        </p:spPr>
        <p:txBody>
          <a:bodyPr wrap="square" lIns="0" tIns="0" rIns="0" bIns="0" rtlCol="0">
            <a:noAutofit/>
          </a:bodyPr>
          <a:lstStyle/>
          <a:p>
            <a:pPr marL="11527" marR="24260">
              <a:lnSpc>
                <a:spcPts val="1760"/>
              </a:lnSpc>
              <a:spcBef>
                <a:spcPts val="88"/>
              </a:spcBef>
            </a:pPr>
            <a:r>
              <a:rPr sz="1634" dirty="0">
                <a:latin typeface="Arial"/>
                <a:cs typeface="Arial"/>
              </a:rPr>
              <a:t>CPU </a:t>
            </a:r>
            <a:r>
              <a:rPr sz="1634" spc="-35" dirty="0">
                <a:latin typeface="Arial"/>
                <a:cs typeface="Arial"/>
              </a:rPr>
              <a:t>w</a:t>
            </a:r>
            <a:r>
              <a:rPr sz="1634" dirty="0">
                <a:latin typeface="Arial"/>
                <a:cs typeface="Arial"/>
              </a:rPr>
              <a:t>r</a:t>
            </a:r>
            <a:r>
              <a:rPr sz="1634" spc="-8" dirty="0">
                <a:latin typeface="Arial"/>
                <a:cs typeface="Arial"/>
              </a:rPr>
              <a:t>i</a:t>
            </a:r>
            <a:r>
              <a:rPr sz="1634" spc="8" dirty="0">
                <a:latin typeface="Arial"/>
                <a:cs typeface="Arial"/>
              </a:rPr>
              <a:t>t</a:t>
            </a:r>
            <a:r>
              <a:rPr sz="1634" dirty="0">
                <a:latin typeface="Arial"/>
                <a:cs typeface="Arial"/>
              </a:rPr>
              <a:t>es to memory</a:t>
            </a:r>
            <a:endParaRPr sz="1634">
              <a:latin typeface="Arial"/>
              <a:cs typeface="Arial"/>
            </a:endParaRPr>
          </a:p>
          <a:p>
            <a:pPr marL="11527">
              <a:lnSpc>
                <a:spcPts val="1833"/>
              </a:lnSpc>
              <a:spcBef>
                <a:spcPts val="13"/>
              </a:spcBef>
            </a:pPr>
            <a:r>
              <a:rPr sz="1634" dirty="0">
                <a:latin typeface="Arial"/>
                <a:cs typeface="Arial"/>
              </a:rPr>
              <a:t>CPU pr</a:t>
            </a:r>
            <a:r>
              <a:rPr sz="1634" spc="-8" dirty="0">
                <a:latin typeface="Arial"/>
                <a:cs typeface="Arial"/>
              </a:rPr>
              <a:t>o</a:t>
            </a:r>
            <a:r>
              <a:rPr sz="1634" dirty="0">
                <a:latin typeface="Arial"/>
                <a:cs typeface="Arial"/>
              </a:rPr>
              <a:t>gr</a:t>
            </a:r>
            <a:r>
              <a:rPr sz="1634" spc="-8" dirty="0">
                <a:latin typeface="Arial"/>
                <a:cs typeface="Arial"/>
              </a:rPr>
              <a:t>a</a:t>
            </a:r>
            <a:r>
              <a:rPr sz="1634" dirty="0">
                <a:latin typeface="Arial"/>
                <a:cs typeface="Arial"/>
              </a:rPr>
              <a:t>ms</a:t>
            </a:r>
            <a:r>
              <a:rPr sz="1634" spc="8" dirty="0">
                <a:latin typeface="Arial"/>
                <a:cs typeface="Arial"/>
              </a:rPr>
              <a:t> </a:t>
            </a:r>
            <a:r>
              <a:rPr sz="1634" dirty="0">
                <a:latin typeface="Arial"/>
                <a:cs typeface="Arial"/>
              </a:rPr>
              <a:t>the IO</a:t>
            </a:r>
            <a:r>
              <a:rPr sz="1634" spc="-23" dirty="0">
                <a:latin typeface="Arial"/>
                <a:cs typeface="Arial"/>
              </a:rPr>
              <a:t>M</a:t>
            </a:r>
            <a:r>
              <a:rPr sz="1634" spc="-17" dirty="0">
                <a:latin typeface="Arial"/>
                <a:cs typeface="Arial"/>
              </a:rPr>
              <a:t>M</a:t>
            </a:r>
            <a:r>
              <a:rPr sz="1634" dirty="0">
                <a:latin typeface="Arial"/>
                <a:cs typeface="Arial"/>
              </a:rPr>
              <a:t>U De</a:t>
            </a:r>
            <a:r>
              <a:rPr sz="1634" spc="-8" dirty="0">
                <a:latin typeface="Arial"/>
                <a:cs typeface="Arial"/>
              </a:rPr>
              <a:t>v</a:t>
            </a:r>
            <a:r>
              <a:rPr sz="1634" dirty="0">
                <a:latin typeface="Arial"/>
                <a:cs typeface="Arial"/>
              </a:rPr>
              <a:t>ice re</a:t>
            </a:r>
            <a:r>
              <a:rPr sz="1634" spc="-8" dirty="0">
                <a:latin typeface="Arial"/>
                <a:cs typeface="Arial"/>
              </a:rPr>
              <a:t>a</a:t>
            </a:r>
            <a:r>
              <a:rPr sz="1634" dirty="0">
                <a:latin typeface="Arial"/>
                <a:cs typeface="Arial"/>
              </a:rPr>
              <a:t>ds </a:t>
            </a:r>
            <a:r>
              <a:rPr sz="1634" spc="8" dirty="0">
                <a:latin typeface="Arial"/>
                <a:cs typeface="Arial"/>
              </a:rPr>
              <a:t>f</a:t>
            </a:r>
            <a:r>
              <a:rPr sz="1634" dirty="0">
                <a:latin typeface="Arial"/>
                <a:cs typeface="Arial"/>
              </a:rPr>
              <a:t>r</a:t>
            </a:r>
            <a:r>
              <a:rPr sz="1634" spc="-8" dirty="0">
                <a:latin typeface="Arial"/>
                <a:cs typeface="Arial"/>
              </a:rPr>
              <a:t>o</a:t>
            </a:r>
            <a:r>
              <a:rPr sz="1634" dirty="0">
                <a:latin typeface="Arial"/>
                <a:cs typeface="Arial"/>
              </a:rPr>
              <a:t>m</a:t>
            </a:r>
            <a:r>
              <a:rPr sz="1634" spc="8" dirty="0">
                <a:latin typeface="Arial"/>
                <a:cs typeface="Arial"/>
              </a:rPr>
              <a:t> </a:t>
            </a:r>
            <a:r>
              <a:rPr sz="1634" dirty="0">
                <a:latin typeface="Arial"/>
                <a:cs typeface="Arial"/>
              </a:rPr>
              <a:t>m</a:t>
            </a:r>
            <a:r>
              <a:rPr sz="1634" spc="-8" dirty="0">
                <a:latin typeface="Arial"/>
                <a:cs typeface="Arial"/>
              </a:rPr>
              <a:t>e</a:t>
            </a:r>
            <a:r>
              <a:rPr sz="1634" dirty="0">
                <a:latin typeface="Arial"/>
                <a:cs typeface="Arial"/>
              </a:rPr>
              <a:t>mory</a:t>
            </a:r>
            <a:endParaRPr sz="1634">
              <a:latin typeface="Arial"/>
              <a:cs typeface="Arial"/>
            </a:endParaRPr>
          </a:p>
        </p:txBody>
      </p:sp>
      <p:sp>
        <p:nvSpPr>
          <p:cNvPr id="10" name="object 10"/>
          <p:cNvSpPr txBox="1"/>
          <p:nvPr/>
        </p:nvSpPr>
        <p:spPr>
          <a:xfrm rot="16200000">
            <a:off x="4907805" y="3367947"/>
            <a:ext cx="1680611" cy="223604"/>
          </a:xfrm>
          <a:prstGeom prst="rect">
            <a:avLst/>
          </a:prstGeom>
        </p:spPr>
        <p:txBody>
          <a:bodyPr wrap="square" lIns="0" tIns="0" rIns="0" bIns="0" rtlCol="0">
            <a:noAutofit/>
          </a:bodyPr>
          <a:lstStyle/>
          <a:p>
            <a:pPr algn="ctr">
              <a:lnSpc>
                <a:spcPts val="1760"/>
              </a:lnSpc>
              <a:spcBef>
                <a:spcPts val="88"/>
              </a:spcBef>
            </a:pPr>
            <a:r>
              <a:rPr sz="1634" b="1" spc="-8" dirty="0">
                <a:latin typeface="Arial"/>
                <a:cs typeface="Arial"/>
              </a:rPr>
              <a:t>C</a:t>
            </a:r>
            <a:r>
              <a:rPr sz="1634" b="1" dirty="0">
                <a:latin typeface="Arial"/>
                <a:cs typeface="Arial"/>
              </a:rPr>
              <a:t>ache Coher</a:t>
            </a:r>
            <a:r>
              <a:rPr sz="1634" b="1" spc="-8" dirty="0">
                <a:latin typeface="Arial"/>
                <a:cs typeface="Arial"/>
              </a:rPr>
              <a:t>e</a:t>
            </a:r>
            <a:r>
              <a:rPr sz="1634" b="1" dirty="0">
                <a:latin typeface="Arial"/>
                <a:cs typeface="Arial"/>
              </a:rPr>
              <a:t>nt</a:t>
            </a:r>
            <a:endParaRPr sz="1634">
              <a:latin typeface="Arial"/>
              <a:cs typeface="Arial"/>
            </a:endParaRPr>
          </a:p>
          <a:p>
            <a:pPr marL="156184" marR="171744" algn="ctr">
              <a:lnSpc>
                <a:spcPts val="1824"/>
              </a:lnSpc>
              <a:spcBef>
                <a:spcPts val="3"/>
              </a:spcBef>
            </a:pPr>
            <a:r>
              <a:rPr sz="1634" b="1" spc="8" dirty="0">
                <a:latin typeface="Arial"/>
                <a:cs typeface="Arial"/>
              </a:rPr>
              <a:t>I</a:t>
            </a:r>
            <a:r>
              <a:rPr sz="1634" b="1" dirty="0">
                <a:latin typeface="Arial"/>
                <a:cs typeface="Arial"/>
              </a:rPr>
              <a:t>nte</a:t>
            </a:r>
            <a:r>
              <a:rPr sz="1634" b="1" spc="-8" dirty="0">
                <a:latin typeface="Arial"/>
                <a:cs typeface="Arial"/>
              </a:rPr>
              <a:t>r</a:t>
            </a:r>
            <a:r>
              <a:rPr sz="1634" b="1" dirty="0">
                <a:latin typeface="Arial"/>
                <a:cs typeface="Arial"/>
              </a:rPr>
              <a:t>co</a:t>
            </a:r>
            <a:r>
              <a:rPr sz="1634" b="1" spc="8" dirty="0">
                <a:latin typeface="Arial"/>
                <a:cs typeface="Arial"/>
              </a:rPr>
              <a:t>n</a:t>
            </a:r>
            <a:r>
              <a:rPr sz="1634" b="1" dirty="0">
                <a:latin typeface="Arial"/>
                <a:cs typeface="Arial"/>
              </a:rPr>
              <a:t>ne</a:t>
            </a:r>
            <a:r>
              <a:rPr sz="1634" b="1" spc="-8" dirty="0">
                <a:latin typeface="Arial"/>
                <a:cs typeface="Arial"/>
              </a:rPr>
              <a:t>c</a:t>
            </a:r>
            <a:r>
              <a:rPr sz="1634" b="1" dirty="0">
                <a:latin typeface="Arial"/>
                <a:cs typeface="Arial"/>
              </a:rPr>
              <a:t>t</a:t>
            </a:r>
            <a:endParaRPr sz="1634">
              <a:latin typeface="Arial"/>
              <a:cs typeface="Arial"/>
            </a:endParaRPr>
          </a:p>
        </p:txBody>
      </p:sp>
      <p:sp>
        <p:nvSpPr>
          <p:cNvPr id="9" name="object 9"/>
          <p:cNvSpPr txBox="1"/>
          <p:nvPr/>
        </p:nvSpPr>
        <p:spPr>
          <a:xfrm rot="16200000">
            <a:off x="6672179" y="2714392"/>
            <a:ext cx="782682" cy="223604"/>
          </a:xfrm>
          <a:prstGeom prst="rect">
            <a:avLst/>
          </a:prstGeom>
        </p:spPr>
        <p:txBody>
          <a:bodyPr wrap="square" lIns="0" tIns="0" rIns="0" bIns="0" rtlCol="0">
            <a:noAutofit/>
          </a:bodyPr>
          <a:lstStyle/>
          <a:p>
            <a:pPr marL="11527">
              <a:lnSpc>
                <a:spcPts val="1760"/>
              </a:lnSpc>
              <a:spcBef>
                <a:spcPts val="88"/>
              </a:spcBef>
            </a:pPr>
            <a:r>
              <a:rPr sz="1634" b="1" dirty="0">
                <a:latin typeface="Arial"/>
                <a:cs typeface="Arial"/>
              </a:rPr>
              <a:t>IOMMU</a:t>
            </a:r>
            <a:endParaRPr sz="1634">
              <a:latin typeface="Arial"/>
              <a:cs typeface="Arial"/>
            </a:endParaRPr>
          </a:p>
        </p:txBody>
      </p:sp>
      <p:sp>
        <p:nvSpPr>
          <p:cNvPr id="8" name="object 8"/>
          <p:cNvSpPr txBox="1"/>
          <p:nvPr/>
        </p:nvSpPr>
        <p:spPr>
          <a:xfrm>
            <a:off x="6712388" y="5194792"/>
            <a:ext cx="1307053" cy="816044"/>
          </a:xfrm>
          <a:prstGeom prst="rect">
            <a:avLst/>
          </a:prstGeom>
        </p:spPr>
        <p:txBody>
          <a:bodyPr wrap="square" lIns="0" tIns="0" rIns="0" bIns="0" rtlCol="0">
            <a:noAutofit/>
          </a:bodyPr>
          <a:lstStyle/>
          <a:p>
            <a:pPr>
              <a:lnSpc>
                <a:spcPts val="908"/>
              </a:lnSpc>
            </a:pPr>
            <a:endParaRPr sz="908"/>
          </a:p>
          <a:p>
            <a:pPr marL="258193">
              <a:lnSpc>
                <a:spcPct val="95825"/>
              </a:lnSpc>
              <a:spcBef>
                <a:spcPts val="1344"/>
              </a:spcBef>
            </a:pPr>
            <a:r>
              <a:rPr sz="1634" b="1" spc="-8" dirty="0">
                <a:latin typeface="Arial"/>
                <a:cs typeface="Arial"/>
              </a:rPr>
              <a:t>M</a:t>
            </a:r>
            <a:r>
              <a:rPr sz="1634" b="1" dirty="0">
                <a:latin typeface="Arial"/>
                <a:cs typeface="Arial"/>
              </a:rPr>
              <a:t>emory</a:t>
            </a:r>
            <a:endParaRPr sz="1634">
              <a:latin typeface="Arial"/>
              <a:cs typeface="Arial"/>
            </a:endParaRPr>
          </a:p>
        </p:txBody>
      </p:sp>
      <p:sp>
        <p:nvSpPr>
          <p:cNvPr id="7" name="object 7"/>
          <p:cNvSpPr txBox="1"/>
          <p:nvPr/>
        </p:nvSpPr>
        <p:spPr>
          <a:xfrm>
            <a:off x="2465038" y="3887738"/>
            <a:ext cx="980867" cy="817196"/>
          </a:xfrm>
          <a:prstGeom prst="rect">
            <a:avLst/>
          </a:prstGeom>
        </p:spPr>
        <p:txBody>
          <a:bodyPr wrap="square" lIns="0" tIns="0" rIns="0" bIns="0" rtlCol="0">
            <a:noAutofit/>
          </a:bodyPr>
          <a:lstStyle/>
          <a:p>
            <a:pPr marL="23053">
              <a:lnSpc>
                <a:spcPts val="908"/>
              </a:lnSpc>
            </a:pPr>
            <a:endParaRPr sz="908"/>
          </a:p>
        </p:txBody>
      </p:sp>
      <p:sp>
        <p:nvSpPr>
          <p:cNvPr id="6" name="object 6"/>
          <p:cNvSpPr txBox="1"/>
          <p:nvPr/>
        </p:nvSpPr>
        <p:spPr>
          <a:xfrm>
            <a:off x="6712388" y="3724068"/>
            <a:ext cx="1307053" cy="817196"/>
          </a:xfrm>
          <a:prstGeom prst="rect">
            <a:avLst/>
          </a:prstGeom>
        </p:spPr>
        <p:txBody>
          <a:bodyPr wrap="square" lIns="0" tIns="0" rIns="0" bIns="0" rtlCol="0">
            <a:noAutofit/>
          </a:bodyPr>
          <a:lstStyle/>
          <a:p>
            <a:pPr>
              <a:lnSpc>
                <a:spcPts val="1271"/>
              </a:lnSpc>
              <a:spcBef>
                <a:spcPts val="64"/>
              </a:spcBef>
            </a:pPr>
            <a:endParaRPr sz="1271"/>
          </a:p>
          <a:p>
            <a:pPr marL="258193">
              <a:lnSpc>
                <a:spcPct val="95825"/>
              </a:lnSpc>
            </a:pPr>
            <a:r>
              <a:rPr sz="1634" b="1" spc="-8" dirty="0">
                <a:latin typeface="Arial"/>
                <a:cs typeface="Arial"/>
              </a:rPr>
              <a:t>M</a:t>
            </a:r>
            <a:r>
              <a:rPr sz="1634" b="1" dirty="0">
                <a:latin typeface="Arial"/>
                <a:cs typeface="Arial"/>
              </a:rPr>
              <a:t>emory</a:t>
            </a:r>
            <a:endParaRPr sz="1634">
              <a:latin typeface="Arial"/>
              <a:cs typeface="Arial"/>
            </a:endParaRPr>
          </a:p>
        </p:txBody>
      </p:sp>
      <p:sp>
        <p:nvSpPr>
          <p:cNvPr id="5" name="object 5"/>
          <p:cNvSpPr txBox="1"/>
          <p:nvPr/>
        </p:nvSpPr>
        <p:spPr>
          <a:xfrm>
            <a:off x="7693255" y="2400877"/>
            <a:ext cx="1307053" cy="817196"/>
          </a:xfrm>
          <a:prstGeom prst="rect">
            <a:avLst/>
          </a:prstGeom>
        </p:spPr>
        <p:txBody>
          <a:bodyPr wrap="square" lIns="0" tIns="0" rIns="0" bIns="0" rtlCol="0">
            <a:noAutofit/>
          </a:bodyPr>
          <a:lstStyle/>
          <a:p>
            <a:pPr>
              <a:lnSpc>
                <a:spcPts val="908"/>
              </a:lnSpc>
            </a:pPr>
            <a:endParaRPr sz="908"/>
          </a:p>
          <a:p>
            <a:pPr marL="321589">
              <a:lnSpc>
                <a:spcPct val="95825"/>
              </a:lnSpc>
              <a:spcBef>
                <a:spcPts val="1344"/>
              </a:spcBef>
            </a:pPr>
            <a:r>
              <a:rPr sz="1634" b="1" dirty="0">
                <a:latin typeface="Arial"/>
                <a:cs typeface="Arial"/>
              </a:rPr>
              <a:t>De</a:t>
            </a:r>
            <a:r>
              <a:rPr sz="1634" b="1" spc="-45" dirty="0">
                <a:latin typeface="Arial"/>
                <a:cs typeface="Arial"/>
              </a:rPr>
              <a:t>v</a:t>
            </a:r>
            <a:r>
              <a:rPr sz="1634" b="1" spc="8" dirty="0">
                <a:latin typeface="Arial"/>
                <a:cs typeface="Arial"/>
              </a:rPr>
              <a:t>i</a:t>
            </a:r>
            <a:r>
              <a:rPr sz="1634" b="1" spc="-8" dirty="0">
                <a:latin typeface="Arial"/>
                <a:cs typeface="Arial"/>
              </a:rPr>
              <a:t>c</a:t>
            </a:r>
            <a:r>
              <a:rPr sz="1634" b="1" dirty="0">
                <a:latin typeface="Arial"/>
                <a:cs typeface="Arial"/>
              </a:rPr>
              <a:t>e</a:t>
            </a:r>
            <a:endParaRPr sz="1634">
              <a:latin typeface="Arial"/>
              <a:cs typeface="Arial"/>
            </a:endParaRPr>
          </a:p>
        </p:txBody>
      </p:sp>
      <p:sp>
        <p:nvSpPr>
          <p:cNvPr id="4" name="object 4"/>
          <p:cNvSpPr txBox="1"/>
          <p:nvPr/>
        </p:nvSpPr>
        <p:spPr>
          <a:xfrm>
            <a:off x="2465038" y="2254497"/>
            <a:ext cx="980867" cy="816043"/>
          </a:xfrm>
          <a:prstGeom prst="rect">
            <a:avLst/>
          </a:prstGeom>
        </p:spPr>
        <p:txBody>
          <a:bodyPr wrap="square" lIns="0" tIns="0" rIns="0" bIns="0" rtlCol="0">
            <a:noAutofit/>
          </a:bodyPr>
          <a:lstStyle/>
          <a:p>
            <a:pPr marL="23053">
              <a:lnSpc>
                <a:spcPts val="908"/>
              </a:lnSpc>
            </a:pPr>
            <a:endParaRPr sz="908"/>
          </a:p>
        </p:txBody>
      </p:sp>
      <p:sp>
        <p:nvSpPr>
          <p:cNvPr id="3" name="object 3"/>
          <p:cNvSpPr txBox="1"/>
          <p:nvPr/>
        </p:nvSpPr>
        <p:spPr>
          <a:xfrm>
            <a:off x="2302521" y="2090825"/>
            <a:ext cx="2450438" cy="2776626"/>
          </a:xfrm>
          <a:prstGeom prst="rect">
            <a:avLst/>
          </a:prstGeom>
        </p:spPr>
        <p:txBody>
          <a:bodyPr wrap="square" lIns="0" tIns="0" rIns="0" bIns="0" rtlCol="0">
            <a:noAutofit/>
          </a:bodyPr>
          <a:lstStyle/>
          <a:p>
            <a:pPr>
              <a:lnSpc>
                <a:spcPts val="771"/>
              </a:lnSpc>
              <a:spcBef>
                <a:spcPts val="37"/>
              </a:spcBef>
            </a:pPr>
            <a:endParaRPr sz="771"/>
          </a:p>
          <a:p>
            <a:pPr marL="434549">
              <a:lnSpc>
                <a:spcPct val="95825"/>
              </a:lnSpc>
              <a:spcBef>
                <a:spcPts val="1815"/>
              </a:spcBef>
            </a:pPr>
            <a:r>
              <a:rPr sz="1634" b="1" spc="-8" dirty="0">
                <a:latin typeface="Arial"/>
                <a:cs typeface="Arial"/>
              </a:rPr>
              <a:t>C</a:t>
            </a:r>
            <a:r>
              <a:rPr sz="1634" b="1" spc="4" dirty="0">
                <a:latin typeface="Arial"/>
                <a:cs typeface="Arial"/>
              </a:rPr>
              <a:t>P</a:t>
            </a:r>
            <a:r>
              <a:rPr sz="1634" b="1" dirty="0">
                <a:latin typeface="Arial"/>
                <a:cs typeface="Arial"/>
              </a:rPr>
              <a:t>U            </a:t>
            </a:r>
            <a:r>
              <a:rPr sz="1634" b="1" spc="443" dirty="0">
                <a:latin typeface="Arial"/>
                <a:cs typeface="Arial"/>
              </a:rPr>
              <a:t> </a:t>
            </a:r>
            <a:r>
              <a:rPr sz="1634" b="1" dirty="0">
                <a:latin typeface="Arial"/>
                <a:cs typeface="Arial"/>
              </a:rPr>
              <a:t>L1</a:t>
            </a:r>
            <a:endParaRPr sz="1634">
              <a:latin typeface="Arial"/>
              <a:cs typeface="Arial"/>
            </a:endParaRPr>
          </a:p>
          <a:p>
            <a:pPr marL="417259">
              <a:lnSpc>
                <a:spcPts val="1824"/>
              </a:lnSpc>
              <a:spcBef>
                <a:spcPts val="91"/>
              </a:spcBef>
            </a:pPr>
            <a:r>
              <a:rPr sz="1634" b="1" spc="-8" dirty="0">
                <a:latin typeface="Arial"/>
                <a:cs typeface="Arial"/>
              </a:rPr>
              <a:t>C</a:t>
            </a:r>
            <a:r>
              <a:rPr sz="1634" b="1" spc="8" dirty="0">
                <a:latin typeface="Arial"/>
                <a:cs typeface="Arial"/>
              </a:rPr>
              <a:t>o</a:t>
            </a:r>
            <a:r>
              <a:rPr sz="1634" b="1" spc="-8" dirty="0">
                <a:latin typeface="Arial"/>
                <a:cs typeface="Arial"/>
              </a:rPr>
              <a:t>r</a:t>
            </a:r>
            <a:r>
              <a:rPr sz="1634" b="1" dirty="0">
                <a:latin typeface="Arial"/>
                <a:cs typeface="Arial"/>
              </a:rPr>
              <a:t>e         </a:t>
            </a:r>
            <a:r>
              <a:rPr sz="1634" b="1" spc="176" dirty="0">
                <a:latin typeface="Arial"/>
                <a:cs typeface="Arial"/>
              </a:rPr>
              <a:t> </a:t>
            </a:r>
            <a:r>
              <a:rPr sz="1634" b="1" dirty="0">
                <a:latin typeface="Arial"/>
                <a:cs typeface="Arial"/>
              </a:rPr>
              <a:t>Ca</a:t>
            </a:r>
            <a:r>
              <a:rPr sz="1634" b="1" spc="-8" dirty="0">
                <a:latin typeface="Arial"/>
                <a:cs typeface="Arial"/>
              </a:rPr>
              <a:t>c</a:t>
            </a:r>
            <a:r>
              <a:rPr sz="1634" b="1" spc="8" dirty="0">
                <a:latin typeface="Arial"/>
                <a:cs typeface="Arial"/>
              </a:rPr>
              <a:t>h</a:t>
            </a:r>
            <a:r>
              <a:rPr sz="1634" b="1" dirty="0">
                <a:latin typeface="Arial"/>
                <a:cs typeface="Arial"/>
              </a:rPr>
              <a:t>e</a:t>
            </a:r>
            <a:endParaRPr sz="1634">
              <a:latin typeface="Arial"/>
              <a:cs typeface="Arial"/>
            </a:endParaRPr>
          </a:p>
          <a:p>
            <a:pPr marL="734788" marR="734818" algn="ctr">
              <a:lnSpc>
                <a:spcPct val="95825"/>
              </a:lnSpc>
              <a:spcBef>
                <a:spcPts val="3548"/>
              </a:spcBef>
            </a:pPr>
            <a:r>
              <a:rPr sz="1634" b="1" spc="8" dirty="0">
                <a:latin typeface="Arial"/>
                <a:cs typeface="Arial"/>
              </a:rPr>
              <a:t>L</a:t>
            </a:r>
            <a:r>
              <a:rPr sz="1634" b="1" dirty="0">
                <a:latin typeface="Arial"/>
                <a:cs typeface="Arial"/>
              </a:rPr>
              <a:t>2 </a:t>
            </a:r>
            <a:r>
              <a:rPr sz="1634" b="1" spc="-8" dirty="0">
                <a:latin typeface="Arial"/>
                <a:cs typeface="Arial"/>
              </a:rPr>
              <a:t>C</a:t>
            </a:r>
            <a:r>
              <a:rPr sz="1634" b="1" dirty="0">
                <a:latin typeface="Arial"/>
                <a:cs typeface="Arial"/>
              </a:rPr>
              <a:t>ache</a:t>
            </a:r>
            <a:endParaRPr sz="1634">
              <a:latin typeface="Arial"/>
              <a:cs typeface="Arial"/>
            </a:endParaRPr>
          </a:p>
          <a:p>
            <a:pPr marL="434549">
              <a:lnSpc>
                <a:spcPct val="95825"/>
              </a:lnSpc>
              <a:spcBef>
                <a:spcPts val="3639"/>
              </a:spcBef>
            </a:pPr>
            <a:r>
              <a:rPr sz="1634" b="1" spc="-8" dirty="0">
                <a:latin typeface="Arial"/>
                <a:cs typeface="Arial"/>
              </a:rPr>
              <a:t>C</a:t>
            </a:r>
            <a:r>
              <a:rPr sz="1634" b="1" spc="4" dirty="0">
                <a:latin typeface="Arial"/>
                <a:cs typeface="Arial"/>
              </a:rPr>
              <a:t>P</a:t>
            </a:r>
            <a:r>
              <a:rPr sz="1634" b="1" dirty="0">
                <a:latin typeface="Arial"/>
                <a:cs typeface="Arial"/>
              </a:rPr>
              <a:t>U            </a:t>
            </a:r>
            <a:r>
              <a:rPr sz="1634" b="1" spc="443" dirty="0">
                <a:latin typeface="Arial"/>
                <a:cs typeface="Arial"/>
              </a:rPr>
              <a:t> </a:t>
            </a:r>
            <a:r>
              <a:rPr sz="1634" b="1" dirty="0">
                <a:latin typeface="Arial"/>
                <a:cs typeface="Arial"/>
              </a:rPr>
              <a:t>L1</a:t>
            </a:r>
            <a:endParaRPr sz="1634">
              <a:latin typeface="Arial"/>
              <a:cs typeface="Arial"/>
            </a:endParaRPr>
          </a:p>
          <a:p>
            <a:pPr marL="417259">
              <a:lnSpc>
                <a:spcPts val="1833"/>
              </a:lnSpc>
              <a:spcBef>
                <a:spcPts val="92"/>
              </a:spcBef>
            </a:pPr>
            <a:r>
              <a:rPr sz="1634" b="1" spc="-8" dirty="0">
                <a:latin typeface="Arial"/>
                <a:cs typeface="Arial"/>
              </a:rPr>
              <a:t>C</a:t>
            </a:r>
            <a:r>
              <a:rPr sz="1634" b="1" spc="8" dirty="0">
                <a:latin typeface="Arial"/>
                <a:cs typeface="Arial"/>
              </a:rPr>
              <a:t>o</a:t>
            </a:r>
            <a:r>
              <a:rPr sz="1634" b="1" spc="-8" dirty="0">
                <a:latin typeface="Arial"/>
                <a:cs typeface="Arial"/>
              </a:rPr>
              <a:t>r</a:t>
            </a:r>
            <a:r>
              <a:rPr sz="1634" b="1" dirty="0">
                <a:latin typeface="Arial"/>
                <a:cs typeface="Arial"/>
              </a:rPr>
              <a:t>e         </a:t>
            </a:r>
            <a:r>
              <a:rPr sz="1634" b="1" spc="176" dirty="0">
                <a:latin typeface="Arial"/>
                <a:cs typeface="Arial"/>
              </a:rPr>
              <a:t> </a:t>
            </a:r>
            <a:r>
              <a:rPr sz="1634" b="1" dirty="0">
                <a:latin typeface="Arial"/>
                <a:cs typeface="Arial"/>
              </a:rPr>
              <a:t>Ca</a:t>
            </a:r>
            <a:r>
              <a:rPr sz="1634" b="1" spc="-8" dirty="0">
                <a:latin typeface="Arial"/>
                <a:cs typeface="Arial"/>
              </a:rPr>
              <a:t>c</a:t>
            </a:r>
            <a:r>
              <a:rPr sz="1634" b="1" spc="8" dirty="0">
                <a:latin typeface="Arial"/>
                <a:cs typeface="Arial"/>
              </a:rPr>
              <a:t>h</a:t>
            </a:r>
            <a:r>
              <a:rPr sz="1634" b="1" dirty="0">
                <a:latin typeface="Arial"/>
                <a:cs typeface="Arial"/>
              </a:rPr>
              <a:t>e</a:t>
            </a:r>
            <a:endParaRPr sz="1634">
              <a:latin typeface="Arial"/>
              <a:cs typeface="Arial"/>
            </a:endParaRPr>
          </a:p>
        </p:txBody>
      </p:sp>
      <p:sp>
        <p:nvSpPr>
          <p:cNvPr id="2" name="object 2"/>
          <p:cNvSpPr txBox="1"/>
          <p:nvPr/>
        </p:nvSpPr>
        <p:spPr>
          <a:xfrm>
            <a:off x="1520158" y="5754999"/>
            <a:ext cx="9148226" cy="138313"/>
          </a:xfrm>
          <a:prstGeom prst="rect">
            <a:avLst/>
          </a:prstGeom>
        </p:spPr>
        <p:txBody>
          <a:bodyPr wrap="square" lIns="0" tIns="0" rIns="0" bIns="0" rtlCol="0">
            <a:noAutofit/>
          </a:bodyPr>
          <a:lstStyle/>
          <a:p>
            <a:pPr marL="23053">
              <a:lnSpc>
                <a:spcPts val="908"/>
              </a:lnSpc>
            </a:pPr>
            <a:endParaRPr sz="908"/>
          </a:p>
        </p:txBody>
      </p:sp>
      <p:sp>
        <p:nvSpPr>
          <p:cNvPr id="722" name="object 23"/>
          <p:cNvSpPr/>
          <p:nvPr/>
        </p:nvSpPr>
        <p:spPr>
          <a:xfrm>
            <a:off x="1622050" y="1195380"/>
            <a:ext cx="9148226" cy="0"/>
          </a:xfrm>
          <a:custGeom>
            <a:avLst/>
            <a:gdLst/>
            <a:ahLst/>
            <a:cxnLst/>
            <a:rect l="l" t="t" r="r" b="b"/>
            <a:pathLst>
              <a:path w="10079990">
                <a:moveTo>
                  <a:pt x="0" y="0"/>
                </a:moveTo>
                <a:lnTo>
                  <a:pt x="10079990" y="0"/>
                </a:lnTo>
              </a:path>
            </a:pathLst>
          </a:custGeom>
          <a:ln w="17970">
            <a:solidFill>
              <a:srgbClr val="7F7F7F"/>
            </a:solidFill>
          </a:ln>
        </p:spPr>
        <p:txBody>
          <a:bodyPr wrap="square" lIns="0" tIns="0" rIns="0" bIns="0" rtlCol="0">
            <a:noAutofit/>
          </a:bodyPr>
          <a:lstStyle/>
          <a:p>
            <a:endParaRPr sz="1634"/>
          </a:p>
        </p:txBody>
      </p:sp>
      <p:sp>
        <p:nvSpPr>
          <p:cNvPr id="723" name="Title 1"/>
          <p:cNvSpPr txBox="1">
            <a:spLocks/>
          </p:cNvSpPr>
          <p:nvPr/>
        </p:nvSpPr>
        <p:spPr>
          <a:xfrm>
            <a:off x="1129078" y="501930"/>
            <a:ext cx="2975796" cy="864517"/>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cs typeface="Times New Roman" panose="02020603050405020304" pitchFamily="18" charset="0"/>
              </a:rPr>
              <a:t>IOMMU</a:t>
            </a:r>
          </a:p>
        </p:txBody>
      </p:sp>
    </p:spTree>
    <p:extLst>
      <p:ext uri="{BB962C8B-B14F-4D97-AF65-F5344CB8AC3E}">
        <p14:creationId xmlns:p14="http://schemas.microsoft.com/office/powerpoint/2010/main" val="221651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31331" y="1830926"/>
            <a:ext cx="6691641" cy="2951822"/>
          </a:xfrm>
          <a:prstGeom prst="rect">
            <a:avLst/>
          </a:prstGeom>
        </p:spPr>
        <p:txBody>
          <a:bodyPr wrap="square" lIns="0" tIns="0" rIns="0" bIns="0" rtlCol="0">
            <a:noAutofit/>
          </a:bodyPr>
          <a:lstStyle/>
          <a:p>
            <a:pPr algn="ctr">
              <a:lnSpc>
                <a:spcPts val="11222"/>
              </a:lnSpc>
              <a:spcBef>
                <a:spcPts val="561"/>
              </a:spcBef>
            </a:pPr>
            <a:r>
              <a:rPr sz="10891" dirty="0">
                <a:solidFill>
                  <a:schemeClr val="tx1">
                    <a:lumMod val="75000"/>
                    <a:lumOff val="25000"/>
                  </a:schemeClr>
                </a:solidFill>
                <a:latin typeface="Arial"/>
                <a:cs typeface="Arial"/>
              </a:rPr>
              <a:t>Memo</a:t>
            </a:r>
            <a:r>
              <a:rPr sz="10891" spc="-13" dirty="0">
                <a:solidFill>
                  <a:schemeClr val="tx1">
                    <a:lumMod val="75000"/>
                    <a:lumOff val="25000"/>
                  </a:schemeClr>
                </a:solidFill>
                <a:latin typeface="Arial"/>
                <a:cs typeface="Arial"/>
              </a:rPr>
              <a:t>r</a:t>
            </a:r>
            <a:r>
              <a:rPr sz="10891" dirty="0">
                <a:solidFill>
                  <a:schemeClr val="tx1">
                    <a:lumMod val="75000"/>
                    <a:lumOff val="25000"/>
                  </a:schemeClr>
                </a:solidFill>
                <a:latin typeface="Arial"/>
                <a:cs typeface="Arial"/>
              </a:rPr>
              <a:t>y</a:t>
            </a:r>
          </a:p>
          <a:p>
            <a:pPr marL="165982" marR="265370" algn="ctr">
              <a:lnSpc>
                <a:spcPts val="12020"/>
              </a:lnSpc>
              <a:spcBef>
                <a:spcPts val="39"/>
              </a:spcBef>
            </a:pPr>
            <a:r>
              <a:rPr lang="en-US" sz="16337" baseline="-1207" dirty="0">
                <a:solidFill>
                  <a:schemeClr val="tx1">
                    <a:lumMod val="75000"/>
                    <a:lumOff val="25000"/>
                  </a:schemeClr>
                </a:solidFill>
                <a:latin typeface="Arial"/>
                <a:cs typeface="Arial"/>
              </a:rPr>
              <a:t>Mapping</a:t>
            </a:r>
            <a:endParaRPr sz="10891" dirty="0">
              <a:solidFill>
                <a:schemeClr val="tx1">
                  <a:lumMod val="75000"/>
                  <a:lumOff val="25000"/>
                </a:schemeClr>
              </a:solidFill>
              <a:latin typeface="Arial"/>
              <a:cs typeface="Arial"/>
            </a:endParaRPr>
          </a:p>
        </p:txBody>
      </p:sp>
    </p:spTree>
    <p:extLst>
      <p:ext uri="{BB962C8B-B14F-4D97-AF65-F5344CB8AC3E}">
        <p14:creationId xmlns:p14="http://schemas.microsoft.com/office/powerpoint/2010/main" val="4020773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e06dcfa-e548-4483-9593-111a6d076980">KW6YFZEPM4SM-597527684-2</_dlc_DocId>
    <_dlc_DocIdUrl xmlns="ae06dcfa-e548-4483-9593-111a6d076980">
      <Url>https://projects.qualcomm.com/sites/Linux_Kernel/_layouts/15/DocIdRedir.aspx?ID=KW6YFZEPM4SM-597527684-2</Url>
      <Description>KW6YFZEPM4SM-597527684-2</Description>
    </_dlc_DocIdUrl>
  </documentManagement>
</p:properties>
</file>

<file path=customXml/itemProps1.xml><?xml version="1.0" encoding="utf-8"?>
<ds:datastoreItem xmlns:ds="http://schemas.openxmlformats.org/officeDocument/2006/customXml" ds:itemID="{3C698EA4-174B-4B1A-A6C4-2B84F96CE446}"/>
</file>

<file path=customXml/itemProps2.xml><?xml version="1.0" encoding="utf-8"?>
<ds:datastoreItem xmlns:ds="http://schemas.openxmlformats.org/officeDocument/2006/customXml" ds:itemID="{B818ADEA-9FBC-4FAB-B9C4-CA3BA3FD6C33}"/>
</file>

<file path=customXml/itemProps3.xml><?xml version="1.0" encoding="utf-8"?>
<ds:datastoreItem xmlns:ds="http://schemas.openxmlformats.org/officeDocument/2006/customXml" ds:itemID="{D4304C6B-85F3-4A58-8C50-C5876C52B499}"/>
</file>

<file path=customXml/itemProps4.xml><?xml version="1.0" encoding="utf-8"?>
<ds:datastoreItem xmlns:ds="http://schemas.openxmlformats.org/officeDocument/2006/customXml" ds:itemID="{AAAD66C5-7A85-4752-ABDF-ADC80D4140DD}"/>
</file>

<file path=docProps/app.xml><?xml version="1.0" encoding="utf-8"?>
<Properties xmlns="http://schemas.openxmlformats.org/officeDocument/2006/extended-properties" xmlns:vt="http://schemas.openxmlformats.org/officeDocument/2006/docPropsVTypes">
  <Template>TM03457496[[fn=Parallax]]</Template>
  <TotalTime>27365</TotalTime>
  <Words>2871</Words>
  <Application>Microsoft Office PowerPoint</Application>
  <PresentationFormat>Widescreen</PresentationFormat>
  <Paragraphs>644</Paragraphs>
  <Slides>53</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Batang</vt:lpstr>
      <vt:lpstr>Arial</vt:lpstr>
      <vt:lpstr>Calibri</vt:lpstr>
      <vt:lpstr>Corbel</vt:lpstr>
      <vt:lpstr>Courier New</vt:lpstr>
      <vt:lpstr>LiberationMono</vt:lpstr>
      <vt:lpstr>LiberationMono-Bold</vt:lpstr>
      <vt:lpstr>Times New Roman</vt:lpstr>
      <vt:lpstr>Parallax</vt:lpstr>
      <vt:lpstr>DMA-API &amp; CMA ,IOMMU INTEGRATION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Operations of DMA Mapping API</vt:lpstr>
      <vt:lpstr>PowerPoint Presentation</vt:lpstr>
      <vt:lpstr> Coherent DMA allocations </vt:lpstr>
      <vt:lpstr>PowerPoint Presentation</vt:lpstr>
      <vt:lpstr>DMA Pools </vt:lpstr>
      <vt:lpstr>DMA Pools </vt:lpstr>
      <vt:lpstr>PowerPoint Presentation</vt:lpstr>
      <vt:lpstr>PowerPoint Presentation</vt:lpstr>
      <vt:lpstr>DMA Mask </vt:lpstr>
      <vt:lpstr> Streaming DMA Mappings </vt:lpstr>
      <vt:lpstr> DMA Direction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DMA API  CMA ,IOMMU INTEGRATION</dc:title>
  <dc:creator>Jitta, Vijayanand</dc:creator>
  <cp:lastModifiedBy>Vijayanand Jitta</cp:lastModifiedBy>
  <cp:revision>107</cp:revision>
  <dcterms:created xsi:type="dcterms:W3CDTF">2017-03-20T04:30:41Z</dcterms:created>
  <dcterms:modified xsi:type="dcterms:W3CDTF">2017-04-14T11:10:15Z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1612535221</vt:i4>
  </property>
  <property fmtid="{D5CDD505-2E9C-101B-9397-08002B2CF9AE}" pid="3" name="_NewReviewCycle">
    <vt:lpwstr/>
  </property>
  <property fmtid="{D5CDD505-2E9C-101B-9397-08002B2CF9AE}" pid="4" name="_EmailSubject">
    <vt:lpwstr>Presentation on DMA API and CMA,IOMMU Integration</vt:lpwstr>
  </property>
  <property fmtid="{D5CDD505-2E9C-101B-9397-08002B2CF9AE}" pid="5" name="_AuthorEmail">
    <vt:lpwstr>shashim@qti.qualcomm.com</vt:lpwstr>
  </property>
  <property fmtid="{D5CDD505-2E9C-101B-9397-08002B2CF9AE}" pid="6" name="_AuthorEmailDisplayName">
    <vt:lpwstr>Shiraz Hashim</vt:lpwstr>
  </property>
  <property fmtid="{D5CDD505-2E9C-101B-9397-08002B2CF9AE}" pid="7" name="_PreviousAdHocReviewCycleID">
    <vt:i4>654268450</vt:i4>
  </property>
  <property fmtid="{D5CDD505-2E9C-101B-9397-08002B2CF9AE}" pid="8" name="ContentTypeId">
    <vt:lpwstr>0x0101008C06A3B03EA22F4A866EE04210E1312C</vt:lpwstr>
  </property>
  <property fmtid="{D5CDD505-2E9C-101B-9397-08002B2CF9AE}" pid="9" name="_dlc_DocIdItemGuid">
    <vt:lpwstr>b372b867-07eb-4f7a-bc64-9cbc55206ae2</vt:lpwstr>
  </property>
</Properties>
</file>