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2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8.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31"/>
  </p:notesMasterIdLst>
  <p:handoutMasterIdLst>
    <p:handoutMasterId r:id="rId32"/>
  </p:handoutMasterIdLst>
  <p:sldIdLst>
    <p:sldId id="366" r:id="rId2"/>
    <p:sldId id="402" r:id="rId3"/>
    <p:sldId id="403" r:id="rId4"/>
    <p:sldId id="404" r:id="rId5"/>
    <p:sldId id="405" r:id="rId6"/>
    <p:sldId id="406" r:id="rId7"/>
    <p:sldId id="407" r:id="rId8"/>
    <p:sldId id="408" r:id="rId9"/>
    <p:sldId id="409" r:id="rId10"/>
    <p:sldId id="410" r:id="rId11"/>
    <p:sldId id="411" r:id="rId12"/>
    <p:sldId id="412" r:id="rId13"/>
    <p:sldId id="413" r:id="rId14"/>
    <p:sldId id="423" r:id="rId15"/>
    <p:sldId id="414" r:id="rId16"/>
    <p:sldId id="416" r:id="rId17"/>
    <p:sldId id="415" r:id="rId18"/>
    <p:sldId id="417" r:id="rId19"/>
    <p:sldId id="418" r:id="rId20"/>
    <p:sldId id="419" r:id="rId21"/>
    <p:sldId id="420" r:id="rId22"/>
    <p:sldId id="421" r:id="rId23"/>
    <p:sldId id="422" r:id="rId24"/>
    <p:sldId id="425" r:id="rId25"/>
    <p:sldId id="426" r:id="rId26"/>
    <p:sldId id="427" r:id="rId27"/>
    <p:sldId id="424" r:id="rId28"/>
    <p:sldId id="428" r:id="rId29"/>
    <p:sldId id="401" r:id="rId30"/>
  </p:sldIdLst>
  <p:sldSz cx="9144000" cy="6858000" type="screen4x3"/>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82">
          <p15:clr>
            <a:srgbClr val="A4A3A4"/>
          </p15:clr>
        </p15:guide>
        <p15:guide id="2" orient="horz" pos="3747">
          <p15:clr>
            <a:srgbClr val="A4A3A4"/>
          </p15:clr>
        </p15:guide>
        <p15:guide id="3" orient="horz" pos="3977">
          <p15:clr>
            <a:srgbClr val="A4A3A4"/>
          </p15:clr>
        </p15:guide>
        <p15:guide id="4" orient="horz" pos="3507">
          <p15:clr>
            <a:srgbClr val="A4A3A4"/>
          </p15:clr>
        </p15:guide>
        <p15:guide id="5" orient="horz" pos="2272">
          <p15:clr>
            <a:srgbClr val="A4A3A4"/>
          </p15:clr>
        </p15:guide>
        <p15:guide id="6" orient="horz" pos="4203">
          <p15:clr>
            <a:srgbClr val="A4A3A4"/>
          </p15:clr>
        </p15:guide>
        <p15:guide id="7" orient="horz" pos="2498">
          <p15:clr>
            <a:srgbClr val="A4A3A4"/>
          </p15:clr>
        </p15:guide>
        <p15:guide id="8" pos="3373">
          <p15:clr>
            <a:srgbClr val="A4A3A4"/>
          </p15:clr>
        </p15:guide>
        <p15:guide id="9" pos="199">
          <p15:clr>
            <a:srgbClr val="A4A3A4"/>
          </p15:clr>
        </p15:guide>
        <p15:guide id="10" pos="4289">
          <p15:clr>
            <a:srgbClr val="A4A3A4"/>
          </p15:clr>
        </p15:guide>
        <p15:guide id="11" pos="5555">
          <p15:clr>
            <a:srgbClr val="A4A3A4"/>
          </p15:clr>
        </p15:guide>
        <p15:guide id="12" pos="882">
          <p15:clr>
            <a:srgbClr val="A4A3A4"/>
          </p15:clr>
        </p15:guide>
        <p15:guide id="13" pos="1968">
          <p15:clr>
            <a:srgbClr val="A4A3A4"/>
          </p15:clr>
        </p15:guide>
        <p15:guide id="14" pos="287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7F7F7F"/>
    <a:srgbClr val="BC141A"/>
    <a:srgbClr val="8F297D"/>
    <a:srgbClr val="8F297C"/>
    <a:srgbClr val="003B66"/>
    <a:srgbClr val="008D95"/>
    <a:srgbClr val="FDF055"/>
    <a:srgbClr val="E46D20"/>
    <a:srgbClr val="EB20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7057" autoAdjust="0"/>
  </p:normalViewPr>
  <p:slideViewPr>
    <p:cSldViewPr snapToGrid="0" snapToObjects="1">
      <p:cViewPr varScale="1">
        <p:scale>
          <a:sx n="66" d="100"/>
          <a:sy n="66" d="100"/>
        </p:scale>
        <p:origin x="1272" y="66"/>
      </p:cViewPr>
      <p:guideLst>
        <p:guide orient="horz" pos="4182"/>
        <p:guide orient="horz" pos="3747"/>
        <p:guide orient="horz" pos="3977"/>
        <p:guide orient="horz" pos="3507"/>
        <p:guide orient="horz" pos="2272"/>
        <p:guide orient="horz" pos="4203"/>
        <p:guide orient="horz" pos="2498"/>
        <p:guide pos="3373"/>
        <p:guide pos="199"/>
        <p:guide pos="4289"/>
        <p:guide pos="5555"/>
        <p:guide pos="882"/>
        <p:guide pos="1968"/>
        <p:guide pos="2878"/>
      </p:guideLst>
    </p:cSldViewPr>
  </p:slideViewPr>
  <p:notesTextViewPr>
    <p:cViewPr>
      <p:scale>
        <a:sx n="1" d="1"/>
        <a:sy n="1" d="1"/>
      </p:scale>
      <p:origin x="0" y="0"/>
    </p:cViewPr>
  </p:notesTextViewPr>
  <p:sorterViewPr>
    <p:cViewPr>
      <p:scale>
        <a:sx n="128" d="100"/>
        <a:sy n="128" d="100"/>
      </p:scale>
      <p:origin x="0" y="0"/>
    </p:cViewPr>
  </p:sorterViewPr>
  <p:notesViewPr>
    <p:cSldViewPr snapToGrid="0" snapToObjects="1" showGuides="1">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customXml" Target="../customXml/item1.xml"/><Relationship Id="rId40" Type="http://schemas.openxmlformats.org/officeDocument/2006/relationships/customXml" Target="../customXml/item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A2B4C68-02D4-43B7-82D0-CC0F31ADA7D5}" type="datetimeFigureOut">
              <a:rPr lang="en-US" smtClean="0">
                <a:latin typeface="Qualcomm Office Regular" pitchFamily="34" charset="0"/>
              </a:rPr>
              <a:t>8/2/2017</a:t>
            </a:fld>
            <a:endParaRPr lang="en-US" dirty="0">
              <a:latin typeface="Qualcomm Office Regular"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Qualcomm Office Regular"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E8D803-E2CE-43E6-BB9D-83A503D767A5}" type="slidenum">
              <a:rPr lang="en-US" smtClean="0">
                <a:latin typeface="Qualcomm Office Regular" pitchFamily="34" charset="0"/>
              </a:rPr>
              <a:t>‹#›</a:t>
            </a:fld>
            <a:endParaRPr lang="en-US" dirty="0">
              <a:latin typeface="Qualcomm Office Regular" pitchFamily="34" charset="0"/>
            </a:endParaRPr>
          </a:p>
        </p:txBody>
      </p:sp>
      <p:pic>
        <p:nvPicPr>
          <p:cNvPr id="6" name="Picture 2"/>
          <p:cNvPicPr>
            <a:picLocks noChangeAspect="1" noChangeArrowheads="1"/>
          </p:cNvPicPr>
          <p:nvPr/>
        </p:nvPicPr>
        <p:blipFill>
          <a:blip r:embed="rId2" cstate="print"/>
          <a:srcRect/>
          <a:stretch>
            <a:fillRect/>
          </a:stretch>
        </p:blipFill>
        <p:spPr bwMode="auto">
          <a:xfrm>
            <a:off x="494888" y="8400641"/>
            <a:ext cx="980122" cy="207248"/>
          </a:xfrm>
          <a:prstGeom prst="rect">
            <a:avLst/>
          </a:prstGeom>
          <a:noFill/>
          <a:ln w="9525">
            <a:noFill/>
            <a:miter lim="800000"/>
            <a:headEnd/>
            <a:tailEnd/>
          </a:ln>
          <a:effectLst/>
        </p:spPr>
      </p:pic>
    </p:spTree>
    <p:extLst>
      <p:ext uri="{BB962C8B-B14F-4D97-AF65-F5344CB8AC3E}">
        <p14:creationId xmlns:p14="http://schemas.microsoft.com/office/powerpoint/2010/main" val="542895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82587" y="4343400"/>
            <a:ext cx="6092825"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 </a:t>
            </a:r>
          </a:p>
        </p:txBody>
      </p:sp>
      <p:sp>
        <p:nvSpPr>
          <p:cNvPr id="7" name="Slide Number Placeholder 6"/>
          <p:cNvSpPr>
            <a:spLocks noGrp="1"/>
          </p:cNvSpPr>
          <p:nvPr>
            <p:ph type="sldNum" sz="quarter" idx="5"/>
          </p:nvPr>
        </p:nvSpPr>
        <p:spPr>
          <a:xfrm>
            <a:off x="3884613" y="8685213"/>
            <a:ext cx="2287587" cy="457200"/>
          </a:xfrm>
          <a:prstGeom prst="rect">
            <a:avLst/>
          </a:prstGeom>
        </p:spPr>
        <p:txBody>
          <a:bodyPr vert="horz" lIns="91440" tIns="45720" rIns="91440" bIns="45720" rtlCol="0" anchor="b"/>
          <a:lstStyle>
            <a:lvl1pPr algn="r">
              <a:defRPr sz="1100">
                <a:latin typeface="Qualcomm Office Regular" pitchFamily="34" charset="0"/>
              </a:defRPr>
            </a:lvl1pPr>
          </a:lstStyle>
          <a:p>
            <a:fld id="{928A2613-ABFE-468A-A021-82F251360FB0}" type="slidenum">
              <a:rPr lang="en-US" smtClean="0"/>
              <a:pPr/>
              <a:t>‹#›</a:t>
            </a:fld>
            <a:endParaRPr lang="en-US" dirty="0"/>
          </a:p>
        </p:txBody>
      </p:sp>
      <p:pic>
        <p:nvPicPr>
          <p:cNvPr id="8" name="Picture 2"/>
          <p:cNvPicPr>
            <a:picLocks noChangeAspect="1" noChangeArrowheads="1"/>
          </p:cNvPicPr>
          <p:nvPr/>
        </p:nvPicPr>
        <p:blipFill>
          <a:blip r:embed="rId2" cstate="print"/>
          <a:srcRect/>
          <a:stretch>
            <a:fillRect/>
          </a:stretch>
        </p:blipFill>
        <p:spPr bwMode="auto">
          <a:xfrm>
            <a:off x="685800" y="8892993"/>
            <a:ext cx="980122" cy="207248"/>
          </a:xfrm>
          <a:prstGeom prst="rect">
            <a:avLst/>
          </a:prstGeom>
          <a:noFill/>
          <a:ln w="9525">
            <a:noFill/>
            <a:miter lim="800000"/>
            <a:headEnd/>
            <a:tailEnd/>
          </a:ln>
          <a:effectLst/>
        </p:spPr>
      </p:pic>
    </p:spTree>
    <p:extLst>
      <p:ext uri="{BB962C8B-B14F-4D97-AF65-F5344CB8AC3E}">
        <p14:creationId xmlns:p14="http://schemas.microsoft.com/office/powerpoint/2010/main" val="488602246"/>
      </p:ext>
    </p:extLst>
  </p:cSld>
  <p:clrMap bg1="lt1" tx1="dk1" bg2="lt2" tx2="dk2" accent1="accent1" accent2="accent2" accent3="accent3" accent4="accent4" accent5="accent5" accent6="accent6" hlink="hlink" folHlink="folHlink"/>
  <p:notesStyle>
    <a:lvl1pPr marL="128588" indent="-128588" algn="l" defTabSz="685800" rtl="0" eaLnBrk="1" latinLnBrk="0" hangingPunct="1">
      <a:buFont typeface="Arial" pitchFamily="34" charset="0"/>
      <a:buChar char="•"/>
      <a:defRPr sz="1200" kern="1200">
        <a:solidFill>
          <a:schemeClr val="tx1"/>
        </a:solidFill>
        <a:latin typeface="Qualcomm Office Regular" pitchFamily="34" charset="0"/>
        <a:ea typeface="+mn-ea"/>
        <a:cs typeface="+mn-cs"/>
      </a:defRPr>
    </a:lvl1pPr>
    <a:lvl2pPr marL="471488" indent="-128588" algn="l" defTabSz="685800" rtl="0" eaLnBrk="1" latinLnBrk="0" hangingPunct="1">
      <a:buFont typeface="Arial" pitchFamily="34" charset="0"/>
      <a:buChar char="•"/>
      <a:defRPr sz="900" kern="1200">
        <a:solidFill>
          <a:schemeClr val="tx1"/>
        </a:solidFill>
        <a:latin typeface="Qualcomm Office Regular" pitchFamily="34" charset="0"/>
        <a:ea typeface="+mn-ea"/>
        <a:cs typeface="+mn-cs"/>
      </a:defRPr>
    </a:lvl2pPr>
    <a:lvl3pPr marL="814388" indent="-128588" algn="l" defTabSz="685800" rtl="0" eaLnBrk="1" latinLnBrk="0" hangingPunct="1">
      <a:buFont typeface="Arial" pitchFamily="34" charset="0"/>
      <a:buChar char="•"/>
      <a:defRPr sz="900" kern="1200" baseline="0">
        <a:solidFill>
          <a:schemeClr val="tx1"/>
        </a:solidFill>
        <a:latin typeface="Qualcomm Office Regular" pitchFamily="34" charset="0"/>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9_Photo_Title">
    <p:bg>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sp>
        <p:nvSpPr>
          <p:cNvPr id="60" name="Title 1"/>
          <p:cNvSpPr>
            <a:spLocks noGrp="1"/>
          </p:cNvSpPr>
          <p:nvPr userDrawn="1">
            <p:ph type="ctrTitle" hasCustomPrompt="1"/>
          </p:nvPr>
        </p:nvSpPr>
        <p:spPr bwMode="gray">
          <a:xfrm>
            <a:off x="198934" y="1724298"/>
            <a:ext cx="5954528" cy="1377300"/>
          </a:xfrm>
        </p:spPr>
        <p:txBody>
          <a:bodyPr/>
          <a:lstStyle>
            <a:lvl1pPr marL="0" algn="l" defTabSz="685800" rtl="0" eaLnBrk="1" latinLnBrk="0" hangingPunct="1">
              <a:lnSpc>
                <a:spcPct val="85000"/>
              </a:lnSpc>
              <a:spcBef>
                <a:spcPct val="0"/>
              </a:spcBef>
              <a:buNone/>
              <a:defRPr lang="en-US" sz="4900" kern="1200" dirty="0">
                <a:solidFill>
                  <a:srgbClr val="FFFFFF"/>
                </a:solidFill>
                <a:latin typeface="+mj-lt"/>
                <a:ea typeface="+mj-ea"/>
                <a:cs typeface="Arial" pitchFamily="34" charset="0"/>
              </a:defRPr>
            </a:lvl1pPr>
          </a:lstStyle>
          <a:p>
            <a:r>
              <a:rPr lang="en-US" dirty="0"/>
              <a:t>Click here to edit master</a:t>
            </a:r>
          </a:p>
        </p:txBody>
      </p:sp>
      <p:grpSp>
        <p:nvGrpSpPr>
          <p:cNvPr id="4" name="Group 3"/>
          <p:cNvGrpSpPr/>
          <p:nvPr userDrawn="1"/>
        </p:nvGrpSpPr>
        <p:grpSpPr>
          <a:xfrm>
            <a:off x="287512" y="1475515"/>
            <a:ext cx="5865950" cy="1831712"/>
            <a:chOff x="383249" y="1567586"/>
            <a:chExt cx="6803935" cy="1831712"/>
          </a:xfrm>
        </p:grpSpPr>
        <p:cxnSp>
          <p:nvCxnSpPr>
            <p:cNvPr id="61" name="Straight Connector 60"/>
            <p:cNvCxnSpPr/>
            <p:nvPr userDrawn="1"/>
          </p:nvCxnSpPr>
          <p:spPr>
            <a:xfrm>
              <a:off x="383249" y="1567586"/>
              <a:ext cx="6803136"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384048" y="3399298"/>
              <a:ext cx="680313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3" name="Subtitle 2"/>
          <p:cNvSpPr>
            <a:spLocks noGrp="1"/>
          </p:cNvSpPr>
          <p:nvPr userDrawn="1">
            <p:ph type="subTitle" idx="1" hasCustomPrompt="1"/>
          </p:nvPr>
        </p:nvSpPr>
        <p:spPr bwMode="gray">
          <a:xfrm>
            <a:off x="198934" y="596621"/>
            <a:ext cx="5954528" cy="789447"/>
          </a:xfrm>
          <a:prstGeom prst="rect">
            <a:avLst/>
          </a:prstGeom>
        </p:spPr>
        <p:txBody>
          <a:bodyPr wrap="square">
            <a:spAutoFit/>
          </a:bodyPr>
          <a:lstStyle>
            <a:lvl1pPr marL="0" indent="0" algn="l" defTabSz="685800" rtl="0" eaLnBrk="1" latinLnBrk="0" hangingPunct="1">
              <a:lnSpc>
                <a:spcPct val="90000"/>
              </a:lnSpc>
              <a:spcBef>
                <a:spcPct val="0"/>
              </a:spcBef>
              <a:buNone/>
              <a:defRPr lang="en-US" sz="2600" kern="1200" dirty="0">
                <a:solidFill>
                  <a:srgbClr val="FFFFFF"/>
                </a:solidFill>
                <a:latin typeface="Qualcomm Office Regular" pitchFamily="34" charset="0"/>
                <a:ea typeface="+mj-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here to edit  name </a:t>
            </a:r>
            <a:br>
              <a:rPr lang="en-US" dirty="0"/>
            </a:br>
            <a:r>
              <a:rPr lang="en-US" dirty="0"/>
              <a:t>and title</a:t>
            </a:r>
          </a:p>
        </p:txBody>
      </p:sp>
      <p:grpSp>
        <p:nvGrpSpPr>
          <p:cNvPr id="54" name="Group 53"/>
          <p:cNvGrpSpPr>
            <a:grpSpLocks noChangeAspect="1"/>
          </p:cNvGrpSpPr>
          <p:nvPr userDrawn="1"/>
        </p:nvGrpSpPr>
        <p:grpSpPr>
          <a:xfrm>
            <a:off x="293841" y="3614954"/>
            <a:ext cx="2096458" cy="457200"/>
            <a:chOff x="187326" y="5085556"/>
            <a:chExt cx="8393112" cy="1830388"/>
          </a:xfrm>
          <a:solidFill>
            <a:schemeClr val="bg1"/>
          </a:solidFill>
        </p:grpSpPr>
        <p:sp>
          <p:nvSpPr>
            <p:cNvPr id="55"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p:cNvGrpSpPr/>
          <p:nvPr userDrawn="1"/>
        </p:nvGrpSpPr>
        <p:grpSpPr>
          <a:xfrm>
            <a:off x="4105572" y="4564076"/>
            <a:ext cx="1102001" cy="1605174"/>
            <a:chOff x="4921606" y="4143170"/>
            <a:chExt cx="1102001" cy="1605174"/>
          </a:xfrm>
        </p:grpSpPr>
        <p:sp>
          <p:nvSpPr>
            <p:cNvPr id="68" name="Freeform 6"/>
            <p:cNvSpPr>
              <a:spLocks noEditPoints="1"/>
            </p:cNvSpPr>
            <p:nvPr userDrawn="1"/>
          </p:nvSpPr>
          <p:spPr bwMode="auto">
            <a:xfrm>
              <a:off x="4977950" y="5297585"/>
              <a:ext cx="85173" cy="94345"/>
            </a:xfrm>
            <a:custGeom>
              <a:avLst/>
              <a:gdLst>
                <a:gd name="T0" fmla="*/ 65 w 65"/>
                <a:gd name="T1" fmla="*/ 72 h 72"/>
                <a:gd name="T2" fmla="*/ 0 w 65"/>
                <a:gd name="T3" fmla="*/ 39 h 72"/>
                <a:gd name="T4" fmla="*/ 61 w 65"/>
                <a:gd name="T5" fmla="*/ 0 h 72"/>
                <a:gd name="T6" fmla="*/ 65 w 65"/>
                <a:gd name="T7" fmla="*/ 72 h 72"/>
                <a:gd name="T8" fmla="*/ 18 w 65"/>
                <a:gd name="T9" fmla="*/ 38 h 72"/>
                <a:gd name="T10" fmla="*/ 55 w 65"/>
                <a:gd name="T11" fmla="*/ 57 h 72"/>
                <a:gd name="T12" fmla="*/ 53 w 65"/>
                <a:gd name="T13" fmla="*/ 15 h 72"/>
                <a:gd name="T14" fmla="*/ 18 w 65"/>
                <a:gd name="T15" fmla="*/ 38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72">
                  <a:moveTo>
                    <a:pt x="65" y="72"/>
                  </a:moveTo>
                  <a:lnTo>
                    <a:pt x="0" y="39"/>
                  </a:lnTo>
                  <a:lnTo>
                    <a:pt x="61" y="0"/>
                  </a:lnTo>
                  <a:lnTo>
                    <a:pt x="65" y="72"/>
                  </a:lnTo>
                  <a:close/>
                  <a:moveTo>
                    <a:pt x="18" y="38"/>
                  </a:moveTo>
                  <a:lnTo>
                    <a:pt x="55" y="57"/>
                  </a:lnTo>
                  <a:lnTo>
                    <a:pt x="53" y="15"/>
                  </a:lnTo>
                  <a:lnTo>
                    <a:pt x="18" y="3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69" name="Curved Line"/>
            <p:cNvSpPr>
              <a:spLocks noEditPoints="1"/>
            </p:cNvSpPr>
            <p:nvPr userDrawn="1"/>
          </p:nvSpPr>
          <p:spPr bwMode="auto">
            <a:xfrm>
              <a:off x="4921606" y="4143170"/>
              <a:ext cx="1102001" cy="1605174"/>
            </a:xfrm>
            <a:custGeom>
              <a:avLst/>
              <a:gdLst>
                <a:gd name="T0" fmla="*/ 139 w 489"/>
                <a:gd name="T1" fmla="*/ 711 h 712"/>
                <a:gd name="T2" fmla="*/ 196 w 489"/>
                <a:gd name="T3" fmla="*/ 706 h 712"/>
                <a:gd name="T4" fmla="*/ 111 w 489"/>
                <a:gd name="T5" fmla="*/ 703 h 712"/>
                <a:gd name="T6" fmla="*/ 212 w 489"/>
                <a:gd name="T7" fmla="*/ 692 h 712"/>
                <a:gd name="T8" fmla="*/ 92 w 489"/>
                <a:gd name="T9" fmla="*/ 694 h 712"/>
                <a:gd name="T10" fmla="*/ 222 w 489"/>
                <a:gd name="T11" fmla="*/ 694 h 712"/>
                <a:gd name="T12" fmla="*/ 234 w 489"/>
                <a:gd name="T13" fmla="*/ 676 h 712"/>
                <a:gd name="T14" fmla="*/ 57 w 489"/>
                <a:gd name="T15" fmla="*/ 650 h 712"/>
                <a:gd name="T16" fmla="*/ 261 w 489"/>
                <a:gd name="T17" fmla="*/ 653 h 712"/>
                <a:gd name="T18" fmla="*/ 265 w 489"/>
                <a:gd name="T19" fmla="*/ 646 h 712"/>
                <a:gd name="T20" fmla="*/ 41 w 489"/>
                <a:gd name="T21" fmla="*/ 613 h 712"/>
                <a:gd name="T22" fmla="*/ 272 w 489"/>
                <a:gd name="T23" fmla="*/ 626 h 712"/>
                <a:gd name="T24" fmla="*/ 269 w 489"/>
                <a:gd name="T25" fmla="*/ 604 h 712"/>
                <a:gd name="T26" fmla="*/ 33 w 489"/>
                <a:gd name="T27" fmla="*/ 585 h 712"/>
                <a:gd name="T28" fmla="*/ 274 w 489"/>
                <a:gd name="T29" fmla="*/ 583 h 712"/>
                <a:gd name="T30" fmla="*/ 264 w 489"/>
                <a:gd name="T31" fmla="*/ 564 h 712"/>
                <a:gd name="T32" fmla="*/ 257 w 489"/>
                <a:gd name="T33" fmla="*/ 529 h 712"/>
                <a:gd name="T34" fmla="*/ 248 w 489"/>
                <a:gd name="T35" fmla="*/ 526 h 712"/>
                <a:gd name="T36" fmla="*/ 218 w 489"/>
                <a:gd name="T37" fmla="*/ 479 h 712"/>
                <a:gd name="T38" fmla="*/ 219 w 489"/>
                <a:gd name="T39" fmla="*/ 469 h 712"/>
                <a:gd name="T40" fmla="*/ 188 w 489"/>
                <a:gd name="T41" fmla="*/ 440 h 712"/>
                <a:gd name="T42" fmla="*/ 170 w 489"/>
                <a:gd name="T43" fmla="*/ 410 h 712"/>
                <a:gd name="T44" fmla="*/ 161 w 489"/>
                <a:gd name="T45" fmla="*/ 409 h 712"/>
                <a:gd name="T46" fmla="*/ 123 w 489"/>
                <a:gd name="T47" fmla="*/ 367 h 712"/>
                <a:gd name="T48" fmla="*/ 123 w 489"/>
                <a:gd name="T49" fmla="*/ 358 h 712"/>
                <a:gd name="T50" fmla="*/ 90 w 489"/>
                <a:gd name="T51" fmla="*/ 331 h 712"/>
                <a:gd name="T52" fmla="*/ 72 w 489"/>
                <a:gd name="T53" fmla="*/ 300 h 712"/>
                <a:gd name="T54" fmla="*/ 63 w 489"/>
                <a:gd name="T55" fmla="*/ 299 h 712"/>
                <a:gd name="T56" fmla="*/ 31 w 489"/>
                <a:gd name="T57" fmla="*/ 253 h 712"/>
                <a:gd name="T58" fmla="*/ 32 w 489"/>
                <a:gd name="T59" fmla="*/ 244 h 712"/>
                <a:gd name="T60" fmla="*/ 9 w 489"/>
                <a:gd name="T61" fmla="*/ 208 h 712"/>
                <a:gd name="T62" fmla="*/ 485 w 489"/>
                <a:gd name="T63" fmla="*/ 188 h 712"/>
                <a:gd name="T64" fmla="*/ 4 w 489"/>
                <a:gd name="T65" fmla="*/ 188 h 712"/>
                <a:gd name="T66" fmla="*/ 0 w 489"/>
                <a:gd name="T67" fmla="*/ 152 h 712"/>
                <a:gd name="T68" fmla="*/ 473 w 489"/>
                <a:gd name="T69" fmla="*/ 162 h 712"/>
                <a:gd name="T70" fmla="*/ 6 w 489"/>
                <a:gd name="T71" fmla="*/ 145 h 712"/>
                <a:gd name="T72" fmla="*/ 444 w 489"/>
                <a:gd name="T73" fmla="*/ 131 h 712"/>
                <a:gd name="T74" fmla="*/ 4 w 489"/>
                <a:gd name="T75" fmla="*/ 110 h 712"/>
                <a:gd name="T76" fmla="*/ 431 w 489"/>
                <a:gd name="T77" fmla="*/ 115 h 712"/>
                <a:gd name="T78" fmla="*/ 406 w 489"/>
                <a:gd name="T79" fmla="*/ 90 h 712"/>
                <a:gd name="T80" fmla="*/ 405 w 489"/>
                <a:gd name="T81" fmla="*/ 81 h 712"/>
                <a:gd name="T82" fmla="*/ 384 w 489"/>
                <a:gd name="T83" fmla="*/ 73 h 712"/>
                <a:gd name="T84" fmla="*/ 34 w 489"/>
                <a:gd name="T85" fmla="*/ 53 h 712"/>
                <a:gd name="T86" fmla="*/ 367 w 489"/>
                <a:gd name="T87" fmla="*/ 61 h 712"/>
                <a:gd name="T88" fmla="*/ 337 w 489"/>
                <a:gd name="T89" fmla="*/ 44 h 712"/>
                <a:gd name="T90" fmla="*/ 334 w 489"/>
                <a:gd name="T91" fmla="*/ 35 h 712"/>
                <a:gd name="T92" fmla="*/ 312 w 489"/>
                <a:gd name="T93" fmla="*/ 32 h 712"/>
                <a:gd name="T94" fmla="*/ 86 w 489"/>
                <a:gd name="T95" fmla="*/ 17 h 712"/>
                <a:gd name="T96" fmla="*/ 292 w 489"/>
                <a:gd name="T97" fmla="*/ 25 h 712"/>
                <a:gd name="T98" fmla="*/ 259 w 489"/>
                <a:gd name="T99" fmla="*/ 16 h 712"/>
                <a:gd name="T100" fmla="*/ 254 w 489"/>
                <a:gd name="T101" fmla="*/ 8 h 712"/>
                <a:gd name="T102" fmla="*/ 232 w 489"/>
                <a:gd name="T103" fmla="*/ 10 h 712"/>
                <a:gd name="T104" fmla="*/ 146 w 489"/>
                <a:gd name="T105" fmla="*/ 1 h 712"/>
                <a:gd name="T106" fmla="*/ 198 w 489"/>
                <a:gd name="T107" fmla="*/ 1 h 712"/>
                <a:gd name="T108" fmla="*/ 156 w 489"/>
                <a:gd name="T109" fmla="*/ 7 h 712"/>
                <a:gd name="T110" fmla="*/ 190 w 489"/>
                <a:gd name="T111" fmla="*/ 7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9" h="712">
                  <a:moveTo>
                    <a:pt x="160" y="712"/>
                  </a:moveTo>
                  <a:cubicBezTo>
                    <a:pt x="160" y="706"/>
                    <a:pt x="160" y="706"/>
                    <a:pt x="160" y="706"/>
                  </a:cubicBezTo>
                  <a:cubicBezTo>
                    <a:pt x="165" y="706"/>
                    <a:pt x="169" y="705"/>
                    <a:pt x="174" y="705"/>
                  </a:cubicBezTo>
                  <a:cubicBezTo>
                    <a:pt x="175" y="711"/>
                    <a:pt x="175" y="711"/>
                    <a:pt x="175" y="711"/>
                  </a:cubicBezTo>
                  <a:cubicBezTo>
                    <a:pt x="170" y="711"/>
                    <a:pt x="165" y="712"/>
                    <a:pt x="160" y="712"/>
                  </a:cubicBezTo>
                  <a:close/>
                  <a:moveTo>
                    <a:pt x="153" y="712"/>
                  </a:moveTo>
                  <a:cubicBezTo>
                    <a:pt x="148" y="712"/>
                    <a:pt x="144" y="711"/>
                    <a:pt x="139" y="711"/>
                  </a:cubicBezTo>
                  <a:cubicBezTo>
                    <a:pt x="140" y="705"/>
                    <a:pt x="140" y="705"/>
                    <a:pt x="140" y="705"/>
                  </a:cubicBezTo>
                  <a:cubicBezTo>
                    <a:pt x="144" y="705"/>
                    <a:pt x="149" y="706"/>
                    <a:pt x="153" y="706"/>
                  </a:cubicBezTo>
                  <a:lnTo>
                    <a:pt x="153" y="712"/>
                  </a:lnTo>
                  <a:close/>
                  <a:moveTo>
                    <a:pt x="182" y="710"/>
                  </a:moveTo>
                  <a:cubicBezTo>
                    <a:pt x="180" y="703"/>
                    <a:pt x="180" y="703"/>
                    <a:pt x="180" y="703"/>
                  </a:cubicBezTo>
                  <a:cubicBezTo>
                    <a:pt x="185" y="702"/>
                    <a:pt x="189" y="701"/>
                    <a:pt x="194" y="700"/>
                  </a:cubicBezTo>
                  <a:cubicBezTo>
                    <a:pt x="196" y="706"/>
                    <a:pt x="196" y="706"/>
                    <a:pt x="196" y="706"/>
                  </a:cubicBezTo>
                  <a:cubicBezTo>
                    <a:pt x="191" y="707"/>
                    <a:pt x="186" y="709"/>
                    <a:pt x="182" y="710"/>
                  </a:cubicBezTo>
                  <a:close/>
                  <a:moveTo>
                    <a:pt x="132" y="710"/>
                  </a:moveTo>
                  <a:cubicBezTo>
                    <a:pt x="127" y="709"/>
                    <a:pt x="122" y="707"/>
                    <a:pt x="118" y="706"/>
                  </a:cubicBezTo>
                  <a:cubicBezTo>
                    <a:pt x="120" y="700"/>
                    <a:pt x="120" y="700"/>
                    <a:pt x="120" y="700"/>
                  </a:cubicBezTo>
                  <a:cubicBezTo>
                    <a:pt x="124" y="701"/>
                    <a:pt x="129" y="702"/>
                    <a:pt x="133" y="703"/>
                  </a:cubicBezTo>
                  <a:lnTo>
                    <a:pt x="132" y="710"/>
                  </a:lnTo>
                  <a:close/>
                  <a:moveTo>
                    <a:pt x="111" y="703"/>
                  </a:moveTo>
                  <a:cubicBezTo>
                    <a:pt x="107" y="702"/>
                    <a:pt x="102" y="700"/>
                    <a:pt x="98" y="697"/>
                  </a:cubicBezTo>
                  <a:cubicBezTo>
                    <a:pt x="101" y="692"/>
                    <a:pt x="101" y="692"/>
                    <a:pt x="101" y="692"/>
                  </a:cubicBezTo>
                  <a:cubicBezTo>
                    <a:pt x="105" y="694"/>
                    <a:pt x="109" y="696"/>
                    <a:pt x="113" y="698"/>
                  </a:cubicBezTo>
                  <a:lnTo>
                    <a:pt x="111" y="703"/>
                  </a:lnTo>
                  <a:close/>
                  <a:moveTo>
                    <a:pt x="202" y="703"/>
                  </a:moveTo>
                  <a:cubicBezTo>
                    <a:pt x="200" y="698"/>
                    <a:pt x="200" y="698"/>
                    <a:pt x="200" y="698"/>
                  </a:cubicBezTo>
                  <a:cubicBezTo>
                    <a:pt x="204" y="696"/>
                    <a:pt x="208" y="694"/>
                    <a:pt x="212" y="692"/>
                  </a:cubicBezTo>
                  <a:cubicBezTo>
                    <a:pt x="215" y="697"/>
                    <a:pt x="215" y="697"/>
                    <a:pt x="215" y="697"/>
                  </a:cubicBezTo>
                  <a:cubicBezTo>
                    <a:pt x="211" y="700"/>
                    <a:pt x="207" y="702"/>
                    <a:pt x="202" y="703"/>
                  </a:cubicBezTo>
                  <a:close/>
                  <a:moveTo>
                    <a:pt x="92" y="694"/>
                  </a:moveTo>
                  <a:cubicBezTo>
                    <a:pt x="88" y="691"/>
                    <a:pt x="84" y="689"/>
                    <a:pt x="80" y="686"/>
                  </a:cubicBezTo>
                  <a:cubicBezTo>
                    <a:pt x="84" y="681"/>
                    <a:pt x="84" y="681"/>
                    <a:pt x="84" y="681"/>
                  </a:cubicBezTo>
                  <a:cubicBezTo>
                    <a:pt x="88" y="683"/>
                    <a:pt x="91" y="686"/>
                    <a:pt x="95" y="688"/>
                  </a:cubicBezTo>
                  <a:lnTo>
                    <a:pt x="92" y="694"/>
                  </a:lnTo>
                  <a:close/>
                  <a:moveTo>
                    <a:pt x="222" y="694"/>
                  </a:moveTo>
                  <a:cubicBezTo>
                    <a:pt x="218" y="688"/>
                    <a:pt x="218" y="688"/>
                    <a:pt x="218" y="688"/>
                  </a:cubicBezTo>
                  <a:cubicBezTo>
                    <a:pt x="221" y="687"/>
                    <a:pt x="224" y="685"/>
                    <a:pt x="227" y="683"/>
                  </a:cubicBezTo>
                  <a:cubicBezTo>
                    <a:pt x="229" y="680"/>
                    <a:pt x="229" y="680"/>
                    <a:pt x="229" y="680"/>
                  </a:cubicBezTo>
                  <a:cubicBezTo>
                    <a:pt x="233" y="685"/>
                    <a:pt x="233" y="685"/>
                    <a:pt x="233" y="685"/>
                  </a:cubicBezTo>
                  <a:cubicBezTo>
                    <a:pt x="231" y="688"/>
                    <a:pt x="231" y="688"/>
                    <a:pt x="231" y="688"/>
                  </a:cubicBezTo>
                  <a:cubicBezTo>
                    <a:pt x="228" y="690"/>
                    <a:pt x="225" y="692"/>
                    <a:pt x="222" y="694"/>
                  </a:cubicBezTo>
                  <a:close/>
                  <a:moveTo>
                    <a:pt x="75" y="681"/>
                  </a:moveTo>
                  <a:cubicBezTo>
                    <a:pt x="71" y="678"/>
                    <a:pt x="68" y="674"/>
                    <a:pt x="64" y="671"/>
                  </a:cubicBezTo>
                  <a:cubicBezTo>
                    <a:pt x="69" y="667"/>
                    <a:pt x="69" y="667"/>
                    <a:pt x="69" y="667"/>
                  </a:cubicBezTo>
                  <a:cubicBezTo>
                    <a:pt x="72" y="670"/>
                    <a:pt x="75" y="673"/>
                    <a:pt x="79" y="676"/>
                  </a:cubicBezTo>
                  <a:lnTo>
                    <a:pt x="75" y="681"/>
                  </a:lnTo>
                  <a:close/>
                  <a:moveTo>
                    <a:pt x="239" y="681"/>
                  </a:moveTo>
                  <a:cubicBezTo>
                    <a:pt x="234" y="676"/>
                    <a:pt x="234" y="676"/>
                    <a:pt x="234" y="676"/>
                  </a:cubicBezTo>
                  <a:cubicBezTo>
                    <a:pt x="238" y="673"/>
                    <a:pt x="241" y="669"/>
                    <a:pt x="244" y="666"/>
                  </a:cubicBezTo>
                  <a:cubicBezTo>
                    <a:pt x="249" y="670"/>
                    <a:pt x="249" y="670"/>
                    <a:pt x="249" y="670"/>
                  </a:cubicBezTo>
                  <a:cubicBezTo>
                    <a:pt x="246" y="674"/>
                    <a:pt x="242" y="677"/>
                    <a:pt x="239" y="681"/>
                  </a:cubicBezTo>
                  <a:close/>
                  <a:moveTo>
                    <a:pt x="60" y="665"/>
                  </a:moveTo>
                  <a:cubicBezTo>
                    <a:pt x="59" y="664"/>
                    <a:pt x="58" y="663"/>
                    <a:pt x="57" y="662"/>
                  </a:cubicBezTo>
                  <a:cubicBezTo>
                    <a:pt x="55" y="659"/>
                    <a:pt x="53" y="657"/>
                    <a:pt x="51" y="654"/>
                  </a:cubicBezTo>
                  <a:cubicBezTo>
                    <a:pt x="57" y="650"/>
                    <a:pt x="57" y="650"/>
                    <a:pt x="57" y="650"/>
                  </a:cubicBezTo>
                  <a:cubicBezTo>
                    <a:pt x="59" y="653"/>
                    <a:pt x="60" y="656"/>
                    <a:pt x="62" y="658"/>
                  </a:cubicBezTo>
                  <a:cubicBezTo>
                    <a:pt x="63" y="659"/>
                    <a:pt x="64" y="660"/>
                    <a:pt x="65" y="661"/>
                  </a:cubicBezTo>
                  <a:lnTo>
                    <a:pt x="60" y="665"/>
                  </a:lnTo>
                  <a:close/>
                  <a:moveTo>
                    <a:pt x="253" y="665"/>
                  </a:moveTo>
                  <a:cubicBezTo>
                    <a:pt x="248" y="661"/>
                    <a:pt x="248" y="661"/>
                    <a:pt x="248" y="661"/>
                  </a:cubicBezTo>
                  <a:cubicBezTo>
                    <a:pt x="251" y="657"/>
                    <a:pt x="253" y="653"/>
                    <a:pt x="256" y="649"/>
                  </a:cubicBezTo>
                  <a:cubicBezTo>
                    <a:pt x="261" y="653"/>
                    <a:pt x="261" y="653"/>
                    <a:pt x="261" y="653"/>
                  </a:cubicBezTo>
                  <a:cubicBezTo>
                    <a:pt x="259" y="657"/>
                    <a:pt x="256" y="661"/>
                    <a:pt x="253" y="665"/>
                  </a:cubicBezTo>
                  <a:close/>
                  <a:moveTo>
                    <a:pt x="48" y="648"/>
                  </a:moveTo>
                  <a:cubicBezTo>
                    <a:pt x="45" y="643"/>
                    <a:pt x="43" y="639"/>
                    <a:pt x="42" y="635"/>
                  </a:cubicBezTo>
                  <a:cubicBezTo>
                    <a:pt x="47" y="632"/>
                    <a:pt x="47" y="632"/>
                    <a:pt x="47" y="632"/>
                  </a:cubicBezTo>
                  <a:cubicBezTo>
                    <a:pt x="49" y="636"/>
                    <a:pt x="51" y="640"/>
                    <a:pt x="53" y="644"/>
                  </a:cubicBezTo>
                  <a:lnTo>
                    <a:pt x="48" y="648"/>
                  </a:lnTo>
                  <a:close/>
                  <a:moveTo>
                    <a:pt x="265" y="646"/>
                  </a:moveTo>
                  <a:cubicBezTo>
                    <a:pt x="259" y="644"/>
                    <a:pt x="259" y="644"/>
                    <a:pt x="259" y="644"/>
                  </a:cubicBezTo>
                  <a:cubicBezTo>
                    <a:pt x="261" y="639"/>
                    <a:pt x="263" y="635"/>
                    <a:pt x="264" y="631"/>
                  </a:cubicBezTo>
                  <a:cubicBezTo>
                    <a:pt x="270" y="633"/>
                    <a:pt x="270" y="633"/>
                    <a:pt x="270" y="633"/>
                  </a:cubicBezTo>
                  <a:cubicBezTo>
                    <a:pt x="269" y="637"/>
                    <a:pt x="267" y="642"/>
                    <a:pt x="265" y="646"/>
                  </a:cubicBezTo>
                  <a:close/>
                  <a:moveTo>
                    <a:pt x="39" y="628"/>
                  </a:moveTo>
                  <a:cubicBezTo>
                    <a:pt x="37" y="623"/>
                    <a:pt x="36" y="619"/>
                    <a:pt x="35" y="614"/>
                  </a:cubicBezTo>
                  <a:cubicBezTo>
                    <a:pt x="41" y="613"/>
                    <a:pt x="41" y="613"/>
                    <a:pt x="41" y="613"/>
                  </a:cubicBezTo>
                  <a:cubicBezTo>
                    <a:pt x="42" y="617"/>
                    <a:pt x="44" y="622"/>
                    <a:pt x="45" y="626"/>
                  </a:cubicBezTo>
                  <a:lnTo>
                    <a:pt x="39" y="628"/>
                  </a:lnTo>
                  <a:close/>
                  <a:moveTo>
                    <a:pt x="272" y="626"/>
                  </a:moveTo>
                  <a:cubicBezTo>
                    <a:pt x="266" y="624"/>
                    <a:pt x="266" y="624"/>
                    <a:pt x="266" y="624"/>
                  </a:cubicBezTo>
                  <a:cubicBezTo>
                    <a:pt x="267" y="620"/>
                    <a:pt x="268" y="616"/>
                    <a:pt x="268" y="611"/>
                  </a:cubicBezTo>
                  <a:cubicBezTo>
                    <a:pt x="275" y="612"/>
                    <a:pt x="275" y="612"/>
                    <a:pt x="275" y="612"/>
                  </a:cubicBezTo>
                  <a:cubicBezTo>
                    <a:pt x="274" y="617"/>
                    <a:pt x="273" y="621"/>
                    <a:pt x="272" y="626"/>
                  </a:cubicBezTo>
                  <a:close/>
                  <a:moveTo>
                    <a:pt x="34" y="607"/>
                  </a:moveTo>
                  <a:cubicBezTo>
                    <a:pt x="33" y="602"/>
                    <a:pt x="33" y="597"/>
                    <a:pt x="33" y="593"/>
                  </a:cubicBezTo>
                  <a:cubicBezTo>
                    <a:pt x="39" y="592"/>
                    <a:pt x="39" y="592"/>
                    <a:pt x="39" y="592"/>
                  </a:cubicBezTo>
                  <a:cubicBezTo>
                    <a:pt x="39" y="597"/>
                    <a:pt x="39" y="602"/>
                    <a:pt x="40" y="606"/>
                  </a:cubicBezTo>
                  <a:lnTo>
                    <a:pt x="34" y="607"/>
                  </a:lnTo>
                  <a:close/>
                  <a:moveTo>
                    <a:pt x="275" y="605"/>
                  </a:moveTo>
                  <a:cubicBezTo>
                    <a:pt x="269" y="604"/>
                    <a:pt x="269" y="604"/>
                    <a:pt x="269" y="604"/>
                  </a:cubicBezTo>
                  <a:cubicBezTo>
                    <a:pt x="269" y="603"/>
                    <a:pt x="269" y="601"/>
                    <a:pt x="269" y="599"/>
                  </a:cubicBezTo>
                  <a:cubicBezTo>
                    <a:pt x="269" y="597"/>
                    <a:pt x="269" y="594"/>
                    <a:pt x="269" y="591"/>
                  </a:cubicBezTo>
                  <a:cubicBezTo>
                    <a:pt x="275" y="590"/>
                    <a:pt x="275" y="590"/>
                    <a:pt x="275" y="590"/>
                  </a:cubicBezTo>
                  <a:cubicBezTo>
                    <a:pt x="275" y="593"/>
                    <a:pt x="275" y="596"/>
                    <a:pt x="275" y="599"/>
                  </a:cubicBezTo>
                  <a:cubicBezTo>
                    <a:pt x="275" y="601"/>
                    <a:pt x="275" y="603"/>
                    <a:pt x="275" y="605"/>
                  </a:cubicBezTo>
                  <a:close/>
                  <a:moveTo>
                    <a:pt x="39" y="586"/>
                  </a:moveTo>
                  <a:cubicBezTo>
                    <a:pt x="33" y="585"/>
                    <a:pt x="33" y="585"/>
                    <a:pt x="33" y="585"/>
                  </a:cubicBezTo>
                  <a:cubicBezTo>
                    <a:pt x="33" y="581"/>
                    <a:pt x="33" y="576"/>
                    <a:pt x="34" y="571"/>
                  </a:cubicBezTo>
                  <a:cubicBezTo>
                    <a:pt x="40" y="572"/>
                    <a:pt x="40" y="572"/>
                    <a:pt x="40" y="572"/>
                  </a:cubicBezTo>
                  <a:cubicBezTo>
                    <a:pt x="40" y="577"/>
                    <a:pt x="39" y="581"/>
                    <a:pt x="39" y="586"/>
                  </a:cubicBezTo>
                  <a:close/>
                  <a:moveTo>
                    <a:pt x="268" y="584"/>
                  </a:moveTo>
                  <a:cubicBezTo>
                    <a:pt x="267" y="580"/>
                    <a:pt x="266" y="575"/>
                    <a:pt x="265" y="570"/>
                  </a:cubicBezTo>
                  <a:cubicBezTo>
                    <a:pt x="272" y="569"/>
                    <a:pt x="272" y="569"/>
                    <a:pt x="272" y="569"/>
                  </a:cubicBezTo>
                  <a:cubicBezTo>
                    <a:pt x="273" y="574"/>
                    <a:pt x="274" y="579"/>
                    <a:pt x="274" y="583"/>
                  </a:cubicBezTo>
                  <a:lnTo>
                    <a:pt x="268" y="584"/>
                  </a:lnTo>
                  <a:close/>
                  <a:moveTo>
                    <a:pt x="41" y="565"/>
                  </a:moveTo>
                  <a:cubicBezTo>
                    <a:pt x="35" y="564"/>
                    <a:pt x="35" y="564"/>
                    <a:pt x="35" y="564"/>
                  </a:cubicBezTo>
                  <a:cubicBezTo>
                    <a:pt x="36" y="559"/>
                    <a:pt x="38" y="555"/>
                    <a:pt x="39" y="550"/>
                  </a:cubicBezTo>
                  <a:cubicBezTo>
                    <a:pt x="45" y="552"/>
                    <a:pt x="45" y="552"/>
                    <a:pt x="45" y="552"/>
                  </a:cubicBezTo>
                  <a:cubicBezTo>
                    <a:pt x="44" y="557"/>
                    <a:pt x="42" y="561"/>
                    <a:pt x="41" y="565"/>
                  </a:cubicBezTo>
                  <a:close/>
                  <a:moveTo>
                    <a:pt x="264" y="564"/>
                  </a:moveTo>
                  <a:cubicBezTo>
                    <a:pt x="263" y="560"/>
                    <a:pt x="261" y="555"/>
                    <a:pt x="260" y="551"/>
                  </a:cubicBezTo>
                  <a:cubicBezTo>
                    <a:pt x="265" y="549"/>
                    <a:pt x="265" y="549"/>
                    <a:pt x="265" y="549"/>
                  </a:cubicBezTo>
                  <a:cubicBezTo>
                    <a:pt x="267" y="553"/>
                    <a:pt x="269" y="558"/>
                    <a:pt x="270" y="562"/>
                  </a:cubicBezTo>
                  <a:lnTo>
                    <a:pt x="264" y="564"/>
                  </a:lnTo>
                  <a:close/>
                  <a:moveTo>
                    <a:pt x="257" y="544"/>
                  </a:moveTo>
                  <a:cubicBezTo>
                    <a:pt x="255" y="540"/>
                    <a:pt x="254" y="536"/>
                    <a:pt x="251" y="532"/>
                  </a:cubicBezTo>
                  <a:cubicBezTo>
                    <a:pt x="257" y="529"/>
                    <a:pt x="257" y="529"/>
                    <a:pt x="257" y="529"/>
                  </a:cubicBezTo>
                  <a:cubicBezTo>
                    <a:pt x="259" y="533"/>
                    <a:pt x="261" y="538"/>
                    <a:pt x="263" y="542"/>
                  </a:cubicBezTo>
                  <a:lnTo>
                    <a:pt x="257" y="544"/>
                  </a:lnTo>
                  <a:close/>
                  <a:moveTo>
                    <a:pt x="248" y="526"/>
                  </a:moveTo>
                  <a:cubicBezTo>
                    <a:pt x="246" y="522"/>
                    <a:pt x="244" y="517"/>
                    <a:pt x="242" y="513"/>
                  </a:cubicBezTo>
                  <a:cubicBezTo>
                    <a:pt x="247" y="510"/>
                    <a:pt x="247" y="510"/>
                    <a:pt x="247" y="510"/>
                  </a:cubicBezTo>
                  <a:cubicBezTo>
                    <a:pt x="250" y="514"/>
                    <a:pt x="252" y="518"/>
                    <a:pt x="254" y="523"/>
                  </a:cubicBezTo>
                  <a:lnTo>
                    <a:pt x="248" y="526"/>
                  </a:lnTo>
                  <a:close/>
                  <a:moveTo>
                    <a:pt x="238" y="507"/>
                  </a:moveTo>
                  <a:cubicBezTo>
                    <a:pt x="236" y="504"/>
                    <a:pt x="233" y="500"/>
                    <a:pt x="231" y="496"/>
                  </a:cubicBezTo>
                  <a:cubicBezTo>
                    <a:pt x="236" y="492"/>
                    <a:pt x="236" y="492"/>
                    <a:pt x="236" y="492"/>
                  </a:cubicBezTo>
                  <a:cubicBezTo>
                    <a:pt x="239" y="496"/>
                    <a:pt x="241" y="500"/>
                    <a:pt x="244" y="504"/>
                  </a:cubicBezTo>
                  <a:lnTo>
                    <a:pt x="238" y="507"/>
                  </a:lnTo>
                  <a:close/>
                  <a:moveTo>
                    <a:pt x="227" y="490"/>
                  </a:moveTo>
                  <a:cubicBezTo>
                    <a:pt x="224" y="486"/>
                    <a:pt x="221" y="483"/>
                    <a:pt x="218" y="479"/>
                  </a:cubicBezTo>
                  <a:cubicBezTo>
                    <a:pt x="224" y="475"/>
                    <a:pt x="224" y="475"/>
                    <a:pt x="224" y="475"/>
                  </a:cubicBezTo>
                  <a:cubicBezTo>
                    <a:pt x="226" y="479"/>
                    <a:pt x="229" y="483"/>
                    <a:pt x="232" y="486"/>
                  </a:cubicBezTo>
                  <a:lnTo>
                    <a:pt x="227" y="490"/>
                  </a:lnTo>
                  <a:close/>
                  <a:moveTo>
                    <a:pt x="214" y="473"/>
                  </a:moveTo>
                  <a:cubicBezTo>
                    <a:pt x="211" y="470"/>
                    <a:pt x="209" y="466"/>
                    <a:pt x="206" y="462"/>
                  </a:cubicBezTo>
                  <a:cubicBezTo>
                    <a:pt x="211" y="458"/>
                    <a:pt x="211" y="458"/>
                    <a:pt x="211" y="458"/>
                  </a:cubicBezTo>
                  <a:cubicBezTo>
                    <a:pt x="214" y="462"/>
                    <a:pt x="217" y="466"/>
                    <a:pt x="219" y="469"/>
                  </a:cubicBezTo>
                  <a:lnTo>
                    <a:pt x="214" y="473"/>
                  </a:lnTo>
                  <a:close/>
                  <a:moveTo>
                    <a:pt x="201" y="457"/>
                  </a:moveTo>
                  <a:cubicBezTo>
                    <a:pt x="199" y="453"/>
                    <a:pt x="196" y="449"/>
                    <a:pt x="193" y="446"/>
                  </a:cubicBezTo>
                  <a:cubicBezTo>
                    <a:pt x="198" y="442"/>
                    <a:pt x="198" y="442"/>
                    <a:pt x="198" y="442"/>
                  </a:cubicBezTo>
                  <a:cubicBezTo>
                    <a:pt x="201" y="445"/>
                    <a:pt x="204" y="449"/>
                    <a:pt x="206" y="453"/>
                  </a:cubicBezTo>
                  <a:lnTo>
                    <a:pt x="201" y="457"/>
                  </a:lnTo>
                  <a:close/>
                  <a:moveTo>
                    <a:pt x="188" y="440"/>
                  </a:moveTo>
                  <a:cubicBezTo>
                    <a:pt x="185" y="437"/>
                    <a:pt x="182" y="433"/>
                    <a:pt x="179" y="430"/>
                  </a:cubicBezTo>
                  <a:cubicBezTo>
                    <a:pt x="184" y="426"/>
                    <a:pt x="184" y="426"/>
                    <a:pt x="184" y="426"/>
                  </a:cubicBezTo>
                  <a:cubicBezTo>
                    <a:pt x="187" y="429"/>
                    <a:pt x="190" y="433"/>
                    <a:pt x="193" y="436"/>
                  </a:cubicBezTo>
                  <a:lnTo>
                    <a:pt x="188" y="440"/>
                  </a:lnTo>
                  <a:close/>
                  <a:moveTo>
                    <a:pt x="175" y="425"/>
                  </a:moveTo>
                  <a:cubicBezTo>
                    <a:pt x="172" y="421"/>
                    <a:pt x="169" y="417"/>
                    <a:pt x="166" y="414"/>
                  </a:cubicBezTo>
                  <a:cubicBezTo>
                    <a:pt x="170" y="410"/>
                    <a:pt x="170" y="410"/>
                    <a:pt x="170" y="410"/>
                  </a:cubicBezTo>
                  <a:cubicBezTo>
                    <a:pt x="173" y="413"/>
                    <a:pt x="176" y="417"/>
                    <a:pt x="180" y="420"/>
                  </a:cubicBezTo>
                  <a:lnTo>
                    <a:pt x="175" y="425"/>
                  </a:lnTo>
                  <a:close/>
                  <a:moveTo>
                    <a:pt x="161" y="409"/>
                  </a:moveTo>
                  <a:cubicBezTo>
                    <a:pt x="158" y="405"/>
                    <a:pt x="155" y="402"/>
                    <a:pt x="152" y="398"/>
                  </a:cubicBezTo>
                  <a:cubicBezTo>
                    <a:pt x="156" y="394"/>
                    <a:pt x="156" y="394"/>
                    <a:pt x="156" y="394"/>
                  </a:cubicBezTo>
                  <a:cubicBezTo>
                    <a:pt x="159" y="398"/>
                    <a:pt x="163" y="401"/>
                    <a:pt x="166" y="405"/>
                  </a:cubicBezTo>
                  <a:lnTo>
                    <a:pt x="161" y="409"/>
                  </a:lnTo>
                  <a:close/>
                  <a:moveTo>
                    <a:pt x="147" y="393"/>
                  </a:moveTo>
                  <a:cubicBezTo>
                    <a:pt x="144" y="390"/>
                    <a:pt x="141" y="386"/>
                    <a:pt x="138" y="383"/>
                  </a:cubicBezTo>
                  <a:cubicBezTo>
                    <a:pt x="142" y="379"/>
                    <a:pt x="142" y="379"/>
                    <a:pt x="142" y="379"/>
                  </a:cubicBezTo>
                  <a:cubicBezTo>
                    <a:pt x="145" y="382"/>
                    <a:pt x="148" y="385"/>
                    <a:pt x="152" y="389"/>
                  </a:cubicBezTo>
                  <a:lnTo>
                    <a:pt x="147" y="393"/>
                  </a:lnTo>
                  <a:close/>
                  <a:moveTo>
                    <a:pt x="133" y="378"/>
                  </a:moveTo>
                  <a:cubicBezTo>
                    <a:pt x="123" y="367"/>
                    <a:pt x="123" y="367"/>
                    <a:pt x="123" y="367"/>
                  </a:cubicBezTo>
                  <a:cubicBezTo>
                    <a:pt x="128" y="363"/>
                    <a:pt x="128" y="363"/>
                    <a:pt x="128" y="363"/>
                  </a:cubicBezTo>
                  <a:cubicBezTo>
                    <a:pt x="137" y="373"/>
                    <a:pt x="137" y="373"/>
                    <a:pt x="137" y="373"/>
                  </a:cubicBezTo>
                  <a:lnTo>
                    <a:pt x="133" y="378"/>
                  </a:lnTo>
                  <a:close/>
                  <a:moveTo>
                    <a:pt x="119" y="362"/>
                  </a:moveTo>
                  <a:cubicBezTo>
                    <a:pt x="109" y="352"/>
                    <a:pt x="109" y="352"/>
                    <a:pt x="109" y="352"/>
                  </a:cubicBezTo>
                  <a:cubicBezTo>
                    <a:pt x="114" y="348"/>
                    <a:pt x="114" y="348"/>
                    <a:pt x="114" y="348"/>
                  </a:cubicBezTo>
                  <a:cubicBezTo>
                    <a:pt x="123" y="358"/>
                    <a:pt x="123" y="358"/>
                    <a:pt x="123" y="358"/>
                  </a:cubicBezTo>
                  <a:lnTo>
                    <a:pt x="119" y="362"/>
                  </a:lnTo>
                  <a:close/>
                  <a:moveTo>
                    <a:pt x="104" y="347"/>
                  </a:moveTo>
                  <a:cubicBezTo>
                    <a:pt x="101" y="343"/>
                    <a:pt x="98" y="340"/>
                    <a:pt x="95" y="336"/>
                  </a:cubicBezTo>
                  <a:cubicBezTo>
                    <a:pt x="100" y="332"/>
                    <a:pt x="100" y="332"/>
                    <a:pt x="100" y="332"/>
                  </a:cubicBezTo>
                  <a:cubicBezTo>
                    <a:pt x="103" y="335"/>
                    <a:pt x="106" y="339"/>
                    <a:pt x="109" y="342"/>
                  </a:cubicBezTo>
                  <a:lnTo>
                    <a:pt x="104" y="347"/>
                  </a:lnTo>
                  <a:close/>
                  <a:moveTo>
                    <a:pt x="90" y="331"/>
                  </a:moveTo>
                  <a:cubicBezTo>
                    <a:pt x="87" y="328"/>
                    <a:pt x="84" y="324"/>
                    <a:pt x="81" y="320"/>
                  </a:cubicBezTo>
                  <a:cubicBezTo>
                    <a:pt x="86" y="316"/>
                    <a:pt x="86" y="316"/>
                    <a:pt x="86" y="316"/>
                  </a:cubicBezTo>
                  <a:cubicBezTo>
                    <a:pt x="89" y="320"/>
                    <a:pt x="92" y="323"/>
                    <a:pt x="95" y="327"/>
                  </a:cubicBezTo>
                  <a:lnTo>
                    <a:pt x="90" y="331"/>
                  </a:lnTo>
                  <a:close/>
                  <a:moveTo>
                    <a:pt x="76" y="315"/>
                  </a:moveTo>
                  <a:cubicBezTo>
                    <a:pt x="73" y="312"/>
                    <a:pt x="70" y="308"/>
                    <a:pt x="67" y="304"/>
                  </a:cubicBezTo>
                  <a:cubicBezTo>
                    <a:pt x="72" y="300"/>
                    <a:pt x="72" y="300"/>
                    <a:pt x="72" y="300"/>
                  </a:cubicBezTo>
                  <a:cubicBezTo>
                    <a:pt x="75" y="304"/>
                    <a:pt x="78" y="307"/>
                    <a:pt x="81" y="311"/>
                  </a:cubicBezTo>
                  <a:lnTo>
                    <a:pt x="76" y="315"/>
                  </a:lnTo>
                  <a:close/>
                  <a:moveTo>
                    <a:pt x="63" y="299"/>
                  </a:moveTo>
                  <a:cubicBezTo>
                    <a:pt x="60" y="295"/>
                    <a:pt x="57" y="292"/>
                    <a:pt x="54" y="288"/>
                  </a:cubicBezTo>
                  <a:cubicBezTo>
                    <a:pt x="59" y="284"/>
                    <a:pt x="59" y="284"/>
                    <a:pt x="59" y="284"/>
                  </a:cubicBezTo>
                  <a:cubicBezTo>
                    <a:pt x="62" y="288"/>
                    <a:pt x="65" y="291"/>
                    <a:pt x="68" y="295"/>
                  </a:cubicBezTo>
                  <a:lnTo>
                    <a:pt x="63" y="299"/>
                  </a:lnTo>
                  <a:close/>
                  <a:moveTo>
                    <a:pt x="50" y="282"/>
                  </a:moveTo>
                  <a:cubicBezTo>
                    <a:pt x="47" y="278"/>
                    <a:pt x="45" y="275"/>
                    <a:pt x="42" y="271"/>
                  </a:cubicBezTo>
                  <a:cubicBezTo>
                    <a:pt x="47" y="267"/>
                    <a:pt x="47" y="267"/>
                    <a:pt x="47" y="267"/>
                  </a:cubicBezTo>
                  <a:cubicBezTo>
                    <a:pt x="50" y="271"/>
                    <a:pt x="52" y="275"/>
                    <a:pt x="55" y="278"/>
                  </a:cubicBezTo>
                  <a:lnTo>
                    <a:pt x="50" y="282"/>
                  </a:lnTo>
                  <a:close/>
                  <a:moveTo>
                    <a:pt x="38" y="265"/>
                  </a:moveTo>
                  <a:cubicBezTo>
                    <a:pt x="35" y="261"/>
                    <a:pt x="33" y="257"/>
                    <a:pt x="31" y="253"/>
                  </a:cubicBezTo>
                  <a:cubicBezTo>
                    <a:pt x="36" y="250"/>
                    <a:pt x="36" y="250"/>
                    <a:pt x="36" y="250"/>
                  </a:cubicBezTo>
                  <a:cubicBezTo>
                    <a:pt x="38" y="253"/>
                    <a:pt x="41" y="257"/>
                    <a:pt x="43" y="261"/>
                  </a:cubicBezTo>
                  <a:lnTo>
                    <a:pt x="38" y="265"/>
                  </a:lnTo>
                  <a:close/>
                  <a:moveTo>
                    <a:pt x="27" y="247"/>
                  </a:moveTo>
                  <a:cubicBezTo>
                    <a:pt x="25" y="243"/>
                    <a:pt x="22" y="238"/>
                    <a:pt x="20" y="234"/>
                  </a:cubicBezTo>
                  <a:cubicBezTo>
                    <a:pt x="26" y="231"/>
                    <a:pt x="26" y="231"/>
                    <a:pt x="26" y="231"/>
                  </a:cubicBezTo>
                  <a:cubicBezTo>
                    <a:pt x="28" y="235"/>
                    <a:pt x="30" y="240"/>
                    <a:pt x="32" y="244"/>
                  </a:cubicBezTo>
                  <a:lnTo>
                    <a:pt x="27" y="247"/>
                  </a:lnTo>
                  <a:close/>
                  <a:moveTo>
                    <a:pt x="17" y="228"/>
                  </a:moveTo>
                  <a:cubicBezTo>
                    <a:pt x="15" y="223"/>
                    <a:pt x="13" y="219"/>
                    <a:pt x="12" y="215"/>
                  </a:cubicBezTo>
                  <a:cubicBezTo>
                    <a:pt x="18" y="212"/>
                    <a:pt x="18" y="212"/>
                    <a:pt x="18" y="212"/>
                  </a:cubicBezTo>
                  <a:cubicBezTo>
                    <a:pt x="19" y="217"/>
                    <a:pt x="21" y="221"/>
                    <a:pt x="23" y="225"/>
                  </a:cubicBezTo>
                  <a:lnTo>
                    <a:pt x="17" y="228"/>
                  </a:lnTo>
                  <a:close/>
                  <a:moveTo>
                    <a:pt x="9" y="208"/>
                  </a:moveTo>
                  <a:cubicBezTo>
                    <a:pt x="8" y="204"/>
                    <a:pt x="7" y="199"/>
                    <a:pt x="5" y="194"/>
                  </a:cubicBezTo>
                  <a:cubicBezTo>
                    <a:pt x="11" y="193"/>
                    <a:pt x="11" y="193"/>
                    <a:pt x="11" y="193"/>
                  </a:cubicBezTo>
                  <a:cubicBezTo>
                    <a:pt x="13" y="197"/>
                    <a:pt x="14" y="202"/>
                    <a:pt x="15" y="206"/>
                  </a:cubicBezTo>
                  <a:lnTo>
                    <a:pt x="9" y="208"/>
                  </a:lnTo>
                  <a:close/>
                  <a:moveTo>
                    <a:pt x="483" y="203"/>
                  </a:moveTo>
                  <a:cubicBezTo>
                    <a:pt x="482" y="199"/>
                    <a:pt x="480" y="194"/>
                    <a:pt x="479" y="190"/>
                  </a:cubicBezTo>
                  <a:cubicBezTo>
                    <a:pt x="485" y="188"/>
                    <a:pt x="485" y="188"/>
                    <a:pt x="485" y="188"/>
                  </a:cubicBezTo>
                  <a:cubicBezTo>
                    <a:pt x="486" y="192"/>
                    <a:pt x="488" y="197"/>
                    <a:pt x="489" y="201"/>
                  </a:cubicBezTo>
                  <a:lnTo>
                    <a:pt x="483" y="203"/>
                  </a:lnTo>
                  <a:close/>
                  <a:moveTo>
                    <a:pt x="4" y="188"/>
                  </a:moveTo>
                  <a:cubicBezTo>
                    <a:pt x="3" y="183"/>
                    <a:pt x="2" y="178"/>
                    <a:pt x="1" y="173"/>
                  </a:cubicBezTo>
                  <a:cubicBezTo>
                    <a:pt x="7" y="173"/>
                    <a:pt x="7" y="173"/>
                    <a:pt x="7" y="173"/>
                  </a:cubicBezTo>
                  <a:cubicBezTo>
                    <a:pt x="8" y="177"/>
                    <a:pt x="9" y="182"/>
                    <a:pt x="10" y="186"/>
                  </a:cubicBezTo>
                  <a:lnTo>
                    <a:pt x="4" y="188"/>
                  </a:lnTo>
                  <a:close/>
                  <a:moveTo>
                    <a:pt x="476" y="184"/>
                  </a:moveTo>
                  <a:cubicBezTo>
                    <a:pt x="474" y="179"/>
                    <a:pt x="472" y="175"/>
                    <a:pt x="470" y="171"/>
                  </a:cubicBezTo>
                  <a:cubicBezTo>
                    <a:pt x="476" y="168"/>
                    <a:pt x="476" y="168"/>
                    <a:pt x="476" y="168"/>
                  </a:cubicBezTo>
                  <a:cubicBezTo>
                    <a:pt x="478" y="172"/>
                    <a:pt x="480" y="177"/>
                    <a:pt x="482" y="181"/>
                  </a:cubicBezTo>
                  <a:lnTo>
                    <a:pt x="476" y="184"/>
                  </a:lnTo>
                  <a:close/>
                  <a:moveTo>
                    <a:pt x="0" y="166"/>
                  </a:moveTo>
                  <a:cubicBezTo>
                    <a:pt x="0" y="162"/>
                    <a:pt x="0" y="157"/>
                    <a:pt x="0" y="152"/>
                  </a:cubicBezTo>
                  <a:cubicBezTo>
                    <a:pt x="6" y="152"/>
                    <a:pt x="6" y="152"/>
                    <a:pt x="6" y="152"/>
                  </a:cubicBezTo>
                  <a:cubicBezTo>
                    <a:pt x="6" y="157"/>
                    <a:pt x="6" y="161"/>
                    <a:pt x="7" y="166"/>
                  </a:cubicBezTo>
                  <a:lnTo>
                    <a:pt x="0" y="166"/>
                  </a:lnTo>
                  <a:close/>
                  <a:moveTo>
                    <a:pt x="467" y="165"/>
                  </a:moveTo>
                  <a:cubicBezTo>
                    <a:pt x="465" y="161"/>
                    <a:pt x="462" y="157"/>
                    <a:pt x="460" y="153"/>
                  </a:cubicBezTo>
                  <a:cubicBezTo>
                    <a:pt x="465" y="150"/>
                    <a:pt x="465" y="150"/>
                    <a:pt x="465" y="150"/>
                  </a:cubicBezTo>
                  <a:cubicBezTo>
                    <a:pt x="468" y="154"/>
                    <a:pt x="470" y="158"/>
                    <a:pt x="473" y="162"/>
                  </a:cubicBezTo>
                  <a:lnTo>
                    <a:pt x="467" y="165"/>
                  </a:lnTo>
                  <a:close/>
                  <a:moveTo>
                    <a:pt x="456" y="147"/>
                  </a:moveTo>
                  <a:cubicBezTo>
                    <a:pt x="454" y="144"/>
                    <a:pt x="451" y="140"/>
                    <a:pt x="448" y="136"/>
                  </a:cubicBezTo>
                  <a:cubicBezTo>
                    <a:pt x="453" y="132"/>
                    <a:pt x="453" y="132"/>
                    <a:pt x="453" y="132"/>
                  </a:cubicBezTo>
                  <a:cubicBezTo>
                    <a:pt x="456" y="136"/>
                    <a:pt x="459" y="140"/>
                    <a:pt x="461" y="144"/>
                  </a:cubicBezTo>
                  <a:lnTo>
                    <a:pt x="456" y="147"/>
                  </a:lnTo>
                  <a:close/>
                  <a:moveTo>
                    <a:pt x="6" y="145"/>
                  </a:moveTo>
                  <a:cubicBezTo>
                    <a:pt x="0" y="145"/>
                    <a:pt x="0" y="145"/>
                    <a:pt x="0" y="145"/>
                  </a:cubicBezTo>
                  <a:cubicBezTo>
                    <a:pt x="0" y="141"/>
                    <a:pt x="0" y="137"/>
                    <a:pt x="0" y="133"/>
                  </a:cubicBezTo>
                  <a:cubicBezTo>
                    <a:pt x="1" y="131"/>
                    <a:pt x="1" y="131"/>
                    <a:pt x="1" y="131"/>
                  </a:cubicBezTo>
                  <a:cubicBezTo>
                    <a:pt x="7" y="132"/>
                    <a:pt x="7" y="132"/>
                    <a:pt x="7" y="132"/>
                  </a:cubicBezTo>
                  <a:cubicBezTo>
                    <a:pt x="7" y="134"/>
                    <a:pt x="7" y="134"/>
                    <a:pt x="7" y="134"/>
                  </a:cubicBezTo>
                  <a:cubicBezTo>
                    <a:pt x="6" y="138"/>
                    <a:pt x="6" y="141"/>
                    <a:pt x="6" y="145"/>
                  </a:cubicBezTo>
                  <a:close/>
                  <a:moveTo>
                    <a:pt x="444" y="131"/>
                  </a:moveTo>
                  <a:cubicBezTo>
                    <a:pt x="441" y="127"/>
                    <a:pt x="438" y="123"/>
                    <a:pt x="435" y="120"/>
                  </a:cubicBezTo>
                  <a:cubicBezTo>
                    <a:pt x="440" y="116"/>
                    <a:pt x="440" y="116"/>
                    <a:pt x="440" y="116"/>
                  </a:cubicBezTo>
                  <a:cubicBezTo>
                    <a:pt x="443" y="119"/>
                    <a:pt x="446" y="123"/>
                    <a:pt x="449" y="127"/>
                  </a:cubicBezTo>
                  <a:lnTo>
                    <a:pt x="444" y="131"/>
                  </a:lnTo>
                  <a:close/>
                  <a:moveTo>
                    <a:pt x="8" y="125"/>
                  </a:moveTo>
                  <a:cubicBezTo>
                    <a:pt x="1" y="124"/>
                    <a:pt x="1" y="124"/>
                    <a:pt x="1" y="124"/>
                  </a:cubicBezTo>
                  <a:cubicBezTo>
                    <a:pt x="2" y="119"/>
                    <a:pt x="3" y="114"/>
                    <a:pt x="4" y="110"/>
                  </a:cubicBezTo>
                  <a:cubicBezTo>
                    <a:pt x="10" y="111"/>
                    <a:pt x="10" y="111"/>
                    <a:pt x="10" y="111"/>
                  </a:cubicBezTo>
                  <a:cubicBezTo>
                    <a:pt x="9" y="116"/>
                    <a:pt x="8" y="120"/>
                    <a:pt x="8" y="125"/>
                  </a:cubicBezTo>
                  <a:close/>
                  <a:moveTo>
                    <a:pt x="431" y="115"/>
                  </a:moveTo>
                  <a:cubicBezTo>
                    <a:pt x="427" y="111"/>
                    <a:pt x="424" y="108"/>
                    <a:pt x="421" y="105"/>
                  </a:cubicBezTo>
                  <a:cubicBezTo>
                    <a:pt x="425" y="100"/>
                    <a:pt x="425" y="100"/>
                    <a:pt x="425" y="100"/>
                  </a:cubicBezTo>
                  <a:cubicBezTo>
                    <a:pt x="429" y="104"/>
                    <a:pt x="432" y="107"/>
                    <a:pt x="435" y="110"/>
                  </a:cubicBezTo>
                  <a:lnTo>
                    <a:pt x="431" y="115"/>
                  </a:lnTo>
                  <a:close/>
                  <a:moveTo>
                    <a:pt x="12" y="105"/>
                  </a:moveTo>
                  <a:cubicBezTo>
                    <a:pt x="6" y="103"/>
                    <a:pt x="6" y="103"/>
                    <a:pt x="6" y="103"/>
                  </a:cubicBezTo>
                  <a:cubicBezTo>
                    <a:pt x="8" y="98"/>
                    <a:pt x="9" y="94"/>
                    <a:pt x="11" y="89"/>
                  </a:cubicBezTo>
                  <a:cubicBezTo>
                    <a:pt x="17" y="92"/>
                    <a:pt x="17" y="92"/>
                    <a:pt x="17" y="92"/>
                  </a:cubicBezTo>
                  <a:cubicBezTo>
                    <a:pt x="15" y="96"/>
                    <a:pt x="14" y="100"/>
                    <a:pt x="12" y="105"/>
                  </a:cubicBezTo>
                  <a:close/>
                  <a:moveTo>
                    <a:pt x="416" y="100"/>
                  </a:moveTo>
                  <a:cubicBezTo>
                    <a:pt x="413" y="97"/>
                    <a:pt x="409" y="94"/>
                    <a:pt x="406" y="90"/>
                  </a:cubicBezTo>
                  <a:cubicBezTo>
                    <a:pt x="410" y="86"/>
                    <a:pt x="410" y="86"/>
                    <a:pt x="410" y="86"/>
                  </a:cubicBezTo>
                  <a:cubicBezTo>
                    <a:pt x="414" y="89"/>
                    <a:pt x="417" y="92"/>
                    <a:pt x="420" y="95"/>
                  </a:cubicBezTo>
                  <a:lnTo>
                    <a:pt x="416" y="100"/>
                  </a:lnTo>
                  <a:close/>
                  <a:moveTo>
                    <a:pt x="401" y="86"/>
                  </a:moveTo>
                  <a:cubicBezTo>
                    <a:pt x="397" y="83"/>
                    <a:pt x="393" y="80"/>
                    <a:pt x="390" y="77"/>
                  </a:cubicBezTo>
                  <a:cubicBezTo>
                    <a:pt x="394" y="72"/>
                    <a:pt x="394" y="72"/>
                    <a:pt x="394" y="72"/>
                  </a:cubicBezTo>
                  <a:cubicBezTo>
                    <a:pt x="397" y="75"/>
                    <a:pt x="401" y="78"/>
                    <a:pt x="405" y="81"/>
                  </a:cubicBezTo>
                  <a:lnTo>
                    <a:pt x="401" y="86"/>
                  </a:lnTo>
                  <a:close/>
                  <a:moveTo>
                    <a:pt x="20" y="86"/>
                  </a:moveTo>
                  <a:cubicBezTo>
                    <a:pt x="14" y="83"/>
                    <a:pt x="14" y="83"/>
                    <a:pt x="14" y="83"/>
                  </a:cubicBezTo>
                  <a:cubicBezTo>
                    <a:pt x="16" y="79"/>
                    <a:pt x="18" y="74"/>
                    <a:pt x="21" y="70"/>
                  </a:cubicBezTo>
                  <a:cubicBezTo>
                    <a:pt x="26" y="74"/>
                    <a:pt x="26" y="74"/>
                    <a:pt x="26" y="74"/>
                  </a:cubicBezTo>
                  <a:cubicBezTo>
                    <a:pt x="24" y="78"/>
                    <a:pt x="22" y="82"/>
                    <a:pt x="20" y="86"/>
                  </a:cubicBezTo>
                  <a:close/>
                  <a:moveTo>
                    <a:pt x="384" y="73"/>
                  </a:moveTo>
                  <a:cubicBezTo>
                    <a:pt x="381" y="70"/>
                    <a:pt x="377" y="68"/>
                    <a:pt x="373" y="65"/>
                  </a:cubicBezTo>
                  <a:cubicBezTo>
                    <a:pt x="376" y="60"/>
                    <a:pt x="376" y="60"/>
                    <a:pt x="376" y="60"/>
                  </a:cubicBezTo>
                  <a:cubicBezTo>
                    <a:pt x="380" y="63"/>
                    <a:pt x="384" y="65"/>
                    <a:pt x="388" y="68"/>
                  </a:cubicBezTo>
                  <a:lnTo>
                    <a:pt x="384" y="73"/>
                  </a:lnTo>
                  <a:close/>
                  <a:moveTo>
                    <a:pt x="30" y="68"/>
                  </a:moveTo>
                  <a:cubicBezTo>
                    <a:pt x="25" y="65"/>
                    <a:pt x="25" y="65"/>
                    <a:pt x="25" y="65"/>
                  </a:cubicBezTo>
                  <a:cubicBezTo>
                    <a:pt x="28" y="61"/>
                    <a:pt x="31" y="57"/>
                    <a:pt x="34" y="53"/>
                  </a:cubicBezTo>
                  <a:cubicBezTo>
                    <a:pt x="39" y="58"/>
                    <a:pt x="39" y="58"/>
                    <a:pt x="39" y="58"/>
                  </a:cubicBezTo>
                  <a:cubicBezTo>
                    <a:pt x="36" y="61"/>
                    <a:pt x="33" y="65"/>
                    <a:pt x="30" y="68"/>
                  </a:cubicBezTo>
                  <a:close/>
                  <a:moveTo>
                    <a:pt x="367" y="61"/>
                  </a:moveTo>
                  <a:cubicBezTo>
                    <a:pt x="363" y="59"/>
                    <a:pt x="359" y="56"/>
                    <a:pt x="355" y="54"/>
                  </a:cubicBezTo>
                  <a:cubicBezTo>
                    <a:pt x="358" y="49"/>
                    <a:pt x="358" y="49"/>
                    <a:pt x="358" y="49"/>
                  </a:cubicBezTo>
                  <a:cubicBezTo>
                    <a:pt x="363" y="51"/>
                    <a:pt x="367" y="53"/>
                    <a:pt x="370" y="56"/>
                  </a:cubicBezTo>
                  <a:lnTo>
                    <a:pt x="367" y="61"/>
                  </a:lnTo>
                  <a:close/>
                  <a:moveTo>
                    <a:pt x="44" y="53"/>
                  </a:moveTo>
                  <a:cubicBezTo>
                    <a:pt x="39" y="48"/>
                    <a:pt x="39" y="48"/>
                    <a:pt x="39" y="48"/>
                  </a:cubicBezTo>
                  <a:cubicBezTo>
                    <a:pt x="42" y="45"/>
                    <a:pt x="46" y="42"/>
                    <a:pt x="50" y="39"/>
                  </a:cubicBezTo>
                  <a:cubicBezTo>
                    <a:pt x="54" y="44"/>
                    <a:pt x="54" y="44"/>
                    <a:pt x="54" y="44"/>
                  </a:cubicBezTo>
                  <a:cubicBezTo>
                    <a:pt x="50" y="46"/>
                    <a:pt x="47" y="50"/>
                    <a:pt x="44" y="53"/>
                  </a:cubicBezTo>
                  <a:close/>
                  <a:moveTo>
                    <a:pt x="349" y="51"/>
                  </a:moveTo>
                  <a:cubicBezTo>
                    <a:pt x="345" y="48"/>
                    <a:pt x="341" y="46"/>
                    <a:pt x="337" y="44"/>
                  </a:cubicBezTo>
                  <a:cubicBezTo>
                    <a:pt x="340" y="38"/>
                    <a:pt x="340" y="38"/>
                    <a:pt x="340" y="38"/>
                  </a:cubicBezTo>
                  <a:cubicBezTo>
                    <a:pt x="344" y="41"/>
                    <a:pt x="348" y="43"/>
                    <a:pt x="352" y="45"/>
                  </a:cubicBezTo>
                  <a:lnTo>
                    <a:pt x="349" y="51"/>
                  </a:lnTo>
                  <a:close/>
                  <a:moveTo>
                    <a:pt x="331" y="41"/>
                  </a:moveTo>
                  <a:cubicBezTo>
                    <a:pt x="327" y="39"/>
                    <a:pt x="322" y="37"/>
                    <a:pt x="318" y="35"/>
                  </a:cubicBezTo>
                  <a:cubicBezTo>
                    <a:pt x="321" y="29"/>
                    <a:pt x="321" y="29"/>
                    <a:pt x="321" y="29"/>
                  </a:cubicBezTo>
                  <a:cubicBezTo>
                    <a:pt x="325" y="31"/>
                    <a:pt x="329" y="33"/>
                    <a:pt x="334" y="35"/>
                  </a:cubicBezTo>
                  <a:lnTo>
                    <a:pt x="331" y="41"/>
                  </a:lnTo>
                  <a:close/>
                  <a:moveTo>
                    <a:pt x="59" y="39"/>
                  </a:moveTo>
                  <a:cubicBezTo>
                    <a:pt x="55" y="34"/>
                    <a:pt x="55" y="34"/>
                    <a:pt x="55" y="34"/>
                  </a:cubicBezTo>
                  <a:cubicBezTo>
                    <a:pt x="59" y="32"/>
                    <a:pt x="63" y="29"/>
                    <a:pt x="67" y="26"/>
                  </a:cubicBezTo>
                  <a:cubicBezTo>
                    <a:pt x="71" y="32"/>
                    <a:pt x="71" y="32"/>
                    <a:pt x="71" y="32"/>
                  </a:cubicBezTo>
                  <a:cubicBezTo>
                    <a:pt x="67" y="34"/>
                    <a:pt x="63" y="37"/>
                    <a:pt x="59" y="39"/>
                  </a:cubicBezTo>
                  <a:close/>
                  <a:moveTo>
                    <a:pt x="312" y="32"/>
                  </a:moveTo>
                  <a:cubicBezTo>
                    <a:pt x="308" y="31"/>
                    <a:pt x="303" y="29"/>
                    <a:pt x="299" y="27"/>
                  </a:cubicBezTo>
                  <a:cubicBezTo>
                    <a:pt x="301" y="21"/>
                    <a:pt x="301" y="21"/>
                    <a:pt x="301" y="21"/>
                  </a:cubicBezTo>
                  <a:cubicBezTo>
                    <a:pt x="305" y="23"/>
                    <a:pt x="310" y="25"/>
                    <a:pt x="314" y="27"/>
                  </a:cubicBezTo>
                  <a:lnTo>
                    <a:pt x="312" y="32"/>
                  </a:lnTo>
                  <a:close/>
                  <a:moveTo>
                    <a:pt x="77" y="28"/>
                  </a:moveTo>
                  <a:cubicBezTo>
                    <a:pt x="74" y="23"/>
                    <a:pt x="74" y="23"/>
                    <a:pt x="74" y="23"/>
                  </a:cubicBezTo>
                  <a:cubicBezTo>
                    <a:pt x="78" y="21"/>
                    <a:pt x="82" y="19"/>
                    <a:pt x="86" y="17"/>
                  </a:cubicBezTo>
                  <a:cubicBezTo>
                    <a:pt x="89" y="22"/>
                    <a:pt x="89" y="22"/>
                    <a:pt x="89" y="22"/>
                  </a:cubicBezTo>
                  <a:cubicBezTo>
                    <a:pt x="85" y="24"/>
                    <a:pt x="80" y="26"/>
                    <a:pt x="77" y="28"/>
                  </a:cubicBezTo>
                  <a:close/>
                  <a:moveTo>
                    <a:pt x="292" y="25"/>
                  </a:moveTo>
                  <a:cubicBezTo>
                    <a:pt x="288" y="24"/>
                    <a:pt x="284" y="22"/>
                    <a:pt x="279" y="21"/>
                  </a:cubicBezTo>
                  <a:cubicBezTo>
                    <a:pt x="281" y="15"/>
                    <a:pt x="281" y="15"/>
                    <a:pt x="281" y="15"/>
                  </a:cubicBezTo>
                  <a:cubicBezTo>
                    <a:pt x="285" y="16"/>
                    <a:pt x="290" y="18"/>
                    <a:pt x="294" y="19"/>
                  </a:cubicBezTo>
                  <a:lnTo>
                    <a:pt x="292" y="25"/>
                  </a:lnTo>
                  <a:close/>
                  <a:moveTo>
                    <a:pt x="95" y="20"/>
                  </a:moveTo>
                  <a:cubicBezTo>
                    <a:pt x="93" y="14"/>
                    <a:pt x="93" y="14"/>
                    <a:pt x="93" y="14"/>
                  </a:cubicBezTo>
                  <a:cubicBezTo>
                    <a:pt x="97" y="12"/>
                    <a:pt x="102" y="11"/>
                    <a:pt x="106" y="9"/>
                  </a:cubicBezTo>
                  <a:cubicBezTo>
                    <a:pt x="108" y="15"/>
                    <a:pt x="108" y="15"/>
                    <a:pt x="108" y="15"/>
                  </a:cubicBezTo>
                  <a:cubicBezTo>
                    <a:pt x="104" y="17"/>
                    <a:pt x="99" y="18"/>
                    <a:pt x="95" y="20"/>
                  </a:cubicBezTo>
                  <a:close/>
                  <a:moveTo>
                    <a:pt x="272" y="19"/>
                  </a:moveTo>
                  <a:cubicBezTo>
                    <a:pt x="268" y="18"/>
                    <a:pt x="263" y="17"/>
                    <a:pt x="259" y="16"/>
                  </a:cubicBezTo>
                  <a:cubicBezTo>
                    <a:pt x="260" y="9"/>
                    <a:pt x="260" y="9"/>
                    <a:pt x="260" y="9"/>
                  </a:cubicBezTo>
                  <a:cubicBezTo>
                    <a:pt x="265" y="10"/>
                    <a:pt x="270" y="12"/>
                    <a:pt x="274" y="13"/>
                  </a:cubicBezTo>
                  <a:lnTo>
                    <a:pt x="272" y="19"/>
                  </a:lnTo>
                  <a:close/>
                  <a:moveTo>
                    <a:pt x="252" y="14"/>
                  </a:moveTo>
                  <a:cubicBezTo>
                    <a:pt x="248" y="13"/>
                    <a:pt x="243" y="12"/>
                    <a:pt x="239" y="11"/>
                  </a:cubicBezTo>
                  <a:cubicBezTo>
                    <a:pt x="240" y="5"/>
                    <a:pt x="240" y="5"/>
                    <a:pt x="240" y="5"/>
                  </a:cubicBezTo>
                  <a:cubicBezTo>
                    <a:pt x="244" y="6"/>
                    <a:pt x="249" y="7"/>
                    <a:pt x="254" y="8"/>
                  </a:cubicBezTo>
                  <a:lnTo>
                    <a:pt x="252" y="14"/>
                  </a:lnTo>
                  <a:close/>
                  <a:moveTo>
                    <a:pt x="115" y="13"/>
                  </a:moveTo>
                  <a:cubicBezTo>
                    <a:pt x="113" y="7"/>
                    <a:pt x="113" y="7"/>
                    <a:pt x="113" y="7"/>
                  </a:cubicBezTo>
                  <a:cubicBezTo>
                    <a:pt x="118" y="6"/>
                    <a:pt x="122" y="5"/>
                    <a:pt x="127" y="4"/>
                  </a:cubicBezTo>
                  <a:cubicBezTo>
                    <a:pt x="128" y="10"/>
                    <a:pt x="128" y="10"/>
                    <a:pt x="128" y="10"/>
                  </a:cubicBezTo>
                  <a:cubicBezTo>
                    <a:pt x="124" y="11"/>
                    <a:pt x="119" y="12"/>
                    <a:pt x="115" y="13"/>
                  </a:cubicBezTo>
                  <a:close/>
                  <a:moveTo>
                    <a:pt x="232" y="10"/>
                  </a:moveTo>
                  <a:cubicBezTo>
                    <a:pt x="227" y="10"/>
                    <a:pt x="223" y="9"/>
                    <a:pt x="218" y="9"/>
                  </a:cubicBezTo>
                  <a:cubicBezTo>
                    <a:pt x="219" y="2"/>
                    <a:pt x="219" y="2"/>
                    <a:pt x="219" y="2"/>
                  </a:cubicBezTo>
                  <a:cubicBezTo>
                    <a:pt x="223" y="3"/>
                    <a:pt x="228" y="3"/>
                    <a:pt x="233" y="4"/>
                  </a:cubicBezTo>
                  <a:lnTo>
                    <a:pt x="232" y="10"/>
                  </a:lnTo>
                  <a:close/>
                  <a:moveTo>
                    <a:pt x="135" y="9"/>
                  </a:moveTo>
                  <a:cubicBezTo>
                    <a:pt x="134" y="3"/>
                    <a:pt x="134" y="3"/>
                    <a:pt x="134" y="3"/>
                  </a:cubicBezTo>
                  <a:cubicBezTo>
                    <a:pt x="138" y="2"/>
                    <a:pt x="142" y="2"/>
                    <a:pt x="146" y="1"/>
                  </a:cubicBezTo>
                  <a:cubicBezTo>
                    <a:pt x="148" y="1"/>
                    <a:pt x="148" y="1"/>
                    <a:pt x="148" y="1"/>
                  </a:cubicBezTo>
                  <a:cubicBezTo>
                    <a:pt x="149" y="8"/>
                    <a:pt x="149" y="8"/>
                    <a:pt x="149" y="8"/>
                  </a:cubicBezTo>
                  <a:cubicBezTo>
                    <a:pt x="146" y="8"/>
                    <a:pt x="146" y="8"/>
                    <a:pt x="146" y="8"/>
                  </a:cubicBezTo>
                  <a:cubicBezTo>
                    <a:pt x="143" y="8"/>
                    <a:pt x="139" y="9"/>
                    <a:pt x="135" y="9"/>
                  </a:cubicBezTo>
                  <a:close/>
                  <a:moveTo>
                    <a:pt x="211" y="8"/>
                  </a:moveTo>
                  <a:cubicBezTo>
                    <a:pt x="207" y="7"/>
                    <a:pt x="202" y="7"/>
                    <a:pt x="197" y="7"/>
                  </a:cubicBezTo>
                  <a:cubicBezTo>
                    <a:pt x="198" y="1"/>
                    <a:pt x="198" y="1"/>
                    <a:pt x="198" y="1"/>
                  </a:cubicBezTo>
                  <a:cubicBezTo>
                    <a:pt x="202" y="1"/>
                    <a:pt x="207" y="1"/>
                    <a:pt x="212" y="2"/>
                  </a:cubicBezTo>
                  <a:lnTo>
                    <a:pt x="211" y="8"/>
                  </a:lnTo>
                  <a:close/>
                  <a:moveTo>
                    <a:pt x="156" y="7"/>
                  </a:moveTo>
                  <a:cubicBezTo>
                    <a:pt x="155" y="1"/>
                    <a:pt x="155" y="1"/>
                    <a:pt x="155" y="1"/>
                  </a:cubicBezTo>
                  <a:cubicBezTo>
                    <a:pt x="160" y="0"/>
                    <a:pt x="165" y="0"/>
                    <a:pt x="169" y="0"/>
                  </a:cubicBezTo>
                  <a:cubicBezTo>
                    <a:pt x="170" y="6"/>
                    <a:pt x="170" y="6"/>
                    <a:pt x="170" y="6"/>
                  </a:cubicBezTo>
                  <a:cubicBezTo>
                    <a:pt x="165" y="7"/>
                    <a:pt x="160" y="7"/>
                    <a:pt x="156" y="7"/>
                  </a:cubicBezTo>
                  <a:close/>
                  <a:moveTo>
                    <a:pt x="190" y="7"/>
                  </a:moveTo>
                  <a:cubicBezTo>
                    <a:pt x="186" y="6"/>
                    <a:pt x="183" y="6"/>
                    <a:pt x="179" y="6"/>
                  </a:cubicBezTo>
                  <a:cubicBezTo>
                    <a:pt x="176" y="6"/>
                    <a:pt x="176" y="6"/>
                    <a:pt x="176" y="6"/>
                  </a:cubicBezTo>
                  <a:cubicBezTo>
                    <a:pt x="176" y="0"/>
                    <a:pt x="176" y="0"/>
                    <a:pt x="176" y="0"/>
                  </a:cubicBezTo>
                  <a:cubicBezTo>
                    <a:pt x="179" y="0"/>
                    <a:pt x="179" y="0"/>
                    <a:pt x="179" y="0"/>
                  </a:cubicBezTo>
                  <a:cubicBezTo>
                    <a:pt x="183" y="0"/>
                    <a:pt x="187" y="0"/>
                    <a:pt x="191" y="0"/>
                  </a:cubicBezTo>
                  <a:lnTo>
                    <a:pt x="190" y="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70" name="bIg Eye"/>
          <p:cNvGrpSpPr/>
          <p:nvPr userDrawn="1"/>
        </p:nvGrpSpPr>
        <p:grpSpPr>
          <a:xfrm>
            <a:off x="4379434" y="4670214"/>
            <a:ext cx="794070" cy="469104"/>
            <a:chOff x="2665413" y="2318584"/>
            <a:chExt cx="962025" cy="568325"/>
          </a:xfrm>
          <a:solidFill>
            <a:schemeClr val="tx2"/>
          </a:solidFill>
        </p:grpSpPr>
        <p:sp>
          <p:nvSpPr>
            <p:cNvPr id="71" name="Freeform 8"/>
            <p:cNvSpPr>
              <a:spLocks noEditPoints="1"/>
            </p:cNvSpPr>
            <p:nvPr userDrawn="1"/>
          </p:nvSpPr>
          <p:spPr bwMode="auto">
            <a:xfrm>
              <a:off x="3051176" y="2504321"/>
              <a:ext cx="190500" cy="188913"/>
            </a:xfrm>
            <a:custGeom>
              <a:avLst/>
              <a:gdLst>
                <a:gd name="T0" fmla="*/ 45 w 70"/>
                <a:gd name="T1" fmla="*/ 5 h 69"/>
                <a:gd name="T2" fmla="*/ 6 w 70"/>
                <a:gd name="T3" fmla="*/ 24 h 69"/>
                <a:gd name="T4" fmla="*/ 25 w 70"/>
                <a:gd name="T5" fmla="*/ 64 h 69"/>
                <a:gd name="T6" fmla="*/ 64 w 70"/>
                <a:gd name="T7" fmla="*/ 45 h 69"/>
                <a:gd name="T8" fmla="*/ 45 w 70"/>
                <a:gd name="T9" fmla="*/ 5 h 69"/>
                <a:gd name="T10" fmla="*/ 28 w 70"/>
                <a:gd name="T11" fmla="*/ 53 h 69"/>
                <a:gd name="T12" fmla="*/ 16 w 70"/>
                <a:gd name="T13" fmla="*/ 28 h 69"/>
                <a:gd name="T14" fmla="*/ 41 w 70"/>
                <a:gd name="T15" fmla="*/ 16 h 69"/>
                <a:gd name="T16" fmla="*/ 54 w 70"/>
                <a:gd name="T17" fmla="*/ 41 h 69"/>
                <a:gd name="T18" fmla="*/ 28 w 70"/>
                <a:gd name="T19" fmla="*/ 5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45" y="5"/>
                  </a:moveTo>
                  <a:cubicBezTo>
                    <a:pt x="29" y="0"/>
                    <a:pt x="11" y="8"/>
                    <a:pt x="6" y="24"/>
                  </a:cubicBezTo>
                  <a:cubicBezTo>
                    <a:pt x="0" y="41"/>
                    <a:pt x="9" y="58"/>
                    <a:pt x="25" y="64"/>
                  </a:cubicBezTo>
                  <a:cubicBezTo>
                    <a:pt x="41" y="69"/>
                    <a:pt x="59" y="61"/>
                    <a:pt x="64" y="45"/>
                  </a:cubicBezTo>
                  <a:cubicBezTo>
                    <a:pt x="70" y="28"/>
                    <a:pt x="61" y="11"/>
                    <a:pt x="45" y="5"/>
                  </a:cubicBezTo>
                  <a:moveTo>
                    <a:pt x="28" y="53"/>
                  </a:moveTo>
                  <a:cubicBezTo>
                    <a:pt x="18" y="50"/>
                    <a:pt x="12" y="38"/>
                    <a:pt x="16" y="28"/>
                  </a:cubicBezTo>
                  <a:cubicBezTo>
                    <a:pt x="20" y="18"/>
                    <a:pt x="31" y="12"/>
                    <a:pt x="41" y="16"/>
                  </a:cubicBezTo>
                  <a:cubicBezTo>
                    <a:pt x="52" y="19"/>
                    <a:pt x="57" y="31"/>
                    <a:pt x="54" y="41"/>
                  </a:cubicBezTo>
                  <a:cubicBezTo>
                    <a:pt x="50" y="51"/>
                    <a:pt x="39" y="57"/>
                    <a:pt x="28" y="5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2" name="Freeform 9"/>
            <p:cNvSpPr>
              <a:spLocks noEditPoints="1"/>
            </p:cNvSpPr>
            <p:nvPr userDrawn="1"/>
          </p:nvSpPr>
          <p:spPr bwMode="auto">
            <a:xfrm>
              <a:off x="2665413" y="2318584"/>
              <a:ext cx="962025" cy="568325"/>
            </a:xfrm>
            <a:custGeom>
              <a:avLst/>
              <a:gdLst>
                <a:gd name="T0" fmla="*/ 199 w 352"/>
                <a:gd name="T1" fmla="*/ 31 h 208"/>
                <a:gd name="T2" fmla="*/ 0 w 352"/>
                <a:gd name="T3" fmla="*/ 42 h 208"/>
                <a:gd name="T4" fmla="*/ 155 w 352"/>
                <a:gd name="T5" fmla="*/ 174 h 208"/>
                <a:gd name="T6" fmla="*/ 352 w 352"/>
                <a:gd name="T7" fmla="*/ 163 h 208"/>
                <a:gd name="T8" fmla="*/ 199 w 352"/>
                <a:gd name="T9" fmla="*/ 31 h 208"/>
                <a:gd name="T10" fmla="*/ 157 w 352"/>
                <a:gd name="T11" fmla="*/ 156 h 208"/>
                <a:gd name="T12" fmla="*/ 122 w 352"/>
                <a:gd name="T13" fmla="*/ 84 h 208"/>
                <a:gd name="T14" fmla="*/ 195 w 352"/>
                <a:gd name="T15" fmla="*/ 49 h 208"/>
                <a:gd name="T16" fmla="*/ 230 w 352"/>
                <a:gd name="T17" fmla="*/ 121 h 208"/>
                <a:gd name="T18" fmla="*/ 157 w 352"/>
                <a:gd name="T19" fmla="*/ 15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2" h="208">
                  <a:moveTo>
                    <a:pt x="199" y="31"/>
                  </a:moveTo>
                  <a:cubicBezTo>
                    <a:pt x="107" y="0"/>
                    <a:pt x="0" y="42"/>
                    <a:pt x="0" y="42"/>
                  </a:cubicBezTo>
                  <a:cubicBezTo>
                    <a:pt x="0" y="42"/>
                    <a:pt x="55" y="140"/>
                    <a:pt x="155" y="174"/>
                  </a:cubicBezTo>
                  <a:cubicBezTo>
                    <a:pt x="254" y="208"/>
                    <a:pt x="352" y="163"/>
                    <a:pt x="352" y="163"/>
                  </a:cubicBezTo>
                  <a:cubicBezTo>
                    <a:pt x="352" y="163"/>
                    <a:pt x="290" y="63"/>
                    <a:pt x="199" y="31"/>
                  </a:cubicBezTo>
                  <a:moveTo>
                    <a:pt x="157" y="156"/>
                  </a:moveTo>
                  <a:cubicBezTo>
                    <a:pt x="128" y="146"/>
                    <a:pt x="112" y="114"/>
                    <a:pt x="122" y="84"/>
                  </a:cubicBezTo>
                  <a:cubicBezTo>
                    <a:pt x="132" y="54"/>
                    <a:pt x="165" y="39"/>
                    <a:pt x="195" y="49"/>
                  </a:cubicBezTo>
                  <a:cubicBezTo>
                    <a:pt x="224" y="59"/>
                    <a:pt x="240" y="91"/>
                    <a:pt x="230" y="121"/>
                  </a:cubicBezTo>
                  <a:cubicBezTo>
                    <a:pt x="219" y="151"/>
                    <a:pt x="187" y="166"/>
                    <a:pt x="157" y="156"/>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sp>
        <p:nvSpPr>
          <p:cNvPr id="73" name="Line to bugle"/>
          <p:cNvSpPr>
            <a:spLocks noChangeArrowheads="1"/>
          </p:cNvSpPr>
          <p:nvPr userDrawn="1"/>
        </p:nvSpPr>
        <p:spPr bwMode="auto">
          <a:xfrm>
            <a:off x="3977158" y="5806284"/>
            <a:ext cx="19656" cy="525449"/>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4" name="Bugle"/>
          <p:cNvSpPr>
            <a:spLocks/>
          </p:cNvSpPr>
          <p:nvPr userDrawn="1"/>
        </p:nvSpPr>
        <p:spPr bwMode="auto">
          <a:xfrm>
            <a:off x="3712468" y="6260974"/>
            <a:ext cx="490069" cy="252897"/>
          </a:xfrm>
          <a:custGeom>
            <a:avLst/>
            <a:gdLst>
              <a:gd name="T0" fmla="*/ 374 w 374"/>
              <a:gd name="T1" fmla="*/ 97 h 193"/>
              <a:gd name="T2" fmla="*/ 348 w 374"/>
              <a:gd name="T3" fmla="*/ 76 h 193"/>
              <a:gd name="T4" fmla="*/ 348 w 374"/>
              <a:gd name="T5" fmla="*/ 93 h 193"/>
              <a:gd name="T6" fmla="*/ 269 w 374"/>
              <a:gd name="T7" fmla="*/ 93 h 193"/>
              <a:gd name="T8" fmla="*/ 200 w 374"/>
              <a:gd name="T9" fmla="*/ 42 h 193"/>
              <a:gd name="T10" fmla="*/ 200 w 374"/>
              <a:gd name="T11" fmla="*/ 93 h 193"/>
              <a:gd name="T12" fmla="*/ 124 w 374"/>
              <a:gd name="T13" fmla="*/ 93 h 193"/>
              <a:gd name="T14" fmla="*/ 0 w 374"/>
              <a:gd name="T15" fmla="*/ 0 h 193"/>
              <a:gd name="T16" fmla="*/ 0 w 374"/>
              <a:gd name="T17" fmla="*/ 193 h 193"/>
              <a:gd name="T18" fmla="*/ 124 w 374"/>
              <a:gd name="T19" fmla="*/ 100 h 193"/>
              <a:gd name="T20" fmla="*/ 200 w 374"/>
              <a:gd name="T21" fmla="*/ 100 h 193"/>
              <a:gd name="T22" fmla="*/ 200 w 374"/>
              <a:gd name="T23" fmla="*/ 152 h 193"/>
              <a:gd name="T24" fmla="*/ 269 w 374"/>
              <a:gd name="T25" fmla="*/ 100 h 193"/>
              <a:gd name="T26" fmla="*/ 348 w 374"/>
              <a:gd name="T27" fmla="*/ 100 h 193"/>
              <a:gd name="T28" fmla="*/ 348 w 374"/>
              <a:gd name="T29" fmla="*/ 116 h 193"/>
              <a:gd name="T30" fmla="*/ 374 w 374"/>
              <a:gd name="T31" fmla="*/ 9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4" h="193">
                <a:moveTo>
                  <a:pt x="374" y="97"/>
                </a:moveTo>
                <a:lnTo>
                  <a:pt x="348" y="76"/>
                </a:lnTo>
                <a:lnTo>
                  <a:pt x="348" y="93"/>
                </a:lnTo>
                <a:lnTo>
                  <a:pt x="269" y="93"/>
                </a:lnTo>
                <a:lnTo>
                  <a:pt x="200" y="42"/>
                </a:lnTo>
                <a:lnTo>
                  <a:pt x="200" y="93"/>
                </a:lnTo>
                <a:lnTo>
                  <a:pt x="124" y="93"/>
                </a:lnTo>
                <a:lnTo>
                  <a:pt x="0" y="0"/>
                </a:lnTo>
                <a:lnTo>
                  <a:pt x="0" y="193"/>
                </a:lnTo>
                <a:lnTo>
                  <a:pt x="124" y="100"/>
                </a:lnTo>
                <a:lnTo>
                  <a:pt x="200" y="100"/>
                </a:lnTo>
                <a:lnTo>
                  <a:pt x="200" y="152"/>
                </a:lnTo>
                <a:lnTo>
                  <a:pt x="269" y="100"/>
                </a:lnTo>
                <a:lnTo>
                  <a:pt x="348" y="100"/>
                </a:lnTo>
                <a:lnTo>
                  <a:pt x="348" y="116"/>
                </a:lnTo>
                <a:lnTo>
                  <a:pt x="374" y="97"/>
                </a:lnTo>
                <a:close/>
              </a:path>
            </a:pathLst>
          </a:custGeom>
          <a:solidFill>
            <a:srgbClr val="FCB53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75" name="Arrow round wheel 2"/>
          <p:cNvGrpSpPr/>
          <p:nvPr userDrawn="1"/>
        </p:nvGrpSpPr>
        <p:grpSpPr>
          <a:xfrm>
            <a:off x="3176536" y="5405318"/>
            <a:ext cx="811105" cy="564759"/>
            <a:chOff x="1208088" y="3209171"/>
            <a:chExt cx="982663" cy="684213"/>
          </a:xfrm>
        </p:grpSpPr>
        <p:sp>
          <p:nvSpPr>
            <p:cNvPr id="76" name="Freeform 12"/>
            <p:cNvSpPr>
              <a:spLocks noEditPoints="1"/>
            </p:cNvSpPr>
            <p:nvPr userDrawn="1"/>
          </p:nvSpPr>
          <p:spPr bwMode="auto">
            <a:xfrm>
              <a:off x="1208088" y="3220284"/>
              <a:ext cx="120650" cy="114300"/>
            </a:xfrm>
            <a:custGeom>
              <a:avLst/>
              <a:gdLst>
                <a:gd name="T0" fmla="*/ 76 w 76"/>
                <a:gd name="T1" fmla="*/ 72 h 72"/>
                <a:gd name="T2" fmla="*/ 0 w 76"/>
                <a:gd name="T3" fmla="*/ 58 h 72"/>
                <a:gd name="T4" fmla="*/ 48 w 76"/>
                <a:gd name="T5" fmla="*/ 0 h 72"/>
                <a:gd name="T6" fmla="*/ 76 w 76"/>
                <a:gd name="T7" fmla="*/ 72 h 72"/>
                <a:gd name="T8" fmla="*/ 17 w 76"/>
                <a:gd name="T9" fmla="*/ 51 h 72"/>
                <a:gd name="T10" fmla="*/ 62 w 76"/>
                <a:gd name="T11" fmla="*/ 60 h 72"/>
                <a:gd name="T12" fmla="*/ 46 w 76"/>
                <a:gd name="T13" fmla="*/ 19 h 72"/>
                <a:gd name="T14" fmla="*/ 17 w 76"/>
                <a:gd name="T15" fmla="*/ 51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2">
                  <a:moveTo>
                    <a:pt x="76" y="72"/>
                  </a:moveTo>
                  <a:lnTo>
                    <a:pt x="0" y="58"/>
                  </a:lnTo>
                  <a:lnTo>
                    <a:pt x="48" y="0"/>
                  </a:lnTo>
                  <a:lnTo>
                    <a:pt x="76" y="72"/>
                  </a:lnTo>
                  <a:close/>
                  <a:moveTo>
                    <a:pt x="17" y="51"/>
                  </a:moveTo>
                  <a:lnTo>
                    <a:pt x="62" y="60"/>
                  </a:lnTo>
                  <a:lnTo>
                    <a:pt x="46" y="19"/>
                  </a:lnTo>
                  <a:lnTo>
                    <a:pt x="17" y="5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7" name="Freeform 13"/>
            <p:cNvSpPr>
              <a:spLocks noEditPoints="1"/>
            </p:cNvSpPr>
            <p:nvPr userDrawn="1"/>
          </p:nvSpPr>
          <p:spPr bwMode="auto">
            <a:xfrm>
              <a:off x="1249363" y="3209171"/>
              <a:ext cx="941388" cy="684213"/>
            </a:xfrm>
            <a:custGeom>
              <a:avLst/>
              <a:gdLst>
                <a:gd name="T0" fmla="*/ 170 w 345"/>
                <a:gd name="T1" fmla="*/ 245 h 251"/>
                <a:gd name="T2" fmla="*/ 173 w 345"/>
                <a:gd name="T3" fmla="*/ 251 h 251"/>
                <a:gd name="T4" fmla="*/ 149 w 345"/>
                <a:gd name="T5" fmla="*/ 243 h 251"/>
                <a:gd name="T6" fmla="*/ 191 w 345"/>
                <a:gd name="T7" fmla="*/ 251 h 251"/>
                <a:gd name="T8" fmla="*/ 205 w 345"/>
                <a:gd name="T9" fmla="*/ 248 h 251"/>
                <a:gd name="T10" fmla="*/ 127 w 345"/>
                <a:gd name="T11" fmla="*/ 245 h 251"/>
                <a:gd name="T12" fmla="*/ 141 w 345"/>
                <a:gd name="T13" fmla="*/ 249 h 251"/>
                <a:gd name="T14" fmla="*/ 224 w 345"/>
                <a:gd name="T15" fmla="*/ 237 h 251"/>
                <a:gd name="T16" fmla="*/ 121 w 345"/>
                <a:gd name="T17" fmla="*/ 243 h 251"/>
                <a:gd name="T18" fmla="*/ 123 w 345"/>
                <a:gd name="T19" fmla="*/ 237 h 251"/>
                <a:gd name="T20" fmla="*/ 230 w 345"/>
                <a:gd name="T21" fmla="*/ 235 h 251"/>
                <a:gd name="T22" fmla="*/ 233 w 345"/>
                <a:gd name="T23" fmla="*/ 241 h 251"/>
                <a:gd name="T24" fmla="*/ 91 w 345"/>
                <a:gd name="T25" fmla="*/ 224 h 251"/>
                <a:gd name="T26" fmla="*/ 252 w 345"/>
                <a:gd name="T27" fmla="*/ 232 h 251"/>
                <a:gd name="T28" fmla="*/ 265 w 345"/>
                <a:gd name="T29" fmla="*/ 225 h 251"/>
                <a:gd name="T30" fmla="*/ 81 w 345"/>
                <a:gd name="T31" fmla="*/ 225 h 251"/>
                <a:gd name="T32" fmla="*/ 85 w 345"/>
                <a:gd name="T33" fmla="*/ 220 h 251"/>
                <a:gd name="T34" fmla="*/ 271 w 345"/>
                <a:gd name="T35" fmla="*/ 222 h 251"/>
                <a:gd name="T36" fmla="*/ 282 w 345"/>
                <a:gd name="T37" fmla="*/ 213 h 251"/>
                <a:gd name="T38" fmla="*/ 54 w 345"/>
                <a:gd name="T39" fmla="*/ 204 h 251"/>
                <a:gd name="T40" fmla="*/ 64 w 345"/>
                <a:gd name="T41" fmla="*/ 213 h 251"/>
                <a:gd name="T42" fmla="*/ 293 w 345"/>
                <a:gd name="T43" fmla="*/ 194 h 251"/>
                <a:gd name="T44" fmla="*/ 49 w 345"/>
                <a:gd name="T45" fmla="*/ 199 h 251"/>
                <a:gd name="T46" fmla="*/ 53 w 345"/>
                <a:gd name="T47" fmla="*/ 194 h 251"/>
                <a:gd name="T48" fmla="*/ 298 w 345"/>
                <a:gd name="T49" fmla="*/ 189 h 251"/>
                <a:gd name="T50" fmla="*/ 303 w 345"/>
                <a:gd name="T51" fmla="*/ 193 h 251"/>
                <a:gd name="T52" fmla="*/ 32 w 345"/>
                <a:gd name="T53" fmla="*/ 167 h 251"/>
                <a:gd name="T54" fmla="*/ 316 w 345"/>
                <a:gd name="T55" fmla="*/ 177 h 251"/>
                <a:gd name="T56" fmla="*/ 318 w 345"/>
                <a:gd name="T57" fmla="*/ 161 h 251"/>
                <a:gd name="T58" fmla="*/ 316 w 345"/>
                <a:gd name="T59" fmla="*/ 177 h 251"/>
                <a:gd name="T60" fmla="*/ 22 w 345"/>
                <a:gd name="T61" fmla="*/ 149 h 251"/>
                <a:gd name="T62" fmla="*/ 327 w 345"/>
                <a:gd name="T63" fmla="*/ 158 h 251"/>
                <a:gd name="T64" fmla="*/ 333 w 345"/>
                <a:gd name="T65" fmla="*/ 145 h 251"/>
                <a:gd name="T66" fmla="*/ 8 w 345"/>
                <a:gd name="T67" fmla="*/ 132 h 251"/>
                <a:gd name="T68" fmla="*/ 13 w 345"/>
                <a:gd name="T69" fmla="*/ 146 h 251"/>
                <a:gd name="T70" fmla="*/ 333 w 345"/>
                <a:gd name="T71" fmla="*/ 123 h 251"/>
                <a:gd name="T72" fmla="*/ 6 w 345"/>
                <a:gd name="T73" fmla="*/ 125 h 251"/>
                <a:gd name="T74" fmla="*/ 12 w 345"/>
                <a:gd name="T75" fmla="*/ 124 h 251"/>
                <a:gd name="T76" fmla="*/ 335 w 345"/>
                <a:gd name="T77" fmla="*/ 117 h 251"/>
                <a:gd name="T78" fmla="*/ 341 w 345"/>
                <a:gd name="T79" fmla="*/ 118 h 251"/>
                <a:gd name="T80" fmla="*/ 6 w 345"/>
                <a:gd name="T81" fmla="*/ 90 h 251"/>
                <a:gd name="T82" fmla="*/ 344 w 345"/>
                <a:gd name="T83" fmla="*/ 97 h 251"/>
                <a:gd name="T84" fmla="*/ 345 w 345"/>
                <a:gd name="T85" fmla="*/ 83 h 251"/>
                <a:gd name="T86" fmla="*/ 0 w 345"/>
                <a:gd name="T87" fmla="*/ 78 h 251"/>
                <a:gd name="T88" fmla="*/ 6 w 345"/>
                <a:gd name="T89" fmla="*/ 78 h 251"/>
                <a:gd name="T90" fmla="*/ 339 w 345"/>
                <a:gd name="T91" fmla="*/ 76 h 251"/>
                <a:gd name="T92" fmla="*/ 345 w 345"/>
                <a:gd name="T93" fmla="*/ 76 h 251"/>
                <a:gd name="T94" fmla="*/ 0 w 345"/>
                <a:gd name="T95" fmla="*/ 62 h 251"/>
                <a:gd name="T96" fmla="*/ 7 w 345"/>
                <a:gd name="T97" fmla="*/ 63 h 251"/>
                <a:gd name="T98" fmla="*/ 342 w 345"/>
                <a:gd name="T99" fmla="*/ 40 h 251"/>
                <a:gd name="T100" fmla="*/ 334 w 345"/>
                <a:gd name="T101" fmla="*/ 35 h 251"/>
                <a:gd name="T102" fmla="*/ 340 w 345"/>
                <a:gd name="T103" fmla="*/ 33 h 251"/>
                <a:gd name="T104" fmla="*/ 323 w 345"/>
                <a:gd name="T105" fmla="*/ 3 h 251"/>
                <a:gd name="T106" fmla="*/ 328 w 345"/>
                <a:gd name="T107" fmla="*/ 15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5" h="251">
                  <a:moveTo>
                    <a:pt x="173" y="251"/>
                  </a:moveTo>
                  <a:cubicBezTo>
                    <a:pt x="172" y="251"/>
                    <a:pt x="171" y="251"/>
                    <a:pt x="170" y="251"/>
                  </a:cubicBezTo>
                  <a:cubicBezTo>
                    <a:pt x="170" y="245"/>
                    <a:pt x="170" y="245"/>
                    <a:pt x="170" y="245"/>
                  </a:cubicBezTo>
                  <a:cubicBezTo>
                    <a:pt x="174" y="245"/>
                    <a:pt x="179" y="245"/>
                    <a:pt x="184" y="245"/>
                  </a:cubicBezTo>
                  <a:cubicBezTo>
                    <a:pt x="184" y="251"/>
                    <a:pt x="184" y="251"/>
                    <a:pt x="184" y="251"/>
                  </a:cubicBezTo>
                  <a:cubicBezTo>
                    <a:pt x="180" y="251"/>
                    <a:pt x="177" y="251"/>
                    <a:pt x="173" y="251"/>
                  </a:cubicBezTo>
                  <a:close/>
                  <a:moveTo>
                    <a:pt x="163" y="251"/>
                  </a:moveTo>
                  <a:cubicBezTo>
                    <a:pt x="158" y="251"/>
                    <a:pt x="153" y="250"/>
                    <a:pt x="148" y="250"/>
                  </a:cubicBezTo>
                  <a:cubicBezTo>
                    <a:pt x="149" y="243"/>
                    <a:pt x="149" y="243"/>
                    <a:pt x="149" y="243"/>
                  </a:cubicBezTo>
                  <a:cubicBezTo>
                    <a:pt x="154" y="244"/>
                    <a:pt x="158" y="245"/>
                    <a:pt x="163" y="245"/>
                  </a:cubicBezTo>
                  <a:lnTo>
                    <a:pt x="163" y="251"/>
                  </a:lnTo>
                  <a:close/>
                  <a:moveTo>
                    <a:pt x="191" y="251"/>
                  </a:moveTo>
                  <a:cubicBezTo>
                    <a:pt x="190" y="244"/>
                    <a:pt x="190" y="244"/>
                    <a:pt x="190" y="244"/>
                  </a:cubicBezTo>
                  <a:cubicBezTo>
                    <a:pt x="195" y="244"/>
                    <a:pt x="199" y="243"/>
                    <a:pt x="204" y="242"/>
                  </a:cubicBezTo>
                  <a:cubicBezTo>
                    <a:pt x="205" y="248"/>
                    <a:pt x="205" y="248"/>
                    <a:pt x="205" y="248"/>
                  </a:cubicBezTo>
                  <a:cubicBezTo>
                    <a:pt x="200" y="249"/>
                    <a:pt x="196" y="250"/>
                    <a:pt x="191" y="251"/>
                  </a:cubicBezTo>
                  <a:close/>
                  <a:moveTo>
                    <a:pt x="141" y="249"/>
                  </a:moveTo>
                  <a:cubicBezTo>
                    <a:pt x="137" y="248"/>
                    <a:pt x="132" y="247"/>
                    <a:pt x="127" y="245"/>
                  </a:cubicBezTo>
                  <a:cubicBezTo>
                    <a:pt x="129" y="239"/>
                    <a:pt x="129" y="239"/>
                    <a:pt x="129" y="239"/>
                  </a:cubicBezTo>
                  <a:cubicBezTo>
                    <a:pt x="133" y="240"/>
                    <a:pt x="138" y="241"/>
                    <a:pt x="142" y="242"/>
                  </a:cubicBezTo>
                  <a:lnTo>
                    <a:pt x="141" y="249"/>
                  </a:lnTo>
                  <a:close/>
                  <a:moveTo>
                    <a:pt x="212" y="247"/>
                  </a:moveTo>
                  <a:cubicBezTo>
                    <a:pt x="211" y="241"/>
                    <a:pt x="211" y="241"/>
                    <a:pt x="211" y="241"/>
                  </a:cubicBezTo>
                  <a:cubicBezTo>
                    <a:pt x="215" y="240"/>
                    <a:pt x="220" y="239"/>
                    <a:pt x="224" y="237"/>
                  </a:cubicBezTo>
                  <a:cubicBezTo>
                    <a:pt x="226" y="243"/>
                    <a:pt x="226" y="243"/>
                    <a:pt x="226" y="243"/>
                  </a:cubicBezTo>
                  <a:cubicBezTo>
                    <a:pt x="221" y="245"/>
                    <a:pt x="217" y="246"/>
                    <a:pt x="212" y="247"/>
                  </a:cubicBezTo>
                  <a:close/>
                  <a:moveTo>
                    <a:pt x="121" y="243"/>
                  </a:moveTo>
                  <a:cubicBezTo>
                    <a:pt x="116" y="242"/>
                    <a:pt x="112" y="240"/>
                    <a:pt x="107" y="238"/>
                  </a:cubicBezTo>
                  <a:cubicBezTo>
                    <a:pt x="110" y="233"/>
                    <a:pt x="110" y="233"/>
                    <a:pt x="110" y="233"/>
                  </a:cubicBezTo>
                  <a:cubicBezTo>
                    <a:pt x="114" y="234"/>
                    <a:pt x="118" y="236"/>
                    <a:pt x="123" y="237"/>
                  </a:cubicBezTo>
                  <a:lnTo>
                    <a:pt x="121" y="243"/>
                  </a:lnTo>
                  <a:close/>
                  <a:moveTo>
                    <a:pt x="233" y="241"/>
                  </a:moveTo>
                  <a:cubicBezTo>
                    <a:pt x="230" y="235"/>
                    <a:pt x="230" y="235"/>
                    <a:pt x="230" y="235"/>
                  </a:cubicBezTo>
                  <a:cubicBezTo>
                    <a:pt x="235" y="233"/>
                    <a:pt x="239" y="232"/>
                    <a:pt x="243" y="230"/>
                  </a:cubicBezTo>
                  <a:cubicBezTo>
                    <a:pt x="246" y="236"/>
                    <a:pt x="246" y="236"/>
                    <a:pt x="246" y="236"/>
                  </a:cubicBezTo>
                  <a:cubicBezTo>
                    <a:pt x="241" y="238"/>
                    <a:pt x="237" y="239"/>
                    <a:pt x="233" y="241"/>
                  </a:cubicBezTo>
                  <a:close/>
                  <a:moveTo>
                    <a:pt x="101" y="236"/>
                  </a:moveTo>
                  <a:cubicBezTo>
                    <a:pt x="96" y="234"/>
                    <a:pt x="92" y="231"/>
                    <a:pt x="88" y="229"/>
                  </a:cubicBezTo>
                  <a:cubicBezTo>
                    <a:pt x="91" y="224"/>
                    <a:pt x="91" y="224"/>
                    <a:pt x="91" y="224"/>
                  </a:cubicBezTo>
                  <a:cubicBezTo>
                    <a:pt x="95" y="226"/>
                    <a:pt x="99" y="228"/>
                    <a:pt x="103" y="230"/>
                  </a:cubicBezTo>
                  <a:lnTo>
                    <a:pt x="101" y="236"/>
                  </a:lnTo>
                  <a:close/>
                  <a:moveTo>
                    <a:pt x="252" y="232"/>
                  </a:moveTo>
                  <a:cubicBezTo>
                    <a:pt x="249" y="227"/>
                    <a:pt x="249" y="227"/>
                    <a:pt x="249" y="227"/>
                  </a:cubicBezTo>
                  <a:cubicBezTo>
                    <a:pt x="253" y="225"/>
                    <a:pt x="257" y="222"/>
                    <a:pt x="261" y="220"/>
                  </a:cubicBezTo>
                  <a:cubicBezTo>
                    <a:pt x="265" y="225"/>
                    <a:pt x="265" y="225"/>
                    <a:pt x="265" y="225"/>
                  </a:cubicBezTo>
                  <a:cubicBezTo>
                    <a:pt x="261" y="228"/>
                    <a:pt x="256" y="230"/>
                    <a:pt x="252" y="232"/>
                  </a:cubicBezTo>
                  <a:close/>
                  <a:moveTo>
                    <a:pt x="82" y="225"/>
                  </a:moveTo>
                  <a:cubicBezTo>
                    <a:pt x="81" y="225"/>
                    <a:pt x="81" y="225"/>
                    <a:pt x="81" y="225"/>
                  </a:cubicBezTo>
                  <a:cubicBezTo>
                    <a:pt x="77" y="223"/>
                    <a:pt x="74" y="220"/>
                    <a:pt x="70" y="217"/>
                  </a:cubicBezTo>
                  <a:cubicBezTo>
                    <a:pt x="74" y="212"/>
                    <a:pt x="74" y="212"/>
                    <a:pt x="74" y="212"/>
                  </a:cubicBezTo>
                  <a:cubicBezTo>
                    <a:pt x="77" y="215"/>
                    <a:pt x="81" y="217"/>
                    <a:pt x="85" y="220"/>
                  </a:cubicBezTo>
                  <a:cubicBezTo>
                    <a:pt x="85" y="220"/>
                    <a:pt x="85" y="220"/>
                    <a:pt x="85" y="220"/>
                  </a:cubicBezTo>
                  <a:lnTo>
                    <a:pt x="82" y="225"/>
                  </a:lnTo>
                  <a:close/>
                  <a:moveTo>
                    <a:pt x="271" y="222"/>
                  </a:moveTo>
                  <a:cubicBezTo>
                    <a:pt x="267" y="216"/>
                    <a:pt x="267" y="216"/>
                    <a:pt x="267" y="216"/>
                  </a:cubicBezTo>
                  <a:cubicBezTo>
                    <a:pt x="271" y="214"/>
                    <a:pt x="275" y="211"/>
                    <a:pt x="278" y="208"/>
                  </a:cubicBezTo>
                  <a:cubicBezTo>
                    <a:pt x="282" y="213"/>
                    <a:pt x="282" y="213"/>
                    <a:pt x="282" y="213"/>
                  </a:cubicBezTo>
                  <a:cubicBezTo>
                    <a:pt x="278" y="216"/>
                    <a:pt x="274" y="219"/>
                    <a:pt x="271" y="222"/>
                  </a:cubicBezTo>
                  <a:close/>
                  <a:moveTo>
                    <a:pt x="64" y="213"/>
                  </a:moveTo>
                  <a:cubicBezTo>
                    <a:pt x="61" y="210"/>
                    <a:pt x="57" y="207"/>
                    <a:pt x="54" y="204"/>
                  </a:cubicBezTo>
                  <a:cubicBezTo>
                    <a:pt x="58" y="199"/>
                    <a:pt x="58" y="199"/>
                    <a:pt x="58" y="199"/>
                  </a:cubicBezTo>
                  <a:cubicBezTo>
                    <a:pt x="61" y="202"/>
                    <a:pt x="65" y="205"/>
                    <a:pt x="68" y="208"/>
                  </a:cubicBezTo>
                  <a:lnTo>
                    <a:pt x="64" y="213"/>
                  </a:lnTo>
                  <a:close/>
                  <a:moveTo>
                    <a:pt x="287" y="209"/>
                  </a:moveTo>
                  <a:cubicBezTo>
                    <a:pt x="283" y="204"/>
                    <a:pt x="283" y="204"/>
                    <a:pt x="283" y="204"/>
                  </a:cubicBezTo>
                  <a:cubicBezTo>
                    <a:pt x="287" y="201"/>
                    <a:pt x="290" y="198"/>
                    <a:pt x="293" y="194"/>
                  </a:cubicBezTo>
                  <a:cubicBezTo>
                    <a:pt x="298" y="199"/>
                    <a:pt x="298" y="199"/>
                    <a:pt x="298" y="199"/>
                  </a:cubicBezTo>
                  <a:cubicBezTo>
                    <a:pt x="295" y="202"/>
                    <a:pt x="291" y="205"/>
                    <a:pt x="287" y="209"/>
                  </a:cubicBezTo>
                  <a:close/>
                  <a:moveTo>
                    <a:pt x="49" y="199"/>
                  </a:moveTo>
                  <a:cubicBezTo>
                    <a:pt x="45" y="195"/>
                    <a:pt x="42" y="192"/>
                    <a:pt x="39" y="188"/>
                  </a:cubicBezTo>
                  <a:cubicBezTo>
                    <a:pt x="44" y="184"/>
                    <a:pt x="44" y="184"/>
                    <a:pt x="44" y="184"/>
                  </a:cubicBezTo>
                  <a:cubicBezTo>
                    <a:pt x="47" y="188"/>
                    <a:pt x="50" y="191"/>
                    <a:pt x="53" y="194"/>
                  </a:cubicBezTo>
                  <a:lnTo>
                    <a:pt x="49" y="199"/>
                  </a:lnTo>
                  <a:close/>
                  <a:moveTo>
                    <a:pt x="303" y="193"/>
                  </a:moveTo>
                  <a:cubicBezTo>
                    <a:pt x="298" y="189"/>
                    <a:pt x="298" y="189"/>
                    <a:pt x="298" y="189"/>
                  </a:cubicBezTo>
                  <a:cubicBezTo>
                    <a:pt x="301" y="186"/>
                    <a:pt x="304" y="182"/>
                    <a:pt x="307" y="179"/>
                  </a:cubicBezTo>
                  <a:cubicBezTo>
                    <a:pt x="312" y="182"/>
                    <a:pt x="312" y="182"/>
                    <a:pt x="312" y="182"/>
                  </a:cubicBezTo>
                  <a:cubicBezTo>
                    <a:pt x="309" y="186"/>
                    <a:pt x="306" y="190"/>
                    <a:pt x="303" y="193"/>
                  </a:cubicBezTo>
                  <a:close/>
                  <a:moveTo>
                    <a:pt x="35" y="183"/>
                  </a:moveTo>
                  <a:cubicBezTo>
                    <a:pt x="32" y="179"/>
                    <a:pt x="29" y="175"/>
                    <a:pt x="27" y="171"/>
                  </a:cubicBezTo>
                  <a:cubicBezTo>
                    <a:pt x="32" y="167"/>
                    <a:pt x="32" y="167"/>
                    <a:pt x="32" y="167"/>
                  </a:cubicBezTo>
                  <a:cubicBezTo>
                    <a:pt x="34" y="171"/>
                    <a:pt x="37" y="175"/>
                    <a:pt x="40" y="179"/>
                  </a:cubicBezTo>
                  <a:lnTo>
                    <a:pt x="35" y="183"/>
                  </a:lnTo>
                  <a:close/>
                  <a:moveTo>
                    <a:pt x="316" y="177"/>
                  </a:moveTo>
                  <a:cubicBezTo>
                    <a:pt x="311" y="173"/>
                    <a:pt x="311" y="173"/>
                    <a:pt x="311" y="173"/>
                  </a:cubicBezTo>
                  <a:cubicBezTo>
                    <a:pt x="312" y="171"/>
                    <a:pt x="314" y="169"/>
                    <a:pt x="315" y="166"/>
                  </a:cubicBezTo>
                  <a:cubicBezTo>
                    <a:pt x="316" y="165"/>
                    <a:pt x="317" y="163"/>
                    <a:pt x="318" y="161"/>
                  </a:cubicBezTo>
                  <a:cubicBezTo>
                    <a:pt x="323" y="165"/>
                    <a:pt x="323" y="165"/>
                    <a:pt x="323" y="165"/>
                  </a:cubicBezTo>
                  <a:cubicBezTo>
                    <a:pt x="323" y="166"/>
                    <a:pt x="321" y="168"/>
                    <a:pt x="320" y="170"/>
                  </a:cubicBezTo>
                  <a:cubicBezTo>
                    <a:pt x="319" y="172"/>
                    <a:pt x="317" y="174"/>
                    <a:pt x="316" y="177"/>
                  </a:cubicBezTo>
                  <a:close/>
                  <a:moveTo>
                    <a:pt x="23" y="165"/>
                  </a:moveTo>
                  <a:cubicBezTo>
                    <a:pt x="20" y="161"/>
                    <a:pt x="18" y="156"/>
                    <a:pt x="16" y="152"/>
                  </a:cubicBezTo>
                  <a:cubicBezTo>
                    <a:pt x="22" y="149"/>
                    <a:pt x="22" y="149"/>
                    <a:pt x="22" y="149"/>
                  </a:cubicBezTo>
                  <a:cubicBezTo>
                    <a:pt x="24" y="154"/>
                    <a:pt x="26" y="158"/>
                    <a:pt x="28" y="162"/>
                  </a:cubicBezTo>
                  <a:lnTo>
                    <a:pt x="23" y="165"/>
                  </a:lnTo>
                  <a:close/>
                  <a:moveTo>
                    <a:pt x="327" y="158"/>
                  </a:moveTo>
                  <a:cubicBezTo>
                    <a:pt x="321" y="155"/>
                    <a:pt x="321" y="155"/>
                    <a:pt x="321" y="155"/>
                  </a:cubicBezTo>
                  <a:cubicBezTo>
                    <a:pt x="323" y="151"/>
                    <a:pt x="325" y="147"/>
                    <a:pt x="327" y="143"/>
                  </a:cubicBezTo>
                  <a:cubicBezTo>
                    <a:pt x="333" y="145"/>
                    <a:pt x="333" y="145"/>
                    <a:pt x="333" y="145"/>
                  </a:cubicBezTo>
                  <a:cubicBezTo>
                    <a:pt x="331" y="150"/>
                    <a:pt x="329" y="154"/>
                    <a:pt x="327" y="158"/>
                  </a:cubicBezTo>
                  <a:close/>
                  <a:moveTo>
                    <a:pt x="13" y="146"/>
                  </a:moveTo>
                  <a:cubicBezTo>
                    <a:pt x="11" y="141"/>
                    <a:pt x="10" y="137"/>
                    <a:pt x="8" y="132"/>
                  </a:cubicBezTo>
                  <a:cubicBezTo>
                    <a:pt x="14" y="130"/>
                    <a:pt x="14" y="130"/>
                    <a:pt x="14" y="130"/>
                  </a:cubicBezTo>
                  <a:cubicBezTo>
                    <a:pt x="16" y="135"/>
                    <a:pt x="17" y="139"/>
                    <a:pt x="19" y="143"/>
                  </a:cubicBezTo>
                  <a:lnTo>
                    <a:pt x="13" y="146"/>
                  </a:lnTo>
                  <a:close/>
                  <a:moveTo>
                    <a:pt x="335" y="139"/>
                  </a:moveTo>
                  <a:cubicBezTo>
                    <a:pt x="329" y="137"/>
                    <a:pt x="329" y="137"/>
                    <a:pt x="329" y="137"/>
                  </a:cubicBezTo>
                  <a:cubicBezTo>
                    <a:pt x="331" y="132"/>
                    <a:pt x="332" y="128"/>
                    <a:pt x="333" y="123"/>
                  </a:cubicBezTo>
                  <a:cubicBezTo>
                    <a:pt x="339" y="125"/>
                    <a:pt x="339" y="125"/>
                    <a:pt x="339" y="125"/>
                  </a:cubicBezTo>
                  <a:cubicBezTo>
                    <a:pt x="338" y="130"/>
                    <a:pt x="337" y="134"/>
                    <a:pt x="335" y="139"/>
                  </a:cubicBezTo>
                  <a:close/>
                  <a:moveTo>
                    <a:pt x="6" y="125"/>
                  </a:moveTo>
                  <a:cubicBezTo>
                    <a:pt x="5" y="121"/>
                    <a:pt x="4" y="116"/>
                    <a:pt x="3" y="112"/>
                  </a:cubicBezTo>
                  <a:cubicBezTo>
                    <a:pt x="9" y="110"/>
                    <a:pt x="9" y="110"/>
                    <a:pt x="9" y="110"/>
                  </a:cubicBezTo>
                  <a:cubicBezTo>
                    <a:pt x="10" y="115"/>
                    <a:pt x="11" y="119"/>
                    <a:pt x="12" y="124"/>
                  </a:cubicBezTo>
                  <a:lnTo>
                    <a:pt x="6" y="125"/>
                  </a:lnTo>
                  <a:close/>
                  <a:moveTo>
                    <a:pt x="341" y="118"/>
                  </a:moveTo>
                  <a:cubicBezTo>
                    <a:pt x="335" y="117"/>
                    <a:pt x="335" y="117"/>
                    <a:pt x="335" y="117"/>
                  </a:cubicBezTo>
                  <a:cubicBezTo>
                    <a:pt x="336" y="112"/>
                    <a:pt x="337" y="108"/>
                    <a:pt x="337" y="103"/>
                  </a:cubicBezTo>
                  <a:cubicBezTo>
                    <a:pt x="344" y="104"/>
                    <a:pt x="344" y="104"/>
                    <a:pt x="344" y="104"/>
                  </a:cubicBezTo>
                  <a:cubicBezTo>
                    <a:pt x="343" y="109"/>
                    <a:pt x="342" y="113"/>
                    <a:pt x="341" y="118"/>
                  </a:cubicBezTo>
                  <a:close/>
                  <a:moveTo>
                    <a:pt x="2" y="105"/>
                  </a:moveTo>
                  <a:cubicBezTo>
                    <a:pt x="1" y="100"/>
                    <a:pt x="0" y="95"/>
                    <a:pt x="0" y="90"/>
                  </a:cubicBezTo>
                  <a:cubicBezTo>
                    <a:pt x="6" y="90"/>
                    <a:pt x="6" y="90"/>
                    <a:pt x="6" y="90"/>
                  </a:cubicBezTo>
                  <a:cubicBezTo>
                    <a:pt x="7" y="95"/>
                    <a:pt x="7" y="99"/>
                    <a:pt x="8" y="104"/>
                  </a:cubicBezTo>
                  <a:lnTo>
                    <a:pt x="2" y="105"/>
                  </a:lnTo>
                  <a:close/>
                  <a:moveTo>
                    <a:pt x="344" y="97"/>
                  </a:moveTo>
                  <a:cubicBezTo>
                    <a:pt x="338" y="96"/>
                    <a:pt x="338" y="96"/>
                    <a:pt x="338" y="96"/>
                  </a:cubicBezTo>
                  <a:cubicBezTo>
                    <a:pt x="339" y="92"/>
                    <a:pt x="339" y="87"/>
                    <a:pt x="339" y="83"/>
                  </a:cubicBezTo>
                  <a:cubicBezTo>
                    <a:pt x="345" y="83"/>
                    <a:pt x="345" y="83"/>
                    <a:pt x="345" y="83"/>
                  </a:cubicBezTo>
                  <a:cubicBezTo>
                    <a:pt x="345" y="88"/>
                    <a:pt x="345" y="92"/>
                    <a:pt x="344" y="97"/>
                  </a:cubicBezTo>
                  <a:close/>
                  <a:moveTo>
                    <a:pt x="0" y="83"/>
                  </a:moveTo>
                  <a:cubicBezTo>
                    <a:pt x="0" y="81"/>
                    <a:pt x="0" y="80"/>
                    <a:pt x="0" y="78"/>
                  </a:cubicBezTo>
                  <a:cubicBezTo>
                    <a:pt x="0" y="75"/>
                    <a:pt x="0" y="72"/>
                    <a:pt x="0" y="69"/>
                  </a:cubicBezTo>
                  <a:cubicBezTo>
                    <a:pt x="6" y="69"/>
                    <a:pt x="6" y="69"/>
                    <a:pt x="6" y="69"/>
                  </a:cubicBezTo>
                  <a:cubicBezTo>
                    <a:pt x="6" y="72"/>
                    <a:pt x="6" y="75"/>
                    <a:pt x="6" y="78"/>
                  </a:cubicBezTo>
                  <a:cubicBezTo>
                    <a:pt x="6" y="80"/>
                    <a:pt x="6" y="81"/>
                    <a:pt x="6" y="83"/>
                  </a:cubicBezTo>
                  <a:lnTo>
                    <a:pt x="0" y="83"/>
                  </a:lnTo>
                  <a:close/>
                  <a:moveTo>
                    <a:pt x="339" y="76"/>
                  </a:moveTo>
                  <a:cubicBezTo>
                    <a:pt x="339" y="71"/>
                    <a:pt x="339" y="67"/>
                    <a:pt x="338" y="62"/>
                  </a:cubicBezTo>
                  <a:cubicBezTo>
                    <a:pt x="345" y="61"/>
                    <a:pt x="345" y="61"/>
                    <a:pt x="345" y="61"/>
                  </a:cubicBezTo>
                  <a:cubicBezTo>
                    <a:pt x="345" y="66"/>
                    <a:pt x="345" y="71"/>
                    <a:pt x="345" y="76"/>
                  </a:cubicBezTo>
                  <a:lnTo>
                    <a:pt x="339" y="76"/>
                  </a:lnTo>
                  <a:close/>
                  <a:moveTo>
                    <a:pt x="7" y="63"/>
                  </a:moveTo>
                  <a:cubicBezTo>
                    <a:pt x="0" y="62"/>
                    <a:pt x="0" y="62"/>
                    <a:pt x="0" y="62"/>
                  </a:cubicBezTo>
                  <a:cubicBezTo>
                    <a:pt x="1" y="57"/>
                    <a:pt x="1" y="52"/>
                    <a:pt x="2" y="48"/>
                  </a:cubicBezTo>
                  <a:cubicBezTo>
                    <a:pt x="8" y="49"/>
                    <a:pt x="8" y="49"/>
                    <a:pt x="8" y="49"/>
                  </a:cubicBezTo>
                  <a:cubicBezTo>
                    <a:pt x="8" y="53"/>
                    <a:pt x="7" y="58"/>
                    <a:pt x="7" y="63"/>
                  </a:cubicBezTo>
                  <a:close/>
                  <a:moveTo>
                    <a:pt x="338" y="55"/>
                  </a:moveTo>
                  <a:cubicBezTo>
                    <a:pt x="337" y="51"/>
                    <a:pt x="336" y="46"/>
                    <a:pt x="335" y="42"/>
                  </a:cubicBezTo>
                  <a:cubicBezTo>
                    <a:pt x="342" y="40"/>
                    <a:pt x="342" y="40"/>
                    <a:pt x="342" y="40"/>
                  </a:cubicBezTo>
                  <a:cubicBezTo>
                    <a:pt x="343" y="45"/>
                    <a:pt x="343" y="50"/>
                    <a:pt x="344" y="54"/>
                  </a:cubicBezTo>
                  <a:lnTo>
                    <a:pt x="338" y="55"/>
                  </a:lnTo>
                  <a:close/>
                  <a:moveTo>
                    <a:pt x="334" y="35"/>
                  </a:moveTo>
                  <a:cubicBezTo>
                    <a:pt x="333" y="30"/>
                    <a:pt x="332" y="26"/>
                    <a:pt x="330" y="22"/>
                  </a:cubicBezTo>
                  <a:cubicBezTo>
                    <a:pt x="336" y="20"/>
                    <a:pt x="336" y="20"/>
                    <a:pt x="336" y="20"/>
                  </a:cubicBezTo>
                  <a:cubicBezTo>
                    <a:pt x="338" y="24"/>
                    <a:pt x="339" y="29"/>
                    <a:pt x="340" y="33"/>
                  </a:cubicBezTo>
                  <a:lnTo>
                    <a:pt x="334" y="35"/>
                  </a:lnTo>
                  <a:close/>
                  <a:moveTo>
                    <a:pt x="328" y="15"/>
                  </a:moveTo>
                  <a:cubicBezTo>
                    <a:pt x="327" y="11"/>
                    <a:pt x="325" y="7"/>
                    <a:pt x="323" y="3"/>
                  </a:cubicBezTo>
                  <a:cubicBezTo>
                    <a:pt x="329" y="0"/>
                    <a:pt x="329" y="0"/>
                    <a:pt x="329" y="0"/>
                  </a:cubicBezTo>
                  <a:cubicBezTo>
                    <a:pt x="331" y="4"/>
                    <a:pt x="332" y="9"/>
                    <a:pt x="334" y="13"/>
                  </a:cubicBezTo>
                  <a:lnTo>
                    <a:pt x="328" y="1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78" name="Wheel connector"/>
          <p:cNvGrpSpPr/>
          <p:nvPr userDrawn="1"/>
        </p:nvGrpSpPr>
        <p:grpSpPr>
          <a:xfrm>
            <a:off x="3615502" y="5246766"/>
            <a:ext cx="926414" cy="807173"/>
            <a:chOff x="1739901" y="3017084"/>
            <a:chExt cx="1122362" cy="977900"/>
          </a:xfrm>
        </p:grpSpPr>
        <p:sp>
          <p:nvSpPr>
            <p:cNvPr id="79" name="Freeform 14"/>
            <p:cNvSpPr>
              <a:spLocks/>
            </p:cNvSpPr>
            <p:nvPr userDrawn="1"/>
          </p:nvSpPr>
          <p:spPr bwMode="auto">
            <a:xfrm>
              <a:off x="1739901" y="3415546"/>
              <a:ext cx="925513" cy="579438"/>
            </a:xfrm>
            <a:custGeom>
              <a:avLst/>
              <a:gdLst>
                <a:gd name="T0" fmla="*/ 575 w 583"/>
                <a:gd name="T1" fmla="*/ 365 h 365"/>
                <a:gd name="T2" fmla="*/ 0 w 583"/>
                <a:gd name="T3" fmla="*/ 14 h 365"/>
                <a:gd name="T4" fmla="*/ 9 w 583"/>
                <a:gd name="T5" fmla="*/ 0 h 365"/>
                <a:gd name="T6" fmla="*/ 583 w 583"/>
                <a:gd name="T7" fmla="*/ 351 h 365"/>
                <a:gd name="T8" fmla="*/ 575 w 583"/>
                <a:gd name="T9" fmla="*/ 365 h 365"/>
              </a:gdLst>
              <a:ahLst/>
              <a:cxnLst>
                <a:cxn ang="0">
                  <a:pos x="T0" y="T1"/>
                </a:cxn>
                <a:cxn ang="0">
                  <a:pos x="T2" y="T3"/>
                </a:cxn>
                <a:cxn ang="0">
                  <a:pos x="T4" y="T5"/>
                </a:cxn>
                <a:cxn ang="0">
                  <a:pos x="T6" y="T7"/>
                </a:cxn>
                <a:cxn ang="0">
                  <a:pos x="T8" y="T9"/>
                </a:cxn>
              </a:cxnLst>
              <a:rect l="0" t="0" r="r" b="b"/>
              <a:pathLst>
                <a:path w="583" h="365">
                  <a:moveTo>
                    <a:pt x="575" y="365"/>
                  </a:moveTo>
                  <a:lnTo>
                    <a:pt x="0" y="14"/>
                  </a:lnTo>
                  <a:lnTo>
                    <a:pt x="9" y="0"/>
                  </a:lnTo>
                  <a:lnTo>
                    <a:pt x="583" y="351"/>
                  </a:lnTo>
                  <a:lnTo>
                    <a:pt x="575" y="36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0" name="Freeform 15"/>
            <p:cNvSpPr>
              <a:spLocks/>
            </p:cNvSpPr>
            <p:nvPr userDrawn="1"/>
          </p:nvSpPr>
          <p:spPr bwMode="auto">
            <a:xfrm>
              <a:off x="2001838" y="3017084"/>
              <a:ext cx="860425" cy="681038"/>
            </a:xfrm>
            <a:custGeom>
              <a:avLst/>
              <a:gdLst>
                <a:gd name="T0" fmla="*/ 532 w 542"/>
                <a:gd name="T1" fmla="*/ 429 h 429"/>
                <a:gd name="T2" fmla="*/ 0 w 542"/>
                <a:gd name="T3" fmla="*/ 12 h 429"/>
                <a:gd name="T4" fmla="*/ 11 w 542"/>
                <a:gd name="T5" fmla="*/ 0 h 429"/>
                <a:gd name="T6" fmla="*/ 542 w 542"/>
                <a:gd name="T7" fmla="*/ 417 h 429"/>
                <a:gd name="T8" fmla="*/ 532 w 542"/>
                <a:gd name="T9" fmla="*/ 429 h 429"/>
              </a:gdLst>
              <a:ahLst/>
              <a:cxnLst>
                <a:cxn ang="0">
                  <a:pos x="T0" y="T1"/>
                </a:cxn>
                <a:cxn ang="0">
                  <a:pos x="T2" y="T3"/>
                </a:cxn>
                <a:cxn ang="0">
                  <a:pos x="T4" y="T5"/>
                </a:cxn>
                <a:cxn ang="0">
                  <a:pos x="T6" y="T7"/>
                </a:cxn>
                <a:cxn ang="0">
                  <a:pos x="T8" y="T9"/>
                </a:cxn>
              </a:cxnLst>
              <a:rect l="0" t="0" r="r" b="b"/>
              <a:pathLst>
                <a:path w="542" h="429">
                  <a:moveTo>
                    <a:pt x="532" y="429"/>
                  </a:moveTo>
                  <a:lnTo>
                    <a:pt x="0" y="12"/>
                  </a:lnTo>
                  <a:lnTo>
                    <a:pt x="11" y="0"/>
                  </a:lnTo>
                  <a:lnTo>
                    <a:pt x="542" y="417"/>
                  </a:lnTo>
                  <a:lnTo>
                    <a:pt x="532" y="42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81" name="Arrow around wheel 1"/>
          <p:cNvGrpSpPr/>
          <p:nvPr userDrawn="1"/>
        </p:nvGrpSpPr>
        <p:grpSpPr>
          <a:xfrm>
            <a:off x="3395364" y="5077731"/>
            <a:ext cx="517587" cy="638139"/>
            <a:chOff x="1473201" y="2812296"/>
            <a:chExt cx="627063" cy="773113"/>
          </a:xfrm>
        </p:grpSpPr>
        <p:sp>
          <p:nvSpPr>
            <p:cNvPr id="82" name="Freeform 16"/>
            <p:cNvSpPr>
              <a:spLocks noEditPoints="1"/>
            </p:cNvSpPr>
            <p:nvPr userDrawn="1"/>
          </p:nvSpPr>
          <p:spPr bwMode="auto">
            <a:xfrm>
              <a:off x="1978026" y="2812296"/>
              <a:ext cx="122238" cy="115888"/>
            </a:xfrm>
            <a:custGeom>
              <a:avLst/>
              <a:gdLst>
                <a:gd name="T0" fmla="*/ 0 w 77"/>
                <a:gd name="T1" fmla="*/ 73 h 73"/>
                <a:gd name="T2" fmla="*/ 31 w 77"/>
                <a:gd name="T3" fmla="*/ 0 h 73"/>
                <a:gd name="T4" fmla="*/ 77 w 77"/>
                <a:gd name="T5" fmla="*/ 64 h 73"/>
                <a:gd name="T6" fmla="*/ 0 w 77"/>
                <a:gd name="T7" fmla="*/ 73 h 73"/>
                <a:gd name="T8" fmla="*/ 33 w 77"/>
                <a:gd name="T9" fmla="*/ 19 h 73"/>
                <a:gd name="T10" fmla="*/ 15 w 77"/>
                <a:gd name="T11" fmla="*/ 62 h 73"/>
                <a:gd name="T12" fmla="*/ 60 w 77"/>
                <a:gd name="T13" fmla="*/ 57 h 73"/>
                <a:gd name="T14" fmla="*/ 33 w 77"/>
                <a:gd name="T15" fmla="*/ 19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0" y="73"/>
                  </a:moveTo>
                  <a:lnTo>
                    <a:pt x="31" y="0"/>
                  </a:lnTo>
                  <a:lnTo>
                    <a:pt x="77" y="64"/>
                  </a:lnTo>
                  <a:lnTo>
                    <a:pt x="0" y="73"/>
                  </a:lnTo>
                  <a:close/>
                  <a:moveTo>
                    <a:pt x="33" y="19"/>
                  </a:moveTo>
                  <a:lnTo>
                    <a:pt x="15" y="62"/>
                  </a:lnTo>
                  <a:lnTo>
                    <a:pt x="60" y="57"/>
                  </a:lnTo>
                  <a:lnTo>
                    <a:pt x="33" y="1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3" name="Freeform 17"/>
            <p:cNvSpPr>
              <a:spLocks noEditPoints="1"/>
            </p:cNvSpPr>
            <p:nvPr userDrawn="1"/>
          </p:nvSpPr>
          <p:spPr bwMode="auto">
            <a:xfrm>
              <a:off x="1473201" y="2834521"/>
              <a:ext cx="509588" cy="750888"/>
            </a:xfrm>
            <a:custGeom>
              <a:avLst/>
              <a:gdLst>
                <a:gd name="T0" fmla="*/ 83 w 187"/>
                <a:gd name="T1" fmla="*/ 270 h 275"/>
                <a:gd name="T2" fmla="*/ 99 w 187"/>
                <a:gd name="T3" fmla="*/ 269 h 275"/>
                <a:gd name="T4" fmla="*/ 77 w 187"/>
                <a:gd name="T5" fmla="*/ 267 h 275"/>
                <a:gd name="T6" fmla="*/ 68 w 187"/>
                <a:gd name="T7" fmla="*/ 254 h 275"/>
                <a:gd name="T8" fmla="*/ 77 w 187"/>
                <a:gd name="T9" fmla="*/ 267 h 275"/>
                <a:gd name="T10" fmla="*/ 49 w 187"/>
                <a:gd name="T11" fmla="*/ 248 h 275"/>
                <a:gd name="T12" fmla="*/ 52 w 187"/>
                <a:gd name="T13" fmla="*/ 242 h 275"/>
                <a:gd name="T14" fmla="*/ 63 w 187"/>
                <a:gd name="T15" fmla="*/ 250 h 275"/>
                <a:gd name="T16" fmla="*/ 42 w 187"/>
                <a:gd name="T17" fmla="*/ 241 h 275"/>
                <a:gd name="T18" fmla="*/ 38 w 187"/>
                <a:gd name="T19" fmla="*/ 227 h 275"/>
                <a:gd name="T20" fmla="*/ 42 w 187"/>
                <a:gd name="T21" fmla="*/ 241 h 275"/>
                <a:gd name="T22" fmla="*/ 20 w 187"/>
                <a:gd name="T23" fmla="*/ 213 h 275"/>
                <a:gd name="T24" fmla="*/ 33 w 187"/>
                <a:gd name="T25" fmla="*/ 221 h 275"/>
                <a:gd name="T26" fmla="*/ 17 w 187"/>
                <a:gd name="T27" fmla="*/ 207 h 275"/>
                <a:gd name="T28" fmla="*/ 17 w 187"/>
                <a:gd name="T29" fmla="*/ 192 h 275"/>
                <a:gd name="T30" fmla="*/ 17 w 187"/>
                <a:gd name="T31" fmla="*/ 207 h 275"/>
                <a:gd name="T32" fmla="*/ 4 w 187"/>
                <a:gd name="T33" fmla="*/ 174 h 275"/>
                <a:gd name="T34" fmla="*/ 14 w 187"/>
                <a:gd name="T35" fmla="*/ 185 h 275"/>
                <a:gd name="T36" fmla="*/ 3 w 187"/>
                <a:gd name="T37" fmla="*/ 167 h 275"/>
                <a:gd name="T38" fmla="*/ 7 w 187"/>
                <a:gd name="T39" fmla="*/ 152 h 275"/>
                <a:gd name="T40" fmla="*/ 3 w 187"/>
                <a:gd name="T41" fmla="*/ 167 h 275"/>
                <a:gd name="T42" fmla="*/ 0 w 187"/>
                <a:gd name="T43" fmla="*/ 141 h 275"/>
                <a:gd name="T44" fmla="*/ 7 w 187"/>
                <a:gd name="T45" fmla="*/ 131 h 275"/>
                <a:gd name="T46" fmla="*/ 7 w 187"/>
                <a:gd name="T47" fmla="*/ 145 h 275"/>
                <a:gd name="T48" fmla="*/ 8 w 187"/>
                <a:gd name="T49" fmla="*/ 125 h 275"/>
                <a:gd name="T50" fmla="*/ 4 w 187"/>
                <a:gd name="T51" fmla="*/ 110 h 275"/>
                <a:gd name="T52" fmla="*/ 8 w 187"/>
                <a:gd name="T53" fmla="*/ 125 h 275"/>
                <a:gd name="T54" fmla="*/ 6 w 187"/>
                <a:gd name="T55" fmla="*/ 103 h 275"/>
                <a:gd name="T56" fmla="*/ 16 w 187"/>
                <a:gd name="T57" fmla="*/ 92 h 275"/>
                <a:gd name="T58" fmla="*/ 19 w 187"/>
                <a:gd name="T59" fmla="*/ 85 h 275"/>
                <a:gd name="T60" fmla="*/ 20 w 187"/>
                <a:gd name="T61" fmla="*/ 70 h 275"/>
                <a:gd name="T62" fmla="*/ 19 w 187"/>
                <a:gd name="T63" fmla="*/ 85 h 275"/>
                <a:gd name="T64" fmla="*/ 24 w 187"/>
                <a:gd name="T65" fmla="*/ 64 h 275"/>
                <a:gd name="T66" fmla="*/ 37 w 187"/>
                <a:gd name="T67" fmla="*/ 56 h 275"/>
                <a:gd name="T68" fmla="*/ 41 w 187"/>
                <a:gd name="T69" fmla="*/ 51 h 275"/>
                <a:gd name="T70" fmla="*/ 47 w 187"/>
                <a:gd name="T71" fmla="*/ 37 h 275"/>
                <a:gd name="T72" fmla="*/ 41 w 187"/>
                <a:gd name="T73" fmla="*/ 51 h 275"/>
                <a:gd name="T74" fmla="*/ 52 w 187"/>
                <a:gd name="T75" fmla="*/ 32 h 275"/>
                <a:gd name="T76" fmla="*/ 67 w 187"/>
                <a:gd name="T77" fmla="*/ 29 h 275"/>
                <a:gd name="T78" fmla="*/ 73 w 187"/>
                <a:gd name="T79" fmla="*/ 25 h 275"/>
                <a:gd name="T80" fmla="*/ 82 w 187"/>
                <a:gd name="T81" fmla="*/ 13 h 275"/>
                <a:gd name="T82" fmla="*/ 73 w 187"/>
                <a:gd name="T83" fmla="*/ 25 h 275"/>
                <a:gd name="T84" fmla="*/ 89 w 187"/>
                <a:gd name="T85" fmla="*/ 10 h 275"/>
                <a:gd name="T86" fmla="*/ 104 w 187"/>
                <a:gd name="T87" fmla="*/ 12 h 275"/>
                <a:gd name="T88" fmla="*/ 185 w 187"/>
                <a:gd name="T89" fmla="*/ 14 h 275"/>
                <a:gd name="T90" fmla="*/ 173 w 187"/>
                <a:gd name="T91" fmla="*/ 4 h 275"/>
                <a:gd name="T92" fmla="*/ 185 w 187"/>
                <a:gd name="T93" fmla="*/ 14 h 275"/>
                <a:gd name="T94" fmla="*/ 109 w 187"/>
                <a:gd name="T95" fmla="*/ 4 h 275"/>
                <a:gd name="T96" fmla="*/ 124 w 187"/>
                <a:gd name="T97" fmla="*/ 8 h 275"/>
                <a:gd name="T98" fmla="*/ 165 w 187"/>
                <a:gd name="T99" fmla="*/ 9 h 275"/>
                <a:gd name="T100" fmla="*/ 152 w 187"/>
                <a:gd name="T101" fmla="*/ 1 h 275"/>
                <a:gd name="T102" fmla="*/ 165 w 187"/>
                <a:gd name="T103" fmla="*/ 9 h 275"/>
                <a:gd name="T104" fmla="*/ 131 w 187"/>
                <a:gd name="T105" fmla="*/ 1 h 275"/>
                <a:gd name="T106" fmla="*/ 145 w 187"/>
                <a:gd name="T107" fmla="*/ 7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7" h="275">
                  <a:moveTo>
                    <a:pt x="97" y="275"/>
                  </a:moveTo>
                  <a:cubicBezTo>
                    <a:pt x="93" y="273"/>
                    <a:pt x="88" y="272"/>
                    <a:pt x="83" y="270"/>
                  </a:cubicBezTo>
                  <a:cubicBezTo>
                    <a:pt x="86" y="264"/>
                    <a:pt x="86" y="264"/>
                    <a:pt x="86" y="264"/>
                  </a:cubicBezTo>
                  <a:cubicBezTo>
                    <a:pt x="90" y="266"/>
                    <a:pt x="95" y="267"/>
                    <a:pt x="99" y="269"/>
                  </a:cubicBezTo>
                  <a:lnTo>
                    <a:pt x="97" y="275"/>
                  </a:lnTo>
                  <a:close/>
                  <a:moveTo>
                    <a:pt x="77" y="267"/>
                  </a:moveTo>
                  <a:cubicBezTo>
                    <a:pt x="73" y="264"/>
                    <a:pt x="69" y="262"/>
                    <a:pt x="65" y="259"/>
                  </a:cubicBezTo>
                  <a:cubicBezTo>
                    <a:pt x="68" y="254"/>
                    <a:pt x="68" y="254"/>
                    <a:pt x="68" y="254"/>
                  </a:cubicBezTo>
                  <a:cubicBezTo>
                    <a:pt x="72" y="257"/>
                    <a:pt x="76" y="259"/>
                    <a:pt x="80" y="261"/>
                  </a:cubicBezTo>
                  <a:lnTo>
                    <a:pt x="77" y="267"/>
                  </a:lnTo>
                  <a:close/>
                  <a:moveTo>
                    <a:pt x="59" y="255"/>
                  </a:moveTo>
                  <a:cubicBezTo>
                    <a:pt x="55" y="253"/>
                    <a:pt x="52" y="250"/>
                    <a:pt x="49" y="248"/>
                  </a:cubicBezTo>
                  <a:cubicBezTo>
                    <a:pt x="48" y="246"/>
                    <a:pt x="48" y="246"/>
                    <a:pt x="48" y="246"/>
                  </a:cubicBezTo>
                  <a:cubicBezTo>
                    <a:pt x="52" y="242"/>
                    <a:pt x="52" y="242"/>
                    <a:pt x="52" y="242"/>
                  </a:cubicBezTo>
                  <a:cubicBezTo>
                    <a:pt x="53" y="243"/>
                    <a:pt x="53" y="243"/>
                    <a:pt x="53" y="243"/>
                  </a:cubicBezTo>
                  <a:cubicBezTo>
                    <a:pt x="56" y="245"/>
                    <a:pt x="59" y="248"/>
                    <a:pt x="63" y="250"/>
                  </a:cubicBezTo>
                  <a:lnTo>
                    <a:pt x="59" y="255"/>
                  </a:lnTo>
                  <a:close/>
                  <a:moveTo>
                    <a:pt x="42" y="241"/>
                  </a:moveTo>
                  <a:cubicBezTo>
                    <a:pt x="39" y="238"/>
                    <a:pt x="36" y="234"/>
                    <a:pt x="33" y="231"/>
                  </a:cubicBezTo>
                  <a:cubicBezTo>
                    <a:pt x="38" y="227"/>
                    <a:pt x="38" y="227"/>
                    <a:pt x="38" y="227"/>
                  </a:cubicBezTo>
                  <a:cubicBezTo>
                    <a:pt x="41" y="230"/>
                    <a:pt x="44" y="234"/>
                    <a:pt x="47" y="237"/>
                  </a:cubicBezTo>
                  <a:lnTo>
                    <a:pt x="42" y="241"/>
                  </a:lnTo>
                  <a:close/>
                  <a:moveTo>
                    <a:pt x="28" y="225"/>
                  </a:moveTo>
                  <a:cubicBezTo>
                    <a:pt x="25" y="221"/>
                    <a:pt x="23" y="217"/>
                    <a:pt x="20" y="213"/>
                  </a:cubicBezTo>
                  <a:cubicBezTo>
                    <a:pt x="26" y="210"/>
                    <a:pt x="26" y="210"/>
                    <a:pt x="26" y="210"/>
                  </a:cubicBezTo>
                  <a:cubicBezTo>
                    <a:pt x="28" y="214"/>
                    <a:pt x="31" y="218"/>
                    <a:pt x="33" y="221"/>
                  </a:cubicBezTo>
                  <a:lnTo>
                    <a:pt x="28" y="225"/>
                  </a:lnTo>
                  <a:close/>
                  <a:moveTo>
                    <a:pt x="17" y="207"/>
                  </a:moveTo>
                  <a:cubicBezTo>
                    <a:pt x="15" y="203"/>
                    <a:pt x="13" y="198"/>
                    <a:pt x="11" y="194"/>
                  </a:cubicBezTo>
                  <a:cubicBezTo>
                    <a:pt x="17" y="192"/>
                    <a:pt x="17" y="192"/>
                    <a:pt x="17" y="192"/>
                  </a:cubicBezTo>
                  <a:cubicBezTo>
                    <a:pt x="18" y="196"/>
                    <a:pt x="20" y="200"/>
                    <a:pt x="22" y="204"/>
                  </a:cubicBezTo>
                  <a:lnTo>
                    <a:pt x="17" y="207"/>
                  </a:lnTo>
                  <a:close/>
                  <a:moveTo>
                    <a:pt x="8" y="187"/>
                  </a:moveTo>
                  <a:cubicBezTo>
                    <a:pt x="7" y="183"/>
                    <a:pt x="5" y="178"/>
                    <a:pt x="4" y="174"/>
                  </a:cubicBezTo>
                  <a:cubicBezTo>
                    <a:pt x="10" y="172"/>
                    <a:pt x="10" y="172"/>
                    <a:pt x="10" y="172"/>
                  </a:cubicBezTo>
                  <a:cubicBezTo>
                    <a:pt x="12" y="177"/>
                    <a:pt x="13" y="181"/>
                    <a:pt x="14" y="185"/>
                  </a:cubicBezTo>
                  <a:lnTo>
                    <a:pt x="8" y="187"/>
                  </a:lnTo>
                  <a:close/>
                  <a:moveTo>
                    <a:pt x="3" y="167"/>
                  </a:moveTo>
                  <a:cubicBezTo>
                    <a:pt x="2" y="162"/>
                    <a:pt x="1" y="157"/>
                    <a:pt x="1" y="152"/>
                  </a:cubicBezTo>
                  <a:cubicBezTo>
                    <a:pt x="7" y="152"/>
                    <a:pt x="7" y="152"/>
                    <a:pt x="7" y="152"/>
                  </a:cubicBezTo>
                  <a:cubicBezTo>
                    <a:pt x="8" y="156"/>
                    <a:pt x="8" y="161"/>
                    <a:pt x="9" y="165"/>
                  </a:cubicBezTo>
                  <a:lnTo>
                    <a:pt x="3" y="167"/>
                  </a:lnTo>
                  <a:close/>
                  <a:moveTo>
                    <a:pt x="1" y="145"/>
                  </a:moveTo>
                  <a:cubicBezTo>
                    <a:pt x="1" y="144"/>
                    <a:pt x="0" y="142"/>
                    <a:pt x="0" y="141"/>
                  </a:cubicBezTo>
                  <a:cubicBezTo>
                    <a:pt x="0" y="138"/>
                    <a:pt x="1" y="134"/>
                    <a:pt x="1" y="131"/>
                  </a:cubicBezTo>
                  <a:cubicBezTo>
                    <a:pt x="7" y="131"/>
                    <a:pt x="7" y="131"/>
                    <a:pt x="7" y="131"/>
                  </a:cubicBezTo>
                  <a:cubicBezTo>
                    <a:pt x="7" y="135"/>
                    <a:pt x="7" y="138"/>
                    <a:pt x="7" y="141"/>
                  </a:cubicBezTo>
                  <a:cubicBezTo>
                    <a:pt x="7" y="142"/>
                    <a:pt x="7" y="144"/>
                    <a:pt x="7" y="145"/>
                  </a:cubicBezTo>
                  <a:lnTo>
                    <a:pt x="1" y="145"/>
                  </a:lnTo>
                  <a:close/>
                  <a:moveTo>
                    <a:pt x="8" y="125"/>
                  </a:moveTo>
                  <a:cubicBezTo>
                    <a:pt x="2" y="124"/>
                    <a:pt x="2" y="124"/>
                    <a:pt x="2" y="124"/>
                  </a:cubicBezTo>
                  <a:cubicBezTo>
                    <a:pt x="2" y="119"/>
                    <a:pt x="3" y="114"/>
                    <a:pt x="4" y="110"/>
                  </a:cubicBezTo>
                  <a:cubicBezTo>
                    <a:pt x="10" y="111"/>
                    <a:pt x="10" y="111"/>
                    <a:pt x="10" y="111"/>
                  </a:cubicBezTo>
                  <a:cubicBezTo>
                    <a:pt x="9" y="116"/>
                    <a:pt x="8" y="120"/>
                    <a:pt x="8" y="125"/>
                  </a:cubicBezTo>
                  <a:close/>
                  <a:moveTo>
                    <a:pt x="12" y="105"/>
                  </a:moveTo>
                  <a:cubicBezTo>
                    <a:pt x="6" y="103"/>
                    <a:pt x="6" y="103"/>
                    <a:pt x="6" y="103"/>
                  </a:cubicBezTo>
                  <a:cubicBezTo>
                    <a:pt x="7" y="98"/>
                    <a:pt x="9" y="94"/>
                    <a:pt x="10" y="89"/>
                  </a:cubicBezTo>
                  <a:cubicBezTo>
                    <a:pt x="16" y="92"/>
                    <a:pt x="16" y="92"/>
                    <a:pt x="16" y="92"/>
                  </a:cubicBezTo>
                  <a:cubicBezTo>
                    <a:pt x="15" y="96"/>
                    <a:pt x="13" y="100"/>
                    <a:pt x="12" y="105"/>
                  </a:cubicBezTo>
                  <a:close/>
                  <a:moveTo>
                    <a:pt x="19" y="85"/>
                  </a:moveTo>
                  <a:cubicBezTo>
                    <a:pt x="13" y="83"/>
                    <a:pt x="13" y="83"/>
                    <a:pt x="13" y="83"/>
                  </a:cubicBezTo>
                  <a:cubicBezTo>
                    <a:pt x="15" y="78"/>
                    <a:pt x="17" y="74"/>
                    <a:pt x="20" y="70"/>
                  </a:cubicBezTo>
                  <a:cubicBezTo>
                    <a:pt x="25" y="73"/>
                    <a:pt x="25" y="73"/>
                    <a:pt x="25" y="73"/>
                  </a:cubicBezTo>
                  <a:cubicBezTo>
                    <a:pt x="23" y="77"/>
                    <a:pt x="21" y="81"/>
                    <a:pt x="19" y="85"/>
                  </a:cubicBezTo>
                  <a:close/>
                  <a:moveTo>
                    <a:pt x="29" y="67"/>
                  </a:moveTo>
                  <a:cubicBezTo>
                    <a:pt x="24" y="64"/>
                    <a:pt x="24" y="64"/>
                    <a:pt x="24" y="64"/>
                  </a:cubicBezTo>
                  <a:cubicBezTo>
                    <a:pt x="26" y="60"/>
                    <a:pt x="29" y="56"/>
                    <a:pt x="32" y="52"/>
                  </a:cubicBezTo>
                  <a:cubicBezTo>
                    <a:pt x="37" y="56"/>
                    <a:pt x="37" y="56"/>
                    <a:pt x="37" y="56"/>
                  </a:cubicBezTo>
                  <a:cubicBezTo>
                    <a:pt x="34" y="60"/>
                    <a:pt x="31" y="64"/>
                    <a:pt x="29" y="67"/>
                  </a:cubicBezTo>
                  <a:close/>
                  <a:moveTo>
                    <a:pt x="41" y="51"/>
                  </a:moveTo>
                  <a:cubicBezTo>
                    <a:pt x="37" y="47"/>
                    <a:pt x="37" y="47"/>
                    <a:pt x="37" y="47"/>
                  </a:cubicBezTo>
                  <a:cubicBezTo>
                    <a:pt x="40" y="43"/>
                    <a:pt x="43" y="40"/>
                    <a:pt x="47" y="37"/>
                  </a:cubicBezTo>
                  <a:cubicBezTo>
                    <a:pt x="51" y="41"/>
                    <a:pt x="51" y="41"/>
                    <a:pt x="51" y="41"/>
                  </a:cubicBezTo>
                  <a:cubicBezTo>
                    <a:pt x="48" y="44"/>
                    <a:pt x="44" y="48"/>
                    <a:pt x="41" y="51"/>
                  </a:cubicBezTo>
                  <a:close/>
                  <a:moveTo>
                    <a:pt x="56" y="37"/>
                  </a:moveTo>
                  <a:cubicBezTo>
                    <a:pt x="52" y="32"/>
                    <a:pt x="52" y="32"/>
                    <a:pt x="52" y="32"/>
                  </a:cubicBezTo>
                  <a:cubicBezTo>
                    <a:pt x="56" y="29"/>
                    <a:pt x="60" y="26"/>
                    <a:pt x="64" y="24"/>
                  </a:cubicBezTo>
                  <a:cubicBezTo>
                    <a:pt x="67" y="29"/>
                    <a:pt x="67" y="29"/>
                    <a:pt x="67" y="29"/>
                  </a:cubicBezTo>
                  <a:cubicBezTo>
                    <a:pt x="63" y="31"/>
                    <a:pt x="60" y="34"/>
                    <a:pt x="56" y="37"/>
                  </a:cubicBezTo>
                  <a:close/>
                  <a:moveTo>
                    <a:pt x="73" y="25"/>
                  </a:moveTo>
                  <a:cubicBezTo>
                    <a:pt x="70" y="20"/>
                    <a:pt x="70" y="20"/>
                    <a:pt x="70" y="20"/>
                  </a:cubicBezTo>
                  <a:cubicBezTo>
                    <a:pt x="74" y="17"/>
                    <a:pt x="78" y="15"/>
                    <a:pt x="82" y="13"/>
                  </a:cubicBezTo>
                  <a:cubicBezTo>
                    <a:pt x="85" y="19"/>
                    <a:pt x="85" y="19"/>
                    <a:pt x="85" y="19"/>
                  </a:cubicBezTo>
                  <a:cubicBezTo>
                    <a:pt x="81" y="21"/>
                    <a:pt x="77" y="23"/>
                    <a:pt x="73" y="25"/>
                  </a:cubicBezTo>
                  <a:close/>
                  <a:moveTo>
                    <a:pt x="91" y="16"/>
                  </a:moveTo>
                  <a:cubicBezTo>
                    <a:pt x="89" y="10"/>
                    <a:pt x="89" y="10"/>
                    <a:pt x="89" y="10"/>
                  </a:cubicBezTo>
                  <a:cubicBezTo>
                    <a:pt x="93" y="9"/>
                    <a:pt x="98" y="7"/>
                    <a:pt x="103" y="6"/>
                  </a:cubicBezTo>
                  <a:cubicBezTo>
                    <a:pt x="104" y="12"/>
                    <a:pt x="104" y="12"/>
                    <a:pt x="104" y="12"/>
                  </a:cubicBezTo>
                  <a:cubicBezTo>
                    <a:pt x="100" y="13"/>
                    <a:pt x="96" y="14"/>
                    <a:pt x="91" y="16"/>
                  </a:cubicBezTo>
                  <a:close/>
                  <a:moveTo>
                    <a:pt x="185" y="14"/>
                  </a:moveTo>
                  <a:cubicBezTo>
                    <a:pt x="181" y="12"/>
                    <a:pt x="176" y="11"/>
                    <a:pt x="172" y="10"/>
                  </a:cubicBezTo>
                  <a:cubicBezTo>
                    <a:pt x="173" y="4"/>
                    <a:pt x="173" y="4"/>
                    <a:pt x="173" y="4"/>
                  </a:cubicBezTo>
                  <a:cubicBezTo>
                    <a:pt x="178" y="5"/>
                    <a:pt x="183" y="6"/>
                    <a:pt x="187" y="8"/>
                  </a:cubicBezTo>
                  <a:lnTo>
                    <a:pt x="185" y="14"/>
                  </a:lnTo>
                  <a:close/>
                  <a:moveTo>
                    <a:pt x="111" y="10"/>
                  </a:moveTo>
                  <a:cubicBezTo>
                    <a:pt x="109" y="4"/>
                    <a:pt x="109" y="4"/>
                    <a:pt x="109" y="4"/>
                  </a:cubicBezTo>
                  <a:cubicBezTo>
                    <a:pt x="114" y="3"/>
                    <a:pt x="119" y="2"/>
                    <a:pt x="124" y="1"/>
                  </a:cubicBezTo>
                  <a:cubicBezTo>
                    <a:pt x="124" y="8"/>
                    <a:pt x="124" y="8"/>
                    <a:pt x="124" y="8"/>
                  </a:cubicBezTo>
                  <a:cubicBezTo>
                    <a:pt x="120" y="8"/>
                    <a:pt x="115" y="9"/>
                    <a:pt x="111" y="10"/>
                  </a:cubicBezTo>
                  <a:close/>
                  <a:moveTo>
                    <a:pt x="165" y="9"/>
                  </a:moveTo>
                  <a:cubicBezTo>
                    <a:pt x="161" y="8"/>
                    <a:pt x="156" y="7"/>
                    <a:pt x="152" y="7"/>
                  </a:cubicBezTo>
                  <a:cubicBezTo>
                    <a:pt x="152" y="1"/>
                    <a:pt x="152" y="1"/>
                    <a:pt x="152" y="1"/>
                  </a:cubicBezTo>
                  <a:cubicBezTo>
                    <a:pt x="157" y="1"/>
                    <a:pt x="162" y="2"/>
                    <a:pt x="166" y="2"/>
                  </a:cubicBezTo>
                  <a:lnTo>
                    <a:pt x="165" y="9"/>
                  </a:lnTo>
                  <a:close/>
                  <a:moveTo>
                    <a:pt x="131" y="7"/>
                  </a:moveTo>
                  <a:cubicBezTo>
                    <a:pt x="131" y="1"/>
                    <a:pt x="131" y="1"/>
                    <a:pt x="131" y="1"/>
                  </a:cubicBezTo>
                  <a:cubicBezTo>
                    <a:pt x="135" y="0"/>
                    <a:pt x="140" y="0"/>
                    <a:pt x="145" y="0"/>
                  </a:cubicBezTo>
                  <a:cubicBezTo>
                    <a:pt x="145" y="7"/>
                    <a:pt x="145" y="7"/>
                    <a:pt x="145" y="7"/>
                  </a:cubicBezTo>
                  <a:cubicBezTo>
                    <a:pt x="140" y="6"/>
                    <a:pt x="136" y="7"/>
                    <a:pt x="131" y="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84" name="Big Wheel 1"/>
          <p:cNvGrpSpPr/>
          <p:nvPr userDrawn="1"/>
        </p:nvGrpSpPr>
        <p:grpSpPr>
          <a:xfrm>
            <a:off x="3477916" y="5198283"/>
            <a:ext cx="450759" cy="418001"/>
            <a:chOff x="1573213" y="2958346"/>
            <a:chExt cx="546100" cy="506413"/>
          </a:xfrm>
          <a:solidFill>
            <a:schemeClr val="accent4"/>
          </a:solidFill>
        </p:grpSpPr>
        <p:sp>
          <p:nvSpPr>
            <p:cNvPr id="85" name="Freeform 18"/>
            <p:cNvSpPr>
              <a:spLocks noEditPoints="1"/>
            </p:cNvSpPr>
            <p:nvPr userDrawn="1"/>
          </p:nvSpPr>
          <p:spPr bwMode="auto">
            <a:xfrm>
              <a:off x="1573213" y="2958346"/>
              <a:ext cx="546100" cy="506413"/>
            </a:xfrm>
            <a:custGeom>
              <a:avLst/>
              <a:gdLst>
                <a:gd name="T0" fmla="*/ 104 w 200"/>
                <a:gd name="T1" fmla="*/ 186 h 186"/>
                <a:gd name="T2" fmla="*/ 104 w 200"/>
                <a:gd name="T3" fmla="*/ 186 h 186"/>
                <a:gd name="T4" fmla="*/ 14 w 200"/>
                <a:gd name="T5" fmla="*/ 118 h 186"/>
                <a:gd name="T6" fmla="*/ 79 w 200"/>
                <a:gd name="T7" fmla="*/ 4 h 186"/>
                <a:gd name="T8" fmla="*/ 104 w 200"/>
                <a:gd name="T9" fmla="*/ 0 h 186"/>
                <a:gd name="T10" fmla="*/ 193 w 200"/>
                <a:gd name="T11" fmla="*/ 68 h 186"/>
                <a:gd name="T12" fmla="*/ 185 w 200"/>
                <a:gd name="T13" fmla="*/ 139 h 186"/>
                <a:gd name="T14" fmla="*/ 129 w 200"/>
                <a:gd name="T15" fmla="*/ 183 h 186"/>
                <a:gd name="T16" fmla="*/ 104 w 200"/>
                <a:gd name="T17" fmla="*/ 186 h 186"/>
                <a:gd name="T18" fmla="*/ 104 w 200"/>
                <a:gd name="T19" fmla="*/ 9 h 186"/>
                <a:gd name="T20" fmla="*/ 81 w 200"/>
                <a:gd name="T21" fmla="*/ 12 h 186"/>
                <a:gd name="T22" fmla="*/ 23 w 200"/>
                <a:gd name="T23" fmla="*/ 116 h 186"/>
                <a:gd name="T24" fmla="*/ 104 w 200"/>
                <a:gd name="T25" fmla="*/ 177 h 186"/>
                <a:gd name="T26" fmla="*/ 104 w 200"/>
                <a:gd name="T27" fmla="*/ 177 h 186"/>
                <a:gd name="T28" fmla="*/ 127 w 200"/>
                <a:gd name="T29" fmla="*/ 174 h 186"/>
                <a:gd name="T30" fmla="*/ 177 w 200"/>
                <a:gd name="T31" fmla="*/ 134 h 186"/>
                <a:gd name="T32" fmla="*/ 185 w 200"/>
                <a:gd name="T33" fmla="*/ 71 h 186"/>
                <a:gd name="T34" fmla="*/ 104 w 200"/>
                <a:gd name="T35" fmla="*/ 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186">
                  <a:moveTo>
                    <a:pt x="104" y="186"/>
                  </a:moveTo>
                  <a:cubicBezTo>
                    <a:pt x="104" y="186"/>
                    <a:pt x="104" y="186"/>
                    <a:pt x="104" y="186"/>
                  </a:cubicBezTo>
                  <a:cubicBezTo>
                    <a:pt x="62" y="186"/>
                    <a:pt x="26" y="158"/>
                    <a:pt x="14" y="118"/>
                  </a:cubicBezTo>
                  <a:cubicBezTo>
                    <a:pt x="0" y="69"/>
                    <a:pt x="29" y="18"/>
                    <a:pt x="79" y="4"/>
                  </a:cubicBezTo>
                  <a:cubicBezTo>
                    <a:pt x="87" y="1"/>
                    <a:pt x="95" y="0"/>
                    <a:pt x="104" y="0"/>
                  </a:cubicBezTo>
                  <a:cubicBezTo>
                    <a:pt x="145" y="0"/>
                    <a:pt x="182" y="28"/>
                    <a:pt x="193" y="68"/>
                  </a:cubicBezTo>
                  <a:cubicBezTo>
                    <a:pt x="200" y="92"/>
                    <a:pt x="197" y="117"/>
                    <a:pt x="185" y="139"/>
                  </a:cubicBezTo>
                  <a:cubicBezTo>
                    <a:pt x="173" y="160"/>
                    <a:pt x="153" y="176"/>
                    <a:pt x="129" y="183"/>
                  </a:cubicBezTo>
                  <a:cubicBezTo>
                    <a:pt x="121" y="185"/>
                    <a:pt x="112" y="186"/>
                    <a:pt x="104" y="186"/>
                  </a:cubicBezTo>
                  <a:close/>
                  <a:moveTo>
                    <a:pt x="104" y="9"/>
                  </a:moveTo>
                  <a:cubicBezTo>
                    <a:pt x="96" y="9"/>
                    <a:pt x="88" y="10"/>
                    <a:pt x="81" y="12"/>
                  </a:cubicBezTo>
                  <a:cubicBezTo>
                    <a:pt x="36" y="25"/>
                    <a:pt x="10" y="71"/>
                    <a:pt x="23" y="116"/>
                  </a:cubicBezTo>
                  <a:cubicBezTo>
                    <a:pt x="33" y="152"/>
                    <a:pt x="66" y="177"/>
                    <a:pt x="104" y="177"/>
                  </a:cubicBezTo>
                  <a:cubicBezTo>
                    <a:pt x="104" y="177"/>
                    <a:pt x="104" y="177"/>
                    <a:pt x="104" y="177"/>
                  </a:cubicBezTo>
                  <a:cubicBezTo>
                    <a:pt x="111" y="177"/>
                    <a:pt x="119" y="176"/>
                    <a:pt x="127" y="174"/>
                  </a:cubicBezTo>
                  <a:cubicBezTo>
                    <a:pt x="148" y="168"/>
                    <a:pt x="166" y="154"/>
                    <a:pt x="177" y="134"/>
                  </a:cubicBezTo>
                  <a:cubicBezTo>
                    <a:pt x="188" y="115"/>
                    <a:pt x="191" y="92"/>
                    <a:pt x="185" y="71"/>
                  </a:cubicBezTo>
                  <a:cubicBezTo>
                    <a:pt x="174" y="34"/>
                    <a:pt x="141" y="9"/>
                    <a:pt x="104" y="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86" name="Pin wheel 1"/>
            <p:cNvGrpSpPr/>
            <p:nvPr userDrawn="1"/>
          </p:nvGrpSpPr>
          <p:grpSpPr>
            <a:xfrm>
              <a:off x="1697038" y="3050421"/>
              <a:ext cx="322263" cy="325438"/>
              <a:chOff x="1697038" y="3050421"/>
              <a:chExt cx="322263" cy="325438"/>
            </a:xfrm>
            <a:grpFill/>
          </p:grpSpPr>
          <p:sp>
            <p:nvSpPr>
              <p:cNvPr id="87" name="Freeform 19"/>
              <p:cNvSpPr>
                <a:spLocks noEditPoints="1"/>
              </p:cNvSpPr>
              <p:nvPr userDrawn="1"/>
            </p:nvSpPr>
            <p:spPr bwMode="auto">
              <a:xfrm>
                <a:off x="1795463" y="3152021"/>
                <a:ext cx="122238" cy="122238"/>
              </a:xfrm>
              <a:custGeom>
                <a:avLst/>
                <a:gdLst>
                  <a:gd name="T0" fmla="*/ 23 w 45"/>
                  <a:gd name="T1" fmla="*/ 45 h 45"/>
                  <a:gd name="T2" fmla="*/ 0 w 45"/>
                  <a:gd name="T3" fmla="*/ 22 h 45"/>
                  <a:gd name="T4" fmla="*/ 7 w 45"/>
                  <a:gd name="T5" fmla="*/ 6 h 45"/>
                  <a:gd name="T6" fmla="*/ 23 w 45"/>
                  <a:gd name="T7" fmla="*/ 0 h 45"/>
                  <a:gd name="T8" fmla="*/ 45 w 45"/>
                  <a:gd name="T9" fmla="*/ 22 h 45"/>
                  <a:gd name="T10" fmla="*/ 23 w 45"/>
                  <a:gd name="T11" fmla="*/ 45 h 45"/>
                  <a:gd name="T12" fmla="*/ 23 w 45"/>
                  <a:gd name="T13" fmla="*/ 6 h 45"/>
                  <a:gd name="T14" fmla="*/ 11 w 45"/>
                  <a:gd name="T15" fmla="*/ 11 h 45"/>
                  <a:gd name="T16" fmla="*/ 7 w 45"/>
                  <a:gd name="T17" fmla="*/ 22 h 45"/>
                  <a:gd name="T18" fmla="*/ 23 w 45"/>
                  <a:gd name="T19" fmla="*/ 38 h 45"/>
                  <a:gd name="T20" fmla="*/ 23 w 45"/>
                  <a:gd name="T21" fmla="*/ 41 h 45"/>
                  <a:gd name="T22" fmla="*/ 23 w 45"/>
                  <a:gd name="T23" fmla="*/ 38 h 45"/>
                  <a:gd name="T24" fmla="*/ 39 w 45"/>
                  <a:gd name="T25" fmla="*/ 22 h 45"/>
                  <a:gd name="T26" fmla="*/ 23 w 45"/>
                  <a:gd name="T27"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45">
                    <a:moveTo>
                      <a:pt x="23" y="45"/>
                    </a:moveTo>
                    <a:cubicBezTo>
                      <a:pt x="10" y="45"/>
                      <a:pt x="0" y="35"/>
                      <a:pt x="0" y="22"/>
                    </a:cubicBezTo>
                    <a:cubicBezTo>
                      <a:pt x="0" y="16"/>
                      <a:pt x="3" y="11"/>
                      <a:pt x="7" y="6"/>
                    </a:cubicBezTo>
                    <a:cubicBezTo>
                      <a:pt x="11" y="2"/>
                      <a:pt x="17" y="0"/>
                      <a:pt x="23" y="0"/>
                    </a:cubicBezTo>
                    <a:cubicBezTo>
                      <a:pt x="35" y="0"/>
                      <a:pt x="45" y="10"/>
                      <a:pt x="45" y="22"/>
                    </a:cubicBezTo>
                    <a:cubicBezTo>
                      <a:pt x="45" y="35"/>
                      <a:pt x="35" y="45"/>
                      <a:pt x="23" y="45"/>
                    </a:cubicBezTo>
                    <a:close/>
                    <a:moveTo>
                      <a:pt x="23" y="6"/>
                    </a:moveTo>
                    <a:cubicBezTo>
                      <a:pt x="18" y="6"/>
                      <a:pt x="14" y="8"/>
                      <a:pt x="11" y="11"/>
                    </a:cubicBezTo>
                    <a:cubicBezTo>
                      <a:pt x="8" y="14"/>
                      <a:pt x="7" y="18"/>
                      <a:pt x="7" y="22"/>
                    </a:cubicBezTo>
                    <a:cubicBezTo>
                      <a:pt x="7" y="31"/>
                      <a:pt x="14" y="38"/>
                      <a:pt x="23" y="38"/>
                    </a:cubicBezTo>
                    <a:cubicBezTo>
                      <a:pt x="23" y="41"/>
                      <a:pt x="23" y="41"/>
                      <a:pt x="23" y="41"/>
                    </a:cubicBezTo>
                    <a:cubicBezTo>
                      <a:pt x="23" y="38"/>
                      <a:pt x="23" y="38"/>
                      <a:pt x="23" y="38"/>
                    </a:cubicBezTo>
                    <a:cubicBezTo>
                      <a:pt x="32" y="38"/>
                      <a:pt x="39" y="31"/>
                      <a:pt x="39" y="22"/>
                    </a:cubicBezTo>
                    <a:cubicBezTo>
                      <a:pt x="39" y="13"/>
                      <a:pt x="32" y="6"/>
                      <a:pt x="23" y="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8" name="Rectangle 20"/>
              <p:cNvSpPr>
                <a:spLocks noChangeArrowheads="1"/>
              </p:cNvSpPr>
              <p:nvPr userDrawn="1"/>
            </p:nvSpPr>
            <p:spPr bwMode="auto">
              <a:xfrm>
                <a:off x="1697038" y="3202821"/>
                <a:ext cx="73025" cy="1746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9" name="Rectangle 21"/>
              <p:cNvSpPr>
                <a:spLocks noChangeArrowheads="1"/>
              </p:cNvSpPr>
              <p:nvPr userDrawn="1"/>
            </p:nvSpPr>
            <p:spPr bwMode="auto">
              <a:xfrm>
                <a:off x="1944688" y="3202821"/>
                <a:ext cx="74613" cy="1746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90" name="Rectangle 22"/>
              <p:cNvSpPr>
                <a:spLocks noChangeArrowheads="1"/>
              </p:cNvSpPr>
              <p:nvPr userDrawn="1"/>
            </p:nvSpPr>
            <p:spPr bwMode="auto">
              <a:xfrm>
                <a:off x="1849438" y="3299659"/>
                <a:ext cx="15875" cy="762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91" name="Rectangle 23"/>
              <p:cNvSpPr>
                <a:spLocks noChangeArrowheads="1"/>
              </p:cNvSpPr>
              <p:nvPr userDrawn="1"/>
            </p:nvSpPr>
            <p:spPr bwMode="auto">
              <a:xfrm>
                <a:off x="1849438" y="3050421"/>
                <a:ext cx="15875" cy="730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92" name="Freeform 24"/>
              <p:cNvSpPr>
                <a:spLocks/>
              </p:cNvSpPr>
              <p:nvPr userDrawn="1"/>
            </p:nvSpPr>
            <p:spPr bwMode="auto">
              <a:xfrm>
                <a:off x="1912938" y="3269496"/>
                <a:ext cx="53975" cy="50800"/>
              </a:xfrm>
              <a:custGeom>
                <a:avLst/>
                <a:gdLst>
                  <a:gd name="T0" fmla="*/ 25 w 34"/>
                  <a:gd name="T1" fmla="*/ 32 h 32"/>
                  <a:gd name="T2" fmla="*/ 0 w 34"/>
                  <a:gd name="T3" fmla="*/ 6 h 32"/>
                  <a:gd name="T4" fmla="*/ 8 w 34"/>
                  <a:gd name="T5" fmla="*/ 0 h 32"/>
                  <a:gd name="T6" fmla="*/ 34 w 34"/>
                  <a:gd name="T7" fmla="*/ 25 h 32"/>
                  <a:gd name="T8" fmla="*/ 25 w 34"/>
                  <a:gd name="T9" fmla="*/ 32 h 32"/>
                </a:gdLst>
                <a:ahLst/>
                <a:cxnLst>
                  <a:cxn ang="0">
                    <a:pos x="T0" y="T1"/>
                  </a:cxn>
                  <a:cxn ang="0">
                    <a:pos x="T2" y="T3"/>
                  </a:cxn>
                  <a:cxn ang="0">
                    <a:pos x="T4" y="T5"/>
                  </a:cxn>
                  <a:cxn ang="0">
                    <a:pos x="T6" y="T7"/>
                  </a:cxn>
                  <a:cxn ang="0">
                    <a:pos x="T8" y="T9"/>
                  </a:cxn>
                </a:cxnLst>
                <a:rect l="0" t="0" r="r" b="b"/>
                <a:pathLst>
                  <a:path w="34" h="32">
                    <a:moveTo>
                      <a:pt x="25" y="32"/>
                    </a:moveTo>
                    <a:lnTo>
                      <a:pt x="0" y="6"/>
                    </a:lnTo>
                    <a:lnTo>
                      <a:pt x="8" y="0"/>
                    </a:lnTo>
                    <a:lnTo>
                      <a:pt x="34" y="25"/>
                    </a:lnTo>
                    <a:lnTo>
                      <a:pt x="25" y="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25" name="Freeform 25"/>
              <p:cNvSpPr>
                <a:spLocks/>
              </p:cNvSpPr>
              <p:nvPr userDrawn="1"/>
            </p:nvSpPr>
            <p:spPr bwMode="auto">
              <a:xfrm>
                <a:off x="1747838" y="3102809"/>
                <a:ext cx="52388" cy="53975"/>
              </a:xfrm>
              <a:custGeom>
                <a:avLst/>
                <a:gdLst>
                  <a:gd name="T0" fmla="*/ 26 w 33"/>
                  <a:gd name="T1" fmla="*/ 34 h 34"/>
                  <a:gd name="T2" fmla="*/ 0 w 33"/>
                  <a:gd name="T3" fmla="*/ 8 h 34"/>
                  <a:gd name="T4" fmla="*/ 7 w 33"/>
                  <a:gd name="T5" fmla="*/ 0 h 34"/>
                  <a:gd name="T6" fmla="*/ 33 w 33"/>
                  <a:gd name="T7" fmla="*/ 26 h 34"/>
                  <a:gd name="T8" fmla="*/ 26 w 33"/>
                  <a:gd name="T9" fmla="*/ 34 h 34"/>
                </a:gdLst>
                <a:ahLst/>
                <a:cxnLst>
                  <a:cxn ang="0">
                    <a:pos x="T0" y="T1"/>
                  </a:cxn>
                  <a:cxn ang="0">
                    <a:pos x="T2" y="T3"/>
                  </a:cxn>
                  <a:cxn ang="0">
                    <a:pos x="T4" y="T5"/>
                  </a:cxn>
                  <a:cxn ang="0">
                    <a:pos x="T6" y="T7"/>
                  </a:cxn>
                  <a:cxn ang="0">
                    <a:pos x="T8" y="T9"/>
                  </a:cxn>
                </a:cxnLst>
                <a:rect l="0" t="0" r="r" b="b"/>
                <a:pathLst>
                  <a:path w="33" h="34">
                    <a:moveTo>
                      <a:pt x="26" y="34"/>
                    </a:moveTo>
                    <a:lnTo>
                      <a:pt x="0" y="8"/>
                    </a:lnTo>
                    <a:lnTo>
                      <a:pt x="7" y="0"/>
                    </a:lnTo>
                    <a:lnTo>
                      <a:pt x="33" y="26"/>
                    </a:lnTo>
                    <a:lnTo>
                      <a:pt x="26" y="3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26" name="Freeform 26"/>
              <p:cNvSpPr>
                <a:spLocks/>
              </p:cNvSpPr>
              <p:nvPr userDrawn="1"/>
            </p:nvSpPr>
            <p:spPr bwMode="auto">
              <a:xfrm>
                <a:off x="1912938" y="3102809"/>
                <a:ext cx="53975" cy="53975"/>
              </a:xfrm>
              <a:custGeom>
                <a:avLst/>
                <a:gdLst>
                  <a:gd name="T0" fmla="*/ 8 w 34"/>
                  <a:gd name="T1" fmla="*/ 34 h 34"/>
                  <a:gd name="T2" fmla="*/ 0 w 34"/>
                  <a:gd name="T3" fmla="*/ 26 h 34"/>
                  <a:gd name="T4" fmla="*/ 25 w 34"/>
                  <a:gd name="T5" fmla="*/ 0 h 34"/>
                  <a:gd name="T6" fmla="*/ 34 w 34"/>
                  <a:gd name="T7" fmla="*/ 8 h 34"/>
                  <a:gd name="T8" fmla="*/ 8 w 34"/>
                  <a:gd name="T9" fmla="*/ 34 h 34"/>
                </a:gdLst>
                <a:ahLst/>
                <a:cxnLst>
                  <a:cxn ang="0">
                    <a:pos x="T0" y="T1"/>
                  </a:cxn>
                  <a:cxn ang="0">
                    <a:pos x="T2" y="T3"/>
                  </a:cxn>
                  <a:cxn ang="0">
                    <a:pos x="T4" y="T5"/>
                  </a:cxn>
                  <a:cxn ang="0">
                    <a:pos x="T6" y="T7"/>
                  </a:cxn>
                  <a:cxn ang="0">
                    <a:pos x="T8" y="T9"/>
                  </a:cxn>
                </a:cxnLst>
                <a:rect l="0" t="0" r="r" b="b"/>
                <a:pathLst>
                  <a:path w="34" h="34">
                    <a:moveTo>
                      <a:pt x="8" y="34"/>
                    </a:moveTo>
                    <a:lnTo>
                      <a:pt x="0" y="26"/>
                    </a:lnTo>
                    <a:lnTo>
                      <a:pt x="25" y="0"/>
                    </a:lnTo>
                    <a:lnTo>
                      <a:pt x="34" y="8"/>
                    </a:lnTo>
                    <a:lnTo>
                      <a:pt x="8" y="3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27" name="Freeform 27"/>
              <p:cNvSpPr>
                <a:spLocks/>
              </p:cNvSpPr>
              <p:nvPr userDrawn="1"/>
            </p:nvSpPr>
            <p:spPr bwMode="auto">
              <a:xfrm>
                <a:off x="1747838" y="3269496"/>
                <a:ext cx="52388" cy="50800"/>
              </a:xfrm>
              <a:custGeom>
                <a:avLst/>
                <a:gdLst>
                  <a:gd name="T0" fmla="*/ 7 w 33"/>
                  <a:gd name="T1" fmla="*/ 32 h 32"/>
                  <a:gd name="T2" fmla="*/ 0 w 33"/>
                  <a:gd name="T3" fmla="*/ 25 h 32"/>
                  <a:gd name="T4" fmla="*/ 26 w 33"/>
                  <a:gd name="T5" fmla="*/ 0 h 32"/>
                  <a:gd name="T6" fmla="*/ 33 w 33"/>
                  <a:gd name="T7" fmla="*/ 6 h 32"/>
                  <a:gd name="T8" fmla="*/ 7 w 33"/>
                  <a:gd name="T9" fmla="*/ 32 h 32"/>
                </a:gdLst>
                <a:ahLst/>
                <a:cxnLst>
                  <a:cxn ang="0">
                    <a:pos x="T0" y="T1"/>
                  </a:cxn>
                  <a:cxn ang="0">
                    <a:pos x="T2" y="T3"/>
                  </a:cxn>
                  <a:cxn ang="0">
                    <a:pos x="T4" y="T5"/>
                  </a:cxn>
                  <a:cxn ang="0">
                    <a:pos x="T6" y="T7"/>
                  </a:cxn>
                  <a:cxn ang="0">
                    <a:pos x="T8" y="T9"/>
                  </a:cxn>
                </a:cxnLst>
                <a:rect l="0" t="0" r="r" b="b"/>
                <a:pathLst>
                  <a:path w="33" h="32">
                    <a:moveTo>
                      <a:pt x="7" y="32"/>
                    </a:moveTo>
                    <a:lnTo>
                      <a:pt x="0" y="25"/>
                    </a:lnTo>
                    <a:lnTo>
                      <a:pt x="26" y="0"/>
                    </a:lnTo>
                    <a:lnTo>
                      <a:pt x="33" y="6"/>
                    </a:lnTo>
                    <a:lnTo>
                      <a:pt x="7" y="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grpSp>
        <p:nvGrpSpPr>
          <p:cNvPr id="128" name="Small Wheel 1"/>
          <p:cNvGrpSpPr/>
          <p:nvPr userDrawn="1"/>
        </p:nvGrpSpPr>
        <p:grpSpPr>
          <a:xfrm>
            <a:off x="4291641" y="5765663"/>
            <a:ext cx="322345" cy="313173"/>
            <a:chOff x="2559051" y="3645734"/>
            <a:chExt cx="390525" cy="379413"/>
          </a:xfrm>
          <a:solidFill>
            <a:schemeClr val="accent4"/>
          </a:solidFill>
        </p:grpSpPr>
        <p:sp>
          <p:nvSpPr>
            <p:cNvPr id="129" name="Freeform 28"/>
            <p:cNvSpPr>
              <a:spLocks noEditPoints="1"/>
            </p:cNvSpPr>
            <p:nvPr userDrawn="1"/>
          </p:nvSpPr>
          <p:spPr bwMode="auto">
            <a:xfrm>
              <a:off x="2559051" y="3645734"/>
              <a:ext cx="390525" cy="379413"/>
            </a:xfrm>
            <a:custGeom>
              <a:avLst/>
              <a:gdLst>
                <a:gd name="T0" fmla="*/ 71 w 143"/>
                <a:gd name="T1" fmla="*/ 139 h 139"/>
                <a:gd name="T2" fmla="*/ 71 w 143"/>
                <a:gd name="T3" fmla="*/ 139 h 139"/>
                <a:gd name="T4" fmla="*/ 5 w 143"/>
                <a:gd name="T5" fmla="*/ 88 h 139"/>
                <a:gd name="T6" fmla="*/ 11 w 143"/>
                <a:gd name="T7" fmla="*/ 35 h 139"/>
                <a:gd name="T8" fmla="*/ 53 w 143"/>
                <a:gd name="T9" fmla="*/ 2 h 139"/>
                <a:gd name="T10" fmla="*/ 71 w 143"/>
                <a:gd name="T11" fmla="*/ 0 h 139"/>
                <a:gd name="T12" fmla="*/ 138 w 143"/>
                <a:gd name="T13" fmla="*/ 50 h 139"/>
                <a:gd name="T14" fmla="*/ 132 w 143"/>
                <a:gd name="T15" fmla="*/ 103 h 139"/>
                <a:gd name="T16" fmla="*/ 90 w 143"/>
                <a:gd name="T17" fmla="*/ 136 h 139"/>
                <a:gd name="T18" fmla="*/ 71 w 143"/>
                <a:gd name="T19" fmla="*/ 139 h 139"/>
                <a:gd name="T20" fmla="*/ 71 w 143"/>
                <a:gd name="T21" fmla="*/ 9 h 139"/>
                <a:gd name="T22" fmla="*/ 55 w 143"/>
                <a:gd name="T23" fmla="*/ 11 h 139"/>
                <a:gd name="T24" fmla="*/ 19 w 143"/>
                <a:gd name="T25" fmla="*/ 40 h 139"/>
                <a:gd name="T26" fmla="*/ 13 w 143"/>
                <a:gd name="T27" fmla="*/ 86 h 139"/>
                <a:gd name="T28" fmla="*/ 71 w 143"/>
                <a:gd name="T29" fmla="*/ 130 h 139"/>
                <a:gd name="T30" fmla="*/ 71 w 143"/>
                <a:gd name="T31" fmla="*/ 130 h 139"/>
                <a:gd name="T32" fmla="*/ 88 w 143"/>
                <a:gd name="T33" fmla="*/ 127 h 139"/>
                <a:gd name="T34" fmla="*/ 124 w 143"/>
                <a:gd name="T35" fmla="*/ 99 h 139"/>
                <a:gd name="T36" fmla="*/ 130 w 143"/>
                <a:gd name="T37" fmla="*/ 53 h 139"/>
                <a:gd name="T38" fmla="*/ 71 w 143"/>
                <a:gd name="T39" fmla="*/ 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139">
                  <a:moveTo>
                    <a:pt x="71" y="139"/>
                  </a:moveTo>
                  <a:cubicBezTo>
                    <a:pt x="71" y="139"/>
                    <a:pt x="71" y="139"/>
                    <a:pt x="71" y="139"/>
                  </a:cubicBezTo>
                  <a:cubicBezTo>
                    <a:pt x="40" y="139"/>
                    <a:pt x="13" y="118"/>
                    <a:pt x="5" y="88"/>
                  </a:cubicBezTo>
                  <a:cubicBezTo>
                    <a:pt x="0" y="70"/>
                    <a:pt x="2" y="51"/>
                    <a:pt x="11" y="35"/>
                  </a:cubicBezTo>
                  <a:cubicBezTo>
                    <a:pt x="20" y="19"/>
                    <a:pt x="35" y="7"/>
                    <a:pt x="53" y="2"/>
                  </a:cubicBezTo>
                  <a:cubicBezTo>
                    <a:pt x="59" y="1"/>
                    <a:pt x="65" y="0"/>
                    <a:pt x="71" y="0"/>
                  </a:cubicBezTo>
                  <a:cubicBezTo>
                    <a:pt x="102" y="0"/>
                    <a:pt x="130" y="21"/>
                    <a:pt x="138" y="50"/>
                  </a:cubicBezTo>
                  <a:cubicBezTo>
                    <a:pt x="143" y="68"/>
                    <a:pt x="141" y="87"/>
                    <a:pt x="132" y="103"/>
                  </a:cubicBezTo>
                  <a:cubicBezTo>
                    <a:pt x="123" y="119"/>
                    <a:pt x="108" y="131"/>
                    <a:pt x="90" y="136"/>
                  </a:cubicBezTo>
                  <a:cubicBezTo>
                    <a:pt x="84" y="138"/>
                    <a:pt x="78" y="139"/>
                    <a:pt x="71" y="139"/>
                  </a:cubicBezTo>
                  <a:close/>
                  <a:moveTo>
                    <a:pt x="71" y="9"/>
                  </a:moveTo>
                  <a:cubicBezTo>
                    <a:pt x="66" y="9"/>
                    <a:pt x="60" y="9"/>
                    <a:pt x="55" y="11"/>
                  </a:cubicBezTo>
                  <a:cubicBezTo>
                    <a:pt x="39" y="15"/>
                    <a:pt x="27" y="26"/>
                    <a:pt x="19" y="40"/>
                  </a:cubicBezTo>
                  <a:cubicBezTo>
                    <a:pt x="11" y="54"/>
                    <a:pt x="9" y="70"/>
                    <a:pt x="13" y="86"/>
                  </a:cubicBezTo>
                  <a:cubicBezTo>
                    <a:pt x="21" y="112"/>
                    <a:pt x="44" y="130"/>
                    <a:pt x="71" y="130"/>
                  </a:cubicBezTo>
                  <a:cubicBezTo>
                    <a:pt x="71" y="130"/>
                    <a:pt x="71" y="130"/>
                    <a:pt x="71" y="130"/>
                  </a:cubicBezTo>
                  <a:cubicBezTo>
                    <a:pt x="77" y="130"/>
                    <a:pt x="82" y="129"/>
                    <a:pt x="88" y="127"/>
                  </a:cubicBezTo>
                  <a:cubicBezTo>
                    <a:pt x="103" y="123"/>
                    <a:pt x="116" y="113"/>
                    <a:pt x="124" y="99"/>
                  </a:cubicBezTo>
                  <a:cubicBezTo>
                    <a:pt x="132" y="85"/>
                    <a:pt x="134" y="68"/>
                    <a:pt x="130" y="53"/>
                  </a:cubicBezTo>
                  <a:cubicBezTo>
                    <a:pt x="122" y="27"/>
                    <a:pt x="98" y="9"/>
                    <a:pt x="71" y="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130" name="Pin wheel 2"/>
            <p:cNvGrpSpPr/>
            <p:nvPr userDrawn="1"/>
          </p:nvGrpSpPr>
          <p:grpSpPr>
            <a:xfrm>
              <a:off x="2627313" y="3709234"/>
              <a:ext cx="254000" cy="252413"/>
              <a:chOff x="2627313" y="3709234"/>
              <a:chExt cx="254000" cy="252413"/>
            </a:xfrm>
            <a:grpFill/>
          </p:grpSpPr>
          <p:sp>
            <p:nvSpPr>
              <p:cNvPr id="131" name="Freeform 29"/>
              <p:cNvSpPr>
                <a:spLocks noEditPoints="1"/>
              </p:cNvSpPr>
              <p:nvPr userDrawn="1"/>
            </p:nvSpPr>
            <p:spPr bwMode="auto">
              <a:xfrm>
                <a:off x="2709863" y="3790196"/>
                <a:ext cx="90488" cy="87313"/>
              </a:xfrm>
              <a:custGeom>
                <a:avLst/>
                <a:gdLst>
                  <a:gd name="T0" fmla="*/ 16 w 33"/>
                  <a:gd name="T1" fmla="*/ 32 h 32"/>
                  <a:gd name="T2" fmla="*/ 0 w 33"/>
                  <a:gd name="T3" fmla="*/ 16 h 32"/>
                  <a:gd name="T4" fmla="*/ 16 w 33"/>
                  <a:gd name="T5" fmla="*/ 0 h 32"/>
                  <a:gd name="T6" fmla="*/ 33 w 33"/>
                  <a:gd name="T7" fmla="*/ 16 h 32"/>
                  <a:gd name="T8" fmla="*/ 16 w 33"/>
                  <a:gd name="T9" fmla="*/ 32 h 32"/>
                  <a:gd name="T10" fmla="*/ 16 w 33"/>
                  <a:gd name="T11" fmla="*/ 6 h 32"/>
                  <a:gd name="T12" fmla="*/ 7 w 33"/>
                  <a:gd name="T13" fmla="*/ 16 h 32"/>
                  <a:gd name="T14" fmla="*/ 16 w 33"/>
                  <a:gd name="T15" fmla="*/ 26 h 32"/>
                  <a:gd name="T16" fmla="*/ 16 w 33"/>
                  <a:gd name="T17" fmla="*/ 29 h 32"/>
                  <a:gd name="T18" fmla="*/ 16 w 33"/>
                  <a:gd name="T19" fmla="*/ 26 h 32"/>
                  <a:gd name="T20" fmla="*/ 26 w 33"/>
                  <a:gd name="T21" fmla="*/ 16 h 32"/>
                  <a:gd name="T22" fmla="*/ 16 w 33"/>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2">
                    <a:moveTo>
                      <a:pt x="16" y="32"/>
                    </a:moveTo>
                    <a:cubicBezTo>
                      <a:pt x="8" y="32"/>
                      <a:pt x="0" y="25"/>
                      <a:pt x="0" y="16"/>
                    </a:cubicBezTo>
                    <a:cubicBezTo>
                      <a:pt x="0" y="7"/>
                      <a:pt x="7" y="0"/>
                      <a:pt x="16" y="0"/>
                    </a:cubicBezTo>
                    <a:cubicBezTo>
                      <a:pt x="25" y="0"/>
                      <a:pt x="33" y="7"/>
                      <a:pt x="33" y="16"/>
                    </a:cubicBezTo>
                    <a:cubicBezTo>
                      <a:pt x="33" y="25"/>
                      <a:pt x="25" y="32"/>
                      <a:pt x="16" y="32"/>
                    </a:cubicBezTo>
                    <a:close/>
                    <a:moveTo>
                      <a:pt x="16" y="6"/>
                    </a:moveTo>
                    <a:cubicBezTo>
                      <a:pt x="11" y="6"/>
                      <a:pt x="7" y="11"/>
                      <a:pt x="7" y="16"/>
                    </a:cubicBezTo>
                    <a:cubicBezTo>
                      <a:pt x="7" y="22"/>
                      <a:pt x="11" y="26"/>
                      <a:pt x="16" y="26"/>
                    </a:cubicBezTo>
                    <a:cubicBezTo>
                      <a:pt x="16" y="29"/>
                      <a:pt x="16" y="29"/>
                      <a:pt x="16" y="29"/>
                    </a:cubicBezTo>
                    <a:cubicBezTo>
                      <a:pt x="16" y="26"/>
                      <a:pt x="16" y="26"/>
                      <a:pt x="16" y="26"/>
                    </a:cubicBezTo>
                    <a:cubicBezTo>
                      <a:pt x="22" y="26"/>
                      <a:pt x="26" y="22"/>
                      <a:pt x="26" y="16"/>
                    </a:cubicBezTo>
                    <a:cubicBezTo>
                      <a:pt x="26" y="11"/>
                      <a:pt x="22" y="6"/>
                      <a:pt x="16" y="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2" name="Rectangle 30"/>
              <p:cNvSpPr>
                <a:spLocks noChangeArrowheads="1"/>
              </p:cNvSpPr>
              <p:nvPr userDrawn="1"/>
            </p:nvSpPr>
            <p:spPr bwMode="auto">
              <a:xfrm>
                <a:off x="2627313" y="3825121"/>
                <a:ext cx="57150" cy="1746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3" name="Rectangle 31"/>
              <p:cNvSpPr>
                <a:spLocks noChangeArrowheads="1"/>
              </p:cNvSpPr>
              <p:nvPr userDrawn="1"/>
            </p:nvSpPr>
            <p:spPr bwMode="auto">
              <a:xfrm>
                <a:off x="2820988" y="3825121"/>
                <a:ext cx="60325" cy="1746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4" name="Rectangle 32"/>
              <p:cNvSpPr>
                <a:spLocks noChangeArrowheads="1"/>
              </p:cNvSpPr>
              <p:nvPr userDrawn="1"/>
            </p:nvSpPr>
            <p:spPr bwMode="auto">
              <a:xfrm>
                <a:off x="2744788" y="3902909"/>
                <a:ext cx="19050" cy="5873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5" name="Rectangle 33"/>
              <p:cNvSpPr>
                <a:spLocks noChangeArrowheads="1"/>
              </p:cNvSpPr>
              <p:nvPr userDrawn="1"/>
            </p:nvSpPr>
            <p:spPr bwMode="auto">
              <a:xfrm>
                <a:off x="2744788" y="3709234"/>
                <a:ext cx="19050" cy="5715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6" name="Freeform 34"/>
              <p:cNvSpPr>
                <a:spLocks/>
              </p:cNvSpPr>
              <p:nvPr userDrawn="1"/>
            </p:nvSpPr>
            <p:spPr bwMode="auto">
              <a:xfrm>
                <a:off x="2797176" y="3877509"/>
                <a:ext cx="42863" cy="44450"/>
              </a:xfrm>
              <a:custGeom>
                <a:avLst/>
                <a:gdLst>
                  <a:gd name="T0" fmla="*/ 21 w 27"/>
                  <a:gd name="T1" fmla="*/ 28 h 28"/>
                  <a:gd name="T2" fmla="*/ 0 w 27"/>
                  <a:gd name="T3" fmla="*/ 7 h 28"/>
                  <a:gd name="T4" fmla="*/ 7 w 27"/>
                  <a:gd name="T5" fmla="*/ 0 h 28"/>
                  <a:gd name="T6" fmla="*/ 27 w 27"/>
                  <a:gd name="T7" fmla="*/ 21 h 28"/>
                  <a:gd name="T8" fmla="*/ 21 w 27"/>
                  <a:gd name="T9" fmla="*/ 28 h 28"/>
                </a:gdLst>
                <a:ahLst/>
                <a:cxnLst>
                  <a:cxn ang="0">
                    <a:pos x="T0" y="T1"/>
                  </a:cxn>
                  <a:cxn ang="0">
                    <a:pos x="T2" y="T3"/>
                  </a:cxn>
                  <a:cxn ang="0">
                    <a:pos x="T4" y="T5"/>
                  </a:cxn>
                  <a:cxn ang="0">
                    <a:pos x="T6" y="T7"/>
                  </a:cxn>
                  <a:cxn ang="0">
                    <a:pos x="T8" y="T9"/>
                  </a:cxn>
                </a:cxnLst>
                <a:rect l="0" t="0" r="r" b="b"/>
                <a:pathLst>
                  <a:path w="27" h="28">
                    <a:moveTo>
                      <a:pt x="21" y="28"/>
                    </a:moveTo>
                    <a:lnTo>
                      <a:pt x="0" y="7"/>
                    </a:lnTo>
                    <a:lnTo>
                      <a:pt x="7" y="0"/>
                    </a:lnTo>
                    <a:lnTo>
                      <a:pt x="27" y="21"/>
                    </a:lnTo>
                    <a:lnTo>
                      <a:pt x="21" y="2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7" name="Freeform 35"/>
              <p:cNvSpPr>
                <a:spLocks/>
              </p:cNvSpPr>
              <p:nvPr userDrawn="1"/>
            </p:nvSpPr>
            <p:spPr bwMode="auto">
              <a:xfrm>
                <a:off x="2668588" y="3747334"/>
                <a:ext cx="44450" cy="46038"/>
              </a:xfrm>
              <a:custGeom>
                <a:avLst/>
                <a:gdLst>
                  <a:gd name="T0" fmla="*/ 19 w 28"/>
                  <a:gd name="T1" fmla="*/ 29 h 29"/>
                  <a:gd name="T2" fmla="*/ 0 w 28"/>
                  <a:gd name="T3" fmla="*/ 8 h 29"/>
                  <a:gd name="T4" fmla="*/ 7 w 28"/>
                  <a:gd name="T5" fmla="*/ 0 h 29"/>
                  <a:gd name="T6" fmla="*/ 28 w 28"/>
                  <a:gd name="T7" fmla="*/ 20 h 29"/>
                  <a:gd name="T8" fmla="*/ 19 w 28"/>
                  <a:gd name="T9" fmla="*/ 29 h 29"/>
                </a:gdLst>
                <a:ahLst/>
                <a:cxnLst>
                  <a:cxn ang="0">
                    <a:pos x="T0" y="T1"/>
                  </a:cxn>
                  <a:cxn ang="0">
                    <a:pos x="T2" y="T3"/>
                  </a:cxn>
                  <a:cxn ang="0">
                    <a:pos x="T4" y="T5"/>
                  </a:cxn>
                  <a:cxn ang="0">
                    <a:pos x="T6" y="T7"/>
                  </a:cxn>
                  <a:cxn ang="0">
                    <a:pos x="T8" y="T9"/>
                  </a:cxn>
                </a:cxnLst>
                <a:rect l="0" t="0" r="r" b="b"/>
                <a:pathLst>
                  <a:path w="28" h="29">
                    <a:moveTo>
                      <a:pt x="19" y="29"/>
                    </a:moveTo>
                    <a:lnTo>
                      <a:pt x="0" y="8"/>
                    </a:lnTo>
                    <a:lnTo>
                      <a:pt x="7" y="0"/>
                    </a:lnTo>
                    <a:lnTo>
                      <a:pt x="28" y="20"/>
                    </a:lnTo>
                    <a:lnTo>
                      <a:pt x="19" y="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8" name="Freeform 36"/>
              <p:cNvSpPr>
                <a:spLocks/>
              </p:cNvSpPr>
              <p:nvPr userDrawn="1"/>
            </p:nvSpPr>
            <p:spPr bwMode="auto">
              <a:xfrm>
                <a:off x="2797176" y="3747334"/>
                <a:ext cx="42863" cy="46038"/>
              </a:xfrm>
              <a:custGeom>
                <a:avLst/>
                <a:gdLst>
                  <a:gd name="T0" fmla="*/ 7 w 27"/>
                  <a:gd name="T1" fmla="*/ 29 h 29"/>
                  <a:gd name="T2" fmla="*/ 0 w 27"/>
                  <a:gd name="T3" fmla="*/ 20 h 29"/>
                  <a:gd name="T4" fmla="*/ 21 w 27"/>
                  <a:gd name="T5" fmla="*/ 0 h 29"/>
                  <a:gd name="T6" fmla="*/ 27 w 27"/>
                  <a:gd name="T7" fmla="*/ 8 h 29"/>
                  <a:gd name="T8" fmla="*/ 7 w 27"/>
                  <a:gd name="T9" fmla="*/ 29 h 29"/>
                </a:gdLst>
                <a:ahLst/>
                <a:cxnLst>
                  <a:cxn ang="0">
                    <a:pos x="T0" y="T1"/>
                  </a:cxn>
                  <a:cxn ang="0">
                    <a:pos x="T2" y="T3"/>
                  </a:cxn>
                  <a:cxn ang="0">
                    <a:pos x="T4" y="T5"/>
                  </a:cxn>
                  <a:cxn ang="0">
                    <a:pos x="T6" y="T7"/>
                  </a:cxn>
                  <a:cxn ang="0">
                    <a:pos x="T8" y="T9"/>
                  </a:cxn>
                </a:cxnLst>
                <a:rect l="0" t="0" r="r" b="b"/>
                <a:pathLst>
                  <a:path w="27" h="29">
                    <a:moveTo>
                      <a:pt x="7" y="29"/>
                    </a:moveTo>
                    <a:lnTo>
                      <a:pt x="0" y="20"/>
                    </a:lnTo>
                    <a:lnTo>
                      <a:pt x="21" y="0"/>
                    </a:lnTo>
                    <a:lnTo>
                      <a:pt x="27" y="8"/>
                    </a:lnTo>
                    <a:lnTo>
                      <a:pt x="7" y="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9" name="Freeform 37"/>
              <p:cNvSpPr>
                <a:spLocks/>
              </p:cNvSpPr>
              <p:nvPr userDrawn="1"/>
            </p:nvSpPr>
            <p:spPr bwMode="auto">
              <a:xfrm>
                <a:off x="2668588" y="3877509"/>
                <a:ext cx="44450" cy="44450"/>
              </a:xfrm>
              <a:custGeom>
                <a:avLst/>
                <a:gdLst>
                  <a:gd name="T0" fmla="*/ 7 w 28"/>
                  <a:gd name="T1" fmla="*/ 28 h 28"/>
                  <a:gd name="T2" fmla="*/ 0 w 28"/>
                  <a:gd name="T3" fmla="*/ 21 h 28"/>
                  <a:gd name="T4" fmla="*/ 19 w 28"/>
                  <a:gd name="T5" fmla="*/ 0 h 28"/>
                  <a:gd name="T6" fmla="*/ 28 w 28"/>
                  <a:gd name="T7" fmla="*/ 7 h 28"/>
                  <a:gd name="T8" fmla="*/ 7 w 28"/>
                  <a:gd name="T9" fmla="*/ 28 h 28"/>
                </a:gdLst>
                <a:ahLst/>
                <a:cxnLst>
                  <a:cxn ang="0">
                    <a:pos x="T0" y="T1"/>
                  </a:cxn>
                  <a:cxn ang="0">
                    <a:pos x="T2" y="T3"/>
                  </a:cxn>
                  <a:cxn ang="0">
                    <a:pos x="T4" y="T5"/>
                  </a:cxn>
                  <a:cxn ang="0">
                    <a:pos x="T6" y="T7"/>
                  </a:cxn>
                  <a:cxn ang="0">
                    <a:pos x="T8" y="T9"/>
                  </a:cxn>
                </a:cxnLst>
                <a:rect l="0" t="0" r="r" b="b"/>
                <a:pathLst>
                  <a:path w="28" h="28">
                    <a:moveTo>
                      <a:pt x="7" y="28"/>
                    </a:moveTo>
                    <a:lnTo>
                      <a:pt x="0" y="21"/>
                    </a:lnTo>
                    <a:lnTo>
                      <a:pt x="19" y="0"/>
                    </a:lnTo>
                    <a:lnTo>
                      <a:pt x="28" y="7"/>
                    </a:lnTo>
                    <a:lnTo>
                      <a:pt x="7" y="2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sp useBgFill="1">
        <p:nvSpPr>
          <p:cNvPr id="140" name="Blink Block"/>
          <p:cNvSpPr/>
          <p:nvPr userDrawn="1"/>
        </p:nvSpPr>
        <p:spPr bwMode="auto">
          <a:xfrm>
            <a:off x="5218483" y="3750228"/>
            <a:ext cx="3322294"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lcomm Office Regular" pitchFamily="34" charset="0"/>
            </a:endParaRPr>
          </a:p>
        </p:txBody>
      </p:sp>
      <p:sp useBgFill="1">
        <p:nvSpPr>
          <p:cNvPr id="141" name="Blink Block"/>
          <p:cNvSpPr/>
          <p:nvPr userDrawn="1"/>
        </p:nvSpPr>
        <p:spPr bwMode="auto">
          <a:xfrm>
            <a:off x="5218483" y="3750228"/>
            <a:ext cx="3322294"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lcomm Office Regular" pitchFamily="34" charset="0"/>
            </a:endParaRPr>
          </a:p>
        </p:txBody>
      </p:sp>
      <p:grpSp>
        <p:nvGrpSpPr>
          <p:cNvPr id="142" name="Yellow Arrow 2"/>
          <p:cNvGrpSpPr/>
          <p:nvPr userDrawn="1"/>
        </p:nvGrpSpPr>
        <p:grpSpPr>
          <a:xfrm>
            <a:off x="5528025" y="5186512"/>
            <a:ext cx="1602175" cy="389150"/>
            <a:chOff x="8730417" y="1481563"/>
            <a:chExt cx="1602175" cy="389150"/>
          </a:xfrm>
        </p:grpSpPr>
        <p:sp>
          <p:nvSpPr>
            <p:cNvPr id="143" name="Freeform 9"/>
            <p:cNvSpPr>
              <a:spLocks noEditPoints="1"/>
            </p:cNvSpPr>
            <p:nvPr userDrawn="1"/>
          </p:nvSpPr>
          <p:spPr bwMode="auto">
            <a:xfrm>
              <a:off x="8833839" y="1630562"/>
              <a:ext cx="1130639" cy="89399"/>
            </a:xfrm>
            <a:custGeom>
              <a:avLst/>
              <a:gdLst>
                <a:gd name="T0" fmla="*/ 524 w 546"/>
                <a:gd name="T1" fmla="*/ 43 h 43"/>
                <a:gd name="T2" fmla="*/ 21 w 546"/>
                <a:gd name="T3" fmla="*/ 43 h 43"/>
                <a:gd name="T4" fmla="*/ 0 w 546"/>
                <a:gd name="T5" fmla="*/ 22 h 43"/>
                <a:gd name="T6" fmla="*/ 21 w 546"/>
                <a:gd name="T7" fmla="*/ 0 h 43"/>
                <a:gd name="T8" fmla="*/ 524 w 546"/>
                <a:gd name="T9" fmla="*/ 0 h 43"/>
                <a:gd name="T10" fmla="*/ 546 w 546"/>
                <a:gd name="T11" fmla="*/ 22 h 43"/>
                <a:gd name="T12" fmla="*/ 524 w 546"/>
                <a:gd name="T13" fmla="*/ 43 h 43"/>
                <a:gd name="T14" fmla="*/ 21 w 546"/>
                <a:gd name="T15" fmla="*/ 9 h 43"/>
                <a:gd name="T16" fmla="*/ 9 w 546"/>
                <a:gd name="T17" fmla="*/ 22 h 43"/>
                <a:gd name="T18" fmla="*/ 21 w 546"/>
                <a:gd name="T19" fmla="*/ 34 h 43"/>
                <a:gd name="T20" fmla="*/ 524 w 546"/>
                <a:gd name="T21" fmla="*/ 34 h 43"/>
                <a:gd name="T22" fmla="*/ 537 w 546"/>
                <a:gd name="T23" fmla="*/ 22 h 43"/>
                <a:gd name="T24" fmla="*/ 524 w 546"/>
                <a:gd name="T25" fmla="*/ 9 h 43"/>
                <a:gd name="T26" fmla="*/ 21 w 546"/>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43">
                  <a:moveTo>
                    <a:pt x="524" y="43"/>
                  </a:moveTo>
                  <a:cubicBezTo>
                    <a:pt x="21" y="43"/>
                    <a:pt x="21" y="43"/>
                    <a:pt x="21" y="43"/>
                  </a:cubicBezTo>
                  <a:cubicBezTo>
                    <a:pt x="9" y="43"/>
                    <a:pt x="0" y="34"/>
                    <a:pt x="0" y="22"/>
                  </a:cubicBezTo>
                  <a:cubicBezTo>
                    <a:pt x="0" y="10"/>
                    <a:pt x="9" y="0"/>
                    <a:pt x="21" y="0"/>
                  </a:cubicBezTo>
                  <a:cubicBezTo>
                    <a:pt x="524" y="0"/>
                    <a:pt x="524" y="0"/>
                    <a:pt x="524" y="0"/>
                  </a:cubicBezTo>
                  <a:cubicBezTo>
                    <a:pt x="536" y="0"/>
                    <a:pt x="546" y="10"/>
                    <a:pt x="546" y="22"/>
                  </a:cubicBezTo>
                  <a:cubicBezTo>
                    <a:pt x="546" y="34"/>
                    <a:pt x="536" y="43"/>
                    <a:pt x="524" y="43"/>
                  </a:cubicBezTo>
                  <a:close/>
                  <a:moveTo>
                    <a:pt x="21" y="9"/>
                  </a:moveTo>
                  <a:cubicBezTo>
                    <a:pt x="14" y="9"/>
                    <a:pt x="9" y="15"/>
                    <a:pt x="9" y="22"/>
                  </a:cubicBezTo>
                  <a:cubicBezTo>
                    <a:pt x="9" y="29"/>
                    <a:pt x="14" y="34"/>
                    <a:pt x="21" y="34"/>
                  </a:cubicBezTo>
                  <a:cubicBezTo>
                    <a:pt x="524" y="34"/>
                    <a:pt x="524" y="34"/>
                    <a:pt x="524" y="34"/>
                  </a:cubicBezTo>
                  <a:cubicBezTo>
                    <a:pt x="531" y="34"/>
                    <a:pt x="537" y="29"/>
                    <a:pt x="537" y="22"/>
                  </a:cubicBezTo>
                  <a:cubicBezTo>
                    <a:pt x="537" y="15"/>
                    <a:pt x="531" y="9"/>
                    <a:pt x="524" y="9"/>
                  </a:cubicBezTo>
                  <a:lnTo>
                    <a:pt x="21" y="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44" name="Freeform 10"/>
            <p:cNvSpPr>
              <a:spLocks noEditPoints="1"/>
            </p:cNvSpPr>
            <p:nvPr userDrawn="1"/>
          </p:nvSpPr>
          <p:spPr bwMode="auto">
            <a:xfrm>
              <a:off x="9981130" y="1481563"/>
              <a:ext cx="351462" cy="389150"/>
            </a:xfrm>
            <a:custGeom>
              <a:avLst/>
              <a:gdLst>
                <a:gd name="T0" fmla="*/ 71 w 170"/>
                <a:gd name="T1" fmla="*/ 188 h 188"/>
                <a:gd name="T2" fmla="*/ 56 w 170"/>
                <a:gd name="T3" fmla="*/ 181 h 188"/>
                <a:gd name="T4" fmla="*/ 50 w 170"/>
                <a:gd name="T5" fmla="*/ 166 h 188"/>
                <a:gd name="T6" fmla="*/ 56 w 170"/>
                <a:gd name="T7" fmla="*/ 151 h 188"/>
                <a:gd name="T8" fmla="*/ 92 w 170"/>
                <a:gd name="T9" fmla="*/ 115 h 188"/>
                <a:gd name="T10" fmla="*/ 22 w 170"/>
                <a:gd name="T11" fmla="*/ 115 h 188"/>
                <a:gd name="T12" fmla="*/ 0 w 170"/>
                <a:gd name="T13" fmla="*/ 94 h 188"/>
                <a:gd name="T14" fmla="*/ 22 w 170"/>
                <a:gd name="T15" fmla="*/ 72 h 188"/>
                <a:gd name="T16" fmla="*/ 92 w 170"/>
                <a:gd name="T17" fmla="*/ 72 h 188"/>
                <a:gd name="T18" fmla="*/ 56 w 170"/>
                <a:gd name="T19" fmla="*/ 37 h 188"/>
                <a:gd name="T20" fmla="*/ 50 w 170"/>
                <a:gd name="T21" fmla="*/ 21 h 188"/>
                <a:gd name="T22" fmla="*/ 56 w 170"/>
                <a:gd name="T23" fmla="*/ 6 h 188"/>
                <a:gd name="T24" fmla="*/ 71 w 170"/>
                <a:gd name="T25" fmla="*/ 0 h 188"/>
                <a:gd name="T26" fmla="*/ 87 w 170"/>
                <a:gd name="T27" fmla="*/ 6 h 188"/>
                <a:gd name="T28" fmla="*/ 159 w 170"/>
                <a:gd name="T29" fmla="*/ 79 h 188"/>
                <a:gd name="T30" fmla="*/ 162 w 170"/>
                <a:gd name="T31" fmla="*/ 81 h 188"/>
                <a:gd name="T32" fmla="*/ 170 w 170"/>
                <a:gd name="T33" fmla="*/ 94 h 188"/>
                <a:gd name="T34" fmla="*/ 162 w 170"/>
                <a:gd name="T35" fmla="*/ 107 h 188"/>
                <a:gd name="T36" fmla="*/ 159 w 170"/>
                <a:gd name="T37" fmla="*/ 109 h 188"/>
                <a:gd name="T38" fmla="*/ 87 w 170"/>
                <a:gd name="T39" fmla="*/ 181 h 188"/>
                <a:gd name="T40" fmla="*/ 71 w 170"/>
                <a:gd name="T41" fmla="*/ 188 h 188"/>
                <a:gd name="T42" fmla="*/ 22 w 170"/>
                <a:gd name="T43" fmla="*/ 81 h 188"/>
                <a:gd name="T44" fmla="*/ 9 w 170"/>
                <a:gd name="T45" fmla="*/ 94 h 188"/>
                <a:gd name="T46" fmla="*/ 22 w 170"/>
                <a:gd name="T47" fmla="*/ 106 h 188"/>
                <a:gd name="T48" fmla="*/ 113 w 170"/>
                <a:gd name="T49" fmla="*/ 106 h 188"/>
                <a:gd name="T50" fmla="*/ 63 w 170"/>
                <a:gd name="T51" fmla="*/ 157 h 188"/>
                <a:gd name="T52" fmla="*/ 59 w 170"/>
                <a:gd name="T53" fmla="*/ 166 h 188"/>
                <a:gd name="T54" fmla="*/ 63 w 170"/>
                <a:gd name="T55" fmla="*/ 175 h 188"/>
                <a:gd name="T56" fmla="*/ 80 w 170"/>
                <a:gd name="T57" fmla="*/ 175 h 188"/>
                <a:gd name="T58" fmla="*/ 153 w 170"/>
                <a:gd name="T59" fmla="*/ 103 h 188"/>
                <a:gd name="T60" fmla="*/ 156 w 170"/>
                <a:gd name="T61" fmla="*/ 100 h 188"/>
                <a:gd name="T62" fmla="*/ 161 w 170"/>
                <a:gd name="T63" fmla="*/ 94 h 188"/>
                <a:gd name="T64" fmla="*/ 156 w 170"/>
                <a:gd name="T65" fmla="*/ 88 h 188"/>
                <a:gd name="T66" fmla="*/ 153 w 170"/>
                <a:gd name="T67" fmla="*/ 85 h 188"/>
                <a:gd name="T68" fmla="*/ 80 w 170"/>
                <a:gd name="T69" fmla="*/ 12 h 188"/>
                <a:gd name="T70" fmla="*/ 63 w 170"/>
                <a:gd name="T71" fmla="*/ 12 h 188"/>
                <a:gd name="T72" fmla="*/ 59 w 170"/>
                <a:gd name="T73" fmla="*/ 21 h 188"/>
                <a:gd name="T74" fmla="*/ 63 w 170"/>
                <a:gd name="T75" fmla="*/ 30 h 188"/>
                <a:gd name="T76" fmla="*/ 113 w 170"/>
                <a:gd name="T77" fmla="*/ 81 h 188"/>
                <a:gd name="T78" fmla="*/ 22 w 170"/>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0" h="188">
                  <a:moveTo>
                    <a:pt x="71" y="188"/>
                  </a:moveTo>
                  <a:cubicBezTo>
                    <a:pt x="66" y="188"/>
                    <a:pt x="60" y="185"/>
                    <a:pt x="56" y="181"/>
                  </a:cubicBezTo>
                  <a:cubicBezTo>
                    <a:pt x="52" y="177"/>
                    <a:pt x="50" y="172"/>
                    <a:pt x="50" y="166"/>
                  </a:cubicBezTo>
                  <a:cubicBezTo>
                    <a:pt x="50" y="160"/>
                    <a:pt x="52" y="155"/>
                    <a:pt x="56" y="151"/>
                  </a:cubicBezTo>
                  <a:cubicBezTo>
                    <a:pt x="92" y="115"/>
                    <a:pt x="92" y="115"/>
                    <a:pt x="92" y="115"/>
                  </a:cubicBezTo>
                  <a:cubicBezTo>
                    <a:pt x="22" y="115"/>
                    <a:pt x="22" y="115"/>
                    <a:pt x="22" y="115"/>
                  </a:cubicBezTo>
                  <a:cubicBezTo>
                    <a:pt x="12" y="115"/>
                    <a:pt x="0" y="110"/>
                    <a:pt x="0" y="94"/>
                  </a:cubicBezTo>
                  <a:cubicBezTo>
                    <a:pt x="0" y="78"/>
                    <a:pt x="12" y="72"/>
                    <a:pt x="22" y="72"/>
                  </a:cubicBezTo>
                  <a:cubicBezTo>
                    <a:pt x="92" y="72"/>
                    <a:pt x="92" y="72"/>
                    <a:pt x="92" y="72"/>
                  </a:cubicBezTo>
                  <a:cubicBezTo>
                    <a:pt x="56" y="37"/>
                    <a:pt x="56" y="37"/>
                    <a:pt x="56" y="37"/>
                  </a:cubicBezTo>
                  <a:cubicBezTo>
                    <a:pt x="52" y="33"/>
                    <a:pt x="50" y="27"/>
                    <a:pt x="50" y="21"/>
                  </a:cubicBezTo>
                  <a:cubicBezTo>
                    <a:pt x="50" y="16"/>
                    <a:pt x="52" y="10"/>
                    <a:pt x="56" y="6"/>
                  </a:cubicBezTo>
                  <a:cubicBezTo>
                    <a:pt x="60" y="2"/>
                    <a:pt x="66" y="0"/>
                    <a:pt x="71" y="0"/>
                  </a:cubicBezTo>
                  <a:cubicBezTo>
                    <a:pt x="77" y="0"/>
                    <a:pt x="83" y="2"/>
                    <a:pt x="87" y="6"/>
                  </a:cubicBezTo>
                  <a:cubicBezTo>
                    <a:pt x="159" y="79"/>
                    <a:pt x="159" y="79"/>
                    <a:pt x="159" y="79"/>
                  </a:cubicBezTo>
                  <a:cubicBezTo>
                    <a:pt x="160" y="79"/>
                    <a:pt x="161" y="80"/>
                    <a:pt x="162" y="81"/>
                  </a:cubicBezTo>
                  <a:cubicBezTo>
                    <a:pt x="165" y="84"/>
                    <a:pt x="170" y="88"/>
                    <a:pt x="170" y="94"/>
                  </a:cubicBezTo>
                  <a:cubicBezTo>
                    <a:pt x="170" y="99"/>
                    <a:pt x="165" y="103"/>
                    <a:pt x="162" y="107"/>
                  </a:cubicBezTo>
                  <a:cubicBezTo>
                    <a:pt x="161" y="108"/>
                    <a:pt x="160" y="108"/>
                    <a:pt x="159" y="109"/>
                  </a:cubicBezTo>
                  <a:cubicBezTo>
                    <a:pt x="87" y="181"/>
                    <a:pt x="87" y="181"/>
                    <a:pt x="87" y="181"/>
                  </a:cubicBezTo>
                  <a:cubicBezTo>
                    <a:pt x="83" y="185"/>
                    <a:pt x="77" y="188"/>
                    <a:pt x="71" y="188"/>
                  </a:cubicBezTo>
                  <a:close/>
                  <a:moveTo>
                    <a:pt x="22" y="81"/>
                  </a:moveTo>
                  <a:cubicBezTo>
                    <a:pt x="17" y="81"/>
                    <a:pt x="9" y="83"/>
                    <a:pt x="9" y="94"/>
                  </a:cubicBezTo>
                  <a:cubicBezTo>
                    <a:pt x="9" y="105"/>
                    <a:pt x="17" y="106"/>
                    <a:pt x="22" y="106"/>
                  </a:cubicBezTo>
                  <a:cubicBezTo>
                    <a:pt x="113" y="106"/>
                    <a:pt x="113" y="106"/>
                    <a:pt x="113" y="106"/>
                  </a:cubicBezTo>
                  <a:cubicBezTo>
                    <a:pt x="63" y="157"/>
                    <a:pt x="63" y="157"/>
                    <a:pt x="63" y="157"/>
                  </a:cubicBezTo>
                  <a:cubicBezTo>
                    <a:pt x="60" y="160"/>
                    <a:pt x="59" y="163"/>
                    <a:pt x="59" y="166"/>
                  </a:cubicBezTo>
                  <a:cubicBezTo>
                    <a:pt x="59" y="169"/>
                    <a:pt x="60" y="173"/>
                    <a:pt x="63" y="175"/>
                  </a:cubicBezTo>
                  <a:cubicBezTo>
                    <a:pt x="67" y="180"/>
                    <a:pt x="76" y="180"/>
                    <a:pt x="80" y="175"/>
                  </a:cubicBezTo>
                  <a:cubicBezTo>
                    <a:pt x="153" y="103"/>
                    <a:pt x="153" y="103"/>
                    <a:pt x="153" y="103"/>
                  </a:cubicBezTo>
                  <a:cubicBezTo>
                    <a:pt x="154" y="102"/>
                    <a:pt x="155" y="101"/>
                    <a:pt x="156" y="100"/>
                  </a:cubicBezTo>
                  <a:cubicBezTo>
                    <a:pt x="157" y="98"/>
                    <a:pt x="161" y="95"/>
                    <a:pt x="161" y="94"/>
                  </a:cubicBezTo>
                  <a:cubicBezTo>
                    <a:pt x="161" y="92"/>
                    <a:pt x="157" y="89"/>
                    <a:pt x="156" y="88"/>
                  </a:cubicBezTo>
                  <a:cubicBezTo>
                    <a:pt x="155" y="87"/>
                    <a:pt x="154" y="86"/>
                    <a:pt x="153" y="85"/>
                  </a:cubicBezTo>
                  <a:cubicBezTo>
                    <a:pt x="80" y="12"/>
                    <a:pt x="80" y="12"/>
                    <a:pt x="80" y="12"/>
                  </a:cubicBezTo>
                  <a:cubicBezTo>
                    <a:pt x="76" y="8"/>
                    <a:pt x="67" y="8"/>
                    <a:pt x="63" y="12"/>
                  </a:cubicBezTo>
                  <a:cubicBezTo>
                    <a:pt x="60" y="15"/>
                    <a:pt x="59" y="18"/>
                    <a:pt x="59" y="21"/>
                  </a:cubicBezTo>
                  <a:cubicBezTo>
                    <a:pt x="59" y="25"/>
                    <a:pt x="60" y="28"/>
                    <a:pt x="63" y="30"/>
                  </a:cubicBezTo>
                  <a:cubicBezTo>
                    <a:pt x="113" y="81"/>
                    <a:pt x="113" y="81"/>
                    <a:pt x="113" y="81"/>
                  </a:cubicBezTo>
                  <a:lnTo>
                    <a:pt x="22" y="8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45" name="Freeform 11"/>
            <p:cNvSpPr>
              <a:spLocks noEditPoints="1"/>
            </p:cNvSpPr>
            <p:nvPr userDrawn="1"/>
          </p:nvSpPr>
          <p:spPr bwMode="auto">
            <a:xfrm>
              <a:off x="8730417" y="1630562"/>
              <a:ext cx="88523" cy="89399"/>
            </a:xfrm>
            <a:custGeom>
              <a:avLst/>
              <a:gdLst>
                <a:gd name="T0" fmla="*/ 21 w 43"/>
                <a:gd name="T1" fmla="*/ 43 h 43"/>
                <a:gd name="T2" fmla="*/ 0 w 43"/>
                <a:gd name="T3" fmla="*/ 22 h 43"/>
                <a:gd name="T4" fmla="*/ 21 w 43"/>
                <a:gd name="T5" fmla="*/ 0 h 43"/>
                <a:gd name="T6" fmla="*/ 43 w 43"/>
                <a:gd name="T7" fmla="*/ 22 h 43"/>
                <a:gd name="T8" fmla="*/ 21 w 43"/>
                <a:gd name="T9" fmla="*/ 43 h 43"/>
                <a:gd name="T10" fmla="*/ 21 w 43"/>
                <a:gd name="T11" fmla="*/ 9 h 43"/>
                <a:gd name="T12" fmla="*/ 9 w 43"/>
                <a:gd name="T13" fmla="*/ 22 h 43"/>
                <a:gd name="T14" fmla="*/ 21 w 43"/>
                <a:gd name="T15" fmla="*/ 34 h 43"/>
                <a:gd name="T16" fmla="*/ 34 w 43"/>
                <a:gd name="T17" fmla="*/ 22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4"/>
                    <a:pt x="0" y="22"/>
                  </a:cubicBezTo>
                  <a:cubicBezTo>
                    <a:pt x="0" y="10"/>
                    <a:pt x="9" y="0"/>
                    <a:pt x="21" y="0"/>
                  </a:cubicBezTo>
                  <a:cubicBezTo>
                    <a:pt x="33" y="0"/>
                    <a:pt x="43" y="10"/>
                    <a:pt x="43" y="22"/>
                  </a:cubicBezTo>
                  <a:cubicBezTo>
                    <a:pt x="43" y="34"/>
                    <a:pt x="33" y="43"/>
                    <a:pt x="21" y="43"/>
                  </a:cubicBezTo>
                  <a:close/>
                  <a:moveTo>
                    <a:pt x="21" y="9"/>
                  </a:moveTo>
                  <a:cubicBezTo>
                    <a:pt x="14" y="9"/>
                    <a:pt x="9" y="15"/>
                    <a:pt x="9" y="22"/>
                  </a:cubicBezTo>
                  <a:cubicBezTo>
                    <a:pt x="9" y="29"/>
                    <a:pt x="14" y="34"/>
                    <a:pt x="21" y="34"/>
                  </a:cubicBezTo>
                  <a:cubicBezTo>
                    <a:pt x="28" y="34"/>
                    <a:pt x="34" y="29"/>
                    <a:pt x="34" y="22"/>
                  </a:cubicBezTo>
                  <a:cubicBezTo>
                    <a:pt x="34" y="15"/>
                    <a:pt x="28" y="9"/>
                    <a:pt x="21" y="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146" name="Combined White Arrows"/>
          <p:cNvGrpSpPr/>
          <p:nvPr userDrawn="1"/>
        </p:nvGrpSpPr>
        <p:grpSpPr>
          <a:xfrm>
            <a:off x="5376396" y="4901342"/>
            <a:ext cx="1998338" cy="973653"/>
            <a:chOff x="8578788" y="1196393"/>
            <a:chExt cx="1998338" cy="973653"/>
          </a:xfrm>
        </p:grpSpPr>
        <p:grpSp>
          <p:nvGrpSpPr>
            <p:cNvPr id="147" name="Big White Arrow"/>
            <p:cNvGrpSpPr/>
            <p:nvPr userDrawn="1"/>
          </p:nvGrpSpPr>
          <p:grpSpPr>
            <a:xfrm>
              <a:off x="8578788" y="1196393"/>
              <a:ext cx="1998338" cy="386520"/>
              <a:chOff x="8578788" y="1227389"/>
              <a:chExt cx="1998338" cy="386520"/>
            </a:xfrm>
          </p:grpSpPr>
          <p:sp>
            <p:nvSpPr>
              <p:cNvPr id="152" name="Freeform 6"/>
              <p:cNvSpPr>
                <a:spLocks noEditPoints="1"/>
              </p:cNvSpPr>
              <p:nvPr userDrawn="1"/>
            </p:nvSpPr>
            <p:spPr bwMode="auto">
              <a:xfrm>
                <a:off x="8680458" y="1376388"/>
                <a:ext cx="184057" cy="88523"/>
              </a:xfrm>
              <a:custGeom>
                <a:avLst/>
                <a:gdLst>
                  <a:gd name="T0" fmla="*/ 68 w 89"/>
                  <a:gd name="T1" fmla="*/ 43 h 43"/>
                  <a:gd name="T2" fmla="*/ 22 w 89"/>
                  <a:gd name="T3" fmla="*/ 43 h 43"/>
                  <a:gd name="T4" fmla="*/ 0 w 89"/>
                  <a:gd name="T5" fmla="*/ 21 h 43"/>
                  <a:gd name="T6" fmla="*/ 22 w 89"/>
                  <a:gd name="T7" fmla="*/ 0 h 43"/>
                  <a:gd name="T8" fmla="*/ 68 w 89"/>
                  <a:gd name="T9" fmla="*/ 0 h 43"/>
                  <a:gd name="T10" fmla="*/ 89 w 89"/>
                  <a:gd name="T11" fmla="*/ 21 h 43"/>
                  <a:gd name="T12" fmla="*/ 68 w 89"/>
                  <a:gd name="T13" fmla="*/ 43 h 43"/>
                  <a:gd name="T14" fmla="*/ 22 w 89"/>
                  <a:gd name="T15" fmla="*/ 9 h 43"/>
                  <a:gd name="T16" fmla="*/ 9 w 89"/>
                  <a:gd name="T17" fmla="*/ 21 h 43"/>
                  <a:gd name="T18" fmla="*/ 22 w 89"/>
                  <a:gd name="T19" fmla="*/ 34 h 43"/>
                  <a:gd name="T20" fmla="*/ 68 w 89"/>
                  <a:gd name="T21" fmla="*/ 34 h 43"/>
                  <a:gd name="T22" fmla="*/ 80 w 89"/>
                  <a:gd name="T23" fmla="*/ 21 h 43"/>
                  <a:gd name="T24" fmla="*/ 68 w 89"/>
                  <a:gd name="T25" fmla="*/ 9 h 43"/>
                  <a:gd name="T26" fmla="*/ 22 w 89"/>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43">
                    <a:moveTo>
                      <a:pt x="68" y="43"/>
                    </a:moveTo>
                    <a:cubicBezTo>
                      <a:pt x="22" y="43"/>
                      <a:pt x="22" y="43"/>
                      <a:pt x="22" y="43"/>
                    </a:cubicBezTo>
                    <a:cubicBezTo>
                      <a:pt x="10" y="43"/>
                      <a:pt x="0" y="33"/>
                      <a:pt x="0" y="21"/>
                    </a:cubicBezTo>
                    <a:cubicBezTo>
                      <a:pt x="0" y="10"/>
                      <a:pt x="10" y="0"/>
                      <a:pt x="22" y="0"/>
                    </a:cubicBezTo>
                    <a:cubicBezTo>
                      <a:pt x="68" y="0"/>
                      <a:pt x="68" y="0"/>
                      <a:pt x="68" y="0"/>
                    </a:cubicBezTo>
                    <a:cubicBezTo>
                      <a:pt x="80" y="0"/>
                      <a:pt x="89" y="10"/>
                      <a:pt x="89" y="21"/>
                    </a:cubicBezTo>
                    <a:cubicBezTo>
                      <a:pt x="89" y="33"/>
                      <a:pt x="80" y="43"/>
                      <a:pt x="68" y="43"/>
                    </a:cubicBezTo>
                    <a:close/>
                    <a:moveTo>
                      <a:pt x="22" y="9"/>
                    </a:moveTo>
                    <a:cubicBezTo>
                      <a:pt x="15" y="9"/>
                      <a:pt x="9" y="14"/>
                      <a:pt x="9" y="21"/>
                    </a:cubicBezTo>
                    <a:cubicBezTo>
                      <a:pt x="9" y="28"/>
                      <a:pt x="15" y="34"/>
                      <a:pt x="22" y="34"/>
                    </a:cubicBezTo>
                    <a:cubicBezTo>
                      <a:pt x="68" y="34"/>
                      <a:pt x="68" y="34"/>
                      <a:pt x="68" y="34"/>
                    </a:cubicBezTo>
                    <a:cubicBezTo>
                      <a:pt x="75" y="34"/>
                      <a:pt x="80" y="28"/>
                      <a:pt x="80" y="21"/>
                    </a:cubicBezTo>
                    <a:cubicBezTo>
                      <a:pt x="80" y="14"/>
                      <a:pt x="75" y="9"/>
                      <a:pt x="68" y="9"/>
                    </a:cubicBezTo>
                    <a:lnTo>
                      <a:pt x="22"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3" name="Freeform 7"/>
              <p:cNvSpPr>
                <a:spLocks noEditPoints="1"/>
              </p:cNvSpPr>
              <p:nvPr userDrawn="1"/>
            </p:nvSpPr>
            <p:spPr bwMode="auto">
              <a:xfrm>
                <a:off x="8883797" y="1227389"/>
                <a:ext cx="1693329" cy="386520"/>
              </a:xfrm>
              <a:custGeom>
                <a:avLst/>
                <a:gdLst>
                  <a:gd name="T0" fmla="*/ 719 w 818"/>
                  <a:gd name="T1" fmla="*/ 187 h 187"/>
                  <a:gd name="T2" fmla="*/ 704 w 818"/>
                  <a:gd name="T3" fmla="*/ 181 h 187"/>
                  <a:gd name="T4" fmla="*/ 704 w 818"/>
                  <a:gd name="T5" fmla="*/ 151 h 187"/>
                  <a:gd name="T6" fmla="*/ 740 w 818"/>
                  <a:gd name="T7" fmla="*/ 115 h 187"/>
                  <a:gd name="T8" fmla="*/ 22 w 818"/>
                  <a:gd name="T9" fmla="*/ 115 h 187"/>
                  <a:gd name="T10" fmla="*/ 0 w 818"/>
                  <a:gd name="T11" fmla="*/ 93 h 187"/>
                  <a:gd name="T12" fmla="*/ 22 w 818"/>
                  <a:gd name="T13" fmla="*/ 72 h 187"/>
                  <a:gd name="T14" fmla="*/ 740 w 818"/>
                  <a:gd name="T15" fmla="*/ 72 h 187"/>
                  <a:gd name="T16" fmla="*/ 704 w 818"/>
                  <a:gd name="T17" fmla="*/ 36 h 187"/>
                  <a:gd name="T18" fmla="*/ 698 w 818"/>
                  <a:gd name="T19" fmla="*/ 21 h 187"/>
                  <a:gd name="T20" fmla="*/ 704 w 818"/>
                  <a:gd name="T21" fmla="*/ 6 h 187"/>
                  <a:gd name="T22" fmla="*/ 719 w 818"/>
                  <a:gd name="T23" fmla="*/ 0 h 187"/>
                  <a:gd name="T24" fmla="*/ 735 w 818"/>
                  <a:gd name="T25" fmla="*/ 6 h 187"/>
                  <a:gd name="T26" fmla="*/ 807 w 818"/>
                  <a:gd name="T27" fmla="*/ 78 h 187"/>
                  <a:gd name="T28" fmla="*/ 810 w 818"/>
                  <a:gd name="T29" fmla="*/ 81 h 187"/>
                  <a:gd name="T30" fmla="*/ 818 w 818"/>
                  <a:gd name="T31" fmla="*/ 93 h 187"/>
                  <a:gd name="T32" fmla="*/ 810 w 818"/>
                  <a:gd name="T33" fmla="*/ 106 h 187"/>
                  <a:gd name="T34" fmla="*/ 807 w 818"/>
                  <a:gd name="T35" fmla="*/ 109 h 187"/>
                  <a:gd name="T36" fmla="*/ 735 w 818"/>
                  <a:gd name="T37" fmla="*/ 181 h 187"/>
                  <a:gd name="T38" fmla="*/ 719 w 818"/>
                  <a:gd name="T39" fmla="*/ 187 h 187"/>
                  <a:gd name="T40" fmla="*/ 22 w 818"/>
                  <a:gd name="T41" fmla="*/ 81 h 187"/>
                  <a:gd name="T42" fmla="*/ 9 w 818"/>
                  <a:gd name="T43" fmla="*/ 93 h 187"/>
                  <a:gd name="T44" fmla="*/ 22 w 818"/>
                  <a:gd name="T45" fmla="*/ 106 h 187"/>
                  <a:gd name="T46" fmla="*/ 761 w 818"/>
                  <a:gd name="T47" fmla="*/ 106 h 187"/>
                  <a:gd name="T48" fmla="*/ 710 w 818"/>
                  <a:gd name="T49" fmla="*/ 157 h 187"/>
                  <a:gd name="T50" fmla="*/ 710 w 818"/>
                  <a:gd name="T51" fmla="*/ 175 h 187"/>
                  <a:gd name="T52" fmla="*/ 728 w 818"/>
                  <a:gd name="T53" fmla="*/ 175 h 187"/>
                  <a:gd name="T54" fmla="*/ 801 w 818"/>
                  <a:gd name="T55" fmla="*/ 102 h 187"/>
                  <a:gd name="T56" fmla="*/ 804 w 818"/>
                  <a:gd name="T57" fmla="*/ 100 h 187"/>
                  <a:gd name="T58" fmla="*/ 809 w 818"/>
                  <a:gd name="T59" fmla="*/ 93 h 187"/>
                  <a:gd name="T60" fmla="*/ 804 w 818"/>
                  <a:gd name="T61" fmla="*/ 87 h 187"/>
                  <a:gd name="T62" fmla="*/ 801 w 818"/>
                  <a:gd name="T63" fmla="*/ 85 h 187"/>
                  <a:gd name="T64" fmla="*/ 728 w 818"/>
                  <a:gd name="T65" fmla="*/ 12 h 187"/>
                  <a:gd name="T66" fmla="*/ 710 w 818"/>
                  <a:gd name="T67" fmla="*/ 12 h 187"/>
                  <a:gd name="T68" fmla="*/ 707 w 818"/>
                  <a:gd name="T69" fmla="*/ 21 h 187"/>
                  <a:gd name="T70" fmla="*/ 710 w 818"/>
                  <a:gd name="T71" fmla="*/ 30 h 187"/>
                  <a:gd name="T72" fmla="*/ 761 w 818"/>
                  <a:gd name="T73" fmla="*/ 81 h 187"/>
                  <a:gd name="T74" fmla="*/ 22 w 818"/>
                  <a:gd name="T75" fmla="*/ 81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8" h="187">
                    <a:moveTo>
                      <a:pt x="719" y="187"/>
                    </a:moveTo>
                    <a:cubicBezTo>
                      <a:pt x="714" y="187"/>
                      <a:pt x="708" y="185"/>
                      <a:pt x="704" y="181"/>
                    </a:cubicBezTo>
                    <a:cubicBezTo>
                      <a:pt x="696" y="173"/>
                      <a:pt x="696" y="159"/>
                      <a:pt x="704" y="151"/>
                    </a:cubicBezTo>
                    <a:cubicBezTo>
                      <a:pt x="740" y="115"/>
                      <a:pt x="740" y="115"/>
                      <a:pt x="740" y="115"/>
                    </a:cubicBezTo>
                    <a:cubicBezTo>
                      <a:pt x="22" y="115"/>
                      <a:pt x="22" y="115"/>
                      <a:pt x="22" y="115"/>
                    </a:cubicBezTo>
                    <a:cubicBezTo>
                      <a:pt x="12" y="115"/>
                      <a:pt x="0" y="109"/>
                      <a:pt x="0" y="93"/>
                    </a:cubicBezTo>
                    <a:cubicBezTo>
                      <a:pt x="0" y="78"/>
                      <a:pt x="12" y="72"/>
                      <a:pt x="22" y="72"/>
                    </a:cubicBezTo>
                    <a:cubicBezTo>
                      <a:pt x="740" y="72"/>
                      <a:pt x="740" y="72"/>
                      <a:pt x="740" y="72"/>
                    </a:cubicBezTo>
                    <a:cubicBezTo>
                      <a:pt x="704" y="36"/>
                      <a:pt x="704" y="36"/>
                      <a:pt x="704" y="36"/>
                    </a:cubicBezTo>
                    <a:cubicBezTo>
                      <a:pt x="700" y="32"/>
                      <a:pt x="698" y="27"/>
                      <a:pt x="698" y="21"/>
                    </a:cubicBezTo>
                    <a:cubicBezTo>
                      <a:pt x="698" y="15"/>
                      <a:pt x="700" y="10"/>
                      <a:pt x="704" y="6"/>
                    </a:cubicBezTo>
                    <a:cubicBezTo>
                      <a:pt x="708" y="2"/>
                      <a:pt x="714" y="0"/>
                      <a:pt x="719" y="0"/>
                    </a:cubicBezTo>
                    <a:cubicBezTo>
                      <a:pt x="725" y="0"/>
                      <a:pt x="731" y="2"/>
                      <a:pt x="735" y="6"/>
                    </a:cubicBezTo>
                    <a:cubicBezTo>
                      <a:pt x="807" y="78"/>
                      <a:pt x="807" y="78"/>
                      <a:pt x="807" y="78"/>
                    </a:cubicBezTo>
                    <a:cubicBezTo>
                      <a:pt x="808" y="79"/>
                      <a:pt x="809" y="80"/>
                      <a:pt x="810" y="81"/>
                    </a:cubicBezTo>
                    <a:cubicBezTo>
                      <a:pt x="814" y="84"/>
                      <a:pt x="818" y="88"/>
                      <a:pt x="818" y="93"/>
                    </a:cubicBezTo>
                    <a:cubicBezTo>
                      <a:pt x="818" y="99"/>
                      <a:pt x="813" y="103"/>
                      <a:pt x="810" y="106"/>
                    </a:cubicBezTo>
                    <a:cubicBezTo>
                      <a:pt x="809" y="107"/>
                      <a:pt x="808" y="108"/>
                      <a:pt x="807" y="109"/>
                    </a:cubicBezTo>
                    <a:cubicBezTo>
                      <a:pt x="735" y="181"/>
                      <a:pt x="735" y="181"/>
                      <a:pt x="735" y="181"/>
                    </a:cubicBezTo>
                    <a:cubicBezTo>
                      <a:pt x="731" y="185"/>
                      <a:pt x="725" y="187"/>
                      <a:pt x="719" y="187"/>
                    </a:cubicBezTo>
                    <a:close/>
                    <a:moveTo>
                      <a:pt x="22" y="81"/>
                    </a:moveTo>
                    <a:cubicBezTo>
                      <a:pt x="17" y="81"/>
                      <a:pt x="9" y="82"/>
                      <a:pt x="9" y="93"/>
                    </a:cubicBezTo>
                    <a:cubicBezTo>
                      <a:pt x="9" y="104"/>
                      <a:pt x="17" y="106"/>
                      <a:pt x="22" y="106"/>
                    </a:cubicBezTo>
                    <a:cubicBezTo>
                      <a:pt x="761" y="106"/>
                      <a:pt x="761" y="106"/>
                      <a:pt x="761" y="106"/>
                    </a:cubicBezTo>
                    <a:cubicBezTo>
                      <a:pt x="710" y="157"/>
                      <a:pt x="710" y="157"/>
                      <a:pt x="710" y="157"/>
                    </a:cubicBezTo>
                    <a:cubicBezTo>
                      <a:pt x="706" y="162"/>
                      <a:pt x="706" y="170"/>
                      <a:pt x="710" y="175"/>
                    </a:cubicBezTo>
                    <a:cubicBezTo>
                      <a:pt x="715" y="179"/>
                      <a:pt x="724" y="179"/>
                      <a:pt x="728" y="175"/>
                    </a:cubicBezTo>
                    <a:cubicBezTo>
                      <a:pt x="801" y="102"/>
                      <a:pt x="801" y="102"/>
                      <a:pt x="801" y="102"/>
                    </a:cubicBezTo>
                    <a:cubicBezTo>
                      <a:pt x="802" y="101"/>
                      <a:pt x="803" y="101"/>
                      <a:pt x="804" y="100"/>
                    </a:cubicBezTo>
                    <a:cubicBezTo>
                      <a:pt x="805" y="98"/>
                      <a:pt x="809" y="95"/>
                      <a:pt x="809" y="93"/>
                    </a:cubicBezTo>
                    <a:cubicBezTo>
                      <a:pt x="809" y="92"/>
                      <a:pt x="805" y="89"/>
                      <a:pt x="804" y="87"/>
                    </a:cubicBezTo>
                    <a:cubicBezTo>
                      <a:pt x="803" y="86"/>
                      <a:pt x="802" y="85"/>
                      <a:pt x="801" y="85"/>
                    </a:cubicBezTo>
                    <a:cubicBezTo>
                      <a:pt x="728" y="12"/>
                      <a:pt x="728" y="12"/>
                      <a:pt x="728" y="12"/>
                    </a:cubicBezTo>
                    <a:cubicBezTo>
                      <a:pt x="724" y="7"/>
                      <a:pt x="715" y="7"/>
                      <a:pt x="710" y="12"/>
                    </a:cubicBezTo>
                    <a:cubicBezTo>
                      <a:pt x="708" y="15"/>
                      <a:pt x="707" y="18"/>
                      <a:pt x="707" y="21"/>
                    </a:cubicBezTo>
                    <a:cubicBezTo>
                      <a:pt x="707" y="24"/>
                      <a:pt x="708" y="28"/>
                      <a:pt x="710" y="30"/>
                    </a:cubicBezTo>
                    <a:cubicBezTo>
                      <a:pt x="761" y="81"/>
                      <a:pt x="761" y="81"/>
                      <a:pt x="761" y="81"/>
                    </a:cubicBezTo>
                    <a:lnTo>
                      <a:pt x="22" y="8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4" name="Freeform 8"/>
              <p:cNvSpPr>
                <a:spLocks noEditPoints="1"/>
              </p:cNvSpPr>
              <p:nvPr userDrawn="1"/>
            </p:nvSpPr>
            <p:spPr bwMode="auto">
              <a:xfrm>
                <a:off x="8578788" y="1376388"/>
                <a:ext cx="89399" cy="88523"/>
              </a:xfrm>
              <a:custGeom>
                <a:avLst/>
                <a:gdLst>
                  <a:gd name="T0" fmla="*/ 21 w 43"/>
                  <a:gd name="T1" fmla="*/ 43 h 43"/>
                  <a:gd name="T2" fmla="*/ 0 w 43"/>
                  <a:gd name="T3" fmla="*/ 21 h 43"/>
                  <a:gd name="T4" fmla="*/ 21 w 43"/>
                  <a:gd name="T5" fmla="*/ 0 h 43"/>
                  <a:gd name="T6" fmla="*/ 43 w 43"/>
                  <a:gd name="T7" fmla="*/ 21 h 43"/>
                  <a:gd name="T8" fmla="*/ 21 w 43"/>
                  <a:gd name="T9" fmla="*/ 43 h 43"/>
                  <a:gd name="T10" fmla="*/ 21 w 43"/>
                  <a:gd name="T11" fmla="*/ 9 h 43"/>
                  <a:gd name="T12" fmla="*/ 9 w 43"/>
                  <a:gd name="T13" fmla="*/ 21 h 43"/>
                  <a:gd name="T14" fmla="*/ 21 w 43"/>
                  <a:gd name="T15" fmla="*/ 34 h 43"/>
                  <a:gd name="T16" fmla="*/ 34 w 43"/>
                  <a:gd name="T17" fmla="*/ 21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3"/>
                      <a:pt x="0" y="21"/>
                    </a:cubicBezTo>
                    <a:cubicBezTo>
                      <a:pt x="0" y="10"/>
                      <a:pt x="9" y="0"/>
                      <a:pt x="21" y="0"/>
                    </a:cubicBezTo>
                    <a:cubicBezTo>
                      <a:pt x="33" y="0"/>
                      <a:pt x="43" y="10"/>
                      <a:pt x="43" y="21"/>
                    </a:cubicBezTo>
                    <a:cubicBezTo>
                      <a:pt x="43" y="33"/>
                      <a:pt x="33" y="43"/>
                      <a:pt x="21" y="43"/>
                    </a:cubicBezTo>
                    <a:close/>
                    <a:moveTo>
                      <a:pt x="21" y="9"/>
                    </a:moveTo>
                    <a:cubicBezTo>
                      <a:pt x="14" y="9"/>
                      <a:pt x="9" y="14"/>
                      <a:pt x="9" y="21"/>
                    </a:cubicBezTo>
                    <a:cubicBezTo>
                      <a:pt x="9" y="28"/>
                      <a:pt x="14" y="34"/>
                      <a:pt x="21" y="34"/>
                    </a:cubicBezTo>
                    <a:cubicBezTo>
                      <a:pt x="28" y="34"/>
                      <a:pt x="34" y="28"/>
                      <a:pt x="34" y="21"/>
                    </a:cubicBezTo>
                    <a:cubicBezTo>
                      <a:pt x="34" y="14"/>
                      <a:pt x="28" y="9"/>
                      <a:pt x="21"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148" name="Small White Arrow"/>
            <p:cNvGrpSpPr/>
            <p:nvPr userDrawn="1"/>
          </p:nvGrpSpPr>
          <p:grpSpPr>
            <a:xfrm>
              <a:off x="9024032" y="1780020"/>
              <a:ext cx="1054386" cy="390026"/>
              <a:chOff x="9024032" y="1756773"/>
              <a:chExt cx="1054386" cy="390026"/>
            </a:xfrm>
          </p:grpSpPr>
          <p:sp>
            <p:nvSpPr>
              <p:cNvPr id="149" name="Freeform 12"/>
              <p:cNvSpPr>
                <a:spLocks noEditPoints="1"/>
              </p:cNvSpPr>
              <p:nvPr userDrawn="1"/>
            </p:nvSpPr>
            <p:spPr bwMode="auto">
              <a:xfrm>
                <a:off x="9127454" y="1906648"/>
                <a:ext cx="331303" cy="91152"/>
              </a:xfrm>
              <a:custGeom>
                <a:avLst/>
                <a:gdLst>
                  <a:gd name="T0" fmla="*/ 138 w 160"/>
                  <a:gd name="T1" fmla="*/ 44 h 44"/>
                  <a:gd name="T2" fmla="*/ 21 w 160"/>
                  <a:gd name="T3" fmla="*/ 44 h 44"/>
                  <a:gd name="T4" fmla="*/ 0 w 160"/>
                  <a:gd name="T5" fmla="*/ 22 h 44"/>
                  <a:gd name="T6" fmla="*/ 21 w 160"/>
                  <a:gd name="T7" fmla="*/ 0 h 44"/>
                  <a:gd name="T8" fmla="*/ 138 w 160"/>
                  <a:gd name="T9" fmla="*/ 0 h 44"/>
                  <a:gd name="T10" fmla="*/ 160 w 160"/>
                  <a:gd name="T11" fmla="*/ 22 h 44"/>
                  <a:gd name="T12" fmla="*/ 138 w 160"/>
                  <a:gd name="T13" fmla="*/ 44 h 44"/>
                  <a:gd name="T14" fmla="*/ 21 w 160"/>
                  <a:gd name="T15" fmla="*/ 9 h 44"/>
                  <a:gd name="T16" fmla="*/ 9 w 160"/>
                  <a:gd name="T17" fmla="*/ 22 h 44"/>
                  <a:gd name="T18" fmla="*/ 21 w 160"/>
                  <a:gd name="T19" fmla="*/ 35 h 44"/>
                  <a:gd name="T20" fmla="*/ 138 w 160"/>
                  <a:gd name="T21" fmla="*/ 35 h 44"/>
                  <a:gd name="T22" fmla="*/ 151 w 160"/>
                  <a:gd name="T23" fmla="*/ 22 h 44"/>
                  <a:gd name="T24" fmla="*/ 138 w 160"/>
                  <a:gd name="T25" fmla="*/ 9 h 44"/>
                  <a:gd name="T26" fmla="*/ 21 w 160"/>
                  <a:gd name="T27"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 h="44">
                    <a:moveTo>
                      <a:pt x="138" y="44"/>
                    </a:moveTo>
                    <a:cubicBezTo>
                      <a:pt x="21" y="44"/>
                      <a:pt x="21" y="44"/>
                      <a:pt x="21" y="44"/>
                    </a:cubicBezTo>
                    <a:cubicBezTo>
                      <a:pt x="9" y="44"/>
                      <a:pt x="0" y="34"/>
                      <a:pt x="0" y="22"/>
                    </a:cubicBezTo>
                    <a:cubicBezTo>
                      <a:pt x="0" y="10"/>
                      <a:pt x="9" y="0"/>
                      <a:pt x="21" y="0"/>
                    </a:cubicBezTo>
                    <a:cubicBezTo>
                      <a:pt x="138" y="0"/>
                      <a:pt x="138" y="0"/>
                      <a:pt x="138" y="0"/>
                    </a:cubicBezTo>
                    <a:cubicBezTo>
                      <a:pt x="150" y="0"/>
                      <a:pt x="160" y="10"/>
                      <a:pt x="160" y="22"/>
                    </a:cubicBezTo>
                    <a:cubicBezTo>
                      <a:pt x="160" y="34"/>
                      <a:pt x="150" y="44"/>
                      <a:pt x="138" y="44"/>
                    </a:cubicBezTo>
                    <a:close/>
                    <a:moveTo>
                      <a:pt x="21" y="9"/>
                    </a:moveTo>
                    <a:cubicBezTo>
                      <a:pt x="14" y="9"/>
                      <a:pt x="9" y="15"/>
                      <a:pt x="9" y="22"/>
                    </a:cubicBezTo>
                    <a:cubicBezTo>
                      <a:pt x="9" y="29"/>
                      <a:pt x="14" y="35"/>
                      <a:pt x="21" y="35"/>
                    </a:cubicBezTo>
                    <a:cubicBezTo>
                      <a:pt x="138" y="35"/>
                      <a:pt x="138" y="35"/>
                      <a:pt x="138" y="35"/>
                    </a:cubicBezTo>
                    <a:cubicBezTo>
                      <a:pt x="145" y="35"/>
                      <a:pt x="151" y="29"/>
                      <a:pt x="151" y="22"/>
                    </a:cubicBezTo>
                    <a:cubicBezTo>
                      <a:pt x="151" y="15"/>
                      <a:pt x="145" y="9"/>
                      <a:pt x="138" y="9"/>
                    </a:cubicBezTo>
                    <a:lnTo>
                      <a:pt x="21"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0" name="Freeform 13"/>
              <p:cNvSpPr>
                <a:spLocks noEditPoints="1"/>
              </p:cNvSpPr>
              <p:nvPr userDrawn="1"/>
            </p:nvSpPr>
            <p:spPr bwMode="auto">
              <a:xfrm>
                <a:off x="9475411" y="1756773"/>
                <a:ext cx="603007" cy="390026"/>
              </a:xfrm>
              <a:custGeom>
                <a:avLst/>
                <a:gdLst>
                  <a:gd name="T0" fmla="*/ 192 w 291"/>
                  <a:gd name="T1" fmla="*/ 188 h 188"/>
                  <a:gd name="T2" fmla="*/ 177 w 291"/>
                  <a:gd name="T3" fmla="*/ 182 h 188"/>
                  <a:gd name="T4" fmla="*/ 171 w 291"/>
                  <a:gd name="T5" fmla="*/ 166 h 188"/>
                  <a:gd name="T6" fmla="*/ 177 w 291"/>
                  <a:gd name="T7" fmla="*/ 151 h 188"/>
                  <a:gd name="T8" fmla="*/ 213 w 291"/>
                  <a:gd name="T9" fmla="*/ 116 h 188"/>
                  <a:gd name="T10" fmla="*/ 22 w 291"/>
                  <a:gd name="T11" fmla="*/ 116 h 188"/>
                  <a:gd name="T12" fmla="*/ 0 w 291"/>
                  <a:gd name="T13" fmla="*/ 94 h 188"/>
                  <a:gd name="T14" fmla="*/ 22 w 291"/>
                  <a:gd name="T15" fmla="*/ 73 h 188"/>
                  <a:gd name="T16" fmla="*/ 213 w 291"/>
                  <a:gd name="T17" fmla="*/ 73 h 188"/>
                  <a:gd name="T18" fmla="*/ 177 w 291"/>
                  <a:gd name="T19" fmla="*/ 37 h 188"/>
                  <a:gd name="T20" fmla="*/ 171 w 291"/>
                  <a:gd name="T21" fmla="*/ 22 h 188"/>
                  <a:gd name="T22" fmla="*/ 177 w 291"/>
                  <a:gd name="T23" fmla="*/ 6 h 188"/>
                  <a:gd name="T24" fmla="*/ 192 w 291"/>
                  <a:gd name="T25" fmla="*/ 0 h 188"/>
                  <a:gd name="T26" fmla="*/ 207 w 291"/>
                  <a:gd name="T27" fmla="*/ 6 h 188"/>
                  <a:gd name="T28" fmla="*/ 280 w 291"/>
                  <a:gd name="T29" fmla="*/ 79 h 188"/>
                  <a:gd name="T30" fmla="*/ 282 w 291"/>
                  <a:gd name="T31" fmla="*/ 81 h 188"/>
                  <a:gd name="T32" fmla="*/ 291 w 291"/>
                  <a:gd name="T33" fmla="*/ 94 h 188"/>
                  <a:gd name="T34" fmla="*/ 282 w 291"/>
                  <a:gd name="T35" fmla="*/ 107 h 188"/>
                  <a:gd name="T36" fmla="*/ 280 w 291"/>
                  <a:gd name="T37" fmla="*/ 109 h 188"/>
                  <a:gd name="T38" fmla="*/ 207 w 291"/>
                  <a:gd name="T39" fmla="*/ 182 h 188"/>
                  <a:gd name="T40" fmla="*/ 192 w 291"/>
                  <a:gd name="T41" fmla="*/ 188 h 188"/>
                  <a:gd name="T42" fmla="*/ 22 w 291"/>
                  <a:gd name="T43" fmla="*/ 81 h 188"/>
                  <a:gd name="T44" fmla="*/ 9 w 291"/>
                  <a:gd name="T45" fmla="*/ 94 h 188"/>
                  <a:gd name="T46" fmla="*/ 22 w 291"/>
                  <a:gd name="T47" fmla="*/ 107 h 188"/>
                  <a:gd name="T48" fmla="*/ 234 w 291"/>
                  <a:gd name="T49" fmla="*/ 107 h 188"/>
                  <a:gd name="T50" fmla="*/ 183 w 291"/>
                  <a:gd name="T51" fmla="*/ 158 h 188"/>
                  <a:gd name="T52" fmla="*/ 180 w 291"/>
                  <a:gd name="T53" fmla="*/ 166 h 188"/>
                  <a:gd name="T54" fmla="*/ 183 w 291"/>
                  <a:gd name="T55" fmla="*/ 175 h 188"/>
                  <a:gd name="T56" fmla="*/ 201 w 291"/>
                  <a:gd name="T57" fmla="*/ 175 h 188"/>
                  <a:gd name="T58" fmla="*/ 273 w 291"/>
                  <a:gd name="T59" fmla="*/ 103 h 188"/>
                  <a:gd name="T60" fmla="*/ 276 w 291"/>
                  <a:gd name="T61" fmla="*/ 100 h 188"/>
                  <a:gd name="T62" fmla="*/ 282 w 291"/>
                  <a:gd name="T63" fmla="*/ 94 h 188"/>
                  <a:gd name="T64" fmla="*/ 276 w 291"/>
                  <a:gd name="T65" fmla="*/ 88 h 188"/>
                  <a:gd name="T66" fmla="*/ 273 w 291"/>
                  <a:gd name="T67" fmla="*/ 85 h 188"/>
                  <a:gd name="T68" fmla="*/ 201 w 291"/>
                  <a:gd name="T69" fmla="*/ 13 h 188"/>
                  <a:gd name="T70" fmla="*/ 183 w 291"/>
                  <a:gd name="T71" fmla="*/ 13 h 188"/>
                  <a:gd name="T72" fmla="*/ 180 w 291"/>
                  <a:gd name="T73" fmla="*/ 22 h 188"/>
                  <a:gd name="T74" fmla="*/ 183 w 291"/>
                  <a:gd name="T75" fmla="*/ 31 h 188"/>
                  <a:gd name="T76" fmla="*/ 234 w 291"/>
                  <a:gd name="T77" fmla="*/ 81 h 188"/>
                  <a:gd name="T78" fmla="*/ 22 w 291"/>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1" h="188">
                    <a:moveTo>
                      <a:pt x="192" y="188"/>
                    </a:moveTo>
                    <a:cubicBezTo>
                      <a:pt x="186" y="188"/>
                      <a:pt x="181" y="186"/>
                      <a:pt x="177" y="182"/>
                    </a:cubicBezTo>
                    <a:cubicBezTo>
                      <a:pt x="173" y="178"/>
                      <a:pt x="171" y="172"/>
                      <a:pt x="171" y="166"/>
                    </a:cubicBezTo>
                    <a:cubicBezTo>
                      <a:pt x="171" y="161"/>
                      <a:pt x="173" y="155"/>
                      <a:pt x="177" y="151"/>
                    </a:cubicBezTo>
                    <a:cubicBezTo>
                      <a:pt x="213" y="116"/>
                      <a:pt x="213" y="116"/>
                      <a:pt x="213" y="116"/>
                    </a:cubicBezTo>
                    <a:cubicBezTo>
                      <a:pt x="22" y="116"/>
                      <a:pt x="22" y="116"/>
                      <a:pt x="22" y="116"/>
                    </a:cubicBezTo>
                    <a:cubicBezTo>
                      <a:pt x="12" y="116"/>
                      <a:pt x="0" y="110"/>
                      <a:pt x="0" y="94"/>
                    </a:cubicBezTo>
                    <a:cubicBezTo>
                      <a:pt x="0" y="78"/>
                      <a:pt x="12" y="73"/>
                      <a:pt x="22" y="73"/>
                    </a:cubicBezTo>
                    <a:cubicBezTo>
                      <a:pt x="213" y="73"/>
                      <a:pt x="213" y="73"/>
                      <a:pt x="213" y="73"/>
                    </a:cubicBezTo>
                    <a:cubicBezTo>
                      <a:pt x="177" y="37"/>
                      <a:pt x="177" y="37"/>
                      <a:pt x="177" y="37"/>
                    </a:cubicBezTo>
                    <a:cubicBezTo>
                      <a:pt x="173" y="33"/>
                      <a:pt x="171" y="27"/>
                      <a:pt x="171" y="22"/>
                    </a:cubicBezTo>
                    <a:cubicBezTo>
                      <a:pt x="171" y="16"/>
                      <a:pt x="173" y="11"/>
                      <a:pt x="177" y="6"/>
                    </a:cubicBezTo>
                    <a:cubicBezTo>
                      <a:pt x="181" y="2"/>
                      <a:pt x="186" y="0"/>
                      <a:pt x="192" y="0"/>
                    </a:cubicBezTo>
                    <a:cubicBezTo>
                      <a:pt x="198" y="0"/>
                      <a:pt x="203" y="2"/>
                      <a:pt x="207" y="6"/>
                    </a:cubicBezTo>
                    <a:cubicBezTo>
                      <a:pt x="280" y="79"/>
                      <a:pt x="280" y="79"/>
                      <a:pt x="280" y="79"/>
                    </a:cubicBezTo>
                    <a:cubicBezTo>
                      <a:pt x="280" y="79"/>
                      <a:pt x="281" y="80"/>
                      <a:pt x="282" y="81"/>
                    </a:cubicBezTo>
                    <a:cubicBezTo>
                      <a:pt x="286" y="84"/>
                      <a:pt x="291" y="89"/>
                      <a:pt x="291" y="94"/>
                    </a:cubicBezTo>
                    <a:cubicBezTo>
                      <a:pt x="291" y="100"/>
                      <a:pt x="286" y="104"/>
                      <a:pt x="282" y="107"/>
                    </a:cubicBezTo>
                    <a:cubicBezTo>
                      <a:pt x="281" y="108"/>
                      <a:pt x="280" y="109"/>
                      <a:pt x="280" y="109"/>
                    </a:cubicBezTo>
                    <a:cubicBezTo>
                      <a:pt x="207" y="182"/>
                      <a:pt x="207" y="182"/>
                      <a:pt x="207" y="182"/>
                    </a:cubicBezTo>
                    <a:cubicBezTo>
                      <a:pt x="203" y="186"/>
                      <a:pt x="198" y="188"/>
                      <a:pt x="192" y="188"/>
                    </a:cubicBezTo>
                    <a:close/>
                    <a:moveTo>
                      <a:pt x="22" y="81"/>
                    </a:moveTo>
                    <a:cubicBezTo>
                      <a:pt x="17" y="81"/>
                      <a:pt x="9" y="83"/>
                      <a:pt x="9" y="94"/>
                    </a:cubicBezTo>
                    <a:cubicBezTo>
                      <a:pt x="9" y="105"/>
                      <a:pt x="17" y="107"/>
                      <a:pt x="22" y="107"/>
                    </a:cubicBezTo>
                    <a:cubicBezTo>
                      <a:pt x="234" y="107"/>
                      <a:pt x="234" y="107"/>
                      <a:pt x="234" y="107"/>
                    </a:cubicBezTo>
                    <a:cubicBezTo>
                      <a:pt x="183" y="158"/>
                      <a:pt x="183" y="158"/>
                      <a:pt x="183" y="158"/>
                    </a:cubicBezTo>
                    <a:cubicBezTo>
                      <a:pt x="181" y="160"/>
                      <a:pt x="180" y="163"/>
                      <a:pt x="180" y="166"/>
                    </a:cubicBezTo>
                    <a:cubicBezTo>
                      <a:pt x="180" y="170"/>
                      <a:pt x="181" y="173"/>
                      <a:pt x="183" y="175"/>
                    </a:cubicBezTo>
                    <a:cubicBezTo>
                      <a:pt x="188" y="180"/>
                      <a:pt x="196" y="180"/>
                      <a:pt x="201" y="175"/>
                    </a:cubicBezTo>
                    <a:cubicBezTo>
                      <a:pt x="273" y="103"/>
                      <a:pt x="273" y="103"/>
                      <a:pt x="273" y="103"/>
                    </a:cubicBezTo>
                    <a:cubicBezTo>
                      <a:pt x="274" y="102"/>
                      <a:pt x="275" y="101"/>
                      <a:pt x="276" y="100"/>
                    </a:cubicBezTo>
                    <a:cubicBezTo>
                      <a:pt x="278" y="99"/>
                      <a:pt x="282" y="95"/>
                      <a:pt x="282" y="94"/>
                    </a:cubicBezTo>
                    <a:cubicBezTo>
                      <a:pt x="282" y="93"/>
                      <a:pt x="278" y="89"/>
                      <a:pt x="276" y="88"/>
                    </a:cubicBezTo>
                    <a:cubicBezTo>
                      <a:pt x="275" y="87"/>
                      <a:pt x="274" y="86"/>
                      <a:pt x="273" y="85"/>
                    </a:cubicBezTo>
                    <a:cubicBezTo>
                      <a:pt x="201" y="13"/>
                      <a:pt x="201" y="13"/>
                      <a:pt x="201" y="13"/>
                    </a:cubicBezTo>
                    <a:cubicBezTo>
                      <a:pt x="196" y="8"/>
                      <a:pt x="188" y="8"/>
                      <a:pt x="183" y="13"/>
                    </a:cubicBezTo>
                    <a:cubicBezTo>
                      <a:pt x="181" y="15"/>
                      <a:pt x="180" y="18"/>
                      <a:pt x="180" y="22"/>
                    </a:cubicBezTo>
                    <a:cubicBezTo>
                      <a:pt x="180" y="25"/>
                      <a:pt x="181" y="28"/>
                      <a:pt x="183" y="31"/>
                    </a:cubicBezTo>
                    <a:cubicBezTo>
                      <a:pt x="234" y="81"/>
                      <a:pt x="234" y="81"/>
                      <a:pt x="234" y="81"/>
                    </a:cubicBezTo>
                    <a:lnTo>
                      <a:pt x="22" y="8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1" name="Freeform 14"/>
              <p:cNvSpPr>
                <a:spLocks noEditPoints="1"/>
              </p:cNvSpPr>
              <p:nvPr userDrawn="1"/>
            </p:nvSpPr>
            <p:spPr bwMode="auto">
              <a:xfrm>
                <a:off x="9024032" y="1906648"/>
                <a:ext cx="89399" cy="91152"/>
              </a:xfrm>
              <a:custGeom>
                <a:avLst/>
                <a:gdLst>
                  <a:gd name="T0" fmla="*/ 22 w 43"/>
                  <a:gd name="T1" fmla="*/ 44 h 44"/>
                  <a:gd name="T2" fmla="*/ 0 w 43"/>
                  <a:gd name="T3" fmla="*/ 22 h 44"/>
                  <a:gd name="T4" fmla="*/ 22 w 43"/>
                  <a:gd name="T5" fmla="*/ 0 h 44"/>
                  <a:gd name="T6" fmla="*/ 43 w 43"/>
                  <a:gd name="T7" fmla="*/ 22 h 44"/>
                  <a:gd name="T8" fmla="*/ 22 w 43"/>
                  <a:gd name="T9" fmla="*/ 44 h 44"/>
                  <a:gd name="T10" fmla="*/ 22 w 43"/>
                  <a:gd name="T11" fmla="*/ 9 h 44"/>
                  <a:gd name="T12" fmla="*/ 9 w 43"/>
                  <a:gd name="T13" fmla="*/ 22 h 44"/>
                  <a:gd name="T14" fmla="*/ 22 w 43"/>
                  <a:gd name="T15" fmla="*/ 35 h 44"/>
                  <a:gd name="T16" fmla="*/ 34 w 43"/>
                  <a:gd name="T17" fmla="*/ 22 h 44"/>
                  <a:gd name="T18" fmla="*/ 22 w 43"/>
                  <a:gd name="T19"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4">
                    <a:moveTo>
                      <a:pt x="22" y="44"/>
                    </a:moveTo>
                    <a:cubicBezTo>
                      <a:pt x="10" y="44"/>
                      <a:pt x="0" y="34"/>
                      <a:pt x="0" y="22"/>
                    </a:cubicBezTo>
                    <a:cubicBezTo>
                      <a:pt x="0" y="10"/>
                      <a:pt x="10" y="0"/>
                      <a:pt x="22" y="0"/>
                    </a:cubicBezTo>
                    <a:cubicBezTo>
                      <a:pt x="33" y="0"/>
                      <a:pt x="43" y="10"/>
                      <a:pt x="43" y="22"/>
                    </a:cubicBezTo>
                    <a:cubicBezTo>
                      <a:pt x="43" y="34"/>
                      <a:pt x="33" y="44"/>
                      <a:pt x="22" y="44"/>
                    </a:cubicBezTo>
                    <a:close/>
                    <a:moveTo>
                      <a:pt x="22" y="9"/>
                    </a:moveTo>
                    <a:cubicBezTo>
                      <a:pt x="15" y="9"/>
                      <a:pt x="9" y="15"/>
                      <a:pt x="9" y="22"/>
                    </a:cubicBezTo>
                    <a:cubicBezTo>
                      <a:pt x="9" y="29"/>
                      <a:pt x="15" y="35"/>
                      <a:pt x="22" y="35"/>
                    </a:cubicBezTo>
                    <a:cubicBezTo>
                      <a:pt x="29" y="35"/>
                      <a:pt x="34" y="29"/>
                      <a:pt x="34" y="22"/>
                    </a:cubicBezTo>
                    <a:cubicBezTo>
                      <a:pt x="34" y="15"/>
                      <a:pt x="29" y="9"/>
                      <a:pt x="22"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grpSp>
        <p:nvGrpSpPr>
          <p:cNvPr id="155" name="spaceman"/>
          <p:cNvGrpSpPr/>
          <p:nvPr userDrawn="1"/>
        </p:nvGrpSpPr>
        <p:grpSpPr>
          <a:xfrm rot="21402827">
            <a:off x="7860859" y="3979769"/>
            <a:ext cx="977433" cy="1700309"/>
            <a:chOff x="10831129" y="421994"/>
            <a:chExt cx="977433" cy="1700309"/>
          </a:xfrm>
        </p:grpSpPr>
        <p:sp>
          <p:nvSpPr>
            <p:cNvPr id="156" name="Freeform 21"/>
            <p:cNvSpPr>
              <a:spLocks/>
            </p:cNvSpPr>
            <p:nvPr userDrawn="1"/>
          </p:nvSpPr>
          <p:spPr bwMode="auto">
            <a:xfrm>
              <a:off x="10891558" y="1560317"/>
              <a:ext cx="586913" cy="561986"/>
            </a:xfrm>
            <a:custGeom>
              <a:avLst/>
              <a:gdLst>
                <a:gd name="T0" fmla="*/ 35 w 329"/>
                <a:gd name="T1" fmla="*/ 315 h 315"/>
                <a:gd name="T2" fmla="*/ 31 w 329"/>
                <a:gd name="T3" fmla="*/ 308 h 315"/>
                <a:gd name="T4" fmla="*/ 74 w 329"/>
                <a:gd name="T5" fmla="*/ 136 h 315"/>
                <a:gd name="T6" fmla="*/ 121 w 329"/>
                <a:gd name="T7" fmla="*/ 85 h 315"/>
                <a:gd name="T8" fmla="*/ 85 w 329"/>
                <a:gd name="T9" fmla="*/ 70 h 315"/>
                <a:gd name="T10" fmla="*/ 75 w 329"/>
                <a:gd name="T11" fmla="*/ 69 h 315"/>
                <a:gd name="T12" fmla="*/ 83 w 329"/>
                <a:gd name="T13" fmla="*/ 62 h 315"/>
                <a:gd name="T14" fmla="*/ 208 w 329"/>
                <a:gd name="T15" fmla="*/ 21 h 315"/>
                <a:gd name="T16" fmla="*/ 204 w 329"/>
                <a:gd name="T17" fmla="*/ 29 h 315"/>
                <a:gd name="T18" fmla="*/ 96 w 329"/>
                <a:gd name="T19" fmla="*/ 63 h 315"/>
                <a:gd name="T20" fmla="*/ 130 w 329"/>
                <a:gd name="T21" fmla="*/ 83 h 315"/>
                <a:gd name="T22" fmla="*/ 79 w 329"/>
                <a:gd name="T23" fmla="*/ 143 h 315"/>
                <a:gd name="T24" fmla="*/ 34 w 329"/>
                <a:gd name="T25" fmla="*/ 296 h 315"/>
                <a:gd name="T26" fmla="*/ 171 w 329"/>
                <a:gd name="T27" fmla="*/ 185 h 315"/>
                <a:gd name="T28" fmla="*/ 210 w 329"/>
                <a:gd name="T29" fmla="*/ 190 h 315"/>
                <a:gd name="T30" fmla="*/ 214 w 329"/>
                <a:gd name="T31" fmla="*/ 201 h 315"/>
                <a:gd name="T32" fmla="*/ 194 w 329"/>
                <a:gd name="T33" fmla="*/ 226 h 315"/>
                <a:gd name="T34" fmla="*/ 179 w 329"/>
                <a:gd name="T35" fmla="*/ 286 h 315"/>
                <a:gd name="T36" fmla="*/ 203 w 329"/>
                <a:gd name="T37" fmla="*/ 258 h 315"/>
                <a:gd name="T38" fmla="*/ 219 w 329"/>
                <a:gd name="T39" fmla="*/ 250 h 315"/>
                <a:gd name="T40" fmla="*/ 270 w 329"/>
                <a:gd name="T41" fmla="*/ 223 h 315"/>
                <a:gd name="T42" fmla="*/ 318 w 329"/>
                <a:gd name="T43" fmla="*/ 148 h 315"/>
                <a:gd name="T44" fmla="*/ 304 w 329"/>
                <a:gd name="T45" fmla="*/ 85 h 315"/>
                <a:gd name="T46" fmla="*/ 311 w 329"/>
                <a:gd name="T47" fmla="*/ 80 h 315"/>
                <a:gd name="T48" fmla="*/ 326 w 329"/>
                <a:gd name="T49" fmla="*/ 149 h 315"/>
                <a:gd name="T50" fmla="*/ 275 w 329"/>
                <a:gd name="T51" fmla="*/ 230 h 315"/>
                <a:gd name="T52" fmla="*/ 223 w 329"/>
                <a:gd name="T53" fmla="*/ 258 h 315"/>
                <a:gd name="T54" fmla="*/ 207 w 329"/>
                <a:gd name="T55" fmla="*/ 266 h 315"/>
                <a:gd name="T56" fmla="*/ 184 w 329"/>
                <a:gd name="T57" fmla="*/ 297 h 315"/>
                <a:gd name="T58" fmla="*/ 182 w 329"/>
                <a:gd name="T59" fmla="*/ 308 h 315"/>
                <a:gd name="T60" fmla="*/ 176 w 329"/>
                <a:gd name="T61" fmla="*/ 299 h 315"/>
                <a:gd name="T62" fmla="*/ 189 w 329"/>
                <a:gd name="T63" fmla="*/ 220 h 315"/>
                <a:gd name="T64" fmla="*/ 205 w 329"/>
                <a:gd name="T65" fmla="*/ 200 h 315"/>
                <a:gd name="T66" fmla="*/ 204 w 329"/>
                <a:gd name="T67" fmla="*/ 196 h 315"/>
                <a:gd name="T68" fmla="*/ 173 w 329"/>
                <a:gd name="T69" fmla="*/ 193 h 315"/>
                <a:gd name="T70" fmla="*/ 39 w 329"/>
                <a:gd name="T71" fmla="*/ 307 h 315"/>
                <a:gd name="T72" fmla="*/ 35 w 329"/>
                <a:gd name="T7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9" h="315">
                  <a:moveTo>
                    <a:pt x="35" y="315"/>
                  </a:moveTo>
                  <a:cubicBezTo>
                    <a:pt x="31" y="308"/>
                    <a:pt x="31" y="308"/>
                    <a:pt x="31" y="308"/>
                  </a:cubicBezTo>
                  <a:cubicBezTo>
                    <a:pt x="8" y="269"/>
                    <a:pt x="0" y="188"/>
                    <a:pt x="74" y="136"/>
                  </a:cubicBezTo>
                  <a:cubicBezTo>
                    <a:pt x="118" y="106"/>
                    <a:pt x="123" y="91"/>
                    <a:pt x="121" y="85"/>
                  </a:cubicBezTo>
                  <a:cubicBezTo>
                    <a:pt x="119" y="75"/>
                    <a:pt x="93" y="71"/>
                    <a:pt x="85" y="70"/>
                  </a:cubicBezTo>
                  <a:cubicBezTo>
                    <a:pt x="75" y="69"/>
                    <a:pt x="75" y="69"/>
                    <a:pt x="75" y="69"/>
                  </a:cubicBezTo>
                  <a:cubicBezTo>
                    <a:pt x="83" y="62"/>
                    <a:pt x="83" y="62"/>
                    <a:pt x="83" y="62"/>
                  </a:cubicBezTo>
                  <a:cubicBezTo>
                    <a:pt x="86" y="60"/>
                    <a:pt x="158" y="0"/>
                    <a:pt x="208" y="21"/>
                  </a:cubicBezTo>
                  <a:cubicBezTo>
                    <a:pt x="204" y="29"/>
                    <a:pt x="204" y="29"/>
                    <a:pt x="204" y="29"/>
                  </a:cubicBezTo>
                  <a:cubicBezTo>
                    <a:pt x="168" y="14"/>
                    <a:pt x="115" y="48"/>
                    <a:pt x="96" y="63"/>
                  </a:cubicBezTo>
                  <a:cubicBezTo>
                    <a:pt x="112" y="66"/>
                    <a:pt x="127" y="71"/>
                    <a:pt x="130" y="83"/>
                  </a:cubicBezTo>
                  <a:cubicBezTo>
                    <a:pt x="133" y="98"/>
                    <a:pt x="117" y="117"/>
                    <a:pt x="79" y="143"/>
                  </a:cubicBezTo>
                  <a:cubicBezTo>
                    <a:pt x="14" y="188"/>
                    <a:pt x="17" y="257"/>
                    <a:pt x="34" y="296"/>
                  </a:cubicBezTo>
                  <a:cubicBezTo>
                    <a:pt x="67" y="231"/>
                    <a:pt x="126" y="193"/>
                    <a:pt x="171" y="185"/>
                  </a:cubicBezTo>
                  <a:cubicBezTo>
                    <a:pt x="189" y="182"/>
                    <a:pt x="203" y="183"/>
                    <a:pt x="210" y="190"/>
                  </a:cubicBezTo>
                  <a:cubicBezTo>
                    <a:pt x="213" y="193"/>
                    <a:pt x="214" y="197"/>
                    <a:pt x="214" y="201"/>
                  </a:cubicBezTo>
                  <a:cubicBezTo>
                    <a:pt x="213" y="208"/>
                    <a:pt x="207" y="216"/>
                    <a:pt x="194" y="226"/>
                  </a:cubicBezTo>
                  <a:cubicBezTo>
                    <a:pt x="168" y="248"/>
                    <a:pt x="173" y="273"/>
                    <a:pt x="179" y="286"/>
                  </a:cubicBezTo>
                  <a:cubicBezTo>
                    <a:pt x="182" y="277"/>
                    <a:pt x="189" y="265"/>
                    <a:pt x="203" y="258"/>
                  </a:cubicBezTo>
                  <a:cubicBezTo>
                    <a:pt x="207" y="256"/>
                    <a:pt x="213" y="253"/>
                    <a:pt x="219" y="250"/>
                  </a:cubicBezTo>
                  <a:cubicBezTo>
                    <a:pt x="236" y="242"/>
                    <a:pt x="260" y="231"/>
                    <a:pt x="270" y="223"/>
                  </a:cubicBezTo>
                  <a:cubicBezTo>
                    <a:pt x="299" y="203"/>
                    <a:pt x="314" y="180"/>
                    <a:pt x="318" y="148"/>
                  </a:cubicBezTo>
                  <a:cubicBezTo>
                    <a:pt x="320" y="125"/>
                    <a:pt x="316" y="104"/>
                    <a:pt x="304" y="85"/>
                  </a:cubicBezTo>
                  <a:cubicBezTo>
                    <a:pt x="311" y="80"/>
                    <a:pt x="311" y="80"/>
                    <a:pt x="311" y="80"/>
                  </a:cubicBezTo>
                  <a:cubicBezTo>
                    <a:pt x="324" y="101"/>
                    <a:pt x="329" y="124"/>
                    <a:pt x="326" y="149"/>
                  </a:cubicBezTo>
                  <a:cubicBezTo>
                    <a:pt x="322" y="183"/>
                    <a:pt x="306" y="209"/>
                    <a:pt x="275" y="230"/>
                  </a:cubicBezTo>
                  <a:cubicBezTo>
                    <a:pt x="264" y="238"/>
                    <a:pt x="241" y="249"/>
                    <a:pt x="223" y="258"/>
                  </a:cubicBezTo>
                  <a:cubicBezTo>
                    <a:pt x="216" y="261"/>
                    <a:pt x="211" y="264"/>
                    <a:pt x="207" y="266"/>
                  </a:cubicBezTo>
                  <a:cubicBezTo>
                    <a:pt x="188" y="275"/>
                    <a:pt x="184" y="297"/>
                    <a:pt x="184" y="297"/>
                  </a:cubicBezTo>
                  <a:cubicBezTo>
                    <a:pt x="182" y="308"/>
                    <a:pt x="182" y="308"/>
                    <a:pt x="182" y="308"/>
                  </a:cubicBezTo>
                  <a:cubicBezTo>
                    <a:pt x="176" y="299"/>
                    <a:pt x="176" y="299"/>
                    <a:pt x="176" y="299"/>
                  </a:cubicBezTo>
                  <a:cubicBezTo>
                    <a:pt x="176" y="299"/>
                    <a:pt x="145" y="255"/>
                    <a:pt x="189" y="220"/>
                  </a:cubicBezTo>
                  <a:cubicBezTo>
                    <a:pt x="202" y="209"/>
                    <a:pt x="205" y="203"/>
                    <a:pt x="205" y="200"/>
                  </a:cubicBezTo>
                  <a:cubicBezTo>
                    <a:pt x="205" y="199"/>
                    <a:pt x="205" y="197"/>
                    <a:pt x="204" y="196"/>
                  </a:cubicBezTo>
                  <a:cubicBezTo>
                    <a:pt x="200" y="193"/>
                    <a:pt x="191" y="190"/>
                    <a:pt x="173" y="193"/>
                  </a:cubicBezTo>
                  <a:cubicBezTo>
                    <a:pt x="139" y="200"/>
                    <a:pt x="73" y="231"/>
                    <a:pt x="39" y="307"/>
                  </a:cubicBezTo>
                  <a:lnTo>
                    <a:pt x="35" y="31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7" name="Freeform 22"/>
            <p:cNvSpPr>
              <a:spLocks/>
            </p:cNvSpPr>
            <p:nvPr userDrawn="1"/>
          </p:nvSpPr>
          <p:spPr bwMode="auto">
            <a:xfrm>
              <a:off x="10831129" y="1332199"/>
              <a:ext cx="351242" cy="435086"/>
            </a:xfrm>
            <a:custGeom>
              <a:avLst/>
              <a:gdLst>
                <a:gd name="T0" fmla="*/ 55 w 197"/>
                <a:gd name="T1" fmla="*/ 244 h 244"/>
                <a:gd name="T2" fmla="*/ 48 w 197"/>
                <a:gd name="T3" fmla="*/ 240 h 244"/>
                <a:gd name="T4" fmla="*/ 16 w 197"/>
                <a:gd name="T5" fmla="*/ 135 h 244"/>
                <a:gd name="T6" fmla="*/ 65 w 197"/>
                <a:gd name="T7" fmla="*/ 75 h 244"/>
                <a:gd name="T8" fmla="*/ 87 w 197"/>
                <a:gd name="T9" fmla="*/ 48 h 244"/>
                <a:gd name="T10" fmla="*/ 52 w 197"/>
                <a:gd name="T11" fmla="*/ 38 h 244"/>
                <a:gd name="T12" fmla="*/ 43 w 197"/>
                <a:gd name="T13" fmla="*/ 38 h 244"/>
                <a:gd name="T14" fmla="*/ 48 w 197"/>
                <a:gd name="T15" fmla="*/ 31 h 244"/>
                <a:gd name="T16" fmla="*/ 93 w 197"/>
                <a:gd name="T17" fmla="*/ 0 h 244"/>
                <a:gd name="T18" fmla="*/ 95 w 197"/>
                <a:gd name="T19" fmla="*/ 9 h 244"/>
                <a:gd name="T20" fmla="*/ 61 w 197"/>
                <a:gd name="T21" fmla="*/ 29 h 244"/>
                <a:gd name="T22" fmla="*/ 95 w 197"/>
                <a:gd name="T23" fmla="*/ 45 h 244"/>
                <a:gd name="T24" fmla="*/ 70 w 197"/>
                <a:gd name="T25" fmla="*/ 82 h 244"/>
                <a:gd name="T26" fmla="*/ 24 w 197"/>
                <a:gd name="T27" fmla="*/ 138 h 244"/>
                <a:gd name="T28" fmla="*/ 46 w 197"/>
                <a:gd name="T29" fmla="*/ 228 h 244"/>
                <a:gd name="T30" fmla="*/ 120 w 197"/>
                <a:gd name="T31" fmla="*/ 155 h 244"/>
                <a:gd name="T32" fmla="*/ 150 w 197"/>
                <a:gd name="T33" fmla="*/ 138 h 244"/>
                <a:gd name="T34" fmla="*/ 167 w 197"/>
                <a:gd name="T35" fmla="*/ 123 h 244"/>
                <a:gd name="T36" fmla="*/ 182 w 197"/>
                <a:gd name="T37" fmla="*/ 58 h 244"/>
                <a:gd name="T38" fmla="*/ 191 w 197"/>
                <a:gd name="T39" fmla="*/ 56 h 244"/>
                <a:gd name="T40" fmla="*/ 174 w 197"/>
                <a:gd name="T41" fmla="*/ 128 h 244"/>
                <a:gd name="T42" fmla="*/ 154 w 197"/>
                <a:gd name="T43" fmla="*/ 145 h 244"/>
                <a:gd name="T44" fmla="*/ 124 w 197"/>
                <a:gd name="T45" fmla="*/ 163 h 244"/>
                <a:gd name="T46" fmla="*/ 54 w 197"/>
                <a:gd name="T47" fmla="*/ 236 h 244"/>
                <a:gd name="T48" fmla="*/ 55 w 197"/>
                <a:gd name="T49"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7" h="244">
                  <a:moveTo>
                    <a:pt x="55" y="244"/>
                  </a:moveTo>
                  <a:cubicBezTo>
                    <a:pt x="48" y="240"/>
                    <a:pt x="48" y="240"/>
                    <a:pt x="48" y="240"/>
                  </a:cubicBezTo>
                  <a:cubicBezTo>
                    <a:pt x="15" y="221"/>
                    <a:pt x="0" y="173"/>
                    <a:pt x="16" y="135"/>
                  </a:cubicBezTo>
                  <a:cubicBezTo>
                    <a:pt x="30" y="102"/>
                    <a:pt x="53" y="84"/>
                    <a:pt x="65" y="75"/>
                  </a:cubicBezTo>
                  <a:cubicBezTo>
                    <a:pt x="81" y="64"/>
                    <a:pt x="89" y="54"/>
                    <a:pt x="87" y="48"/>
                  </a:cubicBezTo>
                  <a:cubicBezTo>
                    <a:pt x="85" y="41"/>
                    <a:pt x="69" y="36"/>
                    <a:pt x="52" y="38"/>
                  </a:cubicBezTo>
                  <a:cubicBezTo>
                    <a:pt x="43" y="38"/>
                    <a:pt x="43" y="38"/>
                    <a:pt x="43" y="38"/>
                  </a:cubicBezTo>
                  <a:cubicBezTo>
                    <a:pt x="48" y="31"/>
                    <a:pt x="48" y="31"/>
                    <a:pt x="48" y="31"/>
                  </a:cubicBezTo>
                  <a:cubicBezTo>
                    <a:pt x="59" y="15"/>
                    <a:pt x="74" y="4"/>
                    <a:pt x="93" y="0"/>
                  </a:cubicBezTo>
                  <a:cubicBezTo>
                    <a:pt x="95" y="9"/>
                    <a:pt x="95" y="9"/>
                    <a:pt x="95" y="9"/>
                  </a:cubicBezTo>
                  <a:cubicBezTo>
                    <a:pt x="81" y="12"/>
                    <a:pt x="70" y="18"/>
                    <a:pt x="61" y="29"/>
                  </a:cubicBezTo>
                  <a:cubicBezTo>
                    <a:pt x="76" y="29"/>
                    <a:pt x="91" y="34"/>
                    <a:pt x="95" y="45"/>
                  </a:cubicBezTo>
                  <a:cubicBezTo>
                    <a:pt x="99" y="56"/>
                    <a:pt x="91" y="68"/>
                    <a:pt x="70" y="82"/>
                  </a:cubicBezTo>
                  <a:cubicBezTo>
                    <a:pt x="58" y="90"/>
                    <a:pt x="37" y="108"/>
                    <a:pt x="24" y="138"/>
                  </a:cubicBezTo>
                  <a:cubicBezTo>
                    <a:pt x="11" y="169"/>
                    <a:pt x="21" y="209"/>
                    <a:pt x="46" y="228"/>
                  </a:cubicBezTo>
                  <a:cubicBezTo>
                    <a:pt x="49" y="193"/>
                    <a:pt x="86" y="173"/>
                    <a:pt x="120" y="155"/>
                  </a:cubicBezTo>
                  <a:cubicBezTo>
                    <a:pt x="131" y="149"/>
                    <a:pt x="141" y="144"/>
                    <a:pt x="150" y="138"/>
                  </a:cubicBezTo>
                  <a:cubicBezTo>
                    <a:pt x="157" y="134"/>
                    <a:pt x="161" y="130"/>
                    <a:pt x="167" y="123"/>
                  </a:cubicBezTo>
                  <a:cubicBezTo>
                    <a:pt x="181" y="105"/>
                    <a:pt x="188" y="80"/>
                    <a:pt x="182" y="58"/>
                  </a:cubicBezTo>
                  <a:cubicBezTo>
                    <a:pt x="191" y="56"/>
                    <a:pt x="191" y="56"/>
                    <a:pt x="191" y="56"/>
                  </a:cubicBezTo>
                  <a:cubicBezTo>
                    <a:pt x="197" y="81"/>
                    <a:pt x="190" y="108"/>
                    <a:pt x="174" y="128"/>
                  </a:cubicBezTo>
                  <a:cubicBezTo>
                    <a:pt x="167" y="136"/>
                    <a:pt x="162" y="140"/>
                    <a:pt x="154" y="145"/>
                  </a:cubicBezTo>
                  <a:cubicBezTo>
                    <a:pt x="145" y="151"/>
                    <a:pt x="135" y="157"/>
                    <a:pt x="124" y="163"/>
                  </a:cubicBezTo>
                  <a:cubicBezTo>
                    <a:pt x="88" y="181"/>
                    <a:pt x="52" y="201"/>
                    <a:pt x="54" y="236"/>
                  </a:cubicBezTo>
                  <a:lnTo>
                    <a:pt x="55" y="24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8" name="Freeform 19"/>
            <p:cNvSpPr>
              <a:spLocks noEditPoints="1"/>
            </p:cNvSpPr>
            <p:nvPr userDrawn="1"/>
          </p:nvSpPr>
          <p:spPr bwMode="auto">
            <a:xfrm>
              <a:off x="11496600" y="732445"/>
              <a:ext cx="90643" cy="83844"/>
            </a:xfrm>
            <a:custGeom>
              <a:avLst/>
              <a:gdLst>
                <a:gd name="T0" fmla="*/ 24 w 51"/>
                <a:gd name="T1" fmla="*/ 47 h 47"/>
                <a:gd name="T2" fmla="*/ 15 w 51"/>
                <a:gd name="T3" fmla="*/ 44 h 47"/>
                <a:gd name="T4" fmla="*/ 2 w 51"/>
                <a:gd name="T5" fmla="*/ 31 h 47"/>
                <a:gd name="T6" fmla="*/ 3 w 51"/>
                <a:gd name="T7" fmla="*/ 14 h 47"/>
                <a:gd name="T8" fmla="*/ 24 w 51"/>
                <a:gd name="T9" fmla="*/ 0 h 47"/>
                <a:gd name="T10" fmla="*/ 34 w 51"/>
                <a:gd name="T11" fmla="*/ 2 h 47"/>
                <a:gd name="T12" fmla="*/ 46 w 51"/>
                <a:gd name="T13" fmla="*/ 33 h 47"/>
                <a:gd name="T14" fmla="*/ 24 w 51"/>
                <a:gd name="T15" fmla="*/ 47 h 47"/>
                <a:gd name="T16" fmla="*/ 24 w 51"/>
                <a:gd name="T17" fmla="*/ 6 h 47"/>
                <a:gd name="T18" fmla="*/ 8 w 51"/>
                <a:gd name="T19" fmla="*/ 16 h 47"/>
                <a:gd name="T20" fmla="*/ 8 w 51"/>
                <a:gd name="T21" fmla="*/ 29 h 47"/>
                <a:gd name="T22" fmla="*/ 17 w 51"/>
                <a:gd name="T23" fmla="*/ 39 h 47"/>
                <a:gd name="T24" fmla="*/ 24 w 51"/>
                <a:gd name="T25" fmla="*/ 41 h 47"/>
                <a:gd name="T26" fmla="*/ 40 w 51"/>
                <a:gd name="T27" fmla="*/ 30 h 47"/>
                <a:gd name="T28" fmla="*/ 32 w 51"/>
                <a:gd name="T29" fmla="*/ 7 h 47"/>
                <a:gd name="T30" fmla="*/ 24 w 51"/>
                <a:gd name="T31" fmla="*/ 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47">
                  <a:moveTo>
                    <a:pt x="24" y="47"/>
                  </a:moveTo>
                  <a:cubicBezTo>
                    <a:pt x="21" y="47"/>
                    <a:pt x="18" y="46"/>
                    <a:pt x="15" y="44"/>
                  </a:cubicBezTo>
                  <a:cubicBezTo>
                    <a:pt x="9" y="42"/>
                    <a:pt x="5" y="37"/>
                    <a:pt x="2" y="31"/>
                  </a:cubicBezTo>
                  <a:cubicBezTo>
                    <a:pt x="0" y="26"/>
                    <a:pt x="0" y="19"/>
                    <a:pt x="3" y="14"/>
                  </a:cubicBezTo>
                  <a:cubicBezTo>
                    <a:pt x="7" y="5"/>
                    <a:pt x="15" y="0"/>
                    <a:pt x="24" y="0"/>
                  </a:cubicBezTo>
                  <a:cubicBezTo>
                    <a:pt x="28" y="0"/>
                    <a:pt x="31" y="1"/>
                    <a:pt x="34" y="2"/>
                  </a:cubicBezTo>
                  <a:cubicBezTo>
                    <a:pt x="46" y="7"/>
                    <a:pt x="51" y="21"/>
                    <a:pt x="46" y="33"/>
                  </a:cubicBezTo>
                  <a:cubicBezTo>
                    <a:pt x="42" y="41"/>
                    <a:pt x="33" y="47"/>
                    <a:pt x="24" y="47"/>
                  </a:cubicBezTo>
                  <a:close/>
                  <a:moveTo>
                    <a:pt x="24" y="6"/>
                  </a:moveTo>
                  <a:cubicBezTo>
                    <a:pt x="17" y="6"/>
                    <a:pt x="11" y="10"/>
                    <a:pt x="8" y="16"/>
                  </a:cubicBezTo>
                  <a:cubicBezTo>
                    <a:pt x="6" y="20"/>
                    <a:pt x="6" y="25"/>
                    <a:pt x="8" y="29"/>
                  </a:cubicBezTo>
                  <a:cubicBezTo>
                    <a:pt x="9" y="34"/>
                    <a:pt x="13" y="37"/>
                    <a:pt x="17" y="39"/>
                  </a:cubicBezTo>
                  <a:cubicBezTo>
                    <a:pt x="19" y="40"/>
                    <a:pt x="22" y="41"/>
                    <a:pt x="24" y="41"/>
                  </a:cubicBezTo>
                  <a:cubicBezTo>
                    <a:pt x="31" y="41"/>
                    <a:pt x="37" y="37"/>
                    <a:pt x="40" y="30"/>
                  </a:cubicBezTo>
                  <a:cubicBezTo>
                    <a:pt x="44" y="22"/>
                    <a:pt x="40" y="11"/>
                    <a:pt x="32" y="7"/>
                  </a:cubicBezTo>
                  <a:cubicBezTo>
                    <a:pt x="29" y="6"/>
                    <a:pt x="27" y="6"/>
                    <a:pt x="24" y="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9" name="Freeform 20"/>
            <p:cNvSpPr>
              <a:spLocks noEditPoints="1"/>
            </p:cNvSpPr>
            <p:nvPr userDrawn="1"/>
          </p:nvSpPr>
          <p:spPr bwMode="auto">
            <a:xfrm>
              <a:off x="10991265" y="421994"/>
              <a:ext cx="817297" cy="1300725"/>
            </a:xfrm>
            <a:custGeom>
              <a:avLst/>
              <a:gdLst>
                <a:gd name="T0" fmla="*/ 145 w 458"/>
                <a:gd name="T1" fmla="*/ 676 h 729"/>
                <a:gd name="T2" fmla="*/ 203 w 458"/>
                <a:gd name="T3" fmla="*/ 575 h 729"/>
                <a:gd name="T4" fmla="*/ 178 w 458"/>
                <a:gd name="T5" fmla="*/ 383 h 729"/>
                <a:gd name="T6" fmla="*/ 119 w 458"/>
                <a:gd name="T7" fmla="*/ 559 h 729"/>
                <a:gd name="T8" fmla="*/ 4 w 458"/>
                <a:gd name="T9" fmla="*/ 524 h 729"/>
                <a:gd name="T10" fmla="*/ 88 w 458"/>
                <a:gd name="T11" fmla="*/ 422 h 729"/>
                <a:gd name="T12" fmla="*/ 163 w 458"/>
                <a:gd name="T13" fmla="*/ 283 h 729"/>
                <a:gd name="T14" fmla="*/ 186 w 458"/>
                <a:gd name="T15" fmla="*/ 245 h 729"/>
                <a:gd name="T16" fmla="*/ 160 w 458"/>
                <a:gd name="T17" fmla="*/ 31 h 729"/>
                <a:gd name="T18" fmla="*/ 255 w 458"/>
                <a:gd name="T19" fmla="*/ 74 h 729"/>
                <a:gd name="T20" fmla="*/ 187 w 458"/>
                <a:gd name="T21" fmla="*/ 163 h 729"/>
                <a:gd name="T22" fmla="*/ 265 w 458"/>
                <a:gd name="T23" fmla="*/ 184 h 729"/>
                <a:gd name="T24" fmla="*/ 347 w 458"/>
                <a:gd name="T25" fmla="*/ 221 h 729"/>
                <a:gd name="T26" fmla="*/ 388 w 458"/>
                <a:gd name="T27" fmla="*/ 294 h 729"/>
                <a:gd name="T28" fmla="*/ 409 w 458"/>
                <a:gd name="T29" fmla="*/ 486 h 729"/>
                <a:gd name="T30" fmla="*/ 380 w 458"/>
                <a:gd name="T31" fmla="*/ 387 h 729"/>
                <a:gd name="T32" fmla="*/ 344 w 458"/>
                <a:gd name="T33" fmla="*/ 355 h 729"/>
                <a:gd name="T34" fmla="*/ 319 w 458"/>
                <a:gd name="T35" fmla="*/ 392 h 729"/>
                <a:gd name="T36" fmla="*/ 262 w 458"/>
                <a:gd name="T37" fmla="*/ 715 h 729"/>
                <a:gd name="T38" fmla="*/ 274 w 458"/>
                <a:gd name="T39" fmla="*/ 412 h 729"/>
                <a:gd name="T40" fmla="*/ 207 w 458"/>
                <a:gd name="T41" fmla="*/ 583 h 729"/>
                <a:gd name="T42" fmla="*/ 153 w 458"/>
                <a:gd name="T43" fmla="*/ 667 h 729"/>
                <a:gd name="T44" fmla="*/ 235 w 458"/>
                <a:gd name="T45" fmla="*/ 720 h 729"/>
                <a:gd name="T46" fmla="*/ 263 w 458"/>
                <a:gd name="T47" fmla="*/ 606 h 729"/>
                <a:gd name="T48" fmla="*/ 311 w 458"/>
                <a:gd name="T49" fmla="*/ 389 h 729"/>
                <a:gd name="T50" fmla="*/ 333 w 458"/>
                <a:gd name="T51" fmla="*/ 360 h 729"/>
                <a:gd name="T52" fmla="*/ 346 w 458"/>
                <a:gd name="T53" fmla="*/ 312 h 729"/>
                <a:gd name="T54" fmla="*/ 389 w 458"/>
                <a:gd name="T55" fmla="*/ 390 h 729"/>
                <a:gd name="T56" fmla="*/ 359 w 458"/>
                <a:gd name="T57" fmla="*/ 441 h 729"/>
                <a:gd name="T58" fmla="*/ 445 w 458"/>
                <a:gd name="T59" fmla="*/ 428 h 729"/>
                <a:gd name="T60" fmla="*/ 418 w 458"/>
                <a:gd name="T61" fmla="*/ 391 h 729"/>
                <a:gd name="T62" fmla="*/ 345 w 458"/>
                <a:gd name="T63" fmla="*/ 279 h 729"/>
                <a:gd name="T64" fmla="*/ 331 w 458"/>
                <a:gd name="T65" fmla="*/ 240 h 729"/>
                <a:gd name="T66" fmla="*/ 321 w 458"/>
                <a:gd name="T67" fmla="*/ 170 h 729"/>
                <a:gd name="T68" fmla="*/ 263 w 458"/>
                <a:gd name="T69" fmla="*/ 207 h 729"/>
                <a:gd name="T70" fmla="*/ 226 w 458"/>
                <a:gd name="T71" fmla="*/ 223 h 729"/>
                <a:gd name="T72" fmla="*/ 179 w 458"/>
                <a:gd name="T73" fmla="*/ 166 h 729"/>
                <a:gd name="T74" fmla="*/ 199 w 458"/>
                <a:gd name="T75" fmla="*/ 95 h 729"/>
                <a:gd name="T76" fmla="*/ 225 w 458"/>
                <a:gd name="T77" fmla="*/ 13 h 729"/>
                <a:gd name="T78" fmla="*/ 171 w 458"/>
                <a:gd name="T79" fmla="*/ 76 h 729"/>
                <a:gd name="T80" fmla="*/ 151 w 458"/>
                <a:gd name="T81" fmla="*/ 176 h 729"/>
                <a:gd name="T82" fmla="*/ 196 w 458"/>
                <a:gd name="T83" fmla="*/ 247 h 729"/>
                <a:gd name="T84" fmla="*/ 171 w 458"/>
                <a:gd name="T85" fmla="*/ 285 h 729"/>
                <a:gd name="T86" fmla="*/ 164 w 458"/>
                <a:gd name="T87" fmla="*/ 333 h 729"/>
                <a:gd name="T88" fmla="*/ 92 w 458"/>
                <a:gd name="T89" fmla="*/ 430 h 729"/>
                <a:gd name="T90" fmla="*/ 12 w 458"/>
                <a:gd name="T91" fmla="*/ 510 h 729"/>
                <a:gd name="T92" fmla="*/ 94 w 458"/>
                <a:gd name="T93" fmla="*/ 563 h 729"/>
                <a:gd name="T94" fmla="*/ 131 w 458"/>
                <a:gd name="T95" fmla="*/ 510 h 729"/>
                <a:gd name="T96" fmla="*/ 134 w 458"/>
                <a:gd name="T97" fmla="*/ 448 h 729"/>
                <a:gd name="T98" fmla="*/ 182 w 458"/>
                <a:gd name="T99" fmla="*/ 373 h 729"/>
                <a:gd name="T100" fmla="*/ 277 w 458"/>
                <a:gd name="T101" fmla="*/ 405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8" h="729">
                  <a:moveTo>
                    <a:pt x="235" y="729"/>
                  </a:moveTo>
                  <a:cubicBezTo>
                    <a:pt x="224" y="729"/>
                    <a:pt x="212" y="726"/>
                    <a:pt x="199" y="719"/>
                  </a:cubicBezTo>
                  <a:cubicBezTo>
                    <a:pt x="167" y="705"/>
                    <a:pt x="149" y="691"/>
                    <a:pt x="145" y="676"/>
                  </a:cubicBezTo>
                  <a:cubicBezTo>
                    <a:pt x="143" y="669"/>
                    <a:pt x="145" y="664"/>
                    <a:pt x="146" y="662"/>
                  </a:cubicBezTo>
                  <a:cubicBezTo>
                    <a:pt x="147" y="660"/>
                    <a:pt x="154" y="645"/>
                    <a:pt x="168" y="614"/>
                  </a:cubicBezTo>
                  <a:cubicBezTo>
                    <a:pt x="181" y="584"/>
                    <a:pt x="197" y="577"/>
                    <a:pt x="203" y="575"/>
                  </a:cubicBezTo>
                  <a:cubicBezTo>
                    <a:pt x="209" y="559"/>
                    <a:pt x="249" y="457"/>
                    <a:pt x="264" y="416"/>
                  </a:cubicBezTo>
                  <a:cubicBezTo>
                    <a:pt x="246" y="418"/>
                    <a:pt x="229" y="415"/>
                    <a:pt x="213" y="408"/>
                  </a:cubicBezTo>
                  <a:cubicBezTo>
                    <a:pt x="198" y="401"/>
                    <a:pt x="188" y="395"/>
                    <a:pt x="178" y="383"/>
                  </a:cubicBezTo>
                  <a:cubicBezTo>
                    <a:pt x="160" y="415"/>
                    <a:pt x="148" y="439"/>
                    <a:pt x="143" y="449"/>
                  </a:cubicBezTo>
                  <a:cubicBezTo>
                    <a:pt x="155" y="464"/>
                    <a:pt x="145" y="498"/>
                    <a:pt x="139" y="513"/>
                  </a:cubicBezTo>
                  <a:cubicBezTo>
                    <a:pt x="132" y="534"/>
                    <a:pt x="121" y="556"/>
                    <a:pt x="119" y="559"/>
                  </a:cubicBezTo>
                  <a:cubicBezTo>
                    <a:pt x="118" y="561"/>
                    <a:pt x="113" y="571"/>
                    <a:pt x="94" y="571"/>
                  </a:cubicBezTo>
                  <a:cubicBezTo>
                    <a:pt x="81" y="571"/>
                    <a:pt x="63" y="566"/>
                    <a:pt x="42" y="557"/>
                  </a:cubicBezTo>
                  <a:cubicBezTo>
                    <a:pt x="21" y="547"/>
                    <a:pt x="8" y="536"/>
                    <a:pt x="4" y="524"/>
                  </a:cubicBezTo>
                  <a:cubicBezTo>
                    <a:pt x="0" y="514"/>
                    <a:pt x="4" y="507"/>
                    <a:pt x="4" y="506"/>
                  </a:cubicBezTo>
                  <a:cubicBezTo>
                    <a:pt x="4" y="505"/>
                    <a:pt x="14" y="486"/>
                    <a:pt x="29" y="464"/>
                  </a:cubicBezTo>
                  <a:cubicBezTo>
                    <a:pt x="53" y="428"/>
                    <a:pt x="80" y="422"/>
                    <a:pt x="88" y="422"/>
                  </a:cubicBezTo>
                  <a:cubicBezTo>
                    <a:pt x="102" y="401"/>
                    <a:pt x="118" y="381"/>
                    <a:pt x="131" y="364"/>
                  </a:cubicBezTo>
                  <a:cubicBezTo>
                    <a:pt x="142" y="350"/>
                    <a:pt x="151" y="338"/>
                    <a:pt x="156" y="330"/>
                  </a:cubicBezTo>
                  <a:cubicBezTo>
                    <a:pt x="155" y="314"/>
                    <a:pt x="157" y="297"/>
                    <a:pt x="163" y="283"/>
                  </a:cubicBezTo>
                  <a:cubicBezTo>
                    <a:pt x="163" y="282"/>
                    <a:pt x="163" y="281"/>
                    <a:pt x="164" y="279"/>
                  </a:cubicBezTo>
                  <a:cubicBezTo>
                    <a:pt x="164" y="279"/>
                    <a:pt x="164" y="278"/>
                    <a:pt x="164" y="278"/>
                  </a:cubicBezTo>
                  <a:cubicBezTo>
                    <a:pt x="167" y="272"/>
                    <a:pt x="174" y="259"/>
                    <a:pt x="186" y="245"/>
                  </a:cubicBezTo>
                  <a:cubicBezTo>
                    <a:pt x="172" y="232"/>
                    <a:pt x="154" y="211"/>
                    <a:pt x="143" y="179"/>
                  </a:cubicBezTo>
                  <a:cubicBezTo>
                    <a:pt x="127" y="134"/>
                    <a:pt x="151" y="93"/>
                    <a:pt x="162" y="78"/>
                  </a:cubicBezTo>
                  <a:cubicBezTo>
                    <a:pt x="154" y="64"/>
                    <a:pt x="153" y="46"/>
                    <a:pt x="160" y="31"/>
                  </a:cubicBezTo>
                  <a:cubicBezTo>
                    <a:pt x="168" y="12"/>
                    <a:pt x="187" y="0"/>
                    <a:pt x="207" y="0"/>
                  </a:cubicBezTo>
                  <a:cubicBezTo>
                    <a:pt x="215" y="0"/>
                    <a:pt x="222" y="2"/>
                    <a:pt x="229" y="5"/>
                  </a:cubicBezTo>
                  <a:cubicBezTo>
                    <a:pt x="255" y="17"/>
                    <a:pt x="267" y="48"/>
                    <a:pt x="255" y="74"/>
                  </a:cubicBezTo>
                  <a:cubicBezTo>
                    <a:pt x="247" y="93"/>
                    <a:pt x="228" y="105"/>
                    <a:pt x="207" y="105"/>
                  </a:cubicBezTo>
                  <a:cubicBezTo>
                    <a:pt x="205" y="105"/>
                    <a:pt x="202" y="105"/>
                    <a:pt x="200" y="104"/>
                  </a:cubicBezTo>
                  <a:cubicBezTo>
                    <a:pt x="195" y="112"/>
                    <a:pt x="178" y="138"/>
                    <a:pt x="187" y="163"/>
                  </a:cubicBezTo>
                  <a:cubicBezTo>
                    <a:pt x="198" y="193"/>
                    <a:pt x="218" y="210"/>
                    <a:pt x="224" y="214"/>
                  </a:cubicBezTo>
                  <a:cubicBezTo>
                    <a:pt x="237" y="207"/>
                    <a:pt x="248" y="203"/>
                    <a:pt x="256" y="201"/>
                  </a:cubicBezTo>
                  <a:cubicBezTo>
                    <a:pt x="258" y="197"/>
                    <a:pt x="263" y="189"/>
                    <a:pt x="265" y="184"/>
                  </a:cubicBezTo>
                  <a:cubicBezTo>
                    <a:pt x="275" y="167"/>
                    <a:pt x="290" y="158"/>
                    <a:pt x="306" y="158"/>
                  </a:cubicBezTo>
                  <a:cubicBezTo>
                    <a:pt x="312" y="158"/>
                    <a:pt x="319" y="159"/>
                    <a:pt x="325" y="162"/>
                  </a:cubicBezTo>
                  <a:cubicBezTo>
                    <a:pt x="347" y="172"/>
                    <a:pt x="356" y="195"/>
                    <a:pt x="347" y="221"/>
                  </a:cubicBezTo>
                  <a:cubicBezTo>
                    <a:pt x="346" y="226"/>
                    <a:pt x="342" y="235"/>
                    <a:pt x="340" y="239"/>
                  </a:cubicBezTo>
                  <a:cubicBezTo>
                    <a:pt x="346" y="250"/>
                    <a:pt x="350" y="261"/>
                    <a:pt x="352" y="273"/>
                  </a:cubicBezTo>
                  <a:cubicBezTo>
                    <a:pt x="365" y="278"/>
                    <a:pt x="377" y="285"/>
                    <a:pt x="388" y="294"/>
                  </a:cubicBezTo>
                  <a:cubicBezTo>
                    <a:pt x="426" y="323"/>
                    <a:pt x="427" y="370"/>
                    <a:pt x="426" y="388"/>
                  </a:cubicBezTo>
                  <a:cubicBezTo>
                    <a:pt x="441" y="396"/>
                    <a:pt x="451" y="410"/>
                    <a:pt x="454" y="427"/>
                  </a:cubicBezTo>
                  <a:cubicBezTo>
                    <a:pt x="458" y="456"/>
                    <a:pt x="438" y="482"/>
                    <a:pt x="409" y="486"/>
                  </a:cubicBezTo>
                  <a:cubicBezTo>
                    <a:pt x="407" y="487"/>
                    <a:pt x="404" y="487"/>
                    <a:pt x="402" y="487"/>
                  </a:cubicBezTo>
                  <a:cubicBezTo>
                    <a:pt x="376" y="487"/>
                    <a:pt x="354" y="468"/>
                    <a:pt x="350" y="442"/>
                  </a:cubicBezTo>
                  <a:cubicBezTo>
                    <a:pt x="347" y="419"/>
                    <a:pt x="359" y="397"/>
                    <a:pt x="380" y="387"/>
                  </a:cubicBezTo>
                  <a:cubicBezTo>
                    <a:pt x="381" y="378"/>
                    <a:pt x="380" y="347"/>
                    <a:pt x="359" y="331"/>
                  </a:cubicBezTo>
                  <a:cubicBezTo>
                    <a:pt x="357" y="329"/>
                    <a:pt x="355" y="328"/>
                    <a:pt x="353" y="326"/>
                  </a:cubicBezTo>
                  <a:cubicBezTo>
                    <a:pt x="351" y="339"/>
                    <a:pt x="347" y="349"/>
                    <a:pt x="344" y="355"/>
                  </a:cubicBezTo>
                  <a:cubicBezTo>
                    <a:pt x="344" y="355"/>
                    <a:pt x="344" y="355"/>
                    <a:pt x="344" y="355"/>
                  </a:cubicBezTo>
                  <a:cubicBezTo>
                    <a:pt x="343" y="359"/>
                    <a:pt x="343" y="359"/>
                    <a:pt x="343" y="359"/>
                  </a:cubicBezTo>
                  <a:cubicBezTo>
                    <a:pt x="337" y="372"/>
                    <a:pt x="329" y="383"/>
                    <a:pt x="319" y="392"/>
                  </a:cubicBezTo>
                  <a:cubicBezTo>
                    <a:pt x="316" y="407"/>
                    <a:pt x="296" y="530"/>
                    <a:pt x="271" y="603"/>
                  </a:cubicBezTo>
                  <a:cubicBezTo>
                    <a:pt x="277" y="610"/>
                    <a:pt x="287" y="630"/>
                    <a:pt x="277" y="669"/>
                  </a:cubicBezTo>
                  <a:cubicBezTo>
                    <a:pt x="270" y="693"/>
                    <a:pt x="262" y="714"/>
                    <a:pt x="262" y="715"/>
                  </a:cubicBezTo>
                  <a:cubicBezTo>
                    <a:pt x="261" y="715"/>
                    <a:pt x="256" y="729"/>
                    <a:pt x="235" y="729"/>
                  </a:cubicBezTo>
                  <a:close/>
                  <a:moveTo>
                    <a:pt x="277" y="405"/>
                  </a:moveTo>
                  <a:cubicBezTo>
                    <a:pt x="274" y="412"/>
                    <a:pt x="274" y="412"/>
                    <a:pt x="274" y="412"/>
                  </a:cubicBezTo>
                  <a:cubicBezTo>
                    <a:pt x="261" y="450"/>
                    <a:pt x="211" y="579"/>
                    <a:pt x="210" y="580"/>
                  </a:cubicBezTo>
                  <a:cubicBezTo>
                    <a:pt x="209" y="582"/>
                    <a:pt x="209" y="582"/>
                    <a:pt x="209" y="582"/>
                  </a:cubicBezTo>
                  <a:cubicBezTo>
                    <a:pt x="207" y="583"/>
                    <a:pt x="207" y="583"/>
                    <a:pt x="207" y="583"/>
                  </a:cubicBezTo>
                  <a:cubicBezTo>
                    <a:pt x="207" y="583"/>
                    <a:pt x="190" y="585"/>
                    <a:pt x="176" y="618"/>
                  </a:cubicBezTo>
                  <a:cubicBezTo>
                    <a:pt x="161" y="650"/>
                    <a:pt x="154" y="666"/>
                    <a:pt x="154" y="666"/>
                  </a:cubicBezTo>
                  <a:cubicBezTo>
                    <a:pt x="153" y="667"/>
                    <a:pt x="153" y="667"/>
                    <a:pt x="153" y="667"/>
                  </a:cubicBezTo>
                  <a:cubicBezTo>
                    <a:pt x="154" y="667"/>
                    <a:pt x="152" y="669"/>
                    <a:pt x="154" y="674"/>
                  </a:cubicBezTo>
                  <a:cubicBezTo>
                    <a:pt x="156" y="681"/>
                    <a:pt x="165" y="695"/>
                    <a:pt x="202" y="711"/>
                  </a:cubicBezTo>
                  <a:cubicBezTo>
                    <a:pt x="215" y="717"/>
                    <a:pt x="226" y="720"/>
                    <a:pt x="235" y="720"/>
                  </a:cubicBezTo>
                  <a:cubicBezTo>
                    <a:pt x="250" y="720"/>
                    <a:pt x="253" y="712"/>
                    <a:pt x="254" y="711"/>
                  </a:cubicBezTo>
                  <a:cubicBezTo>
                    <a:pt x="254" y="711"/>
                    <a:pt x="262" y="691"/>
                    <a:pt x="269" y="666"/>
                  </a:cubicBezTo>
                  <a:cubicBezTo>
                    <a:pt x="279" y="628"/>
                    <a:pt x="267" y="611"/>
                    <a:pt x="263" y="606"/>
                  </a:cubicBezTo>
                  <a:cubicBezTo>
                    <a:pt x="261" y="604"/>
                    <a:pt x="261" y="604"/>
                    <a:pt x="261" y="604"/>
                  </a:cubicBezTo>
                  <a:cubicBezTo>
                    <a:pt x="262" y="602"/>
                    <a:pt x="262" y="602"/>
                    <a:pt x="262" y="602"/>
                  </a:cubicBezTo>
                  <a:cubicBezTo>
                    <a:pt x="289" y="526"/>
                    <a:pt x="310" y="390"/>
                    <a:pt x="311" y="389"/>
                  </a:cubicBezTo>
                  <a:cubicBezTo>
                    <a:pt x="311" y="387"/>
                    <a:pt x="311" y="387"/>
                    <a:pt x="311" y="387"/>
                  </a:cubicBezTo>
                  <a:cubicBezTo>
                    <a:pt x="312" y="386"/>
                    <a:pt x="312" y="386"/>
                    <a:pt x="312" y="386"/>
                  </a:cubicBezTo>
                  <a:cubicBezTo>
                    <a:pt x="321" y="379"/>
                    <a:pt x="328" y="370"/>
                    <a:pt x="333" y="360"/>
                  </a:cubicBezTo>
                  <a:cubicBezTo>
                    <a:pt x="335" y="356"/>
                    <a:pt x="335" y="356"/>
                    <a:pt x="335" y="356"/>
                  </a:cubicBezTo>
                  <a:cubicBezTo>
                    <a:pt x="337" y="351"/>
                    <a:pt x="343" y="337"/>
                    <a:pt x="345" y="318"/>
                  </a:cubicBezTo>
                  <a:cubicBezTo>
                    <a:pt x="346" y="312"/>
                    <a:pt x="346" y="312"/>
                    <a:pt x="346" y="312"/>
                  </a:cubicBezTo>
                  <a:cubicBezTo>
                    <a:pt x="352" y="315"/>
                    <a:pt x="352" y="315"/>
                    <a:pt x="352" y="315"/>
                  </a:cubicBezTo>
                  <a:cubicBezTo>
                    <a:pt x="356" y="318"/>
                    <a:pt x="361" y="321"/>
                    <a:pt x="364" y="324"/>
                  </a:cubicBezTo>
                  <a:cubicBezTo>
                    <a:pt x="393" y="346"/>
                    <a:pt x="389" y="389"/>
                    <a:pt x="389" y="390"/>
                  </a:cubicBezTo>
                  <a:cubicBezTo>
                    <a:pt x="388" y="393"/>
                    <a:pt x="388" y="393"/>
                    <a:pt x="388" y="393"/>
                  </a:cubicBezTo>
                  <a:cubicBezTo>
                    <a:pt x="386" y="394"/>
                    <a:pt x="386" y="394"/>
                    <a:pt x="386" y="394"/>
                  </a:cubicBezTo>
                  <a:cubicBezTo>
                    <a:pt x="367" y="401"/>
                    <a:pt x="356" y="421"/>
                    <a:pt x="359" y="441"/>
                  </a:cubicBezTo>
                  <a:cubicBezTo>
                    <a:pt x="362" y="462"/>
                    <a:pt x="380" y="478"/>
                    <a:pt x="402" y="478"/>
                  </a:cubicBezTo>
                  <a:cubicBezTo>
                    <a:pt x="404" y="478"/>
                    <a:pt x="406" y="478"/>
                    <a:pt x="408" y="478"/>
                  </a:cubicBezTo>
                  <a:cubicBezTo>
                    <a:pt x="432" y="474"/>
                    <a:pt x="448" y="452"/>
                    <a:pt x="445" y="428"/>
                  </a:cubicBezTo>
                  <a:cubicBezTo>
                    <a:pt x="443" y="414"/>
                    <a:pt x="434" y="401"/>
                    <a:pt x="420" y="395"/>
                  </a:cubicBezTo>
                  <a:cubicBezTo>
                    <a:pt x="417" y="394"/>
                    <a:pt x="417" y="394"/>
                    <a:pt x="417" y="394"/>
                  </a:cubicBezTo>
                  <a:cubicBezTo>
                    <a:pt x="418" y="391"/>
                    <a:pt x="418" y="391"/>
                    <a:pt x="418" y="391"/>
                  </a:cubicBezTo>
                  <a:cubicBezTo>
                    <a:pt x="419" y="377"/>
                    <a:pt x="419" y="329"/>
                    <a:pt x="383" y="300"/>
                  </a:cubicBezTo>
                  <a:cubicBezTo>
                    <a:pt x="371" y="292"/>
                    <a:pt x="359" y="285"/>
                    <a:pt x="347" y="280"/>
                  </a:cubicBezTo>
                  <a:cubicBezTo>
                    <a:pt x="345" y="279"/>
                    <a:pt x="345" y="279"/>
                    <a:pt x="345" y="279"/>
                  </a:cubicBezTo>
                  <a:cubicBezTo>
                    <a:pt x="344" y="277"/>
                    <a:pt x="344" y="277"/>
                    <a:pt x="344" y="277"/>
                  </a:cubicBezTo>
                  <a:cubicBezTo>
                    <a:pt x="341" y="261"/>
                    <a:pt x="336" y="249"/>
                    <a:pt x="332" y="241"/>
                  </a:cubicBezTo>
                  <a:cubicBezTo>
                    <a:pt x="331" y="240"/>
                    <a:pt x="331" y="240"/>
                    <a:pt x="331" y="240"/>
                  </a:cubicBezTo>
                  <a:cubicBezTo>
                    <a:pt x="332" y="238"/>
                    <a:pt x="332" y="238"/>
                    <a:pt x="332" y="238"/>
                  </a:cubicBezTo>
                  <a:cubicBezTo>
                    <a:pt x="333" y="234"/>
                    <a:pt x="337" y="224"/>
                    <a:pt x="339" y="218"/>
                  </a:cubicBezTo>
                  <a:cubicBezTo>
                    <a:pt x="347" y="197"/>
                    <a:pt x="340" y="178"/>
                    <a:pt x="321" y="170"/>
                  </a:cubicBezTo>
                  <a:cubicBezTo>
                    <a:pt x="316" y="167"/>
                    <a:pt x="311" y="166"/>
                    <a:pt x="306" y="166"/>
                  </a:cubicBezTo>
                  <a:cubicBezTo>
                    <a:pt x="293" y="166"/>
                    <a:pt x="281" y="174"/>
                    <a:pt x="273" y="188"/>
                  </a:cubicBezTo>
                  <a:cubicBezTo>
                    <a:pt x="270" y="194"/>
                    <a:pt x="264" y="204"/>
                    <a:pt x="263" y="207"/>
                  </a:cubicBezTo>
                  <a:cubicBezTo>
                    <a:pt x="262" y="208"/>
                    <a:pt x="262" y="208"/>
                    <a:pt x="262" y="208"/>
                  </a:cubicBezTo>
                  <a:cubicBezTo>
                    <a:pt x="260" y="209"/>
                    <a:pt x="260" y="209"/>
                    <a:pt x="260" y="209"/>
                  </a:cubicBezTo>
                  <a:cubicBezTo>
                    <a:pt x="252" y="211"/>
                    <a:pt x="240" y="215"/>
                    <a:pt x="226" y="223"/>
                  </a:cubicBezTo>
                  <a:cubicBezTo>
                    <a:pt x="223" y="224"/>
                    <a:pt x="223" y="224"/>
                    <a:pt x="223" y="224"/>
                  </a:cubicBezTo>
                  <a:cubicBezTo>
                    <a:pt x="221" y="223"/>
                    <a:pt x="221" y="223"/>
                    <a:pt x="221" y="223"/>
                  </a:cubicBezTo>
                  <a:cubicBezTo>
                    <a:pt x="220" y="222"/>
                    <a:pt x="193" y="205"/>
                    <a:pt x="179" y="166"/>
                  </a:cubicBezTo>
                  <a:cubicBezTo>
                    <a:pt x="167" y="132"/>
                    <a:pt x="193" y="98"/>
                    <a:pt x="195" y="97"/>
                  </a:cubicBezTo>
                  <a:cubicBezTo>
                    <a:pt x="196" y="95"/>
                    <a:pt x="196" y="95"/>
                    <a:pt x="196" y="95"/>
                  </a:cubicBezTo>
                  <a:cubicBezTo>
                    <a:pt x="199" y="95"/>
                    <a:pt x="199" y="95"/>
                    <a:pt x="199" y="95"/>
                  </a:cubicBezTo>
                  <a:cubicBezTo>
                    <a:pt x="202" y="96"/>
                    <a:pt x="204" y="96"/>
                    <a:pt x="207" y="96"/>
                  </a:cubicBezTo>
                  <a:cubicBezTo>
                    <a:pt x="224" y="96"/>
                    <a:pt x="240" y="86"/>
                    <a:pt x="247" y="71"/>
                  </a:cubicBezTo>
                  <a:cubicBezTo>
                    <a:pt x="257" y="49"/>
                    <a:pt x="247" y="23"/>
                    <a:pt x="225" y="13"/>
                  </a:cubicBezTo>
                  <a:cubicBezTo>
                    <a:pt x="220" y="10"/>
                    <a:pt x="214" y="9"/>
                    <a:pt x="207" y="9"/>
                  </a:cubicBezTo>
                  <a:cubicBezTo>
                    <a:pt x="190" y="9"/>
                    <a:pt x="175" y="19"/>
                    <a:pt x="168" y="35"/>
                  </a:cubicBezTo>
                  <a:cubicBezTo>
                    <a:pt x="161" y="48"/>
                    <a:pt x="163" y="64"/>
                    <a:pt x="171" y="76"/>
                  </a:cubicBezTo>
                  <a:cubicBezTo>
                    <a:pt x="172" y="79"/>
                    <a:pt x="172" y="79"/>
                    <a:pt x="172" y="79"/>
                  </a:cubicBezTo>
                  <a:cubicBezTo>
                    <a:pt x="170" y="81"/>
                    <a:pt x="170" y="81"/>
                    <a:pt x="170" y="81"/>
                  </a:cubicBezTo>
                  <a:cubicBezTo>
                    <a:pt x="162" y="92"/>
                    <a:pt x="135" y="132"/>
                    <a:pt x="151" y="176"/>
                  </a:cubicBezTo>
                  <a:cubicBezTo>
                    <a:pt x="163" y="209"/>
                    <a:pt x="182" y="229"/>
                    <a:pt x="195" y="241"/>
                  </a:cubicBezTo>
                  <a:cubicBezTo>
                    <a:pt x="199" y="244"/>
                    <a:pt x="199" y="244"/>
                    <a:pt x="199" y="244"/>
                  </a:cubicBezTo>
                  <a:cubicBezTo>
                    <a:pt x="196" y="247"/>
                    <a:pt x="196" y="247"/>
                    <a:pt x="196" y="247"/>
                  </a:cubicBezTo>
                  <a:cubicBezTo>
                    <a:pt x="182" y="262"/>
                    <a:pt x="175" y="276"/>
                    <a:pt x="172" y="282"/>
                  </a:cubicBezTo>
                  <a:cubicBezTo>
                    <a:pt x="172" y="282"/>
                    <a:pt x="172" y="282"/>
                    <a:pt x="172" y="282"/>
                  </a:cubicBezTo>
                  <a:cubicBezTo>
                    <a:pt x="171" y="284"/>
                    <a:pt x="171" y="285"/>
                    <a:pt x="171" y="285"/>
                  </a:cubicBezTo>
                  <a:cubicBezTo>
                    <a:pt x="165" y="300"/>
                    <a:pt x="163" y="315"/>
                    <a:pt x="165" y="330"/>
                  </a:cubicBezTo>
                  <a:cubicBezTo>
                    <a:pt x="165" y="332"/>
                    <a:pt x="165" y="332"/>
                    <a:pt x="165" y="332"/>
                  </a:cubicBezTo>
                  <a:cubicBezTo>
                    <a:pt x="164" y="333"/>
                    <a:pt x="164" y="333"/>
                    <a:pt x="164" y="333"/>
                  </a:cubicBezTo>
                  <a:cubicBezTo>
                    <a:pt x="159" y="341"/>
                    <a:pt x="150" y="354"/>
                    <a:pt x="138" y="369"/>
                  </a:cubicBezTo>
                  <a:cubicBezTo>
                    <a:pt x="125" y="386"/>
                    <a:pt x="108" y="408"/>
                    <a:pt x="94" y="428"/>
                  </a:cubicBezTo>
                  <a:cubicBezTo>
                    <a:pt x="92" y="430"/>
                    <a:pt x="92" y="430"/>
                    <a:pt x="92" y="430"/>
                  </a:cubicBezTo>
                  <a:cubicBezTo>
                    <a:pt x="90" y="430"/>
                    <a:pt x="90" y="430"/>
                    <a:pt x="90" y="430"/>
                  </a:cubicBezTo>
                  <a:cubicBezTo>
                    <a:pt x="89" y="430"/>
                    <a:pt x="62" y="431"/>
                    <a:pt x="36" y="469"/>
                  </a:cubicBezTo>
                  <a:cubicBezTo>
                    <a:pt x="22" y="490"/>
                    <a:pt x="12" y="510"/>
                    <a:pt x="12" y="510"/>
                  </a:cubicBezTo>
                  <a:cubicBezTo>
                    <a:pt x="12" y="510"/>
                    <a:pt x="10" y="515"/>
                    <a:pt x="12" y="521"/>
                  </a:cubicBezTo>
                  <a:cubicBezTo>
                    <a:pt x="15" y="528"/>
                    <a:pt x="22" y="538"/>
                    <a:pt x="45" y="549"/>
                  </a:cubicBezTo>
                  <a:cubicBezTo>
                    <a:pt x="66" y="558"/>
                    <a:pt x="82" y="563"/>
                    <a:pt x="94" y="563"/>
                  </a:cubicBezTo>
                  <a:cubicBezTo>
                    <a:pt x="109" y="563"/>
                    <a:pt x="111" y="556"/>
                    <a:pt x="111" y="556"/>
                  </a:cubicBezTo>
                  <a:cubicBezTo>
                    <a:pt x="112" y="555"/>
                    <a:pt x="112" y="555"/>
                    <a:pt x="112" y="555"/>
                  </a:cubicBezTo>
                  <a:cubicBezTo>
                    <a:pt x="112" y="555"/>
                    <a:pt x="123" y="532"/>
                    <a:pt x="131" y="510"/>
                  </a:cubicBezTo>
                  <a:cubicBezTo>
                    <a:pt x="141" y="482"/>
                    <a:pt x="143" y="460"/>
                    <a:pt x="135" y="453"/>
                  </a:cubicBezTo>
                  <a:cubicBezTo>
                    <a:pt x="133" y="451"/>
                    <a:pt x="133" y="451"/>
                    <a:pt x="133" y="451"/>
                  </a:cubicBezTo>
                  <a:cubicBezTo>
                    <a:pt x="134" y="448"/>
                    <a:pt x="134" y="448"/>
                    <a:pt x="134" y="448"/>
                  </a:cubicBezTo>
                  <a:cubicBezTo>
                    <a:pt x="138" y="440"/>
                    <a:pt x="152" y="411"/>
                    <a:pt x="174" y="373"/>
                  </a:cubicBezTo>
                  <a:cubicBezTo>
                    <a:pt x="178" y="368"/>
                    <a:pt x="178" y="368"/>
                    <a:pt x="178" y="368"/>
                  </a:cubicBezTo>
                  <a:cubicBezTo>
                    <a:pt x="182" y="373"/>
                    <a:pt x="182" y="373"/>
                    <a:pt x="182" y="373"/>
                  </a:cubicBezTo>
                  <a:cubicBezTo>
                    <a:pt x="191" y="387"/>
                    <a:pt x="201" y="393"/>
                    <a:pt x="217" y="400"/>
                  </a:cubicBezTo>
                  <a:cubicBezTo>
                    <a:pt x="233" y="408"/>
                    <a:pt x="252" y="410"/>
                    <a:pt x="270" y="407"/>
                  </a:cubicBezTo>
                  <a:lnTo>
                    <a:pt x="277" y="40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cxnSp>
        <p:nvCxnSpPr>
          <p:cNvPr id="160" name="Straight Connector 159"/>
          <p:cNvCxnSpPr/>
          <p:nvPr userDrawn="1"/>
        </p:nvCxnSpPr>
        <p:spPr>
          <a:xfrm flipV="1">
            <a:off x="5914438" y="5312229"/>
            <a:ext cx="2130932" cy="3636525"/>
          </a:xfrm>
          <a:prstGeom prst="line">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689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gradient segue ">
    <p:bg>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sp>
        <p:nvSpPr>
          <p:cNvPr id="15" name="Title 1"/>
          <p:cNvSpPr>
            <a:spLocks noGrp="1"/>
          </p:cNvSpPr>
          <p:nvPr>
            <p:ph type="ctrTitle" hasCustomPrompt="1"/>
          </p:nvPr>
        </p:nvSpPr>
        <p:spPr bwMode="black">
          <a:xfrm>
            <a:off x="231665" y="2759467"/>
            <a:ext cx="5717190" cy="1481944"/>
          </a:xfrm>
        </p:spPr>
        <p:txBody>
          <a:bodyPr/>
          <a:lstStyle>
            <a:lvl1pPr marL="0" algn="l" defTabSz="685800" rtl="0" eaLnBrk="1" latinLnBrk="0" hangingPunct="1">
              <a:lnSpc>
                <a:spcPct val="85000"/>
              </a:lnSpc>
              <a:spcBef>
                <a:spcPct val="0"/>
              </a:spcBef>
              <a:buNone/>
              <a:defRPr lang="en-US" sz="5200" kern="1200" baseline="0" dirty="0">
                <a:solidFill>
                  <a:srgbClr val="FFFFFF"/>
                </a:solidFill>
                <a:latin typeface="Qualcomm Office Bold" pitchFamily="34" charset="0"/>
                <a:ea typeface="+mj-ea"/>
                <a:cs typeface="Arial" pitchFamily="34" charset="0"/>
              </a:defRPr>
            </a:lvl1pPr>
          </a:lstStyle>
          <a:p>
            <a:r>
              <a:rPr lang="en-US" dirty="0"/>
              <a:t>Click to edit segue slide</a:t>
            </a:r>
          </a:p>
        </p:txBody>
      </p:sp>
      <p:grpSp>
        <p:nvGrpSpPr>
          <p:cNvPr id="16" name="Group 15"/>
          <p:cNvGrpSpPr/>
          <p:nvPr userDrawn="1"/>
        </p:nvGrpSpPr>
        <p:grpSpPr bwMode="black">
          <a:xfrm>
            <a:off x="286567" y="2564016"/>
            <a:ext cx="5662287" cy="1851862"/>
            <a:chOff x="6014633" y="3465983"/>
            <a:chExt cx="6608826" cy="2469136"/>
          </a:xfrm>
        </p:grpSpPr>
        <p:cxnSp>
          <p:nvCxnSpPr>
            <p:cNvPr id="17" name="Straight Connector 16"/>
            <p:cNvCxnSpPr/>
            <p:nvPr userDrawn="1"/>
          </p:nvCxnSpPr>
          <p:spPr bwMode="black">
            <a:xfrm>
              <a:off x="6014633" y="3465983"/>
              <a:ext cx="6608826"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black">
            <a:xfrm>
              <a:off x="6014633" y="5935119"/>
              <a:ext cx="660882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9" name="AutoShape 4"/>
          <p:cNvSpPr>
            <a:spLocks noChangeAspect="1" noChangeArrowheads="1" noTextEdit="1"/>
          </p:cNvSpPr>
          <p:nvPr userDrawn="1"/>
        </p:nvSpPr>
        <p:spPr bwMode="auto">
          <a:xfrm>
            <a:off x="6733066" y="381000"/>
            <a:ext cx="2150651" cy="16073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dirty="0"/>
          </a:p>
        </p:txBody>
      </p:sp>
      <p:sp>
        <p:nvSpPr>
          <p:cNvPr id="20" name="Freeform 6"/>
          <p:cNvSpPr>
            <a:spLocks noChangeAspect="1" noEditPoints="1"/>
          </p:cNvSpPr>
          <p:nvPr userDrawn="1"/>
        </p:nvSpPr>
        <p:spPr bwMode="auto">
          <a:xfrm>
            <a:off x="7470836" y="1323234"/>
            <a:ext cx="385254" cy="660436"/>
          </a:xfrm>
          <a:custGeom>
            <a:avLst/>
            <a:gdLst>
              <a:gd name="T0" fmla="*/ 90 w 181"/>
              <a:gd name="T1" fmla="*/ 310 h 310"/>
              <a:gd name="T2" fmla="*/ 78 w 181"/>
              <a:gd name="T3" fmla="*/ 301 h 310"/>
              <a:gd name="T4" fmla="*/ 76 w 181"/>
              <a:gd name="T5" fmla="*/ 299 h 310"/>
              <a:gd name="T6" fmla="*/ 6 w 181"/>
              <a:gd name="T7" fmla="*/ 229 h 310"/>
              <a:gd name="T8" fmla="*/ 0 w 181"/>
              <a:gd name="T9" fmla="*/ 214 h 310"/>
              <a:gd name="T10" fmla="*/ 6 w 181"/>
              <a:gd name="T11" fmla="*/ 199 h 310"/>
              <a:gd name="T12" fmla="*/ 21 w 181"/>
              <a:gd name="T13" fmla="*/ 193 h 310"/>
              <a:gd name="T14" fmla="*/ 35 w 181"/>
              <a:gd name="T15" fmla="*/ 200 h 310"/>
              <a:gd name="T16" fmla="*/ 69 w 181"/>
              <a:gd name="T17" fmla="*/ 233 h 310"/>
              <a:gd name="T18" fmla="*/ 69 w 181"/>
              <a:gd name="T19" fmla="*/ 21 h 310"/>
              <a:gd name="T20" fmla="*/ 90 w 181"/>
              <a:gd name="T21" fmla="*/ 0 h 310"/>
              <a:gd name="T22" fmla="*/ 111 w 181"/>
              <a:gd name="T23" fmla="*/ 21 h 310"/>
              <a:gd name="T24" fmla="*/ 111 w 181"/>
              <a:gd name="T25" fmla="*/ 233 h 310"/>
              <a:gd name="T26" fmla="*/ 145 w 181"/>
              <a:gd name="T27" fmla="*/ 199 h 310"/>
              <a:gd name="T28" fmla="*/ 160 w 181"/>
              <a:gd name="T29" fmla="*/ 193 h 310"/>
              <a:gd name="T30" fmla="*/ 175 w 181"/>
              <a:gd name="T31" fmla="*/ 200 h 310"/>
              <a:gd name="T32" fmla="*/ 181 w 181"/>
              <a:gd name="T33" fmla="*/ 214 h 310"/>
              <a:gd name="T34" fmla="*/ 175 w 181"/>
              <a:gd name="T35" fmla="*/ 229 h 310"/>
              <a:gd name="T36" fmla="*/ 105 w 181"/>
              <a:gd name="T37" fmla="*/ 299 h 310"/>
              <a:gd name="T38" fmla="*/ 103 w 181"/>
              <a:gd name="T39" fmla="*/ 301 h 310"/>
              <a:gd name="T40" fmla="*/ 90 w 181"/>
              <a:gd name="T41" fmla="*/ 310 h 310"/>
              <a:gd name="T42" fmla="*/ 21 w 181"/>
              <a:gd name="T43" fmla="*/ 202 h 310"/>
              <a:gd name="T44" fmla="*/ 12 w 181"/>
              <a:gd name="T45" fmla="*/ 206 h 310"/>
              <a:gd name="T46" fmla="*/ 9 w 181"/>
              <a:gd name="T47" fmla="*/ 214 h 310"/>
              <a:gd name="T48" fmla="*/ 12 w 181"/>
              <a:gd name="T49" fmla="*/ 223 h 310"/>
              <a:gd name="T50" fmla="*/ 82 w 181"/>
              <a:gd name="T51" fmla="*/ 292 h 310"/>
              <a:gd name="T52" fmla="*/ 85 w 181"/>
              <a:gd name="T53" fmla="*/ 295 h 310"/>
              <a:gd name="T54" fmla="*/ 90 w 181"/>
              <a:gd name="T55" fmla="*/ 301 h 310"/>
              <a:gd name="T56" fmla="*/ 96 w 181"/>
              <a:gd name="T57" fmla="*/ 295 h 310"/>
              <a:gd name="T58" fmla="*/ 99 w 181"/>
              <a:gd name="T59" fmla="*/ 292 h 310"/>
              <a:gd name="T60" fmla="*/ 168 w 181"/>
              <a:gd name="T61" fmla="*/ 223 h 310"/>
              <a:gd name="T62" fmla="*/ 172 w 181"/>
              <a:gd name="T63" fmla="*/ 214 h 310"/>
              <a:gd name="T64" fmla="*/ 168 w 181"/>
              <a:gd name="T65" fmla="*/ 206 h 310"/>
              <a:gd name="T66" fmla="*/ 152 w 181"/>
              <a:gd name="T67" fmla="*/ 206 h 310"/>
              <a:gd name="T68" fmla="*/ 102 w 181"/>
              <a:gd name="T69" fmla="*/ 255 h 310"/>
              <a:gd name="T70" fmla="*/ 102 w 181"/>
              <a:gd name="T71" fmla="*/ 21 h 310"/>
              <a:gd name="T72" fmla="*/ 90 w 181"/>
              <a:gd name="T73" fmla="*/ 9 h 310"/>
              <a:gd name="T74" fmla="*/ 78 w 181"/>
              <a:gd name="T75" fmla="*/ 21 h 310"/>
              <a:gd name="T76" fmla="*/ 78 w 181"/>
              <a:gd name="T77" fmla="*/ 255 h 310"/>
              <a:gd name="T78" fmla="*/ 29 w 181"/>
              <a:gd name="T79" fmla="*/ 206 h 310"/>
              <a:gd name="T80" fmla="*/ 21 w 181"/>
              <a:gd name="T81" fmla="*/ 202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1" h="310">
                <a:moveTo>
                  <a:pt x="90" y="310"/>
                </a:moveTo>
                <a:cubicBezTo>
                  <a:pt x="85" y="310"/>
                  <a:pt x="81" y="305"/>
                  <a:pt x="78" y="301"/>
                </a:cubicBezTo>
                <a:cubicBezTo>
                  <a:pt x="77" y="300"/>
                  <a:pt x="76" y="299"/>
                  <a:pt x="76" y="299"/>
                </a:cubicBezTo>
                <a:cubicBezTo>
                  <a:pt x="6" y="229"/>
                  <a:pt x="6" y="229"/>
                  <a:pt x="6" y="229"/>
                </a:cubicBezTo>
                <a:cubicBezTo>
                  <a:pt x="2" y="225"/>
                  <a:pt x="0" y="220"/>
                  <a:pt x="0" y="214"/>
                </a:cubicBezTo>
                <a:cubicBezTo>
                  <a:pt x="0" y="209"/>
                  <a:pt x="2" y="203"/>
                  <a:pt x="6" y="199"/>
                </a:cubicBezTo>
                <a:cubicBezTo>
                  <a:pt x="10" y="196"/>
                  <a:pt x="15" y="193"/>
                  <a:pt x="21" y="193"/>
                </a:cubicBezTo>
                <a:cubicBezTo>
                  <a:pt x="26" y="193"/>
                  <a:pt x="32" y="196"/>
                  <a:pt x="35" y="200"/>
                </a:cubicBezTo>
                <a:cubicBezTo>
                  <a:pt x="69" y="233"/>
                  <a:pt x="69" y="233"/>
                  <a:pt x="69" y="233"/>
                </a:cubicBezTo>
                <a:cubicBezTo>
                  <a:pt x="69" y="21"/>
                  <a:pt x="69" y="21"/>
                  <a:pt x="69" y="21"/>
                </a:cubicBezTo>
                <a:cubicBezTo>
                  <a:pt x="69" y="10"/>
                  <a:pt x="79" y="0"/>
                  <a:pt x="90" y="0"/>
                </a:cubicBezTo>
                <a:cubicBezTo>
                  <a:pt x="102" y="0"/>
                  <a:pt x="111" y="10"/>
                  <a:pt x="111" y="21"/>
                </a:cubicBezTo>
                <a:cubicBezTo>
                  <a:pt x="111" y="233"/>
                  <a:pt x="111" y="233"/>
                  <a:pt x="111" y="233"/>
                </a:cubicBezTo>
                <a:cubicBezTo>
                  <a:pt x="145" y="199"/>
                  <a:pt x="145" y="199"/>
                  <a:pt x="145" y="199"/>
                </a:cubicBezTo>
                <a:cubicBezTo>
                  <a:pt x="149" y="196"/>
                  <a:pt x="154" y="193"/>
                  <a:pt x="160" y="193"/>
                </a:cubicBezTo>
                <a:cubicBezTo>
                  <a:pt x="166" y="193"/>
                  <a:pt x="171" y="196"/>
                  <a:pt x="175" y="200"/>
                </a:cubicBezTo>
                <a:cubicBezTo>
                  <a:pt x="179" y="203"/>
                  <a:pt x="181" y="209"/>
                  <a:pt x="181" y="214"/>
                </a:cubicBezTo>
                <a:cubicBezTo>
                  <a:pt x="181" y="220"/>
                  <a:pt x="179" y="225"/>
                  <a:pt x="175" y="229"/>
                </a:cubicBezTo>
                <a:cubicBezTo>
                  <a:pt x="105" y="299"/>
                  <a:pt x="105" y="299"/>
                  <a:pt x="105" y="299"/>
                </a:cubicBezTo>
                <a:cubicBezTo>
                  <a:pt x="104" y="299"/>
                  <a:pt x="104" y="300"/>
                  <a:pt x="103" y="301"/>
                </a:cubicBezTo>
                <a:cubicBezTo>
                  <a:pt x="100" y="305"/>
                  <a:pt x="96" y="310"/>
                  <a:pt x="90" y="310"/>
                </a:cubicBezTo>
                <a:close/>
                <a:moveTo>
                  <a:pt x="21" y="202"/>
                </a:moveTo>
                <a:cubicBezTo>
                  <a:pt x="18" y="202"/>
                  <a:pt x="15" y="204"/>
                  <a:pt x="12" y="206"/>
                </a:cubicBezTo>
                <a:cubicBezTo>
                  <a:pt x="10" y="208"/>
                  <a:pt x="9" y="211"/>
                  <a:pt x="9" y="214"/>
                </a:cubicBezTo>
                <a:cubicBezTo>
                  <a:pt x="9" y="217"/>
                  <a:pt x="10" y="220"/>
                  <a:pt x="12" y="223"/>
                </a:cubicBezTo>
                <a:cubicBezTo>
                  <a:pt x="82" y="292"/>
                  <a:pt x="82" y="292"/>
                  <a:pt x="82" y="292"/>
                </a:cubicBezTo>
                <a:cubicBezTo>
                  <a:pt x="83" y="293"/>
                  <a:pt x="84" y="294"/>
                  <a:pt x="85" y="295"/>
                </a:cubicBezTo>
                <a:cubicBezTo>
                  <a:pt x="86" y="297"/>
                  <a:pt x="89" y="301"/>
                  <a:pt x="90" y="301"/>
                </a:cubicBezTo>
                <a:cubicBezTo>
                  <a:pt x="92" y="301"/>
                  <a:pt x="95" y="297"/>
                  <a:pt x="96" y="295"/>
                </a:cubicBezTo>
                <a:cubicBezTo>
                  <a:pt x="97" y="294"/>
                  <a:pt x="98" y="293"/>
                  <a:pt x="99" y="292"/>
                </a:cubicBezTo>
                <a:cubicBezTo>
                  <a:pt x="168" y="223"/>
                  <a:pt x="168" y="223"/>
                  <a:pt x="168" y="223"/>
                </a:cubicBezTo>
                <a:cubicBezTo>
                  <a:pt x="171" y="220"/>
                  <a:pt x="172" y="217"/>
                  <a:pt x="172" y="214"/>
                </a:cubicBezTo>
                <a:cubicBezTo>
                  <a:pt x="172" y="211"/>
                  <a:pt x="171" y="208"/>
                  <a:pt x="168" y="206"/>
                </a:cubicBezTo>
                <a:cubicBezTo>
                  <a:pt x="164" y="201"/>
                  <a:pt x="156" y="201"/>
                  <a:pt x="152" y="206"/>
                </a:cubicBezTo>
                <a:cubicBezTo>
                  <a:pt x="102" y="255"/>
                  <a:pt x="102" y="255"/>
                  <a:pt x="102" y="255"/>
                </a:cubicBezTo>
                <a:cubicBezTo>
                  <a:pt x="102" y="21"/>
                  <a:pt x="102" y="21"/>
                  <a:pt x="102" y="21"/>
                </a:cubicBezTo>
                <a:cubicBezTo>
                  <a:pt x="102" y="15"/>
                  <a:pt x="97" y="9"/>
                  <a:pt x="90" y="9"/>
                </a:cubicBezTo>
                <a:cubicBezTo>
                  <a:pt x="84" y="9"/>
                  <a:pt x="78" y="15"/>
                  <a:pt x="78" y="21"/>
                </a:cubicBezTo>
                <a:cubicBezTo>
                  <a:pt x="78" y="255"/>
                  <a:pt x="78" y="255"/>
                  <a:pt x="78" y="255"/>
                </a:cubicBezTo>
                <a:cubicBezTo>
                  <a:pt x="29" y="206"/>
                  <a:pt x="29" y="206"/>
                  <a:pt x="29" y="206"/>
                </a:cubicBezTo>
                <a:cubicBezTo>
                  <a:pt x="27" y="204"/>
                  <a:pt x="24" y="202"/>
                  <a:pt x="21" y="20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dirty="0"/>
          </a:p>
        </p:txBody>
      </p:sp>
      <p:sp>
        <p:nvSpPr>
          <p:cNvPr id="21" name="Freeform 7"/>
          <p:cNvSpPr>
            <a:spLocks noChangeAspect="1" noEditPoints="1"/>
          </p:cNvSpPr>
          <p:nvPr userDrawn="1"/>
        </p:nvSpPr>
        <p:spPr bwMode="auto">
          <a:xfrm>
            <a:off x="7139716" y="816262"/>
            <a:ext cx="421946" cy="910217"/>
          </a:xfrm>
          <a:custGeom>
            <a:avLst/>
            <a:gdLst>
              <a:gd name="T0" fmla="*/ 82 w 198"/>
              <a:gd name="T1" fmla="*/ 412 h 428"/>
              <a:gd name="T2" fmla="*/ 105 w 198"/>
              <a:gd name="T3" fmla="*/ 428 h 428"/>
              <a:gd name="T4" fmla="*/ 122 w 198"/>
              <a:gd name="T5" fmla="*/ 418 h 428"/>
              <a:gd name="T6" fmla="*/ 56 w 198"/>
              <a:gd name="T7" fmla="*/ 398 h 428"/>
              <a:gd name="T8" fmla="*/ 130 w 198"/>
              <a:gd name="T9" fmla="*/ 410 h 428"/>
              <a:gd name="T10" fmla="*/ 130 w 198"/>
              <a:gd name="T11" fmla="*/ 410 h 428"/>
              <a:gd name="T12" fmla="*/ 55 w 198"/>
              <a:gd name="T13" fmla="*/ 385 h 428"/>
              <a:gd name="T14" fmla="*/ 156 w 198"/>
              <a:gd name="T15" fmla="*/ 372 h 428"/>
              <a:gd name="T16" fmla="*/ 16 w 198"/>
              <a:gd name="T17" fmla="*/ 359 h 428"/>
              <a:gd name="T18" fmla="*/ 169 w 198"/>
              <a:gd name="T19" fmla="*/ 371 h 428"/>
              <a:gd name="T20" fmla="*/ 169 w 198"/>
              <a:gd name="T21" fmla="*/ 371 h 428"/>
              <a:gd name="T22" fmla="*/ 8 w 198"/>
              <a:gd name="T23" fmla="*/ 332 h 428"/>
              <a:gd name="T24" fmla="*/ 189 w 198"/>
              <a:gd name="T25" fmla="*/ 351 h 428"/>
              <a:gd name="T26" fmla="*/ 198 w 198"/>
              <a:gd name="T27" fmla="*/ 333 h 428"/>
              <a:gd name="T28" fmla="*/ 66 w 198"/>
              <a:gd name="T29" fmla="*/ 336 h 428"/>
              <a:gd name="T30" fmla="*/ 78 w 198"/>
              <a:gd name="T31" fmla="*/ 348 h 428"/>
              <a:gd name="T32" fmla="*/ 120 w 198"/>
              <a:gd name="T33" fmla="*/ 330 h 428"/>
              <a:gd name="T34" fmla="*/ 136 w 198"/>
              <a:gd name="T35" fmla="*/ 319 h 428"/>
              <a:gd name="T36" fmla="*/ 46 w 198"/>
              <a:gd name="T37" fmla="*/ 316 h 428"/>
              <a:gd name="T38" fmla="*/ 9 w 198"/>
              <a:gd name="T39" fmla="*/ 324 h 428"/>
              <a:gd name="T40" fmla="*/ 17 w 198"/>
              <a:gd name="T41" fmla="*/ 312 h 428"/>
              <a:gd name="T42" fmla="*/ 183 w 198"/>
              <a:gd name="T43" fmla="*/ 314 h 428"/>
              <a:gd name="T44" fmla="*/ 197 w 198"/>
              <a:gd name="T45" fmla="*/ 321 h 428"/>
              <a:gd name="T46" fmla="*/ 147 w 198"/>
              <a:gd name="T47" fmla="*/ 308 h 428"/>
              <a:gd name="T48" fmla="*/ 150 w 198"/>
              <a:gd name="T49" fmla="*/ 318 h 428"/>
              <a:gd name="T50" fmla="*/ 78 w 198"/>
              <a:gd name="T51" fmla="*/ 297 h 428"/>
              <a:gd name="T52" fmla="*/ 23 w 198"/>
              <a:gd name="T53" fmla="*/ 300 h 428"/>
              <a:gd name="T54" fmla="*/ 120 w 198"/>
              <a:gd name="T55" fmla="*/ 302 h 428"/>
              <a:gd name="T56" fmla="*/ 78 w 198"/>
              <a:gd name="T57" fmla="*/ 287 h 428"/>
              <a:gd name="T58" fmla="*/ 78 w 198"/>
              <a:gd name="T59" fmla="*/ 287 h 428"/>
              <a:gd name="T60" fmla="*/ 129 w 198"/>
              <a:gd name="T61" fmla="*/ 256 h 428"/>
              <a:gd name="T62" fmla="*/ 69 w 198"/>
              <a:gd name="T63" fmla="*/ 241 h 428"/>
              <a:gd name="T64" fmla="*/ 120 w 198"/>
              <a:gd name="T65" fmla="*/ 246 h 428"/>
              <a:gd name="T66" fmla="*/ 78 w 198"/>
              <a:gd name="T67" fmla="*/ 231 h 428"/>
              <a:gd name="T68" fmla="*/ 78 w 198"/>
              <a:gd name="T69" fmla="*/ 231 h 428"/>
              <a:gd name="T70" fmla="*/ 129 w 198"/>
              <a:gd name="T71" fmla="*/ 200 h 428"/>
              <a:gd name="T72" fmla="*/ 69 w 198"/>
              <a:gd name="T73" fmla="*/ 185 h 428"/>
              <a:gd name="T74" fmla="*/ 120 w 198"/>
              <a:gd name="T75" fmla="*/ 189 h 428"/>
              <a:gd name="T76" fmla="*/ 78 w 198"/>
              <a:gd name="T77" fmla="*/ 175 h 428"/>
              <a:gd name="T78" fmla="*/ 78 w 198"/>
              <a:gd name="T79" fmla="*/ 175 h 428"/>
              <a:gd name="T80" fmla="*/ 129 w 198"/>
              <a:gd name="T81" fmla="*/ 144 h 428"/>
              <a:gd name="T82" fmla="*/ 69 w 198"/>
              <a:gd name="T83" fmla="*/ 129 h 428"/>
              <a:gd name="T84" fmla="*/ 120 w 198"/>
              <a:gd name="T85" fmla="*/ 133 h 428"/>
              <a:gd name="T86" fmla="*/ 78 w 198"/>
              <a:gd name="T87" fmla="*/ 118 h 428"/>
              <a:gd name="T88" fmla="*/ 78 w 198"/>
              <a:gd name="T89" fmla="*/ 118 h 428"/>
              <a:gd name="T90" fmla="*/ 129 w 198"/>
              <a:gd name="T91" fmla="*/ 88 h 428"/>
              <a:gd name="T92" fmla="*/ 69 w 198"/>
              <a:gd name="T93" fmla="*/ 73 h 428"/>
              <a:gd name="T94" fmla="*/ 120 w 198"/>
              <a:gd name="T95" fmla="*/ 77 h 428"/>
              <a:gd name="T96" fmla="*/ 78 w 198"/>
              <a:gd name="T97" fmla="*/ 62 h 428"/>
              <a:gd name="T98" fmla="*/ 78 w 198"/>
              <a:gd name="T99" fmla="*/ 62 h 428"/>
              <a:gd name="T100" fmla="*/ 129 w 198"/>
              <a:gd name="T101" fmla="*/ 32 h 428"/>
              <a:gd name="T102" fmla="*/ 69 w 198"/>
              <a:gd name="T103" fmla="*/ 31 h 428"/>
              <a:gd name="T104" fmla="*/ 78 w 198"/>
              <a:gd name="T105" fmla="*/ 34 h 428"/>
              <a:gd name="T106" fmla="*/ 127 w 198"/>
              <a:gd name="T107" fmla="*/ 20 h 428"/>
              <a:gd name="T108" fmla="*/ 101 w 198"/>
              <a:gd name="T109" fmla="*/ 1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8" h="428">
                <a:moveTo>
                  <a:pt x="93" y="428"/>
                </a:moveTo>
                <a:cubicBezTo>
                  <a:pt x="87" y="427"/>
                  <a:pt x="82" y="424"/>
                  <a:pt x="78" y="420"/>
                </a:cubicBezTo>
                <a:cubicBezTo>
                  <a:pt x="76" y="418"/>
                  <a:pt x="76" y="418"/>
                  <a:pt x="76" y="418"/>
                </a:cubicBezTo>
                <a:cubicBezTo>
                  <a:pt x="82" y="412"/>
                  <a:pt x="82" y="412"/>
                  <a:pt x="82" y="412"/>
                </a:cubicBezTo>
                <a:cubicBezTo>
                  <a:pt x="84" y="414"/>
                  <a:pt x="84" y="414"/>
                  <a:pt x="84" y="414"/>
                </a:cubicBezTo>
                <a:cubicBezTo>
                  <a:pt x="87" y="417"/>
                  <a:pt x="91" y="419"/>
                  <a:pt x="95" y="419"/>
                </a:cubicBezTo>
                <a:lnTo>
                  <a:pt x="93" y="428"/>
                </a:lnTo>
                <a:close/>
                <a:moveTo>
                  <a:pt x="105" y="428"/>
                </a:moveTo>
                <a:cubicBezTo>
                  <a:pt x="103" y="419"/>
                  <a:pt x="103" y="419"/>
                  <a:pt x="103" y="419"/>
                </a:cubicBezTo>
                <a:cubicBezTo>
                  <a:pt x="107" y="419"/>
                  <a:pt x="111" y="417"/>
                  <a:pt x="114" y="414"/>
                </a:cubicBezTo>
                <a:cubicBezTo>
                  <a:pt x="116" y="412"/>
                  <a:pt x="116" y="412"/>
                  <a:pt x="116" y="412"/>
                </a:cubicBezTo>
                <a:cubicBezTo>
                  <a:pt x="122" y="418"/>
                  <a:pt x="122" y="418"/>
                  <a:pt x="122" y="418"/>
                </a:cubicBezTo>
                <a:cubicBezTo>
                  <a:pt x="120" y="420"/>
                  <a:pt x="120" y="420"/>
                  <a:pt x="120" y="420"/>
                </a:cubicBezTo>
                <a:cubicBezTo>
                  <a:pt x="116" y="424"/>
                  <a:pt x="111" y="427"/>
                  <a:pt x="105" y="428"/>
                </a:cubicBezTo>
                <a:close/>
                <a:moveTo>
                  <a:pt x="68" y="411"/>
                </a:moveTo>
                <a:cubicBezTo>
                  <a:pt x="56" y="398"/>
                  <a:pt x="56" y="398"/>
                  <a:pt x="56" y="398"/>
                </a:cubicBezTo>
                <a:cubicBezTo>
                  <a:pt x="62" y="392"/>
                  <a:pt x="62" y="392"/>
                  <a:pt x="62" y="392"/>
                </a:cubicBezTo>
                <a:cubicBezTo>
                  <a:pt x="75" y="404"/>
                  <a:pt x="75" y="404"/>
                  <a:pt x="75" y="404"/>
                </a:cubicBezTo>
                <a:lnTo>
                  <a:pt x="68" y="411"/>
                </a:lnTo>
                <a:close/>
                <a:moveTo>
                  <a:pt x="130" y="410"/>
                </a:moveTo>
                <a:cubicBezTo>
                  <a:pt x="123" y="404"/>
                  <a:pt x="123" y="404"/>
                  <a:pt x="123" y="404"/>
                </a:cubicBezTo>
                <a:cubicBezTo>
                  <a:pt x="136" y="392"/>
                  <a:pt x="136" y="392"/>
                  <a:pt x="136" y="392"/>
                </a:cubicBezTo>
                <a:cubicBezTo>
                  <a:pt x="142" y="398"/>
                  <a:pt x="142" y="398"/>
                  <a:pt x="142" y="398"/>
                </a:cubicBezTo>
                <a:lnTo>
                  <a:pt x="130" y="410"/>
                </a:lnTo>
                <a:close/>
                <a:moveTo>
                  <a:pt x="49" y="391"/>
                </a:moveTo>
                <a:cubicBezTo>
                  <a:pt x="36" y="379"/>
                  <a:pt x="36" y="379"/>
                  <a:pt x="36" y="379"/>
                </a:cubicBezTo>
                <a:cubicBezTo>
                  <a:pt x="43" y="372"/>
                  <a:pt x="43" y="372"/>
                  <a:pt x="43" y="372"/>
                </a:cubicBezTo>
                <a:cubicBezTo>
                  <a:pt x="55" y="385"/>
                  <a:pt x="55" y="385"/>
                  <a:pt x="55" y="385"/>
                </a:cubicBezTo>
                <a:lnTo>
                  <a:pt x="49" y="391"/>
                </a:lnTo>
                <a:close/>
                <a:moveTo>
                  <a:pt x="150" y="391"/>
                </a:moveTo>
                <a:cubicBezTo>
                  <a:pt x="143" y="384"/>
                  <a:pt x="143" y="384"/>
                  <a:pt x="143" y="384"/>
                </a:cubicBezTo>
                <a:cubicBezTo>
                  <a:pt x="156" y="372"/>
                  <a:pt x="156" y="372"/>
                  <a:pt x="156" y="372"/>
                </a:cubicBezTo>
                <a:cubicBezTo>
                  <a:pt x="162" y="378"/>
                  <a:pt x="162" y="378"/>
                  <a:pt x="162" y="378"/>
                </a:cubicBezTo>
                <a:lnTo>
                  <a:pt x="150" y="391"/>
                </a:lnTo>
                <a:close/>
                <a:moveTo>
                  <a:pt x="29" y="371"/>
                </a:moveTo>
                <a:cubicBezTo>
                  <a:pt x="16" y="359"/>
                  <a:pt x="16" y="359"/>
                  <a:pt x="16" y="359"/>
                </a:cubicBezTo>
                <a:cubicBezTo>
                  <a:pt x="23" y="352"/>
                  <a:pt x="23" y="352"/>
                  <a:pt x="23" y="352"/>
                </a:cubicBezTo>
                <a:cubicBezTo>
                  <a:pt x="35" y="365"/>
                  <a:pt x="35" y="365"/>
                  <a:pt x="35" y="365"/>
                </a:cubicBezTo>
                <a:lnTo>
                  <a:pt x="29" y="371"/>
                </a:lnTo>
                <a:close/>
                <a:moveTo>
                  <a:pt x="169" y="371"/>
                </a:moveTo>
                <a:cubicBezTo>
                  <a:pt x="163" y="364"/>
                  <a:pt x="163" y="364"/>
                  <a:pt x="163" y="364"/>
                </a:cubicBezTo>
                <a:cubicBezTo>
                  <a:pt x="175" y="352"/>
                  <a:pt x="175" y="352"/>
                  <a:pt x="175" y="352"/>
                </a:cubicBezTo>
                <a:cubicBezTo>
                  <a:pt x="182" y="358"/>
                  <a:pt x="182" y="358"/>
                  <a:pt x="182" y="358"/>
                </a:cubicBezTo>
                <a:lnTo>
                  <a:pt x="169" y="371"/>
                </a:lnTo>
                <a:close/>
                <a:moveTo>
                  <a:pt x="9" y="351"/>
                </a:moveTo>
                <a:cubicBezTo>
                  <a:pt x="8" y="350"/>
                  <a:pt x="8" y="350"/>
                  <a:pt x="8" y="350"/>
                </a:cubicBezTo>
                <a:cubicBezTo>
                  <a:pt x="3" y="346"/>
                  <a:pt x="0" y="340"/>
                  <a:pt x="0" y="333"/>
                </a:cubicBezTo>
                <a:cubicBezTo>
                  <a:pt x="8" y="332"/>
                  <a:pt x="8" y="332"/>
                  <a:pt x="8" y="332"/>
                </a:cubicBezTo>
                <a:cubicBezTo>
                  <a:pt x="9" y="337"/>
                  <a:pt x="11" y="341"/>
                  <a:pt x="14" y="344"/>
                </a:cubicBezTo>
                <a:cubicBezTo>
                  <a:pt x="15" y="345"/>
                  <a:pt x="15" y="345"/>
                  <a:pt x="15" y="345"/>
                </a:cubicBezTo>
                <a:lnTo>
                  <a:pt x="9" y="351"/>
                </a:lnTo>
                <a:close/>
                <a:moveTo>
                  <a:pt x="189" y="351"/>
                </a:moveTo>
                <a:cubicBezTo>
                  <a:pt x="183" y="345"/>
                  <a:pt x="183" y="345"/>
                  <a:pt x="183" y="345"/>
                </a:cubicBezTo>
                <a:cubicBezTo>
                  <a:pt x="183" y="344"/>
                  <a:pt x="183" y="344"/>
                  <a:pt x="183" y="344"/>
                </a:cubicBezTo>
                <a:cubicBezTo>
                  <a:pt x="187" y="341"/>
                  <a:pt x="189" y="337"/>
                  <a:pt x="189" y="332"/>
                </a:cubicBezTo>
                <a:cubicBezTo>
                  <a:pt x="198" y="333"/>
                  <a:pt x="198" y="333"/>
                  <a:pt x="198" y="333"/>
                </a:cubicBezTo>
                <a:cubicBezTo>
                  <a:pt x="198" y="340"/>
                  <a:pt x="195" y="346"/>
                  <a:pt x="190" y="350"/>
                </a:cubicBezTo>
                <a:lnTo>
                  <a:pt x="189" y="351"/>
                </a:lnTo>
                <a:close/>
                <a:moveTo>
                  <a:pt x="78" y="348"/>
                </a:moveTo>
                <a:cubicBezTo>
                  <a:pt x="66" y="336"/>
                  <a:pt x="66" y="336"/>
                  <a:pt x="66" y="336"/>
                </a:cubicBezTo>
                <a:cubicBezTo>
                  <a:pt x="69" y="333"/>
                  <a:pt x="69" y="333"/>
                  <a:pt x="69" y="333"/>
                </a:cubicBezTo>
                <a:cubicBezTo>
                  <a:pt x="69" y="326"/>
                  <a:pt x="69" y="326"/>
                  <a:pt x="69" y="326"/>
                </a:cubicBezTo>
                <a:cubicBezTo>
                  <a:pt x="78" y="326"/>
                  <a:pt x="78" y="326"/>
                  <a:pt x="78" y="326"/>
                </a:cubicBezTo>
                <a:lnTo>
                  <a:pt x="78" y="348"/>
                </a:lnTo>
                <a:close/>
                <a:moveTo>
                  <a:pt x="130" y="338"/>
                </a:moveTo>
                <a:cubicBezTo>
                  <a:pt x="124" y="332"/>
                  <a:pt x="124" y="332"/>
                  <a:pt x="124" y="332"/>
                </a:cubicBezTo>
                <a:cubicBezTo>
                  <a:pt x="125" y="330"/>
                  <a:pt x="125" y="330"/>
                  <a:pt x="125" y="330"/>
                </a:cubicBezTo>
                <a:cubicBezTo>
                  <a:pt x="120" y="330"/>
                  <a:pt x="120" y="330"/>
                  <a:pt x="120" y="330"/>
                </a:cubicBezTo>
                <a:cubicBezTo>
                  <a:pt x="120" y="312"/>
                  <a:pt x="120" y="312"/>
                  <a:pt x="120" y="312"/>
                </a:cubicBezTo>
                <a:cubicBezTo>
                  <a:pt x="129" y="312"/>
                  <a:pt x="129" y="312"/>
                  <a:pt x="129" y="312"/>
                </a:cubicBezTo>
                <a:cubicBezTo>
                  <a:pt x="129" y="326"/>
                  <a:pt x="129" y="326"/>
                  <a:pt x="129" y="326"/>
                </a:cubicBezTo>
                <a:cubicBezTo>
                  <a:pt x="136" y="319"/>
                  <a:pt x="136" y="319"/>
                  <a:pt x="136" y="319"/>
                </a:cubicBezTo>
                <a:cubicBezTo>
                  <a:pt x="142" y="326"/>
                  <a:pt x="142" y="326"/>
                  <a:pt x="142" y="326"/>
                </a:cubicBezTo>
                <a:lnTo>
                  <a:pt x="130" y="338"/>
                </a:lnTo>
                <a:close/>
                <a:moveTo>
                  <a:pt x="59" y="329"/>
                </a:moveTo>
                <a:cubicBezTo>
                  <a:pt x="46" y="316"/>
                  <a:pt x="46" y="316"/>
                  <a:pt x="46" y="316"/>
                </a:cubicBezTo>
                <a:cubicBezTo>
                  <a:pt x="53" y="310"/>
                  <a:pt x="53" y="310"/>
                  <a:pt x="53" y="310"/>
                </a:cubicBezTo>
                <a:cubicBezTo>
                  <a:pt x="65" y="322"/>
                  <a:pt x="65" y="322"/>
                  <a:pt x="65" y="322"/>
                </a:cubicBezTo>
                <a:lnTo>
                  <a:pt x="59" y="329"/>
                </a:lnTo>
                <a:close/>
                <a:moveTo>
                  <a:pt x="9" y="324"/>
                </a:moveTo>
                <a:cubicBezTo>
                  <a:pt x="0" y="321"/>
                  <a:pt x="0" y="321"/>
                  <a:pt x="0" y="321"/>
                </a:cubicBezTo>
                <a:cubicBezTo>
                  <a:pt x="2" y="316"/>
                  <a:pt x="4" y="312"/>
                  <a:pt x="8" y="308"/>
                </a:cubicBezTo>
                <a:cubicBezTo>
                  <a:pt x="9" y="307"/>
                  <a:pt x="11" y="306"/>
                  <a:pt x="12" y="305"/>
                </a:cubicBezTo>
                <a:cubicBezTo>
                  <a:pt x="17" y="312"/>
                  <a:pt x="17" y="312"/>
                  <a:pt x="17" y="312"/>
                </a:cubicBezTo>
                <a:cubicBezTo>
                  <a:pt x="16" y="313"/>
                  <a:pt x="15" y="313"/>
                  <a:pt x="14" y="314"/>
                </a:cubicBezTo>
                <a:cubicBezTo>
                  <a:pt x="12" y="317"/>
                  <a:pt x="10" y="320"/>
                  <a:pt x="9" y="324"/>
                </a:cubicBezTo>
                <a:close/>
                <a:moveTo>
                  <a:pt x="189" y="323"/>
                </a:moveTo>
                <a:cubicBezTo>
                  <a:pt x="188" y="320"/>
                  <a:pt x="186" y="317"/>
                  <a:pt x="183" y="314"/>
                </a:cubicBezTo>
                <a:cubicBezTo>
                  <a:pt x="180" y="311"/>
                  <a:pt x="175" y="309"/>
                  <a:pt x="171" y="308"/>
                </a:cubicBezTo>
                <a:cubicBezTo>
                  <a:pt x="171" y="299"/>
                  <a:pt x="171" y="299"/>
                  <a:pt x="171" y="299"/>
                </a:cubicBezTo>
                <a:cubicBezTo>
                  <a:pt x="178" y="300"/>
                  <a:pt x="185" y="303"/>
                  <a:pt x="190" y="308"/>
                </a:cubicBezTo>
                <a:cubicBezTo>
                  <a:pt x="193" y="312"/>
                  <a:pt x="196" y="316"/>
                  <a:pt x="197" y="321"/>
                </a:cubicBezTo>
                <a:lnTo>
                  <a:pt x="189" y="323"/>
                </a:lnTo>
                <a:close/>
                <a:moveTo>
                  <a:pt x="150" y="318"/>
                </a:moveTo>
                <a:cubicBezTo>
                  <a:pt x="143" y="312"/>
                  <a:pt x="143" y="312"/>
                  <a:pt x="143" y="312"/>
                </a:cubicBezTo>
                <a:cubicBezTo>
                  <a:pt x="147" y="308"/>
                  <a:pt x="147" y="308"/>
                  <a:pt x="147" y="308"/>
                </a:cubicBezTo>
                <a:cubicBezTo>
                  <a:pt x="151" y="305"/>
                  <a:pt x="155" y="302"/>
                  <a:pt x="159" y="301"/>
                </a:cubicBezTo>
                <a:cubicBezTo>
                  <a:pt x="162" y="309"/>
                  <a:pt x="162" y="309"/>
                  <a:pt x="162" y="309"/>
                </a:cubicBezTo>
                <a:cubicBezTo>
                  <a:pt x="159" y="310"/>
                  <a:pt x="156" y="312"/>
                  <a:pt x="154" y="314"/>
                </a:cubicBezTo>
                <a:lnTo>
                  <a:pt x="150" y="318"/>
                </a:lnTo>
                <a:close/>
                <a:moveTo>
                  <a:pt x="78" y="315"/>
                </a:moveTo>
                <a:cubicBezTo>
                  <a:pt x="69" y="315"/>
                  <a:pt x="69" y="315"/>
                  <a:pt x="69" y="315"/>
                </a:cubicBezTo>
                <a:cubicBezTo>
                  <a:pt x="69" y="297"/>
                  <a:pt x="69" y="297"/>
                  <a:pt x="69" y="297"/>
                </a:cubicBezTo>
                <a:cubicBezTo>
                  <a:pt x="78" y="297"/>
                  <a:pt x="78" y="297"/>
                  <a:pt x="78" y="297"/>
                </a:cubicBezTo>
                <a:lnTo>
                  <a:pt x="78" y="315"/>
                </a:lnTo>
                <a:close/>
                <a:moveTo>
                  <a:pt x="39" y="311"/>
                </a:moveTo>
                <a:cubicBezTo>
                  <a:pt x="35" y="308"/>
                  <a:pt x="30" y="308"/>
                  <a:pt x="25" y="309"/>
                </a:cubicBezTo>
                <a:cubicBezTo>
                  <a:pt x="23" y="300"/>
                  <a:pt x="23" y="300"/>
                  <a:pt x="23" y="300"/>
                </a:cubicBezTo>
                <a:cubicBezTo>
                  <a:pt x="30" y="298"/>
                  <a:pt x="37" y="299"/>
                  <a:pt x="43" y="303"/>
                </a:cubicBezTo>
                <a:lnTo>
                  <a:pt x="39" y="311"/>
                </a:lnTo>
                <a:close/>
                <a:moveTo>
                  <a:pt x="129" y="302"/>
                </a:moveTo>
                <a:cubicBezTo>
                  <a:pt x="120" y="302"/>
                  <a:pt x="120" y="302"/>
                  <a:pt x="120" y="302"/>
                </a:cubicBezTo>
                <a:cubicBezTo>
                  <a:pt x="120" y="284"/>
                  <a:pt x="120" y="284"/>
                  <a:pt x="120" y="284"/>
                </a:cubicBezTo>
                <a:cubicBezTo>
                  <a:pt x="129" y="284"/>
                  <a:pt x="129" y="284"/>
                  <a:pt x="129" y="284"/>
                </a:cubicBezTo>
                <a:lnTo>
                  <a:pt x="129" y="302"/>
                </a:lnTo>
                <a:close/>
                <a:moveTo>
                  <a:pt x="78" y="287"/>
                </a:moveTo>
                <a:cubicBezTo>
                  <a:pt x="69" y="287"/>
                  <a:pt x="69" y="287"/>
                  <a:pt x="69" y="287"/>
                </a:cubicBezTo>
                <a:cubicBezTo>
                  <a:pt x="69" y="269"/>
                  <a:pt x="69" y="269"/>
                  <a:pt x="69" y="269"/>
                </a:cubicBezTo>
                <a:cubicBezTo>
                  <a:pt x="78" y="269"/>
                  <a:pt x="78" y="269"/>
                  <a:pt x="78" y="269"/>
                </a:cubicBezTo>
                <a:lnTo>
                  <a:pt x="78" y="287"/>
                </a:lnTo>
                <a:close/>
                <a:moveTo>
                  <a:pt x="129" y="274"/>
                </a:moveTo>
                <a:cubicBezTo>
                  <a:pt x="120" y="274"/>
                  <a:pt x="120" y="274"/>
                  <a:pt x="120" y="274"/>
                </a:cubicBezTo>
                <a:cubicBezTo>
                  <a:pt x="120" y="256"/>
                  <a:pt x="120" y="256"/>
                  <a:pt x="120" y="256"/>
                </a:cubicBezTo>
                <a:cubicBezTo>
                  <a:pt x="129" y="256"/>
                  <a:pt x="129" y="256"/>
                  <a:pt x="129" y="256"/>
                </a:cubicBezTo>
                <a:lnTo>
                  <a:pt x="129" y="274"/>
                </a:lnTo>
                <a:close/>
                <a:moveTo>
                  <a:pt x="78" y="259"/>
                </a:moveTo>
                <a:cubicBezTo>
                  <a:pt x="69" y="259"/>
                  <a:pt x="69" y="259"/>
                  <a:pt x="69" y="259"/>
                </a:cubicBezTo>
                <a:cubicBezTo>
                  <a:pt x="69" y="241"/>
                  <a:pt x="69" y="241"/>
                  <a:pt x="69" y="241"/>
                </a:cubicBezTo>
                <a:cubicBezTo>
                  <a:pt x="78" y="241"/>
                  <a:pt x="78" y="241"/>
                  <a:pt x="78" y="241"/>
                </a:cubicBezTo>
                <a:lnTo>
                  <a:pt x="78" y="259"/>
                </a:lnTo>
                <a:close/>
                <a:moveTo>
                  <a:pt x="129" y="246"/>
                </a:moveTo>
                <a:cubicBezTo>
                  <a:pt x="120" y="246"/>
                  <a:pt x="120" y="246"/>
                  <a:pt x="120" y="246"/>
                </a:cubicBezTo>
                <a:cubicBezTo>
                  <a:pt x="120" y="228"/>
                  <a:pt x="120" y="228"/>
                  <a:pt x="120" y="228"/>
                </a:cubicBezTo>
                <a:cubicBezTo>
                  <a:pt x="129" y="228"/>
                  <a:pt x="129" y="228"/>
                  <a:pt x="129" y="228"/>
                </a:cubicBezTo>
                <a:lnTo>
                  <a:pt x="129" y="246"/>
                </a:lnTo>
                <a:close/>
                <a:moveTo>
                  <a:pt x="78" y="231"/>
                </a:moveTo>
                <a:cubicBezTo>
                  <a:pt x="69" y="231"/>
                  <a:pt x="69" y="231"/>
                  <a:pt x="69" y="231"/>
                </a:cubicBezTo>
                <a:cubicBezTo>
                  <a:pt x="69" y="213"/>
                  <a:pt x="69" y="213"/>
                  <a:pt x="69" y="213"/>
                </a:cubicBezTo>
                <a:cubicBezTo>
                  <a:pt x="78" y="213"/>
                  <a:pt x="78" y="213"/>
                  <a:pt x="78" y="213"/>
                </a:cubicBezTo>
                <a:lnTo>
                  <a:pt x="78" y="231"/>
                </a:lnTo>
                <a:close/>
                <a:moveTo>
                  <a:pt x="129" y="218"/>
                </a:moveTo>
                <a:cubicBezTo>
                  <a:pt x="120" y="218"/>
                  <a:pt x="120" y="218"/>
                  <a:pt x="120" y="218"/>
                </a:cubicBezTo>
                <a:cubicBezTo>
                  <a:pt x="120" y="200"/>
                  <a:pt x="120" y="200"/>
                  <a:pt x="120" y="200"/>
                </a:cubicBezTo>
                <a:cubicBezTo>
                  <a:pt x="129" y="200"/>
                  <a:pt x="129" y="200"/>
                  <a:pt x="129" y="200"/>
                </a:cubicBezTo>
                <a:lnTo>
                  <a:pt x="129" y="218"/>
                </a:lnTo>
                <a:close/>
                <a:moveTo>
                  <a:pt x="78" y="203"/>
                </a:moveTo>
                <a:cubicBezTo>
                  <a:pt x="69" y="203"/>
                  <a:pt x="69" y="203"/>
                  <a:pt x="69" y="203"/>
                </a:cubicBezTo>
                <a:cubicBezTo>
                  <a:pt x="69" y="185"/>
                  <a:pt x="69" y="185"/>
                  <a:pt x="69" y="185"/>
                </a:cubicBezTo>
                <a:cubicBezTo>
                  <a:pt x="78" y="185"/>
                  <a:pt x="78" y="185"/>
                  <a:pt x="78" y="185"/>
                </a:cubicBezTo>
                <a:lnTo>
                  <a:pt x="78" y="203"/>
                </a:lnTo>
                <a:close/>
                <a:moveTo>
                  <a:pt x="129" y="189"/>
                </a:moveTo>
                <a:cubicBezTo>
                  <a:pt x="120" y="189"/>
                  <a:pt x="120" y="189"/>
                  <a:pt x="120" y="189"/>
                </a:cubicBezTo>
                <a:cubicBezTo>
                  <a:pt x="120" y="172"/>
                  <a:pt x="120" y="172"/>
                  <a:pt x="120" y="172"/>
                </a:cubicBezTo>
                <a:cubicBezTo>
                  <a:pt x="129" y="172"/>
                  <a:pt x="129" y="172"/>
                  <a:pt x="129" y="172"/>
                </a:cubicBezTo>
                <a:lnTo>
                  <a:pt x="129" y="189"/>
                </a:lnTo>
                <a:close/>
                <a:moveTo>
                  <a:pt x="78" y="175"/>
                </a:moveTo>
                <a:cubicBezTo>
                  <a:pt x="69" y="175"/>
                  <a:pt x="69" y="175"/>
                  <a:pt x="69" y="175"/>
                </a:cubicBezTo>
                <a:cubicBezTo>
                  <a:pt x="69" y="157"/>
                  <a:pt x="69" y="157"/>
                  <a:pt x="69" y="157"/>
                </a:cubicBezTo>
                <a:cubicBezTo>
                  <a:pt x="78" y="157"/>
                  <a:pt x="78" y="157"/>
                  <a:pt x="78" y="157"/>
                </a:cubicBezTo>
                <a:lnTo>
                  <a:pt x="78" y="175"/>
                </a:lnTo>
                <a:close/>
                <a:moveTo>
                  <a:pt x="129" y="161"/>
                </a:moveTo>
                <a:cubicBezTo>
                  <a:pt x="120" y="161"/>
                  <a:pt x="120" y="161"/>
                  <a:pt x="120" y="161"/>
                </a:cubicBezTo>
                <a:cubicBezTo>
                  <a:pt x="120" y="144"/>
                  <a:pt x="120" y="144"/>
                  <a:pt x="120" y="144"/>
                </a:cubicBezTo>
                <a:cubicBezTo>
                  <a:pt x="129" y="144"/>
                  <a:pt x="129" y="144"/>
                  <a:pt x="129" y="144"/>
                </a:cubicBezTo>
                <a:lnTo>
                  <a:pt x="129" y="161"/>
                </a:lnTo>
                <a:close/>
                <a:moveTo>
                  <a:pt x="78" y="147"/>
                </a:moveTo>
                <a:cubicBezTo>
                  <a:pt x="69" y="147"/>
                  <a:pt x="69" y="147"/>
                  <a:pt x="69" y="147"/>
                </a:cubicBezTo>
                <a:cubicBezTo>
                  <a:pt x="69" y="129"/>
                  <a:pt x="69" y="129"/>
                  <a:pt x="69" y="129"/>
                </a:cubicBezTo>
                <a:cubicBezTo>
                  <a:pt x="78" y="129"/>
                  <a:pt x="78" y="129"/>
                  <a:pt x="78" y="129"/>
                </a:cubicBezTo>
                <a:lnTo>
                  <a:pt x="78" y="147"/>
                </a:lnTo>
                <a:close/>
                <a:moveTo>
                  <a:pt x="129" y="133"/>
                </a:moveTo>
                <a:cubicBezTo>
                  <a:pt x="120" y="133"/>
                  <a:pt x="120" y="133"/>
                  <a:pt x="120" y="133"/>
                </a:cubicBezTo>
                <a:cubicBezTo>
                  <a:pt x="120" y="116"/>
                  <a:pt x="120" y="116"/>
                  <a:pt x="120" y="116"/>
                </a:cubicBezTo>
                <a:cubicBezTo>
                  <a:pt x="129" y="116"/>
                  <a:pt x="129" y="116"/>
                  <a:pt x="129" y="116"/>
                </a:cubicBezTo>
                <a:lnTo>
                  <a:pt x="129" y="133"/>
                </a:lnTo>
                <a:close/>
                <a:moveTo>
                  <a:pt x="78" y="118"/>
                </a:moveTo>
                <a:cubicBezTo>
                  <a:pt x="69" y="118"/>
                  <a:pt x="69" y="118"/>
                  <a:pt x="69" y="118"/>
                </a:cubicBezTo>
                <a:cubicBezTo>
                  <a:pt x="69" y="101"/>
                  <a:pt x="69" y="101"/>
                  <a:pt x="69" y="101"/>
                </a:cubicBezTo>
                <a:cubicBezTo>
                  <a:pt x="78" y="101"/>
                  <a:pt x="78" y="101"/>
                  <a:pt x="78" y="101"/>
                </a:cubicBezTo>
                <a:lnTo>
                  <a:pt x="78" y="118"/>
                </a:lnTo>
                <a:close/>
                <a:moveTo>
                  <a:pt x="129" y="105"/>
                </a:moveTo>
                <a:cubicBezTo>
                  <a:pt x="120" y="105"/>
                  <a:pt x="120" y="105"/>
                  <a:pt x="120" y="105"/>
                </a:cubicBezTo>
                <a:cubicBezTo>
                  <a:pt x="120" y="88"/>
                  <a:pt x="120" y="88"/>
                  <a:pt x="120" y="88"/>
                </a:cubicBezTo>
                <a:cubicBezTo>
                  <a:pt x="129" y="88"/>
                  <a:pt x="129" y="88"/>
                  <a:pt x="129" y="88"/>
                </a:cubicBezTo>
                <a:lnTo>
                  <a:pt x="129" y="105"/>
                </a:lnTo>
                <a:close/>
                <a:moveTo>
                  <a:pt x="78" y="90"/>
                </a:moveTo>
                <a:cubicBezTo>
                  <a:pt x="69" y="90"/>
                  <a:pt x="69" y="90"/>
                  <a:pt x="69" y="90"/>
                </a:cubicBezTo>
                <a:cubicBezTo>
                  <a:pt x="69" y="73"/>
                  <a:pt x="69" y="73"/>
                  <a:pt x="69" y="73"/>
                </a:cubicBezTo>
                <a:cubicBezTo>
                  <a:pt x="78" y="73"/>
                  <a:pt x="78" y="73"/>
                  <a:pt x="78" y="73"/>
                </a:cubicBezTo>
                <a:lnTo>
                  <a:pt x="78" y="90"/>
                </a:lnTo>
                <a:close/>
                <a:moveTo>
                  <a:pt x="129" y="77"/>
                </a:moveTo>
                <a:cubicBezTo>
                  <a:pt x="120" y="77"/>
                  <a:pt x="120" y="77"/>
                  <a:pt x="120" y="77"/>
                </a:cubicBezTo>
                <a:cubicBezTo>
                  <a:pt x="120" y="60"/>
                  <a:pt x="120" y="60"/>
                  <a:pt x="120" y="60"/>
                </a:cubicBezTo>
                <a:cubicBezTo>
                  <a:pt x="129" y="60"/>
                  <a:pt x="129" y="60"/>
                  <a:pt x="129" y="60"/>
                </a:cubicBezTo>
                <a:lnTo>
                  <a:pt x="129" y="77"/>
                </a:lnTo>
                <a:close/>
                <a:moveTo>
                  <a:pt x="78" y="62"/>
                </a:moveTo>
                <a:cubicBezTo>
                  <a:pt x="69" y="62"/>
                  <a:pt x="69" y="62"/>
                  <a:pt x="69" y="62"/>
                </a:cubicBezTo>
                <a:cubicBezTo>
                  <a:pt x="69" y="45"/>
                  <a:pt x="69" y="45"/>
                  <a:pt x="69" y="45"/>
                </a:cubicBezTo>
                <a:cubicBezTo>
                  <a:pt x="78" y="45"/>
                  <a:pt x="78" y="45"/>
                  <a:pt x="78" y="45"/>
                </a:cubicBezTo>
                <a:lnTo>
                  <a:pt x="78" y="62"/>
                </a:lnTo>
                <a:close/>
                <a:moveTo>
                  <a:pt x="129" y="49"/>
                </a:moveTo>
                <a:cubicBezTo>
                  <a:pt x="120" y="49"/>
                  <a:pt x="120" y="49"/>
                  <a:pt x="120" y="49"/>
                </a:cubicBezTo>
                <a:cubicBezTo>
                  <a:pt x="120" y="32"/>
                  <a:pt x="120" y="32"/>
                  <a:pt x="120" y="32"/>
                </a:cubicBezTo>
                <a:cubicBezTo>
                  <a:pt x="129" y="32"/>
                  <a:pt x="129" y="32"/>
                  <a:pt x="129" y="32"/>
                </a:cubicBezTo>
                <a:lnTo>
                  <a:pt x="129" y="49"/>
                </a:lnTo>
                <a:close/>
                <a:moveTo>
                  <a:pt x="78" y="34"/>
                </a:moveTo>
                <a:cubicBezTo>
                  <a:pt x="69" y="34"/>
                  <a:pt x="69" y="34"/>
                  <a:pt x="69" y="34"/>
                </a:cubicBezTo>
                <a:cubicBezTo>
                  <a:pt x="69" y="31"/>
                  <a:pt x="69" y="31"/>
                  <a:pt x="69" y="31"/>
                </a:cubicBezTo>
                <a:cubicBezTo>
                  <a:pt x="69" y="25"/>
                  <a:pt x="70" y="20"/>
                  <a:pt x="73" y="15"/>
                </a:cubicBezTo>
                <a:cubicBezTo>
                  <a:pt x="81" y="20"/>
                  <a:pt x="81" y="20"/>
                  <a:pt x="81" y="20"/>
                </a:cubicBezTo>
                <a:cubicBezTo>
                  <a:pt x="79" y="23"/>
                  <a:pt x="78" y="27"/>
                  <a:pt x="78" y="31"/>
                </a:cubicBezTo>
                <a:lnTo>
                  <a:pt x="78" y="34"/>
                </a:lnTo>
                <a:close/>
                <a:moveTo>
                  <a:pt x="118" y="23"/>
                </a:moveTo>
                <a:cubicBezTo>
                  <a:pt x="117" y="18"/>
                  <a:pt x="113" y="15"/>
                  <a:pt x="109" y="12"/>
                </a:cubicBezTo>
                <a:cubicBezTo>
                  <a:pt x="113" y="4"/>
                  <a:pt x="113" y="4"/>
                  <a:pt x="113" y="4"/>
                </a:cubicBezTo>
                <a:cubicBezTo>
                  <a:pt x="119" y="8"/>
                  <a:pt x="124" y="13"/>
                  <a:pt x="127" y="20"/>
                </a:cubicBezTo>
                <a:lnTo>
                  <a:pt x="118" y="23"/>
                </a:lnTo>
                <a:close/>
                <a:moveTo>
                  <a:pt x="87" y="14"/>
                </a:moveTo>
                <a:cubicBezTo>
                  <a:pt x="82" y="6"/>
                  <a:pt x="82" y="6"/>
                  <a:pt x="82" y="6"/>
                </a:cubicBezTo>
                <a:cubicBezTo>
                  <a:pt x="88" y="2"/>
                  <a:pt x="95" y="0"/>
                  <a:pt x="101" y="1"/>
                </a:cubicBezTo>
                <a:cubicBezTo>
                  <a:pt x="101" y="10"/>
                  <a:pt x="101" y="10"/>
                  <a:pt x="101" y="10"/>
                </a:cubicBezTo>
                <a:cubicBezTo>
                  <a:pt x="96" y="10"/>
                  <a:pt x="91" y="11"/>
                  <a:pt x="87" y="14"/>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dirty="0"/>
          </a:p>
        </p:txBody>
      </p:sp>
      <p:sp>
        <p:nvSpPr>
          <p:cNvPr id="22" name="Freeform 8"/>
          <p:cNvSpPr>
            <a:spLocks noChangeAspect="1" noEditPoints="1"/>
          </p:cNvSpPr>
          <p:nvPr userDrawn="1"/>
        </p:nvSpPr>
        <p:spPr bwMode="auto">
          <a:xfrm>
            <a:off x="6912031" y="526884"/>
            <a:ext cx="385254" cy="520729"/>
          </a:xfrm>
          <a:custGeom>
            <a:avLst/>
            <a:gdLst>
              <a:gd name="T0" fmla="*/ 102 w 181"/>
              <a:gd name="T1" fmla="*/ 228 h 245"/>
              <a:gd name="T2" fmla="*/ 83 w 181"/>
              <a:gd name="T3" fmla="*/ 244 h 245"/>
              <a:gd name="T4" fmla="*/ 86 w 181"/>
              <a:gd name="T5" fmla="*/ 236 h 245"/>
              <a:gd name="T6" fmla="*/ 102 w 181"/>
              <a:gd name="T7" fmla="*/ 218 h 245"/>
              <a:gd name="T8" fmla="*/ 111 w 181"/>
              <a:gd name="T9" fmla="*/ 218 h 245"/>
              <a:gd name="T10" fmla="*/ 70 w 181"/>
              <a:gd name="T11" fmla="*/ 199 h 245"/>
              <a:gd name="T12" fmla="*/ 111 w 181"/>
              <a:gd name="T13" fmla="*/ 190 h 245"/>
              <a:gd name="T14" fmla="*/ 111 w 181"/>
              <a:gd name="T15" fmla="*/ 173 h 245"/>
              <a:gd name="T16" fmla="*/ 70 w 181"/>
              <a:gd name="T17" fmla="*/ 188 h 245"/>
              <a:gd name="T18" fmla="*/ 79 w 181"/>
              <a:gd name="T19" fmla="*/ 188 h 245"/>
              <a:gd name="T20" fmla="*/ 102 w 181"/>
              <a:gd name="T21" fmla="*/ 145 h 245"/>
              <a:gd name="T22" fmla="*/ 79 w 181"/>
              <a:gd name="T23" fmla="*/ 160 h 245"/>
              <a:gd name="T24" fmla="*/ 79 w 181"/>
              <a:gd name="T25" fmla="*/ 143 h 245"/>
              <a:gd name="T26" fmla="*/ 102 w 181"/>
              <a:gd name="T27" fmla="*/ 134 h 245"/>
              <a:gd name="T28" fmla="*/ 111 w 181"/>
              <a:gd name="T29" fmla="*/ 134 h 245"/>
              <a:gd name="T30" fmla="*/ 70 w 181"/>
              <a:gd name="T31" fmla="*/ 115 h 245"/>
              <a:gd name="T32" fmla="*/ 160 w 181"/>
              <a:gd name="T33" fmla="*/ 112 h 245"/>
              <a:gd name="T34" fmla="*/ 169 w 181"/>
              <a:gd name="T35" fmla="*/ 100 h 245"/>
              <a:gd name="T36" fmla="*/ 160 w 181"/>
              <a:gd name="T37" fmla="*/ 112 h 245"/>
              <a:gd name="T38" fmla="*/ 29 w 181"/>
              <a:gd name="T39" fmla="*/ 100 h 245"/>
              <a:gd name="T40" fmla="*/ 36 w 181"/>
              <a:gd name="T41" fmla="*/ 106 h 245"/>
              <a:gd name="T42" fmla="*/ 6 w 181"/>
              <a:gd name="T43" fmla="*/ 106 h 245"/>
              <a:gd name="T44" fmla="*/ 12 w 181"/>
              <a:gd name="T45" fmla="*/ 100 h 245"/>
              <a:gd name="T46" fmla="*/ 111 w 181"/>
              <a:gd name="T47" fmla="*/ 106 h 245"/>
              <a:gd name="T48" fmla="*/ 111 w 181"/>
              <a:gd name="T49" fmla="*/ 88 h 245"/>
              <a:gd name="T50" fmla="*/ 132 w 181"/>
              <a:gd name="T51" fmla="*/ 92 h 245"/>
              <a:gd name="T52" fmla="*/ 144 w 181"/>
              <a:gd name="T53" fmla="*/ 105 h 245"/>
              <a:gd name="T54" fmla="*/ 70 w 181"/>
              <a:gd name="T55" fmla="*/ 87 h 245"/>
              <a:gd name="T56" fmla="*/ 181 w 181"/>
              <a:gd name="T57" fmla="*/ 94 h 245"/>
              <a:gd name="T58" fmla="*/ 169 w 181"/>
              <a:gd name="T59" fmla="*/ 83 h 245"/>
              <a:gd name="T60" fmla="*/ 175 w 181"/>
              <a:gd name="T61" fmla="*/ 76 h 245"/>
              <a:gd name="T62" fmla="*/ 56 w 181"/>
              <a:gd name="T63" fmla="*/ 86 h 245"/>
              <a:gd name="T64" fmla="*/ 68 w 181"/>
              <a:gd name="T65" fmla="*/ 74 h 245"/>
              <a:gd name="T66" fmla="*/ 3 w 181"/>
              <a:gd name="T67" fmla="*/ 81 h 245"/>
              <a:gd name="T68" fmla="*/ 22 w 181"/>
              <a:gd name="T69" fmla="*/ 74 h 245"/>
              <a:gd name="T70" fmla="*/ 124 w 181"/>
              <a:gd name="T71" fmla="*/ 85 h 245"/>
              <a:gd name="T72" fmla="*/ 131 w 181"/>
              <a:gd name="T73" fmla="*/ 78 h 245"/>
              <a:gd name="T74" fmla="*/ 102 w 181"/>
              <a:gd name="T75" fmla="*/ 78 h 245"/>
              <a:gd name="T76" fmla="*/ 108 w 181"/>
              <a:gd name="T77" fmla="*/ 61 h 245"/>
              <a:gd name="T78" fmla="*/ 79 w 181"/>
              <a:gd name="T79" fmla="*/ 76 h 245"/>
              <a:gd name="T80" fmla="*/ 70 w 181"/>
              <a:gd name="T81" fmla="*/ 61 h 245"/>
              <a:gd name="T82" fmla="*/ 79 w 181"/>
              <a:gd name="T83" fmla="*/ 76 h 245"/>
              <a:gd name="T84" fmla="*/ 153 w 181"/>
              <a:gd name="T85" fmla="*/ 55 h 245"/>
              <a:gd name="T86" fmla="*/ 29 w 181"/>
              <a:gd name="T87" fmla="*/ 66 h 245"/>
              <a:gd name="T88" fmla="*/ 42 w 181"/>
              <a:gd name="T89" fmla="*/ 54 h 245"/>
              <a:gd name="T90" fmla="*/ 127 w 181"/>
              <a:gd name="T91" fmla="*/ 41 h 245"/>
              <a:gd name="T92" fmla="*/ 139 w 181"/>
              <a:gd name="T93" fmla="*/ 54 h 245"/>
              <a:gd name="T94" fmla="*/ 55 w 181"/>
              <a:gd name="T95" fmla="*/ 27 h 245"/>
              <a:gd name="T96" fmla="*/ 120 w 181"/>
              <a:gd name="T97" fmla="*/ 34 h 245"/>
              <a:gd name="T98" fmla="*/ 126 w 181"/>
              <a:gd name="T99" fmla="*/ 27 h 245"/>
              <a:gd name="T100" fmla="*/ 62 w 181"/>
              <a:gd name="T101" fmla="*/ 20 h 245"/>
              <a:gd name="T102" fmla="*/ 69 w 181"/>
              <a:gd name="T103" fmla="*/ 26 h 245"/>
              <a:gd name="T104" fmla="*/ 95 w 181"/>
              <a:gd name="T105" fmla="*/ 11 h 245"/>
              <a:gd name="T106" fmla="*/ 99 w 181"/>
              <a:gd name="T107" fmla="*/ 2 h 245"/>
              <a:gd name="T108" fmla="*/ 100 w 181"/>
              <a:gd name="T109" fmla="*/ 14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 h="245">
                <a:moveTo>
                  <a:pt x="96" y="245"/>
                </a:moveTo>
                <a:cubicBezTo>
                  <a:pt x="94" y="236"/>
                  <a:pt x="94" y="236"/>
                  <a:pt x="94" y="236"/>
                </a:cubicBezTo>
                <a:cubicBezTo>
                  <a:pt x="98" y="235"/>
                  <a:pt x="101" y="232"/>
                  <a:pt x="102" y="228"/>
                </a:cubicBezTo>
                <a:cubicBezTo>
                  <a:pt x="111" y="230"/>
                  <a:pt x="111" y="230"/>
                  <a:pt x="111" y="230"/>
                </a:cubicBezTo>
                <a:cubicBezTo>
                  <a:pt x="109" y="237"/>
                  <a:pt x="103" y="243"/>
                  <a:pt x="96" y="245"/>
                </a:cubicBezTo>
                <a:close/>
                <a:moveTo>
                  <a:pt x="83" y="244"/>
                </a:moveTo>
                <a:cubicBezTo>
                  <a:pt x="76" y="242"/>
                  <a:pt x="71" y="235"/>
                  <a:pt x="70" y="227"/>
                </a:cubicBezTo>
                <a:cubicBezTo>
                  <a:pt x="79" y="226"/>
                  <a:pt x="79" y="226"/>
                  <a:pt x="79" y="226"/>
                </a:cubicBezTo>
                <a:cubicBezTo>
                  <a:pt x="79" y="231"/>
                  <a:pt x="82" y="234"/>
                  <a:pt x="86" y="236"/>
                </a:cubicBezTo>
                <a:lnTo>
                  <a:pt x="83" y="244"/>
                </a:lnTo>
                <a:close/>
                <a:moveTo>
                  <a:pt x="111" y="218"/>
                </a:moveTo>
                <a:cubicBezTo>
                  <a:pt x="102" y="218"/>
                  <a:pt x="102" y="218"/>
                  <a:pt x="102" y="218"/>
                </a:cubicBezTo>
                <a:cubicBezTo>
                  <a:pt x="102" y="201"/>
                  <a:pt x="102" y="201"/>
                  <a:pt x="102" y="201"/>
                </a:cubicBezTo>
                <a:cubicBezTo>
                  <a:pt x="111" y="201"/>
                  <a:pt x="111" y="201"/>
                  <a:pt x="111" y="201"/>
                </a:cubicBezTo>
                <a:lnTo>
                  <a:pt x="111" y="218"/>
                </a:lnTo>
                <a:close/>
                <a:moveTo>
                  <a:pt x="79" y="216"/>
                </a:moveTo>
                <a:cubicBezTo>
                  <a:pt x="70" y="216"/>
                  <a:pt x="70" y="216"/>
                  <a:pt x="70" y="216"/>
                </a:cubicBezTo>
                <a:cubicBezTo>
                  <a:pt x="70" y="199"/>
                  <a:pt x="70" y="199"/>
                  <a:pt x="70" y="199"/>
                </a:cubicBezTo>
                <a:cubicBezTo>
                  <a:pt x="79" y="199"/>
                  <a:pt x="79" y="199"/>
                  <a:pt x="79" y="199"/>
                </a:cubicBezTo>
                <a:lnTo>
                  <a:pt x="79" y="216"/>
                </a:lnTo>
                <a:close/>
                <a:moveTo>
                  <a:pt x="111" y="190"/>
                </a:moveTo>
                <a:cubicBezTo>
                  <a:pt x="102" y="190"/>
                  <a:pt x="102" y="190"/>
                  <a:pt x="102" y="190"/>
                </a:cubicBezTo>
                <a:cubicBezTo>
                  <a:pt x="102" y="173"/>
                  <a:pt x="102" y="173"/>
                  <a:pt x="102" y="173"/>
                </a:cubicBezTo>
                <a:cubicBezTo>
                  <a:pt x="111" y="173"/>
                  <a:pt x="111" y="173"/>
                  <a:pt x="111" y="173"/>
                </a:cubicBezTo>
                <a:lnTo>
                  <a:pt x="111" y="190"/>
                </a:lnTo>
                <a:close/>
                <a:moveTo>
                  <a:pt x="79" y="188"/>
                </a:moveTo>
                <a:cubicBezTo>
                  <a:pt x="70" y="188"/>
                  <a:pt x="70" y="188"/>
                  <a:pt x="70" y="188"/>
                </a:cubicBezTo>
                <a:cubicBezTo>
                  <a:pt x="70" y="171"/>
                  <a:pt x="70" y="171"/>
                  <a:pt x="70" y="171"/>
                </a:cubicBezTo>
                <a:cubicBezTo>
                  <a:pt x="79" y="171"/>
                  <a:pt x="79" y="171"/>
                  <a:pt x="79" y="171"/>
                </a:cubicBezTo>
                <a:lnTo>
                  <a:pt x="79" y="188"/>
                </a:lnTo>
                <a:close/>
                <a:moveTo>
                  <a:pt x="111" y="162"/>
                </a:moveTo>
                <a:cubicBezTo>
                  <a:pt x="102" y="162"/>
                  <a:pt x="102" y="162"/>
                  <a:pt x="102" y="162"/>
                </a:cubicBezTo>
                <a:cubicBezTo>
                  <a:pt x="102" y="145"/>
                  <a:pt x="102" y="145"/>
                  <a:pt x="102" y="145"/>
                </a:cubicBezTo>
                <a:cubicBezTo>
                  <a:pt x="111" y="145"/>
                  <a:pt x="111" y="145"/>
                  <a:pt x="111" y="145"/>
                </a:cubicBezTo>
                <a:lnTo>
                  <a:pt x="111" y="162"/>
                </a:lnTo>
                <a:close/>
                <a:moveTo>
                  <a:pt x="79" y="160"/>
                </a:moveTo>
                <a:cubicBezTo>
                  <a:pt x="70" y="160"/>
                  <a:pt x="70" y="160"/>
                  <a:pt x="70" y="160"/>
                </a:cubicBezTo>
                <a:cubicBezTo>
                  <a:pt x="70" y="143"/>
                  <a:pt x="70" y="143"/>
                  <a:pt x="70" y="143"/>
                </a:cubicBezTo>
                <a:cubicBezTo>
                  <a:pt x="79" y="143"/>
                  <a:pt x="79" y="143"/>
                  <a:pt x="79" y="143"/>
                </a:cubicBezTo>
                <a:lnTo>
                  <a:pt x="79" y="160"/>
                </a:lnTo>
                <a:close/>
                <a:moveTo>
                  <a:pt x="111" y="134"/>
                </a:moveTo>
                <a:cubicBezTo>
                  <a:pt x="102" y="134"/>
                  <a:pt x="102" y="134"/>
                  <a:pt x="102" y="134"/>
                </a:cubicBezTo>
                <a:cubicBezTo>
                  <a:pt x="102" y="117"/>
                  <a:pt x="102" y="117"/>
                  <a:pt x="102" y="117"/>
                </a:cubicBezTo>
                <a:cubicBezTo>
                  <a:pt x="111" y="117"/>
                  <a:pt x="111" y="117"/>
                  <a:pt x="111" y="117"/>
                </a:cubicBezTo>
                <a:lnTo>
                  <a:pt x="111" y="134"/>
                </a:lnTo>
                <a:close/>
                <a:moveTo>
                  <a:pt x="79" y="132"/>
                </a:moveTo>
                <a:cubicBezTo>
                  <a:pt x="70" y="132"/>
                  <a:pt x="70" y="132"/>
                  <a:pt x="70" y="132"/>
                </a:cubicBezTo>
                <a:cubicBezTo>
                  <a:pt x="70" y="115"/>
                  <a:pt x="70" y="115"/>
                  <a:pt x="70" y="115"/>
                </a:cubicBezTo>
                <a:cubicBezTo>
                  <a:pt x="79" y="115"/>
                  <a:pt x="79" y="115"/>
                  <a:pt x="79" y="115"/>
                </a:cubicBezTo>
                <a:lnTo>
                  <a:pt x="79" y="132"/>
                </a:lnTo>
                <a:close/>
                <a:moveTo>
                  <a:pt x="160" y="112"/>
                </a:moveTo>
                <a:cubicBezTo>
                  <a:pt x="158" y="112"/>
                  <a:pt x="157" y="112"/>
                  <a:pt x="155" y="111"/>
                </a:cubicBezTo>
                <a:cubicBezTo>
                  <a:pt x="157" y="103"/>
                  <a:pt x="157" y="103"/>
                  <a:pt x="157" y="103"/>
                </a:cubicBezTo>
                <a:cubicBezTo>
                  <a:pt x="161" y="104"/>
                  <a:pt x="166" y="103"/>
                  <a:pt x="169" y="100"/>
                </a:cubicBezTo>
                <a:cubicBezTo>
                  <a:pt x="175" y="106"/>
                  <a:pt x="175" y="106"/>
                  <a:pt x="175" y="106"/>
                </a:cubicBezTo>
                <a:cubicBezTo>
                  <a:pt x="175" y="106"/>
                  <a:pt x="175" y="106"/>
                  <a:pt x="175" y="106"/>
                </a:cubicBezTo>
                <a:cubicBezTo>
                  <a:pt x="171" y="110"/>
                  <a:pt x="166" y="112"/>
                  <a:pt x="160" y="112"/>
                </a:cubicBezTo>
                <a:close/>
                <a:moveTo>
                  <a:pt x="26" y="111"/>
                </a:moveTo>
                <a:cubicBezTo>
                  <a:pt x="24" y="103"/>
                  <a:pt x="24" y="103"/>
                  <a:pt x="24" y="103"/>
                </a:cubicBezTo>
                <a:cubicBezTo>
                  <a:pt x="26" y="102"/>
                  <a:pt x="28" y="101"/>
                  <a:pt x="29" y="100"/>
                </a:cubicBezTo>
                <a:cubicBezTo>
                  <a:pt x="42" y="87"/>
                  <a:pt x="42" y="87"/>
                  <a:pt x="42" y="87"/>
                </a:cubicBezTo>
                <a:cubicBezTo>
                  <a:pt x="48" y="94"/>
                  <a:pt x="48" y="94"/>
                  <a:pt x="48" y="94"/>
                </a:cubicBezTo>
                <a:cubicBezTo>
                  <a:pt x="36" y="106"/>
                  <a:pt x="36" y="106"/>
                  <a:pt x="36" y="106"/>
                </a:cubicBezTo>
                <a:cubicBezTo>
                  <a:pt x="33" y="109"/>
                  <a:pt x="30" y="110"/>
                  <a:pt x="26" y="111"/>
                </a:cubicBezTo>
                <a:close/>
                <a:moveTo>
                  <a:pt x="13" y="111"/>
                </a:moveTo>
                <a:cubicBezTo>
                  <a:pt x="11" y="110"/>
                  <a:pt x="8" y="108"/>
                  <a:pt x="6" y="106"/>
                </a:cubicBezTo>
                <a:cubicBezTo>
                  <a:pt x="3" y="103"/>
                  <a:pt x="1" y="99"/>
                  <a:pt x="0" y="94"/>
                </a:cubicBezTo>
                <a:cubicBezTo>
                  <a:pt x="9" y="93"/>
                  <a:pt x="9" y="93"/>
                  <a:pt x="9" y="93"/>
                </a:cubicBezTo>
                <a:cubicBezTo>
                  <a:pt x="9" y="95"/>
                  <a:pt x="11" y="98"/>
                  <a:pt x="12" y="100"/>
                </a:cubicBezTo>
                <a:cubicBezTo>
                  <a:pt x="14" y="101"/>
                  <a:pt x="15" y="102"/>
                  <a:pt x="17" y="102"/>
                </a:cubicBezTo>
                <a:lnTo>
                  <a:pt x="13" y="111"/>
                </a:lnTo>
                <a:close/>
                <a:moveTo>
                  <a:pt x="111" y="106"/>
                </a:moveTo>
                <a:cubicBezTo>
                  <a:pt x="102" y="106"/>
                  <a:pt x="102" y="106"/>
                  <a:pt x="102" y="106"/>
                </a:cubicBezTo>
                <a:cubicBezTo>
                  <a:pt x="102" y="88"/>
                  <a:pt x="102" y="88"/>
                  <a:pt x="102" y="88"/>
                </a:cubicBezTo>
                <a:cubicBezTo>
                  <a:pt x="111" y="88"/>
                  <a:pt x="111" y="88"/>
                  <a:pt x="111" y="88"/>
                </a:cubicBezTo>
                <a:lnTo>
                  <a:pt x="111" y="106"/>
                </a:lnTo>
                <a:close/>
                <a:moveTo>
                  <a:pt x="144" y="105"/>
                </a:moveTo>
                <a:cubicBezTo>
                  <a:pt x="132" y="92"/>
                  <a:pt x="132" y="92"/>
                  <a:pt x="132" y="92"/>
                </a:cubicBezTo>
                <a:cubicBezTo>
                  <a:pt x="138" y="86"/>
                  <a:pt x="138" y="86"/>
                  <a:pt x="138" y="86"/>
                </a:cubicBezTo>
                <a:cubicBezTo>
                  <a:pt x="150" y="98"/>
                  <a:pt x="150" y="98"/>
                  <a:pt x="150" y="98"/>
                </a:cubicBezTo>
                <a:lnTo>
                  <a:pt x="144" y="105"/>
                </a:lnTo>
                <a:close/>
                <a:moveTo>
                  <a:pt x="79" y="104"/>
                </a:moveTo>
                <a:cubicBezTo>
                  <a:pt x="70" y="104"/>
                  <a:pt x="70" y="104"/>
                  <a:pt x="70" y="104"/>
                </a:cubicBezTo>
                <a:cubicBezTo>
                  <a:pt x="70" y="87"/>
                  <a:pt x="70" y="87"/>
                  <a:pt x="70" y="87"/>
                </a:cubicBezTo>
                <a:cubicBezTo>
                  <a:pt x="79" y="87"/>
                  <a:pt x="79" y="87"/>
                  <a:pt x="79" y="87"/>
                </a:cubicBezTo>
                <a:lnTo>
                  <a:pt x="79" y="104"/>
                </a:lnTo>
                <a:close/>
                <a:moveTo>
                  <a:pt x="181" y="94"/>
                </a:moveTo>
                <a:cubicBezTo>
                  <a:pt x="172" y="93"/>
                  <a:pt x="172" y="93"/>
                  <a:pt x="172" y="93"/>
                </a:cubicBezTo>
                <a:cubicBezTo>
                  <a:pt x="172" y="92"/>
                  <a:pt x="172" y="92"/>
                  <a:pt x="172" y="91"/>
                </a:cubicBezTo>
                <a:cubicBezTo>
                  <a:pt x="172" y="88"/>
                  <a:pt x="171" y="85"/>
                  <a:pt x="169" y="83"/>
                </a:cubicBezTo>
                <a:cubicBezTo>
                  <a:pt x="167" y="81"/>
                  <a:pt x="167" y="81"/>
                  <a:pt x="167" y="81"/>
                </a:cubicBezTo>
                <a:cubicBezTo>
                  <a:pt x="173" y="75"/>
                  <a:pt x="173" y="75"/>
                  <a:pt x="173" y="75"/>
                </a:cubicBezTo>
                <a:cubicBezTo>
                  <a:pt x="175" y="76"/>
                  <a:pt x="175" y="76"/>
                  <a:pt x="175" y="76"/>
                </a:cubicBezTo>
                <a:cubicBezTo>
                  <a:pt x="179" y="80"/>
                  <a:pt x="181" y="86"/>
                  <a:pt x="181" y="91"/>
                </a:cubicBezTo>
                <a:cubicBezTo>
                  <a:pt x="181" y="92"/>
                  <a:pt x="181" y="93"/>
                  <a:pt x="181" y="94"/>
                </a:cubicBezTo>
                <a:close/>
                <a:moveTo>
                  <a:pt x="56" y="86"/>
                </a:moveTo>
                <a:cubicBezTo>
                  <a:pt x="49" y="80"/>
                  <a:pt x="49" y="80"/>
                  <a:pt x="49" y="80"/>
                </a:cubicBezTo>
                <a:cubicBezTo>
                  <a:pt x="62" y="67"/>
                  <a:pt x="62" y="67"/>
                  <a:pt x="62" y="67"/>
                </a:cubicBezTo>
                <a:cubicBezTo>
                  <a:pt x="68" y="74"/>
                  <a:pt x="68" y="74"/>
                  <a:pt x="68" y="74"/>
                </a:cubicBezTo>
                <a:lnTo>
                  <a:pt x="56" y="86"/>
                </a:lnTo>
                <a:close/>
                <a:moveTo>
                  <a:pt x="10" y="85"/>
                </a:moveTo>
                <a:cubicBezTo>
                  <a:pt x="3" y="81"/>
                  <a:pt x="3" y="81"/>
                  <a:pt x="3" y="81"/>
                </a:cubicBezTo>
                <a:cubicBezTo>
                  <a:pt x="4" y="79"/>
                  <a:pt x="5" y="78"/>
                  <a:pt x="6" y="76"/>
                </a:cubicBezTo>
                <a:cubicBezTo>
                  <a:pt x="15" y="67"/>
                  <a:pt x="15" y="67"/>
                  <a:pt x="15" y="67"/>
                </a:cubicBezTo>
                <a:cubicBezTo>
                  <a:pt x="22" y="74"/>
                  <a:pt x="22" y="74"/>
                  <a:pt x="22" y="74"/>
                </a:cubicBezTo>
                <a:cubicBezTo>
                  <a:pt x="12" y="83"/>
                  <a:pt x="12" y="83"/>
                  <a:pt x="12" y="83"/>
                </a:cubicBezTo>
                <a:cubicBezTo>
                  <a:pt x="12" y="84"/>
                  <a:pt x="11" y="84"/>
                  <a:pt x="10" y="85"/>
                </a:cubicBezTo>
                <a:close/>
                <a:moveTo>
                  <a:pt x="124" y="85"/>
                </a:moveTo>
                <a:cubicBezTo>
                  <a:pt x="112" y="72"/>
                  <a:pt x="112" y="72"/>
                  <a:pt x="112" y="72"/>
                </a:cubicBezTo>
                <a:cubicBezTo>
                  <a:pt x="118" y="66"/>
                  <a:pt x="118" y="66"/>
                  <a:pt x="118" y="66"/>
                </a:cubicBezTo>
                <a:cubicBezTo>
                  <a:pt x="131" y="78"/>
                  <a:pt x="131" y="78"/>
                  <a:pt x="131" y="78"/>
                </a:cubicBezTo>
                <a:lnTo>
                  <a:pt x="124" y="85"/>
                </a:lnTo>
                <a:close/>
                <a:moveTo>
                  <a:pt x="111" y="78"/>
                </a:moveTo>
                <a:cubicBezTo>
                  <a:pt x="102" y="78"/>
                  <a:pt x="102" y="78"/>
                  <a:pt x="102" y="78"/>
                </a:cubicBezTo>
                <a:cubicBezTo>
                  <a:pt x="102" y="50"/>
                  <a:pt x="102" y="50"/>
                  <a:pt x="102" y="50"/>
                </a:cubicBezTo>
                <a:cubicBezTo>
                  <a:pt x="111" y="59"/>
                  <a:pt x="111" y="59"/>
                  <a:pt x="111" y="59"/>
                </a:cubicBezTo>
                <a:cubicBezTo>
                  <a:pt x="108" y="61"/>
                  <a:pt x="108" y="61"/>
                  <a:pt x="108" y="61"/>
                </a:cubicBezTo>
                <a:cubicBezTo>
                  <a:pt x="111" y="61"/>
                  <a:pt x="111" y="61"/>
                  <a:pt x="111" y="61"/>
                </a:cubicBezTo>
                <a:lnTo>
                  <a:pt x="111" y="78"/>
                </a:lnTo>
                <a:close/>
                <a:moveTo>
                  <a:pt x="79" y="76"/>
                </a:moveTo>
                <a:cubicBezTo>
                  <a:pt x="70" y="76"/>
                  <a:pt x="70" y="76"/>
                  <a:pt x="70" y="76"/>
                </a:cubicBezTo>
                <a:cubicBezTo>
                  <a:pt x="70" y="61"/>
                  <a:pt x="70" y="61"/>
                  <a:pt x="70" y="61"/>
                </a:cubicBezTo>
                <a:cubicBezTo>
                  <a:pt x="70" y="61"/>
                  <a:pt x="70" y="61"/>
                  <a:pt x="70" y="61"/>
                </a:cubicBezTo>
                <a:cubicBezTo>
                  <a:pt x="69" y="60"/>
                  <a:pt x="69" y="60"/>
                  <a:pt x="69" y="60"/>
                </a:cubicBezTo>
                <a:cubicBezTo>
                  <a:pt x="79" y="50"/>
                  <a:pt x="79" y="50"/>
                  <a:pt x="79" y="50"/>
                </a:cubicBezTo>
                <a:lnTo>
                  <a:pt x="79" y="76"/>
                </a:lnTo>
                <a:close/>
                <a:moveTo>
                  <a:pt x="159" y="73"/>
                </a:moveTo>
                <a:cubicBezTo>
                  <a:pt x="147" y="61"/>
                  <a:pt x="147" y="61"/>
                  <a:pt x="147" y="61"/>
                </a:cubicBezTo>
                <a:cubicBezTo>
                  <a:pt x="153" y="55"/>
                  <a:pt x="153" y="55"/>
                  <a:pt x="153" y="55"/>
                </a:cubicBezTo>
                <a:cubicBezTo>
                  <a:pt x="166" y="67"/>
                  <a:pt x="166" y="67"/>
                  <a:pt x="166" y="67"/>
                </a:cubicBezTo>
                <a:lnTo>
                  <a:pt x="159" y="73"/>
                </a:lnTo>
                <a:close/>
                <a:moveTo>
                  <a:pt x="29" y="66"/>
                </a:moveTo>
                <a:cubicBezTo>
                  <a:pt x="23" y="60"/>
                  <a:pt x="23" y="60"/>
                  <a:pt x="23" y="60"/>
                </a:cubicBezTo>
                <a:cubicBezTo>
                  <a:pt x="35" y="47"/>
                  <a:pt x="35" y="47"/>
                  <a:pt x="35" y="47"/>
                </a:cubicBezTo>
                <a:cubicBezTo>
                  <a:pt x="42" y="54"/>
                  <a:pt x="42" y="54"/>
                  <a:pt x="42" y="54"/>
                </a:cubicBezTo>
                <a:lnTo>
                  <a:pt x="29" y="66"/>
                </a:lnTo>
                <a:close/>
                <a:moveTo>
                  <a:pt x="139" y="54"/>
                </a:moveTo>
                <a:cubicBezTo>
                  <a:pt x="127" y="41"/>
                  <a:pt x="127" y="41"/>
                  <a:pt x="127" y="41"/>
                </a:cubicBezTo>
                <a:cubicBezTo>
                  <a:pt x="133" y="35"/>
                  <a:pt x="133" y="35"/>
                  <a:pt x="133" y="35"/>
                </a:cubicBezTo>
                <a:cubicBezTo>
                  <a:pt x="146" y="47"/>
                  <a:pt x="146" y="47"/>
                  <a:pt x="146" y="47"/>
                </a:cubicBezTo>
                <a:lnTo>
                  <a:pt x="139" y="54"/>
                </a:lnTo>
                <a:close/>
                <a:moveTo>
                  <a:pt x="49" y="46"/>
                </a:moveTo>
                <a:cubicBezTo>
                  <a:pt x="43" y="40"/>
                  <a:pt x="43" y="40"/>
                  <a:pt x="43" y="40"/>
                </a:cubicBezTo>
                <a:cubicBezTo>
                  <a:pt x="55" y="27"/>
                  <a:pt x="55" y="27"/>
                  <a:pt x="55" y="27"/>
                </a:cubicBezTo>
                <a:cubicBezTo>
                  <a:pt x="61" y="34"/>
                  <a:pt x="61" y="34"/>
                  <a:pt x="61" y="34"/>
                </a:cubicBezTo>
                <a:lnTo>
                  <a:pt x="49" y="46"/>
                </a:lnTo>
                <a:close/>
                <a:moveTo>
                  <a:pt x="120" y="34"/>
                </a:moveTo>
                <a:cubicBezTo>
                  <a:pt x="107" y="21"/>
                  <a:pt x="107" y="21"/>
                  <a:pt x="107" y="21"/>
                </a:cubicBezTo>
                <a:cubicBezTo>
                  <a:pt x="114" y="15"/>
                  <a:pt x="114" y="15"/>
                  <a:pt x="114" y="15"/>
                </a:cubicBezTo>
                <a:cubicBezTo>
                  <a:pt x="126" y="27"/>
                  <a:pt x="126" y="27"/>
                  <a:pt x="126" y="27"/>
                </a:cubicBezTo>
                <a:lnTo>
                  <a:pt x="120" y="34"/>
                </a:lnTo>
                <a:close/>
                <a:moveTo>
                  <a:pt x="69" y="26"/>
                </a:moveTo>
                <a:cubicBezTo>
                  <a:pt x="62" y="20"/>
                  <a:pt x="62" y="20"/>
                  <a:pt x="62" y="20"/>
                </a:cubicBezTo>
                <a:cubicBezTo>
                  <a:pt x="75" y="8"/>
                  <a:pt x="75" y="8"/>
                  <a:pt x="75" y="8"/>
                </a:cubicBezTo>
                <a:cubicBezTo>
                  <a:pt x="81" y="14"/>
                  <a:pt x="81" y="14"/>
                  <a:pt x="81" y="14"/>
                </a:cubicBezTo>
                <a:lnTo>
                  <a:pt x="69" y="26"/>
                </a:lnTo>
                <a:close/>
                <a:moveTo>
                  <a:pt x="100" y="14"/>
                </a:moveTo>
                <a:cubicBezTo>
                  <a:pt x="99" y="13"/>
                  <a:pt x="99" y="13"/>
                  <a:pt x="99" y="13"/>
                </a:cubicBezTo>
                <a:cubicBezTo>
                  <a:pt x="98" y="12"/>
                  <a:pt x="97" y="11"/>
                  <a:pt x="95" y="11"/>
                </a:cubicBezTo>
                <a:cubicBezTo>
                  <a:pt x="93" y="10"/>
                  <a:pt x="90" y="9"/>
                  <a:pt x="88" y="10"/>
                </a:cubicBezTo>
                <a:cubicBezTo>
                  <a:pt x="86" y="1"/>
                  <a:pt x="86" y="1"/>
                  <a:pt x="86" y="1"/>
                </a:cubicBezTo>
                <a:cubicBezTo>
                  <a:pt x="90" y="0"/>
                  <a:pt x="94" y="1"/>
                  <a:pt x="99" y="2"/>
                </a:cubicBezTo>
                <a:cubicBezTo>
                  <a:pt x="101" y="3"/>
                  <a:pt x="103" y="5"/>
                  <a:pt x="105" y="7"/>
                </a:cubicBezTo>
                <a:cubicBezTo>
                  <a:pt x="106" y="8"/>
                  <a:pt x="106" y="8"/>
                  <a:pt x="106" y="8"/>
                </a:cubicBezTo>
                <a:lnTo>
                  <a:pt x="100" y="1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dirty="0"/>
          </a:p>
        </p:txBody>
      </p:sp>
      <p:sp>
        <p:nvSpPr>
          <p:cNvPr id="23" name="Freeform 9"/>
          <p:cNvSpPr>
            <a:spLocks noChangeAspect="1"/>
          </p:cNvSpPr>
          <p:nvPr userDrawn="1"/>
        </p:nvSpPr>
        <p:spPr bwMode="auto">
          <a:xfrm>
            <a:off x="7394829" y="382418"/>
            <a:ext cx="333041" cy="609634"/>
          </a:xfrm>
          <a:custGeom>
            <a:avLst/>
            <a:gdLst>
              <a:gd name="T0" fmla="*/ 14 w 157"/>
              <a:gd name="T1" fmla="*/ 84 h 287"/>
              <a:gd name="T2" fmla="*/ 70 w 157"/>
              <a:gd name="T3" fmla="*/ 28 h 287"/>
              <a:gd name="T4" fmla="*/ 70 w 157"/>
              <a:gd name="T5" fmla="*/ 279 h 287"/>
              <a:gd name="T6" fmla="*/ 78 w 157"/>
              <a:gd name="T7" fmla="*/ 287 h 287"/>
              <a:gd name="T8" fmla="*/ 86 w 157"/>
              <a:gd name="T9" fmla="*/ 279 h 287"/>
              <a:gd name="T10" fmla="*/ 86 w 157"/>
              <a:gd name="T11" fmla="*/ 28 h 287"/>
              <a:gd name="T12" fmla="*/ 142 w 157"/>
              <a:gd name="T13" fmla="*/ 84 h 287"/>
              <a:gd name="T14" fmla="*/ 148 w 157"/>
              <a:gd name="T15" fmla="*/ 86 h 287"/>
              <a:gd name="T16" fmla="*/ 154 w 157"/>
              <a:gd name="T17" fmla="*/ 84 h 287"/>
              <a:gd name="T18" fmla="*/ 154 w 157"/>
              <a:gd name="T19" fmla="*/ 73 h 287"/>
              <a:gd name="T20" fmla="*/ 84 w 157"/>
              <a:gd name="T21" fmla="*/ 3 h 287"/>
              <a:gd name="T22" fmla="*/ 83 w 157"/>
              <a:gd name="T23" fmla="*/ 3 h 287"/>
              <a:gd name="T24" fmla="*/ 81 w 157"/>
              <a:gd name="T25" fmla="*/ 1 h 287"/>
              <a:gd name="T26" fmla="*/ 75 w 157"/>
              <a:gd name="T27" fmla="*/ 1 h 287"/>
              <a:gd name="T28" fmla="*/ 73 w 157"/>
              <a:gd name="T29" fmla="*/ 3 h 287"/>
              <a:gd name="T30" fmla="*/ 73 w 157"/>
              <a:gd name="T31" fmla="*/ 3 h 287"/>
              <a:gd name="T32" fmla="*/ 3 w 157"/>
              <a:gd name="T33" fmla="*/ 73 h 287"/>
              <a:gd name="T34" fmla="*/ 3 w 157"/>
              <a:gd name="T35" fmla="*/ 84 h 287"/>
              <a:gd name="T36" fmla="*/ 14 w 157"/>
              <a:gd name="T37" fmla="*/ 8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7" h="287">
                <a:moveTo>
                  <a:pt x="14" y="84"/>
                </a:moveTo>
                <a:cubicBezTo>
                  <a:pt x="70" y="28"/>
                  <a:pt x="70" y="28"/>
                  <a:pt x="70" y="28"/>
                </a:cubicBezTo>
                <a:cubicBezTo>
                  <a:pt x="70" y="279"/>
                  <a:pt x="70" y="279"/>
                  <a:pt x="70" y="279"/>
                </a:cubicBezTo>
                <a:cubicBezTo>
                  <a:pt x="70" y="283"/>
                  <a:pt x="74" y="287"/>
                  <a:pt x="78" y="287"/>
                </a:cubicBezTo>
                <a:cubicBezTo>
                  <a:pt x="83" y="287"/>
                  <a:pt x="86" y="283"/>
                  <a:pt x="86" y="279"/>
                </a:cubicBezTo>
                <a:cubicBezTo>
                  <a:pt x="86" y="28"/>
                  <a:pt x="86" y="28"/>
                  <a:pt x="86" y="28"/>
                </a:cubicBezTo>
                <a:cubicBezTo>
                  <a:pt x="142" y="84"/>
                  <a:pt x="142" y="84"/>
                  <a:pt x="142" y="84"/>
                </a:cubicBezTo>
                <a:cubicBezTo>
                  <a:pt x="144" y="86"/>
                  <a:pt x="146" y="86"/>
                  <a:pt x="148" y="86"/>
                </a:cubicBezTo>
                <a:cubicBezTo>
                  <a:pt x="150" y="86"/>
                  <a:pt x="152" y="86"/>
                  <a:pt x="154" y="84"/>
                </a:cubicBezTo>
                <a:cubicBezTo>
                  <a:pt x="157" y="81"/>
                  <a:pt x="157" y="76"/>
                  <a:pt x="154" y="73"/>
                </a:cubicBezTo>
                <a:cubicBezTo>
                  <a:pt x="84" y="3"/>
                  <a:pt x="84" y="3"/>
                  <a:pt x="84" y="3"/>
                </a:cubicBezTo>
                <a:cubicBezTo>
                  <a:pt x="84" y="3"/>
                  <a:pt x="84" y="3"/>
                  <a:pt x="83" y="3"/>
                </a:cubicBezTo>
                <a:cubicBezTo>
                  <a:pt x="83" y="2"/>
                  <a:pt x="82" y="2"/>
                  <a:pt x="81" y="1"/>
                </a:cubicBezTo>
                <a:cubicBezTo>
                  <a:pt x="79" y="0"/>
                  <a:pt x="77" y="0"/>
                  <a:pt x="75" y="1"/>
                </a:cubicBezTo>
                <a:cubicBezTo>
                  <a:pt x="75" y="2"/>
                  <a:pt x="74" y="2"/>
                  <a:pt x="73" y="3"/>
                </a:cubicBezTo>
                <a:cubicBezTo>
                  <a:pt x="73" y="3"/>
                  <a:pt x="73" y="3"/>
                  <a:pt x="73" y="3"/>
                </a:cubicBezTo>
                <a:cubicBezTo>
                  <a:pt x="3" y="73"/>
                  <a:pt x="3" y="73"/>
                  <a:pt x="3" y="73"/>
                </a:cubicBezTo>
                <a:cubicBezTo>
                  <a:pt x="0" y="76"/>
                  <a:pt x="0" y="81"/>
                  <a:pt x="3" y="84"/>
                </a:cubicBezTo>
                <a:cubicBezTo>
                  <a:pt x="6" y="87"/>
                  <a:pt x="11" y="87"/>
                  <a:pt x="14" y="84"/>
                </a:cubicBezTo>
              </a:path>
            </a:pathLst>
          </a:custGeom>
          <a:solidFill>
            <a:srgbClr val="6FD0F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dirty="0"/>
          </a:p>
        </p:txBody>
      </p:sp>
      <p:sp>
        <p:nvSpPr>
          <p:cNvPr id="24" name="Freeform 10"/>
          <p:cNvSpPr>
            <a:spLocks noChangeAspect="1"/>
          </p:cNvSpPr>
          <p:nvPr userDrawn="1"/>
        </p:nvSpPr>
        <p:spPr bwMode="auto">
          <a:xfrm>
            <a:off x="6747047" y="1078781"/>
            <a:ext cx="441704" cy="338686"/>
          </a:xfrm>
          <a:custGeom>
            <a:avLst/>
            <a:gdLst>
              <a:gd name="T0" fmla="*/ 33 w 208"/>
              <a:gd name="T1" fmla="*/ 90 h 159"/>
              <a:gd name="T2" fmla="*/ 198 w 208"/>
              <a:gd name="T3" fmla="*/ 90 h 159"/>
              <a:gd name="T4" fmla="*/ 208 w 208"/>
              <a:gd name="T5" fmla="*/ 80 h 159"/>
              <a:gd name="T6" fmla="*/ 198 w 208"/>
              <a:gd name="T7" fmla="*/ 71 h 159"/>
              <a:gd name="T8" fmla="*/ 33 w 208"/>
              <a:gd name="T9" fmla="*/ 71 h 159"/>
              <a:gd name="T10" fmla="*/ 86 w 208"/>
              <a:gd name="T11" fmla="*/ 17 h 159"/>
              <a:gd name="T12" fmla="*/ 86 w 208"/>
              <a:gd name="T13" fmla="*/ 4 h 159"/>
              <a:gd name="T14" fmla="*/ 73 w 208"/>
              <a:gd name="T15" fmla="*/ 4 h 159"/>
              <a:gd name="T16" fmla="*/ 3 w 208"/>
              <a:gd name="T17" fmla="*/ 74 h 159"/>
              <a:gd name="T18" fmla="*/ 1 w 208"/>
              <a:gd name="T19" fmla="*/ 77 h 159"/>
              <a:gd name="T20" fmla="*/ 0 w 208"/>
              <a:gd name="T21" fmla="*/ 80 h 159"/>
              <a:gd name="T22" fmla="*/ 1 w 208"/>
              <a:gd name="T23" fmla="*/ 84 h 159"/>
              <a:gd name="T24" fmla="*/ 3 w 208"/>
              <a:gd name="T25" fmla="*/ 87 h 159"/>
              <a:gd name="T26" fmla="*/ 73 w 208"/>
              <a:gd name="T27" fmla="*/ 157 h 159"/>
              <a:gd name="T28" fmla="*/ 80 w 208"/>
              <a:gd name="T29" fmla="*/ 159 h 159"/>
              <a:gd name="T30" fmla="*/ 86 w 208"/>
              <a:gd name="T31" fmla="*/ 157 h 159"/>
              <a:gd name="T32" fmla="*/ 86 w 208"/>
              <a:gd name="T33" fmla="*/ 143 h 159"/>
              <a:gd name="T34" fmla="*/ 33 w 208"/>
              <a:gd name="T35" fmla="*/ 9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59">
                <a:moveTo>
                  <a:pt x="33" y="90"/>
                </a:moveTo>
                <a:cubicBezTo>
                  <a:pt x="198" y="90"/>
                  <a:pt x="198" y="90"/>
                  <a:pt x="198" y="90"/>
                </a:cubicBezTo>
                <a:cubicBezTo>
                  <a:pt x="203" y="90"/>
                  <a:pt x="208" y="86"/>
                  <a:pt x="208" y="80"/>
                </a:cubicBezTo>
                <a:cubicBezTo>
                  <a:pt x="208" y="75"/>
                  <a:pt x="203" y="71"/>
                  <a:pt x="198" y="71"/>
                </a:cubicBezTo>
                <a:cubicBezTo>
                  <a:pt x="33" y="71"/>
                  <a:pt x="33" y="71"/>
                  <a:pt x="33" y="71"/>
                </a:cubicBezTo>
                <a:cubicBezTo>
                  <a:pt x="86" y="17"/>
                  <a:pt x="86" y="17"/>
                  <a:pt x="86" y="17"/>
                </a:cubicBezTo>
                <a:cubicBezTo>
                  <a:pt x="90" y="14"/>
                  <a:pt x="90" y="8"/>
                  <a:pt x="86" y="4"/>
                </a:cubicBezTo>
                <a:cubicBezTo>
                  <a:pt x="83" y="0"/>
                  <a:pt x="77" y="0"/>
                  <a:pt x="73" y="4"/>
                </a:cubicBezTo>
                <a:cubicBezTo>
                  <a:pt x="3" y="74"/>
                  <a:pt x="3" y="74"/>
                  <a:pt x="3" y="74"/>
                </a:cubicBezTo>
                <a:cubicBezTo>
                  <a:pt x="2" y="74"/>
                  <a:pt x="2" y="75"/>
                  <a:pt x="1" y="77"/>
                </a:cubicBezTo>
                <a:cubicBezTo>
                  <a:pt x="1" y="78"/>
                  <a:pt x="0" y="79"/>
                  <a:pt x="0" y="80"/>
                </a:cubicBezTo>
                <a:cubicBezTo>
                  <a:pt x="0" y="82"/>
                  <a:pt x="1" y="83"/>
                  <a:pt x="1" y="84"/>
                </a:cubicBezTo>
                <a:cubicBezTo>
                  <a:pt x="2" y="85"/>
                  <a:pt x="2" y="86"/>
                  <a:pt x="3" y="87"/>
                </a:cubicBezTo>
                <a:cubicBezTo>
                  <a:pt x="73" y="157"/>
                  <a:pt x="73" y="157"/>
                  <a:pt x="73" y="157"/>
                </a:cubicBezTo>
                <a:cubicBezTo>
                  <a:pt x="75" y="158"/>
                  <a:pt x="77" y="159"/>
                  <a:pt x="80" y="159"/>
                </a:cubicBezTo>
                <a:cubicBezTo>
                  <a:pt x="82" y="159"/>
                  <a:pt x="84" y="158"/>
                  <a:pt x="86" y="157"/>
                </a:cubicBezTo>
                <a:cubicBezTo>
                  <a:pt x="90" y="153"/>
                  <a:pt x="90" y="147"/>
                  <a:pt x="86" y="143"/>
                </a:cubicBezTo>
                <a:lnTo>
                  <a:pt x="33" y="90"/>
                </a:lnTo>
                <a:close/>
              </a:path>
            </a:pathLst>
          </a:custGeom>
          <a:solidFill>
            <a:srgbClr val="6FD0F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dirty="0"/>
          </a:p>
        </p:txBody>
      </p:sp>
      <p:sp>
        <p:nvSpPr>
          <p:cNvPr id="25" name="Freeform 11"/>
          <p:cNvSpPr>
            <a:spLocks noChangeAspect="1" noEditPoints="1"/>
          </p:cNvSpPr>
          <p:nvPr userDrawn="1"/>
        </p:nvSpPr>
        <p:spPr bwMode="auto">
          <a:xfrm>
            <a:off x="7646282" y="743820"/>
            <a:ext cx="376788" cy="201800"/>
          </a:xfrm>
          <a:custGeom>
            <a:avLst/>
            <a:gdLst>
              <a:gd name="T0" fmla="*/ 130 w 177"/>
              <a:gd name="T1" fmla="*/ 95 h 95"/>
              <a:gd name="T2" fmla="*/ 117 w 177"/>
              <a:gd name="T3" fmla="*/ 89 h 95"/>
              <a:gd name="T4" fmla="*/ 112 w 177"/>
              <a:gd name="T5" fmla="*/ 77 h 95"/>
              <a:gd name="T6" fmla="*/ 116 w 177"/>
              <a:gd name="T7" fmla="*/ 65 h 95"/>
              <a:gd name="T8" fmla="*/ 18 w 177"/>
              <a:gd name="T9" fmla="*/ 65 h 95"/>
              <a:gd name="T10" fmla="*/ 0 w 177"/>
              <a:gd name="T11" fmla="*/ 47 h 95"/>
              <a:gd name="T12" fmla="*/ 18 w 177"/>
              <a:gd name="T13" fmla="*/ 29 h 95"/>
              <a:gd name="T14" fmla="*/ 116 w 177"/>
              <a:gd name="T15" fmla="*/ 29 h 95"/>
              <a:gd name="T16" fmla="*/ 112 w 177"/>
              <a:gd name="T17" fmla="*/ 18 h 95"/>
              <a:gd name="T18" fmla="*/ 117 w 177"/>
              <a:gd name="T19" fmla="*/ 5 h 95"/>
              <a:gd name="T20" fmla="*/ 130 w 177"/>
              <a:gd name="T21" fmla="*/ 0 h 95"/>
              <a:gd name="T22" fmla="*/ 142 w 177"/>
              <a:gd name="T23" fmla="*/ 5 h 95"/>
              <a:gd name="T24" fmla="*/ 172 w 177"/>
              <a:gd name="T25" fmla="*/ 35 h 95"/>
              <a:gd name="T26" fmla="*/ 177 w 177"/>
              <a:gd name="T27" fmla="*/ 47 h 95"/>
              <a:gd name="T28" fmla="*/ 172 w 177"/>
              <a:gd name="T29" fmla="*/ 60 h 95"/>
              <a:gd name="T30" fmla="*/ 142 w 177"/>
              <a:gd name="T31" fmla="*/ 89 h 95"/>
              <a:gd name="T32" fmla="*/ 130 w 177"/>
              <a:gd name="T33" fmla="*/ 95 h 95"/>
              <a:gd name="T34" fmla="*/ 18 w 177"/>
              <a:gd name="T35" fmla="*/ 38 h 95"/>
              <a:gd name="T36" fmla="*/ 9 w 177"/>
              <a:gd name="T37" fmla="*/ 47 h 95"/>
              <a:gd name="T38" fmla="*/ 18 w 177"/>
              <a:gd name="T39" fmla="*/ 56 h 95"/>
              <a:gd name="T40" fmla="*/ 137 w 177"/>
              <a:gd name="T41" fmla="*/ 56 h 95"/>
              <a:gd name="T42" fmla="*/ 123 w 177"/>
              <a:gd name="T43" fmla="*/ 70 h 95"/>
              <a:gd name="T44" fmla="*/ 121 w 177"/>
              <a:gd name="T45" fmla="*/ 77 h 95"/>
              <a:gd name="T46" fmla="*/ 123 w 177"/>
              <a:gd name="T47" fmla="*/ 83 h 95"/>
              <a:gd name="T48" fmla="*/ 136 w 177"/>
              <a:gd name="T49" fmla="*/ 83 h 95"/>
              <a:gd name="T50" fmla="*/ 165 w 177"/>
              <a:gd name="T51" fmla="*/ 54 h 95"/>
              <a:gd name="T52" fmla="*/ 168 w 177"/>
              <a:gd name="T53" fmla="*/ 47 h 95"/>
              <a:gd name="T54" fmla="*/ 165 w 177"/>
              <a:gd name="T55" fmla="*/ 41 h 95"/>
              <a:gd name="T56" fmla="*/ 136 w 177"/>
              <a:gd name="T57" fmla="*/ 12 h 95"/>
              <a:gd name="T58" fmla="*/ 123 w 177"/>
              <a:gd name="T59" fmla="*/ 12 h 95"/>
              <a:gd name="T60" fmla="*/ 121 w 177"/>
              <a:gd name="T61" fmla="*/ 18 h 95"/>
              <a:gd name="T62" fmla="*/ 123 w 177"/>
              <a:gd name="T63" fmla="*/ 24 h 95"/>
              <a:gd name="T64" fmla="*/ 137 w 177"/>
              <a:gd name="T65" fmla="*/ 38 h 95"/>
              <a:gd name="T66" fmla="*/ 18 w 177"/>
              <a:gd name="T67" fmla="*/ 3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7" h="95">
                <a:moveTo>
                  <a:pt x="130" y="95"/>
                </a:moveTo>
                <a:cubicBezTo>
                  <a:pt x="125" y="95"/>
                  <a:pt x="120" y="93"/>
                  <a:pt x="117" y="89"/>
                </a:cubicBezTo>
                <a:cubicBezTo>
                  <a:pt x="113" y="86"/>
                  <a:pt x="112" y="81"/>
                  <a:pt x="112" y="77"/>
                </a:cubicBezTo>
                <a:cubicBezTo>
                  <a:pt x="112" y="72"/>
                  <a:pt x="113" y="68"/>
                  <a:pt x="116" y="65"/>
                </a:cubicBezTo>
                <a:cubicBezTo>
                  <a:pt x="18" y="65"/>
                  <a:pt x="18" y="65"/>
                  <a:pt x="18" y="65"/>
                </a:cubicBezTo>
                <a:cubicBezTo>
                  <a:pt x="8" y="65"/>
                  <a:pt x="0" y="57"/>
                  <a:pt x="0" y="47"/>
                </a:cubicBezTo>
                <a:cubicBezTo>
                  <a:pt x="0" y="37"/>
                  <a:pt x="8" y="29"/>
                  <a:pt x="18" y="29"/>
                </a:cubicBezTo>
                <a:cubicBezTo>
                  <a:pt x="116" y="29"/>
                  <a:pt x="116" y="29"/>
                  <a:pt x="116" y="29"/>
                </a:cubicBezTo>
                <a:cubicBezTo>
                  <a:pt x="113" y="26"/>
                  <a:pt x="112" y="22"/>
                  <a:pt x="112" y="18"/>
                </a:cubicBezTo>
                <a:cubicBezTo>
                  <a:pt x="112" y="13"/>
                  <a:pt x="113" y="9"/>
                  <a:pt x="117" y="5"/>
                </a:cubicBezTo>
                <a:cubicBezTo>
                  <a:pt x="120" y="2"/>
                  <a:pt x="125" y="0"/>
                  <a:pt x="130" y="0"/>
                </a:cubicBezTo>
                <a:cubicBezTo>
                  <a:pt x="134" y="0"/>
                  <a:pt x="139" y="2"/>
                  <a:pt x="142" y="5"/>
                </a:cubicBezTo>
                <a:cubicBezTo>
                  <a:pt x="172" y="35"/>
                  <a:pt x="172" y="35"/>
                  <a:pt x="172" y="35"/>
                </a:cubicBezTo>
                <a:cubicBezTo>
                  <a:pt x="175" y="38"/>
                  <a:pt x="177" y="43"/>
                  <a:pt x="177" y="47"/>
                </a:cubicBezTo>
                <a:cubicBezTo>
                  <a:pt x="177" y="52"/>
                  <a:pt x="175" y="57"/>
                  <a:pt x="172" y="60"/>
                </a:cubicBezTo>
                <a:cubicBezTo>
                  <a:pt x="142" y="89"/>
                  <a:pt x="142" y="89"/>
                  <a:pt x="142" y="89"/>
                </a:cubicBezTo>
                <a:cubicBezTo>
                  <a:pt x="139" y="93"/>
                  <a:pt x="134" y="95"/>
                  <a:pt x="130" y="95"/>
                </a:cubicBezTo>
                <a:close/>
                <a:moveTo>
                  <a:pt x="18" y="38"/>
                </a:moveTo>
                <a:cubicBezTo>
                  <a:pt x="13" y="38"/>
                  <a:pt x="9" y="42"/>
                  <a:pt x="9" y="47"/>
                </a:cubicBezTo>
                <a:cubicBezTo>
                  <a:pt x="9" y="52"/>
                  <a:pt x="13" y="56"/>
                  <a:pt x="18" y="56"/>
                </a:cubicBezTo>
                <a:cubicBezTo>
                  <a:pt x="137" y="56"/>
                  <a:pt x="137" y="56"/>
                  <a:pt x="137" y="56"/>
                </a:cubicBezTo>
                <a:cubicBezTo>
                  <a:pt x="123" y="70"/>
                  <a:pt x="123" y="70"/>
                  <a:pt x="123" y="70"/>
                </a:cubicBezTo>
                <a:cubicBezTo>
                  <a:pt x="121" y="72"/>
                  <a:pt x="121" y="74"/>
                  <a:pt x="121" y="77"/>
                </a:cubicBezTo>
                <a:cubicBezTo>
                  <a:pt x="121" y="79"/>
                  <a:pt x="121" y="81"/>
                  <a:pt x="123" y="83"/>
                </a:cubicBezTo>
                <a:cubicBezTo>
                  <a:pt x="127" y="86"/>
                  <a:pt x="133" y="86"/>
                  <a:pt x="136" y="83"/>
                </a:cubicBezTo>
                <a:cubicBezTo>
                  <a:pt x="165" y="54"/>
                  <a:pt x="165" y="54"/>
                  <a:pt x="165" y="54"/>
                </a:cubicBezTo>
                <a:cubicBezTo>
                  <a:pt x="167" y="52"/>
                  <a:pt x="168" y="50"/>
                  <a:pt x="168" y="47"/>
                </a:cubicBezTo>
                <a:cubicBezTo>
                  <a:pt x="168" y="45"/>
                  <a:pt x="167" y="43"/>
                  <a:pt x="165" y="41"/>
                </a:cubicBezTo>
                <a:cubicBezTo>
                  <a:pt x="136" y="12"/>
                  <a:pt x="136" y="12"/>
                  <a:pt x="136" y="12"/>
                </a:cubicBezTo>
                <a:cubicBezTo>
                  <a:pt x="133" y="8"/>
                  <a:pt x="127" y="8"/>
                  <a:pt x="123" y="12"/>
                </a:cubicBezTo>
                <a:cubicBezTo>
                  <a:pt x="121" y="13"/>
                  <a:pt x="121" y="16"/>
                  <a:pt x="121" y="18"/>
                </a:cubicBezTo>
                <a:cubicBezTo>
                  <a:pt x="121" y="20"/>
                  <a:pt x="121" y="23"/>
                  <a:pt x="123" y="24"/>
                </a:cubicBezTo>
                <a:cubicBezTo>
                  <a:pt x="137" y="38"/>
                  <a:pt x="137" y="38"/>
                  <a:pt x="137" y="38"/>
                </a:cubicBezTo>
                <a:lnTo>
                  <a:pt x="18" y="3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dirty="0"/>
          </a:p>
        </p:txBody>
      </p:sp>
      <p:sp>
        <p:nvSpPr>
          <p:cNvPr id="26" name="Freeform 12"/>
          <p:cNvSpPr>
            <a:spLocks noChangeAspect="1"/>
          </p:cNvSpPr>
          <p:nvPr userDrawn="1"/>
        </p:nvSpPr>
        <p:spPr bwMode="auto">
          <a:xfrm>
            <a:off x="7751518" y="1345527"/>
            <a:ext cx="304817" cy="159465"/>
          </a:xfrm>
          <a:custGeom>
            <a:avLst/>
            <a:gdLst>
              <a:gd name="T0" fmla="*/ 111 w 143"/>
              <a:gd name="T1" fmla="*/ 3 h 75"/>
              <a:gd name="T2" fmla="*/ 99 w 143"/>
              <a:gd name="T3" fmla="*/ 3 h 75"/>
              <a:gd name="T4" fmla="*/ 99 w 143"/>
              <a:gd name="T5" fmla="*/ 14 h 75"/>
              <a:gd name="T6" fmla="*/ 115 w 143"/>
              <a:gd name="T7" fmla="*/ 30 h 75"/>
              <a:gd name="T8" fmla="*/ 8 w 143"/>
              <a:gd name="T9" fmla="*/ 30 h 75"/>
              <a:gd name="T10" fmla="*/ 0 w 143"/>
              <a:gd name="T11" fmla="*/ 38 h 75"/>
              <a:gd name="T12" fmla="*/ 8 w 143"/>
              <a:gd name="T13" fmla="*/ 46 h 75"/>
              <a:gd name="T14" fmla="*/ 115 w 143"/>
              <a:gd name="T15" fmla="*/ 46 h 75"/>
              <a:gd name="T16" fmla="*/ 99 w 143"/>
              <a:gd name="T17" fmla="*/ 61 h 75"/>
              <a:gd name="T18" fmla="*/ 99 w 143"/>
              <a:gd name="T19" fmla="*/ 73 h 75"/>
              <a:gd name="T20" fmla="*/ 105 w 143"/>
              <a:gd name="T21" fmla="*/ 75 h 75"/>
              <a:gd name="T22" fmla="*/ 111 w 143"/>
              <a:gd name="T23" fmla="*/ 73 h 75"/>
              <a:gd name="T24" fmla="*/ 140 w 143"/>
              <a:gd name="T25" fmla="*/ 43 h 75"/>
              <a:gd name="T26" fmla="*/ 140 w 143"/>
              <a:gd name="T27" fmla="*/ 32 h 75"/>
              <a:gd name="T28" fmla="*/ 111 w 143"/>
              <a:gd name="T29" fmla="*/ 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3" h="75">
                <a:moveTo>
                  <a:pt x="111" y="3"/>
                </a:moveTo>
                <a:cubicBezTo>
                  <a:pt x="108" y="0"/>
                  <a:pt x="103" y="0"/>
                  <a:pt x="99" y="3"/>
                </a:cubicBezTo>
                <a:cubicBezTo>
                  <a:pt x="96" y="6"/>
                  <a:pt x="96" y="11"/>
                  <a:pt x="99" y="14"/>
                </a:cubicBezTo>
                <a:cubicBezTo>
                  <a:pt x="115" y="30"/>
                  <a:pt x="115" y="30"/>
                  <a:pt x="115" y="30"/>
                </a:cubicBezTo>
                <a:cubicBezTo>
                  <a:pt x="8" y="30"/>
                  <a:pt x="8" y="30"/>
                  <a:pt x="8" y="30"/>
                </a:cubicBezTo>
                <a:cubicBezTo>
                  <a:pt x="3" y="30"/>
                  <a:pt x="0" y="33"/>
                  <a:pt x="0" y="38"/>
                </a:cubicBezTo>
                <a:cubicBezTo>
                  <a:pt x="0" y="42"/>
                  <a:pt x="3" y="46"/>
                  <a:pt x="8" y="46"/>
                </a:cubicBezTo>
                <a:cubicBezTo>
                  <a:pt x="115" y="46"/>
                  <a:pt x="115" y="46"/>
                  <a:pt x="115" y="46"/>
                </a:cubicBezTo>
                <a:cubicBezTo>
                  <a:pt x="99" y="61"/>
                  <a:pt x="99" y="61"/>
                  <a:pt x="99" y="61"/>
                </a:cubicBezTo>
                <a:cubicBezTo>
                  <a:pt x="96" y="64"/>
                  <a:pt x="96" y="69"/>
                  <a:pt x="99" y="73"/>
                </a:cubicBezTo>
                <a:cubicBezTo>
                  <a:pt x="101" y="74"/>
                  <a:pt x="103" y="75"/>
                  <a:pt x="105" y="75"/>
                </a:cubicBezTo>
                <a:cubicBezTo>
                  <a:pt x="107" y="75"/>
                  <a:pt x="109" y="74"/>
                  <a:pt x="111" y="73"/>
                </a:cubicBezTo>
                <a:cubicBezTo>
                  <a:pt x="140" y="43"/>
                  <a:pt x="140" y="43"/>
                  <a:pt x="140" y="43"/>
                </a:cubicBezTo>
                <a:cubicBezTo>
                  <a:pt x="143" y="40"/>
                  <a:pt x="143" y="35"/>
                  <a:pt x="140" y="32"/>
                </a:cubicBezTo>
                <a:lnTo>
                  <a:pt x="111" y="3"/>
                </a:lnTo>
                <a:close/>
              </a:path>
            </a:pathLst>
          </a:custGeom>
          <a:solidFill>
            <a:srgbClr val="6FD0F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dirty="0"/>
          </a:p>
        </p:txBody>
      </p:sp>
      <p:sp>
        <p:nvSpPr>
          <p:cNvPr id="27" name="Freeform 13"/>
          <p:cNvSpPr>
            <a:spLocks noChangeAspect="1" noEditPoints="1"/>
          </p:cNvSpPr>
          <p:nvPr userDrawn="1"/>
        </p:nvSpPr>
        <p:spPr bwMode="auto">
          <a:xfrm>
            <a:off x="7560069" y="1106422"/>
            <a:ext cx="1299706" cy="577177"/>
          </a:xfrm>
          <a:custGeom>
            <a:avLst/>
            <a:gdLst>
              <a:gd name="T0" fmla="*/ 511 w 611"/>
              <a:gd name="T1" fmla="*/ 263 h 272"/>
              <a:gd name="T2" fmla="*/ 528 w 611"/>
              <a:gd name="T3" fmla="*/ 267 h 272"/>
              <a:gd name="T4" fmla="*/ 532 w 611"/>
              <a:gd name="T5" fmla="*/ 263 h 272"/>
              <a:gd name="T6" fmla="*/ 490 w 611"/>
              <a:gd name="T7" fmla="*/ 241 h 272"/>
              <a:gd name="T8" fmla="*/ 542 w 611"/>
              <a:gd name="T9" fmla="*/ 240 h 272"/>
              <a:gd name="T10" fmla="*/ 484 w 611"/>
              <a:gd name="T11" fmla="*/ 229 h 272"/>
              <a:gd name="T12" fmla="*/ 492 w 611"/>
              <a:gd name="T13" fmla="*/ 233 h 272"/>
              <a:gd name="T14" fmla="*/ 569 w 611"/>
              <a:gd name="T15" fmla="*/ 227 h 272"/>
              <a:gd name="T16" fmla="*/ 502 w 611"/>
              <a:gd name="T17" fmla="*/ 194 h 272"/>
              <a:gd name="T18" fmla="*/ 588 w 611"/>
              <a:gd name="T19" fmla="*/ 207 h 272"/>
              <a:gd name="T20" fmla="*/ 492 w 611"/>
              <a:gd name="T21" fmla="*/ 203 h 272"/>
              <a:gd name="T22" fmla="*/ 463 w 611"/>
              <a:gd name="T23" fmla="*/ 202 h 272"/>
              <a:gd name="T24" fmla="*/ 435 w 611"/>
              <a:gd name="T25" fmla="*/ 202 h 272"/>
              <a:gd name="T26" fmla="*/ 407 w 611"/>
              <a:gd name="T27" fmla="*/ 202 h 272"/>
              <a:gd name="T28" fmla="*/ 378 w 611"/>
              <a:gd name="T29" fmla="*/ 201 h 272"/>
              <a:gd name="T30" fmla="*/ 380 w 611"/>
              <a:gd name="T31" fmla="*/ 193 h 272"/>
              <a:gd name="T32" fmla="*/ 358 w 611"/>
              <a:gd name="T33" fmla="*/ 179 h 272"/>
              <a:gd name="T34" fmla="*/ 601 w 611"/>
              <a:gd name="T35" fmla="*/ 167 h 272"/>
              <a:gd name="T36" fmla="*/ 317 w 611"/>
              <a:gd name="T37" fmla="*/ 158 h 272"/>
              <a:gd name="T38" fmla="*/ 595 w 611"/>
              <a:gd name="T39" fmla="*/ 157 h 272"/>
              <a:gd name="T40" fmla="*/ 597 w 611"/>
              <a:gd name="T41" fmla="*/ 159 h 272"/>
              <a:gd name="T42" fmla="*/ 308 w 611"/>
              <a:gd name="T43" fmla="*/ 152 h 272"/>
              <a:gd name="T44" fmla="*/ 500 w 611"/>
              <a:gd name="T45" fmla="*/ 135 h 272"/>
              <a:gd name="T46" fmla="*/ 506 w 611"/>
              <a:gd name="T47" fmla="*/ 149 h 272"/>
              <a:gd name="T48" fmla="*/ 478 w 611"/>
              <a:gd name="T49" fmla="*/ 148 h 272"/>
              <a:gd name="T50" fmla="*/ 450 w 611"/>
              <a:gd name="T51" fmla="*/ 148 h 272"/>
              <a:gd name="T52" fmla="*/ 422 w 611"/>
              <a:gd name="T53" fmla="*/ 147 h 272"/>
              <a:gd name="T54" fmla="*/ 392 w 611"/>
              <a:gd name="T55" fmla="*/ 145 h 272"/>
              <a:gd name="T56" fmla="*/ 578 w 611"/>
              <a:gd name="T57" fmla="*/ 140 h 272"/>
              <a:gd name="T58" fmla="*/ 286 w 611"/>
              <a:gd name="T59" fmla="*/ 135 h 272"/>
              <a:gd name="T60" fmla="*/ 369 w 611"/>
              <a:gd name="T61" fmla="*/ 128 h 272"/>
              <a:gd name="T62" fmla="*/ 496 w 611"/>
              <a:gd name="T63" fmla="*/ 118 h 272"/>
              <a:gd name="T64" fmla="*/ 552 w 611"/>
              <a:gd name="T65" fmla="*/ 101 h 272"/>
              <a:gd name="T66" fmla="*/ 255 w 611"/>
              <a:gd name="T67" fmla="*/ 100 h 272"/>
              <a:gd name="T68" fmla="*/ 338 w 611"/>
              <a:gd name="T69" fmla="*/ 93 h 272"/>
              <a:gd name="T70" fmla="*/ 233 w 611"/>
              <a:gd name="T71" fmla="*/ 83 h 272"/>
              <a:gd name="T72" fmla="*/ 532 w 611"/>
              <a:gd name="T73" fmla="*/ 81 h 272"/>
              <a:gd name="T74" fmla="*/ 490 w 611"/>
              <a:gd name="T75" fmla="*/ 81 h 272"/>
              <a:gd name="T76" fmla="*/ 325 w 611"/>
              <a:gd name="T77" fmla="*/ 94 h 272"/>
              <a:gd name="T78" fmla="*/ 219 w 611"/>
              <a:gd name="T79" fmla="*/ 84 h 272"/>
              <a:gd name="T80" fmla="*/ 518 w 611"/>
              <a:gd name="T81" fmla="*/ 83 h 272"/>
              <a:gd name="T82" fmla="*/ 302 w 611"/>
              <a:gd name="T83" fmla="*/ 77 h 272"/>
              <a:gd name="T84" fmla="*/ 197 w 611"/>
              <a:gd name="T85" fmla="*/ 67 h 272"/>
              <a:gd name="T86" fmla="*/ 202 w 611"/>
              <a:gd name="T87" fmla="*/ 60 h 272"/>
              <a:gd name="T88" fmla="*/ 172 w 611"/>
              <a:gd name="T89" fmla="*/ 55 h 272"/>
              <a:gd name="T90" fmla="*/ 144 w 611"/>
              <a:gd name="T91" fmla="*/ 55 h 272"/>
              <a:gd name="T92" fmla="*/ 116 w 611"/>
              <a:gd name="T93" fmla="*/ 55 h 272"/>
              <a:gd name="T94" fmla="*/ 88 w 611"/>
              <a:gd name="T95" fmla="*/ 55 h 272"/>
              <a:gd name="T96" fmla="*/ 60 w 611"/>
              <a:gd name="T97" fmla="*/ 55 h 272"/>
              <a:gd name="T98" fmla="*/ 32 w 611"/>
              <a:gd name="T99" fmla="*/ 55 h 272"/>
              <a:gd name="T100" fmla="*/ 285 w 611"/>
              <a:gd name="T101" fmla="*/ 53 h 272"/>
              <a:gd name="T102" fmla="*/ 9 w 611"/>
              <a:gd name="T103" fmla="*/ 30 h 272"/>
              <a:gd name="T104" fmla="*/ 244 w 611"/>
              <a:gd name="T105" fmla="*/ 32 h 272"/>
              <a:gd name="T106" fmla="*/ 221 w 611"/>
              <a:gd name="T107" fmla="*/ 15 h 272"/>
              <a:gd name="T108" fmla="*/ 3 w 611"/>
              <a:gd name="T109" fmla="*/ 18 h 272"/>
              <a:gd name="T110" fmla="*/ 205 w 611"/>
              <a:gd name="T111" fmla="*/ 9 h 272"/>
              <a:gd name="T112" fmla="*/ 214 w 611"/>
              <a:gd name="T113" fmla="*/ 10 h 272"/>
              <a:gd name="T114" fmla="*/ 47 w 611"/>
              <a:gd name="T115" fmla="*/ 9 h 272"/>
              <a:gd name="T116" fmla="*/ 170 w 611"/>
              <a:gd name="T117" fmla="*/ 0 h 272"/>
              <a:gd name="T118" fmla="*/ 142 w 611"/>
              <a:gd name="T119" fmla="*/ 0 h 272"/>
              <a:gd name="T120" fmla="*/ 114 w 611"/>
              <a:gd name="T121" fmla="*/ 0 h 272"/>
              <a:gd name="T122" fmla="*/ 86 w 611"/>
              <a:gd name="T123" fmla="*/ 0 h 272"/>
              <a:gd name="T124" fmla="*/ 58 w 611"/>
              <a:gd name="T125"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11" h="272">
                <a:moveTo>
                  <a:pt x="511" y="272"/>
                </a:moveTo>
                <a:cubicBezTo>
                  <a:pt x="506" y="272"/>
                  <a:pt x="501" y="271"/>
                  <a:pt x="497" y="268"/>
                </a:cubicBezTo>
                <a:cubicBezTo>
                  <a:pt x="501" y="260"/>
                  <a:pt x="501" y="260"/>
                  <a:pt x="501" y="260"/>
                </a:cubicBezTo>
                <a:cubicBezTo>
                  <a:pt x="504" y="262"/>
                  <a:pt x="507" y="263"/>
                  <a:pt x="511" y="263"/>
                </a:cubicBezTo>
                <a:cubicBezTo>
                  <a:pt x="511" y="263"/>
                  <a:pt x="511" y="263"/>
                  <a:pt x="511" y="263"/>
                </a:cubicBezTo>
                <a:cubicBezTo>
                  <a:pt x="512" y="263"/>
                  <a:pt x="514" y="263"/>
                  <a:pt x="515" y="263"/>
                </a:cubicBezTo>
                <a:cubicBezTo>
                  <a:pt x="517" y="271"/>
                  <a:pt x="517" y="271"/>
                  <a:pt x="517" y="271"/>
                </a:cubicBezTo>
                <a:cubicBezTo>
                  <a:pt x="515" y="272"/>
                  <a:pt x="513" y="272"/>
                  <a:pt x="511" y="272"/>
                </a:cubicBezTo>
                <a:cubicBezTo>
                  <a:pt x="511" y="272"/>
                  <a:pt x="511" y="272"/>
                  <a:pt x="511" y="272"/>
                </a:cubicBezTo>
                <a:close/>
                <a:moveTo>
                  <a:pt x="528" y="267"/>
                </a:moveTo>
                <a:cubicBezTo>
                  <a:pt x="523" y="259"/>
                  <a:pt x="523" y="259"/>
                  <a:pt x="523" y="259"/>
                </a:cubicBezTo>
                <a:cubicBezTo>
                  <a:pt x="524" y="259"/>
                  <a:pt x="525" y="258"/>
                  <a:pt x="526" y="257"/>
                </a:cubicBezTo>
                <a:cubicBezTo>
                  <a:pt x="535" y="248"/>
                  <a:pt x="535" y="248"/>
                  <a:pt x="535" y="248"/>
                </a:cubicBezTo>
                <a:cubicBezTo>
                  <a:pt x="541" y="254"/>
                  <a:pt x="541" y="254"/>
                  <a:pt x="541" y="254"/>
                </a:cubicBezTo>
                <a:cubicBezTo>
                  <a:pt x="532" y="263"/>
                  <a:pt x="532" y="263"/>
                  <a:pt x="532" y="263"/>
                </a:cubicBezTo>
                <a:cubicBezTo>
                  <a:pt x="531" y="264"/>
                  <a:pt x="529" y="266"/>
                  <a:pt x="528" y="267"/>
                </a:cubicBezTo>
                <a:close/>
                <a:moveTo>
                  <a:pt x="487" y="260"/>
                </a:moveTo>
                <a:cubicBezTo>
                  <a:pt x="483" y="255"/>
                  <a:pt x="481" y="249"/>
                  <a:pt x="481" y="242"/>
                </a:cubicBezTo>
                <a:cubicBezTo>
                  <a:pt x="481" y="241"/>
                  <a:pt x="481" y="241"/>
                  <a:pt x="481" y="241"/>
                </a:cubicBezTo>
                <a:cubicBezTo>
                  <a:pt x="490" y="241"/>
                  <a:pt x="490" y="241"/>
                  <a:pt x="490" y="241"/>
                </a:cubicBezTo>
                <a:cubicBezTo>
                  <a:pt x="490" y="242"/>
                  <a:pt x="490" y="242"/>
                  <a:pt x="490" y="242"/>
                </a:cubicBezTo>
                <a:cubicBezTo>
                  <a:pt x="490" y="247"/>
                  <a:pt x="491" y="251"/>
                  <a:pt x="494" y="255"/>
                </a:cubicBezTo>
                <a:lnTo>
                  <a:pt x="487" y="260"/>
                </a:lnTo>
                <a:close/>
                <a:moveTo>
                  <a:pt x="549" y="247"/>
                </a:moveTo>
                <a:cubicBezTo>
                  <a:pt x="542" y="240"/>
                  <a:pt x="542" y="240"/>
                  <a:pt x="542" y="240"/>
                </a:cubicBezTo>
                <a:cubicBezTo>
                  <a:pt x="555" y="228"/>
                  <a:pt x="555" y="228"/>
                  <a:pt x="555" y="228"/>
                </a:cubicBezTo>
                <a:cubicBezTo>
                  <a:pt x="561" y="234"/>
                  <a:pt x="561" y="234"/>
                  <a:pt x="561" y="234"/>
                </a:cubicBezTo>
                <a:lnTo>
                  <a:pt x="549" y="247"/>
                </a:lnTo>
                <a:close/>
                <a:moveTo>
                  <a:pt x="492" y="233"/>
                </a:moveTo>
                <a:cubicBezTo>
                  <a:pt x="484" y="229"/>
                  <a:pt x="484" y="229"/>
                  <a:pt x="484" y="229"/>
                </a:cubicBezTo>
                <a:cubicBezTo>
                  <a:pt x="485" y="226"/>
                  <a:pt x="487" y="223"/>
                  <a:pt x="490" y="221"/>
                </a:cubicBezTo>
                <a:cubicBezTo>
                  <a:pt x="496" y="215"/>
                  <a:pt x="496" y="215"/>
                  <a:pt x="496" y="215"/>
                </a:cubicBezTo>
                <a:cubicBezTo>
                  <a:pt x="502" y="221"/>
                  <a:pt x="502" y="221"/>
                  <a:pt x="502" y="221"/>
                </a:cubicBezTo>
                <a:cubicBezTo>
                  <a:pt x="496" y="227"/>
                  <a:pt x="496" y="227"/>
                  <a:pt x="496" y="227"/>
                </a:cubicBezTo>
                <a:cubicBezTo>
                  <a:pt x="494" y="229"/>
                  <a:pt x="493" y="231"/>
                  <a:pt x="492" y="233"/>
                </a:cubicBezTo>
                <a:close/>
                <a:moveTo>
                  <a:pt x="569" y="227"/>
                </a:moveTo>
                <a:cubicBezTo>
                  <a:pt x="562" y="220"/>
                  <a:pt x="562" y="220"/>
                  <a:pt x="562" y="220"/>
                </a:cubicBezTo>
                <a:cubicBezTo>
                  <a:pt x="575" y="208"/>
                  <a:pt x="575" y="208"/>
                  <a:pt x="575" y="208"/>
                </a:cubicBezTo>
                <a:cubicBezTo>
                  <a:pt x="581" y="214"/>
                  <a:pt x="581" y="214"/>
                  <a:pt x="581" y="214"/>
                </a:cubicBezTo>
                <a:lnTo>
                  <a:pt x="569" y="227"/>
                </a:lnTo>
                <a:close/>
                <a:moveTo>
                  <a:pt x="510" y="213"/>
                </a:moveTo>
                <a:cubicBezTo>
                  <a:pt x="503" y="207"/>
                  <a:pt x="503" y="207"/>
                  <a:pt x="503" y="207"/>
                </a:cubicBezTo>
                <a:cubicBezTo>
                  <a:pt x="508" y="203"/>
                  <a:pt x="508" y="203"/>
                  <a:pt x="508" y="203"/>
                </a:cubicBezTo>
                <a:cubicBezTo>
                  <a:pt x="502" y="203"/>
                  <a:pt x="502" y="203"/>
                  <a:pt x="502" y="203"/>
                </a:cubicBezTo>
                <a:cubicBezTo>
                  <a:pt x="502" y="194"/>
                  <a:pt x="502" y="194"/>
                  <a:pt x="502" y="194"/>
                </a:cubicBezTo>
                <a:cubicBezTo>
                  <a:pt x="519" y="194"/>
                  <a:pt x="519" y="194"/>
                  <a:pt x="519" y="194"/>
                </a:cubicBezTo>
                <a:cubicBezTo>
                  <a:pt x="519" y="198"/>
                  <a:pt x="519" y="198"/>
                  <a:pt x="519" y="198"/>
                </a:cubicBezTo>
                <a:cubicBezTo>
                  <a:pt x="522" y="201"/>
                  <a:pt x="522" y="201"/>
                  <a:pt x="522" y="201"/>
                </a:cubicBezTo>
                <a:lnTo>
                  <a:pt x="510" y="213"/>
                </a:lnTo>
                <a:close/>
                <a:moveTo>
                  <a:pt x="588" y="207"/>
                </a:moveTo>
                <a:cubicBezTo>
                  <a:pt x="582" y="201"/>
                  <a:pt x="582" y="201"/>
                  <a:pt x="582" y="201"/>
                </a:cubicBezTo>
                <a:cubicBezTo>
                  <a:pt x="594" y="188"/>
                  <a:pt x="594" y="188"/>
                  <a:pt x="594" y="188"/>
                </a:cubicBezTo>
                <a:cubicBezTo>
                  <a:pt x="601" y="195"/>
                  <a:pt x="601" y="195"/>
                  <a:pt x="601" y="195"/>
                </a:cubicBezTo>
                <a:lnTo>
                  <a:pt x="588" y="207"/>
                </a:lnTo>
                <a:close/>
                <a:moveTo>
                  <a:pt x="492" y="203"/>
                </a:moveTo>
                <a:cubicBezTo>
                  <a:pt x="474" y="202"/>
                  <a:pt x="474" y="202"/>
                  <a:pt x="474" y="202"/>
                </a:cubicBezTo>
                <a:cubicBezTo>
                  <a:pt x="474" y="193"/>
                  <a:pt x="474" y="193"/>
                  <a:pt x="474" y="193"/>
                </a:cubicBezTo>
                <a:cubicBezTo>
                  <a:pt x="492" y="194"/>
                  <a:pt x="492" y="194"/>
                  <a:pt x="492" y="194"/>
                </a:cubicBezTo>
                <a:lnTo>
                  <a:pt x="492" y="203"/>
                </a:lnTo>
                <a:close/>
                <a:moveTo>
                  <a:pt x="463" y="202"/>
                </a:moveTo>
                <a:cubicBezTo>
                  <a:pt x="446" y="202"/>
                  <a:pt x="446" y="202"/>
                  <a:pt x="446" y="202"/>
                </a:cubicBezTo>
                <a:cubicBezTo>
                  <a:pt x="446" y="193"/>
                  <a:pt x="446" y="193"/>
                  <a:pt x="446" y="193"/>
                </a:cubicBezTo>
                <a:cubicBezTo>
                  <a:pt x="463" y="193"/>
                  <a:pt x="463" y="193"/>
                  <a:pt x="463" y="193"/>
                </a:cubicBezTo>
                <a:lnTo>
                  <a:pt x="463" y="202"/>
                </a:lnTo>
                <a:close/>
                <a:moveTo>
                  <a:pt x="435" y="202"/>
                </a:moveTo>
                <a:cubicBezTo>
                  <a:pt x="418" y="202"/>
                  <a:pt x="418" y="202"/>
                  <a:pt x="418" y="202"/>
                </a:cubicBezTo>
                <a:cubicBezTo>
                  <a:pt x="418" y="193"/>
                  <a:pt x="418" y="193"/>
                  <a:pt x="418" y="193"/>
                </a:cubicBezTo>
                <a:cubicBezTo>
                  <a:pt x="435" y="193"/>
                  <a:pt x="435" y="193"/>
                  <a:pt x="435" y="193"/>
                </a:cubicBezTo>
                <a:lnTo>
                  <a:pt x="435" y="202"/>
                </a:lnTo>
                <a:close/>
                <a:moveTo>
                  <a:pt x="407" y="202"/>
                </a:moveTo>
                <a:cubicBezTo>
                  <a:pt x="390" y="202"/>
                  <a:pt x="390" y="202"/>
                  <a:pt x="390" y="202"/>
                </a:cubicBezTo>
                <a:cubicBezTo>
                  <a:pt x="390" y="193"/>
                  <a:pt x="390" y="193"/>
                  <a:pt x="390" y="193"/>
                </a:cubicBezTo>
                <a:cubicBezTo>
                  <a:pt x="407" y="193"/>
                  <a:pt x="407" y="193"/>
                  <a:pt x="407" y="193"/>
                </a:cubicBezTo>
                <a:lnTo>
                  <a:pt x="407" y="202"/>
                </a:lnTo>
                <a:close/>
                <a:moveTo>
                  <a:pt x="378" y="201"/>
                </a:moveTo>
                <a:cubicBezTo>
                  <a:pt x="373" y="200"/>
                  <a:pt x="368" y="198"/>
                  <a:pt x="364" y="195"/>
                </a:cubicBezTo>
                <a:cubicBezTo>
                  <a:pt x="361" y="192"/>
                  <a:pt x="361" y="192"/>
                  <a:pt x="361" y="192"/>
                </a:cubicBezTo>
                <a:cubicBezTo>
                  <a:pt x="367" y="185"/>
                  <a:pt x="367" y="185"/>
                  <a:pt x="367" y="185"/>
                </a:cubicBezTo>
                <a:cubicBezTo>
                  <a:pt x="370" y="187"/>
                  <a:pt x="370" y="187"/>
                  <a:pt x="370" y="187"/>
                </a:cubicBezTo>
                <a:cubicBezTo>
                  <a:pt x="373" y="190"/>
                  <a:pt x="376" y="192"/>
                  <a:pt x="380" y="193"/>
                </a:cubicBezTo>
                <a:lnTo>
                  <a:pt x="378" y="201"/>
                </a:lnTo>
                <a:close/>
                <a:moveTo>
                  <a:pt x="353" y="186"/>
                </a:moveTo>
                <a:cubicBezTo>
                  <a:pt x="339" y="175"/>
                  <a:pt x="339" y="175"/>
                  <a:pt x="339" y="175"/>
                </a:cubicBezTo>
                <a:cubicBezTo>
                  <a:pt x="344" y="168"/>
                  <a:pt x="344" y="168"/>
                  <a:pt x="344" y="168"/>
                </a:cubicBezTo>
                <a:cubicBezTo>
                  <a:pt x="358" y="179"/>
                  <a:pt x="358" y="179"/>
                  <a:pt x="358" y="179"/>
                </a:cubicBezTo>
                <a:lnTo>
                  <a:pt x="353" y="186"/>
                </a:lnTo>
                <a:close/>
                <a:moveTo>
                  <a:pt x="608" y="185"/>
                </a:moveTo>
                <a:cubicBezTo>
                  <a:pt x="600" y="181"/>
                  <a:pt x="600" y="181"/>
                  <a:pt x="600" y="181"/>
                </a:cubicBezTo>
                <a:cubicBezTo>
                  <a:pt x="601" y="178"/>
                  <a:pt x="602" y="175"/>
                  <a:pt x="602" y="172"/>
                </a:cubicBezTo>
                <a:cubicBezTo>
                  <a:pt x="602" y="171"/>
                  <a:pt x="601" y="169"/>
                  <a:pt x="601" y="167"/>
                </a:cubicBezTo>
                <a:cubicBezTo>
                  <a:pt x="610" y="165"/>
                  <a:pt x="610" y="165"/>
                  <a:pt x="610" y="165"/>
                </a:cubicBezTo>
                <a:cubicBezTo>
                  <a:pt x="610" y="167"/>
                  <a:pt x="611" y="170"/>
                  <a:pt x="611" y="172"/>
                </a:cubicBezTo>
                <a:cubicBezTo>
                  <a:pt x="611" y="177"/>
                  <a:pt x="610" y="181"/>
                  <a:pt x="608" y="185"/>
                </a:cubicBezTo>
                <a:close/>
                <a:moveTo>
                  <a:pt x="331" y="169"/>
                </a:moveTo>
                <a:cubicBezTo>
                  <a:pt x="317" y="158"/>
                  <a:pt x="317" y="158"/>
                  <a:pt x="317" y="158"/>
                </a:cubicBezTo>
                <a:cubicBezTo>
                  <a:pt x="322" y="151"/>
                  <a:pt x="322" y="151"/>
                  <a:pt x="322" y="151"/>
                </a:cubicBezTo>
                <a:cubicBezTo>
                  <a:pt x="336" y="162"/>
                  <a:pt x="336" y="162"/>
                  <a:pt x="336" y="162"/>
                </a:cubicBezTo>
                <a:lnTo>
                  <a:pt x="331" y="169"/>
                </a:lnTo>
                <a:close/>
                <a:moveTo>
                  <a:pt x="597" y="159"/>
                </a:moveTo>
                <a:cubicBezTo>
                  <a:pt x="597" y="159"/>
                  <a:pt x="596" y="158"/>
                  <a:pt x="595" y="157"/>
                </a:cubicBezTo>
                <a:cubicBezTo>
                  <a:pt x="585" y="147"/>
                  <a:pt x="585" y="147"/>
                  <a:pt x="585" y="147"/>
                </a:cubicBezTo>
                <a:cubicBezTo>
                  <a:pt x="591" y="141"/>
                  <a:pt x="591" y="141"/>
                  <a:pt x="591" y="141"/>
                </a:cubicBezTo>
                <a:cubicBezTo>
                  <a:pt x="602" y="151"/>
                  <a:pt x="602" y="151"/>
                  <a:pt x="602" y="151"/>
                </a:cubicBezTo>
                <a:cubicBezTo>
                  <a:pt x="603" y="152"/>
                  <a:pt x="603" y="153"/>
                  <a:pt x="604" y="154"/>
                </a:cubicBezTo>
                <a:lnTo>
                  <a:pt x="597" y="159"/>
                </a:lnTo>
                <a:close/>
                <a:moveTo>
                  <a:pt x="308" y="152"/>
                </a:moveTo>
                <a:cubicBezTo>
                  <a:pt x="294" y="141"/>
                  <a:pt x="294" y="141"/>
                  <a:pt x="294" y="141"/>
                </a:cubicBezTo>
                <a:cubicBezTo>
                  <a:pt x="300" y="134"/>
                  <a:pt x="300" y="134"/>
                  <a:pt x="300" y="134"/>
                </a:cubicBezTo>
                <a:cubicBezTo>
                  <a:pt x="314" y="145"/>
                  <a:pt x="314" y="145"/>
                  <a:pt x="314" y="145"/>
                </a:cubicBezTo>
                <a:lnTo>
                  <a:pt x="308" y="152"/>
                </a:lnTo>
                <a:close/>
                <a:moveTo>
                  <a:pt x="506" y="149"/>
                </a:moveTo>
                <a:cubicBezTo>
                  <a:pt x="489" y="148"/>
                  <a:pt x="489" y="148"/>
                  <a:pt x="489" y="148"/>
                </a:cubicBezTo>
                <a:cubicBezTo>
                  <a:pt x="489" y="139"/>
                  <a:pt x="489" y="139"/>
                  <a:pt x="489" y="139"/>
                </a:cubicBezTo>
                <a:cubicBezTo>
                  <a:pt x="505" y="140"/>
                  <a:pt x="505" y="140"/>
                  <a:pt x="505" y="140"/>
                </a:cubicBezTo>
                <a:cubicBezTo>
                  <a:pt x="500" y="135"/>
                  <a:pt x="500" y="135"/>
                  <a:pt x="500" y="135"/>
                </a:cubicBezTo>
                <a:cubicBezTo>
                  <a:pt x="507" y="128"/>
                  <a:pt x="507" y="128"/>
                  <a:pt x="507" y="128"/>
                </a:cubicBezTo>
                <a:cubicBezTo>
                  <a:pt x="519" y="141"/>
                  <a:pt x="519" y="141"/>
                  <a:pt x="519" y="141"/>
                </a:cubicBezTo>
                <a:cubicBezTo>
                  <a:pt x="513" y="147"/>
                  <a:pt x="513" y="147"/>
                  <a:pt x="513" y="147"/>
                </a:cubicBezTo>
                <a:cubicBezTo>
                  <a:pt x="507" y="141"/>
                  <a:pt x="507" y="141"/>
                  <a:pt x="507" y="141"/>
                </a:cubicBezTo>
                <a:lnTo>
                  <a:pt x="506" y="149"/>
                </a:lnTo>
                <a:close/>
                <a:moveTo>
                  <a:pt x="478" y="148"/>
                </a:moveTo>
                <a:cubicBezTo>
                  <a:pt x="461" y="148"/>
                  <a:pt x="461" y="148"/>
                  <a:pt x="461" y="148"/>
                </a:cubicBezTo>
                <a:cubicBezTo>
                  <a:pt x="461" y="139"/>
                  <a:pt x="461" y="139"/>
                  <a:pt x="461" y="139"/>
                </a:cubicBezTo>
                <a:cubicBezTo>
                  <a:pt x="478" y="139"/>
                  <a:pt x="478" y="139"/>
                  <a:pt x="478" y="139"/>
                </a:cubicBezTo>
                <a:lnTo>
                  <a:pt x="478" y="148"/>
                </a:lnTo>
                <a:close/>
                <a:moveTo>
                  <a:pt x="450" y="148"/>
                </a:moveTo>
                <a:cubicBezTo>
                  <a:pt x="433" y="147"/>
                  <a:pt x="433" y="147"/>
                  <a:pt x="433" y="147"/>
                </a:cubicBezTo>
                <a:cubicBezTo>
                  <a:pt x="433" y="138"/>
                  <a:pt x="433" y="138"/>
                  <a:pt x="433" y="138"/>
                </a:cubicBezTo>
                <a:cubicBezTo>
                  <a:pt x="450" y="139"/>
                  <a:pt x="450" y="139"/>
                  <a:pt x="450" y="139"/>
                </a:cubicBezTo>
                <a:lnTo>
                  <a:pt x="450" y="148"/>
                </a:lnTo>
                <a:close/>
                <a:moveTo>
                  <a:pt x="422" y="147"/>
                </a:moveTo>
                <a:cubicBezTo>
                  <a:pt x="405" y="147"/>
                  <a:pt x="405" y="147"/>
                  <a:pt x="405" y="147"/>
                </a:cubicBezTo>
                <a:cubicBezTo>
                  <a:pt x="405" y="138"/>
                  <a:pt x="405" y="138"/>
                  <a:pt x="405" y="138"/>
                </a:cubicBezTo>
                <a:cubicBezTo>
                  <a:pt x="422" y="138"/>
                  <a:pt x="422" y="138"/>
                  <a:pt x="422" y="138"/>
                </a:cubicBezTo>
                <a:lnTo>
                  <a:pt x="422" y="147"/>
                </a:lnTo>
                <a:close/>
                <a:moveTo>
                  <a:pt x="392" y="145"/>
                </a:moveTo>
                <a:cubicBezTo>
                  <a:pt x="378" y="134"/>
                  <a:pt x="378" y="134"/>
                  <a:pt x="378" y="134"/>
                </a:cubicBezTo>
                <a:cubicBezTo>
                  <a:pt x="383" y="127"/>
                  <a:pt x="383" y="127"/>
                  <a:pt x="383" y="127"/>
                </a:cubicBezTo>
                <a:cubicBezTo>
                  <a:pt x="397" y="138"/>
                  <a:pt x="397" y="138"/>
                  <a:pt x="397" y="138"/>
                </a:cubicBezTo>
                <a:lnTo>
                  <a:pt x="392" y="145"/>
                </a:lnTo>
                <a:close/>
                <a:moveTo>
                  <a:pt x="578" y="140"/>
                </a:moveTo>
                <a:cubicBezTo>
                  <a:pt x="565" y="127"/>
                  <a:pt x="565" y="127"/>
                  <a:pt x="565" y="127"/>
                </a:cubicBezTo>
                <a:cubicBezTo>
                  <a:pt x="572" y="121"/>
                  <a:pt x="572" y="121"/>
                  <a:pt x="572" y="121"/>
                </a:cubicBezTo>
                <a:cubicBezTo>
                  <a:pt x="584" y="133"/>
                  <a:pt x="584" y="133"/>
                  <a:pt x="584" y="133"/>
                </a:cubicBezTo>
                <a:lnTo>
                  <a:pt x="578" y="140"/>
                </a:lnTo>
                <a:close/>
                <a:moveTo>
                  <a:pt x="286" y="135"/>
                </a:moveTo>
                <a:cubicBezTo>
                  <a:pt x="272" y="124"/>
                  <a:pt x="272" y="124"/>
                  <a:pt x="272" y="124"/>
                </a:cubicBezTo>
                <a:cubicBezTo>
                  <a:pt x="277" y="117"/>
                  <a:pt x="277" y="117"/>
                  <a:pt x="277" y="117"/>
                </a:cubicBezTo>
                <a:cubicBezTo>
                  <a:pt x="291" y="128"/>
                  <a:pt x="291" y="128"/>
                  <a:pt x="291" y="128"/>
                </a:cubicBezTo>
                <a:lnTo>
                  <a:pt x="286" y="135"/>
                </a:lnTo>
                <a:close/>
                <a:moveTo>
                  <a:pt x="369" y="128"/>
                </a:moveTo>
                <a:cubicBezTo>
                  <a:pt x="355" y="117"/>
                  <a:pt x="355" y="117"/>
                  <a:pt x="355" y="117"/>
                </a:cubicBezTo>
                <a:cubicBezTo>
                  <a:pt x="361" y="110"/>
                  <a:pt x="361" y="110"/>
                  <a:pt x="361" y="110"/>
                </a:cubicBezTo>
                <a:cubicBezTo>
                  <a:pt x="375" y="121"/>
                  <a:pt x="375" y="121"/>
                  <a:pt x="375" y="121"/>
                </a:cubicBezTo>
                <a:lnTo>
                  <a:pt x="369" y="128"/>
                </a:lnTo>
                <a:close/>
                <a:moveTo>
                  <a:pt x="493" y="127"/>
                </a:moveTo>
                <a:cubicBezTo>
                  <a:pt x="490" y="124"/>
                  <a:pt x="490" y="124"/>
                  <a:pt x="490" y="124"/>
                </a:cubicBezTo>
                <a:cubicBezTo>
                  <a:pt x="486" y="120"/>
                  <a:pt x="483" y="116"/>
                  <a:pt x="482" y="111"/>
                </a:cubicBezTo>
                <a:cubicBezTo>
                  <a:pt x="491" y="108"/>
                  <a:pt x="491" y="108"/>
                  <a:pt x="491" y="108"/>
                </a:cubicBezTo>
                <a:cubicBezTo>
                  <a:pt x="492" y="112"/>
                  <a:pt x="494" y="115"/>
                  <a:pt x="496" y="118"/>
                </a:cubicBezTo>
                <a:cubicBezTo>
                  <a:pt x="499" y="121"/>
                  <a:pt x="499" y="121"/>
                  <a:pt x="499" y="121"/>
                </a:cubicBezTo>
                <a:lnTo>
                  <a:pt x="493" y="127"/>
                </a:lnTo>
                <a:close/>
                <a:moveTo>
                  <a:pt x="558" y="120"/>
                </a:moveTo>
                <a:cubicBezTo>
                  <a:pt x="545" y="107"/>
                  <a:pt x="545" y="107"/>
                  <a:pt x="545" y="107"/>
                </a:cubicBezTo>
                <a:cubicBezTo>
                  <a:pt x="552" y="101"/>
                  <a:pt x="552" y="101"/>
                  <a:pt x="552" y="101"/>
                </a:cubicBezTo>
                <a:cubicBezTo>
                  <a:pt x="564" y="113"/>
                  <a:pt x="564" y="113"/>
                  <a:pt x="564" y="113"/>
                </a:cubicBezTo>
                <a:lnTo>
                  <a:pt x="558" y="120"/>
                </a:lnTo>
                <a:close/>
                <a:moveTo>
                  <a:pt x="264" y="118"/>
                </a:moveTo>
                <a:cubicBezTo>
                  <a:pt x="250" y="107"/>
                  <a:pt x="250" y="107"/>
                  <a:pt x="250" y="107"/>
                </a:cubicBezTo>
                <a:cubicBezTo>
                  <a:pt x="255" y="100"/>
                  <a:pt x="255" y="100"/>
                  <a:pt x="255" y="100"/>
                </a:cubicBezTo>
                <a:cubicBezTo>
                  <a:pt x="269" y="111"/>
                  <a:pt x="269" y="111"/>
                  <a:pt x="269" y="111"/>
                </a:cubicBezTo>
                <a:lnTo>
                  <a:pt x="264" y="118"/>
                </a:lnTo>
                <a:close/>
                <a:moveTo>
                  <a:pt x="347" y="111"/>
                </a:moveTo>
                <a:cubicBezTo>
                  <a:pt x="333" y="100"/>
                  <a:pt x="333" y="100"/>
                  <a:pt x="333" y="100"/>
                </a:cubicBezTo>
                <a:cubicBezTo>
                  <a:pt x="338" y="93"/>
                  <a:pt x="338" y="93"/>
                  <a:pt x="338" y="93"/>
                </a:cubicBezTo>
                <a:cubicBezTo>
                  <a:pt x="352" y="104"/>
                  <a:pt x="352" y="104"/>
                  <a:pt x="352" y="104"/>
                </a:cubicBezTo>
                <a:lnTo>
                  <a:pt x="347" y="111"/>
                </a:lnTo>
                <a:close/>
                <a:moveTo>
                  <a:pt x="241" y="101"/>
                </a:moveTo>
                <a:cubicBezTo>
                  <a:pt x="227" y="90"/>
                  <a:pt x="227" y="90"/>
                  <a:pt x="227" y="90"/>
                </a:cubicBezTo>
                <a:cubicBezTo>
                  <a:pt x="233" y="83"/>
                  <a:pt x="233" y="83"/>
                  <a:pt x="233" y="83"/>
                </a:cubicBezTo>
                <a:cubicBezTo>
                  <a:pt x="247" y="94"/>
                  <a:pt x="247" y="94"/>
                  <a:pt x="247" y="94"/>
                </a:cubicBezTo>
                <a:lnTo>
                  <a:pt x="241" y="101"/>
                </a:lnTo>
                <a:close/>
                <a:moveTo>
                  <a:pt x="538" y="100"/>
                </a:moveTo>
                <a:cubicBezTo>
                  <a:pt x="526" y="88"/>
                  <a:pt x="526" y="88"/>
                  <a:pt x="526" y="88"/>
                </a:cubicBezTo>
                <a:cubicBezTo>
                  <a:pt x="532" y="81"/>
                  <a:pt x="532" y="81"/>
                  <a:pt x="532" y="81"/>
                </a:cubicBezTo>
                <a:cubicBezTo>
                  <a:pt x="544" y="94"/>
                  <a:pt x="544" y="94"/>
                  <a:pt x="544" y="94"/>
                </a:cubicBezTo>
                <a:lnTo>
                  <a:pt x="538" y="100"/>
                </a:lnTo>
                <a:close/>
                <a:moveTo>
                  <a:pt x="490" y="100"/>
                </a:moveTo>
                <a:cubicBezTo>
                  <a:pt x="481" y="98"/>
                  <a:pt x="481" y="98"/>
                  <a:pt x="481" y="98"/>
                </a:cubicBezTo>
                <a:cubicBezTo>
                  <a:pt x="482" y="92"/>
                  <a:pt x="485" y="86"/>
                  <a:pt x="490" y="81"/>
                </a:cubicBezTo>
                <a:cubicBezTo>
                  <a:pt x="490" y="81"/>
                  <a:pt x="490" y="81"/>
                  <a:pt x="491" y="81"/>
                </a:cubicBezTo>
                <a:cubicBezTo>
                  <a:pt x="497" y="87"/>
                  <a:pt x="497" y="87"/>
                  <a:pt x="497" y="87"/>
                </a:cubicBezTo>
                <a:cubicBezTo>
                  <a:pt x="497" y="87"/>
                  <a:pt x="496" y="88"/>
                  <a:pt x="496" y="88"/>
                </a:cubicBezTo>
                <a:cubicBezTo>
                  <a:pt x="493" y="91"/>
                  <a:pt x="491" y="95"/>
                  <a:pt x="490" y="100"/>
                </a:cubicBezTo>
                <a:close/>
                <a:moveTo>
                  <a:pt x="325" y="94"/>
                </a:moveTo>
                <a:cubicBezTo>
                  <a:pt x="311" y="83"/>
                  <a:pt x="311" y="83"/>
                  <a:pt x="311" y="83"/>
                </a:cubicBezTo>
                <a:cubicBezTo>
                  <a:pt x="316" y="76"/>
                  <a:pt x="316" y="76"/>
                  <a:pt x="316" y="76"/>
                </a:cubicBezTo>
                <a:cubicBezTo>
                  <a:pt x="330" y="87"/>
                  <a:pt x="330" y="87"/>
                  <a:pt x="330" y="87"/>
                </a:cubicBezTo>
                <a:lnTo>
                  <a:pt x="325" y="94"/>
                </a:lnTo>
                <a:close/>
                <a:moveTo>
                  <a:pt x="219" y="84"/>
                </a:moveTo>
                <a:cubicBezTo>
                  <a:pt x="205" y="73"/>
                  <a:pt x="205" y="73"/>
                  <a:pt x="205" y="73"/>
                </a:cubicBezTo>
                <a:cubicBezTo>
                  <a:pt x="210" y="66"/>
                  <a:pt x="210" y="66"/>
                  <a:pt x="210" y="66"/>
                </a:cubicBezTo>
                <a:cubicBezTo>
                  <a:pt x="224" y="77"/>
                  <a:pt x="224" y="77"/>
                  <a:pt x="224" y="77"/>
                </a:cubicBezTo>
                <a:lnTo>
                  <a:pt x="219" y="84"/>
                </a:lnTo>
                <a:close/>
                <a:moveTo>
                  <a:pt x="518" y="83"/>
                </a:moveTo>
                <a:cubicBezTo>
                  <a:pt x="514" y="81"/>
                  <a:pt x="509" y="81"/>
                  <a:pt x="504" y="83"/>
                </a:cubicBezTo>
                <a:cubicBezTo>
                  <a:pt x="501" y="74"/>
                  <a:pt x="501" y="74"/>
                  <a:pt x="501" y="74"/>
                </a:cubicBezTo>
                <a:cubicBezTo>
                  <a:pt x="508" y="72"/>
                  <a:pt x="515" y="72"/>
                  <a:pt x="521" y="75"/>
                </a:cubicBezTo>
                <a:lnTo>
                  <a:pt x="518" y="83"/>
                </a:lnTo>
                <a:close/>
                <a:moveTo>
                  <a:pt x="302" y="77"/>
                </a:moveTo>
                <a:cubicBezTo>
                  <a:pt x="288" y="66"/>
                  <a:pt x="288" y="66"/>
                  <a:pt x="288" y="66"/>
                </a:cubicBezTo>
                <a:cubicBezTo>
                  <a:pt x="294" y="59"/>
                  <a:pt x="294" y="59"/>
                  <a:pt x="294" y="59"/>
                </a:cubicBezTo>
                <a:cubicBezTo>
                  <a:pt x="308" y="70"/>
                  <a:pt x="308" y="70"/>
                  <a:pt x="308" y="70"/>
                </a:cubicBezTo>
                <a:lnTo>
                  <a:pt x="302" y="77"/>
                </a:lnTo>
                <a:close/>
                <a:moveTo>
                  <a:pt x="197" y="67"/>
                </a:moveTo>
                <a:cubicBezTo>
                  <a:pt x="193" y="64"/>
                  <a:pt x="193" y="64"/>
                  <a:pt x="193" y="64"/>
                </a:cubicBezTo>
                <a:cubicBezTo>
                  <a:pt x="183" y="64"/>
                  <a:pt x="183" y="64"/>
                  <a:pt x="183" y="64"/>
                </a:cubicBezTo>
                <a:cubicBezTo>
                  <a:pt x="183" y="55"/>
                  <a:pt x="183" y="55"/>
                  <a:pt x="183" y="55"/>
                </a:cubicBezTo>
                <a:cubicBezTo>
                  <a:pt x="196" y="55"/>
                  <a:pt x="196" y="55"/>
                  <a:pt x="196" y="55"/>
                </a:cubicBezTo>
                <a:cubicBezTo>
                  <a:pt x="202" y="60"/>
                  <a:pt x="202" y="60"/>
                  <a:pt x="202" y="60"/>
                </a:cubicBezTo>
                <a:lnTo>
                  <a:pt x="197" y="67"/>
                </a:lnTo>
                <a:close/>
                <a:moveTo>
                  <a:pt x="172" y="64"/>
                </a:moveTo>
                <a:cubicBezTo>
                  <a:pt x="155" y="64"/>
                  <a:pt x="155" y="64"/>
                  <a:pt x="155" y="64"/>
                </a:cubicBezTo>
                <a:cubicBezTo>
                  <a:pt x="155" y="55"/>
                  <a:pt x="155" y="55"/>
                  <a:pt x="155" y="55"/>
                </a:cubicBezTo>
                <a:cubicBezTo>
                  <a:pt x="172" y="55"/>
                  <a:pt x="172" y="55"/>
                  <a:pt x="172" y="55"/>
                </a:cubicBezTo>
                <a:lnTo>
                  <a:pt x="172" y="64"/>
                </a:lnTo>
                <a:close/>
                <a:moveTo>
                  <a:pt x="144" y="64"/>
                </a:moveTo>
                <a:cubicBezTo>
                  <a:pt x="127" y="64"/>
                  <a:pt x="127" y="64"/>
                  <a:pt x="127" y="64"/>
                </a:cubicBezTo>
                <a:cubicBezTo>
                  <a:pt x="127" y="55"/>
                  <a:pt x="127" y="55"/>
                  <a:pt x="127" y="55"/>
                </a:cubicBezTo>
                <a:cubicBezTo>
                  <a:pt x="144" y="55"/>
                  <a:pt x="144" y="55"/>
                  <a:pt x="144" y="55"/>
                </a:cubicBezTo>
                <a:lnTo>
                  <a:pt x="144" y="64"/>
                </a:lnTo>
                <a:close/>
                <a:moveTo>
                  <a:pt x="116" y="64"/>
                </a:moveTo>
                <a:cubicBezTo>
                  <a:pt x="99" y="64"/>
                  <a:pt x="99" y="64"/>
                  <a:pt x="99" y="64"/>
                </a:cubicBezTo>
                <a:cubicBezTo>
                  <a:pt x="99" y="55"/>
                  <a:pt x="99" y="55"/>
                  <a:pt x="99" y="55"/>
                </a:cubicBezTo>
                <a:cubicBezTo>
                  <a:pt x="116" y="55"/>
                  <a:pt x="116" y="55"/>
                  <a:pt x="116" y="55"/>
                </a:cubicBezTo>
                <a:lnTo>
                  <a:pt x="116" y="64"/>
                </a:lnTo>
                <a:close/>
                <a:moveTo>
                  <a:pt x="88" y="64"/>
                </a:moveTo>
                <a:cubicBezTo>
                  <a:pt x="71" y="64"/>
                  <a:pt x="71" y="64"/>
                  <a:pt x="71" y="64"/>
                </a:cubicBezTo>
                <a:cubicBezTo>
                  <a:pt x="71" y="55"/>
                  <a:pt x="71" y="55"/>
                  <a:pt x="71" y="55"/>
                </a:cubicBezTo>
                <a:cubicBezTo>
                  <a:pt x="88" y="55"/>
                  <a:pt x="88" y="55"/>
                  <a:pt x="88" y="55"/>
                </a:cubicBezTo>
                <a:lnTo>
                  <a:pt x="88" y="64"/>
                </a:lnTo>
                <a:close/>
                <a:moveTo>
                  <a:pt x="60" y="64"/>
                </a:moveTo>
                <a:cubicBezTo>
                  <a:pt x="42" y="64"/>
                  <a:pt x="42" y="64"/>
                  <a:pt x="42" y="64"/>
                </a:cubicBezTo>
                <a:cubicBezTo>
                  <a:pt x="42" y="55"/>
                  <a:pt x="42" y="55"/>
                  <a:pt x="42" y="55"/>
                </a:cubicBezTo>
                <a:cubicBezTo>
                  <a:pt x="60" y="55"/>
                  <a:pt x="60" y="55"/>
                  <a:pt x="60" y="55"/>
                </a:cubicBezTo>
                <a:lnTo>
                  <a:pt x="60" y="64"/>
                </a:lnTo>
                <a:close/>
                <a:moveTo>
                  <a:pt x="32" y="64"/>
                </a:moveTo>
                <a:cubicBezTo>
                  <a:pt x="25" y="64"/>
                  <a:pt x="18" y="62"/>
                  <a:pt x="13" y="58"/>
                </a:cubicBezTo>
                <a:cubicBezTo>
                  <a:pt x="18" y="51"/>
                  <a:pt x="18" y="51"/>
                  <a:pt x="18" y="51"/>
                </a:cubicBezTo>
                <a:cubicBezTo>
                  <a:pt x="22" y="54"/>
                  <a:pt x="27" y="55"/>
                  <a:pt x="32" y="55"/>
                </a:cubicBezTo>
                <a:lnTo>
                  <a:pt x="32" y="64"/>
                </a:lnTo>
                <a:close/>
                <a:moveTo>
                  <a:pt x="280" y="60"/>
                </a:moveTo>
                <a:cubicBezTo>
                  <a:pt x="266" y="49"/>
                  <a:pt x="266" y="49"/>
                  <a:pt x="266" y="49"/>
                </a:cubicBezTo>
                <a:cubicBezTo>
                  <a:pt x="272" y="42"/>
                  <a:pt x="272" y="42"/>
                  <a:pt x="272" y="42"/>
                </a:cubicBezTo>
                <a:cubicBezTo>
                  <a:pt x="285" y="53"/>
                  <a:pt x="285" y="53"/>
                  <a:pt x="285" y="53"/>
                </a:cubicBezTo>
                <a:lnTo>
                  <a:pt x="280" y="60"/>
                </a:lnTo>
                <a:close/>
                <a:moveTo>
                  <a:pt x="5" y="49"/>
                </a:moveTo>
                <a:cubicBezTo>
                  <a:pt x="2" y="44"/>
                  <a:pt x="0" y="38"/>
                  <a:pt x="0" y="32"/>
                </a:cubicBezTo>
                <a:cubicBezTo>
                  <a:pt x="0" y="31"/>
                  <a:pt x="0" y="30"/>
                  <a:pt x="0" y="29"/>
                </a:cubicBezTo>
                <a:cubicBezTo>
                  <a:pt x="9" y="30"/>
                  <a:pt x="9" y="30"/>
                  <a:pt x="9" y="30"/>
                </a:cubicBezTo>
                <a:cubicBezTo>
                  <a:pt x="9" y="31"/>
                  <a:pt x="9" y="31"/>
                  <a:pt x="9" y="32"/>
                </a:cubicBezTo>
                <a:cubicBezTo>
                  <a:pt x="9" y="36"/>
                  <a:pt x="10" y="40"/>
                  <a:pt x="12" y="44"/>
                </a:cubicBezTo>
                <a:lnTo>
                  <a:pt x="5" y="49"/>
                </a:lnTo>
                <a:close/>
                <a:moveTo>
                  <a:pt x="258" y="43"/>
                </a:moveTo>
                <a:cubicBezTo>
                  <a:pt x="244" y="32"/>
                  <a:pt x="244" y="32"/>
                  <a:pt x="244" y="32"/>
                </a:cubicBezTo>
                <a:cubicBezTo>
                  <a:pt x="249" y="25"/>
                  <a:pt x="249" y="25"/>
                  <a:pt x="249" y="25"/>
                </a:cubicBezTo>
                <a:cubicBezTo>
                  <a:pt x="263" y="36"/>
                  <a:pt x="263" y="36"/>
                  <a:pt x="263" y="36"/>
                </a:cubicBezTo>
                <a:lnTo>
                  <a:pt x="258" y="43"/>
                </a:lnTo>
                <a:close/>
                <a:moveTo>
                  <a:pt x="235" y="26"/>
                </a:moveTo>
                <a:cubicBezTo>
                  <a:pt x="221" y="15"/>
                  <a:pt x="221" y="15"/>
                  <a:pt x="221" y="15"/>
                </a:cubicBezTo>
                <a:cubicBezTo>
                  <a:pt x="227" y="8"/>
                  <a:pt x="227" y="8"/>
                  <a:pt x="227" y="8"/>
                </a:cubicBezTo>
                <a:cubicBezTo>
                  <a:pt x="241" y="19"/>
                  <a:pt x="241" y="19"/>
                  <a:pt x="241" y="19"/>
                </a:cubicBezTo>
                <a:lnTo>
                  <a:pt x="235" y="26"/>
                </a:lnTo>
                <a:close/>
                <a:moveTo>
                  <a:pt x="11" y="22"/>
                </a:moveTo>
                <a:cubicBezTo>
                  <a:pt x="3" y="18"/>
                  <a:pt x="3" y="18"/>
                  <a:pt x="3" y="18"/>
                </a:cubicBezTo>
                <a:cubicBezTo>
                  <a:pt x="6" y="12"/>
                  <a:pt x="11" y="6"/>
                  <a:pt x="17" y="3"/>
                </a:cubicBezTo>
                <a:cubicBezTo>
                  <a:pt x="22" y="11"/>
                  <a:pt x="22" y="11"/>
                  <a:pt x="22" y="11"/>
                </a:cubicBezTo>
                <a:cubicBezTo>
                  <a:pt x="17" y="14"/>
                  <a:pt x="14" y="17"/>
                  <a:pt x="11" y="22"/>
                </a:cubicBezTo>
                <a:close/>
                <a:moveTo>
                  <a:pt x="214" y="10"/>
                </a:moveTo>
                <a:cubicBezTo>
                  <a:pt x="211" y="9"/>
                  <a:pt x="208" y="9"/>
                  <a:pt x="205" y="9"/>
                </a:cubicBezTo>
                <a:cubicBezTo>
                  <a:pt x="198" y="9"/>
                  <a:pt x="198" y="9"/>
                  <a:pt x="198" y="9"/>
                </a:cubicBezTo>
                <a:cubicBezTo>
                  <a:pt x="198" y="0"/>
                  <a:pt x="198" y="0"/>
                  <a:pt x="198" y="0"/>
                </a:cubicBezTo>
                <a:cubicBezTo>
                  <a:pt x="205" y="0"/>
                  <a:pt x="205" y="0"/>
                  <a:pt x="205" y="0"/>
                </a:cubicBezTo>
                <a:cubicBezTo>
                  <a:pt x="209" y="0"/>
                  <a:pt x="213" y="0"/>
                  <a:pt x="217" y="2"/>
                </a:cubicBezTo>
                <a:lnTo>
                  <a:pt x="214" y="10"/>
                </a:lnTo>
                <a:close/>
                <a:moveTo>
                  <a:pt x="30" y="9"/>
                </a:moveTo>
                <a:cubicBezTo>
                  <a:pt x="29" y="0"/>
                  <a:pt x="29" y="0"/>
                  <a:pt x="29" y="0"/>
                </a:cubicBezTo>
                <a:cubicBezTo>
                  <a:pt x="30" y="0"/>
                  <a:pt x="31" y="0"/>
                  <a:pt x="32" y="0"/>
                </a:cubicBezTo>
                <a:cubicBezTo>
                  <a:pt x="47" y="0"/>
                  <a:pt x="47" y="0"/>
                  <a:pt x="47" y="0"/>
                </a:cubicBezTo>
                <a:cubicBezTo>
                  <a:pt x="47" y="9"/>
                  <a:pt x="47" y="9"/>
                  <a:pt x="47" y="9"/>
                </a:cubicBezTo>
                <a:cubicBezTo>
                  <a:pt x="32" y="9"/>
                  <a:pt x="32" y="9"/>
                  <a:pt x="32" y="9"/>
                </a:cubicBezTo>
                <a:cubicBezTo>
                  <a:pt x="31" y="9"/>
                  <a:pt x="31" y="9"/>
                  <a:pt x="30" y="9"/>
                </a:cubicBezTo>
                <a:close/>
                <a:moveTo>
                  <a:pt x="187" y="9"/>
                </a:moveTo>
                <a:cubicBezTo>
                  <a:pt x="170" y="9"/>
                  <a:pt x="170" y="9"/>
                  <a:pt x="170" y="9"/>
                </a:cubicBezTo>
                <a:cubicBezTo>
                  <a:pt x="170" y="0"/>
                  <a:pt x="170" y="0"/>
                  <a:pt x="170" y="0"/>
                </a:cubicBezTo>
                <a:cubicBezTo>
                  <a:pt x="187" y="0"/>
                  <a:pt x="187" y="0"/>
                  <a:pt x="187" y="0"/>
                </a:cubicBezTo>
                <a:lnTo>
                  <a:pt x="187" y="9"/>
                </a:lnTo>
                <a:close/>
                <a:moveTo>
                  <a:pt x="159" y="9"/>
                </a:moveTo>
                <a:cubicBezTo>
                  <a:pt x="142" y="9"/>
                  <a:pt x="142" y="9"/>
                  <a:pt x="142" y="9"/>
                </a:cubicBezTo>
                <a:cubicBezTo>
                  <a:pt x="142" y="0"/>
                  <a:pt x="142" y="0"/>
                  <a:pt x="142" y="0"/>
                </a:cubicBezTo>
                <a:cubicBezTo>
                  <a:pt x="159" y="0"/>
                  <a:pt x="159" y="0"/>
                  <a:pt x="159" y="0"/>
                </a:cubicBezTo>
                <a:lnTo>
                  <a:pt x="159" y="9"/>
                </a:lnTo>
                <a:close/>
                <a:moveTo>
                  <a:pt x="131" y="9"/>
                </a:moveTo>
                <a:cubicBezTo>
                  <a:pt x="114" y="9"/>
                  <a:pt x="114" y="9"/>
                  <a:pt x="114" y="9"/>
                </a:cubicBezTo>
                <a:cubicBezTo>
                  <a:pt x="114" y="0"/>
                  <a:pt x="114" y="0"/>
                  <a:pt x="114" y="0"/>
                </a:cubicBezTo>
                <a:cubicBezTo>
                  <a:pt x="131" y="0"/>
                  <a:pt x="131" y="0"/>
                  <a:pt x="131" y="0"/>
                </a:cubicBezTo>
                <a:lnTo>
                  <a:pt x="131" y="9"/>
                </a:lnTo>
                <a:close/>
                <a:moveTo>
                  <a:pt x="103" y="9"/>
                </a:moveTo>
                <a:cubicBezTo>
                  <a:pt x="86" y="9"/>
                  <a:pt x="86" y="9"/>
                  <a:pt x="86" y="9"/>
                </a:cubicBezTo>
                <a:cubicBezTo>
                  <a:pt x="86" y="0"/>
                  <a:pt x="86" y="0"/>
                  <a:pt x="86" y="0"/>
                </a:cubicBezTo>
                <a:cubicBezTo>
                  <a:pt x="103" y="0"/>
                  <a:pt x="103" y="0"/>
                  <a:pt x="103" y="0"/>
                </a:cubicBezTo>
                <a:lnTo>
                  <a:pt x="103" y="9"/>
                </a:lnTo>
                <a:close/>
                <a:moveTo>
                  <a:pt x="75" y="9"/>
                </a:moveTo>
                <a:cubicBezTo>
                  <a:pt x="58" y="9"/>
                  <a:pt x="58" y="9"/>
                  <a:pt x="58" y="9"/>
                </a:cubicBezTo>
                <a:cubicBezTo>
                  <a:pt x="58" y="0"/>
                  <a:pt x="58" y="0"/>
                  <a:pt x="58" y="0"/>
                </a:cubicBezTo>
                <a:cubicBezTo>
                  <a:pt x="75" y="0"/>
                  <a:pt x="75" y="0"/>
                  <a:pt x="75" y="0"/>
                </a:cubicBezTo>
                <a:lnTo>
                  <a:pt x="75"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dirty="0"/>
          </a:p>
        </p:txBody>
      </p:sp>
      <p:grpSp>
        <p:nvGrpSpPr>
          <p:cNvPr id="28" name="Group 27"/>
          <p:cNvGrpSpPr>
            <a:grpSpLocks noChangeAspect="1"/>
          </p:cNvGrpSpPr>
          <p:nvPr userDrawn="1"/>
        </p:nvGrpSpPr>
        <p:grpSpPr>
          <a:xfrm>
            <a:off x="283479" y="6485653"/>
            <a:ext cx="1027805" cy="224146"/>
            <a:chOff x="187326" y="5085556"/>
            <a:chExt cx="8393112" cy="1830388"/>
          </a:xfrm>
          <a:solidFill>
            <a:schemeClr val="bg1"/>
          </a:solidFill>
        </p:grpSpPr>
        <p:sp>
          <p:nvSpPr>
            <p:cNvPr id="29"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758826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216795" y="1931779"/>
            <a:ext cx="8572500" cy="1375761"/>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pitchFamily="34" charset="0"/>
                <a:ea typeface="+mn-ea"/>
                <a:cs typeface="Arial" pitchFamily="34" charset="0"/>
              </a:defRPr>
            </a:lvl4pPr>
            <a:lvl5pPr marL="1200150" indent="-260604">
              <a:buFont typeface="Qualcomm Regular" pitchFamily="34" charset="0"/>
              <a:buChar char="−"/>
              <a:defRPr/>
            </a:lvl5pPr>
            <a:lvl6pPr marL="1628775" indent="0">
              <a:buNone/>
              <a:defRPr sz="1200"/>
            </a:lvl6pPr>
          </a:lstStyle>
          <a:p>
            <a:pPr lvl="0"/>
            <a:r>
              <a:rPr lang="en-US"/>
              <a:t>Edit Master text styles</a:t>
            </a:r>
          </a:p>
          <a:p>
            <a:pPr lvl="1"/>
            <a:r>
              <a:rPr lang="en-US"/>
              <a:t>Second level</a:t>
            </a:r>
          </a:p>
          <a:p>
            <a:pPr lvl="2"/>
            <a:r>
              <a:rPr lang="en-US"/>
              <a:t>Third level</a:t>
            </a:r>
          </a:p>
          <a:p>
            <a:pPr lvl="3"/>
            <a:r>
              <a:rPr lang="en-US"/>
              <a:t>Fourth level</a:t>
            </a:r>
          </a:p>
        </p:txBody>
      </p:sp>
      <p:sp>
        <p:nvSpPr>
          <p:cNvPr id="12" name="Title Placeholder 1"/>
          <p:cNvSpPr>
            <a:spLocks noGrp="1"/>
          </p:cNvSpPr>
          <p:nvPr>
            <p:ph type="title"/>
          </p:nvPr>
        </p:nvSpPr>
        <p:spPr>
          <a:xfrm>
            <a:off x="212655" y="740540"/>
            <a:ext cx="8574733" cy="484748"/>
          </a:xfrm>
          <a:prstGeom prst="rect">
            <a:avLst/>
          </a:prstGeom>
        </p:spPr>
        <p:txBody>
          <a:bodyPr vert="horz" wrap="square" lIns="68580" tIns="34290" rIns="68580" bIns="34290" rtlCol="0" anchor="ctr">
            <a:spAutoFit/>
          </a:bodyPr>
          <a:lstStyle>
            <a:lvl1pPr>
              <a:defRPr sz="3600">
                <a:latin typeface="Qualcomm Office Regular" pitchFamily="34" charset="0"/>
              </a:defRPr>
            </a:lvl1pPr>
          </a:lstStyle>
          <a:p>
            <a:r>
              <a:rPr lang="en-US"/>
              <a:t>Click to edit Master title style</a:t>
            </a:r>
            <a:endParaRPr lang="en-US" dirty="0"/>
          </a:p>
        </p:txBody>
      </p:sp>
      <p:sp>
        <p:nvSpPr>
          <p:cNvPr id="13" name="Text Placeholder 2"/>
          <p:cNvSpPr>
            <a:spLocks noGrp="1"/>
          </p:cNvSpPr>
          <p:nvPr>
            <p:ph type="body" idx="13"/>
          </p:nvPr>
        </p:nvSpPr>
        <p:spPr>
          <a:xfrm>
            <a:off x="212655" y="1426466"/>
            <a:ext cx="8574733" cy="350865"/>
          </a:xfrm>
        </p:spPr>
        <p:txBody>
          <a:bodyPr tIns="0" bIns="0" anchor="t"/>
          <a:lstStyle>
            <a:lvl1pPr marL="0" indent="0" algn="l" defTabSz="914400" rtl="0" eaLnBrk="1" latinLnBrk="0" hangingPunct="1">
              <a:lnSpc>
                <a:spcPct val="95000"/>
              </a:lnSpc>
              <a:spcBef>
                <a:spcPct val="20000"/>
              </a:spcBef>
              <a:buFontTx/>
              <a:buNone/>
              <a:defRPr lang="en-US" sz="2400" b="0" kern="1200" dirty="0" smtClean="0">
                <a:solidFill>
                  <a:schemeClr val="bg2"/>
                </a:solidFill>
                <a:latin typeface="Qualcomm Office Regular" pitchFamily="34" charset="0"/>
                <a:ea typeface="+mn-ea"/>
                <a:cs typeface="Arial" pitchFamily="34" charset="0"/>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cxnSp>
        <p:nvCxnSpPr>
          <p:cNvPr id="14" name="Straight Connector 13"/>
          <p:cNvCxnSpPr/>
          <p:nvPr userDrawn="1"/>
        </p:nvCxnSpPr>
        <p:spPr>
          <a:xfrm>
            <a:off x="277773" y="504825"/>
            <a:ext cx="8588453"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40" name="Group 39"/>
          <p:cNvGrpSpPr>
            <a:grpSpLocks noChangeAspect="1"/>
          </p:cNvGrpSpPr>
          <p:nvPr userDrawn="1"/>
        </p:nvGrpSpPr>
        <p:grpSpPr>
          <a:xfrm>
            <a:off x="7716645" y="6546300"/>
            <a:ext cx="721158" cy="157272"/>
            <a:chOff x="187326" y="5085556"/>
            <a:chExt cx="8393112" cy="1830388"/>
          </a:xfrm>
          <a:solidFill>
            <a:schemeClr val="bg1">
              <a:lumMod val="75000"/>
            </a:schemeClr>
          </a:solidFill>
        </p:grpSpPr>
        <p:sp>
          <p:nvSpPr>
            <p:cNvPr id="41"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lumMod val="75000"/>
                  </a:schemeClr>
                </a:solidFill>
              </a:endParaRPr>
            </a:p>
          </p:txBody>
        </p:sp>
        <p:sp>
          <p:nvSpPr>
            <p:cNvPr id="42"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lumMod val="75000"/>
                  </a:schemeClr>
                </a:solidFill>
              </a:endParaRPr>
            </a:p>
          </p:txBody>
        </p:sp>
        <p:sp>
          <p:nvSpPr>
            <p:cNvPr id="43"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lumMod val="75000"/>
                  </a:schemeClr>
                </a:solidFill>
              </a:endParaRPr>
            </a:p>
          </p:txBody>
        </p:sp>
        <p:sp>
          <p:nvSpPr>
            <p:cNvPr id="44"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lumMod val="75000"/>
                  </a:schemeClr>
                </a:solidFill>
              </a:endParaRPr>
            </a:p>
          </p:txBody>
        </p:sp>
        <p:sp>
          <p:nvSpPr>
            <p:cNvPr id="45"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lumMod val="75000"/>
                  </a:schemeClr>
                </a:solidFill>
              </a:endParaRPr>
            </a:p>
          </p:txBody>
        </p:sp>
        <p:sp>
          <p:nvSpPr>
            <p:cNvPr id="46"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lumMod val="75000"/>
                  </a:schemeClr>
                </a:solidFill>
              </a:endParaRPr>
            </a:p>
          </p:txBody>
        </p:sp>
        <p:sp>
          <p:nvSpPr>
            <p:cNvPr id="47"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lumMod val="75000"/>
                  </a:schemeClr>
                </a:solidFill>
              </a:endParaRPr>
            </a:p>
          </p:txBody>
        </p:sp>
        <p:sp>
          <p:nvSpPr>
            <p:cNvPr id="48"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lumMod val="75000"/>
                  </a:schemeClr>
                </a:solidFill>
              </a:endParaRPr>
            </a:p>
          </p:txBody>
        </p:sp>
      </p:grpSp>
      <p:sp>
        <p:nvSpPr>
          <p:cNvPr id="4" name="TextBox 3"/>
          <p:cNvSpPr txBox="1"/>
          <p:nvPr userDrawn="1"/>
        </p:nvSpPr>
        <p:spPr>
          <a:xfrm>
            <a:off x="217485" y="6477716"/>
            <a:ext cx="1946750" cy="230832"/>
          </a:xfrm>
          <a:prstGeom prst="rect">
            <a:avLst/>
          </a:prstGeom>
          <a:noFill/>
        </p:spPr>
        <p:txBody>
          <a:bodyPr wrap="square" rtlCol="0">
            <a:spAutoFit/>
          </a:bodyPr>
          <a:lstStyle/>
          <a:p>
            <a:pPr marL="0" marR="0" indent="0" algn="l" defTabSz="685800" rtl="0" eaLnBrk="1" fontAlgn="auto" latinLnBrk="0" hangingPunct="1">
              <a:lnSpc>
                <a:spcPct val="90000"/>
              </a:lnSpc>
              <a:spcBef>
                <a:spcPts val="0"/>
              </a:spcBef>
              <a:spcAft>
                <a:spcPts val="300"/>
              </a:spcAft>
              <a:buClrTx/>
              <a:buSzTx/>
              <a:buFontTx/>
              <a:buNone/>
              <a:tabLst/>
              <a:defRPr/>
            </a:pPr>
            <a:fld id="{AB307C75-CA2F-4BA6-858A-60F533452F31}" type="datetimeFigureOut">
              <a:rPr lang="en-US" sz="1000" kern="1200" smtClean="0">
                <a:solidFill>
                  <a:schemeClr val="bg1">
                    <a:lumMod val="75000"/>
                  </a:schemeClr>
                </a:solidFill>
                <a:latin typeface="+mn-lt"/>
                <a:ea typeface="+mn-ea"/>
                <a:cs typeface="+mn-cs"/>
              </a:rPr>
              <a:pPr marL="0" marR="0" indent="0" algn="l" defTabSz="685800" rtl="0" eaLnBrk="1" fontAlgn="auto" latinLnBrk="0" hangingPunct="1">
                <a:lnSpc>
                  <a:spcPct val="90000"/>
                </a:lnSpc>
                <a:spcBef>
                  <a:spcPts val="0"/>
                </a:spcBef>
                <a:spcAft>
                  <a:spcPts val="300"/>
                </a:spcAft>
                <a:buClrTx/>
                <a:buSzTx/>
                <a:buFontTx/>
                <a:buNone/>
                <a:tabLst/>
                <a:defRPr/>
              </a:pPr>
              <a:t>8/2/2017</a:t>
            </a:fld>
            <a:endParaRPr lang="en-US" sz="1000" kern="1200" dirty="0">
              <a:solidFill>
                <a:schemeClr val="bg1">
                  <a:lumMod val="75000"/>
                </a:schemeClr>
              </a:solidFill>
              <a:latin typeface="+mn-lt"/>
              <a:ea typeface="+mn-ea"/>
              <a:cs typeface="+mn-cs"/>
            </a:endParaRPr>
          </a:p>
        </p:txBody>
      </p:sp>
      <p:sp>
        <p:nvSpPr>
          <p:cNvPr id="49" name="TextBox 48"/>
          <p:cNvSpPr txBox="1"/>
          <p:nvPr userDrawn="1"/>
        </p:nvSpPr>
        <p:spPr>
          <a:xfrm>
            <a:off x="3221753" y="6477716"/>
            <a:ext cx="2700495" cy="230832"/>
          </a:xfrm>
          <a:prstGeom prst="rect">
            <a:avLst/>
          </a:prstGeom>
          <a:noFill/>
        </p:spPr>
        <p:txBody>
          <a:bodyPr wrap="square" rtlCol="0">
            <a:spAutoFit/>
          </a:bodyPr>
          <a:lstStyle/>
          <a:p>
            <a:pPr marL="0" marR="0" indent="0" algn="ctr" defTabSz="685800" rtl="0" eaLnBrk="1" fontAlgn="auto" latinLnBrk="0" hangingPunct="1">
              <a:lnSpc>
                <a:spcPct val="90000"/>
              </a:lnSpc>
              <a:spcBef>
                <a:spcPts val="0"/>
              </a:spcBef>
              <a:spcAft>
                <a:spcPts val="300"/>
              </a:spcAft>
              <a:buClrTx/>
              <a:buSzTx/>
              <a:buFontTx/>
              <a:buNone/>
              <a:tabLst/>
              <a:defRPr/>
            </a:pPr>
            <a:r>
              <a:rPr lang="en-US" sz="1000" kern="1200" dirty="0">
                <a:solidFill>
                  <a:schemeClr val="bg1">
                    <a:lumMod val="75000"/>
                  </a:schemeClr>
                </a:solidFill>
                <a:latin typeface="+mn-lt"/>
                <a:ea typeface="+mn-ea"/>
                <a:cs typeface="+mn-cs"/>
              </a:rPr>
              <a:t>Qualcomm Confidential and Proprietary</a:t>
            </a:r>
          </a:p>
        </p:txBody>
      </p:sp>
    </p:spTree>
    <p:extLst>
      <p:ext uri="{BB962C8B-B14F-4D97-AF65-F5344CB8AC3E}">
        <p14:creationId xmlns:p14="http://schemas.microsoft.com/office/powerpoint/2010/main" val="1587987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_No Sub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216795" y="1426466"/>
            <a:ext cx="8572500" cy="273921"/>
          </a:xfrm>
        </p:spPr>
        <p:txBody>
          <a:bodyPr/>
          <a:lstStyle>
            <a:lvl1pPr marL="0" indent="0">
              <a:buFont typeface="Arial" pitchFamily="34" charset="0"/>
              <a:buNone/>
              <a:defRPr sz="1400"/>
            </a:lvl1pPr>
            <a:lvl2pPr marL="300038" indent="0">
              <a:buNone/>
              <a:defRPr/>
            </a:lvl2pPr>
            <a:lvl3pPr marL="514350" indent="0">
              <a:buNone/>
              <a:defRPr/>
            </a:lvl3pPr>
            <a:lvl4pPr marL="728663" indent="0">
              <a:buNone/>
              <a:defRPr lang="en-US" sz="1600" kern="1200" baseline="0" dirty="0">
                <a:solidFill>
                  <a:prstClr val="black">
                    <a:lumMod val="75000"/>
                    <a:lumOff val="25000"/>
                  </a:prstClr>
                </a:solidFill>
                <a:latin typeface="Qualcomm Office Regular" pitchFamily="34" charset="0"/>
                <a:ea typeface="+mn-ea"/>
                <a:cs typeface="Arial" pitchFamily="34" charset="0"/>
              </a:defRPr>
            </a:lvl4pPr>
            <a:lvl5pPr marL="1200150" indent="-260604">
              <a:buFont typeface="Qualcomm Regular" pitchFamily="34" charset="0"/>
              <a:buChar char="−"/>
              <a:defRPr/>
            </a:lvl5pPr>
            <a:lvl6pPr marL="1628775" indent="0">
              <a:buNone/>
              <a:defRPr sz="1200"/>
            </a:lvl6pPr>
          </a:lstStyle>
          <a:p>
            <a:pPr lvl="0"/>
            <a:r>
              <a:rPr lang="en-US"/>
              <a:t>Edit Master text styles</a:t>
            </a:r>
          </a:p>
        </p:txBody>
      </p:sp>
      <p:sp>
        <p:nvSpPr>
          <p:cNvPr id="12" name="Title Placeholder 1"/>
          <p:cNvSpPr>
            <a:spLocks noGrp="1"/>
          </p:cNvSpPr>
          <p:nvPr>
            <p:ph type="title"/>
          </p:nvPr>
        </p:nvSpPr>
        <p:spPr>
          <a:xfrm>
            <a:off x="212655" y="740540"/>
            <a:ext cx="8574733" cy="484748"/>
          </a:xfrm>
          <a:prstGeom prst="rect">
            <a:avLst/>
          </a:prstGeom>
        </p:spPr>
        <p:txBody>
          <a:bodyPr vert="horz" wrap="square" lIns="68580" tIns="34290" rIns="68580" bIns="34290" rtlCol="0" anchor="ctr">
            <a:spAutoFit/>
          </a:bodyPr>
          <a:lstStyle>
            <a:lvl1pPr>
              <a:defRPr sz="3600">
                <a:latin typeface="Qualcomm Office Regular" pitchFamily="34" charset="0"/>
              </a:defRPr>
            </a:lvl1pPr>
          </a:lstStyle>
          <a:p>
            <a:r>
              <a:rPr lang="en-US"/>
              <a:t>Click to edit Master title style</a:t>
            </a:r>
            <a:endParaRPr lang="en-US" dirty="0"/>
          </a:p>
        </p:txBody>
      </p:sp>
      <p:cxnSp>
        <p:nvCxnSpPr>
          <p:cNvPr id="14" name="Straight Connector 13"/>
          <p:cNvCxnSpPr/>
          <p:nvPr userDrawn="1"/>
        </p:nvCxnSpPr>
        <p:spPr>
          <a:xfrm>
            <a:off x="277773" y="504825"/>
            <a:ext cx="8588453"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52" name="Group 51"/>
          <p:cNvGrpSpPr>
            <a:grpSpLocks noChangeAspect="1"/>
          </p:cNvGrpSpPr>
          <p:nvPr userDrawn="1"/>
        </p:nvGrpSpPr>
        <p:grpSpPr>
          <a:xfrm>
            <a:off x="7716645" y="6546300"/>
            <a:ext cx="721158" cy="157272"/>
            <a:chOff x="187326" y="5085556"/>
            <a:chExt cx="8393112" cy="1830388"/>
          </a:xfrm>
          <a:solidFill>
            <a:schemeClr val="bg1">
              <a:lumMod val="75000"/>
            </a:schemeClr>
          </a:solidFill>
        </p:grpSpPr>
        <p:sp>
          <p:nvSpPr>
            <p:cNvPr id="53"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lumMod val="75000"/>
                  </a:schemeClr>
                </a:solidFill>
              </a:endParaRPr>
            </a:p>
          </p:txBody>
        </p:sp>
        <p:sp>
          <p:nvSpPr>
            <p:cNvPr id="54"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lumMod val="75000"/>
                  </a:schemeClr>
                </a:solidFill>
              </a:endParaRPr>
            </a:p>
          </p:txBody>
        </p:sp>
        <p:sp>
          <p:nvSpPr>
            <p:cNvPr id="55"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lumMod val="75000"/>
                  </a:schemeClr>
                </a:solidFill>
              </a:endParaRPr>
            </a:p>
          </p:txBody>
        </p:sp>
        <p:sp>
          <p:nvSpPr>
            <p:cNvPr id="56"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lumMod val="75000"/>
                  </a:schemeClr>
                </a:solidFill>
              </a:endParaRPr>
            </a:p>
          </p:txBody>
        </p:sp>
        <p:sp>
          <p:nvSpPr>
            <p:cNvPr id="57"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lumMod val="75000"/>
                  </a:schemeClr>
                </a:solidFill>
              </a:endParaRPr>
            </a:p>
          </p:txBody>
        </p:sp>
        <p:sp>
          <p:nvSpPr>
            <p:cNvPr id="58"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lumMod val="75000"/>
                  </a:schemeClr>
                </a:solidFill>
              </a:endParaRPr>
            </a:p>
          </p:txBody>
        </p:sp>
        <p:sp>
          <p:nvSpPr>
            <p:cNvPr id="59"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lumMod val="75000"/>
                  </a:schemeClr>
                </a:solidFill>
              </a:endParaRPr>
            </a:p>
          </p:txBody>
        </p:sp>
        <p:sp>
          <p:nvSpPr>
            <p:cNvPr id="60"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lumMod val="75000"/>
                  </a:schemeClr>
                </a:solidFill>
              </a:endParaRPr>
            </a:p>
          </p:txBody>
        </p:sp>
      </p:grpSp>
      <p:sp>
        <p:nvSpPr>
          <p:cNvPr id="61" name="TextBox 60"/>
          <p:cNvSpPr txBox="1"/>
          <p:nvPr userDrawn="1"/>
        </p:nvSpPr>
        <p:spPr>
          <a:xfrm>
            <a:off x="217485" y="6477716"/>
            <a:ext cx="1946750" cy="230832"/>
          </a:xfrm>
          <a:prstGeom prst="rect">
            <a:avLst/>
          </a:prstGeom>
          <a:noFill/>
        </p:spPr>
        <p:txBody>
          <a:bodyPr wrap="square" rtlCol="0">
            <a:spAutoFit/>
          </a:bodyPr>
          <a:lstStyle/>
          <a:p>
            <a:pPr marL="0" marR="0" indent="0" algn="l" defTabSz="685800" rtl="0" eaLnBrk="1" fontAlgn="auto" latinLnBrk="0" hangingPunct="1">
              <a:lnSpc>
                <a:spcPct val="90000"/>
              </a:lnSpc>
              <a:spcBef>
                <a:spcPts val="0"/>
              </a:spcBef>
              <a:spcAft>
                <a:spcPts val="300"/>
              </a:spcAft>
              <a:buClrTx/>
              <a:buSzTx/>
              <a:buFontTx/>
              <a:buNone/>
              <a:tabLst/>
              <a:defRPr/>
            </a:pPr>
            <a:fld id="{AB307C75-CA2F-4BA6-858A-60F533452F31}" type="datetimeFigureOut">
              <a:rPr lang="en-US" sz="1000" kern="1200" smtClean="0">
                <a:solidFill>
                  <a:schemeClr val="bg1">
                    <a:lumMod val="75000"/>
                  </a:schemeClr>
                </a:solidFill>
                <a:latin typeface="+mn-lt"/>
                <a:ea typeface="+mn-ea"/>
                <a:cs typeface="+mn-cs"/>
              </a:rPr>
              <a:pPr marL="0" marR="0" indent="0" algn="l" defTabSz="685800" rtl="0" eaLnBrk="1" fontAlgn="auto" latinLnBrk="0" hangingPunct="1">
                <a:lnSpc>
                  <a:spcPct val="90000"/>
                </a:lnSpc>
                <a:spcBef>
                  <a:spcPts val="0"/>
                </a:spcBef>
                <a:spcAft>
                  <a:spcPts val="300"/>
                </a:spcAft>
                <a:buClrTx/>
                <a:buSzTx/>
                <a:buFontTx/>
                <a:buNone/>
                <a:tabLst/>
                <a:defRPr/>
              </a:pPr>
              <a:t>8/2/2017</a:t>
            </a:fld>
            <a:endParaRPr lang="en-US" sz="1000" kern="1200" dirty="0">
              <a:solidFill>
                <a:schemeClr val="bg1">
                  <a:lumMod val="75000"/>
                </a:schemeClr>
              </a:solidFill>
              <a:latin typeface="+mn-lt"/>
              <a:ea typeface="+mn-ea"/>
              <a:cs typeface="+mn-cs"/>
            </a:endParaRPr>
          </a:p>
        </p:txBody>
      </p:sp>
      <p:sp>
        <p:nvSpPr>
          <p:cNvPr id="62" name="TextBox 61"/>
          <p:cNvSpPr txBox="1"/>
          <p:nvPr userDrawn="1"/>
        </p:nvSpPr>
        <p:spPr>
          <a:xfrm>
            <a:off x="3221753" y="6477716"/>
            <a:ext cx="2700495" cy="230832"/>
          </a:xfrm>
          <a:prstGeom prst="rect">
            <a:avLst/>
          </a:prstGeom>
          <a:noFill/>
        </p:spPr>
        <p:txBody>
          <a:bodyPr wrap="square" rtlCol="0">
            <a:spAutoFit/>
          </a:bodyPr>
          <a:lstStyle/>
          <a:p>
            <a:pPr marL="0" marR="0" indent="0" algn="ctr" defTabSz="685800" rtl="0" eaLnBrk="1" fontAlgn="auto" latinLnBrk="0" hangingPunct="1">
              <a:lnSpc>
                <a:spcPct val="90000"/>
              </a:lnSpc>
              <a:spcBef>
                <a:spcPts val="0"/>
              </a:spcBef>
              <a:spcAft>
                <a:spcPts val="300"/>
              </a:spcAft>
              <a:buClrTx/>
              <a:buSzTx/>
              <a:buFontTx/>
              <a:buNone/>
              <a:tabLst/>
              <a:defRPr/>
            </a:pPr>
            <a:r>
              <a:rPr lang="en-US" sz="1000" kern="1200" dirty="0">
                <a:solidFill>
                  <a:schemeClr val="bg1">
                    <a:lumMod val="75000"/>
                  </a:schemeClr>
                </a:solidFill>
                <a:latin typeface="+mn-lt"/>
                <a:ea typeface="+mn-ea"/>
                <a:cs typeface="+mn-cs"/>
              </a:rPr>
              <a:t>Qualcomm Confidential and Proprietary</a:t>
            </a:r>
          </a:p>
        </p:txBody>
      </p:sp>
    </p:spTree>
    <p:extLst>
      <p:ext uri="{BB962C8B-B14F-4D97-AF65-F5344CB8AC3E}">
        <p14:creationId xmlns:p14="http://schemas.microsoft.com/office/powerpoint/2010/main" val="155815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hank you Qualcomm">
    <p:bg bwMode="gray">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cxnSp>
        <p:nvCxnSpPr>
          <p:cNvPr id="17" name="Straight Connector 16"/>
          <p:cNvCxnSpPr/>
          <p:nvPr userDrawn="1"/>
        </p:nvCxnSpPr>
        <p:spPr>
          <a:xfrm>
            <a:off x="281253" y="502920"/>
            <a:ext cx="8574733"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50" name="Rectangle 4"/>
          <p:cNvSpPr/>
          <p:nvPr userDrawn="1"/>
        </p:nvSpPr>
        <p:spPr bwMode="gray">
          <a:xfrm>
            <a:off x="37588" y="6544615"/>
            <a:ext cx="4165855" cy="237337"/>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 name="connsiteX0" fmla="*/ 0 w 3322294"/>
              <a:gd name="connsiteY0" fmla="*/ 0 h 1979875"/>
              <a:gd name="connsiteX1" fmla="*/ 3322294 w 3322294"/>
              <a:gd name="connsiteY1" fmla="*/ 0 h 1979875"/>
              <a:gd name="connsiteX2" fmla="*/ 3266635 w 3322294"/>
              <a:gd name="connsiteY2" fmla="*/ 1979875 h 1979875"/>
              <a:gd name="connsiteX3" fmla="*/ 38283 w 3322294"/>
              <a:gd name="connsiteY3" fmla="*/ 1369879 h 1979875"/>
              <a:gd name="connsiteX4" fmla="*/ 0 w 3322294"/>
              <a:gd name="connsiteY4" fmla="*/ 0 h 1979875"/>
              <a:gd name="connsiteX0" fmla="*/ 77116 w 3284011"/>
              <a:gd name="connsiteY0" fmla="*/ 106448 h 1979875"/>
              <a:gd name="connsiteX1" fmla="*/ 3284011 w 3284011"/>
              <a:gd name="connsiteY1" fmla="*/ 0 h 1979875"/>
              <a:gd name="connsiteX2" fmla="*/ 3228352 w 3284011"/>
              <a:gd name="connsiteY2" fmla="*/ 1979875 h 1979875"/>
              <a:gd name="connsiteX3" fmla="*/ 0 w 3284011"/>
              <a:gd name="connsiteY3" fmla="*/ 1369879 h 1979875"/>
              <a:gd name="connsiteX4" fmla="*/ 77116 w 3284011"/>
              <a:gd name="connsiteY4" fmla="*/ 106448 h 1979875"/>
              <a:gd name="connsiteX0" fmla="*/ 77116 w 3325531"/>
              <a:gd name="connsiteY0" fmla="*/ 106448 h 1412152"/>
              <a:gd name="connsiteX1" fmla="*/ 3284011 w 3325531"/>
              <a:gd name="connsiteY1" fmla="*/ 0 h 1412152"/>
              <a:gd name="connsiteX2" fmla="*/ 3325531 w 3325531"/>
              <a:gd name="connsiteY2" fmla="*/ 1412152 h 1412152"/>
              <a:gd name="connsiteX3" fmla="*/ 0 w 3325531"/>
              <a:gd name="connsiteY3" fmla="*/ 1369879 h 1412152"/>
              <a:gd name="connsiteX4" fmla="*/ 77116 w 3325531"/>
              <a:gd name="connsiteY4" fmla="*/ 106448 h 141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5531" h="1412152">
                <a:moveTo>
                  <a:pt x="77116" y="106448"/>
                </a:moveTo>
                <a:lnTo>
                  <a:pt x="3284011" y="0"/>
                </a:lnTo>
                <a:lnTo>
                  <a:pt x="3325531" y="1412152"/>
                </a:lnTo>
                <a:lnTo>
                  <a:pt x="0" y="1369879"/>
                </a:lnTo>
                <a:lnTo>
                  <a:pt x="77116" y="106448"/>
                </a:lnTo>
                <a:close/>
              </a:path>
            </a:pathLst>
          </a:custGeom>
          <a:gradFill rotWithShape="0">
            <a:gsLst>
              <a:gs pos="100000">
                <a:srgbClr val="008E95"/>
              </a:gs>
              <a:gs pos="0">
                <a:srgbClr val="143C66"/>
              </a:gs>
            </a:gsLst>
            <a:lin ang="5400000" scaled="0"/>
            <a:tileRect t="-1460616" r="-180244" b="14872"/>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grpSp>
        <p:nvGrpSpPr>
          <p:cNvPr id="59" name="balloon"/>
          <p:cNvGrpSpPr/>
          <p:nvPr userDrawn="1"/>
        </p:nvGrpSpPr>
        <p:grpSpPr bwMode="black">
          <a:xfrm>
            <a:off x="7602604" y="4667789"/>
            <a:ext cx="410765" cy="826294"/>
            <a:chOff x="9654651" y="4161470"/>
            <a:chExt cx="547687" cy="1101725"/>
          </a:xfrm>
        </p:grpSpPr>
        <p:sp>
          <p:nvSpPr>
            <p:cNvPr id="60" name="Freeform 6"/>
            <p:cNvSpPr>
              <a:spLocks noEditPoints="1"/>
            </p:cNvSpPr>
            <p:nvPr userDrawn="1"/>
          </p:nvSpPr>
          <p:spPr bwMode="black">
            <a:xfrm>
              <a:off x="9864201" y="4858383"/>
              <a:ext cx="123825" cy="96837"/>
            </a:xfrm>
            <a:custGeom>
              <a:avLst/>
              <a:gdLst>
                <a:gd name="T0" fmla="*/ 20 w 33"/>
                <a:gd name="T1" fmla="*/ 26 h 26"/>
                <a:gd name="T2" fmla="*/ 13 w 33"/>
                <a:gd name="T3" fmla="*/ 26 h 26"/>
                <a:gd name="T4" fmla="*/ 0 w 33"/>
                <a:gd name="T5" fmla="*/ 13 h 26"/>
                <a:gd name="T6" fmla="*/ 0 w 33"/>
                <a:gd name="T7" fmla="*/ 0 h 26"/>
                <a:gd name="T8" fmla="*/ 33 w 33"/>
                <a:gd name="T9" fmla="*/ 0 h 26"/>
                <a:gd name="T10" fmla="*/ 33 w 33"/>
                <a:gd name="T11" fmla="*/ 13 h 26"/>
                <a:gd name="T12" fmla="*/ 20 w 33"/>
                <a:gd name="T13" fmla="*/ 26 h 26"/>
                <a:gd name="T14" fmla="*/ 5 w 33"/>
                <a:gd name="T15" fmla="*/ 5 h 26"/>
                <a:gd name="T16" fmla="*/ 5 w 33"/>
                <a:gd name="T17" fmla="*/ 13 h 26"/>
                <a:gd name="T18" fmla="*/ 13 w 33"/>
                <a:gd name="T19" fmla="*/ 21 h 26"/>
                <a:gd name="T20" fmla="*/ 20 w 33"/>
                <a:gd name="T21" fmla="*/ 21 h 26"/>
                <a:gd name="T22" fmla="*/ 28 w 33"/>
                <a:gd name="T23" fmla="*/ 13 h 26"/>
                <a:gd name="T24" fmla="*/ 28 w 33"/>
                <a:gd name="T25" fmla="*/ 5 h 26"/>
                <a:gd name="T26" fmla="*/ 5 w 33"/>
                <a:gd name="T27" fmla="*/ 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6">
                  <a:moveTo>
                    <a:pt x="20" y="26"/>
                  </a:moveTo>
                  <a:cubicBezTo>
                    <a:pt x="13" y="26"/>
                    <a:pt x="13" y="26"/>
                    <a:pt x="13" y="26"/>
                  </a:cubicBezTo>
                  <a:cubicBezTo>
                    <a:pt x="6" y="26"/>
                    <a:pt x="0" y="20"/>
                    <a:pt x="0" y="13"/>
                  </a:cubicBezTo>
                  <a:cubicBezTo>
                    <a:pt x="0" y="0"/>
                    <a:pt x="0" y="0"/>
                    <a:pt x="0" y="0"/>
                  </a:cubicBezTo>
                  <a:cubicBezTo>
                    <a:pt x="33" y="0"/>
                    <a:pt x="33" y="0"/>
                    <a:pt x="33" y="0"/>
                  </a:cubicBezTo>
                  <a:cubicBezTo>
                    <a:pt x="33" y="13"/>
                    <a:pt x="33" y="13"/>
                    <a:pt x="33" y="13"/>
                  </a:cubicBezTo>
                  <a:cubicBezTo>
                    <a:pt x="33" y="20"/>
                    <a:pt x="28" y="26"/>
                    <a:pt x="20" y="26"/>
                  </a:cubicBezTo>
                  <a:close/>
                  <a:moveTo>
                    <a:pt x="5" y="5"/>
                  </a:moveTo>
                  <a:cubicBezTo>
                    <a:pt x="5" y="13"/>
                    <a:pt x="5" y="13"/>
                    <a:pt x="5" y="13"/>
                  </a:cubicBezTo>
                  <a:cubicBezTo>
                    <a:pt x="5" y="18"/>
                    <a:pt x="9" y="21"/>
                    <a:pt x="13" y="21"/>
                  </a:cubicBezTo>
                  <a:cubicBezTo>
                    <a:pt x="20" y="21"/>
                    <a:pt x="20" y="21"/>
                    <a:pt x="20" y="21"/>
                  </a:cubicBezTo>
                  <a:cubicBezTo>
                    <a:pt x="25" y="21"/>
                    <a:pt x="28" y="18"/>
                    <a:pt x="28" y="13"/>
                  </a:cubicBezTo>
                  <a:cubicBezTo>
                    <a:pt x="28" y="5"/>
                    <a:pt x="28" y="5"/>
                    <a:pt x="28" y="5"/>
                  </a:cubicBezTo>
                  <a:lnTo>
                    <a:pt x="5" y="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9"/>
            <p:cNvSpPr>
              <a:spLocks noChangeArrowheads="1"/>
            </p:cNvSpPr>
            <p:nvPr userDrawn="1"/>
          </p:nvSpPr>
          <p:spPr bwMode="black">
            <a:xfrm>
              <a:off x="9916588" y="4944108"/>
              <a:ext cx="19050" cy="31908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14"/>
            <p:cNvSpPr>
              <a:spLocks noEditPoints="1"/>
            </p:cNvSpPr>
            <p:nvPr userDrawn="1"/>
          </p:nvSpPr>
          <p:spPr bwMode="black">
            <a:xfrm>
              <a:off x="9927701" y="4161470"/>
              <a:ext cx="274637" cy="663575"/>
            </a:xfrm>
            <a:custGeom>
              <a:avLst/>
              <a:gdLst>
                <a:gd name="T0" fmla="*/ 16 w 73"/>
                <a:gd name="T1" fmla="*/ 177 h 177"/>
                <a:gd name="T2" fmla="*/ 8 w 73"/>
                <a:gd name="T3" fmla="*/ 177 h 177"/>
                <a:gd name="T4" fmla="*/ 8 w 73"/>
                <a:gd name="T5" fmla="*/ 174 h 177"/>
                <a:gd name="T6" fmla="*/ 23 w 73"/>
                <a:gd name="T7" fmla="*/ 151 h 177"/>
                <a:gd name="T8" fmla="*/ 53 w 73"/>
                <a:gd name="T9" fmla="*/ 73 h 177"/>
                <a:gd name="T10" fmla="*/ 53 w 73"/>
                <a:gd name="T11" fmla="*/ 69 h 177"/>
                <a:gd name="T12" fmla="*/ 0 w 73"/>
                <a:gd name="T13" fmla="*/ 5 h 177"/>
                <a:gd name="T14" fmla="*/ 0 w 73"/>
                <a:gd name="T15" fmla="*/ 0 h 177"/>
                <a:gd name="T16" fmla="*/ 0 w 73"/>
                <a:gd name="T17" fmla="*/ 0 h 177"/>
                <a:gd name="T18" fmla="*/ 73 w 73"/>
                <a:gd name="T19" fmla="*/ 69 h 177"/>
                <a:gd name="T20" fmla="*/ 72 w 73"/>
                <a:gd name="T21" fmla="*/ 73 h 177"/>
                <a:gd name="T22" fmla="*/ 32 w 73"/>
                <a:gd name="T23" fmla="*/ 154 h 177"/>
                <a:gd name="T24" fmla="*/ 16 w 73"/>
                <a:gd name="T25" fmla="*/ 175 h 177"/>
                <a:gd name="T26" fmla="*/ 16 w 73"/>
                <a:gd name="T27" fmla="*/ 177 h 177"/>
                <a:gd name="T28" fmla="*/ 37 w 73"/>
                <a:gd name="T29" fmla="*/ 16 h 177"/>
                <a:gd name="T30" fmla="*/ 59 w 73"/>
                <a:gd name="T31" fmla="*/ 69 h 177"/>
                <a:gd name="T32" fmla="*/ 58 w 73"/>
                <a:gd name="T33" fmla="*/ 73 h 177"/>
                <a:gd name="T34" fmla="*/ 32 w 73"/>
                <a:gd name="T35" fmla="*/ 148 h 177"/>
                <a:gd name="T36" fmla="*/ 67 w 73"/>
                <a:gd name="T37" fmla="*/ 73 h 177"/>
                <a:gd name="T38" fmla="*/ 67 w 73"/>
                <a:gd name="T39" fmla="*/ 69 h 177"/>
                <a:gd name="T40" fmla="*/ 37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16" y="177"/>
                  </a:moveTo>
                  <a:cubicBezTo>
                    <a:pt x="8" y="177"/>
                    <a:pt x="8" y="177"/>
                    <a:pt x="8" y="177"/>
                  </a:cubicBezTo>
                  <a:cubicBezTo>
                    <a:pt x="8" y="174"/>
                    <a:pt x="8" y="174"/>
                    <a:pt x="8" y="174"/>
                  </a:cubicBezTo>
                  <a:cubicBezTo>
                    <a:pt x="10" y="166"/>
                    <a:pt x="16" y="159"/>
                    <a:pt x="23" y="151"/>
                  </a:cubicBezTo>
                  <a:cubicBezTo>
                    <a:pt x="35" y="136"/>
                    <a:pt x="52" y="117"/>
                    <a:pt x="53" y="73"/>
                  </a:cubicBezTo>
                  <a:cubicBezTo>
                    <a:pt x="53" y="72"/>
                    <a:pt x="53" y="70"/>
                    <a:pt x="53" y="69"/>
                  </a:cubicBezTo>
                  <a:cubicBezTo>
                    <a:pt x="53" y="34"/>
                    <a:pt x="29" y="5"/>
                    <a:pt x="0" y="5"/>
                  </a:cubicBezTo>
                  <a:cubicBezTo>
                    <a:pt x="0" y="0"/>
                    <a:pt x="0" y="0"/>
                    <a:pt x="0" y="0"/>
                  </a:cubicBezTo>
                  <a:cubicBezTo>
                    <a:pt x="0" y="0"/>
                    <a:pt x="0" y="0"/>
                    <a:pt x="0" y="0"/>
                  </a:cubicBezTo>
                  <a:cubicBezTo>
                    <a:pt x="40" y="0"/>
                    <a:pt x="73" y="31"/>
                    <a:pt x="73" y="69"/>
                  </a:cubicBezTo>
                  <a:cubicBezTo>
                    <a:pt x="73" y="70"/>
                    <a:pt x="73" y="72"/>
                    <a:pt x="72" y="73"/>
                  </a:cubicBezTo>
                  <a:cubicBezTo>
                    <a:pt x="71" y="119"/>
                    <a:pt x="49" y="139"/>
                    <a:pt x="32" y="154"/>
                  </a:cubicBezTo>
                  <a:cubicBezTo>
                    <a:pt x="24" y="162"/>
                    <a:pt x="18" y="168"/>
                    <a:pt x="16" y="175"/>
                  </a:cubicBezTo>
                  <a:lnTo>
                    <a:pt x="16" y="177"/>
                  </a:lnTo>
                  <a:close/>
                  <a:moveTo>
                    <a:pt x="37" y="16"/>
                  </a:moveTo>
                  <a:cubicBezTo>
                    <a:pt x="50" y="29"/>
                    <a:pt x="59" y="48"/>
                    <a:pt x="59" y="69"/>
                  </a:cubicBezTo>
                  <a:cubicBezTo>
                    <a:pt x="59" y="70"/>
                    <a:pt x="59" y="72"/>
                    <a:pt x="58" y="73"/>
                  </a:cubicBezTo>
                  <a:cubicBezTo>
                    <a:pt x="57" y="113"/>
                    <a:pt x="44" y="133"/>
                    <a:pt x="32" y="148"/>
                  </a:cubicBezTo>
                  <a:cubicBezTo>
                    <a:pt x="47" y="134"/>
                    <a:pt x="66" y="114"/>
                    <a:pt x="67" y="73"/>
                  </a:cubicBezTo>
                  <a:cubicBezTo>
                    <a:pt x="67" y="72"/>
                    <a:pt x="67" y="70"/>
                    <a:pt x="67" y="69"/>
                  </a:cubicBezTo>
                  <a:cubicBezTo>
                    <a:pt x="67" y="47"/>
                    <a:pt x="55" y="28"/>
                    <a:pt x="37" y="1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15"/>
            <p:cNvSpPr>
              <a:spLocks noEditPoints="1"/>
            </p:cNvSpPr>
            <p:nvPr userDrawn="1"/>
          </p:nvSpPr>
          <p:spPr bwMode="black">
            <a:xfrm>
              <a:off x="9654651" y="4161470"/>
              <a:ext cx="273050" cy="663575"/>
            </a:xfrm>
            <a:custGeom>
              <a:avLst/>
              <a:gdLst>
                <a:gd name="T0" fmla="*/ 65 w 73"/>
                <a:gd name="T1" fmla="*/ 177 h 177"/>
                <a:gd name="T2" fmla="*/ 57 w 73"/>
                <a:gd name="T3" fmla="*/ 177 h 177"/>
                <a:gd name="T4" fmla="*/ 56 w 73"/>
                <a:gd name="T5" fmla="*/ 175 h 177"/>
                <a:gd name="T6" fmla="*/ 40 w 73"/>
                <a:gd name="T7" fmla="*/ 154 h 177"/>
                <a:gd name="T8" fmla="*/ 0 w 73"/>
                <a:gd name="T9" fmla="*/ 73 h 177"/>
                <a:gd name="T10" fmla="*/ 0 w 73"/>
                <a:gd name="T11" fmla="*/ 69 h 177"/>
                <a:gd name="T12" fmla="*/ 73 w 73"/>
                <a:gd name="T13" fmla="*/ 0 h 177"/>
                <a:gd name="T14" fmla="*/ 73 w 73"/>
                <a:gd name="T15" fmla="*/ 0 h 177"/>
                <a:gd name="T16" fmla="*/ 73 w 73"/>
                <a:gd name="T17" fmla="*/ 5 h 177"/>
                <a:gd name="T18" fmla="*/ 19 w 73"/>
                <a:gd name="T19" fmla="*/ 69 h 177"/>
                <a:gd name="T20" fmla="*/ 19 w 73"/>
                <a:gd name="T21" fmla="*/ 73 h 177"/>
                <a:gd name="T22" fmla="*/ 50 w 73"/>
                <a:gd name="T23" fmla="*/ 151 h 177"/>
                <a:gd name="T24" fmla="*/ 64 w 73"/>
                <a:gd name="T25" fmla="*/ 174 h 177"/>
                <a:gd name="T26" fmla="*/ 65 w 73"/>
                <a:gd name="T27" fmla="*/ 177 h 177"/>
                <a:gd name="T28" fmla="*/ 36 w 73"/>
                <a:gd name="T29" fmla="*/ 16 h 177"/>
                <a:gd name="T30" fmla="*/ 5 w 73"/>
                <a:gd name="T31" fmla="*/ 69 h 177"/>
                <a:gd name="T32" fmla="*/ 5 w 73"/>
                <a:gd name="T33" fmla="*/ 73 h 177"/>
                <a:gd name="T34" fmla="*/ 42 w 73"/>
                <a:gd name="T35" fmla="*/ 149 h 177"/>
                <a:gd name="T36" fmla="*/ 14 w 73"/>
                <a:gd name="T37" fmla="*/ 73 h 177"/>
                <a:gd name="T38" fmla="*/ 14 w 73"/>
                <a:gd name="T39" fmla="*/ 69 h 177"/>
                <a:gd name="T40" fmla="*/ 36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65" y="177"/>
                  </a:moveTo>
                  <a:cubicBezTo>
                    <a:pt x="57" y="177"/>
                    <a:pt x="57" y="177"/>
                    <a:pt x="57" y="177"/>
                  </a:cubicBezTo>
                  <a:cubicBezTo>
                    <a:pt x="56" y="175"/>
                    <a:pt x="56" y="175"/>
                    <a:pt x="56" y="175"/>
                  </a:cubicBezTo>
                  <a:cubicBezTo>
                    <a:pt x="55" y="168"/>
                    <a:pt x="48" y="162"/>
                    <a:pt x="40" y="154"/>
                  </a:cubicBezTo>
                  <a:cubicBezTo>
                    <a:pt x="24" y="139"/>
                    <a:pt x="2" y="119"/>
                    <a:pt x="0" y="73"/>
                  </a:cubicBezTo>
                  <a:cubicBezTo>
                    <a:pt x="0" y="72"/>
                    <a:pt x="0" y="70"/>
                    <a:pt x="0" y="69"/>
                  </a:cubicBezTo>
                  <a:cubicBezTo>
                    <a:pt x="0" y="31"/>
                    <a:pt x="33" y="0"/>
                    <a:pt x="73" y="0"/>
                  </a:cubicBezTo>
                  <a:cubicBezTo>
                    <a:pt x="73" y="0"/>
                    <a:pt x="73" y="0"/>
                    <a:pt x="73" y="0"/>
                  </a:cubicBezTo>
                  <a:cubicBezTo>
                    <a:pt x="73" y="5"/>
                    <a:pt x="73" y="5"/>
                    <a:pt x="73" y="5"/>
                  </a:cubicBezTo>
                  <a:cubicBezTo>
                    <a:pt x="43" y="5"/>
                    <a:pt x="19" y="34"/>
                    <a:pt x="19" y="69"/>
                  </a:cubicBezTo>
                  <a:cubicBezTo>
                    <a:pt x="19" y="70"/>
                    <a:pt x="19" y="72"/>
                    <a:pt x="19" y="73"/>
                  </a:cubicBezTo>
                  <a:cubicBezTo>
                    <a:pt x="21" y="117"/>
                    <a:pt x="38" y="136"/>
                    <a:pt x="50" y="151"/>
                  </a:cubicBezTo>
                  <a:cubicBezTo>
                    <a:pt x="57" y="159"/>
                    <a:pt x="63" y="166"/>
                    <a:pt x="64" y="174"/>
                  </a:cubicBezTo>
                  <a:lnTo>
                    <a:pt x="65" y="177"/>
                  </a:lnTo>
                  <a:close/>
                  <a:moveTo>
                    <a:pt x="36" y="16"/>
                  </a:moveTo>
                  <a:cubicBezTo>
                    <a:pt x="17" y="27"/>
                    <a:pt x="5" y="47"/>
                    <a:pt x="5" y="69"/>
                  </a:cubicBezTo>
                  <a:cubicBezTo>
                    <a:pt x="5" y="70"/>
                    <a:pt x="5" y="72"/>
                    <a:pt x="5" y="73"/>
                  </a:cubicBezTo>
                  <a:cubicBezTo>
                    <a:pt x="7" y="115"/>
                    <a:pt x="26" y="135"/>
                    <a:pt x="42" y="149"/>
                  </a:cubicBezTo>
                  <a:cubicBezTo>
                    <a:pt x="30" y="134"/>
                    <a:pt x="16" y="113"/>
                    <a:pt x="14" y="73"/>
                  </a:cubicBezTo>
                  <a:cubicBezTo>
                    <a:pt x="14" y="72"/>
                    <a:pt x="14" y="70"/>
                    <a:pt x="14" y="69"/>
                  </a:cubicBezTo>
                  <a:cubicBezTo>
                    <a:pt x="14" y="48"/>
                    <a:pt x="23" y="28"/>
                    <a:pt x="36" y="1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16"/>
            <p:cNvSpPr>
              <a:spLocks noEditPoints="1"/>
            </p:cNvSpPr>
            <p:nvPr userDrawn="1"/>
          </p:nvSpPr>
          <p:spPr bwMode="black">
            <a:xfrm>
              <a:off x="9811813" y="4161470"/>
              <a:ext cx="228600" cy="663575"/>
            </a:xfrm>
            <a:custGeom>
              <a:avLst/>
              <a:gdLst>
                <a:gd name="T0" fmla="*/ 39 w 61"/>
                <a:gd name="T1" fmla="*/ 177 h 177"/>
                <a:gd name="T2" fmla="*/ 23 w 61"/>
                <a:gd name="T3" fmla="*/ 177 h 177"/>
                <a:gd name="T4" fmla="*/ 23 w 61"/>
                <a:gd name="T5" fmla="*/ 175 h 177"/>
                <a:gd name="T6" fmla="*/ 16 w 61"/>
                <a:gd name="T7" fmla="*/ 154 h 177"/>
                <a:gd name="T8" fmla="*/ 0 w 61"/>
                <a:gd name="T9" fmla="*/ 73 h 177"/>
                <a:gd name="T10" fmla="*/ 0 w 61"/>
                <a:gd name="T11" fmla="*/ 69 h 177"/>
                <a:gd name="T12" fmla="*/ 31 w 61"/>
                <a:gd name="T13" fmla="*/ 0 h 177"/>
                <a:gd name="T14" fmla="*/ 61 w 61"/>
                <a:gd name="T15" fmla="*/ 69 h 177"/>
                <a:gd name="T16" fmla="*/ 61 w 61"/>
                <a:gd name="T17" fmla="*/ 73 h 177"/>
                <a:gd name="T18" fmla="*/ 46 w 61"/>
                <a:gd name="T19" fmla="*/ 154 h 177"/>
                <a:gd name="T20" fmla="*/ 39 w 61"/>
                <a:gd name="T21" fmla="*/ 175 h 177"/>
                <a:gd name="T22" fmla="*/ 39 w 61"/>
                <a:gd name="T23" fmla="*/ 177 h 177"/>
                <a:gd name="T24" fmla="*/ 28 w 61"/>
                <a:gd name="T25" fmla="*/ 172 h 177"/>
                <a:gd name="T26" fmla="*/ 34 w 61"/>
                <a:gd name="T27" fmla="*/ 172 h 177"/>
                <a:gd name="T28" fmla="*/ 41 w 61"/>
                <a:gd name="T29" fmla="*/ 152 h 177"/>
                <a:gd name="T30" fmla="*/ 56 w 61"/>
                <a:gd name="T31" fmla="*/ 73 h 177"/>
                <a:gd name="T32" fmla="*/ 56 w 61"/>
                <a:gd name="T33" fmla="*/ 69 h 177"/>
                <a:gd name="T34" fmla="*/ 31 w 61"/>
                <a:gd name="T35" fmla="*/ 5 h 177"/>
                <a:gd name="T36" fmla="*/ 5 w 61"/>
                <a:gd name="T37" fmla="*/ 69 h 177"/>
                <a:gd name="T38" fmla="*/ 6 w 61"/>
                <a:gd name="T39" fmla="*/ 72 h 177"/>
                <a:gd name="T40" fmla="*/ 21 w 61"/>
                <a:gd name="T41" fmla="*/ 152 h 177"/>
                <a:gd name="T42" fmla="*/ 28 w 61"/>
                <a:gd name="T43" fmla="*/ 17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177">
                  <a:moveTo>
                    <a:pt x="39" y="177"/>
                  </a:moveTo>
                  <a:cubicBezTo>
                    <a:pt x="23" y="177"/>
                    <a:pt x="23" y="177"/>
                    <a:pt x="23" y="177"/>
                  </a:cubicBezTo>
                  <a:cubicBezTo>
                    <a:pt x="23" y="175"/>
                    <a:pt x="23" y="175"/>
                    <a:pt x="23" y="175"/>
                  </a:cubicBezTo>
                  <a:cubicBezTo>
                    <a:pt x="22" y="167"/>
                    <a:pt x="20" y="161"/>
                    <a:pt x="16" y="154"/>
                  </a:cubicBezTo>
                  <a:cubicBezTo>
                    <a:pt x="10" y="139"/>
                    <a:pt x="1" y="118"/>
                    <a:pt x="0" y="73"/>
                  </a:cubicBezTo>
                  <a:cubicBezTo>
                    <a:pt x="0" y="71"/>
                    <a:pt x="0" y="70"/>
                    <a:pt x="0" y="69"/>
                  </a:cubicBezTo>
                  <a:cubicBezTo>
                    <a:pt x="0" y="31"/>
                    <a:pt x="14" y="0"/>
                    <a:pt x="31" y="0"/>
                  </a:cubicBezTo>
                  <a:cubicBezTo>
                    <a:pt x="48" y="0"/>
                    <a:pt x="61" y="31"/>
                    <a:pt x="61" y="69"/>
                  </a:cubicBezTo>
                  <a:cubicBezTo>
                    <a:pt x="61" y="70"/>
                    <a:pt x="61" y="72"/>
                    <a:pt x="61" y="73"/>
                  </a:cubicBezTo>
                  <a:cubicBezTo>
                    <a:pt x="61" y="118"/>
                    <a:pt x="52" y="139"/>
                    <a:pt x="46" y="154"/>
                  </a:cubicBezTo>
                  <a:cubicBezTo>
                    <a:pt x="42" y="161"/>
                    <a:pt x="40" y="167"/>
                    <a:pt x="39" y="175"/>
                  </a:cubicBezTo>
                  <a:lnTo>
                    <a:pt x="39" y="177"/>
                  </a:lnTo>
                  <a:close/>
                  <a:moveTo>
                    <a:pt x="28" y="172"/>
                  </a:moveTo>
                  <a:cubicBezTo>
                    <a:pt x="34" y="172"/>
                    <a:pt x="34" y="172"/>
                    <a:pt x="34" y="172"/>
                  </a:cubicBezTo>
                  <a:cubicBezTo>
                    <a:pt x="35" y="165"/>
                    <a:pt x="38" y="159"/>
                    <a:pt x="41" y="152"/>
                  </a:cubicBezTo>
                  <a:cubicBezTo>
                    <a:pt x="47" y="137"/>
                    <a:pt x="55" y="117"/>
                    <a:pt x="56" y="73"/>
                  </a:cubicBezTo>
                  <a:cubicBezTo>
                    <a:pt x="56" y="72"/>
                    <a:pt x="56" y="70"/>
                    <a:pt x="56" y="69"/>
                  </a:cubicBezTo>
                  <a:cubicBezTo>
                    <a:pt x="56" y="35"/>
                    <a:pt x="45" y="5"/>
                    <a:pt x="31" y="5"/>
                  </a:cubicBezTo>
                  <a:cubicBezTo>
                    <a:pt x="17" y="5"/>
                    <a:pt x="5" y="35"/>
                    <a:pt x="5" y="69"/>
                  </a:cubicBezTo>
                  <a:cubicBezTo>
                    <a:pt x="5" y="70"/>
                    <a:pt x="5" y="71"/>
                    <a:pt x="6" y="72"/>
                  </a:cubicBezTo>
                  <a:cubicBezTo>
                    <a:pt x="6" y="117"/>
                    <a:pt x="15" y="137"/>
                    <a:pt x="21" y="152"/>
                  </a:cubicBezTo>
                  <a:cubicBezTo>
                    <a:pt x="24" y="159"/>
                    <a:pt x="27" y="165"/>
                    <a:pt x="28" y="17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Freeform 17"/>
          <p:cNvSpPr>
            <a:spLocks noEditPoints="1"/>
          </p:cNvSpPr>
          <p:nvPr userDrawn="1"/>
        </p:nvSpPr>
        <p:spPr bwMode="black">
          <a:xfrm>
            <a:off x="8081235" y="4584121"/>
            <a:ext cx="564356" cy="379809"/>
          </a:xfrm>
          <a:custGeom>
            <a:avLst/>
            <a:gdLst>
              <a:gd name="T0" fmla="*/ 162 w 201"/>
              <a:gd name="T1" fmla="*/ 135 h 135"/>
              <a:gd name="T2" fmla="*/ 39 w 201"/>
              <a:gd name="T3" fmla="*/ 135 h 135"/>
              <a:gd name="T4" fmla="*/ 0 w 201"/>
              <a:gd name="T5" fmla="*/ 96 h 135"/>
              <a:gd name="T6" fmla="*/ 39 w 201"/>
              <a:gd name="T7" fmla="*/ 57 h 135"/>
              <a:gd name="T8" fmla="*/ 40 w 201"/>
              <a:gd name="T9" fmla="*/ 57 h 135"/>
              <a:gd name="T10" fmla="*/ 107 w 201"/>
              <a:gd name="T11" fmla="*/ 0 h 135"/>
              <a:gd name="T12" fmla="*/ 174 w 201"/>
              <a:gd name="T13" fmla="*/ 59 h 135"/>
              <a:gd name="T14" fmla="*/ 201 w 201"/>
              <a:gd name="T15" fmla="*/ 96 h 135"/>
              <a:gd name="T16" fmla="*/ 162 w 201"/>
              <a:gd name="T17" fmla="*/ 135 h 135"/>
              <a:gd name="T18" fmla="*/ 39 w 201"/>
              <a:gd name="T19" fmla="*/ 62 h 135"/>
              <a:gd name="T20" fmla="*/ 6 w 201"/>
              <a:gd name="T21" fmla="*/ 96 h 135"/>
              <a:gd name="T22" fmla="*/ 39 w 201"/>
              <a:gd name="T23" fmla="*/ 130 h 135"/>
              <a:gd name="T24" fmla="*/ 162 w 201"/>
              <a:gd name="T25" fmla="*/ 130 h 135"/>
              <a:gd name="T26" fmla="*/ 196 w 201"/>
              <a:gd name="T27" fmla="*/ 96 h 135"/>
              <a:gd name="T28" fmla="*/ 171 w 201"/>
              <a:gd name="T29" fmla="*/ 63 h 135"/>
              <a:gd name="T30" fmla="*/ 169 w 201"/>
              <a:gd name="T31" fmla="*/ 63 h 135"/>
              <a:gd name="T32" fmla="*/ 169 w 201"/>
              <a:gd name="T33" fmla="*/ 61 h 135"/>
              <a:gd name="T34" fmla="*/ 107 w 201"/>
              <a:gd name="T35" fmla="*/ 6 h 135"/>
              <a:gd name="T36" fmla="*/ 45 w 201"/>
              <a:gd name="T37" fmla="*/ 60 h 135"/>
              <a:gd name="T38" fmla="*/ 45 w 201"/>
              <a:gd name="T39" fmla="*/ 63 h 135"/>
              <a:gd name="T40" fmla="*/ 42 w 201"/>
              <a:gd name="T41" fmla="*/ 62 h 135"/>
              <a:gd name="T42" fmla="*/ 39 w 201"/>
              <a:gd name="T43" fmla="*/ 6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1" h="135">
                <a:moveTo>
                  <a:pt x="162" y="135"/>
                </a:moveTo>
                <a:cubicBezTo>
                  <a:pt x="39" y="135"/>
                  <a:pt x="39" y="135"/>
                  <a:pt x="39" y="135"/>
                </a:cubicBezTo>
                <a:cubicBezTo>
                  <a:pt x="18" y="135"/>
                  <a:pt x="0" y="118"/>
                  <a:pt x="0" y="96"/>
                </a:cubicBezTo>
                <a:cubicBezTo>
                  <a:pt x="0" y="75"/>
                  <a:pt x="18" y="57"/>
                  <a:pt x="39" y="57"/>
                </a:cubicBezTo>
                <a:cubicBezTo>
                  <a:pt x="40" y="57"/>
                  <a:pt x="40" y="57"/>
                  <a:pt x="40" y="57"/>
                </a:cubicBezTo>
                <a:cubicBezTo>
                  <a:pt x="46" y="25"/>
                  <a:pt x="74" y="0"/>
                  <a:pt x="107" y="0"/>
                </a:cubicBezTo>
                <a:cubicBezTo>
                  <a:pt x="141" y="0"/>
                  <a:pt x="169" y="25"/>
                  <a:pt x="174" y="59"/>
                </a:cubicBezTo>
                <a:cubicBezTo>
                  <a:pt x="190" y="64"/>
                  <a:pt x="201" y="79"/>
                  <a:pt x="201" y="96"/>
                </a:cubicBezTo>
                <a:cubicBezTo>
                  <a:pt x="201" y="118"/>
                  <a:pt x="184" y="135"/>
                  <a:pt x="162" y="135"/>
                </a:cubicBezTo>
                <a:close/>
                <a:moveTo>
                  <a:pt x="39" y="62"/>
                </a:moveTo>
                <a:cubicBezTo>
                  <a:pt x="21" y="62"/>
                  <a:pt x="6" y="77"/>
                  <a:pt x="6" y="96"/>
                </a:cubicBezTo>
                <a:cubicBezTo>
                  <a:pt x="6" y="115"/>
                  <a:pt x="21" y="130"/>
                  <a:pt x="39" y="130"/>
                </a:cubicBezTo>
                <a:cubicBezTo>
                  <a:pt x="162" y="130"/>
                  <a:pt x="162" y="130"/>
                  <a:pt x="162" y="130"/>
                </a:cubicBezTo>
                <a:cubicBezTo>
                  <a:pt x="181" y="130"/>
                  <a:pt x="196" y="115"/>
                  <a:pt x="196" y="96"/>
                </a:cubicBezTo>
                <a:cubicBezTo>
                  <a:pt x="196" y="81"/>
                  <a:pt x="186" y="67"/>
                  <a:pt x="171" y="63"/>
                </a:cubicBezTo>
                <a:cubicBezTo>
                  <a:pt x="169" y="63"/>
                  <a:pt x="169" y="63"/>
                  <a:pt x="169" y="63"/>
                </a:cubicBezTo>
                <a:cubicBezTo>
                  <a:pt x="169" y="61"/>
                  <a:pt x="169" y="61"/>
                  <a:pt x="169" y="61"/>
                </a:cubicBezTo>
                <a:cubicBezTo>
                  <a:pt x="166" y="29"/>
                  <a:pt x="139" y="6"/>
                  <a:pt x="107" y="6"/>
                </a:cubicBezTo>
                <a:cubicBezTo>
                  <a:pt x="76" y="6"/>
                  <a:pt x="49" y="29"/>
                  <a:pt x="45" y="60"/>
                </a:cubicBezTo>
                <a:cubicBezTo>
                  <a:pt x="45" y="63"/>
                  <a:pt x="45" y="63"/>
                  <a:pt x="45" y="63"/>
                </a:cubicBezTo>
                <a:cubicBezTo>
                  <a:pt x="42" y="62"/>
                  <a:pt x="42" y="62"/>
                  <a:pt x="42" y="62"/>
                </a:cubicBezTo>
                <a:cubicBezTo>
                  <a:pt x="41" y="62"/>
                  <a:pt x="40" y="62"/>
                  <a:pt x="39" y="62"/>
                </a:cubicBez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dirty="0"/>
          </a:p>
        </p:txBody>
      </p:sp>
      <p:grpSp>
        <p:nvGrpSpPr>
          <p:cNvPr id="66" name="sun"/>
          <p:cNvGrpSpPr/>
          <p:nvPr userDrawn="1"/>
        </p:nvGrpSpPr>
        <p:grpSpPr bwMode="black">
          <a:xfrm>
            <a:off x="8170532" y="4210264"/>
            <a:ext cx="264319" cy="261938"/>
            <a:chOff x="6678613" y="2182813"/>
            <a:chExt cx="352425" cy="349250"/>
          </a:xfrm>
          <a:solidFill>
            <a:schemeClr val="accent5"/>
          </a:solidFill>
        </p:grpSpPr>
        <p:sp>
          <p:nvSpPr>
            <p:cNvPr id="67" name="Rectangle 18"/>
            <p:cNvSpPr>
              <a:spLocks noChangeArrowheads="1"/>
            </p:cNvSpPr>
            <p:nvPr userDrawn="1"/>
          </p:nvSpPr>
          <p:spPr bwMode="black">
            <a:xfrm>
              <a:off x="6843713" y="2408238"/>
              <a:ext cx="19050" cy="1238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19"/>
            <p:cNvSpPr>
              <a:spLocks noChangeArrowheads="1"/>
            </p:cNvSpPr>
            <p:nvPr userDrawn="1"/>
          </p:nvSpPr>
          <p:spPr bwMode="black">
            <a:xfrm>
              <a:off x="6678613" y="2347913"/>
              <a:ext cx="123825" cy="1905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20"/>
            <p:cNvSpPr>
              <a:spLocks/>
            </p:cNvSpPr>
            <p:nvPr userDrawn="1"/>
          </p:nvSpPr>
          <p:spPr bwMode="black">
            <a:xfrm>
              <a:off x="6723063" y="2386013"/>
              <a:ext cx="101600" cy="104775"/>
            </a:xfrm>
            <a:custGeom>
              <a:avLst/>
              <a:gdLst>
                <a:gd name="T0" fmla="*/ 8 w 64"/>
                <a:gd name="T1" fmla="*/ 66 h 66"/>
                <a:gd name="T2" fmla="*/ 0 w 64"/>
                <a:gd name="T3" fmla="*/ 56 h 66"/>
                <a:gd name="T4" fmla="*/ 55 w 64"/>
                <a:gd name="T5" fmla="*/ 0 h 66"/>
                <a:gd name="T6" fmla="*/ 64 w 64"/>
                <a:gd name="T7" fmla="*/ 9 h 66"/>
                <a:gd name="T8" fmla="*/ 8 w 64"/>
                <a:gd name="T9" fmla="*/ 66 h 66"/>
              </a:gdLst>
              <a:ahLst/>
              <a:cxnLst>
                <a:cxn ang="0">
                  <a:pos x="T0" y="T1"/>
                </a:cxn>
                <a:cxn ang="0">
                  <a:pos x="T2" y="T3"/>
                </a:cxn>
                <a:cxn ang="0">
                  <a:pos x="T4" y="T5"/>
                </a:cxn>
                <a:cxn ang="0">
                  <a:pos x="T6" y="T7"/>
                </a:cxn>
                <a:cxn ang="0">
                  <a:pos x="T8" y="T9"/>
                </a:cxn>
              </a:cxnLst>
              <a:rect l="0" t="0" r="r" b="b"/>
              <a:pathLst>
                <a:path w="64" h="66">
                  <a:moveTo>
                    <a:pt x="8" y="66"/>
                  </a:moveTo>
                  <a:lnTo>
                    <a:pt x="0" y="56"/>
                  </a:lnTo>
                  <a:lnTo>
                    <a:pt x="55" y="0"/>
                  </a:lnTo>
                  <a:lnTo>
                    <a:pt x="64" y="9"/>
                  </a:lnTo>
                  <a:lnTo>
                    <a:pt x="8" y="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21"/>
            <p:cNvSpPr>
              <a:spLocks/>
            </p:cNvSpPr>
            <p:nvPr userDrawn="1"/>
          </p:nvSpPr>
          <p:spPr bwMode="black">
            <a:xfrm>
              <a:off x="6723063" y="2227263"/>
              <a:ext cx="101600" cy="101600"/>
            </a:xfrm>
            <a:custGeom>
              <a:avLst/>
              <a:gdLst>
                <a:gd name="T0" fmla="*/ 57 w 64"/>
                <a:gd name="T1" fmla="*/ 64 h 64"/>
                <a:gd name="T2" fmla="*/ 0 w 64"/>
                <a:gd name="T3" fmla="*/ 10 h 64"/>
                <a:gd name="T4" fmla="*/ 8 w 64"/>
                <a:gd name="T5" fmla="*/ 0 h 64"/>
                <a:gd name="T6" fmla="*/ 64 w 64"/>
                <a:gd name="T7" fmla="*/ 57 h 64"/>
                <a:gd name="T8" fmla="*/ 57 w 64"/>
                <a:gd name="T9" fmla="*/ 64 h 64"/>
              </a:gdLst>
              <a:ahLst/>
              <a:cxnLst>
                <a:cxn ang="0">
                  <a:pos x="T0" y="T1"/>
                </a:cxn>
                <a:cxn ang="0">
                  <a:pos x="T2" y="T3"/>
                </a:cxn>
                <a:cxn ang="0">
                  <a:pos x="T4" y="T5"/>
                </a:cxn>
                <a:cxn ang="0">
                  <a:pos x="T6" y="T7"/>
                </a:cxn>
                <a:cxn ang="0">
                  <a:pos x="T8" y="T9"/>
                </a:cxn>
              </a:cxnLst>
              <a:rect l="0" t="0" r="r" b="b"/>
              <a:pathLst>
                <a:path w="64" h="64">
                  <a:moveTo>
                    <a:pt x="57" y="64"/>
                  </a:moveTo>
                  <a:lnTo>
                    <a:pt x="0" y="10"/>
                  </a:lnTo>
                  <a:lnTo>
                    <a:pt x="8" y="0"/>
                  </a:lnTo>
                  <a:lnTo>
                    <a:pt x="64" y="57"/>
                  </a:lnTo>
                  <a:lnTo>
                    <a:pt x="57" y="6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22"/>
            <p:cNvSpPr>
              <a:spLocks/>
            </p:cNvSpPr>
            <p:nvPr userDrawn="1"/>
          </p:nvSpPr>
          <p:spPr bwMode="black">
            <a:xfrm>
              <a:off x="6686550" y="2284413"/>
              <a:ext cx="123825" cy="63500"/>
            </a:xfrm>
            <a:custGeom>
              <a:avLst/>
              <a:gdLst>
                <a:gd name="T0" fmla="*/ 73 w 78"/>
                <a:gd name="T1" fmla="*/ 40 h 40"/>
                <a:gd name="T2" fmla="*/ 0 w 78"/>
                <a:gd name="T3" fmla="*/ 12 h 40"/>
                <a:gd name="T4" fmla="*/ 5 w 78"/>
                <a:gd name="T5" fmla="*/ 0 h 40"/>
                <a:gd name="T6" fmla="*/ 78 w 78"/>
                <a:gd name="T7" fmla="*/ 28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2"/>
                  </a:lnTo>
                  <a:lnTo>
                    <a:pt x="5" y="0"/>
                  </a:lnTo>
                  <a:lnTo>
                    <a:pt x="78" y="28"/>
                  </a:lnTo>
                  <a:lnTo>
                    <a:pt x="73"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23"/>
            <p:cNvSpPr>
              <a:spLocks/>
            </p:cNvSpPr>
            <p:nvPr userDrawn="1"/>
          </p:nvSpPr>
          <p:spPr bwMode="black">
            <a:xfrm>
              <a:off x="6780213" y="2400300"/>
              <a:ext cx="63500" cy="123825"/>
            </a:xfrm>
            <a:custGeom>
              <a:avLst/>
              <a:gdLst>
                <a:gd name="T0" fmla="*/ 12 w 40"/>
                <a:gd name="T1" fmla="*/ 78 h 78"/>
                <a:gd name="T2" fmla="*/ 0 w 40"/>
                <a:gd name="T3" fmla="*/ 73 h 78"/>
                <a:gd name="T4" fmla="*/ 28 w 40"/>
                <a:gd name="T5" fmla="*/ 0 h 78"/>
                <a:gd name="T6" fmla="*/ 40 w 40"/>
                <a:gd name="T7" fmla="*/ 5 h 78"/>
                <a:gd name="T8" fmla="*/ 12 w 40"/>
                <a:gd name="T9" fmla="*/ 78 h 78"/>
              </a:gdLst>
              <a:ahLst/>
              <a:cxnLst>
                <a:cxn ang="0">
                  <a:pos x="T0" y="T1"/>
                </a:cxn>
                <a:cxn ang="0">
                  <a:pos x="T2" y="T3"/>
                </a:cxn>
                <a:cxn ang="0">
                  <a:pos x="T4" y="T5"/>
                </a:cxn>
                <a:cxn ang="0">
                  <a:pos x="T6" y="T7"/>
                </a:cxn>
                <a:cxn ang="0">
                  <a:pos x="T8" y="T9"/>
                </a:cxn>
              </a:cxnLst>
              <a:rect l="0" t="0" r="r" b="b"/>
              <a:pathLst>
                <a:path w="40" h="78">
                  <a:moveTo>
                    <a:pt x="12" y="78"/>
                  </a:moveTo>
                  <a:lnTo>
                    <a:pt x="0" y="73"/>
                  </a:lnTo>
                  <a:lnTo>
                    <a:pt x="28" y="0"/>
                  </a:lnTo>
                  <a:lnTo>
                    <a:pt x="40" y="5"/>
                  </a:lnTo>
                  <a:lnTo>
                    <a:pt x="12" y="7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24"/>
            <p:cNvSpPr>
              <a:spLocks/>
            </p:cNvSpPr>
            <p:nvPr userDrawn="1"/>
          </p:nvSpPr>
          <p:spPr bwMode="black">
            <a:xfrm>
              <a:off x="6777038" y="2193925"/>
              <a:ext cx="66675" cy="120650"/>
            </a:xfrm>
            <a:custGeom>
              <a:avLst/>
              <a:gdLst>
                <a:gd name="T0" fmla="*/ 30 w 42"/>
                <a:gd name="T1" fmla="*/ 76 h 76"/>
                <a:gd name="T2" fmla="*/ 0 w 42"/>
                <a:gd name="T3" fmla="*/ 5 h 76"/>
                <a:gd name="T4" fmla="*/ 11 w 42"/>
                <a:gd name="T5" fmla="*/ 0 h 76"/>
                <a:gd name="T6" fmla="*/ 42 w 42"/>
                <a:gd name="T7" fmla="*/ 71 h 76"/>
                <a:gd name="T8" fmla="*/ 30 w 42"/>
                <a:gd name="T9" fmla="*/ 76 h 76"/>
              </a:gdLst>
              <a:ahLst/>
              <a:cxnLst>
                <a:cxn ang="0">
                  <a:pos x="T0" y="T1"/>
                </a:cxn>
                <a:cxn ang="0">
                  <a:pos x="T2" y="T3"/>
                </a:cxn>
                <a:cxn ang="0">
                  <a:pos x="T4" y="T5"/>
                </a:cxn>
                <a:cxn ang="0">
                  <a:pos x="T6" y="T7"/>
                </a:cxn>
                <a:cxn ang="0">
                  <a:pos x="T8" y="T9"/>
                </a:cxn>
              </a:cxnLst>
              <a:rect l="0" t="0" r="r" b="b"/>
              <a:pathLst>
                <a:path w="42" h="76">
                  <a:moveTo>
                    <a:pt x="30" y="76"/>
                  </a:moveTo>
                  <a:lnTo>
                    <a:pt x="0" y="5"/>
                  </a:lnTo>
                  <a:lnTo>
                    <a:pt x="11" y="0"/>
                  </a:lnTo>
                  <a:lnTo>
                    <a:pt x="42" y="71"/>
                  </a:lnTo>
                  <a:lnTo>
                    <a:pt x="30" y="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25"/>
            <p:cNvSpPr>
              <a:spLocks/>
            </p:cNvSpPr>
            <p:nvPr userDrawn="1"/>
          </p:nvSpPr>
          <p:spPr bwMode="black">
            <a:xfrm>
              <a:off x="6689725" y="2370138"/>
              <a:ext cx="120650" cy="63500"/>
            </a:xfrm>
            <a:custGeom>
              <a:avLst/>
              <a:gdLst>
                <a:gd name="T0" fmla="*/ 5 w 76"/>
                <a:gd name="T1" fmla="*/ 40 h 40"/>
                <a:gd name="T2" fmla="*/ 0 w 76"/>
                <a:gd name="T3" fmla="*/ 31 h 40"/>
                <a:gd name="T4" fmla="*/ 71 w 76"/>
                <a:gd name="T5" fmla="*/ 0 h 40"/>
                <a:gd name="T6" fmla="*/ 76 w 76"/>
                <a:gd name="T7" fmla="*/ 10 h 40"/>
                <a:gd name="T8" fmla="*/ 5 w 76"/>
                <a:gd name="T9" fmla="*/ 40 h 40"/>
              </a:gdLst>
              <a:ahLst/>
              <a:cxnLst>
                <a:cxn ang="0">
                  <a:pos x="T0" y="T1"/>
                </a:cxn>
                <a:cxn ang="0">
                  <a:pos x="T2" y="T3"/>
                </a:cxn>
                <a:cxn ang="0">
                  <a:pos x="T4" y="T5"/>
                </a:cxn>
                <a:cxn ang="0">
                  <a:pos x="T6" y="T7"/>
                </a:cxn>
                <a:cxn ang="0">
                  <a:pos x="T8" y="T9"/>
                </a:cxn>
              </a:cxnLst>
              <a:rect l="0" t="0" r="r" b="b"/>
              <a:pathLst>
                <a:path w="76" h="40">
                  <a:moveTo>
                    <a:pt x="5" y="40"/>
                  </a:moveTo>
                  <a:lnTo>
                    <a:pt x="0" y="31"/>
                  </a:lnTo>
                  <a:lnTo>
                    <a:pt x="71" y="0"/>
                  </a:lnTo>
                  <a:lnTo>
                    <a:pt x="76" y="10"/>
                  </a:lnTo>
                  <a:lnTo>
                    <a:pt x="5"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Rectangle 26"/>
            <p:cNvSpPr>
              <a:spLocks noChangeArrowheads="1"/>
            </p:cNvSpPr>
            <p:nvPr userDrawn="1"/>
          </p:nvSpPr>
          <p:spPr bwMode="black">
            <a:xfrm>
              <a:off x="6904038" y="2347913"/>
              <a:ext cx="127000" cy="1905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27"/>
            <p:cNvSpPr>
              <a:spLocks/>
            </p:cNvSpPr>
            <p:nvPr userDrawn="1"/>
          </p:nvSpPr>
          <p:spPr bwMode="black">
            <a:xfrm>
              <a:off x="6881813" y="2386013"/>
              <a:ext cx="104775" cy="104775"/>
            </a:xfrm>
            <a:custGeom>
              <a:avLst/>
              <a:gdLst>
                <a:gd name="T0" fmla="*/ 56 w 66"/>
                <a:gd name="T1" fmla="*/ 66 h 66"/>
                <a:gd name="T2" fmla="*/ 0 w 66"/>
                <a:gd name="T3" fmla="*/ 9 h 66"/>
                <a:gd name="T4" fmla="*/ 9 w 66"/>
                <a:gd name="T5" fmla="*/ 0 h 66"/>
                <a:gd name="T6" fmla="*/ 66 w 66"/>
                <a:gd name="T7" fmla="*/ 56 h 66"/>
                <a:gd name="T8" fmla="*/ 56 w 66"/>
                <a:gd name="T9" fmla="*/ 66 h 66"/>
              </a:gdLst>
              <a:ahLst/>
              <a:cxnLst>
                <a:cxn ang="0">
                  <a:pos x="T0" y="T1"/>
                </a:cxn>
                <a:cxn ang="0">
                  <a:pos x="T2" y="T3"/>
                </a:cxn>
                <a:cxn ang="0">
                  <a:pos x="T4" y="T5"/>
                </a:cxn>
                <a:cxn ang="0">
                  <a:pos x="T6" y="T7"/>
                </a:cxn>
                <a:cxn ang="0">
                  <a:pos x="T8" y="T9"/>
                </a:cxn>
              </a:cxnLst>
              <a:rect l="0" t="0" r="r" b="b"/>
              <a:pathLst>
                <a:path w="66" h="66">
                  <a:moveTo>
                    <a:pt x="56" y="66"/>
                  </a:moveTo>
                  <a:lnTo>
                    <a:pt x="0" y="9"/>
                  </a:lnTo>
                  <a:lnTo>
                    <a:pt x="9" y="0"/>
                  </a:lnTo>
                  <a:lnTo>
                    <a:pt x="66" y="56"/>
                  </a:lnTo>
                  <a:lnTo>
                    <a:pt x="56" y="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28"/>
            <p:cNvSpPr>
              <a:spLocks/>
            </p:cNvSpPr>
            <p:nvPr userDrawn="1"/>
          </p:nvSpPr>
          <p:spPr bwMode="black">
            <a:xfrm>
              <a:off x="6881813" y="2227263"/>
              <a:ext cx="104775" cy="101600"/>
            </a:xfrm>
            <a:custGeom>
              <a:avLst/>
              <a:gdLst>
                <a:gd name="T0" fmla="*/ 9 w 66"/>
                <a:gd name="T1" fmla="*/ 64 h 64"/>
                <a:gd name="T2" fmla="*/ 0 w 66"/>
                <a:gd name="T3" fmla="*/ 57 h 64"/>
                <a:gd name="T4" fmla="*/ 56 w 66"/>
                <a:gd name="T5" fmla="*/ 0 h 64"/>
                <a:gd name="T6" fmla="*/ 66 w 66"/>
                <a:gd name="T7" fmla="*/ 10 h 64"/>
                <a:gd name="T8" fmla="*/ 9 w 66"/>
                <a:gd name="T9" fmla="*/ 64 h 64"/>
              </a:gdLst>
              <a:ahLst/>
              <a:cxnLst>
                <a:cxn ang="0">
                  <a:pos x="T0" y="T1"/>
                </a:cxn>
                <a:cxn ang="0">
                  <a:pos x="T2" y="T3"/>
                </a:cxn>
                <a:cxn ang="0">
                  <a:pos x="T4" y="T5"/>
                </a:cxn>
                <a:cxn ang="0">
                  <a:pos x="T6" y="T7"/>
                </a:cxn>
                <a:cxn ang="0">
                  <a:pos x="T8" y="T9"/>
                </a:cxn>
              </a:cxnLst>
              <a:rect l="0" t="0" r="r" b="b"/>
              <a:pathLst>
                <a:path w="66" h="64">
                  <a:moveTo>
                    <a:pt x="9" y="64"/>
                  </a:moveTo>
                  <a:lnTo>
                    <a:pt x="0" y="57"/>
                  </a:lnTo>
                  <a:lnTo>
                    <a:pt x="56" y="0"/>
                  </a:lnTo>
                  <a:lnTo>
                    <a:pt x="66" y="10"/>
                  </a:lnTo>
                  <a:lnTo>
                    <a:pt x="9" y="6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29"/>
            <p:cNvSpPr>
              <a:spLocks/>
            </p:cNvSpPr>
            <p:nvPr userDrawn="1"/>
          </p:nvSpPr>
          <p:spPr bwMode="black">
            <a:xfrm>
              <a:off x="6896100" y="2284413"/>
              <a:ext cx="123825" cy="63500"/>
            </a:xfrm>
            <a:custGeom>
              <a:avLst/>
              <a:gdLst>
                <a:gd name="T0" fmla="*/ 5 w 78"/>
                <a:gd name="T1" fmla="*/ 40 h 40"/>
                <a:gd name="T2" fmla="*/ 0 w 78"/>
                <a:gd name="T3" fmla="*/ 28 h 40"/>
                <a:gd name="T4" fmla="*/ 73 w 78"/>
                <a:gd name="T5" fmla="*/ 0 h 40"/>
                <a:gd name="T6" fmla="*/ 78 w 78"/>
                <a:gd name="T7" fmla="*/ 12 h 40"/>
                <a:gd name="T8" fmla="*/ 5 w 78"/>
                <a:gd name="T9" fmla="*/ 40 h 40"/>
              </a:gdLst>
              <a:ahLst/>
              <a:cxnLst>
                <a:cxn ang="0">
                  <a:pos x="T0" y="T1"/>
                </a:cxn>
                <a:cxn ang="0">
                  <a:pos x="T2" y="T3"/>
                </a:cxn>
                <a:cxn ang="0">
                  <a:pos x="T4" y="T5"/>
                </a:cxn>
                <a:cxn ang="0">
                  <a:pos x="T6" y="T7"/>
                </a:cxn>
                <a:cxn ang="0">
                  <a:pos x="T8" y="T9"/>
                </a:cxn>
              </a:cxnLst>
              <a:rect l="0" t="0" r="r" b="b"/>
              <a:pathLst>
                <a:path w="78" h="40">
                  <a:moveTo>
                    <a:pt x="5" y="40"/>
                  </a:moveTo>
                  <a:lnTo>
                    <a:pt x="0" y="28"/>
                  </a:lnTo>
                  <a:lnTo>
                    <a:pt x="73" y="0"/>
                  </a:lnTo>
                  <a:lnTo>
                    <a:pt x="78" y="12"/>
                  </a:lnTo>
                  <a:lnTo>
                    <a:pt x="5"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30"/>
            <p:cNvSpPr>
              <a:spLocks/>
            </p:cNvSpPr>
            <p:nvPr userDrawn="1"/>
          </p:nvSpPr>
          <p:spPr bwMode="black">
            <a:xfrm>
              <a:off x="6865938" y="2400300"/>
              <a:ext cx="63500" cy="123825"/>
            </a:xfrm>
            <a:custGeom>
              <a:avLst/>
              <a:gdLst>
                <a:gd name="T0" fmla="*/ 29 w 40"/>
                <a:gd name="T1" fmla="*/ 78 h 78"/>
                <a:gd name="T2" fmla="*/ 0 w 40"/>
                <a:gd name="T3" fmla="*/ 5 h 78"/>
                <a:gd name="T4" fmla="*/ 10 w 40"/>
                <a:gd name="T5" fmla="*/ 0 h 78"/>
                <a:gd name="T6" fmla="*/ 40 w 40"/>
                <a:gd name="T7" fmla="*/ 73 h 78"/>
                <a:gd name="T8" fmla="*/ 29 w 40"/>
                <a:gd name="T9" fmla="*/ 78 h 78"/>
              </a:gdLst>
              <a:ahLst/>
              <a:cxnLst>
                <a:cxn ang="0">
                  <a:pos x="T0" y="T1"/>
                </a:cxn>
                <a:cxn ang="0">
                  <a:pos x="T2" y="T3"/>
                </a:cxn>
                <a:cxn ang="0">
                  <a:pos x="T4" y="T5"/>
                </a:cxn>
                <a:cxn ang="0">
                  <a:pos x="T6" y="T7"/>
                </a:cxn>
                <a:cxn ang="0">
                  <a:pos x="T8" y="T9"/>
                </a:cxn>
              </a:cxnLst>
              <a:rect l="0" t="0" r="r" b="b"/>
              <a:pathLst>
                <a:path w="40" h="78">
                  <a:moveTo>
                    <a:pt x="29" y="78"/>
                  </a:moveTo>
                  <a:lnTo>
                    <a:pt x="0" y="5"/>
                  </a:lnTo>
                  <a:lnTo>
                    <a:pt x="10" y="0"/>
                  </a:lnTo>
                  <a:lnTo>
                    <a:pt x="40" y="73"/>
                  </a:lnTo>
                  <a:lnTo>
                    <a:pt x="29" y="7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31"/>
            <p:cNvSpPr>
              <a:spLocks/>
            </p:cNvSpPr>
            <p:nvPr userDrawn="1"/>
          </p:nvSpPr>
          <p:spPr bwMode="black">
            <a:xfrm>
              <a:off x="6865938" y="2193925"/>
              <a:ext cx="68262" cy="120650"/>
            </a:xfrm>
            <a:custGeom>
              <a:avLst/>
              <a:gdLst>
                <a:gd name="T0" fmla="*/ 12 w 43"/>
                <a:gd name="T1" fmla="*/ 76 h 76"/>
                <a:gd name="T2" fmla="*/ 0 w 43"/>
                <a:gd name="T3" fmla="*/ 71 h 76"/>
                <a:gd name="T4" fmla="*/ 31 w 43"/>
                <a:gd name="T5" fmla="*/ 0 h 76"/>
                <a:gd name="T6" fmla="*/ 43 w 43"/>
                <a:gd name="T7" fmla="*/ 5 h 76"/>
                <a:gd name="T8" fmla="*/ 12 w 43"/>
                <a:gd name="T9" fmla="*/ 76 h 76"/>
              </a:gdLst>
              <a:ahLst/>
              <a:cxnLst>
                <a:cxn ang="0">
                  <a:pos x="T0" y="T1"/>
                </a:cxn>
                <a:cxn ang="0">
                  <a:pos x="T2" y="T3"/>
                </a:cxn>
                <a:cxn ang="0">
                  <a:pos x="T4" y="T5"/>
                </a:cxn>
                <a:cxn ang="0">
                  <a:pos x="T6" y="T7"/>
                </a:cxn>
                <a:cxn ang="0">
                  <a:pos x="T8" y="T9"/>
                </a:cxn>
              </a:cxnLst>
              <a:rect l="0" t="0" r="r" b="b"/>
              <a:pathLst>
                <a:path w="43" h="76">
                  <a:moveTo>
                    <a:pt x="12" y="76"/>
                  </a:moveTo>
                  <a:lnTo>
                    <a:pt x="0" y="71"/>
                  </a:lnTo>
                  <a:lnTo>
                    <a:pt x="31" y="0"/>
                  </a:lnTo>
                  <a:lnTo>
                    <a:pt x="43" y="5"/>
                  </a:lnTo>
                  <a:lnTo>
                    <a:pt x="12" y="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32"/>
            <p:cNvSpPr>
              <a:spLocks/>
            </p:cNvSpPr>
            <p:nvPr userDrawn="1"/>
          </p:nvSpPr>
          <p:spPr bwMode="black">
            <a:xfrm>
              <a:off x="6896100" y="2370138"/>
              <a:ext cx="123825" cy="63500"/>
            </a:xfrm>
            <a:custGeom>
              <a:avLst/>
              <a:gdLst>
                <a:gd name="T0" fmla="*/ 73 w 78"/>
                <a:gd name="T1" fmla="*/ 40 h 40"/>
                <a:gd name="T2" fmla="*/ 0 w 78"/>
                <a:gd name="T3" fmla="*/ 10 h 40"/>
                <a:gd name="T4" fmla="*/ 5 w 78"/>
                <a:gd name="T5" fmla="*/ 0 h 40"/>
                <a:gd name="T6" fmla="*/ 78 w 78"/>
                <a:gd name="T7" fmla="*/ 31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0"/>
                  </a:lnTo>
                  <a:lnTo>
                    <a:pt x="5" y="0"/>
                  </a:lnTo>
                  <a:lnTo>
                    <a:pt x="78" y="31"/>
                  </a:lnTo>
                  <a:lnTo>
                    <a:pt x="73"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33"/>
            <p:cNvSpPr>
              <a:spLocks noEditPoints="1"/>
            </p:cNvSpPr>
            <p:nvPr userDrawn="1"/>
          </p:nvSpPr>
          <p:spPr bwMode="black">
            <a:xfrm>
              <a:off x="6791325" y="2298700"/>
              <a:ext cx="123825" cy="120650"/>
            </a:xfrm>
            <a:custGeom>
              <a:avLst/>
              <a:gdLst>
                <a:gd name="T0" fmla="*/ 17 w 33"/>
                <a:gd name="T1" fmla="*/ 32 h 32"/>
                <a:gd name="T2" fmla="*/ 0 w 33"/>
                <a:gd name="T3" fmla="*/ 16 h 32"/>
                <a:gd name="T4" fmla="*/ 17 w 33"/>
                <a:gd name="T5" fmla="*/ 0 h 32"/>
                <a:gd name="T6" fmla="*/ 33 w 33"/>
                <a:gd name="T7" fmla="*/ 16 h 32"/>
                <a:gd name="T8" fmla="*/ 17 w 33"/>
                <a:gd name="T9" fmla="*/ 32 h 32"/>
                <a:gd name="T10" fmla="*/ 17 w 33"/>
                <a:gd name="T11" fmla="*/ 5 h 32"/>
                <a:gd name="T12" fmla="*/ 6 w 33"/>
                <a:gd name="T13" fmla="*/ 16 h 32"/>
                <a:gd name="T14" fmla="*/ 17 w 33"/>
                <a:gd name="T15" fmla="*/ 27 h 32"/>
                <a:gd name="T16" fmla="*/ 28 w 33"/>
                <a:gd name="T17" fmla="*/ 16 h 32"/>
                <a:gd name="T18" fmla="*/ 17 w 33"/>
                <a:gd name="T19"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7" y="32"/>
                  </a:moveTo>
                  <a:cubicBezTo>
                    <a:pt x="8" y="32"/>
                    <a:pt x="0" y="25"/>
                    <a:pt x="0" y="16"/>
                  </a:cubicBezTo>
                  <a:cubicBezTo>
                    <a:pt x="0" y="7"/>
                    <a:pt x="8" y="0"/>
                    <a:pt x="17" y="0"/>
                  </a:cubicBezTo>
                  <a:cubicBezTo>
                    <a:pt x="25" y="0"/>
                    <a:pt x="33" y="7"/>
                    <a:pt x="33" y="16"/>
                  </a:cubicBezTo>
                  <a:cubicBezTo>
                    <a:pt x="33" y="25"/>
                    <a:pt x="25" y="32"/>
                    <a:pt x="17" y="32"/>
                  </a:cubicBezTo>
                  <a:close/>
                  <a:moveTo>
                    <a:pt x="17" y="5"/>
                  </a:moveTo>
                  <a:cubicBezTo>
                    <a:pt x="11" y="5"/>
                    <a:pt x="6" y="10"/>
                    <a:pt x="6" y="16"/>
                  </a:cubicBezTo>
                  <a:cubicBezTo>
                    <a:pt x="6" y="22"/>
                    <a:pt x="11" y="27"/>
                    <a:pt x="17" y="27"/>
                  </a:cubicBezTo>
                  <a:cubicBezTo>
                    <a:pt x="23" y="27"/>
                    <a:pt x="28" y="22"/>
                    <a:pt x="28" y="16"/>
                  </a:cubicBezTo>
                  <a:cubicBezTo>
                    <a:pt x="28" y="10"/>
                    <a:pt x="23" y="5"/>
                    <a:pt x="17" y="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Rectangle 34"/>
            <p:cNvSpPr>
              <a:spLocks noChangeArrowheads="1"/>
            </p:cNvSpPr>
            <p:nvPr userDrawn="1"/>
          </p:nvSpPr>
          <p:spPr bwMode="black">
            <a:xfrm>
              <a:off x="6843713" y="2182813"/>
              <a:ext cx="19050" cy="1238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4" name="Group 83"/>
          <p:cNvGrpSpPr/>
          <p:nvPr userDrawn="1"/>
        </p:nvGrpSpPr>
        <p:grpSpPr bwMode="black">
          <a:xfrm>
            <a:off x="6822744" y="4280512"/>
            <a:ext cx="1215628" cy="632222"/>
            <a:chOff x="8614838" y="3645100"/>
            <a:chExt cx="1620837" cy="842963"/>
          </a:xfrm>
        </p:grpSpPr>
        <p:sp>
          <p:nvSpPr>
            <p:cNvPr id="85" name="Freeform 8"/>
            <p:cNvSpPr>
              <a:spLocks noEditPoints="1"/>
            </p:cNvSpPr>
            <p:nvPr userDrawn="1"/>
          </p:nvSpPr>
          <p:spPr bwMode="black">
            <a:xfrm>
              <a:off x="8614838" y="3922913"/>
              <a:ext cx="627062" cy="404812"/>
            </a:xfrm>
            <a:custGeom>
              <a:avLst/>
              <a:gdLst>
                <a:gd name="T0" fmla="*/ 142 w 167"/>
                <a:gd name="T1" fmla="*/ 108 h 108"/>
                <a:gd name="T2" fmla="*/ 31 w 167"/>
                <a:gd name="T3" fmla="*/ 108 h 108"/>
                <a:gd name="T4" fmla="*/ 0 w 167"/>
                <a:gd name="T5" fmla="*/ 76 h 108"/>
                <a:gd name="T6" fmla="*/ 31 w 167"/>
                <a:gd name="T7" fmla="*/ 44 h 108"/>
                <a:gd name="T8" fmla="*/ 35 w 167"/>
                <a:gd name="T9" fmla="*/ 45 h 108"/>
                <a:gd name="T10" fmla="*/ 89 w 167"/>
                <a:gd name="T11" fmla="*/ 0 h 108"/>
                <a:gd name="T12" fmla="*/ 143 w 167"/>
                <a:gd name="T13" fmla="*/ 54 h 108"/>
                <a:gd name="T14" fmla="*/ 143 w 167"/>
                <a:gd name="T15" fmla="*/ 57 h 108"/>
                <a:gd name="T16" fmla="*/ 167 w 167"/>
                <a:gd name="T17" fmla="*/ 83 h 108"/>
                <a:gd name="T18" fmla="*/ 142 w 167"/>
                <a:gd name="T19" fmla="*/ 108 h 108"/>
                <a:gd name="T20" fmla="*/ 31 w 167"/>
                <a:gd name="T21" fmla="*/ 50 h 108"/>
                <a:gd name="T22" fmla="*/ 5 w 167"/>
                <a:gd name="T23" fmla="*/ 76 h 108"/>
                <a:gd name="T24" fmla="*/ 31 w 167"/>
                <a:gd name="T25" fmla="*/ 103 h 108"/>
                <a:gd name="T26" fmla="*/ 142 w 167"/>
                <a:gd name="T27" fmla="*/ 103 h 108"/>
                <a:gd name="T28" fmla="*/ 162 w 167"/>
                <a:gd name="T29" fmla="*/ 83 h 108"/>
                <a:gd name="T30" fmla="*/ 142 w 167"/>
                <a:gd name="T31" fmla="*/ 63 h 108"/>
                <a:gd name="T32" fmla="*/ 140 w 167"/>
                <a:gd name="T33" fmla="*/ 63 h 108"/>
                <a:gd name="T34" fmla="*/ 137 w 167"/>
                <a:gd name="T35" fmla="*/ 63 h 108"/>
                <a:gd name="T36" fmla="*/ 137 w 167"/>
                <a:gd name="T37" fmla="*/ 60 h 108"/>
                <a:gd name="T38" fmla="*/ 138 w 167"/>
                <a:gd name="T39" fmla="*/ 54 h 108"/>
                <a:gd name="T40" fmla="*/ 89 w 167"/>
                <a:gd name="T41" fmla="*/ 5 h 108"/>
                <a:gd name="T42" fmla="*/ 40 w 167"/>
                <a:gd name="T43" fmla="*/ 48 h 108"/>
                <a:gd name="T44" fmla="*/ 39 w 167"/>
                <a:gd name="T45" fmla="*/ 51 h 108"/>
                <a:gd name="T46" fmla="*/ 37 w 167"/>
                <a:gd name="T47" fmla="*/ 50 h 108"/>
                <a:gd name="T48" fmla="*/ 31 w 167"/>
                <a:gd name="T49" fmla="*/ 5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7" h="108">
                  <a:moveTo>
                    <a:pt x="142" y="108"/>
                  </a:moveTo>
                  <a:cubicBezTo>
                    <a:pt x="31" y="108"/>
                    <a:pt x="31" y="108"/>
                    <a:pt x="31" y="108"/>
                  </a:cubicBezTo>
                  <a:cubicBezTo>
                    <a:pt x="14" y="108"/>
                    <a:pt x="0" y="94"/>
                    <a:pt x="0" y="76"/>
                  </a:cubicBezTo>
                  <a:cubicBezTo>
                    <a:pt x="0" y="59"/>
                    <a:pt x="14" y="44"/>
                    <a:pt x="31" y="44"/>
                  </a:cubicBezTo>
                  <a:cubicBezTo>
                    <a:pt x="32" y="44"/>
                    <a:pt x="34" y="45"/>
                    <a:pt x="35" y="45"/>
                  </a:cubicBezTo>
                  <a:cubicBezTo>
                    <a:pt x="39" y="19"/>
                    <a:pt x="62" y="0"/>
                    <a:pt x="89" y="0"/>
                  </a:cubicBezTo>
                  <a:cubicBezTo>
                    <a:pt x="118" y="0"/>
                    <a:pt x="143" y="24"/>
                    <a:pt x="143" y="54"/>
                  </a:cubicBezTo>
                  <a:cubicBezTo>
                    <a:pt x="143" y="55"/>
                    <a:pt x="143" y="56"/>
                    <a:pt x="143" y="57"/>
                  </a:cubicBezTo>
                  <a:cubicBezTo>
                    <a:pt x="156" y="58"/>
                    <a:pt x="167" y="69"/>
                    <a:pt x="167" y="83"/>
                  </a:cubicBezTo>
                  <a:cubicBezTo>
                    <a:pt x="167" y="97"/>
                    <a:pt x="156" y="108"/>
                    <a:pt x="142" y="108"/>
                  </a:cubicBezTo>
                  <a:close/>
                  <a:moveTo>
                    <a:pt x="31" y="50"/>
                  </a:moveTo>
                  <a:cubicBezTo>
                    <a:pt x="17" y="50"/>
                    <a:pt x="5" y="62"/>
                    <a:pt x="5" y="76"/>
                  </a:cubicBezTo>
                  <a:cubicBezTo>
                    <a:pt x="5" y="91"/>
                    <a:pt x="17" y="103"/>
                    <a:pt x="31" y="103"/>
                  </a:cubicBezTo>
                  <a:cubicBezTo>
                    <a:pt x="142" y="103"/>
                    <a:pt x="142" y="103"/>
                    <a:pt x="142" y="103"/>
                  </a:cubicBezTo>
                  <a:cubicBezTo>
                    <a:pt x="153" y="103"/>
                    <a:pt x="162" y="94"/>
                    <a:pt x="162" y="83"/>
                  </a:cubicBezTo>
                  <a:cubicBezTo>
                    <a:pt x="162" y="72"/>
                    <a:pt x="153" y="63"/>
                    <a:pt x="142" y="63"/>
                  </a:cubicBezTo>
                  <a:cubicBezTo>
                    <a:pt x="141" y="63"/>
                    <a:pt x="140" y="63"/>
                    <a:pt x="140" y="63"/>
                  </a:cubicBezTo>
                  <a:cubicBezTo>
                    <a:pt x="137" y="63"/>
                    <a:pt x="137" y="63"/>
                    <a:pt x="137" y="63"/>
                  </a:cubicBezTo>
                  <a:cubicBezTo>
                    <a:pt x="137" y="60"/>
                    <a:pt x="137" y="60"/>
                    <a:pt x="137" y="60"/>
                  </a:cubicBezTo>
                  <a:cubicBezTo>
                    <a:pt x="138" y="58"/>
                    <a:pt x="138" y="56"/>
                    <a:pt x="138" y="54"/>
                  </a:cubicBezTo>
                  <a:cubicBezTo>
                    <a:pt x="138" y="27"/>
                    <a:pt x="116" y="5"/>
                    <a:pt x="89" y="5"/>
                  </a:cubicBezTo>
                  <a:cubicBezTo>
                    <a:pt x="64" y="5"/>
                    <a:pt x="43" y="23"/>
                    <a:pt x="40" y="48"/>
                  </a:cubicBezTo>
                  <a:cubicBezTo>
                    <a:pt x="39" y="51"/>
                    <a:pt x="39" y="51"/>
                    <a:pt x="39" y="51"/>
                  </a:cubicBezTo>
                  <a:cubicBezTo>
                    <a:pt x="37" y="50"/>
                    <a:pt x="37" y="50"/>
                    <a:pt x="37" y="50"/>
                  </a:cubicBezTo>
                  <a:cubicBezTo>
                    <a:pt x="36" y="50"/>
                    <a:pt x="33" y="50"/>
                    <a:pt x="31" y="50"/>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39"/>
            <p:cNvSpPr>
              <a:spLocks noEditPoints="1"/>
            </p:cNvSpPr>
            <p:nvPr userDrawn="1"/>
          </p:nvSpPr>
          <p:spPr bwMode="black">
            <a:xfrm>
              <a:off x="8945038" y="3645100"/>
              <a:ext cx="1290637" cy="842963"/>
            </a:xfrm>
            <a:custGeom>
              <a:avLst/>
              <a:gdLst>
                <a:gd name="T0" fmla="*/ 277 w 344"/>
                <a:gd name="T1" fmla="*/ 83 h 225"/>
                <a:gd name="T2" fmla="*/ 279 w 344"/>
                <a:gd name="T3" fmla="*/ 68 h 225"/>
                <a:gd name="T4" fmla="*/ 210 w 344"/>
                <a:gd name="T5" fmla="*/ 0 h 225"/>
                <a:gd name="T6" fmla="*/ 148 w 344"/>
                <a:gd name="T7" fmla="*/ 41 h 225"/>
                <a:gd name="T8" fmla="*/ 130 w 344"/>
                <a:gd name="T9" fmla="*/ 38 h 225"/>
                <a:gd name="T10" fmla="*/ 81 w 344"/>
                <a:gd name="T11" fmla="*/ 83 h 225"/>
                <a:gd name="T12" fmla="*/ 71 w 344"/>
                <a:gd name="T13" fmla="*/ 83 h 225"/>
                <a:gd name="T14" fmla="*/ 0 w 344"/>
                <a:gd name="T15" fmla="*/ 154 h 225"/>
                <a:gd name="T16" fmla="*/ 58 w 344"/>
                <a:gd name="T17" fmla="*/ 225 h 225"/>
                <a:gd name="T18" fmla="*/ 168 w 344"/>
                <a:gd name="T19" fmla="*/ 225 h 225"/>
                <a:gd name="T20" fmla="*/ 175 w 344"/>
                <a:gd name="T21" fmla="*/ 225 h 225"/>
                <a:gd name="T22" fmla="*/ 277 w 344"/>
                <a:gd name="T23" fmla="*/ 225 h 225"/>
                <a:gd name="T24" fmla="*/ 285 w 344"/>
                <a:gd name="T25" fmla="*/ 225 h 225"/>
                <a:gd name="T26" fmla="*/ 344 w 344"/>
                <a:gd name="T27" fmla="*/ 154 h 225"/>
                <a:gd name="T28" fmla="*/ 277 w 344"/>
                <a:gd name="T29" fmla="*/ 83 h 225"/>
                <a:gd name="T30" fmla="*/ 285 w 344"/>
                <a:gd name="T31" fmla="*/ 220 h 225"/>
                <a:gd name="T32" fmla="*/ 58 w 344"/>
                <a:gd name="T33" fmla="*/ 220 h 225"/>
                <a:gd name="T34" fmla="*/ 5 w 344"/>
                <a:gd name="T35" fmla="*/ 154 h 225"/>
                <a:gd name="T36" fmla="*/ 71 w 344"/>
                <a:gd name="T37" fmla="*/ 88 h 225"/>
                <a:gd name="T38" fmla="*/ 86 w 344"/>
                <a:gd name="T39" fmla="*/ 88 h 225"/>
                <a:gd name="T40" fmla="*/ 87 w 344"/>
                <a:gd name="T41" fmla="*/ 85 h 225"/>
                <a:gd name="T42" fmla="*/ 130 w 344"/>
                <a:gd name="T43" fmla="*/ 43 h 225"/>
                <a:gd name="T44" fmla="*/ 148 w 344"/>
                <a:gd name="T45" fmla="*/ 46 h 225"/>
                <a:gd name="T46" fmla="*/ 150 w 344"/>
                <a:gd name="T47" fmla="*/ 47 h 225"/>
                <a:gd name="T48" fmla="*/ 151 w 344"/>
                <a:gd name="T49" fmla="*/ 45 h 225"/>
                <a:gd name="T50" fmla="*/ 210 w 344"/>
                <a:gd name="T51" fmla="*/ 5 h 225"/>
                <a:gd name="T52" fmla="*/ 274 w 344"/>
                <a:gd name="T53" fmla="*/ 68 h 225"/>
                <a:gd name="T54" fmla="*/ 272 w 344"/>
                <a:gd name="T55" fmla="*/ 85 h 225"/>
                <a:gd name="T56" fmla="*/ 271 w 344"/>
                <a:gd name="T57" fmla="*/ 88 h 225"/>
                <a:gd name="T58" fmla="*/ 274 w 344"/>
                <a:gd name="T59" fmla="*/ 88 h 225"/>
                <a:gd name="T60" fmla="*/ 338 w 344"/>
                <a:gd name="T61" fmla="*/ 154 h 225"/>
                <a:gd name="T62" fmla="*/ 285 w 344"/>
                <a:gd name="T63" fmla="*/ 22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4" h="225">
                  <a:moveTo>
                    <a:pt x="277" y="83"/>
                  </a:moveTo>
                  <a:cubicBezTo>
                    <a:pt x="279" y="78"/>
                    <a:pt x="279" y="73"/>
                    <a:pt x="279" y="68"/>
                  </a:cubicBezTo>
                  <a:cubicBezTo>
                    <a:pt x="279" y="30"/>
                    <a:pt x="248" y="0"/>
                    <a:pt x="210" y="0"/>
                  </a:cubicBezTo>
                  <a:cubicBezTo>
                    <a:pt x="183" y="0"/>
                    <a:pt x="159" y="16"/>
                    <a:pt x="148" y="41"/>
                  </a:cubicBezTo>
                  <a:cubicBezTo>
                    <a:pt x="142" y="39"/>
                    <a:pt x="136" y="38"/>
                    <a:pt x="130" y="38"/>
                  </a:cubicBezTo>
                  <a:cubicBezTo>
                    <a:pt x="105" y="38"/>
                    <a:pt x="84" y="57"/>
                    <a:pt x="81" y="83"/>
                  </a:cubicBezTo>
                  <a:cubicBezTo>
                    <a:pt x="71" y="83"/>
                    <a:pt x="71" y="83"/>
                    <a:pt x="71" y="83"/>
                  </a:cubicBezTo>
                  <a:cubicBezTo>
                    <a:pt x="32" y="83"/>
                    <a:pt x="0" y="115"/>
                    <a:pt x="0" y="154"/>
                  </a:cubicBezTo>
                  <a:cubicBezTo>
                    <a:pt x="0" y="193"/>
                    <a:pt x="32" y="225"/>
                    <a:pt x="58" y="225"/>
                  </a:cubicBezTo>
                  <a:cubicBezTo>
                    <a:pt x="168" y="225"/>
                    <a:pt x="168" y="225"/>
                    <a:pt x="168" y="225"/>
                  </a:cubicBezTo>
                  <a:cubicBezTo>
                    <a:pt x="175" y="225"/>
                    <a:pt x="175" y="225"/>
                    <a:pt x="175" y="225"/>
                  </a:cubicBezTo>
                  <a:cubicBezTo>
                    <a:pt x="277" y="225"/>
                    <a:pt x="277" y="225"/>
                    <a:pt x="277" y="225"/>
                  </a:cubicBezTo>
                  <a:cubicBezTo>
                    <a:pt x="285" y="225"/>
                    <a:pt x="285" y="225"/>
                    <a:pt x="285" y="225"/>
                  </a:cubicBezTo>
                  <a:cubicBezTo>
                    <a:pt x="311" y="225"/>
                    <a:pt x="344" y="193"/>
                    <a:pt x="344" y="154"/>
                  </a:cubicBezTo>
                  <a:cubicBezTo>
                    <a:pt x="344" y="116"/>
                    <a:pt x="315" y="85"/>
                    <a:pt x="277" y="83"/>
                  </a:cubicBezTo>
                  <a:close/>
                  <a:moveTo>
                    <a:pt x="285" y="220"/>
                  </a:moveTo>
                  <a:cubicBezTo>
                    <a:pt x="58" y="220"/>
                    <a:pt x="58" y="220"/>
                    <a:pt x="58" y="220"/>
                  </a:cubicBezTo>
                  <a:cubicBezTo>
                    <a:pt x="34" y="220"/>
                    <a:pt x="5" y="190"/>
                    <a:pt x="5" y="154"/>
                  </a:cubicBezTo>
                  <a:cubicBezTo>
                    <a:pt x="5" y="117"/>
                    <a:pt x="34" y="88"/>
                    <a:pt x="71" y="88"/>
                  </a:cubicBezTo>
                  <a:cubicBezTo>
                    <a:pt x="86" y="88"/>
                    <a:pt x="86" y="88"/>
                    <a:pt x="86" y="88"/>
                  </a:cubicBezTo>
                  <a:cubicBezTo>
                    <a:pt x="87" y="85"/>
                    <a:pt x="87" y="85"/>
                    <a:pt x="87" y="85"/>
                  </a:cubicBezTo>
                  <a:cubicBezTo>
                    <a:pt x="87" y="61"/>
                    <a:pt x="107" y="43"/>
                    <a:pt x="130" y="43"/>
                  </a:cubicBezTo>
                  <a:cubicBezTo>
                    <a:pt x="136" y="43"/>
                    <a:pt x="142" y="44"/>
                    <a:pt x="148" y="46"/>
                  </a:cubicBezTo>
                  <a:cubicBezTo>
                    <a:pt x="150" y="47"/>
                    <a:pt x="150" y="47"/>
                    <a:pt x="150" y="47"/>
                  </a:cubicBezTo>
                  <a:cubicBezTo>
                    <a:pt x="151" y="45"/>
                    <a:pt x="151" y="45"/>
                    <a:pt x="151" y="45"/>
                  </a:cubicBezTo>
                  <a:cubicBezTo>
                    <a:pt x="161" y="21"/>
                    <a:pt x="184" y="5"/>
                    <a:pt x="210" y="5"/>
                  </a:cubicBezTo>
                  <a:cubicBezTo>
                    <a:pt x="245" y="5"/>
                    <a:pt x="274" y="33"/>
                    <a:pt x="274" y="68"/>
                  </a:cubicBezTo>
                  <a:cubicBezTo>
                    <a:pt x="274" y="74"/>
                    <a:pt x="273" y="79"/>
                    <a:pt x="272" y="85"/>
                  </a:cubicBezTo>
                  <a:cubicBezTo>
                    <a:pt x="271" y="88"/>
                    <a:pt x="271" y="88"/>
                    <a:pt x="271" y="88"/>
                  </a:cubicBezTo>
                  <a:cubicBezTo>
                    <a:pt x="274" y="88"/>
                    <a:pt x="274" y="88"/>
                    <a:pt x="274" y="88"/>
                  </a:cubicBezTo>
                  <a:cubicBezTo>
                    <a:pt x="310" y="89"/>
                    <a:pt x="338" y="118"/>
                    <a:pt x="338" y="154"/>
                  </a:cubicBezTo>
                  <a:cubicBezTo>
                    <a:pt x="338" y="190"/>
                    <a:pt x="309" y="220"/>
                    <a:pt x="285" y="22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87" name="compass"/>
          <p:cNvGrpSpPr/>
          <p:nvPr userDrawn="1"/>
        </p:nvGrpSpPr>
        <p:grpSpPr bwMode="black">
          <a:xfrm>
            <a:off x="7440046" y="5434450"/>
            <a:ext cx="739472" cy="739472"/>
            <a:chOff x="7363812" y="1203877"/>
            <a:chExt cx="985962" cy="985962"/>
          </a:xfrm>
        </p:grpSpPr>
        <p:grpSp>
          <p:nvGrpSpPr>
            <p:cNvPr id="88" name="Group 87"/>
            <p:cNvGrpSpPr/>
            <p:nvPr userDrawn="1"/>
          </p:nvGrpSpPr>
          <p:grpSpPr bwMode="black">
            <a:xfrm>
              <a:off x="7388481" y="1278552"/>
              <a:ext cx="936625" cy="836612"/>
              <a:chOff x="9475263" y="5255258"/>
              <a:chExt cx="936625" cy="836612"/>
            </a:xfrm>
          </p:grpSpPr>
          <p:sp>
            <p:nvSpPr>
              <p:cNvPr id="90" name="Freeform 10"/>
              <p:cNvSpPr>
                <a:spLocks noEditPoints="1"/>
              </p:cNvSpPr>
              <p:nvPr userDrawn="1"/>
            </p:nvSpPr>
            <p:spPr bwMode="black">
              <a:xfrm>
                <a:off x="9475263" y="5255258"/>
                <a:ext cx="936625" cy="836612"/>
              </a:xfrm>
              <a:custGeom>
                <a:avLst/>
                <a:gdLst>
                  <a:gd name="T0" fmla="*/ 215 w 250"/>
                  <a:gd name="T1" fmla="*/ 92 h 223"/>
                  <a:gd name="T2" fmla="*/ 156 w 250"/>
                  <a:gd name="T3" fmla="*/ 109 h 223"/>
                  <a:gd name="T4" fmla="*/ 176 w 250"/>
                  <a:gd name="T5" fmla="*/ 91 h 223"/>
                  <a:gd name="T6" fmla="*/ 152 w 250"/>
                  <a:gd name="T7" fmla="*/ 96 h 223"/>
                  <a:gd name="T8" fmla="*/ 177 w 250"/>
                  <a:gd name="T9" fmla="*/ 61 h 223"/>
                  <a:gd name="T10" fmla="*/ 186 w 250"/>
                  <a:gd name="T11" fmla="*/ 59 h 223"/>
                  <a:gd name="T12" fmla="*/ 175 w 250"/>
                  <a:gd name="T13" fmla="*/ 47 h 223"/>
                  <a:gd name="T14" fmla="*/ 175 w 250"/>
                  <a:gd name="T15" fmla="*/ 47 h 223"/>
                  <a:gd name="T16" fmla="*/ 173 w 250"/>
                  <a:gd name="T17" fmla="*/ 57 h 223"/>
                  <a:gd name="T18" fmla="*/ 137 w 250"/>
                  <a:gd name="T19" fmla="*/ 80 h 223"/>
                  <a:gd name="T20" fmla="*/ 141 w 250"/>
                  <a:gd name="T21" fmla="*/ 56 h 223"/>
                  <a:gd name="T22" fmla="*/ 123 w 250"/>
                  <a:gd name="T23" fmla="*/ 77 h 223"/>
                  <a:gd name="T24" fmla="*/ 129 w 250"/>
                  <a:gd name="T25" fmla="*/ 9 h 223"/>
                  <a:gd name="T26" fmla="*/ 112 w 250"/>
                  <a:gd name="T27" fmla="*/ 9 h 223"/>
                  <a:gd name="T28" fmla="*/ 118 w 250"/>
                  <a:gd name="T29" fmla="*/ 77 h 223"/>
                  <a:gd name="T30" fmla="*/ 101 w 250"/>
                  <a:gd name="T31" fmla="*/ 56 h 223"/>
                  <a:gd name="T32" fmla="*/ 105 w 250"/>
                  <a:gd name="T33" fmla="*/ 80 h 223"/>
                  <a:gd name="T34" fmla="*/ 69 w 250"/>
                  <a:gd name="T35" fmla="*/ 57 h 223"/>
                  <a:gd name="T36" fmla="*/ 67 w 250"/>
                  <a:gd name="T37" fmla="*/ 47 h 223"/>
                  <a:gd name="T38" fmla="*/ 55 w 250"/>
                  <a:gd name="T39" fmla="*/ 59 h 223"/>
                  <a:gd name="T40" fmla="*/ 65 w 250"/>
                  <a:gd name="T41" fmla="*/ 61 h 223"/>
                  <a:gd name="T42" fmla="*/ 90 w 250"/>
                  <a:gd name="T43" fmla="*/ 96 h 223"/>
                  <a:gd name="T44" fmla="*/ 66 w 250"/>
                  <a:gd name="T45" fmla="*/ 91 h 223"/>
                  <a:gd name="T46" fmla="*/ 86 w 250"/>
                  <a:gd name="T47" fmla="*/ 109 h 223"/>
                  <a:gd name="T48" fmla="*/ 35 w 250"/>
                  <a:gd name="T49" fmla="*/ 99 h 223"/>
                  <a:gd name="T50" fmla="*/ 13 w 250"/>
                  <a:gd name="T51" fmla="*/ 112 h 223"/>
                  <a:gd name="T52" fmla="*/ 35 w 250"/>
                  <a:gd name="T53" fmla="*/ 124 h 223"/>
                  <a:gd name="T54" fmla="*/ 86 w 250"/>
                  <a:gd name="T55" fmla="*/ 114 h 223"/>
                  <a:gd name="T56" fmla="*/ 66 w 250"/>
                  <a:gd name="T57" fmla="*/ 132 h 223"/>
                  <a:gd name="T58" fmla="*/ 90 w 250"/>
                  <a:gd name="T59" fmla="*/ 127 h 223"/>
                  <a:gd name="T60" fmla="*/ 65 w 250"/>
                  <a:gd name="T61" fmla="*/ 165 h 223"/>
                  <a:gd name="T62" fmla="*/ 55 w 250"/>
                  <a:gd name="T63" fmla="*/ 166 h 223"/>
                  <a:gd name="T64" fmla="*/ 67 w 250"/>
                  <a:gd name="T65" fmla="*/ 178 h 223"/>
                  <a:gd name="T66" fmla="*/ 69 w 250"/>
                  <a:gd name="T67" fmla="*/ 168 h 223"/>
                  <a:gd name="T68" fmla="*/ 105 w 250"/>
                  <a:gd name="T69" fmla="*/ 143 h 223"/>
                  <a:gd name="T70" fmla="*/ 101 w 250"/>
                  <a:gd name="T71" fmla="*/ 167 h 223"/>
                  <a:gd name="T72" fmla="*/ 118 w 250"/>
                  <a:gd name="T73" fmla="*/ 146 h 223"/>
                  <a:gd name="T74" fmla="*/ 118 w 250"/>
                  <a:gd name="T75" fmla="*/ 206 h 223"/>
                  <a:gd name="T76" fmla="*/ 121 w 250"/>
                  <a:gd name="T77" fmla="*/ 223 h 223"/>
                  <a:gd name="T78" fmla="*/ 123 w 250"/>
                  <a:gd name="T79" fmla="*/ 206 h 223"/>
                  <a:gd name="T80" fmla="*/ 123 w 250"/>
                  <a:gd name="T81" fmla="*/ 146 h 223"/>
                  <a:gd name="T82" fmla="*/ 141 w 250"/>
                  <a:gd name="T83" fmla="*/ 167 h 223"/>
                  <a:gd name="T84" fmla="*/ 137 w 250"/>
                  <a:gd name="T85" fmla="*/ 143 h 223"/>
                  <a:gd name="T86" fmla="*/ 173 w 250"/>
                  <a:gd name="T87" fmla="*/ 168 h 223"/>
                  <a:gd name="T88" fmla="*/ 175 w 250"/>
                  <a:gd name="T89" fmla="*/ 178 h 223"/>
                  <a:gd name="T90" fmla="*/ 187 w 250"/>
                  <a:gd name="T91" fmla="*/ 166 h 223"/>
                  <a:gd name="T92" fmla="*/ 177 w 250"/>
                  <a:gd name="T93" fmla="*/ 165 h 223"/>
                  <a:gd name="T94" fmla="*/ 152 w 250"/>
                  <a:gd name="T95" fmla="*/ 127 h 223"/>
                  <a:gd name="T96" fmla="*/ 176 w 250"/>
                  <a:gd name="T97" fmla="*/ 132 h 223"/>
                  <a:gd name="T98" fmla="*/ 156 w 250"/>
                  <a:gd name="T99" fmla="*/ 114 h 223"/>
                  <a:gd name="T100" fmla="*/ 215 w 250"/>
                  <a:gd name="T101" fmla="*/ 131 h 223"/>
                  <a:gd name="T102" fmla="*/ 121 w 250"/>
                  <a:gd name="T103" fmla="*/ 130 h 223"/>
                  <a:gd name="T104" fmla="*/ 121 w 250"/>
                  <a:gd name="T105" fmla="*/ 93 h 223"/>
                  <a:gd name="T106" fmla="*/ 121 w 250"/>
                  <a:gd name="T107" fmla="*/ 13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0" h="223">
                    <a:moveTo>
                      <a:pt x="250" y="112"/>
                    </a:moveTo>
                    <a:cubicBezTo>
                      <a:pt x="215" y="92"/>
                      <a:pt x="215" y="92"/>
                      <a:pt x="215" y="92"/>
                    </a:cubicBezTo>
                    <a:cubicBezTo>
                      <a:pt x="215" y="109"/>
                      <a:pt x="215" y="109"/>
                      <a:pt x="215" y="109"/>
                    </a:cubicBezTo>
                    <a:cubicBezTo>
                      <a:pt x="156" y="109"/>
                      <a:pt x="156" y="109"/>
                      <a:pt x="156" y="109"/>
                    </a:cubicBezTo>
                    <a:cubicBezTo>
                      <a:pt x="155" y="106"/>
                      <a:pt x="155" y="103"/>
                      <a:pt x="154" y="101"/>
                    </a:cubicBezTo>
                    <a:cubicBezTo>
                      <a:pt x="176" y="91"/>
                      <a:pt x="176" y="91"/>
                      <a:pt x="176" y="91"/>
                    </a:cubicBezTo>
                    <a:cubicBezTo>
                      <a:pt x="174" y="87"/>
                      <a:pt x="174" y="87"/>
                      <a:pt x="174" y="87"/>
                    </a:cubicBezTo>
                    <a:cubicBezTo>
                      <a:pt x="152" y="96"/>
                      <a:pt x="152" y="96"/>
                      <a:pt x="152" y="96"/>
                    </a:cubicBezTo>
                    <a:cubicBezTo>
                      <a:pt x="151" y="94"/>
                      <a:pt x="149" y="91"/>
                      <a:pt x="148" y="89"/>
                    </a:cubicBezTo>
                    <a:cubicBezTo>
                      <a:pt x="177" y="61"/>
                      <a:pt x="177" y="61"/>
                      <a:pt x="177" y="61"/>
                    </a:cubicBezTo>
                    <a:cubicBezTo>
                      <a:pt x="176" y="60"/>
                      <a:pt x="176" y="60"/>
                      <a:pt x="176" y="60"/>
                    </a:cubicBezTo>
                    <a:cubicBezTo>
                      <a:pt x="179" y="62"/>
                      <a:pt x="184" y="62"/>
                      <a:pt x="186" y="59"/>
                    </a:cubicBezTo>
                    <a:cubicBezTo>
                      <a:pt x="190" y="56"/>
                      <a:pt x="190" y="50"/>
                      <a:pt x="186" y="47"/>
                    </a:cubicBezTo>
                    <a:cubicBezTo>
                      <a:pt x="183" y="44"/>
                      <a:pt x="178" y="44"/>
                      <a:pt x="175" y="47"/>
                    </a:cubicBezTo>
                    <a:cubicBezTo>
                      <a:pt x="175" y="46"/>
                      <a:pt x="176" y="45"/>
                      <a:pt x="175" y="47"/>
                    </a:cubicBezTo>
                    <a:cubicBezTo>
                      <a:pt x="173" y="49"/>
                      <a:pt x="174" y="48"/>
                      <a:pt x="175" y="47"/>
                    </a:cubicBezTo>
                    <a:cubicBezTo>
                      <a:pt x="172" y="50"/>
                      <a:pt x="171" y="54"/>
                      <a:pt x="173" y="57"/>
                    </a:cubicBezTo>
                    <a:cubicBezTo>
                      <a:pt x="173" y="57"/>
                      <a:pt x="173" y="57"/>
                      <a:pt x="173" y="57"/>
                    </a:cubicBezTo>
                    <a:cubicBezTo>
                      <a:pt x="144" y="86"/>
                      <a:pt x="144" y="86"/>
                      <a:pt x="144" y="86"/>
                    </a:cubicBezTo>
                    <a:cubicBezTo>
                      <a:pt x="142" y="84"/>
                      <a:pt x="139" y="82"/>
                      <a:pt x="137" y="80"/>
                    </a:cubicBezTo>
                    <a:cubicBezTo>
                      <a:pt x="146" y="58"/>
                      <a:pt x="146" y="58"/>
                      <a:pt x="146" y="58"/>
                    </a:cubicBezTo>
                    <a:cubicBezTo>
                      <a:pt x="141" y="56"/>
                      <a:pt x="141" y="56"/>
                      <a:pt x="141" y="56"/>
                    </a:cubicBezTo>
                    <a:cubicBezTo>
                      <a:pt x="132" y="78"/>
                      <a:pt x="132" y="78"/>
                      <a:pt x="132" y="78"/>
                    </a:cubicBezTo>
                    <a:cubicBezTo>
                      <a:pt x="129" y="77"/>
                      <a:pt x="126" y="77"/>
                      <a:pt x="123" y="77"/>
                    </a:cubicBezTo>
                    <a:cubicBezTo>
                      <a:pt x="123" y="17"/>
                      <a:pt x="123" y="17"/>
                      <a:pt x="123" y="17"/>
                    </a:cubicBezTo>
                    <a:cubicBezTo>
                      <a:pt x="127" y="16"/>
                      <a:pt x="129" y="12"/>
                      <a:pt x="129" y="9"/>
                    </a:cubicBezTo>
                    <a:cubicBezTo>
                      <a:pt x="129" y="4"/>
                      <a:pt x="125" y="0"/>
                      <a:pt x="121" y="0"/>
                    </a:cubicBezTo>
                    <a:cubicBezTo>
                      <a:pt x="116" y="0"/>
                      <a:pt x="112" y="4"/>
                      <a:pt x="112" y="9"/>
                    </a:cubicBezTo>
                    <a:cubicBezTo>
                      <a:pt x="112" y="12"/>
                      <a:pt x="115" y="16"/>
                      <a:pt x="118" y="17"/>
                    </a:cubicBezTo>
                    <a:cubicBezTo>
                      <a:pt x="118" y="77"/>
                      <a:pt x="118" y="77"/>
                      <a:pt x="118" y="77"/>
                    </a:cubicBezTo>
                    <a:cubicBezTo>
                      <a:pt x="115" y="77"/>
                      <a:pt x="113" y="77"/>
                      <a:pt x="110" y="78"/>
                    </a:cubicBezTo>
                    <a:cubicBezTo>
                      <a:pt x="101" y="56"/>
                      <a:pt x="101" y="56"/>
                      <a:pt x="101" y="56"/>
                    </a:cubicBezTo>
                    <a:cubicBezTo>
                      <a:pt x="96" y="58"/>
                      <a:pt x="96" y="58"/>
                      <a:pt x="96" y="58"/>
                    </a:cubicBezTo>
                    <a:cubicBezTo>
                      <a:pt x="105" y="80"/>
                      <a:pt x="105" y="80"/>
                      <a:pt x="105" y="80"/>
                    </a:cubicBezTo>
                    <a:cubicBezTo>
                      <a:pt x="102" y="82"/>
                      <a:pt x="100" y="84"/>
                      <a:pt x="97" y="86"/>
                    </a:cubicBezTo>
                    <a:cubicBezTo>
                      <a:pt x="69" y="57"/>
                      <a:pt x="69" y="57"/>
                      <a:pt x="69" y="57"/>
                    </a:cubicBezTo>
                    <a:cubicBezTo>
                      <a:pt x="68" y="57"/>
                      <a:pt x="68" y="57"/>
                      <a:pt x="68" y="57"/>
                    </a:cubicBezTo>
                    <a:cubicBezTo>
                      <a:pt x="70" y="54"/>
                      <a:pt x="70" y="50"/>
                      <a:pt x="67" y="47"/>
                    </a:cubicBezTo>
                    <a:cubicBezTo>
                      <a:pt x="64" y="44"/>
                      <a:pt x="59" y="44"/>
                      <a:pt x="55" y="47"/>
                    </a:cubicBezTo>
                    <a:cubicBezTo>
                      <a:pt x="52" y="50"/>
                      <a:pt x="52" y="56"/>
                      <a:pt x="55" y="59"/>
                    </a:cubicBezTo>
                    <a:cubicBezTo>
                      <a:pt x="58" y="62"/>
                      <a:pt x="62" y="62"/>
                      <a:pt x="66" y="60"/>
                    </a:cubicBezTo>
                    <a:cubicBezTo>
                      <a:pt x="65" y="61"/>
                      <a:pt x="65" y="61"/>
                      <a:pt x="65" y="61"/>
                    </a:cubicBezTo>
                    <a:cubicBezTo>
                      <a:pt x="94" y="89"/>
                      <a:pt x="94" y="89"/>
                      <a:pt x="94" y="89"/>
                    </a:cubicBezTo>
                    <a:cubicBezTo>
                      <a:pt x="92" y="91"/>
                      <a:pt x="91" y="94"/>
                      <a:pt x="90" y="96"/>
                    </a:cubicBezTo>
                    <a:cubicBezTo>
                      <a:pt x="67" y="87"/>
                      <a:pt x="67" y="87"/>
                      <a:pt x="67" y="87"/>
                    </a:cubicBezTo>
                    <a:cubicBezTo>
                      <a:pt x="66" y="91"/>
                      <a:pt x="66" y="91"/>
                      <a:pt x="66" y="91"/>
                    </a:cubicBezTo>
                    <a:cubicBezTo>
                      <a:pt x="88" y="101"/>
                      <a:pt x="88" y="101"/>
                      <a:pt x="88" y="101"/>
                    </a:cubicBezTo>
                    <a:cubicBezTo>
                      <a:pt x="87" y="103"/>
                      <a:pt x="86" y="106"/>
                      <a:pt x="86" y="109"/>
                    </a:cubicBezTo>
                    <a:cubicBezTo>
                      <a:pt x="44" y="109"/>
                      <a:pt x="44" y="109"/>
                      <a:pt x="44" y="109"/>
                    </a:cubicBezTo>
                    <a:cubicBezTo>
                      <a:pt x="35" y="99"/>
                      <a:pt x="35" y="99"/>
                      <a:pt x="35" y="99"/>
                    </a:cubicBezTo>
                    <a:cubicBezTo>
                      <a:pt x="0" y="99"/>
                      <a:pt x="0" y="99"/>
                      <a:pt x="0" y="99"/>
                    </a:cubicBezTo>
                    <a:cubicBezTo>
                      <a:pt x="13" y="112"/>
                      <a:pt x="13" y="112"/>
                      <a:pt x="13" y="112"/>
                    </a:cubicBezTo>
                    <a:cubicBezTo>
                      <a:pt x="0" y="124"/>
                      <a:pt x="0" y="124"/>
                      <a:pt x="0" y="124"/>
                    </a:cubicBezTo>
                    <a:cubicBezTo>
                      <a:pt x="35" y="124"/>
                      <a:pt x="35" y="124"/>
                      <a:pt x="35" y="124"/>
                    </a:cubicBezTo>
                    <a:cubicBezTo>
                      <a:pt x="44" y="114"/>
                      <a:pt x="44" y="114"/>
                      <a:pt x="44" y="114"/>
                    </a:cubicBezTo>
                    <a:cubicBezTo>
                      <a:pt x="86" y="114"/>
                      <a:pt x="86" y="114"/>
                      <a:pt x="86" y="114"/>
                    </a:cubicBezTo>
                    <a:cubicBezTo>
                      <a:pt x="86" y="117"/>
                      <a:pt x="87" y="120"/>
                      <a:pt x="88" y="123"/>
                    </a:cubicBezTo>
                    <a:cubicBezTo>
                      <a:pt x="66" y="132"/>
                      <a:pt x="66" y="132"/>
                      <a:pt x="66" y="132"/>
                    </a:cubicBezTo>
                    <a:cubicBezTo>
                      <a:pt x="67" y="136"/>
                      <a:pt x="67" y="136"/>
                      <a:pt x="67" y="136"/>
                    </a:cubicBezTo>
                    <a:cubicBezTo>
                      <a:pt x="90" y="127"/>
                      <a:pt x="90" y="127"/>
                      <a:pt x="90" y="127"/>
                    </a:cubicBezTo>
                    <a:cubicBezTo>
                      <a:pt x="91" y="130"/>
                      <a:pt x="93" y="133"/>
                      <a:pt x="95" y="135"/>
                    </a:cubicBezTo>
                    <a:cubicBezTo>
                      <a:pt x="65" y="165"/>
                      <a:pt x="65" y="165"/>
                      <a:pt x="65" y="165"/>
                    </a:cubicBezTo>
                    <a:cubicBezTo>
                      <a:pt x="66" y="165"/>
                      <a:pt x="66" y="165"/>
                      <a:pt x="66" y="165"/>
                    </a:cubicBezTo>
                    <a:cubicBezTo>
                      <a:pt x="62" y="163"/>
                      <a:pt x="58" y="163"/>
                      <a:pt x="55" y="166"/>
                    </a:cubicBezTo>
                    <a:cubicBezTo>
                      <a:pt x="52" y="170"/>
                      <a:pt x="52" y="175"/>
                      <a:pt x="55" y="178"/>
                    </a:cubicBezTo>
                    <a:cubicBezTo>
                      <a:pt x="58" y="182"/>
                      <a:pt x="64" y="182"/>
                      <a:pt x="67" y="178"/>
                    </a:cubicBezTo>
                    <a:cubicBezTo>
                      <a:pt x="70" y="175"/>
                      <a:pt x="70" y="171"/>
                      <a:pt x="68" y="168"/>
                    </a:cubicBezTo>
                    <a:cubicBezTo>
                      <a:pt x="69" y="168"/>
                      <a:pt x="69" y="168"/>
                      <a:pt x="69" y="168"/>
                    </a:cubicBezTo>
                    <a:cubicBezTo>
                      <a:pt x="99" y="138"/>
                      <a:pt x="99" y="138"/>
                      <a:pt x="99" y="138"/>
                    </a:cubicBezTo>
                    <a:cubicBezTo>
                      <a:pt x="101" y="140"/>
                      <a:pt x="103" y="142"/>
                      <a:pt x="105" y="143"/>
                    </a:cubicBezTo>
                    <a:cubicBezTo>
                      <a:pt x="96" y="165"/>
                      <a:pt x="96" y="165"/>
                      <a:pt x="96" y="165"/>
                    </a:cubicBezTo>
                    <a:cubicBezTo>
                      <a:pt x="101" y="167"/>
                      <a:pt x="101" y="167"/>
                      <a:pt x="101" y="167"/>
                    </a:cubicBezTo>
                    <a:cubicBezTo>
                      <a:pt x="110" y="145"/>
                      <a:pt x="110" y="145"/>
                      <a:pt x="110" y="145"/>
                    </a:cubicBezTo>
                    <a:cubicBezTo>
                      <a:pt x="113" y="146"/>
                      <a:pt x="115" y="146"/>
                      <a:pt x="118" y="146"/>
                    </a:cubicBezTo>
                    <a:cubicBezTo>
                      <a:pt x="118" y="206"/>
                      <a:pt x="118" y="206"/>
                      <a:pt x="118" y="206"/>
                    </a:cubicBezTo>
                    <a:cubicBezTo>
                      <a:pt x="118" y="206"/>
                      <a:pt x="118" y="206"/>
                      <a:pt x="118" y="206"/>
                    </a:cubicBezTo>
                    <a:cubicBezTo>
                      <a:pt x="115" y="207"/>
                      <a:pt x="112" y="211"/>
                      <a:pt x="112" y="214"/>
                    </a:cubicBezTo>
                    <a:cubicBezTo>
                      <a:pt x="112" y="219"/>
                      <a:pt x="116" y="223"/>
                      <a:pt x="121" y="223"/>
                    </a:cubicBezTo>
                    <a:cubicBezTo>
                      <a:pt x="125" y="223"/>
                      <a:pt x="129" y="219"/>
                      <a:pt x="129" y="214"/>
                    </a:cubicBezTo>
                    <a:cubicBezTo>
                      <a:pt x="129" y="211"/>
                      <a:pt x="127" y="207"/>
                      <a:pt x="123" y="206"/>
                    </a:cubicBezTo>
                    <a:cubicBezTo>
                      <a:pt x="123" y="206"/>
                      <a:pt x="123" y="206"/>
                      <a:pt x="123" y="206"/>
                    </a:cubicBezTo>
                    <a:cubicBezTo>
                      <a:pt x="123" y="146"/>
                      <a:pt x="123" y="146"/>
                      <a:pt x="123" y="146"/>
                    </a:cubicBezTo>
                    <a:cubicBezTo>
                      <a:pt x="126" y="146"/>
                      <a:pt x="129" y="146"/>
                      <a:pt x="132" y="145"/>
                    </a:cubicBezTo>
                    <a:cubicBezTo>
                      <a:pt x="141" y="167"/>
                      <a:pt x="141" y="167"/>
                      <a:pt x="141" y="167"/>
                    </a:cubicBezTo>
                    <a:cubicBezTo>
                      <a:pt x="146" y="165"/>
                      <a:pt x="146" y="165"/>
                      <a:pt x="146" y="165"/>
                    </a:cubicBezTo>
                    <a:cubicBezTo>
                      <a:pt x="137" y="143"/>
                      <a:pt x="137" y="143"/>
                      <a:pt x="137" y="143"/>
                    </a:cubicBezTo>
                    <a:cubicBezTo>
                      <a:pt x="139" y="142"/>
                      <a:pt x="141" y="140"/>
                      <a:pt x="143" y="138"/>
                    </a:cubicBezTo>
                    <a:cubicBezTo>
                      <a:pt x="173" y="168"/>
                      <a:pt x="173" y="168"/>
                      <a:pt x="173" y="168"/>
                    </a:cubicBezTo>
                    <a:cubicBezTo>
                      <a:pt x="173" y="168"/>
                      <a:pt x="173" y="168"/>
                      <a:pt x="173" y="168"/>
                    </a:cubicBezTo>
                    <a:cubicBezTo>
                      <a:pt x="171" y="171"/>
                      <a:pt x="172" y="175"/>
                      <a:pt x="175" y="178"/>
                    </a:cubicBezTo>
                    <a:cubicBezTo>
                      <a:pt x="178" y="182"/>
                      <a:pt x="183" y="182"/>
                      <a:pt x="187" y="178"/>
                    </a:cubicBezTo>
                    <a:cubicBezTo>
                      <a:pt x="190" y="175"/>
                      <a:pt x="190" y="170"/>
                      <a:pt x="187" y="166"/>
                    </a:cubicBezTo>
                    <a:cubicBezTo>
                      <a:pt x="184" y="164"/>
                      <a:pt x="179" y="163"/>
                      <a:pt x="176" y="165"/>
                    </a:cubicBezTo>
                    <a:cubicBezTo>
                      <a:pt x="177" y="165"/>
                      <a:pt x="177" y="165"/>
                      <a:pt x="177" y="165"/>
                    </a:cubicBezTo>
                    <a:cubicBezTo>
                      <a:pt x="147" y="135"/>
                      <a:pt x="147" y="135"/>
                      <a:pt x="147" y="135"/>
                    </a:cubicBezTo>
                    <a:cubicBezTo>
                      <a:pt x="149" y="133"/>
                      <a:pt x="151" y="130"/>
                      <a:pt x="152" y="127"/>
                    </a:cubicBezTo>
                    <a:cubicBezTo>
                      <a:pt x="174" y="136"/>
                      <a:pt x="174" y="136"/>
                      <a:pt x="174" y="136"/>
                    </a:cubicBezTo>
                    <a:cubicBezTo>
                      <a:pt x="176" y="132"/>
                      <a:pt x="176" y="132"/>
                      <a:pt x="176" y="132"/>
                    </a:cubicBezTo>
                    <a:cubicBezTo>
                      <a:pt x="154" y="123"/>
                      <a:pt x="154" y="123"/>
                      <a:pt x="154" y="123"/>
                    </a:cubicBezTo>
                    <a:cubicBezTo>
                      <a:pt x="155" y="120"/>
                      <a:pt x="155" y="117"/>
                      <a:pt x="156" y="114"/>
                    </a:cubicBezTo>
                    <a:cubicBezTo>
                      <a:pt x="215" y="114"/>
                      <a:pt x="215" y="114"/>
                      <a:pt x="215" y="114"/>
                    </a:cubicBezTo>
                    <a:cubicBezTo>
                      <a:pt x="215" y="131"/>
                      <a:pt x="215" y="131"/>
                      <a:pt x="215" y="131"/>
                    </a:cubicBezTo>
                    <a:lnTo>
                      <a:pt x="250" y="112"/>
                    </a:lnTo>
                    <a:close/>
                    <a:moveTo>
                      <a:pt x="121" y="130"/>
                    </a:moveTo>
                    <a:cubicBezTo>
                      <a:pt x="110" y="130"/>
                      <a:pt x="102" y="122"/>
                      <a:pt x="102" y="112"/>
                    </a:cubicBezTo>
                    <a:cubicBezTo>
                      <a:pt x="102" y="101"/>
                      <a:pt x="110" y="93"/>
                      <a:pt x="121" y="93"/>
                    </a:cubicBezTo>
                    <a:cubicBezTo>
                      <a:pt x="131" y="93"/>
                      <a:pt x="140" y="101"/>
                      <a:pt x="140" y="112"/>
                    </a:cubicBezTo>
                    <a:cubicBezTo>
                      <a:pt x="140" y="122"/>
                      <a:pt x="131" y="130"/>
                      <a:pt x="121" y="130"/>
                    </a:cubicBezTo>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1"/>
              <p:cNvSpPr>
                <a:spLocks/>
              </p:cNvSpPr>
              <p:nvPr userDrawn="1"/>
            </p:nvSpPr>
            <p:spPr bwMode="black">
              <a:xfrm>
                <a:off x="9718151" y="5425120"/>
                <a:ext cx="7937" cy="6350"/>
              </a:xfrm>
              <a:custGeom>
                <a:avLst/>
                <a:gdLst>
                  <a:gd name="T0" fmla="*/ 2 w 2"/>
                  <a:gd name="T1" fmla="*/ 2 h 2"/>
                  <a:gd name="T2" fmla="*/ 2 w 2"/>
                  <a:gd name="T3" fmla="*/ 2 h 2"/>
                  <a:gd name="T4" fmla="*/ 2 w 2"/>
                  <a:gd name="T5" fmla="*/ 2 h 2"/>
                </a:gdLst>
                <a:ahLst/>
                <a:cxnLst>
                  <a:cxn ang="0">
                    <a:pos x="T0" y="T1"/>
                  </a:cxn>
                  <a:cxn ang="0">
                    <a:pos x="T2" y="T3"/>
                  </a:cxn>
                  <a:cxn ang="0">
                    <a:pos x="T4" y="T5"/>
                  </a:cxn>
                </a:cxnLst>
                <a:rect l="0" t="0" r="r" b="b"/>
                <a:pathLst>
                  <a:path w="2" h="2">
                    <a:moveTo>
                      <a:pt x="2" y="2"/>
                    </a:moveTo>
                    <a:cubicBezTo>
                      <a:pt x="2" y="2"/>
                      <a:pt x="2" y="2"/>
                      <a:pt x="2" y="2"/>
                    </a:cubicBezTo>
                    <a:cubicBezTo>
                      <a:pt x="2" y="1"/>
                      <a:pt x="0" y="0"/>
                      <a:pt x="2" y="2"/>
                    </a:cubicBezTo>
                  </a:path>
                </a:pathLst>
              </a:custGeom>
              <a:solidFill>
                <a:srgbClr val="FCB63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12"/>
              <p:cNvSpPr>
                <a:spLocks/>
              </p:cNvSpPr>
              <p:nvPr userDrawn="1"/>
            </p:nvSpPr>
            <p:spPr bwMode="black">
              <a:xfrm>
                <a:off x="10172176" y="5877558"/>
                <a:ext cx="3175"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1" y="0"/>
                      <a:pt x="1" y="0"/>
                      <a:pt x="1" y="0"/>
                    </a:cubicBezTo>
                    <a:cubicBezTo>
                      <a:pt x="0" y="0"/>
                      <a:pt x="0" y="0"/>
                      <a:pt x="0" y="0"/>
                    </a:cubicBezTo>
                  </a:path>
                </a:pathLst>
              </a:custGeom>
              <a:solidFill>
                <a:srgbClr val="FCB63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Oval 13"/>
              <p:cNvSpPr>
                <a:spLocks noChangeArrowheads="1"/>
              </p:cNvSpPr>
              <p:nvPr userDrawn="1"/>
            </p:nvSpPr>
            <p:spPr bwMode="black">
              <a:xfrm>
                <a:off x="9880076" y="5626733"/>
                <a:ext cx="93662" cy="93662"/>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9" name="Rectangle 88"/>
            <p:cNvSpPr/>
            <p:nvPr userDrawn="1"/>
          </p:nvSpPr>
          <p:spPr bwMode="black">
            <a:xfrm>
              <a:off x="7363812" y="1203877"/>
              <a:ext cx="985962" cy="985962"/>
            </a:xfrm>
            <a:prstGeom prst="rect">
              <a:avLst/>
            </a:prstGeom>
            <a:noFill/>
            <a:ln>
              <a:noFill/>
            </a:ln>
            <a:extLst/>
          </p:spPr>
          <p:txBody>
            <a:bodyPr vert="horz" wrap="square" lIns="91440" tIns="45720" rIns="91440" bIns="45720" numCol="1" rtlCol="0" anchor="t" anchorCtr="0" compatLnSpc="1">
              <a:prstTxWarp prst="textNoShape">
                <a:avLst/>
              </a:prstTxWarp>
            </a:bodyPr>
            <a:lstStyle/>
            <a:p>
              <a:pPr algn="ctr"/>
              <a:endParaRPr lang="en-US" dirty="0"/>
            </a:p>
          </p:txBody>
        </p:sp>
      </p:grpSp>
      <p:grpSp>
        <p:nvGrpSpPr>
          <p:cNvPr id="47" name="Group 46"/>
          <p:cNvGrpSpPr/>
          <p:nvPr userDrawn="1"/>
        </p:nvGrpSpPr>
        <p:grpSpPr>
          <a:xfrm>
            <a:off x="206252" y="2773678"/>
            <a:ext cx="6471598" cy="1942758"/>
            <a:chOff x="237232" y="3659028"/>
            <a:chExt cx="9499785" cy="1942758"/>
          </a:xfrm>
        </p:grpSpPr>
        <p:sp>
          <p:nvSpPr>
            <p:cNvPr id="48" name="TextBox 47"/>
            <p:cNvSpPr txBox="1"/>
            <p:nvPr userDrawn="1"/>
          </p:nvSpPr>
          <p:spPr>
            <a:xfrm>
              <a:off x="389708" y="4266256"/>
              <a:ext cx="9347309" cy="704143"/>
            </a:xfrm>
            <a:prstGeom prst="rect">
              <a:avLst/>
            </a:prstGeom>
            <a:noFill/>
          </p:spPr>
          <p:txBody>
            <a:bodyPr wrap="square" lIns="0" bIns="0" rtlCol="0" anchor="b" anchorCtr="0">
              <a:noAutofit/>
            </a:bodyPr>
            <a:lstStyle/>
            <a:p>
              <a:pPr marL="0" marR="0" lvl="1" indent="0" algn="l" defTabSz="914400" rtl="0" eaLnBrk="1" fontAlgn="auto" latinLnBrk="0" hangingPunct="1">
                <a:lnSpc>
                  <a:spcPct val="90000"/>
                </a:lnSpc>
                <a:spcBef>
                  <a:spcPts val="0"/>
                </a:spcBef>
                <a:spcAft>
                  <a:spcPts val="0"/>
                </a:spcAft>
                <a:buClr>
                  <a:schemeClr val="accent1"/>
                </a:buClr>
                <a:buSzPct val="110000"/>
                <a:buFontTx/>
                <a:buNone/>
                <a:tabLst/>
                <a:defRPr/>
              </a:pPr>
              <a:r>
                <a:rPr lang="en-US" sz="1000" kern="1200" spc="10" dirty="0">
                  <a:solidFill>
                    <a:schemeClr val="bg1"/>
                  </a:solidFill>
                  <a:latin typeface="Qualcomm Office Regular" pitchFamily="34" charset="0"/>
                  <a:ea typeface="+mn-ea"/>
                  <a:cs typeface="Arial" pitchFamily="34" charset="0"/>
                </a:rPr>
                <a:t>All data and information contained in or disclosed by this document is confidential and proprietary information of Qualcomm Incorporated and all rights therein are expressly reserved. By accepting this material the recipient agrees that this material and the information contained therein is to be held in confidence and in trust and will not be used, copied, reproduced in whole or in part, nor its contents revealed in any manner to others without the express written permission of Qualcomm Incorporated.</a:t>
              </a:r>
            </a:p>
          </p:txBody>
        </p:sp>
        <p:sp>
          <p:nvSpPr>
            <p:cNvPr id="49" name="Subtitle 2"/>
            <p:cNvSpPr txBox="1">
              <a:spLocks/>
            </p:cNvSpPr>
            <p:nvPr userDrawn="1"/>
          </p:nvSpPr>
          <p:spPr bwMode="gray">
            <a:xfrm>
              <a:off x="293001" y="5068386"/>
              <a:ext cx="9434700" cy="5334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rgbClr val="F15B35">
                    <a:lumMod val="75000"/>
                  </a:srgbClr>
                </a:buClr>
                <a:buSzPct val="100000"/>
                <a:buFont typeface="Courier New" pitchFamily="49" charset="0"/>
                <a:buNone/>
                <a:defRPr lang="en-US" sz="2400" kern="1200" baseline="0">
                  <a:solidFill>
                    <a:schemeClr val="bg1"/>
                  </a:solidFill>
                  <a:latin typeface="Calibre Light" pitchFamily="34" charset="0"/>
                  <a:ea typeface="+mn-ea"/>
                  <a:cs typeface="Arial" pitchFamily="34" charset="0"/>
                </a:defRPr>
              </a:lvl1pPr>
              <a:lvl2pPr marL="4572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2pPr>
              <a:lvl3pPr marL="9144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3pPr>
              <a:lvl4pPr marL="13716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4pPr>
              <a:lvl5pPr marL="18288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1" indent="0" algn="l" defTabSz="685800" rtl="0" eaLnBrk="1" fontAlgn="auto" latinLnBrk="0" hangingPunct="1">
                <a:lnSpc>
                  <a:spcPct val="95000"/>
                </a:lnSpc>
                <a:spcBef>
                  <a:spcPts val="0"/>
                </a:spcBef>
                <a:spcAft>
                  <a:spcPts val="0"/>
                </a:spcAft>
                <a:buClrTx/>
                <a:buSzTx/>
                <a:buFontTx/>
                <a:buNone/>
                <a:tabLst/>
                <a:defRPr/>
              </a:pPr>
              <a:r>
                <a:rPr lang="en-US" sz="1000" spc="10" dirty="0">
                  <a:solidFill>
                    <a:schemeClr val="bg1"/>
                  </a:solidFill>
                  <a:latin typeface="Qualcomm Office Regular" pitchFamily="34" charset="0"/>
                </a:rPr>
                <a:t>© 2013 QUALCOMM Incorporated and/or its subsidiaries. All Rights Reserved.</a:t>
              </a:r>
              <a:endParaRPr lang="en-US" sz="1000" spc="8" baseline="0" dirty="0">
                <a:solidFill>
                  <a:schemeClr val="bg1"/>
                </a:solidFill>
                <a:latin typeface="Qualcomm Office Regular" pitchFamily="34" charset="0"/>
              </a:endParaRPr>
            </a:p>
            <a:p>
              <a:pPr marL="0" marR="0" lvl="1" indent="0" algn="l" defTabSz="685800" rtl="0" eaLnBrk="1" fontAlgn="auto" latinLnBrk="0" hangingPunct="1">
                <a:lnSpc>
                  <a:spcPct val="95000"/>
                </a:lnSpc>
                <a:spcBef>
                  <a:spcPts val="0"/>
                </a:spcBef>
                <a:spcAft>
                  <a:spcPts val="0"/>
                </a:spcAft>
                <a:buClrTx/>
                <a:buSzTx/>
                <a:buFontTx/>
                <a:buNone/>
                <a:tabLst/>
                <a:defRPr/>
              </a:pPr>
              <a:r>
                <a:rPr lang="en-US" sz="1000" spc="8" baseline="0" dirty="0">
                  <a:solidFill>
                    <a:schemeClr val="bg1"/>
                  </a:solidFill>
                  <a:latin typeface="Qualcomm Office Regular" pitchFamily="34" charset="0"/>
                </a:rPr>
                <a:t>Qualcomm is a trademark of Qualcomm Incorporated, registered in the United States and other countries. </a:t>
              </a:r>
              <a:br>
                <a:rPr lang="en-US" sz="1000" spc="8" baseline="0" dirty="0">
                  <a:solidFill>
                    <a:schemeClr val="bg1"/>
                  </a:solidFill>
                  <a:latin typeface="Qualcomm Office Regular" pitchFamily="34" charset="0"/>
                </a:rPr>
              </a:br>
              <a:r>
                <a:rPr lang="en-US" sz="1000" spc="8" baseline="0" dirty="0">
                  <a:solidFill>
                    <a:schemeClr val="bg1"/>
                  </a:solidFill>
                  <a:latin typeface="Qualcomm Office Regular" pitchFamily="34" charset="0"/>
                </a:rPr>
                <a:t>Other products and brand names may be trademarks or registered trademarks of their respective owners</a:t>
              </a:r>
              <a:endParaRPr lang="en-US" sz="1000" kern="1200" spc="8" baseline="0" dirty="0">
                <a:solidFill>
                  <a:schemeClr val="bg1"/>
                </a:solidFill>
                <a:latin typeface="Qualcomm Office Regular" pitchFamily="34" charset="0"/>
                <a:ea typeface="+mn-ea"/>
                <a:cs typeface="Arial" pitchFamily="34" charset="0"/>
              </a:endParaRPr>
            </a:p>
            <a:p>
              <a:pPr marL="0" marR="0" lvl="1" indent="0" algn="l" defTabSz="914400" rtl="0" eaLnBrk="1" fontAlgn="auto" latinLnBrk="0" hangingPunct="1">
                <a:lnSpc>
                  <a:spcPct val="95000"/>
                </a:lnSpc>
                <a:spcBef>
                  <a:spcPts val="0"/>
                </a:spcBef>
                <a:spcAft>
                  <a:spcPts val="0"/>
                </a:spcAft>
                <a:buClrTx/>
                <a:buSzTx/>
                <a:buFont typeface="Courier New" pitchFamily="49" charset="0"/>
                <a:buNone/>
                <a:tabLst/>
                <a:defRPr/>
              </a:pPr>
              <a:endParaRPr lang="en-US" sz="1000" b="0" kern="1200" spc="0" baseline="0" dirty="0">
                <a:solidFill>
                  <a:schemeClr val="bg1"/>
                </a:solidFill>
                <a:latin typeface="Qualcomm Office Regular" pitchFamily="34" charset="0"/>
                <a:ea typeface="+mn-ea"/>
                <a:cs typeface="Arial" pitchFamily="34" charset="0"/>
              </a:endParaRPr>
            </a:p>
            <a:p>
              <a:pPr marL="0" marR="0" lvl="1" indent="0" algn="l" defTabSz="914400" rtl="0" eaLnBrk="1" fontAlgn="auto" latinLnBrk="0" hangingPunct="1">
                <a:lnSpc>
                  <a:spcPct val="95000"/>
                </a:lnSpc>
                <a:spcBef>
                  <a:spcPts val="0"/>
                </a:spcBef>
                <a:spcAft>
                  <a:spcPts val="0"/>
                </a:spcAft>
                <a:buClrTx/>
                <a:buSzTx/>
                <a:buFont typeface="Courier New" pitchFamily="49" charset="0"/>
                <a:buNone/>
                <a:tabLst/>
                <a:defRPr/>
              </a:pPr>
              <a:r>
                <a:rPr lang="en-US" sz="1000" kern="1200" spc="10" dirty="0">
                  <a:solidFill>
                    <a:schemeClr val="bg1"/>
                  </a:solidFill>
                  <a:latin typeface="Qualcomm Office Regular" pitchFamily="34" charset="0"/>
                  <a:ea typeface="+mn-ea"/>
                  <a:cs typeface="Arial" pitchFamily="34" charset="0"/>
                </a:rPr>
                <a:t>References in this presentation to “Qualcomm” may mean Qualcomm Incorporated, Qualcomm Technologies, Inc., and/or other subsidiaries or business units within the Qualcomm corporate structure, as applicable. </a:t>
              </a:r>
            </a:p>
            <a:p>
              <a:pPr marL="0" lvl="1" algn="l">
                <a:lnSpc>
                  <a:spcPct val="95000"/>
                </a:lnSpc>
                <a:spcBef>
                  <a:spcPts val="0"/>
                </a:spcBef>
                <a:defRPr/>
              </a:pPr>
              <a:endParaRPr lang="en-US" sz="1000" spc="10" dirty="0">
                <a:solidFill>
                  <a:schemeClr val="bg1"/>
                </a:solidFill>
                <a:latin typeface="Qualcomm Office Regular" pitchFamily="34" charset="0"/>
              </a:endParaRPr>
            </a:p>
            <a:p>
              <a:pPr marL="0" lvl="1" algn="l">
                <a:lnSpc>
                  <a:spcPct val="95000"/>
                </a:lnSpc>
                <a:spcBef>
                  <a:spcPts val="0"/>
                </a:spcBef>
                <a:defRPr/>
              </a:pPr>
              <a:r>
                <a:rPr lang="en-US" sz="1000" spc="10" dirty="0">
                  <a:solidFill>
                    <a:schemeClr val="bg1"/>
                  </a:solidFill>
                  <a:latin typeface="Qualcomm Office Regular" pitchFamily="34" charset="0"/>
                </a:rPr>
                <a:t>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a:t>
              </a:r>
            </a:p>
            <a:p>
              <a:pPr marL="0" lvl="1" algn="l">
                <a:lnSpc>
                  <a:spcPct val="95000"/>
                </a:lnSpc>
                <a:spcBef>
                  <a:spcPts val="0"/>
                </a:spcBef>
                <a:defRPr/>
              </a:pPr>
              <a:r>
                <a:rPr lang="en-US" sz="1000" spc="10" dirty="0">
                  <a:solidFill>
                    <a:schemeClr val="bg1"/>
                  </a:solidFill>
                  <a:latin typeface="Qualcomm Office Regular" pitchFamily="34" charset="0"/>
                </a:rPr>
                <a:t>including its semiconductor business.</a:t>
              </a:r>
              <a:endParaRPr lang="en-US" sz="1000" b="0" kern="1200" baseline="0" dirty="0">
                <a:solidFill>
                  <a:schemeClr val="bg1"/>
                </a:solidFill>
                <a:latin typeface="Qualcomm Office Regular" pitchFamily="34" charset="0"/>
                <a:ea typeface="+mn-ea"/>
                <a:cs typeface="Arial" pitchFamily="34" charset="0"/>
              </a:endParaRPr>
            </a:p>
          </p:txBody>
        </p:sp>
        <p:sp>
          <p:nvSpPr>
            <p:cNvPr id="94" name="TextBox 93"/>
            <p:cNvSpPr txBox="1"/>
            <p:nvPr userDrawn="1"/>
          </p:nvSpPr>
          <p:spPr>
            <a:xfrm>
              <a:off x="237232" y="3659028"/>
              <a:ext cx="7362908" cy="628634"/>
            </a:xfrm>
            <a:prstGeom prst="rect">
              <a:avLst/>
            </a:prstGeom>
            <a:noFill/>
          </p:spPr>
          <p:txBody>
            <a:bodyPr wrap="square" rtlCol="0">
              <a:spAutoFit/>
            </a:bodyPr>
            <a:lstStyle/>
            <a:p>
              <a:pPr marL="0" algn="l" defTabSz="914400" rtl="0" eaLnBrk="1" latinLnBrk="0" hangingPunct="1">
                <a:lnSpc>
                  <a:spcPct val="85000"/>
                </a:lnSpc>
                <a:spcBef>
                  <a:spcPct val="0"/>
                </a:spcBef>
                <a:buNone/>
              </a:pPr>
              <a:r>
                <a:rPr lang="en-US" sz="4100" kern="1200" baseline="0" dirty="0">
                  <a:solidFill>
                    <a:srgbClr val="FFFFFF"/>
                  </a:solidFill>
                  <a:latin typeface="Qualcomm Office Bold" pitchFamily="34" charset="0"/>
                  <a:ea typeface="+mj-ea"/>
                  <a:cs typeface="Arial" pitchFamily="34" charset="0"/>
                </a:rPr>
                <a:t>Thank you</a:t>
              </a:r>
            </a:p>
          </p:txBody>
        </p:sp>
      </p:grpSp>
      <p:grpSp>
        <p:nvGrpSpPr>
          <p:cNvPr id="56" name="Group 55"/>
          <p:cNvGrpSpPr>
            <a:grpSpLocks noChangeAspect="1"/>
          </p:cNvGrpSpPr>
          <p:nvPr userDrawn="1"/>
        </p:nvGrpSpPr>
        <p:grpSpPr>
          <a:xfrm>
            <a:off x="316470" y="6445898"/>
            <a:ext cx="1027805" cy="224146"/>
            <a:chOff x="187326" y="5085556"/>
            <a:chExt cx="8393112" cy="1830388"/>
          </a:xfrm>
          <a:solidFill>
            <a:schemeClr val="bg1"/>
          </a:solidFill>
        </p:grpSpPr>
        <p:sp>
          <p:nvSpPr>
            <p:cNvPr id="57"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277329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hank you Qualcomm">
    <p:bg bwMode="gray">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cxnSp>
        <p:nvCxnSpPr>
          <p:cNvPr id="17" name="Straight Connector 16"/>
          <p:cNvCxnSpPr/>
          <p:nvPr userDrawn="1"/>
        </p:nvCxnSpPr>
        <p:spPr>
          <a:xfrm>
            <a:off x="281253" y="502920"/>
            <a:ext cx="8574733"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50" name="Rectangle 4"/>
          <p:cNvSpPr/>
          <p:nvPr userDrawn="1"/>
        </p:nvSpPr>
        <p:spPr bwMode="gray">
          <a:xfrm>
            <a:off x="37588" y="6544615"/>
            <a:ext cx="4165855" cy="237337"/>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 name="connsiteX0" fmla="*/ 0 w 3322294"/>
              <a:gd name="connsiteY0" fmla="*/ 0 h 1979875"/>
              <a:gd name="connsiteX1" fmla="*/ 3322294 w 3322294"/>
              <a:gd name="connsiteY1" fmla="*/ 0 h 1979875"/>
              <a:gd name="connsiteX2" fmla="*/ 3266635 w 3322294"/>
              <a:gd name="connsiteY2" fmla="*/ 1979875 h 1979875"/>
              <a:gd name="connsiteX3" fmla="*/ 38283 w 3322294"/>
              <a:gd name="connsiteY3" fmla="*/ 1369879 h 1979875"/>
              <a:gd name="connsiteX4" fmla="*/ 0 w 3322294"/>
              <a:gd name="connsiteY4" fmla="*/ 0 h 1979875"/>
              <a:gd name="connsiteX0" fmla="*/ 77116 w 3284011"/>
              <a:gd name="connsiteY0" fmla="*/ 106448 h 1979875"/>
              <a:gd name="connsiteX1" fmla="*/ 3284011 w 3284011"/>
              <a:gd name="connsiteY1" fmla="*/ 0 h 1979875"/>
              <a:gd name="connsiteX2" fmla="*/ 3228352 w 3284011"/>
              <a:gd name="connsiteY2" fmla="*/ 1979875 h 1979875"/>
              <a:gd name="connsiteX3" fmla="*/ 0 w 3284011"/>
              <a:gd name="connsiteY3" fmla="*/ 1369879 h 1979875"/>
              <a:gd name="connsiteX4" fmla="*/ 77116 w 3284011"/>
              <a:gd name="connsiteY4" fmla="*/ 106448 h 1979875"/>
              <a:gd name="connsiteX0" fmla="*/ 77116 w 3325531"/>
              <a:gd name="connsiteY0" fmla="*/ 106448 h 1412152"/>
              <a:gd name="connsiteX1" fmla="*/ 3284011 w 3325531"/>
              <a:gd name="connsiteY1" fmla="*/ 0 h 1412152"/>
              <a:gd name="connsiteX2" fmla="*/ 3325531 w 3325531"/>
              <a:gd name="connsiteY2" fmla="*/ 1412152 h 1412152"/>
              <a:gd name="connsiteX3" fmla="*/ 0 w 3325531"/>
              <a:gd name="connsiteY3" fmla="*/ 1369879 h 1412152"/>
              <a:gd name="connsiteX4" fmla="*/ 77116 w 3325531"/>
              <a:gd name="connsiteY4" fmla="*/ 106448 h 141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5531" h="1412152">
                <a:moveTo>
                  <a:pt x="77116" y="106448"/>
                </a:moveTo>
                <a:lnTo>
                  <a:pt x="3284011" y="0"/>
                </a:lnTo>
                <a:lnTo>
                  <a:pt x="3325531" y="1412152"/>
                </a:lnTo>
                <a:lnTo>
                  <a:pt x="0" y="1369879"/>
                </a:lnTo>
                <a:lnTo>
                  <a:pt x="77116" y="106448"/>
                </a:lnTo>
                <a:close/>
              </a:path>
            </a:pathLst>
          </a:custGeom>
          <a:gradFill rotWithShape="0">
            <a:gsLst>
              <a:gs pos="100000">
                <a:srgbClr val="008E95"/>
              </a:gs>
              <a:gs pos="0">
                <a:srgbClr val="143C66"/>
              </a:gs>
            </a:gsLst>
            <a:lin ang="5400000" scaled="0"/>
            <a:tileRect t="-1460616" r="-180244" b="14872"/>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grpSp>
        <p:nvGrpSpPr>
          <p:cNvPr id="59" name="balloon"/>
          <p:cNvGrpSpPr/>
          <p:nvPr userDrawn="1"/>
        </p:nvGrpSpPr>
        <p:grpSpPr bwMode="black">
          <a:xfrm>
            <a:off x="7602604" y="4667789"/>
            <a:ext cx="410765" cy="826294"/>
            <a:chOff x="9654651" y="4161470"/>
            <a:chExt cx="547687" cy="1101725"/>
          </a:xfrm>
        </p:grpSpPr>
        <p:sp>
          <p:nvSpPr>
            <p:cNvPr id="60" name="Freeform 6"/>
            <p:cNvSpPr>
              <a:spLocks noEditPoints="1"/>
            </p:cNvSpPr>
            <p:nvPr userDrawn="1"/>
          </p:nvSpPr>
          <p:spPr bwMode="black">
            <a:xfrm>
              <a:off x="9864201" y="4858383"/>
              <a:ext cx="123825" cy="96837"/>
            </a:xfrm>
            <a:custGeom>
              <a:avLst/>
              <a:gdLst>
                <a:gd name="T0" fmla="*/ 20 w 33"/>
                <a:gd name="T1" fmla="*/ 26 h 26"/>
                <a:gd name="T2" fmla="*/ 13 w 33"/>
                <a:gd name="T3" fmla="*/ 26 h 26"/>
                <a:gd name="T4" fmla="*/ 0 w 33"/>
                <a:gd name="T5" fmla="*/ 13 h 26"/>
                <a:gd name="T6" fmla="*/ 0 w 33"/>
                <a:gd name="T7" fmla="*/ 0 h 26"/>
                <a:gd name="T8" fmla="*/ 33 w 33"/>
                <a:gd name="T9" fmla="*/ 0 h 26"/>
                <a:gd name="T10" fmla="*/ 33 w 33"/>
                <a:gd name="T11" fmla="*/ 13 h 26"/>
                <a:gd name="T12" fmla="*/ 20 w 33"/>
                <a:gd name="T13" fmla="*/ 26 h 26"/>
                <a:gd name="T14" fmla="*/ 5 w 33"/>
                <a:gd name="T15" fmla="*/ 5 h 26"/>
                <a:gd name="T16" fmla="*/ 5 w 33"/>
                <a:gd name="T17" fmla="*/ 13 h 26"/>
                <a:gd name="T18" fmla="*/ 13 w 33"/>
                <a:gd name="T19" fmla="*/ 21 h 26"/>
                <a:gd name="T20" fmla="*/ 20 w 33"/>
                <a:gd name="T21" fmla="*/ 21 h 26"/>
                <a:gd name="T22" fmla="*/ 28 w 33"/>
                <a:gd name="T23" fmla="*/ 13 h 26"/>
                <a:gd name="T24" fmla="*/ 28 w 33"/>
                <a:gd name="T25" fmla="*/ 5 h 26"/>
                <a:gd name="T26" fmla="*/ 5 w 33"/>
                <a:gd name="T27" fmla="*/ 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6">
                  <a:moveTo>
                    <a:pt x="20" y="26"/>
                  </a:moveTo>
                  <a:cubicBezTo>
                    <a:pt x="13" y="26"/>
                    <a:pt x="13" y="26"/>
                    <a:pt x="13" y="26"/>
                  </a:cubicBezTo>
                  <a:cubicBezTo>
                    <a:pt x="6" y="26"/>
                    <a:pt x="0" y="20"/>
                    <a:pt x="0" y="13"/>
                  </a:cubicBezTo>
                  <a:cubicBezTo>
                    <a:pt x="0" y="0"/>
                    <a:pt x="0" y="0"/>
                    <a:pt x="0" y="0"/>
                  </a:cubicBezTo>
                  <a:cubicBezTo>
                    <a:pt x="33" y="0"/>
                    <a:pt x="33" y="0"/>
                    <a:pt x="33" y="0"/>
                  </a:cubicBezTo>
                  <a:cubicBezTo>
                    <a:pt x="33" y="13"/>
                    <a:pt x="33" y="13"/>
                    <a:pt x="33" y="13"/>
                  </a:cubicBezTo>
                  <a:cubicBezTo>
                    <a:pt x="33" y="20"/>
                    <a:pt x="28" y="26"/>
                    <a:pt x="20" y="26"/>
                  </a:cubicBezTo>
                  <a:close/>
                  <a:moveTo>
                    <a:pt x="5" y="5"/>
                  </a:moveTo>
                  <a:cubicBezTo>
                    <a:pt x="5" y="13"/>
                    <a:pt x="5" y="13"/>
                    <a:pt x="5" y="13"/>
                  </a:cubicBezTo>
                  <a:cubicBezTo>
                    <a:pt x="5" y="18"/>
                    <a:pt x="9" y="21"/>
                    <a:pt x="13" y="21"/>
                  </a:cubicBezTo>
                  <a:cubicBezTo>
                    <a:pt x="20" y="21"/>
                    <a:pt x="20" y="21"/>
                    <a:pt x="20" y="21"/>
                  </a:cubicBezTo>
                  <a:cubicBezTo>
                    <a:pt x="25" y="21"/>
                    <a:pt x="28" y="18"/>
                    <a:pt x="28" y="13"/>
                  </a:cubicBezTo>
                  <a:cubicBezTo>
                    <a:pt x="28" y="5"/>
                    <a:pt x="28" y="5"/>
                    <a:pt x="28" y="5"/>
                  </a:cubicBezTo>
                  <a:lnTo>
                    <a:pt x="5" y="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9"/>
            <p:cNvSpPr>
              <a:spLocks noChangeArrowheads="1"/>
            </p:cNvSpPr>
            <p:nvPr userDrawn="1"/>
          </p:nvSpPr>
          <p:spPr bwMode="black">
            <a:xfrm>
              <a:off x="9916588" y="4944108"/>
              <a:ext cx="19050" cy="31908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14"/>
            <p:cNvSpPr>
              <a:spLocks noEditPoints="1"/>
            </p:cNvSpPr>
            <p:nvPr userDrawn="1"/>
          </p:nvSpPr>
          <p:spPr bwMode="black">
            <a:xfrm>
              <a:off x="9927701" y="4161470"/>
              <a:ext cx="274637" cy="663575"/>
            </a:xfrm>
            <a:custGeom>
              <a:avLst/>
              <a:gdLst>
                <a:gd name="T0" fmla="*/ 16 w 73"/>
                <a:gd name="T1" fmla="*/ 177 h 177"/>
                <a:gd name="T2" fmla="*/ 8 w 73"/>
                <a:gd name="T3" fmla="*/ 177 h 177"/>
                <a:gd name="T4" fmla="*/ 8 w 73"/>
                <a:gd name="T5" fmla="*/ 174 h 177"/>
                <a:gd name="T6" fmla="*/ 23 w 73"/>
                <a:gd name="T7" fmla="*/ 151 h 177"/>
                <a:gd name="T8" fmla="*/ 53 w 73"/>
                <a:gd name="T9" fmla="*/ 73 h 177"/>
                <a:gd name="T10" fmla="*/ 53 w 73"/>
                <a:gd name="T11" fmla="*/ 69 h 177"/>
                <a:gd name="T12" fmla="*/ 0 w 73"/>
                <a:gd name="T13" fmla="*/ 5 h 177"/>
                <a:gd name="T14" fmla="*/ 0 w 73"/>
                <a:gd name="T15" fmla="*/ 0 h 177"/>
                <a:gd name="T16" fmla="*/ 0 w 73"/>
                <a:gd name="T17" fmla="*/ 0 h 177"/>
                <a:gd name="T18" fmla="*/ 73 w 73"/>
                <a:gd name="T19" fmla="*/ 69 h 177"/>
                <a:gd name="T20" fmla="*/ 72 w 73"/>
                <a:gd name="T21" fmla="*/ 73 h 177"/>
                <a:gd name="T22" fmla="*/ 32 w 73"/>
                <a:gd name="T23" fmla="*/ 154 h 177"/>
                <a:gd name="T24" fmla="*/ 16 w 73"/>
                <a:gd name="T25" fmla="*/ 175 h 177"/>
                <a:gd name="T26" fmla="*/ 16 w 73"/>
                <a:gd name="T27" fmla="*/ 177 h 177"/>
                <a:gd name="T28" fmla="*/ 37 w 73"/>
                <a:gd name="T29" fmla="*/ 16 h 177"/>
                <a:gd name="T30" fmla="*/ 59 w 73"/>
                <a:gd name="T31" fmla="*/ 69 h 177"/>
                <a:gd name="T32" fmla="*/ 58 w 73"/>
                <a:gd name="T33" fmla="*/ 73 h 177"/>
                <a:gd name="T34" fmla="*/ 32 w 73"/>
                <a:gd name="T35" fmla="*/ 148 h 177"/>
                <a:gd name="T36" fmla="*/ 67 w 73"/>
                <a:gd name="T37" fmla="*/ 73 h 177"/>
                <a:gd name="T38" fmla="*/ 67 w 73"/>
                <a:gd name="T39" fmla="*/ 69 h 177"/>
                <a:gd name="T40" fmla="*/ 37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16" y="177"/>
                  </a:moveTo>
                  <a:cubicBezTo>
                    <a:pt x="8" y="177"/>
                    <a:pt x="8" y="177"/>
                    <a:pt x="8" y="177"/>
                  </a:cubicBezTo>
                  <a:cubicBezTo>
                    <a:pt x="8" y="174"/>
                    <a:pt x="8" y="174"/>
                    <a:pt x="8" y="174"/>
                  </a:cubicBezTo>
                  <a:cubicBezTo>
                    <a:pt x="10" y="166"/>
                    <a:pt x="16" y="159"/>
                    <a:pt x="23" y="151"/>
                  </a:cubicBezTo>
                  <a:cubicBezTo>
                    <a:pt x="35" y="136"/>
                    <a:pt x="52" y="117"/>
                    <a:pt x="53" y="73"/>
                  </a:cubicBezTo>
                  <a:cubicBezTo>
                    <a:pt x="53" y="72"/>
                    <a:pt x="53" y="70"/>
                    <a:pt x="53" y="69"/>
                  </a:cubicBezTo>
                  <a:cubicBezTo>
                    <a:pt x="53" y="34"/>
                    <a:pt x="29" y="5"/>
                    <a:pt x="0" y="5"/>
                  </a:cubicBezTo>
                  <a:cubicBezTo>
                    <a:pt x="0" y="0"/>
                    <a:pt x="0" y="0"/>
                    <a:pt x="0" y="0"/>
                  </a:cubicBezTo>
                  <a:cubicBezTo>
                    <a:pt x="0" y="0"/>
                    <a:pt x="0" y="0"/>
                    <a:pt x="0" y="0"/>
                  </a:cubicBezTo>
                  <a:cubicBezTo>
                    <a:pt x="40" y="0"/>
                    <a:pt x="73" y="31"/>
                    <a:pt x="73" y="69"/>
                  </a:cubicBezTo>
                  <a:cubicBezTo>
                    <a:pt x="73" y="70"/>
                    <a:pt x="73" y="72"/>
                    <a:pt x="72" y="73"/>
                  </a:cubicBezTo>
                  <a:cubicBezTo>
                    <a:pt x="71" y="119"/>
                    <a:pt x="49" y="139"/>
                    <a:pt x="32" y="154"/>
                  </a:cubicBezTo>
                  <a:cubicBezTo>
                    <a:pt x="24" y="162"/>
                    <a:pt x="18" y="168"/>
                    <a:pt x="16" y="175"/>
                  </a:cubicBezTo>
                  <a:lnTo>
                    <a:pt x="16" y="177"/>
                  </a:lnTo>
                  <a:close/>
                  <a:moveTo>
                    <a:pt x="37" y="16"/>
                  </a:moveTo>
                  <a:cubicBezTo>
                    <a:pt x="50" y="29"/>
                    <a:pt x="59" y="48"/>
                    <a:pt x="59" y="69"/>
                  </a:cubicBezTo>
                  <a:cubicBezTo>
                    <a:pt x="59" y="70"/>
                    <a:pt x="59" y="72"/>
                    <a:pt x="58" y="73"/>
                  </a:cubicBezTo>
                  <a:cubicBezTo>
                    <a:pt x="57" y="113"/>
                    <a:pt x="44" y="133"/>
                    <a:pt x="32" y="148"/>
                  </a:cubicBezTo>
                  <a:cubicBezTo>
                    <a:pt x="47" y="134"/>
                    <a:pt x="66" y="114"/>
                    <a:pt x="67" y="73"/>
                  </a:cubicBezTo>
                  <a:cubicBezTo>
                    <a:pt x="67" y="72"/>
                    <a:pt x="67" y="70"/>
                    <a:pt x="67" y="69"/>
                  </a:cubicBezTo>
                  <a:cubicBezTo>
                    <a:pt x="67" y="47"/>
                    <a:pt x="55" y="28"/>
                    <a:pt x="37" y="1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15"/>
            <p:cNvSpPr>
              <a:spLocks noEditPoints="1"/>
            </p:cNvSpPr>
            <p:nvPr userDrawn="1"/>
          </p:nvSpPr>
          <p:spPr bwMode="black">
            <a:xfrm>
              <a:off x="9654651" y="4161470"/>
              <a:ext cx="273050" cy="663575"/>
            </a:xfrm>
            <a:custGeom>
              <a:avLst/>
              <a:gdLst>
                <a:gd name="T0" fmla="*/ 65 w 73"/>
                <a:gd name="T1" fmla="*/ 177 h 177"/>
                <a:gd name="T2" fmla="*/ 57 w 73"/>
                <a:gd name="T3" fmla="*/ 177 h 177"/>
                <a:gd name="T4" fmla="*/ 56 w 73"/>
                <a:gd name="T5" fmla="*/ 175 h 177"/>
                <a:gd name="T6" fmla="*/ 40 w 73"/>
                <a:gd name="T7" fmla="*/ 154 h 177"/>
                <a:gd name="T8" fmla="*/ 0 w 73"/>
                <a:gd name="T9" fmla="*/ 73 h 177"/>
                <a:gd name="T10" fmla="*/ 0 w 73"/>
                <a:gd name="T11" fmla="*/ 69 h 177"/>
                <a:gd name="T12" fmla="*/ 73 w 73"/>
                <a:gd name="T13" fmla="*/ 0 h 177"/>
                <a:gd name="T14" fmla="*/ 73 w 73"/>
                <a:gd name="T15" fmla="*/ 0 h 177"/>
                <a:gd name="T16" fmla="*/ 73 w 73"/>
                <a:gd name="T17" fmla="*/ 5 h 177"/>
                <a:gd name="T18" fmla="*/ 19 w 73"/>
                <a:gd name="T19" fmla="*/ 69 h 177"/>
                <a:gd name="T20" fmla="*/ 19 w 73"/>
                <a:gd name="T21" fmla="*/ 73 h 177"/>
                <a:gd name="T22" fmla="*/ 50 w 73"/>
                <a:gd name="T23" fmla="*/ 151 h 177"/>
                <a:gd name="T24" fmla="*/ 64 w 73"/>
                <a:gd name="T25" fmla="*/ 174 h 177"/>
                <a:gd name="T26" fmla="*/ 65 w 73"/>
                <a:gd name="T27" fmla="*/ 177 h 177"/>
                <a:gd name="T28" fmla="*/ 36 w 73"/>
                <a:gd name="T29" fmla="*/ 16 h 177"/>
                <a:gd name="T30" fmla="*/ 5 w 73"/>
                <a:gd name="T31" fmla="*/ 69 h 177"/>
                <a:gd name="T32" fmla="*/ 5 w 73"/>
                <a:gd name="T33" fmla="*/ 73 h 177"/>
                <a:gd name="T34" fmla="*/ 42 w 73"/>
                <a:gd name="T35" fmla="*/ 149 h 177"/>
                <a:gd name="T36" fmla="*/ 14 w 73"/>
                <a:gd name="T37" fmla="*/ 73 h 177"/>
                <a:gd name="T38" fmla="*/ 14 w 73"/>
                <a:gd name="T39" fmla="*/ 69 h 177"/>
                <a:gd name="T40" fmla="*/ 36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65" y="177"/>
                  </a:moveTo>
                  <a:cubicBezTo>
                    <a:pt x="57" y="177"/>
                    <a:pt x="57" y="177"/>
                    <a:pt x="57" y="177"/>
                  </a:cubicBezTo>
                  <a:cubicBezTo>
                    <a:pt x="56" y="175"/>
                    <a:pt x="56" y="175"/>
                    <a:pt x="56" y="175"/>
                  </a:cubicBezTo>
                  <a:cubicBezTo>
                    <a:pt x="55" y="168"/>
                    <a:pt x="48" y="162"/>
                    <a:pt x="40" y="154"/>
                  </a:cubicBezTo>
                  <a:cubicBezTo>
                    <a:pt x="24" y="139"/>
                    <a:pt x="2" y="119"/>
                    <a:pt x="0" y="73"/>
                  </a:cubicBezTo>
                  <a:cubicBezTo>
                    <a:pt x="0" y="72"/>
                    <a:pt x="0" y="70"/>
                    <a:pt x="0" y="69"/>
                  </a:cubicBezTo>
                  <a:cubicBezTo>
                    <a:pt x="0" y="31"/>
                    <a:pt x="33" y="0"/>
                    <a:pt x="73" y="0"/>
                  </a:cubicBezTo>
                  <a:cubicBezTo>
                    <a:pt x="73" y="0"/>
                    <a:pt x="73" y="0"/>
                    <a:pt x="73" y="0"/>
                  </a:cubicBezTo>
                  <a:cubicBezTo>
                    <a:pt x="73" y="5"/>
                    <a:pt x="73" y="5"/>
                    <a:pt x="73" y="5"/>
                  </a:cubicBezTo>
                  <a:cubicBezTo>
                    <a:pt x="43" y="5"/>
                    <a:pt x="19" y="34"/>
                    <a:pt x="19" y="69"/>
                  </a:cubicBezTo>
                  <a:cubicBezTo>
                    <a:pt x="19" y="70"/>
                    <a:pt x="19" y="72"/>
                    <a:pt x="19" y="73"/>
                  </a:cubicBezTo>
                  <a:cubicBezTo>
                    <a:pt x="21" y="117"/>
                    <a:pt x="38" y="136"/>
                    <a:pt x="50" y="151"/>
                  </a:cubicBezTo>
                  <a:cubicBezTo>
                    <a:pt x="57" y="159"/>
                    <a:pt x="63" y="166"/>
                    <a:pt x="64" y="174"/>
                  </a:cubicBezTo>
                  <a:lnTo>
                    <a:pt x="65" y="177"/>
                  </a:lnTo>
                  <a:close/>
                  <a:moveTo>
                    <a:pt x="36" y="16"/>
                  </a:moveTo>
                  <a:cubicBezTo>
                    <a:pt x="17" y="27"/>
                    <a:pt x="5" y="47"/>
                    <a:pt x="5" y="69"/>
                  </a:cubicBezTo>
                  <a:cubicBezTo>
                    <a:pt x="5" y="70"/>
                    <a:pt x="5" y="72"/>
                    <a:pt x="5" y="73"/>
                  </a:cubicBezTo>
                  <a:cubicBezTo>
                    <a:pt x="7" y="115"/>
                    <a:pt x="26" y="135"/>
                    <a:pt x="42" y="149"/>
                  </a:cubicBezTo>
                  <a:cubicBezTo>
                    <a:pt x="30" y="134"/>
                    <a:pt x="16" y="113"/>
                    <a:pt x="14" y="73"/>
                  </a:cubicBezTo>
                  <a:cubicBezTo>
                    <a:pt x="14" y="72"/>
                    <a:pt x="14" y="70"/>
                    <a:pt x="14" y="69"/>
                  </a:cubicBezTo>
                  <a:cubicBezTo>
                    <a:pt x="14" y="48"/>
                    <a:pt x="23" y="28"/>
                    <a:pt x="36" y="1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16"/>
            <p:cNvSpPr>
              <a:spLocks noEditPoints="1"/>
            </p:cNvSpPr>
            <p:nvPr userDrawn="1"/>
          </p:nvSpPr>
          <p:spPr bwMode="black">
            <a:xfrm>
              <a:off x="9811813" y="4161470"/>
              <a:ext cx="228600" cy="663575"/>
            </a:xfrm>
            <a:custGeom>
              <a:avLst/>
              <a:gdLst>
                <a:gd name="T0" fmla="*/ 39 w 61"/>
                <a:gd name="T1" fmla="*/ 177 h 177"/>
                <a:gd name="T2" fmla="*/ 23 w 61"/>
                <a:gd name="T3" fmla="*/ 177 h 177"/>
                <a:gd name="T4" fmla="*/ 23 w 61"/>
                <a:gd name="T5" fmla="*/ 175 h 177"/>
                <a:gd name="T6" fmla="*/ 16 w 61"/>
                <a:gd name="T7" fmla="*/ 154 h 177"/>
                <a:gd name="T8" fmla="*/ 0 w 61"/>
                <a:gd name="T9" fmla="*/ 73 h 177"/>
                <a:gd name="T10" fmla="*/ 0 w 61"/>
                <a:gd name="T11" fmla="*/ 69 h 177"/>
                <a:gd name="T12" fmla="*/ 31 w 61"/>
                <a:gd name="T13" fmla="*/ 0 h 177"/>
                <a:gd name="T14" fmla="*/ 61 w 61"/>
                <a:gd name="T15" fmla="*/ 69 h 177"/>
                <a:gd name="T16" fmla="*/ 61 w 61"/>
                <a:gd name="T17" fmla="*/ 73 h 177"/>
                <a:gd name="T18" fmla="*/ 46 w 61"/>
                <a:gd name="T19" fmla="*/ 154 h 177"/>
                <a:gd name="T20" fmla="*/ 39 w 61"/>
                <a:gd name="T21" fmla="*/ 175 h 177"/>
                <a:gd name="T22" fmla="*/ 39 w 61"/>
                <a:gd name="T23" fmla="*/ 177 h 177"/>
                <a:gd name="T24" fmla="*/ 28 w 61"/>
                <a:gd name="T25" fmla="*/ 172 h 177"/>
                <a:gd name="T26" fmla="*/ 34 w 61"/>
                <a:gd name="T27" fmla="*/ 172 h 177"/>
                <a:gd name="T28" fmla="*/ 41 w 61"/>
                <a:gd name="T29" fmla="*/ 152 h 177"/>
                <a:gd name="T30" fmla="*/ 56 w 61"/>
                <a:gd name="T31" fmla="*/ 73 h 177"/>
                <a:gd name="T32" fmla="*/ 56 w 61"/>
                <a:gd name="T33" fmla="*/ 69 h 177"/>
                <a:gd name="T34" fmla="*/ 31 w 61"/>
                <a:gd name="T35" fmla="*/ 5 h 177"/>
                <a:gd name="T36" fmla="*/ 5 w 61"/>
                <a:gd name="T37" fmla="*/ 69 h 177"/>
                <a:gd name="T38" fmla="*/ 6 w 61"/>
                <a:gd name="T39" fmla="*/ 72 h 177"/>
                <a:gd name="T40" fmla="*/ 21 w 61"/>
                <a:gd name="T41" fmla="*/ 152 h 177"/>
                <a:gd name="T42" fmla="*/ 28 w 61"/>
                <a:gd name="T43" fmla="*/ 17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177">
                  <a:moveTo>
                    <a:pt x="39" y="177"/>
                  </a:moveTo>
                  <a:cubicBezTo>
                    <a:pt x="23" y="177"/>
                    <a:pt x="23" y="177"/>
                    <a:pt x="23" y="177"/>
                  </a:cubicBezTo>
                  <a:cubicBezTo>
                    <a:pt x="23" y="175"/>
                    <a:pt x="23" y="175"/>
                    <a:pt x="23" y="175"/>
                  </a:cubicBezTo>
                  <a:cubicBezTo>
                    <a:pt x="22" y="167"/>
                    <a:pt x="20" y="161"/>
                    <a:pt x="16" y="154"/>
                  </a:cubicBezTo>
                  <a:cubicBezTo>
                    <a:pt x="10" y="139"/>
                    <a:pt x="1" y="118"/>
                    <a:pt x="0" y="73"/>
                  </a:cubicBezTo>
                  <a:cubicBezTo>
                    <a:pt x="0" y="71"/>
                    <a:pt x="0" y="70"/>
                    <a:pt x="0" y="69"/>
                  </a:cubicBezTo>
                  <a:cubicBezTo>
                    <a:pt x="0" y="31"/>
                    <a:pt x="14" y="0"/>
                    <a:pt x="31" y="0"/>
                  </a:cubicBezTo>
                  <a:cubicBezTo>
                    <a:pt x="48" y="0"/>
                    <a:pt x="61" y="31"/>
                    <a:pt x="61" y="69"/>
                  </a:cubicBezTo>
                  <a:cubicBezTo>
                    <a:pt x="61" y="70"/>
                    <a:pt x="61" y="72"/>
                    <a:pt x="61" y="73"/>
                  </a:cubicBezTo>
                  <a:cubicBezTo>
                    <a:pt x="61" y="118"/>
                    <a:pt x="52" y="139"/>
                    <a:pt x="46" y="154"/>
                  </a:cubicBezTo>
                  <a:cubicBezTo>
                    <a:pt x="42" y="161"/>
                    <a:pt x="40" y="167"/>
                    <a:pt x="39" y="175"/>
                  </a:cubicBezTo>
                  <a:lnTo>
                    <a:pt x="39" y="177"/>
                  </a:lnTo>
                  <a:close/>
                  <a:moveTo>
                    <a:pt x="28" y="172"/>
                  </a:moveTo>
                  <a:cubicBezTo>
                    <a:pt x="34" y="172"/>
                    <a:pt x="34" y="172"/>
                    <a:pt x="34" y="172"/>
                  </a:cubicBezTo>
                  <a:cubicBezTo>
                    <a:pt x="35" y="165"/>
                    <a:pt x="38" y="159"/>
                    <a:pt x="41" y="152"/>
                  </a:cubicBezTo>
                  <a:cubicBezTo>
                    <a:pt x="47" y="137"/>
                    <a:pt x="55" y="117"/>
                    <a:pt x="56" y="73"/>
                  </a:cubicBezTo>
                  <a:cubicBezTo>
                    <a:pt x="56" y="72"/>
                    <a:pt x="56" y="70"/>
                    <a:pt x="56" y="69"/>
                  </a:cubicBezTo>
                  <a:cubicBezTo>
                    <a:pt x="56" y="35"/>
                    <a:pt x="45" y="5"/>
                    <a:pt x="31" y="5"/>
                  </a:cubicBezTo>
                  <a:cubicBezTo>
                    <a:pt x="17" y="5"/>
                    <a:pt x="5" y="35"/>
                    <a:pt x="5" y="69"/>
                  </a:cubicBezTo>
                  <a:cubicBezTo>
                    <a:pt x="5" y="70"/>
                    <a:pt x="5" y="71"/>
                    <a:pt x="6" y="72"/>
                  </a:cubicBezTo>
                  <a:cubicBezTo>
                    <a:pt x="6" y="117"/>
                    <a:pt x="15" y="137"/>
                    <a:pt x="21" y="152"/>
                  </a:cubicBezTo>
                  <a:cubicBezTo>
                    <a:pt x="24" y="159"/>
                    <a:pt x="27" y="165"/>
                    <a:pt x="28" y="17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Freeform 17"/>
          <p:cNvSpPr>
            <a:spLocks noEditPoints="1"/>
          </p:cNvSpPr>
          <p:nvPr userDrawn="1"/>
        </p:nvSpPr>
        <p:spPr bwMode="black">
          <a:xfrm>
            <a:off x="8081235" y="4584121"/>
            <a:ext cx="564356" cy="379809"/>
          </a:xfrm>
          <a:custGeom>
            <a:avLst/>
            <a:gdLst>
              <a:gd name="T0" fmla="*/ 162 w 201"/>
              <a:gd name="T1" fmla="*/ 135 h 135"/>
              <a:gd name="T2" fmla="*/ 39 w 201"/>
              <a:gd name="T3" fmla="*/ 135 h 135"/>
              <a:gd name="T4" fmla="*/ 0 w 201"/>
              <a:gd name="T5" fmla="*/ 96 h 135"/>
              <a:gd name="T6" fmla="*/ 39 w 201"/>
              <a:gd name="T7" fmla="*/ 57 h 135"/>
              <a:gd name="T8" fmla="*/ 40 w 201"/>
              <a:gd name="T9" fmla="*/ 57 h 135"/>
              <a:gd name="T10" fmla="*/ 107 w 201"/>
              <a:gd name="T11" fmla="*/ 0 h 135"/>
              <a:gd name="T12" fmla="*/ 174 w 201"/>
              <a:gd name="T13" fmla="*/ 59 h 135"/>
              <a:gd name="T14" fmla="*/ 201 w 201"/>
              <a:gd name="T15" fmla="*/ 96 h 135"/>
              <a:gd name="T16" fmla="*/ 162 w 201"/>
              <a:gd name="T17" fmla="*/ 135 h 135"/>
              <a:gd name="T18" fmla="*/ 39 w 201"/>
              <a:gd name="T19" fmla="*/ 62 h 135"/>
              <a:gd name="T20" fmla="*/ 6 w 201"/>
              <a:gd name="T21" fmla="*/ 96 h 135"/>
              <a:gd name="T22" fmla="*/ 39 w 201"/>
              <a:gd name="T23" fmla="*/ 130 h 135"/>
              <a:gd name="T24" fmla="*/ 162 w 201"/>
              <a:gd name="T25" fmla="*/ 130 h 135"/>
              <a:gd name="T26" fmla="*/ 196 w 201"/>
              <a:gd name="T27" fmla="*/ 96 h 135"/>
              <a:gd name="T28" fmla="*/ 171 w 201"/>
              <a:gd name="T29" fmla="*/ 63 h 135"/>
              <a:gd name="T30" fmla="*/ 169 w 201"/>
              <a:gd name="T31" fmla="*/ 63 h 135"/>
              <a:gd name="T32" fmla="*/ 169 w 201"/>
              <a:gd name="T33" fmla="*/ 61 h 135"/>
              <a:gd name="T34" fmla="*/ 107 w 201"/>
              <a:gd name="T35" fmla="*/ 6 h 135"/>
              <a:gd name="T36" fmla="*/ 45 w 201"/>
              <a:gd name="T37" fmla="*/ 60 h 135"/>
              <a:gd name="T38" fmla="*/ 45 w 201"/>
              <a:gd name="T39" fmla="*/ 63 h 135"/>
              <a:gd name="T40" fmla="*/ 42 w 201"/>
              <a:gd name="T41" fmla="*/ 62 h 135"/>
              <a:gd name="T42" fmla="*/ 39 w 201"/>
              <a:gd name="T43" fmla="*/ 6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1" h="135">
                <a:moveTo>
                  <a:pt x="162" y="135"/>
                </a:moveTo>
                <a:cubicBezTo>
                  <a:pt x="39" y="135"/>
                  <a:pt x="39" y="135"/>
                  <a:pt x="39" y="135"/>
                </a:cubicBezTo>
                <a:cubicBezTo>
                  <a:pt x="18" y="135"/>
                  <a:pt x="0" y="118"/>
                  <a:pt x="0" y="96"/>
                </a:cubicBezTo>
                <a:cubicBezTo>
                  <a:pt x="0" y="75"/>
                  <a:pt x="18" y="57"/>
                  <a:pt x="39" y="57"/>
                </a:cubicBezTo>
                <a:cubicBezTo>
                  <a:pt x="40" y="57"/>
                  <a:pt x="40" y="57"/>
                  <a:pt x="40" y="57"/>
                </a:cubicBezTo>
                <a:cubicBezTo>
                  <a:pt x="46" y="25"/>
                  <a:pt x="74" y="0"/>
                  <a:pt x="107" y="0"/>
                </a:cubicBezTo>
                <a:cubicBezTo>
                  <a:pt x="141" y="0"/>
                  <a:pt x="169" y="25"/>
                  <a:pt x="174" y="59"/>
                </a:cubicBezTo>
                <a:cubicBezTo>
                  <a:pt x="190" y="64"/>
                  <a:pt x="201" y="79"/>
                  <a:pt x="201" y="96"/>
                </a:cubicBezTo>
                <a:cubicBezTo>
                  <a:pt x="201" y="118"/>
                  <a:pt x="184" y="135"/>
                  <a:pt x="162" y="135"/>
                </a:cubicBezTo>
                <a:close/>
                <a:moveTo>
                  <a:pt x="39" y="62"/>
                </a:moveTo>
                <a:cubicBezTo>
                  <a:pt x="21" y="62"/>
                  <a:pt x="6" y="77"/>
                  <a:pt x="6" y="96"/>
                </a:cubicBezTo>
                <a:cubicBezTo>
                  <a:pt x="6" y="115"/>
                  <a:pt x="21" y="130"/>
                  <a:pt x="39" y="130"/>
                </a:cubicBezTo>
                <a:cubicBezTo>
                  <a:pt x="162" y="130"/>
                  <a:pt x="162" y="130"/>
                  <a:pt x="162" y="130"/>
                </a:cubicBezTo>
                <a:cubicBezTo>
                  <a:pt x="181" y="130"/>
                  <a:pt x="196" y="115"/>
                  <a:pt x="196" y="96"/>
                </a:cubicBezTo>
                <a:cubicBezTo>
                  <a:pt x="196" y="81"/>
                  <a:pt x="186" y="67"/>
                  <a:pt x="171" y="63"/>
                </a:cubicBezTo>
                <a:cubicBezTo>
                  <a:pt x="169" y="63"/>
                  <a:pt x="169" y="63"/>
                  <a:pt x="169" y="63"/>
                </a:cubicBezTo>
                <a:cubicBezTo>
                  <a:pt x="169" y="61"/>
                  <a:pt x="169" y="61"/>
                  <a:pt x="169" y="61"/>
                </a:cubicBezTo>
                <a:cubicBezTo>
                  <a:pt x="166" y="29"/>
                  <a:pt x="139" y="6"/>
                  <a:pt x="107" y="6"/>
                </a:cubicBezTo>
                <a:cubicBezTo>
                  <a:pt x="76" y="6"/>
                  <a:pt x="49" y="29"/>
                  <a:pt x="45" y="60"/>
                </a:cubicBezTo>
                <a:cubicBezTo>
                  <a:pt x="45" y="63"/>
                  <a:pt x="45" y="63"/>
                  <a:pt x="45" y="63"/>
                </a:cubicBezTo>
                <a:cubicBezTo>
                  <a:pt x="42" y="62"/>
                  <a:pt x="42" y="62"/>
                  <a:pt x="42" y="62"/>
                </a:cubicBezTo>
                <a:cubicBezTo>
                  <a:pt x="41" y="62"/>
                  <a:pt x="40" y="62"/>
                  <a:pt x="39" y="62"/>
                </a:cubicBez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dirty="0"/>
          </a:p>
        </p:txBody>
      </p:sp>
      <p:grpSp>
        <p:nvGrpSpPr>
          <p:cNvPr id="66" name="sun"/>
          <p:cNvGrpSpPr/>
          <p:nvPr userDrawn="1"/>
        </p:nvGrpSpPr>
        <p:grpSpPr bwMode="black">
          <a:xfrm>
            <a:off x="8170532" y="4210264"/>
            <a:ext cx="264319" cy="261938"/>
            <a:chOff x="6678613" y="2182813"/>
            <a:chExt cx="352425" cy="349250"/>
          </a:xfrm>
          <a:solidFill>
            <a:schemeClr val="accent5"/>
          </a:solidFill>
        </p:grpSpPr>
        <p:sp>
          <p:nvSpPr>
            <p:cNvPr id="67" name="Rectangle 18"/>
            <p:cNvSpPr>
              <a:spLocks noChangeArrowheads="1"/>
            </p:cNvSpPr>
            <p:nvPr userDrawn="1"/>
          </p:nvSpPr>
          <p:spPr bwMode="black">
            <a:xfrm>
              <a:off x="6843713" y="2408238"/>
              <a:ext cx="19050" cy="1238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19"/>
            <p:cNvSpPr>
              <a:spLocks noChangeArrowheads="1"/>
            </p:cNvSpPr>
            <p:nvPr userDrawn="1"/>
          </p:nvSpPr>
          <p:spPr bwMode="black">
            <a:xfrm>
              <a:off x="6678613" y="2347913"/>
              <a:ext cx="123825" cy="1905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20"/>
            <p:cNvSpPr>
              <a:spLocks/>
            </p:cNvSpPr>
            <p:nvPr userDrawn="1"/>
          </p:nvSpPr>
          <p:spPr bwMode="black">
            <a:xfrm>
              <a:off x="6723063" y="2386013"/>
              <a:ext cx="101600" cy="104775"/>
            </a:xfrm>
            <a:custGeom>
              <a:avLst/>
              <a:gdLst>
                <a:gd name="T0" fmla="*/ 8 w 64"/>
                <a:gd name="T1" fmla="*/ 66 h 66"/>
                <a:gd name="T2" fmla="*/ 0 w 64"/>
                <a:gd name="T3" fmla="*/ 56 h 66"/>
                <a:gd name="T4" fmla="*/ 55 w 64"/>
                <a:gd name="T5" fmla="*/ 0 h 66"/>
                <a:gd name="T6" fmla="*/ 64 w 64"/>
                <a:gd name="T7" fmla="*/ 9 h 66"/>
                <a:gd name="T8" fmla="*/ 8 w 64"/>
                <a:gd name="T9" fmla="*/ 66 h 66"/>
              </a:gdLst>
              <a:ahLst/>
              <a:cxnLst>
                <a:cxn ang="0">
                  <a:pos x="T0" y="T1"/>
                </a:cxn>
                <a:cxn ang="0">
                  <a:pos x="T2" y="T3"/>
                </a:cxn>
                <a:cxn ang="0">
                  <a:pos x="T4" y="T5"/>
                </a:cxn>
                <a:cxn ang="0">
                  <a:pos x="T6" y="T7"/>
                </a:cxn>
                <a:cxn ang="0">
                  <a:pos x="T8" y="T9"/>
                </a:cxn>
              </a:cxnLst>
              <a:rect l="0" t="0" r="r" b="b"/>
              <a:pathLst>
                <a:path w="64" h="66">
                  <a:moveTo>
                    <a:pt x="8" y="66"/>
                  </a:moveTo>
                  <a:lnTo>
                    <a:pt x="0" y="56"/>
                  </a:lnTo>
                  <a:lnTo>
                    <a:pt x="55" y="0"/>
                  </a:lnTo>
                  <a:lnTo>
                    <a:pt x="64" y="9"/>
                  </a:lnTo>
                  <a:lnTo>
                    <a:pt x="8" y="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21"/>
            <p:cNvSpPr>
              <a:spLocks/>
            </p:cNvSpPr>
            <p:nvPr userDrawn="1"/>
          </p:nvSpPr>
          <p:spPr bwMode="black">
            <a:xfrm>
              <a:off x="6723063" y="2227263"/>
              <a:ext cx="101600" cy="101600"/>
            </a:xfrm>
            <a:custGeom>
              <a:avLst/>
              <a:gdLst>
                <a:gd name="T0" fmla="*/ 57 w 64"/>
                <a:gd name="T1" fmla="*/ 64 h 64"/>
                <a:gd name="T2" fmla="*/ 0 w 64"/>
                <a:gd name="T3" fmla="*/ 10 h 64"/>
                <a:gd name="T4" fmla="*/ 8 w 64"/>
                <a:gd name="T5" fmla="*/ 0 h 64"/>
                <a:gd name="T6" fmla="*/ 64 w 64"/>
                <a:gd name="T7" fmla="*/ 57 h 64"/>
                <a:gd name="T8" fmla="*/ 57 w 64"/>
                <a:gd name="T9" fmla="*/ 64 h 64"/>
              </a:gdLst>
              <a:ahLst/>
              <a:cxnLst>
                <a:cxn ang="0">
                  <a:pos x="T0" y="T1"/>
                </a:cxn>
                <a:cxn ang="0">
                  <a:pos x="T2" y="T3"/>
                </a:cxn>
                <a:cxn ang="0">
                  <a:pos x="T4" y="T5"/>
                </a:cxn>
                <a:cxn ang="0">
                  <a:pos x="T6" y="T7"/>
                </a:cxn>
                <a:cxn ang="0">
                  <a:pos x="T8" y="T9"/>
                </a:cxn>
              </a:cxnLst>
              <a:rect l="0" t="0" r="r" b="b"/>
              <a:pathLst>
                <a:path w="64" h="64">
                  <a:moveTo>
                    <a:pt x="57" y="64"/>
                  </a:moveTo>
                  <a:lnTo>
                    <a:pt x="0" y="10"/>
                  </a:lnTo>
                  <a:lnTo>
                    <a:pt x="8" y="0"/>
                  </a:lnTo>
                  <a:lnTo>
                    <a:pt x="64" y="57"/>
                  </a:lnTo>
                  <a:lnTo>
                    <a:pt x="57" y="6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22"/>
            <p:cNvSpPr>
              <a:spLocks/>
            </p:cNvSpPr>
            <p:nvPr userDrawn="1"/>
          </p:nvSpPr>
          <p:spPr bwMode="black">
            <a:xfrm>
              <a:off x="6686550" y="2284413"/>
              <a:ext cx="123825" cy="63500"/>
            </a:xfrm>
            <a:custGeom>
              <a:avLst/>
              <a:gdLst>
                <a:gd name="T0" fmla="*/ 73 w 78"/>
                <a:gd name="T1" fmla="*/ 40 h 40"/>
                <a:gd name="T2" fmla="*/ 0 w 78"/>
                <a:gd name="T3" fmla="*/ 12 h 40"/>
                <a:gd name="T4" fmla="*/ 5 w 78"/>
                <a:gd name="T5" fmla="*/ 0 h 40"/>
                <a:gd name="T6" fmla="*/ 78 w 78"/>
                <a:gd name="T7" fmla="*/ 28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2"/>
                  </a:lnTo>
                  <a:lnTo>
                    <a:pt x="5" y="0"/>
                  </a:lnTo>
                  <a:lnTo>
                    <a:pt x="78" y="28"/>
                  </a:lnTo>
                  <a:lnTo>
                    <a:pt x="73"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23"/>
            <p:cNvSpPr>
              <a:spLocks/>
            </p:cNvSpPr>
            <p:nvPr userDrawn="1"/>
          </p:nvSpPr>
          <p:spPr bwMode="black">
            <a:xfrm>
              <a:off x="6780213" y="2400300"/>
              <a:ext cx="63500" cy="123825"/>
            </a:xfrm>
            <a:custGeom>
              <a:avLst/>
              <a:gdLst>
                <a:gd name="T0" fmla="*/ 12 w 40"/>
                <a:gd name="T1" fmla="*/ 78 h 78"/>
                <a:gd name="T2" fmla="*/ 0 w 40"/>
                <a:gd name="T3" fmla="*/ 73 h 78"/>
                <a:gd name="T4" fmla="*/ 28 w 40"/>
                <a:gd name="T5" fmla="*/ 0 h 78"/>
                <a:gd name="T6" fmla="*/ 40 w 40"/>
                <a:gd name="T7" fmla="*/ 5 h 78"/>
                <a:gd name="T8" fmla="*/ 12 w 40"/>
                <a:gd name="T9" fmla="*/ 78 h 78"/>
              </a:gdLst>
              <a:ahLst/>
              <a:cxnLst>
                <a:cxn ang="0">
                  <a:pos x="T0" y="T1"/>
                </a:cxn>
                <a:cxn ang="0">
                  <a:pos x="T2" y="T3"/>
                </a:cxn>
                <a:cxn ang="0">
                  <a:pos x="T4" y="T5"/>
                </a:cxn>
                <a:cxn ang="0">
                  <a:pos x="T6" y="T7"/>
                </a:cxn>
                <a:cxn ang="0">
                  <a:pos x="T8" y="T9"/>
                </a:cxn>
              </a:cxnLst>
              <a:rect l="0" t="0" r="r" b="b"/>
              <a:pathLst>
                <a:path w="40" h="78">
                  <a:moveTo>
                    <a:pt x="12" y="78"/>
                  </a:moveTo>
                  <a:lnTo>
                    <a:pt x="0" y="73"/>
                  </a:lnTo>
                  <a:lnTo>
                    <a:pt x="28" y="0"/>
                  </a:lnTo>
                  <a:lnTo>
                    <a:pt x="40" y="5"/>
                  </a:lnTo>
                  <a:lnTo>
                    <a:pt x="12" y="7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24"/>
            <p:cNvSpPr>
              <a:spLocks/>
            </p:cNvSpPr>
            <p:nvPr userDrawn="1"/>
          </p:nvSpPr>
          <p:spPr bwMode="black">
            <a:xfrm>
              <a:off x="6777038" y="2193925"/>
              <a:ext cx="66675" cy="120650"/>
            </a:xfrm>
            <a:custGeom>
              <a:avLst/>
              <a:gdLst>
                <a:gd name="T0" fmla="*/ 30 w 42"/>
                <a:gd name="T1" fmla="*/ 76 h 76"/>
                <a:gd name="T2" fmla="*/ 0 w 42"/>
                <a:gd name="T3" fmla="*/ 5 h 76"/>
                <a:gd name="T4" fmla="*/ 11 w 42"/>
                <a:gd name="T5" fmla="*/ 0 h 76"/>
                <a:gd name="T6" fmla="*/ 42 w 42"/>
                <a:gd name="T7" fmla="*/ 71 h 76"/>
                <a:gd name="T8" fmla="*/ 30 w 42"/>
                <a:gd name="T9" fmla="*/ 76 h 76"/>
              </a:gdLst>
              <a:ahLst/>
              <a:cxnLst>
                <a:cxn ang="0">
                  <a:pos x="T0" y="T1"/>
                </a:cxn>
                <a:cxn ang="0">
                  <a:pos x="T2" y="T3"/>
                </a:cxn>
                <a:cxn ang="0">
                  <a:pos x="T4" y="T5"/>
                </a:cxn>
                <a:cxn ang="0">
                  <a:pos x="T6" y="T7"/>
                </a:cxn>
                <a:cxn ang="0">
                  <a:pos x="T8" y="T9"/>
                </a:cxn>
              </a:cxnLst>
              <a:rect l="0" t="0" r="r" b="b"/>
              <a:pathLst>
                <a:path w="42" h="76">
                  <a:moveTo>
                    <a:pt x="30" y="76"/>
                  </a:moveTo>
                  <a:lnTo>
                    <a:pt x="0" y="5"/>
                  </a:lnTo>
                  <a:lnTo>
                    <a:pt x="11" y="0"/>
                  </a:lnTo>
                  <a:lnTo>
                    <a:pt x="42" y="71"/>
                  </a:lnTo>
                  <a:lnTo>
                    <a:pt x="30" y="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25"/>
            <p:cNvSpPr>
              <a:spLocks/>
            </p:cNvSpPr>
            <p:nvPr userDrawn="1"/>
          </p:nvSpPr>
          <p:spPr bwMode="black">
            <a:xfrm>
              <a:off x="6689725" y="2370138"/>
              <a:ext cx="120650" cy="63500"/>
            </a:xfrm>
            <a:custGeom>
              <a:avLst/>
              <a:gdLst>
                <a:gd name="T0" fmla="*/ 5 w 76"/>
                <a:gd name="T1" fmla="*/ 40 h 40"/>
                <a:gd name="T2" fmla="*/ 0 w 76"/>
                <a:gd name="T3" fmla="*/ 31 h 40"/>
                <a:gd name="T4" fmla="*/ 71 w 76"/>
                <a:gd name="T5" fmla="*/ 0 h 40"/>
                <a:gd name="T6" fmla="*/ 76 w 76"/>
                <a:gd name="T7" fmla="*/ 10 h 40"/>
                <a:gd name="T8" fmla="*/ 5 w 76"/>
                <a:gd name="T9" fmla="*/ 40 h 40"/>
              </a:gdLst>
              <a:ahLst/>
              <a:cxnLst>
                <a:cxn ang="0">
                  <a:pos x="T0" y="T1"/>
                </a:cxn>
                <a:cxn ang="0">
                  <a:pos x="T2" y="T3"/>
                </a:cxn>
                <a:cxn ang="0">
                  <a:pos x="T4" y="T5"/>
                </a:cxn>
                <a:cxn ang="0">
                  <a:pos x="T6" y="T7"/>
                </a:cxn>
                <a:cxn ang="0">
                  <a:pos x="T8" y="T9"/>
                </a:cxn>
              </a:cxnLst>
              <a:rect l="0" t="0" r="r" b="b"/>
              <a:pathLst>
                <a:path w="76" h="40">
                  <a:moveTo>
                    <a:pt x="5" y="40"/>
                  </a:moveTo>
                  <a:lnTo>
                    <a:pt x="0" y="31"/>
                  </a:lnTo>
                  <a:lnTo>
                    <a:pt x="71" y="0"/>
                  </a:lnTo>
                  <a:lnTo>
                    <a:pt x="76" y="10"/>
                  </a:lnTo>
                  <a:lnTo>
                    <a:pt x="5"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Rectangle 26"/>
            <p:cNvSpPr>
              <a:spLocks noChangeArrowheads="1"/>
            </p:cNvSpPr>
            <p:nvPr userDrawn="1"/>
          </p:nvSpPr>
          <p:spPr bwMode="black">
            <a:xfrm>
              <a:off x="6904038" y="2347913"/>
              <a:ext cx="127000" cy="1905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27"/>
            <p:cNvSpPr>
              <a:spLocks/>
            </p:cNvSpPr>
            <p:nvPr userDrawn="1"/>
          </p:nvSpPr>
          <p:spPr bwMode="black">
            <a:xfrm>
              <a:off x="6881813" y="2386013"/>
              <a:ext cx="104775" cy="104775"/>
            </a:xfrm>
            <a:custGeom>
              <a:avLst/>
              <a:gdLst>
                <a:gd name="T0" fmla="*/ 56 w 66"/>
                <a:gd name="T1" fmla="*/ 66 h 66"/>
                <a:gd name="T2" fmla="*/ 0 w 66"/>
                <a:gd name="T3" fmla="*/ 9 h 66"/>
                <a:gd name="T4" fmla="*/ 9 w 66"/>
                <a:gd name="T5" fmla="*/ 0 h 66"/>
                <a:gd name="T6" fmla="*/ 66 w 66"/>
                <a:gd name="T7" fmla="*/ 56 h 66"/>
                <a:gd name="T8" fmla="*/ 56 w 66"/>
                <a:gd name="T9" fmla="*/ 66 h 66"/>
              </a:gdLst>
              <a:ahLst/>
              <a:cxnLst>
                <a:cxn ang="0">
                  <a:pos x="T0" y="T1"/>
                </a:cxn>
                <a:cxn ang="0">
                  <a:pos x="T2" y="T3"/>
                </a:cxn>
                <a:cxn ang="0">
                  <a:pos x="T4" y="T5"/>
                </a:cxn>
                <a:cxn ang="0">
                  <a:pos x="T6" y="T7"/>
                </a:cxn>
                <a:cxn ang="0">
                  <a:pos x="T8" y="T9"/>
                </a:cxn>
              </a:cxnLst>
              <a:rect l="0" t="0" r="r" b="b"/>
              <a:pathLst>
                <a:path w="66" h="66">
                  <a:moveTo>
                    <a:pt x="56" y="66"/>
                  </a:moveTo>
                  <a:lnTo>
                    <a:pt x="0" y="9"/>
                  </a:lnTo>
                  <a:lnTo>
                    <a:pt x="9" y="0"/>
                  </a:lnTo>
                  <a:lnTo>
                    <a:pt x="66" y="56"/>
                  </a:lnTo>
                  <a:lnTo>
                    <a:pt x="56" y="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28"/>
            <p:cNvSpPr>
              <a:spLocks/>
            </p:cNvSpPr>
            <p:nvPr userDrawn="1"/>
          </p:nvSpPr>
          <p:spPr bwMode="black">
            <a:xfrm>
              <a:off x="6881813" y="2227263"/>
              <a:ext cx="104775" cy="101600"/>
            </a:xfrm>
            <a:custGeom>
              <a:avLst/>
              <a:gdLst>
                <a:gd name="T0" fmla="*/ 9 w 66"/>
                <a:gd name="T1" fmla="*/ 64 h 64"/>
                <a:gd name="T2" fmla="*/ 0 w 66"/>
                <a:gd name="T3" fmla="*/ 57 h 64"/>
                <a:gd name="T4" fmla="*/ 56 w 66"/>
                <a:gd name="T5" fmla="*/ 0 h 64"/>
                <a:gd name="T6" fmla="*/ 66 w 66"/>
                <a:gd name="T7" fmla="*/ 10 h 64"/>
                <a:gd name="T8" fmla="*/ 9 w 66"/>
                <a:gd name="T9" fmla="*/ 64 h 64"/>
              </a:gdLst>
              <a:ahLst/>
              <a:cxnLst>
                <a:cxn ang="0">
                  <a:pos x="T0" y="T1"/>
                </a:cxn>
                <a:cxn ang="0">
                  <a:pos x="T2" y="T3"/>
                </a:cxn>
                <a:cxn ang="0">
                  <a:pos x="T4" y="T5"/>
                </a:cxn>
                <a:cxn ang="0">
                  <a:pos x="T6" y="T7"/>
                </a:cxn>
                <a:cxn ang="0">
                  <a:pos x="T8" y="T9"/>
                </a:cxn>
              </a:cxnLst>
              <a:rect l="0" t="0" r="r" b="b"/>
              <a:pathLst>
                <a:path w="66" h="64">
                  <a:moveTo>
                    <a:pt x="9" y="64"/>
                  </a:moveTo>
                  <a:lnTo>
                    <a:pt x="0" y="57"/>
                  </a:lnTo>
                  <a:lnTo>
                    <a:pt x="56" y="0"/>
                  </a:lnTo>
                  <a:lnTo>
                    <a:pt x="66" y="10"/>
                  </a:lnTo>
                  <a:lnTo>
                    <a:pt x="9" y="6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29"/>
            <p:cNvSpPr>
              <a:spLocks/>
            </p:cNvSpPr>
            <p:nvPr userDrawn="1"/>
          </p:nvSpPr>
          <p:spPr bwMode="black">
            <a:xfrm>
              <a:off x="6896100" y="2284413"/>
              <a:ext cx="123825" cy="63500"/>
            </a:xfrm>
            <a:custGeom>
              <a:avLst/>
              <a:gdLst>
                <a:gd name="T0" fmla="*/ 5 w 78"/>
                <a:gd name="T1" fmla="*/ 40 h 40"/>
                <a:gd name="T2" fmla="*/ 0 w 78"/>
                <a:gd name="T3" fmla="*/ 28 h 40"/>
                <a:gd name="T4" fmla="*/ 73 w 78"/>
                <a:gd name="T5" fmla="*/ 0 h 40"/>
                <a:gd name="T6" fmla="*/ 78 w 78"/>
                <a:gd name="T7" fmla="*/ 12 h 40"/>
                <a:gd name="T8" fmla="*/ 5 w 78"/>
                <a:gd name="T9" fmla="*/ 40 h 40"/>
              </a:gdLst>
              <a:ahLst/>
              <a:cxnLst>
                <a:cxn ang="0">
                  <a:pos x="T0" y="T1"/>
                </a:cxn>
                <a:cxn ang="0">
                  <a:pos x="T2" y="T3"/>
                </a:cxn>
                <a:cxn ang="0">
                  <a:pos x="T4" y="T5"/>
                </a:cxn>
                <a:cxn ang="0">
                  <a:pos x="T6" y="T7"/>
                </a:cxn>
                <a:cxn ang="0">
                  <a:pos x="T8" y="T9"/>
                </a:cxn>
              </a:cxnLst>
              <a:rect l="0" t="0" r="r" b="b"/>
              <a:pathLst>
                <a:path w="78" h="40">
                  <a:moveTo>
                    <a:pt x="5" y="40"/>
                  </a:moveTo>
                  <a:lnTo>
                    <a:pt x="0" y="28"/>
                  </a:lnTo>
                  <a:lnTo>
                    <a:pt x="73" y="0"/>
                  </a:lnTo>
                  <a:lnTo>
                    <a:pt x="78" y="12"/>
                  </a:lnTo>
                  <a:lnTo>
                    <a:pt x="5"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30"/>
            <p:cNvSpPr>
              <a:spLocks/>
            </p:cNvSpPr>
            <p:nvPr userDrawn="1"/>
          </p:nvSpPr>
          <p:spPr bwMode="black">
            <a:xfrm>
              <a:off x="6865938" y="2400300"/>
              <a:ext cx="63500" cy="123825"/>
            </a:xfrm>
            <a:custGeom>
              <a:avLst/>
              <a:gdLst>
                <a:gd name="T0" fmla="*/ 29 w 40"/>
                <a:gd name="T1" fmla="*/ 78 h 78"/>
                <a:gd name="T2" fmla="*/ 0 w 40"/>
                <a:gd name="T3" fmla="*/ 5 h 78"/>
                <a:gd name="T4" fmla="*/ 10 w 40"/>
                <a:gd name="T5" fmla="*/ 0 h 78"/>
                <a:gd name="T6" fmla="*/ 40 w 40"/>
                <a:gd name="T7" fmla="*/ 73 h 78"/>
                <a:gd name="T8" fmla="*/ 29 w 40"/>
                <a:gd name="T9" fmla="*/ 78 h 78"/>
              </a:gdLst>
              <a:ahLst/>
              <a:cxnLst>
                <a:cxn ang="0">
                  <a:pos x="T0" y="T1"/>
                </a:cxn>
                <a:cxn ang="0">
                  <a:pos x="T2" y="T3"/>
                </a:cxn>
                <a:cxn ang="0">
                  <a:pos x="T4" y="T5"/>
                </a:cxn>
                <a:cxn ang="0">
                  <a:pos x="T6" y="T7"/>
                </a:cxn>
                <a:cxn ang="0">
                  <a:pos x="T8" y="T9"/>
                </a:cxn>
              </a:cxnLst>
              <a:rect l="0" t="0" r="r" b="b"/>
              <a:pathLst>
                <a:path w="40" h="78">
                  <a:moveTo>
                    <a:pt x="29" y="78"/>
                  </a:moveTo>
                  <a:lnTo>
                    <a:pt x="0" y="5"/>
                  </a:lnTo>
                  <a:lnTo>
                    <a:pt x="10" y="0"/>
                  </a:lnTo>
                  <a:lnTo>
                    <a:pt x="40" y="73"/>
                  </a:lnTo>
                  <a:lnTo>
                    <a:pt x="29" y="7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31"/>
            <p:cNvSpPr>
              <a:spLocks/>
            </p:cNvSpPr>
            <p:nvPr userDrawn="1"/>
          </p:nvSpPr>
          <p:spPr bwMode="black">
            <a:xfrm>
              <a:off x="6865938" y="2193925"/>
              <a:ext cx="68262" cy="120650"/>
            </a:xfrm>
            <a:custGeom>
              <a:avLst/>
              <a:gdLst>
                <a:gd name="T0" fmla="*/ 12 w 43"/>
                <a:gd name="T1" fmla="*/ 76 h 76"/>
                <a:gd name="T2" fmla="*/ 0 w 43"/>
                <a:gd name="T3" fmla="*/ 71 h 76"/>
                <a:gd name="T4" fmla="*/ 31 w 43"/>
                <a:gd name="T5" fmla="*/ 0 h 76"/>
                <a:gd name="T6" fmla="*/ 43 w 43"/>
                <a:gd name="T7" fmla="*/ 5 h 76"/>
                <a:gd name="T8" fmla="*/ 12 w 43"/>
                <a:gd name="T9" fmla="*/ 76 h 76"/>
              </a:gdLst>
              <a:ahLst/>
              <a:cxnLst>
                <a:cxn ang="0">
                  <a:pos x="T0" y="T1"/>
                </a:cxn>
                <a:cxn ang="0">
                  <a:pos x="T2" y="T3"/>
                </a:cxn>
                <a:cxn ang="0">
                  <a:pos x="T4" y="T5"/>
                </a:cxn>
                <a:cxn ang="0">
                  <a:pos x="T6" y="T7"/>
                </a:cxn>
                <a:cxn ang="0">
                  <a:pos x="T8" y="T9"/>
                </a:cxn>
              </a:cxnLst>
              <a:rect l="0" t="0" r="r" b="b"/>
              <a:pathLst>
                <a:path w="43" h="76">
                  <a:moveTo>
                    <a:pt x="12" y="76"/>
                  </a:moveTo>
                  <a:lnTo>
                    <a:pt x="0" y="71"/>
                  </a:lnTo>
                  <a:lnTo>
                    <a:pt x="31" y="0"/>
                  </a:lnTo>
                  <a:lnTo>
                    <a:pt x="43" y="5"/>
                  </a:lnTo>
                  <a:lnTo>
                    <a:pt x="12" y="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32"/>
            <p:cNvSpPr>
              <a:spLocks/>
            </p:cNvSpPr>
            <p:nvPr userDrawn="1"/>
          </p:nvSpPr>
          <p:spPr bwMode="black">
            <a:xfrm>
              <a:off x="6896100" y="2370138"/>
              <a:ext cx="123825" cy="63500"/>
            </a:xfrm>
            <a:custGeom>
              <a:avLst/>
              <a:gdLst>
                <a:gd name="T0" fmla="*/ 73 w 78"/>
                <a:gd name="T1" fmla="*/ 40 h 40"/>
                <a:gd name="T2" fmla="*/ 0 w 78"/>
                <a:gd name="T3" fmla="*/ 10 h 40"/>
                <a:gd name="T4" fmla="*/ 5 w 78"/>
                <a:gd name="T5" fmla="*/ 0 h 40"/>
                <a:gd name="T6" fmla="*/ 78 w 78"/>
                <a:gd name="T7" fmla="*/ 31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0"/>
                  </a:lnTo>
                  <a:lnTo>
                    <a:pt x="5" y="0"/>
                  </a:lnTo>
                  <a:lnTo>
                    <a:pt x="78" y="31"/>
                  </a:lnTo>
                  <a:lnTo>
                    <a:pt x="73"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33"/>
            <p:cNvSpPr>
              <a:spLocks noEditPoints="1"/>
            </p:cNvSpPr>
            <p:nvPr userDrawn="1"/>
          </p:nvSpPr>
          <p:spPr bwMode="black">
            <a:xfrm>
              <a:off x="6791325" y="2298700"/>
              <a:ext cx="123825" cy="120650"/>
            </a:xfrm>
            <a:custGeom>
              <a:avLst/>
              <a:gdLst>
                <a:gd name="T0" fmla="*/ 17 w 33"/>
                <a:gd name="T1" fmla="*/ 32 h 32"/>
                <a:gd name="T2" fmla="*/ 0 w 33"/>
                <a:gd name="T3" fmla="*/ 16 h 32"/>
                <a:gd name="T4" fmla="*/ 17 w 33"/>
                <a:gd name="T5" fmla="*/ 0 h 32"/>
                <a:gd name="T6" fmla="*/ 33 w 33"/>
                <a:gd name="T7" fmla="*/ 16 h 32"/>
                <a:gd name="T8" fmla="*/ 17 w 33"/>
                <a:gd name="T9" fmla="*/ 32 h 32"/>
                <a:gd name="T10" fmla="*/ 17 w 33"/>
                <a:gd name="T11" fmla="*/ 5 h 32"/>
                <a:gd name="T12" fmla="*/ 6 w 33"/>
                <a:gd name="T13" fmla="*/ 16 h 32"/>
                <a:gd name="T14" fmla="*/ 17 w 33"/>
                <a:gd name="T15" fmla="*/ 27 h 32"/>
                <a:gd name="T16" fmla="*/ 28 w 33"/>
                <a:gd name="T17" fmla="*/ 16 h 32"/>
                <a:gd name="T18" fmla="*/ 17 w 33"/>
                <a:gd name="T19"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7" y="32"/>
                  </a:moveTo>
                  <a:cubicBezTo>
                    <a:pt x="8" y="32"/>
                    <a:pt x="0" y="25"/>
                    <a:pt x="0" y="16"/>
                  </a:cubicBezTo>
                  <a:cubicBezTo>
                    <a:pt x="0" y="7"/>
                    <a:pt x="8" y="0"/>
                    <a:pt x="17" y="0"/>
                  </a:cubicBezTo>
                  <a:cubicBezTo>
                    <a:pt x="25" y="0"/>
                    <a:pt x="33" y="7"/>
                    <a:pt x="33" y="16"/>
                  </a:cubicBezTo>
                  <a:cubicBezTo>
                    <a:pt x="33" y="25"/>
                    <a:pt x="25" y="32"/>
                    <a:pt x="17" y="32"/>
                  </a:cubicBezTo>
                  <a:close/>
                  <a:moveTo>
                    <a:pt x="17" y="5"/>
                  </a:moveTo>
                  <a:cubicBezTo>
                    <a:pt x="11" y="5"/>
                    <a:pt x="6" y="10"/>
                    <a:pt x="6" y="16"/>
                  </a:cubicBezTo>
                  <a:cubicBezTo>
                    <a:pt x="6" y="22"/>
                    <a:pt x="11" y="27"/>
                    <a:pt x="17" y="27"/>
                  </a:cubicBezTo>
                  <a:cubicBezTo>
                    <a:pt x="23" y="27"/>
                    <a:pt x="28" y="22"/>
                    <a:pt x="28" y="16"/>
                  </a:cubicBezTo>
                  <a:cubicBezTo>
                    <a:pt x="28" y="10"/>
                    <a:pt x="23" y="5"/>
                    <a:pt x="17" y="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Rectangle 34"/>
            <p:cNvSpPr>
              <a:spLocks noChangeArrowheads="1"/>
            </p:cNvSpPr>
            <p:nvPr userDrawn="1"/>
          </p:nvSpPr>
          <p:spPr bwMode="black">
            <a:xfrm>
              <a:off x="6843713" y="2182813"/>
              <a:ext cx="19050" cy="1238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4" name="Group 83"/>
          <p:cNvGrpSpPr/>
          <p:nvPr userDrawn="1"/>
        </p:nvGrpSpPr>
        <p:grpSpPr bwMode="black">
          <a:xfrm>
            <a:off x="6822744" y="4280512"/>
            <a:ext cx="1215628" cy="632222"/>
            <a:chOff x="8614838" y="3645100"/>
            <a:chExt cx="1620837" cy="842963"/>
          </a:xfrm>
        </p:grpSpPr>
        <p:sp>
          <p:nvSpPr>
            <p:cNvPr id="85" name="Freeform 8"/>
            <p:cNvSpPr>
              <a:spLocks noEditPoints="1"/>
            </p:cNvSpPr>
            <p:nvPr userDrawn="1"/>
          </p:nvSpPr>
          <p:spPr bwMode="black">
            <a:xfrm>
              <a:off x="8614838" y="3922913"/>
              <a:ext cx="627062" cy="404812"/>
            </a:xfrm>
            <a:custGeom>
              <a:avLst/>
              <a:gdLst>
                <a:gd name="T0" fmla="*/ 142 w 167"/>
                <a:gd name="T1" fmla="*/ 108 h 108"/>
                <a:gd name="T2" fmla="*/ 31 w 167"/>
                <a:gd name="T3" fmla="*/ 108 h 108"/>
                <a:gd name="T4" fmla="*/ 0 w 167"/>
                <a:gd name="T5" fmla="*/ 76 h 108"/>
                <a:gd name="T6" fmla="*/ 31 w 167"/>
                <a:gd name="T7" fmla="*/ 44 h 108"/>
                <a:gd name="T8" fmla="*/ 35 w 167"/>
                <a:gd name="T9" fmla="*/ 45 h 108"/>
                <a:gd name="T10" fmla="*/ 89 w 167"/>
                <a:gd name="T11" fmla="*/ 0 h 108"/>
                <a:gd name="T12" fmla="*/ 143 w 167"/>
                <a:gd name="T13" fmla="*/ 54 h 108"/>
                <a:gd name="T14" fmla="*/ 143 w 167"/>
                <a:gd name="T15" fmla="*/ 57 h 108"/>
                <a:gd name="T16" fmla="*/ 167 w 167"/>
                <a:gd name="T17" fmla="*/ 83 h 108"/>
                <a:gd name="T18" fmla="*/ 142 w 167"/>
                <a:gd name="T19" fmla="*/ 108 h 108"/>
                <a:gd name="T20" fmla="*/ 31 w 167"/>
                <a:gd name="T21" fmla="*/ 50 h 108"/>
                <a:gd name="T22" fmla="*/ 5 w 167"/>
                <a:gd name="T23" fmla="*/ 76 h 108"/>
                <a:gd name="T24" fmla="*/ 31 w 167"/>
                <a:gd name="T25" fmla="*/ 103 h 108"/>
                <a:gd name="T26" fmla="*/ 142 w 167"/>
                <a:gd name="T27" fmla="*/ 103 h 108"/>
                <a:gd name="T28" fmla="*/ 162 w 167"/>
                <a:gd name="T29" fmla="*/ 83 h 108"/>
                <a:gd name="T30" fmla="*/ 142 w 167"/>
                <a:gd name="T31" fmla="*/ 63 h 108"/>
                <a:gd name="T32" fmla="*/ 140 w 167"/>
                <a:gd name="T33" fmla="*/ 63 h 108"/>
                <a:gd name="T34" fmla="*/ 137 w 167"/>
                <a:gd name="T35" fmla="*/ 63 h 108"/>
                <a:gd name="T36" fmla="*/ 137 w 167"/>
                <a:gd name="T37" fmla="*/ 60 h 108"/>
                <a:gd name="T38" fmla="*/ 138 w 167"/>
                <a:gd name="T39" fmla="*/ 54 h 108"/>
                <a:gd name="T40" fmla="*/ 89 w 167"/>
                <a:gd name="T41" fmla="*/ 5 h 108"/>
                <a:gd name="T42" fmla="*/ 40 w 167"/>
                <a:gd name="T43" fmla="*/ 48 h 108"/>
                <a:gd name="T44" fmla="*/ 39 w 167"/>
                <a:gd name="T45" fmla="*/ 51 h 108"/>
                <a:gd name="T46" fmla="*/ 37 w 167"/>
                <a:gd name="T47" fmla="*/ 50 h 108"/>
                <a:gd name="T48" fmla="*/ 31 w 167"/>
                <a:gd name="T49" fmla="*/ 5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7" h="108">
                  <a:moveTo>
                    <a:pt x="142" y="108"/>
                  </a:moveTo>
                  <a:cubicBezTo>
                    <a:pt x="31" y="108"/>
                    <a:pt x="31" y="108"/>
                    <a:pt x="31" y="108"/>
                  </a:cubicBezTo>
                  <a:cubicBezTo>
                    <a:pt x="14" y="108"/>
                    <a:pt x="0" y="94"/>
                    <a:pt x="0" y="76"/>
                  </a:cubicBezTo>
                  <a:cubicBezTo>
                    <a:pt x="0" y="59"/>
                    <a:pt x="14" y="44"/>
                    <a:pt x="31" y="44"/>
                  </a:cubicBezTo>
                  <a:cubicBezTo>
                    <a:pt x="32" y="44"/>
                    <a:pt x="34" y="45"/>
                    <a:pt x="35" y="45"/>
                  </a:cubicBezTo>
                  <a:cubicBezTo>
                    <a:pt x="39" y="19"/>
                    <a:pt x="62" y="0"/>
                    <a:pt x="89" y="0"/>
                  </a:cubicBezTo>
                  <a:cubicBezTo>
                    <a:pt x="118" y="0"/>
                    <a:pt x="143" y="24"/>
                    <a:pt x="143" y="54"/>
                  </a:cubicBezTo>
                  <a:cubicBezTo>
                    <a:pt x="143" y="55"/>
                    <a:pt x="143" y="56"/>
                    <a:pt x="143" y="57"/>
                  </a:cubicBezTo>
                  <a:cubicBezTo>
                    <a:pt x="156" y="58"/>
                    <a:pt x="167" y="69"/>
                    <a:pt x="167" y="83"/>
                  </a:cubicBezTo>
                  <a:cubicBezTo>
                    <a:pt x="167" y="97"/>
                    <a:pt x="156" y="108"/>
                    <a:pt x="142" y="108"/>
                  </a:cubicBezTo>
                  <a:close/>
                  <a:moveTo>
                    <a:pt x="31" y="50"/>
                  </a:moveTo>
                  <a:cubicBezTo>
                    <a:pt x="17" y="50"/>
                    <a:pt x="5" y="62"/>
                    <a:pt x="5" y="76"/>
                  </a:cubicBezTo>
                  <a:cubicBezTo>
                    <a:pt x="5" y="91"/>
                    <a:pt x="17" y="103"/>
                    <a:pt x="31" y="103"/>
                  </a:cubicBezTo>
                  <a:cubicBezTo>
                    <a:pt x="142" y="103"/>
                    <a:pt x="142" y="103"/>
                    <a:pt x="142" y="103"/>
                  </a:cubicBezTo>
                  <a:cubicBezTo>
                    <a:pt x="153" y="103"/>
                    <a:pt x="162" y="94"/>
                    <a:pt x="162" y="83"/>
                  </a:cubicBezTo>
                  <a:cubicBezTo>
                    <a:pt x="162" y="72"/>
                    <a:pt x="153" y="63"/>
                    <a:pt x="142" y="63"/>
                  </a:cubicBezTo>
                  <a:cubicBezTo>
                    <a:pt x="141" y="63"/>
                    <a:pt x="140" y="63"/>
                    <a:pt x="140" y="63"/>
                  </a:cubicBezTo>
                  <a:cubicBezTo>
                    <a:pt x="137" y="63"/>
                    <a:pt x="137" y="63"/>
                    <a:pt x="137" y="63"/>
                  </a:cubicBezTo>
                  <a:cubicBezTo>
                    <a:pt x="137" y="60"/>
                    <a:pt x="137" y="60"/>
                    <a:pt x="137" y="60"/>
                  </a:cubicBezTo>
                  <a:cubicBezTo>
                    <a:pt x="138" y="58"/>
                    <a:pt x="138" y="56"/>
                    <a:pt x="138" y="54"/>
                  </a:cubicBezTo>
                  <a:cubicBezTo>
                    <a:pt x="138" y="27"/>
                    <a:pt x="116" y="5"/>
                    <a:pt x="89" y="5"/>
                  </a:cubicBezTo>
                  <a:cubicBezTo>
                    <a:pt x="64" y="5"/>
                    <a:pt x="43" y="23"/>
                    <a:pt x="40" y="48"/>
                  </a:cubicBezTo>
                  <a:cubicBezTo>
                    <a:pt x="39" y="51"/>
                    <a:pt x="39" y="51"/>
                    <a:pt x="39" y="51"/>
                  </a:cubicBezTo>
                  <a:cubicBezTo>
                    <a:pt x="37" y="50"/>
                    <a:pt x="37" y="50"/>
                    <a:pt x="37" y="50"/>
                  </a:cubicBezTo>
                  <a:cubicBezTo>
                    <a:pt x="36" y="50"/>
                    <a:pt x="33" y="50"/>
                    <a:pt x="31" y="50"/>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39"/>
            <p:cNvSpPr>
              <a:spLocks noEditPoints="1"/>
            </p:cNvSpPr>
            <p:nvPr userDrawn="1"/>
          </p:nvSpPr>
          <p:spPr bwMode="black">
            <a:xfrm>
              <a:off x="8945038" y="3645100"/>
              <a:ext cx="1290637" cy="842963"/>
            </a:xfrm>
            <a:custGeom>
              <a:avLst/>
              <a:gdLst>
                <a:gd name="T0" fmla="*/ 277 w 344"/>
                <a:gd name="T1" fmla="*/ 83 h 225"/>
                <a:gd name="T2" fmla="*/ 279 w 344"/>
                <a:gd name="T3" fmla="*/ 68 h 225"/>
                <a:gd name="T4" fmla="*/ 210 w 344"/>
                <a:gd name="T5" fmla="*/ 0 h 225"/>
                <a:gd name="T6" fmla="*/ 148 w 344"/>
                <a:gd name="T7" fmla="*/ 41 h 225"/>
                <a:gd name="T8" fmla="*/ 130 w 344"/>
                <a:gd name="T9" fmla="*/ 38 h 225"/>
                <a:gd name="T10" fmla="*/ 81 w 344"/>
                <a:gd name="T11" fmla="*/ 83 h 225"/>
                <a:gd name="T12" fmla="*/ 71 w 344"/>
                <a:gd name="T13" fmla="*/ 83 h 225"/>
                <a:gd name="T14" fmla="*/ 0 w 344"/>
                <a:gd name="T15" fmla="*/ 154 h 225"/>
                <a:gd name="T16" fmla="*/ 58 w 344"/>
                <a:gd name="T17" fmla="*/ 225 h 225"/>
                <a:gd name="T18" fmla="*/ 168 w 344"/>
                <a:gd name="T19" fmla="*/ 225 h 225"/>
                <a:gd name="T20" fmla="*/ 175 w 344"/>
                <a:gd name="T21" fmla="*/ 225 h 225"/>
                <a:gd name="T22" fmla="*/ 277 w 344"/>
                <a:gd name="T23" fmla="*/ 225 h 225"/>
                <a:gd name="T24" fmla="*/ 285 w 344"/>
                <a:gd name="T25" fmla="*/ 225 h 225"/>
                <a:gd name="T26" fmla="*/ 344 w 344"/>
                <a:gd name="T27" fmla="*/ 154 h 225"/>
                <a:gd name="T28" fmla="*/ 277 w 344"/>
                <a:gd name="T29" fmla="*/ 83 h 225"/>
                <a:gd name="T30" fmla="*/ 285 w 344"/>
                <a:gd name="T31" fmla="*/ 220 h 225"/>
                <a:gd name="T32" fmla="*/ 58 w 344"/>
                <a:gd name="T33" fmla="*/ 220 h 225"/>
                <a:gd name="T34" fmla="*/ 5 w 344"/>
                <a:gd name="T35" fmla="*/ 154 h 225"/>
                <a:gd name="T36" fmla="*/ 71 w 344"/>
                <a:gd name="T37" fmla="*/ 88 h 225"/>
                <a:gd name="T38" fmla="*/ 86 w 344"/>
                <a:gd name="T39" fmla="*/ 88 h 225"/>
                <a:gd name="T40" fmla="*/ 87 w 344"/>
                <a:gd name="T41" fmla="*/ 85 h 225"/>
                <a:gd name="T42" fmla="*/ 130 w 344"/>
                <a:gd name="T43" fmla="*/ 43 h 225"/>
                <a:gd name="T44" fmla="*/ 148 w 344"/>
                <a:gd name="T45" fmla="*/ 46 h 225"/>
                <a:gd name="T46" fmla="*/ 150 w 344"/>
                <a:gd name="T47" fmla="*/ 47 h 225"/>
                <a:gd name="T48" fmla="*/ 151 w 344"/>
                <a:gd name="T49" fmla="*/ 45 h 225"/>
                <a:gd name="T50" fmla="*/ 210 w 344"/>
                <a:gd name="T51" fmla="*/ 5 h 225"/>
                <a:gd name="T52" fmla="*/ 274 w 344"/>
                <a:gd name="T53" fmla="*/ 68 h 225"/>
                <a:gd name="T54" fmla="*/ 272 w 344"/>
                <a:gd name="T55" fmla="*/ 85 h 225"/>
                <a:gd name="T56" fmla="*/ 271 w 344"/>
                <a:gd name="T57" fmla="*/ 88 h 225"/>
                <a:gd name="T58" fmla="*/ 274 w 344"/>
                <a:gd name="T59" fmla="*/ 88 h 225"/>
                <a:gd name="T60" fmla="*/ 338 w 344"/>
                <a:gd name="T61" fmla="*/ 154 h 225"/>
                <a:gd name="T62" fmla="*/ 285 w 344"/>
                <a:gd name="T63" fmla="*/ 22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4" h="225">
                  <a:moveTo>
                    <a:pt x="277" y="83"/>
                  </a:moveTo>
                  <a:cubicBezTo>
                    <a:pt x="279" y="78"/>
                    <a:pt x="279" y="73"/>
                    <a:pt x="279" y="68"/>
                  </a:cubicBezTo>
                  <a:cubicBezTo>
                    <a:pt x="279" y="30"/>
                    <a:pt x="248" y="0"/>
                    <a:pt x="210" y="0"/>
                  </a:cubicBezTo>
                  <a:cubicBezTo>
                    <a:pt x="183" y="0"/>
                    <a:pt x="159" y="16"/>
                    <a:pt x="148" y="41"/>
                  </a:cubicBezTo>
                  <a:cubicBezTo>
                    <a:pt x="142" y="39"/>
                    <a:pt x="136" y="38"/>
                    <a:pt x="130" y="38"/>
                  </a:cubicBezTo>
                  <a:cubicBezTo>
                    <a:pt x="105" y="38"/>
                    <a:pt x="84" y="57"/>
                    <a:pt x="81" y="83"/>
                  </a:cubicBezTo>
                  <a:cubicBezTo>
                    <a:pt x="71" y="83"/>
                    <a:pt x="71" y="83"/>
                    <a:pt x="71" y="83"/>
                  </a:cubicBezTo>
                  <a:cubicBezTo>
                    <a:pt x="32" y="83"/>
                    <a:pt x="0" y="115"/>
                    <a:pt x="0" y="154"/>
                  </a:cubicBezTo>
                  <a:cubicBezTo>
                    <a:pt x="0" y="193"/>
                    <a:pt x="32" y="225"/>
                    <a:pt x="58" y="225"/>
                  </a:cubicBezTo>
                  <a:cubicBezTo>
                    <a:pt x="168" y="225"/>
                    <a:pt x="168" y="225"/>
                    <a:pt x="168" y="225"/>
                  </a:cubicBezTo>
                  <a:cubicBezTo>
                    <a:pt x="175" y="225"/>
                    <a:pt x="175" y="225"/>
                    <a:pt x="175" y="225"/>
                  </a:cubicBezTo>
                  <a:cubicBezTo>
                    <a:pt x="277" y="225"/>
                    <a:pt x="277" y="225"/>
                    <a:pt x="277" y="225"/>
                  </a:cubicBezTo>
                  <a:cubicBezTo>
                    <a:pt x="285" y="225"/>
                    <a:pt x="285" y="225"/>
                    <a:pt x="285" y="225"/>
                  </a:cubicBezTo>
                  <a:cubicBezTo>
                    <a:pt x="311" y="225"/>
                    <a:pt x="344" y="193"/>
                    <a:pt x="344" y="154"/>
                  </a:cubicBezTo>
                  <a:cubicBezTo>
                    <a:pt x="344" y="116"/>
                    <a:pt x="315" y="85"/>
                    <a:pt x="277" y="83"/>
                  </a:cubicBezTo>
                  <a:close/>
                  <a:moveTo>
                    <a:pt x="285" y="220"/>
                  </a:moveTo>
                  <a:cubicBezTo>
                    <a:pt x="58" y="220"/>
                    <a:pt x="58" y="220"/>
                    <a:pt x="58" y="220"/>
                  </a:cubicBezTo>
                  <a:cubicBezTo>
                    <a:pt x="34" y="220"/>
                    <a:pt x="5" y="190"/>
                    <a:pt x="5" y="154"/>
                  </a:cubicBezTo>
                  <a:cubicBezTo>
                    <a:pt x="5" y="117"/>
                    <a:pt x="34" y="88"/>
                    <a:pt x="71" y="88"/>
                  </a:cubicBezTo>
                  <a:cubicBezTo>
                    <a:pt x="86" y="88"/>
                    <a:pt x="86" y="88"/>
                    <a:pt x="86" y="88"/>
                  </a:cubicBezTo>
                  <a:cubicBezTo>
                    <a:pt x="87" y="85"/>
                    <a:pt x="87" y="85"/>
                    <a:pt x="87" y="85"/>
                  </a:cubicBezTo>
                  <a:cubicBezTo>
                    <a:pt x="87" y="61"/>
                    <a:pt x="107" y="43"/>
                    <a:pt x="130" y="43"/>
                  </a:cubicBezTo>
                  <a:cubicBezTo>
                    <a:pt x="136" y="43"/>
                    <a:pt x="142" y="44"/>
                    <a:pt x="148" y="46"/>
                  </a:cubicBezTo>
                  <a:cubicBezTo>
                    <a:pt x="150" y="47"/>
                    <a:pt x="150" y="47"/>
                    <a:pt x="150" y="47"/>
                  </a:cubicBezTo>
                  <a:cubicBezTo>
                    <a:pt x="151" y="45"/>
                    <a:pt x="151" y="45"/>
                    <a:pt x="151" y="45"/>
                  </a:cubicBezTo>
                  <a:cubicBezTo>
                    <a:pt x="161" y="21"/>
                    <a:pt x="184" y="5"/>
                    <a:pt x="210" y="5"/>
                  </a:cubicBezTo>
                  <a:cubicBezTo>
                    <a:pt x="245" y="5"/>
                    <a:pt x="274" y="33"/>
                    <a:pt x="274" y="68"/>
                  </a:cubicBezTo>
                  <a:cubicBezTo>
                    <a:pt x="274" y="74"/>
                    <a:pt x="273" y="79"/>
                    <a:pt x="272" y="85"/>
                  </a:cubicBezTo>
                  <a:cubicBezTo>
                    <a:pt x="271" y="88"/>
                    <a:pt x="271" y="88"/>
                    <a:pt x="271" y="88"/>
                  </a:cubicBezTo>
                  <a:cubicBezTo>
                    <a:pt x="274" y="88"/>
                    <a:pt x="274" y="88"/>
                    <a:pt x="274" y="88"/>
                  </a:cubicBezTo>
                  <a:cubicBezTo>
                    <a:pt x="310" y="89"/>
                    <a:pt x="338" y="118"/>
                    <a:pt x="338" y="154"/>
                  </a:cubicBezTo>
                  <a:cubicBezTo>
                    <a:pt x="338" y="190"/>
                    <a:pt x="309" y="220"/>
                    <a:pt x="285" y="22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87" name="compass"/>
          <p:cNvGrpSpPr/>
          <p:nvPr userDrawn="1"/>
        </p:nvGrpSpPr>
        <p:grpSpPr bwMode="black">
          <a:xfrm>
            <a:off x="7440046" y="5434450"/>
            <a:ext cx="739472" cy="739472"/>
            <a:chOff x="7363812" y="1203877"/>
            <a:chExt cx="985962" cy="985962"/>
          </a:xfrm>
        </p:grpSpPr>
        <p:grpSp>
          <p:nvGrpSpPr>
            <p:cNvPr id="88" name="Group 87"/>
            <p:cNvGrpSpPr/>
            <p:nvPr userDrawn="1"/>
          </p:nvGrpSpPr>
          <p:grpSpPr bwMode="black">
            <a:xfrm>
              <a:off x="7388481" y="1278552"/>
              <a:ext cx="936625" cy="836612"/>
              <a:chOff x="9475263" y="5255258"/>
              <a:chExt cx="936625" cy="836612"/>
            </a:xfrm>
          </p:grpSpPr>
          <p:sp>
            <p:nvSpPr>
              <p:cNvPr id="90" name="Freeform 10"/>
              <p:cNvSpPr>
                <a:spLocks noEditPoints="1"/>
              </p:cNvSpPr>
              <p:nvPr userDrawn="1"/>
            </p:nvSpPr>
            <p:spPr bwMode="black">
              <a:xfrm>
                <a:off x="9475263" y="5255258"/>
                <a:ext cx="936625" cy="836612"/>
              </a:xfrm>
              <a:custGeom>
                <a:avLst/>
                <a:gdLst>
                  <a:gd name="T0" fmla="*/ 215 w 250"/>
                  <a:gd name="T1" fmla="*/ 92 h 223"/>
                  <a:gd name="T2" fmla="*/ 156 w 250"/>
                  <a:gd name="T3" fmla="*/ 109 h 223"/>
                  <a:gd name="T4" fmla="*/ 176 w 250"/>
                  <a:gd name="T5" fmla="*/ 91 h 223"/>
                  <a:gd name="T6" fmla="*/ 152 w 250"/>
                  <a:gd name="T7" fmla="*/ 96 h 223"/>
                  <a:gd name="T8" fmla="*/ 177 w 250"/>
                  <a:gd name="T9" fmla="*/ 61 h 223"/>
                  <a:gd name="T10" fmla="*/ 186 w 250"/>
                  <a:gd name="T11" fmla="*/ 59 h 223"/>
                  <a:gd name="T12" fmla="*/ 175 w 250"/>
                  <a:gd name="T13" fmla="*/ 47 h 223"/>
                  <a:gd name="T14" fmla="*/ 175 w 250"/>
                  <a:gd name="T15" fmla="*/ 47 h 223"/>
                  <a:gd name="T16" fmla="*/ 173 w 250"/>
                  <a:gd name="T17" fmla="*/ 57 h 223"/>
                  <a:gd name="T18" fmla="*/ 137 w 250"/>
                  <a:gd name="T19" fmla="*/ 80 h 223"/>
                  <a:gd name="T20" fmla="*/ 141 w 250"/>
                  <a:gd name="T21" fmla="*/ 56 h 223"/>
                  <a:gd name="T22" fmla="*/ 123 w 250"/>
                  <a:gd name="T23" fmla="*/ 77 h 223"/>
                  <a:gd name="T24" fmla="*/ 129 w 250"/>
                  <a:gd name="T25" fmla="*/ 9 h 223"/>
                  <a:gd name="T26" fmla="*/ 112 w 250"/>
                  <a:gd name="T27" fmla="*/ 9 h 223"/>
                  <a:gd name="T28" fmla="*/ 118 w 250"/>
                  <a:gd name="T29" fmla="*/ 77 h 223"/>
                  <a:gd name="T30" fmla="*/ 101 w 250"/>
                  <a:gd name="T31" fmla="*/ 56 h 223"/>
                  <a:gd name="T32" fmla="*/ 105 w 250"/>
                  <a:gd name="T33" fmla="*/ 80 h 223"/>
                  <a:gd name="T34" fmla="*/ 69 w 250"/>
                  <a:gd name="T35" fmla="*/ 57 h 223"/>
                  <a:gd name="T36" fmla="*/ 67 w 250"/>
                  <a:gd name="T37" fmla="*/ 47 h 223"/>
                  <a:gd name="T38" fmla="*/ 55 w 250"/>
                  <a:gd name="T39" fmla="*/ 59 h 223"/>
                  <a:gd name="T40" fmla="*/ 65 w 250"/>
                  <a:gd name="T41" fmla="*/ 61 h 223"/>
                  <a:gd name="T42" fmla="*/ 90 w 250"/>
                  <a:gd name="T43" fmla="*/ 96 h 223"/>
                  <a:gd name="T44" fmla="*/ 66 w 250"/>
                  <a:gd name="T45" fmla="*/ 91 h 223"/>
                  <a:gd name="T46" fmla="*/ 86 w 250"/>
                  <a:gd name="T47" fmla="*/ 109 h 223"/>
                  <a:gd name="T48" fmla="*/ 35 w 250"/>
                  <a:gd name="T49" fmla="*/ 99 h 223"/>
                  <a:gd name="T50" fmla="*/ 13 w 250"/>
                  <a:gd name="T51" fmla="*/ 112 h 223"/>
                  <a:gd name="T52" fmla="*/ 35 w 250"/>
                  <a:gd name="T53" fmla="*/ 124 h 223"/>
                  <a:gd name="T54" fmla="*/ 86 w 250"/>
                  <a:gd name="T55" fmla="*/ 114 h 223"/>
                  <a:gd name="T56" fmla="*/ 66 w 250"/>
                  <a:gd name="T57" fmla="*/ 132 h 223"/>
                  <a:gd name="T58" fmla="*/ 90 w 250"/>
                  <a:gd name="T59" fmla="*/ 127 h 223"/>
                  <a:gd name="T60" fmla="*/ 65 w 250"/>
                  <a:gd name="T61" fmla="*/ 165 h 223"/>
                  <a:gd name="T62" fmla="*/ 55 w 250"/>
                  <a:gd name="T63" fmla="*/ 166 h 223"/>
                  <a:gd name="T64" fmla="*/ 67 w 250"/>
                  <a:gd name="T65" fmla="*/ 178 h 223"/>
                  <a:gd name="T66" fmla="*/ 69 w 250"/>
                  <a:gd name="T67" fmla="*/ 168 h 223"/>
                  <a:gd name="T68" fmla="*/ 105 w 250"/>
                  <a:gd name="T69" fmla="*/ 143 h 223"/>
                  <a:gd name="T70" fmla="*/ 101 w 250"/>
                  <a:gd name="T71" fmla="*/ 167 h 223"/>
                  <a:gd name="T72" fmla="*/ 118 w 250"/>
                  <a:gd name="T73" fmla="*/ 146 h 223"/>
                  <a:gd name="T74" fmla="*/ 118 w 250"/>
                  <a:gd name="T75" fmla="*/ 206 h 223"/>
                  <a:gd name="T76" fmla="*/ 121 w 250"/>
                  <a:gd name="T77" fmla="*/ 223 h 223"/>
                  <a:gd name="T78" fmla="*/ 123 w 250"/>
                  <a:gd name="T79" fmla="*/ 206 h 223"/>
                  <a:gd name="T80" fmla="*/ 123 w 250"/>
                  <a:gd name="T81" fmla="*/ 146 h 223"/>
                  <a:gd name="T82" fmla="*/ 141 w 250"/>
                  <a:gd name="T83" fmla="*/ 167 h 223"/>
                  <a:gd name="T84" fmla="*/ 137 w 250"/>
                  <a:gd name="T85" fmla="*/ 143 h 223"/>
                  <a:gd name="T86" fmla="*/ 173 w 250"/>
                  <a:gd name="T87" fmla="*/ 168 h 223"/>
                  <a:gd name="T88" fmla="*/ 175 w 250"/>
                  <a:gd name="T89" fmla="*/ 178 h 223"/>
                  <a:gd name="T90" fmla="*/ 187 w 250"/>
                  <a:gd name="T91" fmla="*/ 166 h 223"/>
                  <a:gd name="T92" fmla="*/ 177 w 250"/>
                  <a:gd name="T93" fmla="*/ 165 h 223"/>
                  <a:gd name="T94" fmla="*/ 152 w 250"/>
                  <a:gd name="T95" fmla="*/ 127 h 223"/>
                  <a:gd name="T96" fmla="*/ 176 w 250"/>
                  <a:gd name="T97" fmla="*/ 132 h 223"/>
                  <a:gd name="T98" fmla="*/ 156 w 250"/>
                  <a:gd name="T99" fmla="*/ 114 h 223"/>
                  <a:gd name="T100" fmla="*/ 215 w 250"/>
                  <a:gd name="T101" fmla="*/ 131 h 223"/>
                  <a:gd name="T102" fmla="*/ 121 w 250"/>
                  <a:gd name="T103" fmla="*/ 130 h 223"/>
                  <a:gd name="T104" fmla="*/ 121 w 250"/>
                  <a:gd name="T105" fmla="*/ 93 h 223"/>
                  <a:gd name="T106" fmla="*/ 121 w 250"/>
                  <a:gd name="T107" fmla="*/ 13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0" h="223">
                    <a:moveTo>
                      <a:pt x="250" y="112"/>
                    </a:moveTo>
                    <a:cubicBezTo>
                      <a:pt x="215" y="92"/>
                      <a:pt x="215" y="92"/>
                      <a:pt x="215" y="92"/>
                    </a:cubicBezTo>
                    <a:cubicBezTo>
                      <a:pt x="215" y="109"/>
                      <a:pt x="215" y="109"/>
                      <a:pt x="215" y="109"/>
                    </a:cubicBezTo>
                    <a:cubicBezTo>
                      <a:pt x="156" y="109"/>
                      <a:pt x="156" y="109"/>
                      <a:pt x="156" y="109"/>
                    </a:cubicBezTo>
                    <a:cubicBezTo>
                      <a:pt x="155" y="106"/>
                      <a:pt x="155" y="103"/>
                      <a:pt x="154" y="101"/>
                    </a:cubicBezTo>
                    <a:cubicBezTo>
                      <a:pt x="176" y="91"/>
                      <a:pt x="176" y="91"/>
                      <a:pt x="176" y="91"/>
                    </a:cubicBezTo>
                    <a:cubicBezTo>
                      <a:pt x="174" y="87"/>
                      <a:pt x="174" y="87"/>
                      <a:pt x="174" y="87"/>
                    </a:cubicBezTo>
                    <a:cubicBezTo>
                      <a:pt x="152" y="96"/>
                      <a:pt x="152" y="96"/>
                      <a:pt x="152" y="96"/>
                    </a:cubicBezTo>
                    <a:cubicBezTo>
                      <a:pt x="151" y="94"/>
                      <a:pt x="149" y="91"/>
                      <a:pt x="148" y="89"/>
                    </a:cubicBezTo>
                    <a:cubicBezTo>
                      <a:pt x="177" y="61"/>
                      <a:pt x="177" y="61"/>
                      <a:pt x="177" y="61"/>
                    </a:cubicBezTo>
                    <a:cubicBezTo>
                      <a:pt x="176" y="60"/>
                      <a:pt x="176" y="60"/>
                      <a:pt x="176" y="60"/>
                    </a:cubicBezTo>
                    <a:cubicBezTo>
                      <a:pt x="179" y="62"/>
                      <a:pt x="184" y="62"/>
                      <a:pt x="186" y="59"/>
                    </a:cubicBezTo>
                    <a:cubicBezTo>
                      <a:pt x="190" y="56"/>
                      <a:pt x="190" y="50"/>
                      <a:pt x="186" y="47"/>
                    </a:cubicBezTo>
                    <a:cubicBezTo>
                      <a:pt x="183" y="44"/>
                      <a:pt x="178" y="44"/>
                      <a:pt x="175" y="47"/>
                    </a:cubicBezTo>
                    <a:cubicBezTo>
                      <a:pt x="175" y="46"/>
                      <a:pt x="176" y="45"/>
                      <a:pt x="175" y="47"/>
                    </a:cubicBezTo>
                    <a:cubicBezTo>
                      <a:pt x="173" y="49"/>
                      <a:pt x="174" y="48"/>
                      <a:pt x="175" y="47"/>
                    </a:cubicBezTo>
                    <a:cubicBezTo>
                      <a:pt x="172" y="50"/>
                      <a:pt x="171" y="54"/>
                      <a:pt x="173" y="57"/>
                    </a:cubicBezTo>
                    <a:cubicBezTo>
                      <a:pt x="173" y="57"/>
                      <a:pt x="173" y="57"/>
                      <a:pt x="173" y="57"/>
                    </a:cubicBezTo>
                    <a:cubicBezTo>
                      <a:pt x="144" y="86"/>
                      <a:pt x="144" y="86"/>
                      <a:pt x="144" y="86"/>
                    </a:cubicBezTo>
                    <a:cubicBezTo>
                      <a:pt x="142" y="84"/>
                      <a:pt x="139" y="82"/>
                      <a:pt x="137" y="80"/>
                    </a:cubicBezTo>
                    <a:cubicBezTo>
                      <a:pt x="146" y="58"/>
                      <a:pt x="146" y="58"/>
                      <a:pt x="146" y="58"/>
                    </a:cubicBezTo>
                    <a:cubicBezTo>
                      <a:pt x="141" y="56"/>
                      <a:pt x="141" y="56"/>
                      <a:pt x="141" y="56"/>
                    </a:cubicBezTo>
                    <a:cubicBezTo>
                      <a:pt x="132" y="78"/>
                      <a:pt x="132" y="78"/>
                      <a:pt x="132" y="78"/>
                    </a:cubicBezTo>
                    <a:cubicBezTo>
                      <a:pt x="129" y="77"/>
                      <a:pt x="126" y="77"/>
                      <a:pt x="123" y="77"/>
                    </a:cubicBezTo>
                    <a:cubicBezTo>
                      <a:pt x="123" y="17"/>
                      <a:pt x="123" y="17"/>
                      <a:pt x="123" y="17"/>
                    </a:cubicBezTo>
                    <a:cubicBezTo>
                      <a:pt x="127" y="16"/>
                      <a:pt x="129" y="12"/>
                      <a:pt x="129" y="9"/>
                    </a:cubicBezTo>
                    <a:cubicBezTo>
                      <a:pt x="129" y="4"/>
                      <a:pt x="125" y="0"/>
                      <a:pt x="121" y="0"/>
                    </a:cubicBezTo>
                    <a:cubicBezTo>
                      <a:pt x="116" y="0"/>
                      <a:pt x="112" y="4"/>
                      <a:pt x="112" y="9"/>
                    </a:cubicBezTo>
                    <a:cubicBezTo>
                      <a:pt x="112" y="12"/>
                      <a:pt x="115" y="16"/>
                      <a:pt x="118" y="17"/>
                    </a:cubicBezTo>
                    <a:cubicBezTo>
                      <a:pt x="118" y="77"/>
                      <a:pt x="118" y="77"/>
                      <a:pt x="118" y="77"/>
                    </a:cubicBezTo>
                    <a:cubicBezTo>
                      <a:pt x="115" y="77"/>
                      <a:pt x="113" y="77"/>
                      <a:pt x="110" y="78"/>
                    </a:cubicBezTo>
                    <a:cubicBezTo>
                      <a:pt x="101" y="56"/>
                      <a:pt x="101" y="56"/>
                      <a:pt x="101" y="56"/>
                    </a:cubicBezTo>
                    <a:cubicBezTo>
                      <a:pt x="96" y="58"/>
                      <a:pt x="96" y="58"/>
                      <a:pt x="96" y="58"/>
                    </a:cubicBezTo>
                    <a:cubicBezTo>
                      <a:pt x="105" y="80"/>
                      <a:pt x="105" y="80"/>
                      <a:pt x="105" y="80"/>
                    </a:cubicBezTo>
                    <a:cubicBezTo>
                      <a:pt x="102" y="82"/>
                      <a:pt x="100" y="84"/>
                      <a:pt x="97" y="86"/>
                    </a:cubicBezTo>
                    <a:cubicBezTo>
                      <a:pt x="69" y="57"/>
                      <a:pt x="69" y="57"/>
                      <a:pt x="69" y="57"/>
                    </a:cubicBezTo>
                    <a:cubicBezTo>
                      <a:pt x="68" y="57"/>
                      <a:pt x="68" y="57"/>
                      <a:pt x="68" y="57"/>
                    </a:cubicBezTo>
                    <a:cubicBezTo>
                      <a:pt x="70" y="54"/>
                      <a:pt x="70" y="50"/>
                      <a:pt x="67" y="47"/>
                    </a:cubicBezTo>
                    <a:cubicBezTo>
                      <a:pt x="64" y="44"/>
                      <a:pt x="59" y="44"/>
                      <a:pt x="55" y="47"/>
                    </a:cubicBezTo>
                    <a:cubicBezTo>
                      <a:pt x="52" y="50"/>
                      <a:pt x="52" y="56"/>
                      <a:pt x="55" y="59"/>
                    </a:cubicBezTo>
                    <a:cubicBezTo>
                      <a:pt x="58" y="62"/>
                      <a:pt x="62" y="62"/>
                      <a:pt x="66" y="60"/>
                    </a:cubicBezTo>
                    <a:cubicBezTo>
                      <a:pt x="65" y="61"/>
                      <a:pt x="65" y="61"/>
                      <a:pt x="65" y="61"/>
                    </a:cubicBezTo>
                    <a:cubicBezTo>
                      <a:pt x="94" y="89"/>
                      <a:pt x="94" y="89"/>
                      <a:pt x="94" y="89"/>
                    </a:cubicBezTo>
                    <a:cubicBezTo>
                      <a:pt x="92" y="91"/>
                      <a:pt x="91" y="94"/>
                      <a:pt x="90" y="96"/>
                    </a:cubicBezTo>
                    <a:cubicBezTo>
                      <a:pt x="67" y="87"/>
                      <a:pt x="67" y="87"/>
                      <a:pt x="67" y="87"/>
                    </a:cubicBezTo>
                    <a:cubicBezTo>
                      <a:pt x="66" y="91"/>
                      <a:pt x="66" y="91"/>
                      <a:pt x="66" y="91"/>
                    </a:cubicBezTo>
                    <a:cubicBezTo>
                      <a:pt x="88" y="101"/>
                      <a:pt x="88" y="101"/>
                      <a:pt x="88" y="101"/>
                    </a:cubicBezTo>
                    <a:cubicBezTo>
                      <a:pt x="87" y="103"/>
                      <a:pt x="86" y="106"/>
                      <a:pt x="86" y="109"/>
                    </a:cubicBezTo>
                    <a:cubicBezTo>
                      <a:pt x="44" y="109"/>
                      <a:pt x="44" y="109"/>
                      <a:pt x="44" y="109"/>
                    </a:cubicBezTo>
                    <a:cubicBezTo>
                      <a:pt x="35" y="99"/>
                      <a:pt x="35" y="99"/>
                      <a:pt x="35" y="99"/>
                    </a:cubicBezTo>
                    <a:cubicBezTo>
                      <a:pt x="0" y="99"/>
                      <a:pt x="0" y="99"/>
                      <a:pt x="0" y="99"/>
                    </a:cubicBezTo>
                    <a:cubicBezTo>
                      <a:pt x="13" y="112"/>
                      <a:pt x="13" y="112"/>
                      <a:pt x="13" y="112"/>
                    </a:cubicBezTo>
                    <a:cubicBezTo>
                      <a:pt x="0" y="124"/>
                      <a:pt x="0" y="124"/>
                      <a:pt x="0" y="124"/>
                    </a:cubicBezTo>
                    <a:cubicBezTo>
                      <a:pt x="35" y="124"/>
                      <a:pt x="35" y="124"/>
                      <a:pt x="35" y="124"/>
                    </a:cubicBezTo>
                    <a:cubicBezTo>
                      <a:pt x="44" y="114"/>
                      <a:pt x="44" y="114"/>
                      <a:pt x="44" y="114"/>
                    </a:cubicBezTo>
                    <a:cubicBezTo>
                      <a:pt x="86" y="114"/>
                      <a:pt x="86" y="114"/>
                      <a:pt x="86" y="114"/>
                    </a:cubicBezTo>
                    <a:cubicBezTo>
                      <a:pt x="86" y="117"/>
                      <a:pt x="87" y="120"/>
                      <a:pt x="88" y="123"/>
                    </a:cubicBezTo>
                    <a:cubicBezTo>
                      <a:pt x="66" y="132"/>
                      <a:pt x="66" y="132"/>
                      <a:pt x="66" y="132"/>
                    </a:cubicBezTo>
                    <a:cubicBezTo>
                      <a:pt x="67" y="136"/>
                      <a:pt x="67" y="136"/>
                      <a:pt x="67" y="136"/>
                    </a:cubicBezTo>
                    <a:cubicBezTo>
                      <a:pt x="90" y="127"/>
                      <a:pt x="90" y="127"/>
                      <a:pt x="90" y="127"/>
                    </a:cubicBezTo>
                    <a:cubicBezTo>
                      <a:pt x="91" y="130"/>
                      <a:pt x="93" y="133"/>
                      <a:pt x="95" y="135"/>
                    </a:cubicBezTo>
                    <a:cubicBezTo>
                      <a:pt x="65" y="165"/>
                      <a:pt x="65" y="165"/>
                      <a:pt x="65" y="165"/>
                    </a:cubicBezTo>
                    <a:cubicBezTo>
                      <a:pt x="66" y="165"/>
                      <a:pt x="66" y="165"/>
                      <a:pt x="66" y="165"/>
                    </a:cubicBezTo>
                    <a:cubicBezTo>
                      <a:pt x="62" y="163"/>
                      <a:pt x="58" y="163"/>
                      <a:pt x="55" y="166"/>
                    </a:cubicBezTo>
                    <a:cubicBezTo>
                      <a:pt x="52" y="170"/>
                      <a:pt x="52" y="175"/>
                      <a:pt x="55" y="178"/>
                    </a:cubicBezTo>
                    <a:cubicBezTo>
                      <a:pt x="58" y="182"/>
                      <a:pt x="64" y="182"/>
                      <a:pt x="67" y="178"/>
                    </a:cubicBezTo>
                    <a:cubicBezTo>
                      <a:pt x="70" y="175"/>
                      <a:pt x="70" y="171"/>
                      <a:pt x="68" y="168"/>
                    </a:cubicBezTo>
                    <a:cubicBezTo>
                      <a:pt x="69" y="168"/>
                      <a:pt x="69" y="168"/>
                      <a:pt x="69" y="168"/>
                    </a:cubicBezTo>
                    <a:cubicBezTo>
                      <a:pt x="99" y="138"/>
                      <a:pt x="99" y="138"/>
                      <a:pt x="99" y="138"/>
                    </a:cubicBezTo>
                    <a:cubicBezTo>
                      <a:pt x="101" y="140"/>
                      <a:pt x="103" y="142"/>
                      <a:pt x="105" y="143"/>
                    </a:cubicBezTo>
                    <a:cubicBezTo>
                      <a:pt x="96" y="165"/>
                      <a:pt x="96" y="165"/>
                      <a:pt x="96" y="165"/>
                    </a:cubicBezTo>
                    <a:cubicBezTo>
                      <a:pt x="101" y="167"/>
                      <a:pt x="101" y="167"/>
                      <a:pt x="101" y="167"/>
                    </a:cubicBezTo>
                    <a:cubicBezTo>
                      <a:pt x="110" y="145"/>
                      <a:pt x="110" y="145"/>
                      <a:pt x="110" y="145"/>
                    </a:cubicBezTo>
                    <a:cubicBezTo>
                      <a:pt x="113" y="146"/>
                      <a:pt x="115" y="146"/>
                      <a:pt x="118" y="146"/>
                    </a:cubicBezTo>
                    <a:cubicBezTo>
                      <a:pt x="118" y="206"/>
                      <a:pt x="118" y="206"/>
                      <a:pt x="118" y="206"/>
                    </a:cubicBezTo>
                    <a:cubicBezTo>
                      <a:pt x="118" y="206"/>
                      <a:pt x="118" y="206"/>
                      <a:pt x="118" y="206"/>
                    </a:cubicBezTo>
                    <a:cubicBezTo>
                      <a:pt x="115" y="207"/>
                      <a:pt x="112" y="211"/>
                      <a:pt x="112" y="214"/>
                    </a:cubicBezTo>
                    <a:cubicBezTo>
                      <a:pt x="112" y="219"/>
                      <a:pt x="116" y="223"/>
                      <a:pt x="121" y="223"/>
                    </a:cubicBezTo>
                    <a:cubicBezTo>
                      <a:pt x="125" y="223"/>
                      <a:pt x="129" y="219"/>
                      <a:pt x="129" y="214"/>
                    </a:cubicBezTo>
                    <a:cubicBezTo>
                      <a:pt x="129" y="211"/>
                      <a:pt x="127" y="207"/>
                      <a:pt x="123" y="206"/>
                    </a:cubicBezTo>
                    <a:cubicBezTo>
                      <a:pt x="123" y="206"/>
                      <a:pt x="123" y="206"/>
                      <a:pt x="123" y="206"/>
                    </a:cubicBezTo>
                    <a:cubicBezTo>
                      <a:pt x="123" y="146"/>
                      <a:pt x="123" y="146"/>
                      <a:pt x="123" y="146"/>
                    </a:cubicBezTo>
                    <a:cubicBezTo>
                      <a:pt x="126" y="146"/>
                      <a:pt x="129" y="146"/>
                      <a:pt x="132" y="145"/>
                    </a:cubicBezTo>
                    <a:cubicBezTo>
                      <a:pt x="141" y="167"/>
                      <a:pt x="141" y="167"/>
                      <a:pt x="141" y="167"/>
                    </a:cubicBezTo>
                    <a:cubicBezTo>
                      <a:pt x="146" y="165"/>
                      <a:pt x="146" y="165"/>
                      <a:pt x="146" y="165"/>
                    </a:cubicBezTo>
                    <a:cubicBezTo>
                      <a:pt x="137" y="143"/>
                      <a:pt x="137" y="143"/>
                      <a:pt x="137" y="143"/>
                    </a:cubicBezTo>
                    <a:cubicBezTo>
                      <a:pt x="139" y="142"/>
                      <a:pt x="141" y="140"/>
                      <a:pt x="143" y="138"/>
                    </a:cubicBezTo>
                    <a:cubicBezTo>
                      <a:pt x="173" y="168"/>
                      <a:pt x="173" y="168"/>
                      <a:pt x="173" y="168"/>
                    </a:cubicBezTo>
                    <a:cubicBezTo>
                      <a:pt x="173" y="168"/>
                      <a:pt x="173" y="168"/>
                      <a:pt x="173" y="168"/>
                    </a:cubicBezTo>
                    <a:cubicBezTo>
                      <a:pt x="171" y="171"/>
                      <a:pt x="172" y="175"/>
                      <a:pt x="175" y="178"/>
                    </a:cubicBezTo>
                    <a:cubicBezTo>
                      <a:pt x="178" y="182"/>
                      <a:pt x="183" y="182"/>
                      <a:pt x="187" y="178"/>
                    </a:cubicBezTo>
                    <a:cubicBezTo>
                      <a:pt x="190" y="175"/>
                      <a:pt x="190" y="170"/>
                      <a:pt x="187" y="166"/>
                    </a:cubicBezTo>
                    <a:cubicBezTo>
                      <a:pt x="184" y="164"/>
                      <a:pt x="179" y="163"/>
                      <a:pt x="176" y="165"/>
                    </a:cubicBezTo>
                    <a:cubicBezTo>
                      <a:pt x="177" y="165"/>
                      <a:pt x="177" y="165"/>
                      <a:pt x="177" y="165"/>
                    </a:cubicBezTo>
                    <a:cubicBezTo>
                      <a:pt x="147" y="135"/>
                      <a:pt x="147" y="135"/>
                      <a:pt x="147" y="135"/>
                    </a:cubicBezTo>
                    <a:cubicBezTo>
                      <a:pt x="149" y="133"/>
                      <a:pt x="151" y="130"/>
                      <a:pt x="152" y="127"/>
                    </a:cubicBezTo>
                    <a:cubicBezTo>
                      <a:pt x="174" y="136"/>
                      <a:pt x="174" y="136"/>
                      <a:pt x="174" y="136"/>
                    </a:cubicBezTo>
                    <a:cubicBezTo>
                      <a:pt x="176" y="132"/>
                      <a:pt x="176" y="132"/>
                      <a:pt x="176" y="132"/>
                    </a:cubicBezTo>
                    <a:cubicBezTo>
                      <a:pt x="154" y="123"/>
                      <a:pt x="154" y="123"/>
                      <a:pt x="154" y="123"/>
                    </a:cubicBezTo>
                    <a:cubicBezTo>
                      <a:pt x="155" y="120"/>
                      <a:pt x="155" y="117"/>
                      <a:pt x="156" y="114"/>
                    </a:cubicBezTo>
                    <a:cubicBezTo>
                      <a:pt x="215" y="114"/>
                      <a:pt x="215" y="114"/>
                      <a:pt x="215" y="114"/>
                    </a:cubicBezTo>
                    <a:cubicBezTo>
                      <a:pt x="215" y="131"/>
                      <a:pt x="215" y="131"/>
                      <a:pt x="215" y="131"/>
                    </a:cubicBezTo>
                    <a:lnTo>
                      <a:pt x="250" y="112"/>
                    </a:lnTo>
                    <a:close/>
                    <a:moveTo>
                      <a:pt x="121" y="130"/>
                    </a:moveTo>
                    <a:cubicBezTo>
                      <a:pt x="110" y="130"/>
                      <a:pt x="102" y="122"/>
                      <a:pt x="102" y="112"/>
                    </a:cubicBezTo>
                    <a:cubicBezTo>
                      <a:pt x="102" y="101"/>
                      <a:pt x="110" y="93"/>
                      <a:pt x="121" y="93"/>
                    </a:cubicBezTo>
                    <a:cubicBezTo>
                      <a:pt x="131" y="93"/>
                      <a:pt x="140" y="101"/>
                      <a:pt x="140" y="112"/>
                    </a:cubicBezTo>
                    <a:cubicBezTo>
                      <a:pt x="140" y="122"/>
                      <a:pt x="131" y="130"/>
                      <a:pt x="121" y="130"/>
                    </a:cubicBezTo>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1"/>
              <p:cNvSpPr>
                <a:spLocks/>
              </p:cNvSpPr>
              <p:nvPr userDrawn="1"/>
            </p:nvSpPr>
            <p:spPr bwMode="black">
              <a:xfrm>
                <a:off x="9718151" y="5425120"/>
                <a:ext cx="7937" cy="6350"/>
              </a:xfrm>
              <a:custGeom>
                <a:avLst/>
                <a:gdLst>
                  <a:gd name="T0" fmla="*/ 2 w 2"/>
                  <a:gd name="T1" fmla="*/ 2 h 2"/>
                  <a:gd name="T2" fmla="*/ 2 w 2"/>
                  <a:gd name="T3" fmla="*/ 2 h 2"/>
                  <a:gd name="T4" fmla="*/ 2 w 2"/>
                  <a:gd name="T5" fmla="*/ 2 h 2"/>
                </a:gdLst>
                <a:ahLst/>
                <a:cxnLst>
                  <a:cxn ang="0">
                    <a:pos x="T0" y="T1"/>
                  </a:cxn>
                  <a:cxn ang="0">
                    <a:pos x="T2" y="T3"/>
                  </a:cxn>
                  <a:cxn ang="0">
                    <a:pos x="T4" y="T5"/>
                  </a:cxn>
                </a:cxnLst>
                <a:rect l="0" t="0" r="r" b="b"/>
                <a:pathLst>
                  <a:path w="2" h="2">
                    <a:moveTo>
                      <a:pt x="2" y="2"/>
                    </a:moveTo>
                    <a:cubicBezTo>
                      <a:pt x="2" y="2"/>
                      <a:pt x="2" y="2"/>
                      <a:pt x="2" y="2"/>
                    </a:cubicBezTo>
                    <a:cubicBezTo>
                      <a:pt x="2" y="1"/>
                      <a:pt x="0" y="0"/>
                      <a:pt x="2" y="2"/>
                    </a:cubicBezTo>
                  </a:path>
                </a:pathLst>
              </a:custGeom>
              <a:solidFill>
                <a:srgbClr val="FCB63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12"/>
              <p:cNvSpPr>
                <a:spLocks/>
              </p:cNvSpPr>
              <p:nvPr userDrawn="1"/>
            </p:nvSpPr>
            <p:spPr bwMode="black">
              <a:xfrm>
                <a:off x="10172176" y="5877558"/>
                <a:ext cx="3175"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1" y="0"/>
                      <a:pt x="1" y="0"/>
                      <a:pt x="1" y="0"/>
                    </a:cubicBezTo>
                    <a:cubicBezTo>
                      <a:pt x="0" y="0"/>
                      <a:pt x="0" y="0"/>
                      <a:pt x="0" y="0"/>
                    </a:cubicBezTo>
                  </a:path>
                </a:pathLst>
              </a:custGeom>
              <a:solidFill>
                <a:srgbClr val="FCB63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Oval 13"/>
              <p:cNvSpPr>
                <a:spLocks noChangeArrowheads="1"/>
              </p:cNvSpPr>
              <p:nvPr userDrawn="1"/>
            </p:nvSpPr>
            <p:spPr bwMode="black">
              <a:xfrm>
                <a:off x="9880076" y="5626733"/>
                <a:ext cx="93662" cy="93662"/>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9" name="Rectangle 88"/>
            <p:cNvSpPr/>
            <p:nvPr userDrawn="1"/>
          </p:nvSpPr>
          <p:spPr bwMode="black">
            <a:xfrm>
              <a:off x="7363812" y="1203877"/>
              <a:ext cx="985962" cy="985962"/>
            </a:xfrm>
            <a:prstGeom prst="rect">
              <a:avLst/>
            </a:prstGeom>
            <a:noFill/>
            <a:ln>
              <a:noFill/>
            </a:ln>
            <a:extLst/>
          </p:spPr>
          <p:txBody>
            <a:bodyPr vert="horz" wrap="square" lIns="91440" tIns="45720" rIns="91440" bIns="45720" numCol="1" rtlCol="0" anchor="t" anchorCtr="0" compatLnSpc="1">
              <a:prstTxWarp prst="textNoShape">
                <a:avLst/>
              </a:prstTxWarp>
            </a:bodyPr>
            <a:lstStyle/>
            <a:p>
              <a:pPr algn="ctr"/>
              <a:endParaRPr lang="en-US" dirty="0"/>
            </a:p>
          </p:txBody>
        </p:sp>
      </p:grpSp>
      <p:grpSp>
        <p:nvGrpSpPr>
          <p:cNvPr id="47" name="Group 46"/>
          <p:cNvGrpSpPr/>
          <p:nvPr userDrawn="1"/>
        </p:nvGrpSpPr>
        <p:grpSpPr>
          <a:xfrm>
            <a:off x="206252" y="2773678"/>
            <a:ext cx="6471599" cy="2077614"/>
            <a:chOff x="237232" y="3659028"/>
            <a:chExt cx="9499786" cy="2077614"/>
          </a:xfrm>
        </p:grpSpPr>
        <p:sp>
          <p:nvSpPr>
            <p:cNvPr id="48" name="TextBox 47"/>
            <p:cNvSpPr txBox="1"/>
            <p:nvPr userDrawn="1"/>
          </p:nvSpPr>
          <p:spPr>
            <a:xfrm>
              <a:off x="389708" y="4401112"/>
              <a:ext cx="9347310" cy="704143"/>
            </a:xfrm>
            <a:prstGeom prst="rect">
              <a:avLst/>
            </a:prstGeom>
            <a:noFill/>
          </p:spPr>
          <p:txBody>
            <a:bodyPr wrap="square" lIns="0" bIns="0" rtlCol="0" anchor="b" anchorCtr="0">
              <a:noAutofit/>
            </a:bodyPr>
            <a:lstStyle/>
            <a:p>
              <a:pPr marL="0" marR="0" lvl="1" indent="0" algn="l" defTabSz="914400" rtl="0" eaLnBrk="1" fontAlgn="auto" latinLnBrk="0" hangingPunct="1">
                <a:lnSpc>
                  <a:spcPct val="90000"/>
                </a:lnSpc>
                <a:spcBef>
                  <a:spcPts val="0"/>
                </a:spcBef>
                <a:spcAft>
                  <a:spcPts val="0"/>
                </a:spcAft>
                <a:buClr>
                  <a:schemeClr val="accent1"/>
                </a:buClr>
                <a:buSzPct val="110000"/>
                <a:buFontTx/>
                <a:buNone/>
                <a:tabLst/>
                <a:defRPr/>
              </a:pPr>
              <a:r>
                <a:rPr lang="en-US" sz="1000" kern="1200" spc="10" dirty="0">
                  <a:solidFill>
                    <a:schemeClr val="bg1"/>
                  </a:solidFill>
                  <a:latin typeface="Qualcomm Office Regular" pitchFamily="34" charset="0"/>
                  <a:ea typeface="+mn-ea"/>
                  <a:cs typeface="Arial" pitchFamily="34" charset="0"/>
                </a:rPr>
                <a:t>All data and information contained in or disclosed by this document is confidential and proprietary information of </a:t>
              </a:r>
              <a:r>
                <a:rPr lang="en-US" sz="1000" kern="1200" spc="8" baseline="0" dirty="0">
                  <a:solidFill>
                    <a:schemeClr val="bg1"/>
                  </a:solidFill>
                  <a:latin typeface="Qualcomm Office Regular" pitchFamily="34" charset="0"/>
                  <a:ea typeface="+mn-ea"/>
                  <a:cs typeface="Arial" pitchFamily="34" charset="0"/>
                </a:rPr>
                <a:t>Qualcomm Technologies, Inc. </a:t>
              </a:r>
              <a:r>
                <a:rPr lang="en-US" sz="1000" kern="1200" spc="10" dirty="0">
                  <a:solidFill>
                    <a:schemeClr val="bg1"/>
                  </a:solidFill>
                  <a:latin typeface="Qualcomm Office Regular" pitchFamily="34" charset="0"/>
                  <a:ea typeface="+mn-ea"/>
                  <a:cs typeface="Arial" pitchFamily="34" charset="0"/>
                </a:rPr>
                <a:t>and all rights therein are expressly reserved. By accepting this material the recipient agrees that this material and the information contained therein is to be held in confidence and in trust and will not be used, copied, reproduced in whole or in part, nor its contents revealed in any manner to others without the express written permission of</a:t>
              </a:r>
              <a:r>
                <a:rPr lang="en-US" sz="1000" kern="1200" spc="10" baseline="0" dirty="0">
                  <a:solidFill>
                    <a:schemeClr val="bg1"/>
                  </a:solidFill>
                  <a:latin typeface="Qualcomm Office Regular" pitchFamily="34" charset="0"/>
                  <a:ea typeface="+mn-ea"/>
                  <a:cs typeface="Arial" pitchFamily="34" charset="0"/>
                </a:rPr>
                <a:t> Qualcomm T</a:t>
              </a:r>
              <a:r>
                <a:rPr lang="en-US" sz="1000" kern="1200" spc="10" dirty="0">
                  <a:solidFill>
                    <a:schemeClr val="bg1"/>
                  </a:solidFill>
                  <a:latin typeface="Qualcomm Office Regular" pitchFamily="34" charset="0"/>
                  <a:ea typeface="+mn-ea"/>
                  <a:cs typeface="Arial" pitchFamily="34" charset="0"/>
                </a:rPr>
                <a:t>echnologies,</a:t>
              </a:r>
              <a:r>
                <a:rPr lang="en-US" sz="1000" kern="1200" spc="10" baseline="0" dirty="0">
                  <a:solidFill>
                    <a:schemeClr val="bg1"/>
                  </a:solidFill>
                  <a:latin typeface="Qualcomm Office Regular" pitchFamily="34" charset="0"/>
                  <a:ea typeface="+mn-ea"/>
                  <a:cs typeface="Arial" pitchFamily="34" charset="0"/>
                </a:rPr>
                <a:t> Inc.</a:t>
              </a:r>
              <a:endParaRPr lang="en-US" sz="1000" kern="1200" spc="10" dirty="0">
                <a:solidFill>
                  <a:schemeClr val="bg1"/>
                </a:solidFill>
                <a:latin typeface="Qualcomm Office Regular" pitchFamily="34" charset="0"/>
                <a:ea typeface="+mn-ea"/>
                <a:cs typeface="Arial" pitchFamily="34" charset="0"/>
              </a:endParaRPr>
            </a:p>
          </p:txBody>
        </p:sp>
        <p:sp>
          <p:nvSpPr>
            <p:cNvPr id="49" name="Subtitle 2"/>
            <p:cNvSpPr txBox="1">
              <a:spLocks/>
            </p:cNvSpPr>
            <p:nvPr userDrawn="1"/>
          </p:nvSpPr>
          <p:spPr bwMode="gray">
            <a:xfrm>
              <a:off x="293001" y="5203242"/>
              <a:ext cx="9434700" cy="5334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rgbClr val="F15B35">
                    <a:lumMod val="75000"/>
                  </a:srgbClr>
                </a:buClr>
                <a:buSzPct val="100000"/>
                <a:buFont typeface="Courier New" pitchFamily="49" charset="0"/>
                <a:buNone/>
                <a:defRPr lang="en-US" sz="2400" kern="1200" baseline="0">
                  <a:solidFill>
                    <a:schemeClr val="bg1"/>
                  </a:solidFill>
                  <a:latin typeface="Calibre Light" pitchFamily="34" charset="0"/>
                  <a:ea typeface="+mn-ea"/>
                  <a:cs typeface="Arial" pitchFamily="34" charset="0"/>
                </a:defRPr>
              </a:lvl1pPr>
              <a:lvl2pPr marL="4572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2pPr>
              <a:lvl3pPr marL="9144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3pPr>
              <a:lvl4pPr marL="13716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4pPr>
              <a:lvl5pPr marL="18288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1" indent="0" algn="l" defTabSz="685800" rtl="0" eaLnBrk="1" fontAlgn="auto" latinLnBrk="0" hangingPunct="1">
                <a:lnSpc>
                  <a:spcPct val="95000"/>
                </a:lnSpc>
                <a:spcBef>
                  <a:spcPts val="0"/>
                </a:spcBef>
                <a:spcAft>
                  <a:spcPts val="0"/>
                </a:spcAft>
                <a:buClrTx/>
                <a:buSzTx/>
                <a:buFontTx/>
                <a:buNone/>
                <a:tabLst/>
                <a:defRPr/>
              </a:pPr>
              <a:r>
                <a:rPr lang="en-US" sz="1000" spc="10" dirty="0">
                  <a:solidFill>
                    <a:schemeClr val="bg1"/>
                  </a:solidFill>
                  <a:latin typeface="Qualcomm Office Regular" pitchFamily="34" charset="0"/>
                </a:rPr>
                <a:t>© 2013 QUALCOMM Incorporated and/or its subsidiaries. All Rights Reserved.</a:t>
              </a:r>
              <a:endParaRPr lang="en-US" sz="1000" spc="8" baseline="0" dirty="0">
                <a:solidFill>
                  <a:schemeClr val="bg1"/>
                </a:solidFill>
                <a:latin typeface="Qualcomm Office Regular" pitchFamily="34" charset="0"/>
              </a:endParaRPr>
            </a:p>
            <a:p>
              <a:pPr marL="0" marR="0" lvl="1" indent="0" algn="l" defTabSz="685800" rtl="0" eaLnBrk="1" fontAlgn="auto" latinLnBrk="0" hangingPunct="1">
                <a:lnSpc>
                  <a:spcPct val="95000"/>
                </a:lnSpc>
                <a:spcBef>
                  <a:spcPts val="0"/>
                </a:spcBef>
                <a:spcAft>
                  <a:spcPts val="0"/>
                </a:spcAft>
                <a:buClrTx/>
                <a:buSzTx/>
                <a:buFontTx/>
                <a:buNone/>
                <a:tabLst/>
                <a:defRPr/>
              </a:pPr>
              <a:r>
                <a:rPr lang="en-US" sz="1000" spc="8" baseline="0" dirty="0">
                  <a:solidFill>
                    <a:schemeClr val="bg1"/>
                  </a:solidFill>
                  <a:latin typeface="Qualcomm Office Regular" pitchFamily="34" charset="0"/>
                </a:rPr>
                <a:t>Qualcomm is a trademark of Qualcomm Incorporated, registered in the United States and other countries. </a:t>
              </a:r>
              <a:br>
                <a:rPr lang="en-US" sz="1000" spc="8" baseline="0" dirty="0">
                  <a:solidFill>
                    <a:schemeClr val="bg1"/>
                  </a:solidFill>
                  <a:latin typeface="Qualcomm Office Regular" pitchFamily="34" charset="0"/>
                </a:rPr>
              </a:br>
              <a:r>
                <a:rPr lang="en-US" sz="1000" spc="8" baseline="0" dirty="0">
                  <a:solidFill>
                    <a:schemeClr val="bg1"/>
                  </a:solidFill>
                  <a:latin typeface="Qualcomm Office Regular" pitchFamily="34" charset="0"/>
                </a:rPr>
                <a:t>Other products and brand names may be trademarks or registered trademarks of their respective owners</a:t>
              </a:r>
              <a:endParaRPr lang="en-US" sz="1000" kern="1200" spc="8" baseline="0" dirty="0">
                <a:solidFill>
                  <a:schemeClr val="bg1"/>
                </a:solidFill>
                <a:latin typeface="Qualcomm Office Regular" pitchFamily="34" charset="0"/>
                <a:ea typeface="+mn-ea"/>
                <a:cs typeface="Arial" pitchFamily="34" charset="0"/>
              </a:endParaRPr>
            </a:p>
            <a:p>
              <a:pPr marL="0" marR="0" lvl="1" indent="0" algn="l" defTabSz="914400" rtl="0" eaLnBrk="1" fontAlgn="auto" latinLnBrk="0" hangingPunct="1">
                <a:lnSpc>
                  <a:spcPct val="95000"/>
                </a:lnSpc>
                <a:spcBef>
                  <a:spcPts val="0"/>
                </a:spcBef>
                <a:spcAft>
                  <a:spcPts val="0"/>
                </a:spcAft>
                <a:buClrTx/>
                <a:buSzTx/>
                <a:buFont typeface="Courier New" pitchFamily="49" charset="0"/>
                <a:buNone/>
                <a:tabLst/>
                <a:defRPr/>
              </a:pPr>
              <a:endParaRPr lang="en-US" sz="1000" b="0" kern="1200" spc="0" baseline="0" dirty="0">
                <a:solidFill>
                  <a:schemeClr val="bg1"/>
                </a:solidFill>
                <a:latin typeface="Qualcomm Office Regular" pitchFamily="34" charset="0"/>
                <a:ea typeface="+mn-ea"/>
                <a:cs typeface="Arial" pitchFamily="34" charset="0"/>
              </a:endParaRPr>
            </a:p>
            <a:p>
              <a:pPr marL="0" marR="0" lvl="1" indent="0" algn="l" defTabSz="914400" rtl="0" eaLnBrk="1" fontAlgn="auto" latinLnBrk="0" hangingPunct="1">
                <a:lnSpc>
                  <a:spcPct val="95000"/>
                </a:lnSpc>
                <a:spcBef>
                  <a:spcPts val="0"/>
                </a:spcBef>
                <a:spcAft>
                  <a:spcPts val="0"/>
                </a:spcAft>
                <a:buClrTx/>
                <a:buSzTx/>
                <a:buFont typeface="Courier New" pitchFamily="49" charset="0"/>
                <a:buNone/>
                <a:tabLst/>
                <a:defRPr/>
              </a:pPr>
              <a:r>
                <a:rPr lang="en-US" sz="1000" kern="1200" spc="10" dirty="0">
                  <a:solidFill>
                    <a:schemeClr val="bg1"/>
                  </a:solidFill>
                  <a:latin typeface="Qualcomm Office Regular" pitchFamily="34" charset="0"/>
                  <a:ea typeface="+mn-ea"/>
                  <a:cs typeface="Arial" pitchFamily="34" charset="0"/>
                </a:rPr>
                <a:t>References in this presentation to “Qualcomm” may mean Qualcomm Incorporated, Qualcomm Technologies, Inc., and/or other subsidiaries or business units within the Qualcomm corporate structure, as applicable. </a:t>
              </a:r>
            </a:p>
            <a:p>
              <a:pPr marL="0" lvl="1" algn="l">
                <a:lnSpc>
                  <a:spcPct val="95000"/>
                </a:lnSpc>
                <a:spcBef>
                  <a:spcPts val="0"/>
                </a:spcBef>
                <a:defRPr/>
              </a:pPr>
              <a:endParaRPr lang="en-US" sz="1000" spc="10" dirty="0">
                <a:solidFill>
                  <a:schemeClr val="bg1"/>
                </a:solidFill>
                <a:latin typeface="Qualcomm Office Regular" pitchFamily="34" charset="0"/>
              </a:endParaRPr>
            </a:p>
            <a:p>
              <a:pPr marL="0" lvl="1" algn="l">
                <a:lnSpc>
                  <a:spcPct val="95000"/>
                </a:lnSpc>
                <a:spcBef>
                  <a:spcPts val="0"/>
                </a:spcBef>
                <a:defRPr/>
              </a:pPr>
              <a:r>
                <a:rPr lang="en-US" sz="1000" spc="10" dirty="0">
                  <a:solidFill>
                    <a:schemeClr val="bg1"/>
                  </a:solidFill>
                  <a:latin typeface="Qualcomm Office Regular" pitchFamily="34" charset="0"/>
                </a:rPr>
                <a:t>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a:t>
              </a:r>
            </a:p>
            <a:p>
              <a:pPr marL="0" lvl="1" algn="l">
                <a:lnSpc>
                  <a:spcPct val="95000"/>
                </a:lnSpc>
                <a:spcBef>
                  <a:spcPts val="0"/>
                </a:spcBef>
                <a:defRPr/>
              </a:pPr>
              <a:r>
                <a:rPr lang="en-US" sz="1000" spc="10" dirty="0">
                  <a:solidFill>
                    <a:schemeClr val="bg1"/>
                  </a:solidFill>
                  <a:latin typeface="Qualcomm Office Regular" pitchFamily="34" charset="0"/>
                </a:rPr>
                <a:t>including its semiconductor business.</a:t>
              </a:r>
              <a:endParaRPr lang="en-US" sz="1000" b="0" kern="1200" baseline="0" dirty="0">
                <a:solidFill>
                  <a:schemeClr val="bg1"/>
                </a:solidFill>
                <a:latin typeface="Qualcomm Office Regular" pitchFamily="34" charset="0"/>
                <a:ea typeface="+mn-ea"/>
                <a:cs typeface="Arial" pitchFamily="34" charset="0"/>
              </a:endParaRPr>
            </a:p>
          </p:txBody>
        </p:sp>
        <p:sp>
          <p:nvSpPr>
            <p:cNvPr id="94" name="TextBox 93"/>
            <p:cNvSpPr txBox="1"/>
            <p:nvPr userDrawn="1"/>
          </p:nvSpPr>
          <p:spPr>
            <a:xfrm>
              <a:off x="237232" y="3659028"/>
              <a:ext cx="7362908" cy="628634"/>
            </a:xfrm>
            <a:prstGeom prst="rect">
              <a:avLst/>
            </a:prstGeom>
            <a:noFill/>
          </p:spPr>
          <p:txBody>
            <a:bodyPr wrap="square" rtlCol="0">
              <a:spAutoFit/>
            </a:bodyPr>
            <a:lstStyle/>
            <a:p>
              <a:pPr marL="0" algn="l" defTabSz="914400" rtl="0" eaLnBrk="1" latinLnBrk="0" hangingPunct="1">
                <a:lnSpc>
                  <a:spcPct val="85000"/>
                </a:lnSpc>
                <a:spcBef>
                  <a:spcPct val="0"/>
                </a:spcBef>
                <a:buNone/>
              </a:pPr>
              <a:r>
                <a:rPr lang="en-US" sz="4100" kern="1200" baseline="0" dirty="0">
                  <a:solidFill>
                    <a:srgbClr val="FFFFFF"/>
                  </a:solidFill>
                  <a:latin typeface="Qualcomm Office Bold" pitchFamily="34" charset="0"/>
                  <a:ea typeface="+mj-ea"/>
                  <a:cs typeface="Arial" pitchFamily="34" charset="0"/>
                </a:rPr>
                <a:t>Thank you</a:t>
              </a:r>
            </a:p>
          </p:txBody>
        </p:sp>
      </p:grpSp>
      <p:grpSp>
        <p:nvGrpSpPr>
          <p:cNvPr id="56" name="Group 55"/>
          <p:cNvGrpSpPr>
            <a:grpSpLocks noChangeAspect="1"/>
          </p:cNvGrpSpPr>
          <p:nvPr userDrawn="1"/>
        </p:nvGrpSpPr>
        <p:grpSpPr>
          <a:xfrm>
            <a:off x="316470" y="6445898"/>
            <a:ext cx="1027805" cy="224146"/>
            <a:chOff x="187326" y="5085556"/>
            <a:chExt cx="8393112" cy="1830388"/>
          </a:xfrm>
          <a:solidFill>
            <a:schemeClr val="bg1"/>
          </a:solidFill>
        </p:grpSpPr>
        <p:sp>
          <p:nvSpPr>
            <p:cNvPr id="57"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605066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2655" y="748160"/>
            <a:ext cx="8574733" cy="484748"/>
          </a:xfrm>
          <a:prstGeom prst="rect">
            <a:avLst/>
          </a:prstGeom>
        </p:spPr>
        <p:txBody>
          <a:bodyPr vert="horz" wrap="square" lIns="68580" tIns="34290" rIns="68580" bIns="3429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173562" y="1934892"/>
            <a:ext cx="8574733" cy="1800493"/>
          </a:xfrm>
          <a:prstGeom prst="rect">
            <a:avLst/>
          </a:prstGeom>
        </p:spPr>
        <p:txBody>
          <a:bodyPr vert="horz" wrap="square" lIns="68580" tIns="34290" rIns="68580" bIns="3429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0"/>
            <a:endParaRPr lang="en-US" dirty="0"/>
          </a:p>
        </p:txBody>
      </p:sp>
      <p:sp>
        <p:nvSpPr>
          <p:cNvPr id="9" name="TextBox 8"/>
          <p:cNvSpPr txBox="1"/>
          <p:nvPr/>
        </p:nvSpPr>
        <p:spPr bwMode="gray">
          <a:xfrm>
            <a:off x="8642665" y="6525737"/>
            <a:ext cx="216647" cy="161583"/>
          </a:xfrm>
          <a:prstGeom prst="rect">
            <a:avLst/>
          </a:prstGeom>
          <a:noFill/>
        </p:spPr>
        <p:txBody>
          <a:bodyPr wrap="none" lIns="68580" tIns="34290" rIns="68580" bIns="34290" rtlCol="0">
            <a:spAutoFit/>
          </a:bodyPr>
          <a:lstStyle/>
          <a:p>
            <a:pPr marL="0" algn="l" defTabSz="685800" rtl="0" eaLnBrk="1" latinLnBrk="0" hangingPunct="1"/>
            <a:fld id="{0A607DED-8B1E-49A6-A07A-F6DE68304C82}" type="slidenum">
              <a:rPr lang="en-US" sz="600" kern="1200" smtClean="0">
                <a:solidFill>
                  <a:schemeClr val="bg1">
                    <a:lumMod val="75000"/>
                  </a:schemeClr>
                </a:solidFill>
                <a:latin typeface="+mn-lt"/>
                <a:ea typeface="+mn-ea"/>
                <a:cs typeface="Arial" pitchFamily="34" charset="0"/>
              </a:rPr>
              <a:pPr marL="0" algn="l" defTabSz="685800" rtl="0" eaLnBrk="1" latinLnBrk="0" hangingPunct="1"/>
              <a:t>‹#›</a:t>
            </a:fld>
            <a:endParaRPr lang="en-US" sz="600" kern="1200" dirty="0">
              <a:solidFill>
                <a:schemeClr val="bg1">
                  <a:lumMod val="75000"/>
                </a:schemeClr>
              </a:solidFill>
              <a:latin typeface="+mn-lt"/>
              <a:ea typeface="+mn-ea"/>
              <a:cs typeface="Arial" pitchFamily="34" charset="0"/>
            </a:endParaRPr>
          </a:p>
        </p:txBody>
      </p:sp>
    </p:spTree>
    <p:extLst>
      <p:ext uri="{BB962C8B-B14F-4D97-AF65-F5344CB8AC3E}">
        <p14:creationId xmlns:p14="http://schemas.microsoft.com/office/powerpoint/2010/main" val="2466956560"/>
      </p:ext>
    </p:extLst>
  </p:cSld>
  <p:clrMap bg1="lt1" tx1="dk1" bg2="lt2" tx2="dk2" accent1="accent1" accent2="accent2" accent3="accent3" accent4="accent4" accent5="accent5" accent6="accent6" hlink="hlink" folHlink="folHlink"/>
  <p:sldLayoutIdLst>
    <p:sldLayoutId id="2147483747" r:id="rId1"/>
    <p:sldLayoutId id="2147483733" r:id="rId2"/>
    <p:sldLayoutId id="2147483694" r:id="rId3"/>
    <p:sldLayoutId id="2147483750" r:id="rId4"/>
    <p:sldLayoutId id="2147483751" r:id="rId5"/>
    <p:sldLayoutId id="2147483753" r:id="rId6"/>
  </p:sldLayoutIdLst>
  <p:txStyles>
    <p:titleStyle>
      <a:lvl1pPr algn="l" defTabSz="685800" rtl="0" eaLnBrk="1" latinLnBrk="0" hangingPunct="1">
        <a:lnSpc>
          <a:spcPct val="75000"/>
        </a:lnSpc>
        <a:spcBef>
          <a:spcPct val="0"/>
        </a:spcBef>
        <a:buNone/>
        <a:defRPr lang="en-US" sz="3600" kern="1200" baseline="0" dirty="0">
          <a:solidFill>
            <a:schemeClr val="tx1">
              <a:lumMod val="65000"/>
              <a:lumOff val="35000"/>
            </a:schemeClr>
          </a:solidFill>
          <a:latin typeface="Qualcomm Office Regular" pitchFamily="34" charset="0"/>
          <a:ea typeface="+mj-ea"/>
          <a:cs typeface="Arial" pitchFamily="34" charset="0"/>
        </a:defRPr>
      </a:lvl1pPr>
    </p:titleStyle>
    <p:bodyStyle>
      <a:lvl1pPr marL="257175" indent="-257175" algn="l" defTabSz="685800" rtl="0" eaLnBrk="1" latinLnBrk="0" hangingPunct="1">
        <a:lnSpc>
          <a:spcPct val="95000"/>
        </a:lnSpc>
        <a:spcBef>
          <a:spcPct val="20000"/>
        </a:spcBef>
        <a:buFontTx/>
        <a:buBlip>
          <a:blip r:embed="rId8"/>
        </a:buBlip>
        <a:defRPr lang="en-US" sz="2400" kern="1200" dirty="0" smtClean="0">
          <a:solidFill>
            <a:prstClr val="black">
              <a:lumMod val="75000"/>
              <a:lumOff val="25000"/>
            </a:prstClr>
          </a:solidFill>
          <a:latin typeface="Qualcomm Office Regular" pitchFamily="34" charset="0"/>
          <a:ea typeface="+mn-ea"/>
          <a:cs typeface="Arial" pitchFamily="34" charset="0"/>
        </a:defRPr>
      </a:lvl1pPr>
      <a:lvl2pPr marL="557213" indent="-257175" algn="l" defTabSz="685800" rtl="0" eaLnBrk="1" latinLnBrk="0" hangingPunct="1">
        <a:lnSpc>
          <a:spcPct val="95000"/>
        </a:lnSpc>
        <a:spcBef>
          <a:spcPct val="20000"/>
        </a:spcBef>
        <a:buClr>
          <a:schemeClr val="accent5"/>
        </a:buClr>
        <a:buFont typeface="Calibre Regular" pitchFamily="34" charset="0"/>
        <a:buChar char="−"/>
        <a:defRPr lang="en-US" sz="2000" kern="1200" dirty="0" smtClean="0">
          <a:solidFill>
            <a:prstClr val="black">
              <a:lumMod val="75000"/>
              <a:lumOff val="25000"/>
            </a:prstClr>
          </a:solidFill>
          <a:latin typeface="Qualcomm Office Regular" pitchFamily="34" charset="0"/>
          <a:ea typeface="+mn-ea"/>
          <a:cs typeface="Arial" pitchFamily="34" charset="0"/>
        </a:defRPr>
      </a:lvl2pPr>
      <a:lvl3pPr marL="771525" indent="-257175" algn="l" defTabSz="685800" rtl="0" eaLnBrk="1" latinLnBrk="0" hangingPunct="1">
        <a:lnSpc>
          <a:spcPct val="95000"/>
        </a:lnSpc>
        <a:spcBef>
          <a:spcPct val="20000"/>
        </a:spcBef>
        <a:buClr>
          <a:schemeClr val="accent5"/>
        </a:buClr>
        <a:buFont typeface="Calibre Regular" pitchFamily="34" charset="0"/>
        <a:buChar char="−"/>
        <a:defRPr lang="en-US" sz="1800" kern="1200" dirty="0" smtClean="0">
          <a:solidFill>
            <a:prstClr val="black">
              <a:lumMod val="75000"/>
              <a:lumOff val="25000"/>
            </a:prstClr>
          </a:solidFill>
          <a:latin typeface="Qualcomm Office Regular" pitchFamily="34" charset="0"/>
          <a:ea typeface="+mn-ea"/>
          <a:cs typeface="Arial" pitchFamily="34" charset="0"/>
        </a:defRPr>
      </a:lvl3pPr>
      <a:lvl4pPr marL="985838" indent="-257175" algn="l" defTabSz="685800" rtl="0" eaLnBrk="1" latinLnBrk="0" hangingPunct="1">
        <a:lnSpc>
          <a:spcPct val="95000"/>
        </a:lnSpc>
        <a:spcBef>
          <a:spcPct val="20000"/>
        </a:spcBef>
        <a:buClr>
          <a:schemeClr val="accent5"/>
        </a:buClr>
        <a:buFont typeface="Calibre Regular" pitchFamily="34" charset="0"/>
        <a:buChar char="−"/>
        <a:defRPr lang="en-US" sz="1600" kern="1200" dirty="0" smtClean="0">
          <a:solidFill>
            <a:prstClr val="black">
              <a:lumMod val="75000"/>
              <a:lumOff val="25000"/>
            </a:prstClr>
          </a:solidFill>
          <a:latin typeface="Qualcomm Office Regular" pitchFamily="34" charset="0"/>
          <a:ea typeface="+mn-ea"/>
          <a:cs typeface="Arial" pitchFamily="34" charset="0"/>
        </a:defRPr>
      </a:lvl4pPr>
      <a:lvl5pPr marL="1200150" indent="-257175" algn="l" defTabSz="685800" rtl="0" eaLnBrk="1" latinLnBrk="0" hangingPunct="1">
        <a:lnSpc>
          <a:spcPct val="95000"/>
        </a:lnSpc>
        <a:spcBef>
          <a:spcPct val="20000"/>
        </a:spcBef>
        <a:buClr>
          <a:schemeClr val="accent5"/>
        </a:buClr>
        <a:buFont typeface="Calibre Regular" pitchFamily="34" charset="0"/>
        <a:buChar char="−"/>
        <a:defRPr lang="en-US" sz="1100" kern="1200" baseline="0" dirty="0" smtClean="0">
          <a:solidFill>
            <a:prstClr val="black">
              <a:lumMod val="75000"/>
              <a:lumOff val="25000"/>
            </a:prstClr>
          </a:solidFill>
          <a:latin typeface="Qualcomm Regular" pitchFamily="34" charset="0"/>
          <a:ea typeface="+mn-ea"/>
          <a:cs typeface="Arial" pitchFamily="34"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qwiki.qualcomm.com/quic/Kernel/MemoryFAQ#How_to_change_memory_map" TargetMode="External"/><Relationship Id="rId2" Type="http://schemas.openxmlformats.org/officeDocument/2006/relationships/hyperlink" Target="http://ipcatalog.qualcomm.com/memmap/chip/53/map/345#block=1281177"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98934" y="2057851"/>
            <a:ext cx="5954528" cy="710194"/>
          </a:xfrm>
        </p:spPr>
        <p:txBody>
          <a:bodyPr/>
          <a:lstStyle/>
          <a:p>
            <a:r>
              <a:rPr lang="en-US" dirty="0"/>
              <a:t>Debugging Memory</a:t>
            </a:r>
            <a:endParaRPr lang="en-US" dirty="0">
              <a:latin typeface="+mj-lt"/>
            </a:endParaRPr>
          </a:p>
        </p:txBody>
      </p:sp>
      <p:sp>
        <p:nvSpPr>
          <p:cNvPr id="2" name="Subtitle 1"/>
          <p:cNvSpPr>
            <a:spLocks noGrp="1"/>
          </p:cNvSpPr>
          <p:nvPr>
            <p:ph type="subTitle" idx="1"/>
          </p:nvPr>
        </p:nvSpPr>
        <p:spPr>
          <a:xfrm>
            <a:off x="198934" y="596621"/>
            <a:ext cx="5954528" cy="429348"/>
          </a:xfrm>
        </p:spPr>
        <p:txBody>
          <a:bodyPr/>
          <a:lstStyle/>
          <a:p>
            <a:r>
              <a:rPr lang="en-US" dirty="0"/>
              <a:t>Linux Kernel Memory Team</a:t>
            </a:r>
          </a:p>
        </p:txBody>
      </p:sp>
    </p:spTree>
    <p:extLst>
      <p:ext uri="{BB962C8B-B14F-4D97-AF65-F5344CB8AC3E}">
        <p14:creationId xmlns:p14="http://schemas.microsoft.com/office/powerpoint/2010/main" val="4219997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9028" y="1252271"/>
            <a:ext cx="8572500" cy="844847"/>
          </a:xfrm>
        </p:spPr>
        <p:txBody>
          <a:bodyPr/>
          <a:lstStyle/>
          <a:p>
            <a:pPr marL="0" indent="0">
              <a:buNone/>
            </a:pPr>
            <a:endParaRPr lang="en-US" dirty="0"/>
          </a:p>
          <a:p>
            <a:pPr marL="0" indent="0">
              <a:buNone/>
            </a:pPr>
            <a:endParaRPr lang="en-US" dirty="0"/>
          </a:p>
        </p:txBody>
      </p:sp>
      <p:sp>
        <p:nvSpPr>
          <p:cNvPr id="5" name="Text Placeholder 4"/>
          <p:cNvSpPr>
            <a:spLocks noGrp="1"/>
          </p:cNvSpPr>
          <p:nvPr>
            <p:ph type="body" idx="13"/>
          </p:nvPr>
        </p:nvSpPr>
        <p:spPr>
          <a:xfrm>
            <a:off x="216795" y="721791"/>
            <a:ext cx="8574733" cy="350865"/>
          </a:xfrm>
        </p:spPr>
        <p:txBody>
          <a:bodyPr/>
          <a:lstStyle/>
          <a:p>
            <a:r>
              <a:rPr lang="en-US" dirty="0"/>
              <a:t>Reserved regions from ramdump</a:t>
            </a:r>
          </a:p>
        </p:txBody>
      </p:sp>
      <p:pic>
        <p:nvPicPr>
          <p:cNvPr id="2" name="Picture 1"/>
          <p:cNvPicPr>
            <a:picLocks noChangeAspect="1"/>
          </p:cNvPicPr>
          <p:nvPr/>
        </p:nvPicPr>
        <p:blipFill>
          <a:blip r:embed="rId2"/>
          <a:stretch>
            <a:fillRect/>
          </a:stretch>
        </p:blipFill>
        <p:spPr>
          <a:xfrm>
            <a:off x="1403976" y="1309118"/>
            <a:ext cx="4943475" cy="4181475"/>
          </a:xfrm>
          <a:prstGeom prst="rect">
            <a:avLst/>
          </a:prstGeom>
        </p:spPr>
      </p:pic>
    </p:spTree>
    <p:extLst>
      <p:ext uri="{BB962C8B-B14F-4D97-AF65-F5344CB8AC3E}">
        <p14:creationId xmlns:p14="http://schemas.microsoft.com/office/powerpoint/2010/main" val="2384546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9028" y="1252271"/>
            <a:ext cx="8572500" cy="4959819"/>
          </a:xfrm>
        </p:spPr>
        <p:txBody>
          <a:bodyPr/>
          <a:lstStyle/>
          <a:p>
            <a:r>
              <a:rPr lang="en-US" dirty="0"/>
              <a:t>MemTotal = Total RAM – carveouts – Reserved memory</a:t>
            </a:r>
          </a:p>
          <a:p>
            <a:r>
              <a:rPr lang="en-US" dirty="0"/>
              <a:t>This value is shown by “MemTotal” field of /proc/meminfo and “TOTAL MEM” field of crash command “kmem –i”</a:t>
            </a:r>
          </a:p>
          <a:p>
            <a:r>
              <a:rPr lang="en-US" dirty="0"/>
              <a:t>This data is shown by dmesg in the following manner</a:t>
            </a:r>
          </a:p>
          <a:p>
            <a:pPr marL="0" indent="0">
              <a:buNone/>
            </a:pPr>
            <a:r>
              <a:rPr lang="en-US" sz="2000" dirty="0"/>
              <a:t>[    0.000000] Memory: </a:t>
            </a:r>
            <a:r>
              <a:rPr lang="en-US" sz="2000" dirty="0">
                <a:highlight>
                  <a:srgbClr val="FFFF00"/>
                </a:highlight>
              </a:rPr>
              <a:t>3521288K</a:t>
            </a:r>
            <a:r>
              <a:rPr lang="en-US" sz="2000" dirty="0"/>
              <a:t>/3922344K available (15740K kernel code, 2466K rwdata, 7748K rodata, </a:t>
            </a:r>
            <a:r>
              <a:rPr lang="en-US" sz="2000" dirty="0">
                <a:highlight>
                  <a:srgbClr val="00FF00"/>
                </a:highlight>
              </a:rPr>
              <a:t>7296K init</a:t>
            </a:r>
            <a:r>
              <a:rPr lang="en-US" sz="2000" dirty="0"/>
              <a:t>, 11324K bss, 196256K reserved, </a:t>
            </a:r>
            <a:r>
              <a:rPr lang="en-US" sz="2000" dirty="0">
                <a:highlight>
                  <a:srgbClr val="00FFFF"/>
                </a:highlight>
              </a:rPr>
              <a:t>204800K cma-reserved</a:t>
            </a:r>
            <a:r>
              <a:rPr lang="en-US" sz="2000" dirty="0"/>
              <a:t>)</a:t>
            </a:r>
          </a:p>
          <a:p>
            <a:r>
              <a:rPr lang="en-US" dirty="0"/>
              <a:t>From the above message, </a:t>
            </a:r>
            <a:r>
              <a:rPr lang="en-US" dirty="0">
                <a:highlight>
                  <a:srgbClr val="FFFF00"/>
                </a:highlight>
              </a:rPr>
              <a:t>3521288K</a:t>
            </a:r>
            <a:r>
              <a:rPr lang="en-US" dirty="0"/>
              <a:t> + </a:t>
            </a:r>
            <a:r>
              <a:rPr lang="en-US" dirty="0">
                <a:highlight>
                  <a:srgbClr val="00FFFF"/>
                </a:highlight>
              </a:rPr>
              <a:t>204800K cma_reserved </a:t>
            </a:r>
            <a:r>
              <a:rPr lang="en-US" dirty="0"/>
              <a:t>+ </a:t>
            </a:r>
            <a:r>
              <a:rPr lang="en-US" dirty="0">
                <a:highlight>
                  <a:srgbClr val="00FF00"/>
                </a:highlight>
              </a:rPr>
              <a:t>7296K init </a:t>
            </a:r>
            <a:r>
              <a:rPr lang="en-US" dirty="0"/>
              <a:t>becomes the MemTotal</a:t>
            </a:r>
          </a:p>
          <a:p>
            <a:r>
              <a:rPr lang="en-US" dirty="0"/>
              <a:t>MemTotal is the actual total memory available in the system once boot is completed.</a:t>
            </a:r>
          </a:p>
          <a:p>
            <a:pPr marL="0" indent="0">
              <a:buNone/>
            </a:pPr>
            <a:endParaRPr lang="en-US" dirty="0"/>
          </a:p>
          <a:p>
            <a:pPr marL="0" indent="0">
              <a:buNone/>
            </a:pPr>
            <a:endParaRPr lang="en-US" dirty="0"/>
          </a:p>
        </p:txBody>
      </p:sp>
      <p:sp>
        <p:nvSpPr>
          <p:cNvPr id="5" name="Text Placeholder 4"/>
          <p:cNvSpPr>
            <a:spLocks noGrp="1"/>
          </p:cNvSpPr>
          <p:nvPr>
            <p:ph type="body" idx="13"/>
          </p:nvPr>
        </p:nvSpPr>
        <p:spPr>
          <a:xfrm>
            <a:off x="216795" y="721791"/>
            <a:ext cx="8574733" cy="350865"/>
          </a:xfrm>
        </p:spPr>
        <p:txBody>
          <a:bodyPr/>
          <a:lstStyle/>
          <a:p>
            <a:r>
              <a:rPr lang="en-US" dirty="0"/>
              <a:t>What is MemTotal of /proc/meminfo ?</a:t>
            </a:r>
          </a:p>
        </p:txBody>
      </p:sp>
    </p:spTree>
    <p:extLst>
      <p:ext uri="{BB962C8B-B14F-4D97-AF65-F5344CB8AC3E}">
        <p14:creationId xmlns:p14="http://schemas.microsoft.com/office/powerpoint/2010/main" val="3888586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9028" y="1252271"/>
            <a:ext cx="8572500" cy="2746906"/>
          </a:xfrm>
        </p:spPr>
        <p:txBody>
          <a:bodyPr/>
          <a:lstStyle/>
          <a:p>
            <a:r>
              <a:rPr lang="en-US" dirty="0"/>
              <a:t>Answering this is fundamental to finding reasons for allocation failures, OOM and adj 0 task kills by lowmemorykiller.</a:t>
            </a:r>
          </a:p>
          <a:p>
            <a:r>
              <a:rPr lang="en-US" dirty="0" err="1">
                <a:highlight>
                  <a:srgbClr val="00FFFF"/>
                </a:highlight>
              </a:rPr>
              <a:t>MemTotal</a:t>
            </a:r>
            <a:r>
              <a:rPr lang="en-US" dirty="0">
                <a:highlight>
                  <a:srgbClr val="00FFFF"/>
                </a:highlight>
              </a:rPr>
              <a:t> = MemFree + Buffers + Cached + zram_compressed + AnonPages + Slab + KernelStack + PageTables + Vmalloc + CMA contiguous allocations + ION + kgsl + Unaccounted memory</a:t>
            </a:r>
          </a:p>
          <a:p>
            <a:pPr marL="0" indent="0">
              <a:buNone/>
            </a:pPr>
            <a:endParaRPr lang="en-US" dirty="0">
              <a:highlight>
                <a:srgbClr val="00FFFF"/>
              </a:highlight>
            </a:endParaRPr>
          </a:p>
          <a:p>
            <a:pPr marL="0" indent="0">
              <a:buNone/>
            </a:pPr>
            <a:endParaRPr lang="en-US" dirty="0"/>
          </a:p>
        </p:txBody>
      </p:sp>
      <p:sp>
        <p:nvSpPr>
          <p:cNvPr id="5" name="Text Placeholder 4"/>
          <p:cNvSpPr>
            <a:spLocks noGrp="1"/>
          </p:cNvSpPr>
          <p:nvPr>
            <p:ph type="body" idx="13"/>
          </p:nvPr>
        </p:nvSpPr>
        <p:spPr>
          <a:xfrm>
            <a:off x="216795" y="721791"/>
            <a:ext cx="8574733" cy="350865"/>
          </a:xfrm>
        </p:spPr>
        <p:txBody>
          <a:bodyPr/>
          <a:lstStyle/>
          <a:p>
            <a:r>
              <a:rPr lang="en-US" dirty="0"/>
              <a:t>What constitutes MemTotal ?</a:t>
            </a:r>
          </a:p>
        </p:txBody>
      </p:sp>
    </p:spTree>
    <p:extLst>
      <p:ext uri="{BB962C8B-B14F-4D97-AF65-F5344CB8AC3E}">
        <p14:creationId xmlns:p14="http://schemas.microsoft.com/office/powerpoint/2010/main" val="1464660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9028" y="1252271"/>
            <a:ext cx="8572500" cy="844847"/>
          </a:xfrm>
        </p:spPr>
        <p:txBody>
          <a:bodyPr/>
          <a:lstStyle/>
          <a:p>
            <a:pPr marL="0" indent="0">
              <a:buNone/>
            </a:pPr>
            <a:endParaRPr lang="en-US" dirty="0">
              <a:highlight>
                <a:srgbClr val="00FFFF"/>
              </a:highlight>
            </a:endParaRPr>
          </a:p>
          <a:p>
            <a:pPr marL="0" indent="0">
              <a:buNone/>
            </a:pPr>
            <a:endParaRPr lang="en-US" dirty="0"/>
          </a:p>
        </p:txBody>
      </p:sp>
      <p:sp>
        <p:nvSpPr>
          <p:cNvPr id="5" name="Text Placeholder 4"/>
          <p:cNvSpPr>
            <a:spLocks noGrp="1"/>
          </p:cNvSpPr>
          <p:nvPr>
            <p:ph type="body" idx="13"/>
          </p:nvPr>
        </p:nvSpPr>
        <p:spPr>
          <a:xfrm>
            <a:off x="216795" y="721791"/>
            <a:ext cx="8574733" cy="350865"/>
          </a:xfrm>
        </p:spPr>
        <p:txBody>
          <a:bodyPr/>
          <a:lstStyle/>
          <a:p>
            <a:r>
              <a:rPr lang="en-US" dirty="0"/>
              <a:t>Finding values of memory components – live and ramdump</a:t>
            </a:r>
          </a:p>
        </p:txBody>
      </p:sp>
      <p:graphicFrame>
        <p:nvGraphicFramePr>
          <p:cNvPr id="6" name="Object 5"/>
          <p:cNvGraphicFramePr>
            <a:graphicFrameLocks noChangeAspect="1"/>
          </p:cNvGraphicFramePr>
          <p:nvPr>
            <p:extLst>
              <p:ext uri="{D42A27DB-BD31-4B8C-83A1-F6EECF244321}">
                <p14:modId xmlns:p14="http://schemas.microsoft.com/office/powerpoint/2010/main" val="2968057166"/>
              </p:ext>
            </p:extLst>
          </p:nvPr>
        </p:nvGraphicFramePr>
        <p:xfrm>
          <a:off x="377825" y="1252538"/>
          <a:ext cx="6996113" cy="5224462"/>
        </p:xfrm>
        <a:graphic>
          <a:graphicData uri="http://schemas.openxmlformats.org/presentationml/2006/ole">
            <mc:AlternateContent xmlns:mc="http://schemas.openxmlformats.org/markup-compatibility/2006">
              <mc:Choice xmlns:v="urn:schemas-microsoft-com:vml" Requires="v">
                <p:oleObj spid="_x0000_s3165" name="Worksheet" r:id="rId3" imgW="8153423" imgH="7058070" progId="Excel.Sheet.12">
                  <p:embed/>
                </p:oleObj>
              </mc:Choice>
              <mc:Fallback>
                <p:oleObj name="Worksheet" r:id="rId3" imgW="8153423" imgH="7058070" progId="Excel.Sheet.12">
                  <p:embed/>
                  <p:pic>
                    <p:nvPicPr>
                      <p:cNvPr id="0" name=""/>
                      <p:cNvPicPr/>
                      <p:nvPr/>
                    </p:nvPicPr>
                    <p:blipFill>
                      <a:blip r:embed="rId4"/>
                      <a:stretch>
                        <a:fillRect/>
                      </a:stretch>
                    </p:blipFill>
                    <p:spPr>
                      <a:xfrm>
                        <a:off x="377825" y="1252538"/>
                        <a:ext cx="6996113" cy="5224462"/>
                      </a:xfrm>
                      <a:prstGeom prst="rect">
                        <a:avLst/>
                      </a:prstGeom>
                    </p:spPr>
                  </p:pic>
                </p:oleObj>
              </mc:Fallback>
            </mc:AlternateContent>
          </a:graphicData>
        </a:graphic>
      </p:graphicFrame>
    </p:spTree>
    <p:extLst>
      <p:ext uri="{BB962C8B-B14F-4D97-AF65-F5344CB8AC3E}">
        <p14:creationId xmlns:p14="http://schemas.microsoft.com/office/powerpoint/2010/main" val="3981372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9028" y="1252271"/>
            <a:ext cx="8572500" cy="844847"/>
          </a:xfrm>
        </p:spPr>
        <p:txBody>
          <a:bodyPr/>
          <a:lstStyle/>
          <a:p>
            <a:pPr marL="0" indent="0">
              <a:buNone/>
            </a:pPr>
            <a:endParaRPr lang="en-US" dirty="0">
              <a:highlight>
                <a:srgbClr val="00FFFF"/>
              </a:highlight>
            </a:endParaRPr>
          </a:p>
          <a:p>
            <a:pPr marL="0" indent="0">
              <a:buNone/>
            </a:pPr>
            <a:endParaRPr lang="en-US" dirty="0"/>
          </a:p>
        </p:txBody>
      </p:sp>
      <p:sp>
        <p:nvSpPr>
          <p:cNvPr id="5" name="Text Placeholder 4"/>
          <p:cNvSpPr>
            <a:spLocks noGrp="1"/>
          </p:cNvSpPr>
          <p:nvPr>
            <p:ph type="body" idx="13"/>
          </p:nvPr>
        </p:nvSpPr>
        <p:spPr>
          <a:xfrm>
            <a:off x="216795" y="721791"/>
            <a:ext cx="8574733" cy="350865"/>
          </a:xfrm>
        </p:spPr>
        <p:txBody>
          <a:bodyPr/>
          <a:lstStyle/>
          <a:p>
            <a:r>
              <a:rPr lang="en-US" dirty="0"/>
              <a:t>What is the memory consumed by user space ?</a:t>
            </a:r>
          </a:p>
        </p:txBody>
      </p:sp>
      <p:graphicFrame>
        <p:nvGraphicFramePr>
          <p:cNvPr id="2" name="Object 1"/>
          <p:cNvGraphicFramePr>
            <a:graphicFrameLocks noChangeAspect="1"/>
          </p:cNvGraphicFramePr>
          <p:nvPr>
            <p:extLst>
              <p:ext uri="{D42A27DB-BD31-4B8C-83A1-F6EECF244321}">
                <p14:modId xmlns:p14="http://schemas.microsoft.com/office/powerpoint/2010/main" val="39463115"/>
              </p:ext>
            </p:extLst>
          </p:nvPr>
        </p:nvGraphicFramePr>
        <p:xfrm>
          <a:off x="1013016" y="1069116"/>
          <a:ext cx="7174639" cy="5397380"/>
        </p:xfrm>
        <a:graphic>
          <a:graphicData uri="http://schemas.openxmlformats.org/presentationml/2006/ole">
            <mc:AlternateContent xmlns:mc="http://schemas.openxmlformats.org/markup-compatibility/2006">
              <mc:Choice xmlns:v="urn:schemas-microsoft-com:vml" Requires="v">
                <p:oleObj spid="_x0000_s6203" name="Worksheet" r:id="rId3" imgW="7420012" imgH="6296130" progId="Excel.Sheet.12">
                  <p:embed/>
                </p:oleObj>
              </mc:Choice>
              <mc:Fallback>
                <p:oleObj name="Worksheet" r:id="rId3" imgW="7420012" imgH="6296130" progId="Excel.Sheet.12">
                  <p:embed/>
                  <p:pic>
                    <p:nvPicPr>
                      <p:cNvPr id="0" name=""/>
                      <p:cNvPicPr/>
                      <p:nvPr/>
                    </p:nvPicPr>
                    <p:blipFill>
                      <a:blip r:embed="rId4"/>
                      <a:stretch>
                        <a:fillRect/>
                      </a:stretch>
                    </p:blipFill>
                    <p:spPr>
                      <a:xfrm>
                        <a:off x="1013016" y="1069116"/>
                        <a:ext cx="7174639" cy="5397380"/>
                      </a:xfrm>
                      <a:prstGeom prst="rect">
                        <a:avLst/>
                      </a:prstGeom>
                    </p:spPr>
                  </p:pic>
                </p:oleObj>
              </mc:Fallback>
            </mc:AlternateContent>
          </a:graphicData>
        </a:graphic>
      </p:graphicFrame>
    </p:spTree>
    <p:extLst>
      <p:ext uri="{BB962C8B-B14F-4D97-AF65-F5344CB8AC3E}">
        <p14:creationId xmlns:p14="http://schemas.microsoft.com/office/powerpoint/2010/main" val="806525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9028" y="1252271"/>
            <a:ext cx="8572500" cy="6107826"/>
          </a:xfrm>
        </p:spPr>
        <p:txBody>
          <a:bodyPr/>
          <a:lstStyle/>
          <a:p>
            <a:r>
              <a:rPr lang="en-US" dirty="0"/>
              <a:t>Reclaim</a:t>
            </a:r>
          </a:p>
          <a:p>
            <a:pPr lvl="1"/>
            <a:r>
              <a:rPr lang="en-US" sz="1600" dirty="0"/>
              <a:t>The process of creating memory to serve allocation requests – by swapping, removing clean pages, writing back disk data to create clean pages, memory compaction to create higher order pages etc.</a:t>
            </a:r>
          </a:p>
          <a:p>
            <a:pPr lvl="1"/>
            <a:r>
              <a:rPr lang="en-US" sz="1600" dirty="0"/>
              <a:t>2 types – direct and kswapd</a:t>
            </a:r>
          </a:p>
          <a:p>
            <a:pPr lvl="1"/>
            <a:r>
              <a:rPr lang="en-US" sz="1600" dirty="0"/>
              <a:t>Kswapd is a kernel thread woken up from page allocation context when certain memory thresholds are breached. It runs asynchronously to generate memory.</a:t>
            </a:r>
          </a:p>
          <a:p>
            <a:pPr lvl="1"/>
            <a:r>
              <a:rPr lang="en-US" sz="1600" dirty="0"/>
              <a:t>Direct reclaim is the memory reclaim that is triggered from the context of memory allocation itself.</a:t>
            </a:r>
          </a:p>
          <a:p>
            <a:pPr lvl="1"/>
            <a:r>
              <a:rPr lang="en-US" sz="1600" dirty="0"/>
              <a:t>The memory threshold used by the reclaim code is called watermarks. Different levels of watermarks decide which kind of reclaim to be triggered.</a:t>
            </a:r>
          </a:p>
          <a:p>
            <a:pPr lvl="0"/>
            <a:r>
              <a:rPr lang="en-US" dirty="0"/>
              <a:t>Page order</a:t>
            </a:r>
          </a:p>
          <a:p>
            <a:pPr lvl="1"/>
            <a:r>
              <a:rPr lang="en-US" sz="1600" dirty="0"/>
              <a:t>Indicates the size of contiguous blocks in the buddy system</a:t>
            </a:r>
          </a:p>
          <a:p>
            <a:pPr lvl="1"/>
            <a:r>
              <a:rPr lang="en-US" sz="1600" dirty="0"/>
              <a:t>Order ‘n’ indicates a block of size PAGE_SIZE * (2^n). For e.g. with PAGE_SIZE 4K, and order 1 pages indicates a contiguous block of size 8K.</a:t>
            </a:r>
          </a:p>
          <a:p>
            <a:pPr lvl="0"/>
            <a:r>
              <a:rPr lang="en-US" dirty="0"/>
              <a:t>GFP MASK</a:t>
            </a:r>
          </a:p>
          <a:p>
            <a:pPr lvl="1"/>
            <a:r>
              <a:rPr lang="en-US" dirty="0"/>
              <a:t>A mask passed to page allocator indicating the kind of allocation and restrictions.</a:t>
            </a:r>
          </a:p>
          <a:p>
            <a:pPr marL="300038" lvl="1" indent="0">
              <a:buNone/>
            </a:pPr>
            <a:endParaRPr lang="en-US" sz="2400" dirty="0"/>
          </a:p>
          <a:p>
            <a:pPr marL="0" indent="0">
              <a:buNone/>
            </a:pPr>
            <a:endParaRPr lang="en-US" dirty="0">
              <a:highlight>
                <a:srgbClr val="00FFFF"/>
              </a:highlight>
            </a:endParaRPr>
          </a:p>
          <a:p>
            <a:pPr marL="0" indent="0">
              <a:buNone/>
            </a:pPr>
            <a:endParaRPr lang="en-US" dirty="0"/>
          </a:p>
        </p:txBody>
      </p:sp>
      <p:sp>
        <p:nvSpPr>
          <p:cNvPr id="5" name="Text Placeholder 4"/>
          <p:cNvSpPr>
            <a:spLocks noGrp="1"/>
          </p:cNvSpPr>
          <p:nvPr>
            <p:ph type="body" idx="13"/>
          </p:nvPr>
        </p:nvSpPr>
        <p:spPr>
          <a:xfrm>
            <a:off x="216795" y="721791"/>
            <a:ext cx="8574733" cy="350865"/>
          </a:xfrm>
        </p:spPr>
        <p:txBody>
          <a:bodyPr/>
          <a:lstStyle/>
          <a:p>
            <a:r>
              <a:rPr lang="en-US" dirty="0"/>
              <a:t>Some commonly used terms</a:t>
            </a:r>
          </a:p>
        </p:txBody>
      </p:sp>
    </p:spTree>
    <p:extLst>
      <p:ext uri="{BB962C8B-B14F-4D97-AF65-F5344CB8AC3E}">
        <p14:creationId xmlns:p14="http://schemas.microsoft.com/office/powerpoint/2010/main" val="3072869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9028" y="1252271"/>
            <a:ext cx="8572500" cy="5738494"/>
          </a:xfrm>
        </p:spPr>
        <p:txBody>
          <a:bodyPr/>
          <a:lstStyle/>
          <a:p>
            <a:pPr lvl="0"/>
            <a:r>
              <a:rPr lang="en-US" dirty="0"/>
              <a:t>GFP MASK</a:t>
            </a:r>
          </a:p>
          <a:p>
            <a:pPr lvl="1"/>
            <a:r>
              <a:rPr lang="en-US" sz="1600" dirty="0"/>
              <a:t>A mask passed to page allocator while allocating a page indicating the kind of allocation and restrictions.</a:t>
            </a:r>
          </a:p>
          <a:p>
            <a:pPr lvl="1"/>
            <a:r>
              <a:rPr lang="en-US" sz="1600" dirty="0"/>
              <a:t>__GFP_ATOMIC  identifies callers that are truly atomic, cannot sleep and have no alternative. Means the allocator can’t do direct reclaim. In turn means, more likely to fail.</a:t>
            </a:r>
          </a:p>
          <a:p>
            <a:pPr lvl="1"/>
            <a:r>
              <a:rPr lang="en-US" sz="1600" dirty="0"/>
              <a:t>__GFP_DIRECT_RECLAIM identifies callers that can sleep and are willing to enter direct reclaim.</a:t>
            </a:r>
          </a:p>
          <a:p>
            <a:pPr lvl="1"/>
            <a:r>
              <a:rPr lang="en-US" sz="1600" dirty="0"/>
              <a:t>__GFP_KSWAPD_RECLAIM to identify callers that want to wake kswapd for background reclaim.</a:t>
            </a:r>
          </a:p>
          <a:p>
            <a:pPr lvl="1"/>
            <a:r>
              <a:rPr lang="en-US" sz="1600" dirty="0"/>
              <a:t>__GFP_HIGH identifies high priority callers.</a:t>
            </a:r>
          </a:p>
          <a:p>
            <a:pPr lvl="0"/>
            <a:r>
              <a:rPr lang="en-US" dirty="0"/>
              <a:t>Zones</a:t>
            </a:r>
          </a:p>
          <a:p>
            <a:pPr lvl="1"/>
            <a:r>
              <a:rPr lang="en-US" dirty="0"/>
              <a:t>Whole of memory is divided into multiple zones to simplify reclaim and also to let targeted allocations.</a:t>
            </a:r>
          </a:p>
          <a:p>
            <a:pPr lvl="1"/>
            <a:r>
              <a:rPr lang="en-US" dirty="0"/>
              <a:t>Memory allocations fall into 2 categories – Restricted to a zone and those which can fallback to another zone.</a:t>
            </a:r>
          </a:p>
          <a:p>
            <a:pPr lvl="1"/>
            <a:r>
              <a:rPr lang="en-US" dirty="0"/>
              <a:t>32 bit systems can contain “Normal” and “Highmem” zones. Certain allocations can come only from “Normal” zone. ___GFP_HIGHMEM must be set for an allocation to come from “Highmem” zone.</a:t>
            </a:r>
          </a:p>
          <a:p>
            <a:pPr lvl="1"/>
            <a:r>
              <a:rPr lang="en-US" dirty="0"/>
              <a:t>On 64 bit, there can be “DMA” and “Normal” zones.</a:t>
            </a:r>
          </a:p>
          <a:p>
            <a:pPr marL="0" indent="0">
              <a:buNone/>
            </a:pPr>
            <a:endParaRPr lang="en-US" dirty="0"/>
          </a:p>
        </p:txBody>
      </p:sp>
      <p:sp>
        <p:nvSpPr>
          <p:cNvPr id="5" name="Text Placeholder 4"/>
          <p:cNvSpPr>
            <a:spLocks noGrp="1"/>
          </p:cNvSpPr>
          <p:nvPr>
            <p:ph type="body" idx="13"/>
          </p:nvPr>
        </p:nvSpPr>
        <p:spPr>
          <a:xfrm>
            <a:off x="216795" y="721791"/>
            <a:ext cx="8574733" cy="350865"/>
          </a:xfrm>
        </p:spPr>
        <p:txBody>
          <a:bodyPr/>
          <a:lstStyle/>
          <a:p>
            <a:r>
              <a:rPr lang="en-US" dirty="0"/>
              <a:t>Some commonly used terms</a:t>
            </a:r>
          </a:p>
        </p:txBody>
      </p:sp>
    </p:spTree>
    <p:extLst>
      <p:ext uri="{BB962C8B-B14F-4D97-AF65-F5344CB8AC3E}">
        <p14:creationId xmlns:p14="http://schemas.microsoft.com/office/powerpoint/2010/main" val="4092677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9028" y="1252271"/>
            <a:ext cx="8572500" cy="6557180"/>
          </a:xfrm>
        </p:spPr>
        <p:txBody>
          <a:bodyPr/>
          <a:lstStyle/>
          <a:p>
            <a:r>
              <a:rPr lang="en-US" dirty="0"/>
              <a:t>Find the order and gfp_mask (mode below) from the failure message</a:t>
            </a:r>
          </a:p>
          <a:p>
            <a:pPr marL="0" indent="0">
              <a:buNone/>
            </a:pPr>
            <a:r>
              <a:rPr lang="fr-FR" sz="2000" dirty="0"/>
              <a:t>326.050983:   &lt;6&gt; mdev: page allocation failure: </a:t>
            </a:r>
            <a:r>
              <a:rPr lang="fr-FR" sz="2000" dirty="0">
                <a:highlight>
                  <a:srgbClr val="FFFF00"/>
                </a:highlight>
              </a:rPr>
              <a:t>order:0</a:t>
            </a:r>
            <a:r>
              <a:rPr lang="fr-FR" sz="2000" dirty="0"/>
              <a:t>, </a:t>
            </a:r>
            <a:r>
              <a:rPr lang="fr-FR" sz="2000" dirty="0">
                <a:highlight>
                  <a:srgbClr val="FFFF00"/>
                </a:highlight>
              </a:rPr>
              <a:t>mode:0x2204000</a:t>
            </a:r>
          </a:p>
          <a:p>
            <a:pPr lvl="0"/>
            <a:r>
              <a:rPr lang="en-US" dirty="0"/>
              <a:t>Use ./scripts/gfp-translate in kernel folder to translate the mode to human readable form.</a:t>
            </a:r>
          </a:p>
          <a:p>
            <a:pPr lvl="0"/>
            <a:r>
              <a:rPr lang="en-US" dirty="0"/>
              <a:t>Figure out if reclaim is allowed or not by checking for the presence of __GFP_DIRECT_RECLAIM in mode. If not, this request can only get pages in the freelist and can’t do a memory reclaim to generate memory. Thus more likely to fail.</a:t>
            </a:r>
          </a:p>
          <a:p>
            <a:pPr lvl="0"/>
            <a:r>
              <a:rPr lang="en-US" dirty="0"/>
              <a:t>An order &lt;=2 allocation with __GFP_DIRECT_RECLAIM set should not usually fail. Check for leaks.</a:t>
            </a:r>
          </a:p>
          <a:p>
            <a:pPr lvl="0"/>
            <a:r>
              <a:rPr lang="en-US" dirty="0"/>
              <a:t>&gt;=3 allocations are considered costly and can fail depending on system fragmentation level. And its most likely to fail if __GFP_DIRECT_RECLAIM is not set. But always check for leaks.</a:t>
            </a:r>
          </a:p>
          <a:p>
            <a:pPr marL="0" lvl="0" indent="0">
              <a:buNone/>
            </a:pPr>
            <a:endParaRPr lang="en-US" dirty="0"/>
          </a:p>
          <a:p>
            <a:pPr marL="0" indent="0">
              <a:buNone/>
            </a:pPr>
            <a:endParaRPr lang="en-US" sz="2000" dirty="0">
              <a:highlight>
                <a:srgbClr val="FFFF00"/>
              </a:highlight>
            </a:endParaRPr>
          </a:p>
          <a:p>
            <a:pPr marL="0" indent="0">
              <a:buNone/>
            </a:pPr>
            <a:endParaRPr lang="en-US" dirty="0">
              <a:highlight>
                <a:srgbClr val="00FFFF"/>
              </a:highlight>
            </a:endParaRPr>
          </a:p>
          <a:p>
            <a:pPr marL="0" indent="0">
              <a:buNone/>
            </a:pPr>
            <a:endParaRPr lang="en-US" dirty="0"/>
          </a:p>
        </p:txBody>
      </p:sp>
      <p:sp>
        <p:nvSpPr>
          <p:cNvPr id="5" name="Text Placeholder 4"/>
          <p:cNvSpPr>
            <a:spLocks noGrp="1"/>
          </p:cNvSpPr>
          <p:nvPr>
            <p:ph type="body" idx="13"/>
          </p:nvPr>
        </p:nvSpPr>
        <p:spPr>
          <a:xfrm>
            <a:off x="216795" y="721791"/>
            <a:ext cx="8574733" cy="350865"/>
          </a:xfrm>
        </p:spPr>
        <p:txBody>
          <a:bodyPr/>
          <a:lstStyle/>
          <a:p>
            <a:r>
              <a:rPr lang="en-US" dirty="0"/>
              <a:t>Debugging allocation failure</a:t>
            </a:r>
          </a:p>
        </p:txBody>
      </p:sp>
    </p:spTree>
    <p:extLst>
      <p:ext uri="{BB962C8B-B14F-4D97-AF65-F5344CB8AC3E}">
        <p14:creationId xmlns:p14="http://schemas.microsoft.com/office/powerpoint/2010/main" val="1914385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9028" y="1252271"/>
            <a:ext cx="8572500" cy="6504858"/>
          </a:xfrm>
        </p:spPr>
        <p:txBody>
          <a:bodyPr/>
          <a:lstStyle/>
          <a:p>
            <a:r>
              <a:rPr lang="en-US" dirty="0"/>
              <a:t>Allocations can even have restrictions on which zone they can come from. So find these restrictions from the mode.</a:t>
            </a:r>
          </a:p>
          <a:p>
            <a:r>
              <a:rPr lang="en-US" dirty="0"/>
              <a:t>Note this sequence. </a:t>
            </a:r>
          </a:p>
          <a:p>
            <a:pPr marL="0" indent="0">
              <a:buNone/>
            </a:pPr>
            <a:r>
              <a:rPr lang="en-US" dirty="0"/>
              <a:t>	</a:t>
            </a:r>
            <a:r>
              <a:rPr lang="en-US" dirty="0">
                <a:highlight>
                  <a:srgbClr val="FFFF00"/>
                </a:highlight>
              </a:rPr>
              <a:t>ZONE_DMA</a:t>
            </a:r>
            <a:r>
              <a:rPr lang="en-US" dirty="0">
                <a:highlight>
                  <a:srgbClr val="FFFF00"/>
                </a:highlight>
                <a:sym typeface="Wingdings" panose="05000000000000000000" pitchFamily="2" charset="2"/>
              </a:rPr>
              <a:t></a:t>
            </a:r>
            <a:r>
              <a:rPr lang="en-US" dirty="0">
                <a:highlight>
                  <a:srgbClr val="FFFF00"/>
                </a:highlight>
              </a:rPr>
              <a:t>ZONE_NORMAL</a:t>
            </a:r>
            <a:r>
              <a:rPr lang="en-US" dirty="0">
                <a:highlight>
                  <a:srgbClr val="FFFF00"/>
                </a:highlight>
                <a:sym typeface="Wingdings" panose="05000000000000000000" pitchFamily="2" charset="2"/>
              </a:rPr>
              <a:t>ZONE_HIGHMEM</a:t>
            </a:r>
          </a:p>
          <a:p>
            <a:pPr marL="0" indent="0">
              <a:buNone/>
            </a:pPr>
            <a:r>
              <a:rPr lang="en-US" dirty="0"/>
              <a:t>	Read this from right to left like this. An allocation targeted at:</a:t>
            </a:r>
          </a:p>
          <a:p>
            <a:pPr lvl="1"/>
            <a:r>
              <a:rPr lang="en-US" dirty="0"/>
              <a:t>ZONE_HIGHMEM can fallback to ZONE_NORMAL and then ZONE_DMA if it can’t find free page. </a:t>
            </a:r>
          </a:p>
          <a:p>
            <a:pPr lvl="1"/>
            <a:r>
              <a:rPr lang="en-US" dirty="0"/>
              <a:t>ZONE_NORMAL allocation can fallback to ZONE_DMA. </a:t>
            </a:r>
          </a:p>
          <a:p>
            <a:pPr lvl="1"/>
            <a:r>
              <a:rPr lang="en-US" dirty="0"/>
              <a:t>But a ZONE_DMA alloc can’t fallback anywhere. </a:t>
            </a:r>
          </a:p>
          <a:p>
            <a:pPr lvl="0"/>
            <a:r>
              <a:rPr lang="en-US" dirty="0"/>
              <a:t>Some of the zones can be absent depending on target.</a:t>
            </a:r>
          </a:p>
          <a:p>
            <a:pPr lvl="0"/>
            <a:r>
              <a:rPr lang="en-US" dirty="0"/>
              <a:t>The target zone can be derived from “mode”.  __GFP_HIGHMEM will be set for ZONE_HIGHMEM and __GFP_DMA for ZONE_DMA. If neither is set and ZONE_NORMAL zone is present, alloc will target ZONE_NORMAL.</a:t>
            </a:r>
          </a:p>
          <a:p>
            <a:pPr marL="0" indent="0">
              <a:buNone/>
            </a:pPr>
            <a:endParaRPr lang="en-US" sz="2000" dirty="0">
              <a:highlight>
                <a:srgbClr val="FFFF00"/>
              </a:highlight>
            </a:endParaRPr>
          </a:p>
          <a:p>
            <a:pPr marL="0" indent="0">
              <a:buNone/>
            </a:pPr>
            <a:endParaRPr lang="en-US" dirty="0">
              <a:highlight>
                <a:srgbClr val="00FFFF"/>
              </a:highlight>
            </a:endParaRPr>
          </a:p>
          <a:p>
            <a:pPr marL="0" indent="0">
              <a:buNone/>
            </a:pPr>
            <a:endParaRPr lang="en-US" dirty="0"/>
          </a:p>
        </p:txBody>
      </p:sp>
      <p:sp>
        <p:nvSpPr>
          <p:cNvPr id="5" name="Text Placeholder 4"/>
          <p:cNvSpPr>
            <a:spLocks noGrp="1"/>
          </p:cNvSpPr>
          <p:nvPr>
            <p:ph type="body" idx="13"/>
          </p:nvPr>
        </p:nvSpPr>
        <p:spPr>
          <a:xfrm>
            <a:off x="216795" y="721791"/>
            <a:ext cx="8574733" cy="350865"/>
          </a:xfrm>
        </p:spPr>
        <p:txBody>
          <a:bodyPr/>
          <a:lstStyle/>
          <a:p>
            <a:r>
              <a:rPr lang="en-US" dirty="0"/>
              <a:t>Debugging allocation failure</a:t>
            </a:r>
          </a:p>
        </p:txBody>
      </p:sp>
    </p:spTree>
    <p:extLst>
      <p:ext uri="{BB962C8B-B14F-4D97-AF65-F5344CB8AC3E}">
        <p14:creationId xmlns:p14="http://schemas.microsoft.com/office/powerpoint/2010/main" val="1323914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9028" y="1252271"/>
            <a:ext cx="8572500" cy="3316292"/>
          </a:xfrm>
        </p:spPr>
        <p:txBody>
          <a:bodyPr/>
          <a:lstStyle/>
          <a:p>
            <a:r>
              <a:rPr lang="en-US" dirty="0"/>
              <a:t>The available zones and their memory state is indicated by following messages printed on allocation failure. </a:t>
            </a:r>
          </a:p>
          <a:p>
            <a:pPr marL="0" indent="0">
              <a:buNone/>
            </a:pPr>
            <a:r>
              <a:rPr lang="en-US" sz="1400" dirty="0">
                <a:highlight>
                  <a:srgbClr val="FFFF00"/>
                </a:highlight>
              </a:rPr>
              <a:t>Normal </a:t>
            </a:r>
            <a:r>
              <a:rPr lang="en-US" sz="1400" dirty="0"/>
              <a:t>free: 3400kB min:2672kB low:4496kB high:5164kB active_anon:79180kB inactive_anon:79280kB active_file:58168kB</a:t>
            </a:r>
            <a:endParaRPr lang="en-US" sz="2000" dirty="0">
              <a:highlight>
                <a:srgbClr val="FFFF00"/>
              </a:highlight>
            </a:endParaRPr>
          </a:p>
          <a:p>
            <a:pPr marL="0" lvl="0" indent="0">
              <a:buNone/>
            </a:pPr>
            <a:r>
              <a:rPr lang="en-US" sz="1400" dirty="0">
                <a:highlight>
                  <a:srgbClr val="FFFF00"/>
                </a:highlight>
              </a:rPr>
              <a:t>DMA </a:t>
            </a:r>
            <a:r>
              <a:rPr lang="en-US" sz="1400" dirty="0"/>
              <a:t>free: 2200kB min:242kB low:232kB high:242kB active_anon:24566kB inactive_anon:323255kB active_file:2354kB</a:t>
            </a:r>
            <a:endParaRPr lang="en-US" sz="2000" dirty="0">
              <a:highlight>
                <a:srgbClr val="FFFF00"/>
              </a:highlight>
            </a:endParaRPr>
          </a:p>
          <a:p>
            <a:pPr lvl="0"/>
            <a:r>
              <a:rPr lang="en-US" dirty="0"/>
              <a:t>Thus from the targeted zone derived from “mode”, it is known which zone’s memory we have to account for to understand the failure. </a:t>
            </a:r>
          </a:p>
          <a:p>
            <a:pPr lvl="0"/>
            <a:r>
              <a:rPr lang="en-US" dirty="0"/>
              <a:t>Next, account memory so that a leak can be identified.</a:t>
            </a:r>
          </a:p>
          <a:p>
            <a:pPr marL="0" lvl="0" indent="0">
              <a:buNone/>
            </a:pPr>
            <a:endParaRPr lang="en-US" dirty="0"/>
          </a:p>
          <a:p>
            <a:pPr marL="0" indent="0">
              <a:buNone/>
            </a:pPr>
            <a:endParaRPr lang="en-US" dirty="0"/>
          </a:p>
        </p:txBody>
      </p:sp>
      <p:sp>
        <p:nvSpPr>
          <p:cNvPr id="5" name="Text Placeholder 4"/>
          <p:cNvSpPr>
            <a:spLocks noGrp="1"/>
          </p:cNvSpPr>
          <p:nvPr>
            <p:ph type="body" idx="13"/>
          </p:nvPr>
        </p:nvSpPr>
        <p:spPr>
          <a:xfrm>
            <a:off x="216795" y="721791"/>
            <a:ext cx="8574733" cy="350865"/>
          </a:xfrm>
        </p:spPr>
        <p:txBody>
          <a:bodyPr/>
          <a:lstStyle/>
          <a:p>
            <a:r>
              <a:rPr lang="en-US" dirty="0"/>
              <a:t>Debugging allocation failure</a:t>
            </a:r>
          </a:p>
        </p:txBody>
      </p:sp>
    </p:spTree>
    <p:extLst>
      <p:ext uri="{BB962C8B-B14F-4D97-AF65-F5344CB8AC3E}">
        <p14:creationId xmlns:p14="http://schemas.microsoft.com/office/powerpoint/2010/main" val="2435015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4073423"/>
          </a:xfrm>
        </p:spPr>
        <p:txBody>
          <a:bodyPr/>
          <a:lstStyle/>
          <a:p>
            <a:r>
              <a:rPr lang="en-US" dirty="0"/>
              <a:t>In the beginning we have total RAM – let’s say 4GB</a:t>
            </a:r>
          </a:p>
          <a:p>
            <a:r>
              <a:rPr lang="en-US" dirty="0"/>
              <a:t>Certain parts of memory are reserved for non-HLOS functions – modem, TZ etc.</a:t>
            </a:r>
          </a:p>
          <a:p>
            <a:pPr lvl="1"/>
            <a:r>
              <a:rPr lang="en-US" dirty="0"/>
              <a:t>These reservations are documented for every target in ipcat – The start and end addresses of each reserved region. for e.g. </a:t>
            </a:r>
            <a:r>
              <a:rPr lang="en-US" dirty="0">
                <a:hlinkClick r:id="rId2"/>
              </a:rPr>
              <a:t>http://ipcatalog.qualcomm.com/memmap/chip/53/map/345#block=1281177</a:t>
            </a:r>
            <a:r>
              <a:rPr lang="en-US" dirty="0"/>
              <a:t> </a:t>
            </a:r>
          </a:p>
          <a:p>
            <a:pPr lvl="1"/>
            <a:r>
              <a:rPr lang="en-US" dirty="0"/>
              <a:t>Based on above documentation memory team carves out the non-HLOS regions in the device tree - </a:t>
            </a:r>
            <a:r>
              <a:rPr lang="en-US" dirty="0">
                <a:hlinkClick r:id="rId3"/>
              </a:rPr>
              <a:t>http://qwiki.qualcomm.com/quic/Kernel/MemoryFAQ#How_to_change_memory_map</a:t>
            </a:r>
            <a:r>
              <a:rPr lang="en-US" dirty="0"/>
              <a:t> </a:t>
            </a:r>
          </a:p>
          <a:p>
            <a:pPr lvl="1"/>
            <a:r>
              <a:rPr lang="en-US" dirty="0"/>
              <a:t>When Linux kernel boots, it reads the device tree and carves out the memory</a:t>
            </a:r>
          </a:p>
          <a:p>
            <a:pPr lvl="1"/>
            <a:r>
              <a:rPr lang="en-US" dirty="0"/>
              <a:t>What is left after this carveout is the so called HLOS memory.</a:t>
            </a:r>
          </a:p>
        </p:txBody>
      </p:sp>
      <p:sp>
        <p:nvSpPr>
          <p:cNvPr id="3" name="Title 2"/>
          <p:cNvSpPr>
            <a:spLocks noGrp="1"/>
          </p:cNvSpPr>
          <p:nvPr>
            <p:ph type="title"/>
          </p:nvPr>
        </p:nvSpPr>
        <p:spPr>
          <a:xfrm>
            <a:off x="212655" y="532791"/>
            <a:ext cx="8574733" cy="900246"/>
          </a:xfrm>
        </p:spPr>
        <p:txBody>
          <a:bodyPr/>
          <a:lstStyle/>
          <a:p>
            <a:r>
              <a:rPr lang="en-US" dirty="0"/>
              <a:t>The foremost part of understanding Memory issues is to answer this question:</a:t>
            </a:r>
          </a:p>
        </p:txBody>
      </p:sp>
      <p:sp>
        <p:nvSpPr>
          <p:cNvPr id="5" name="Text Placeholder 4"/>
          <p:cNvSpPr>
            <a:spLocks noGrp="1"/>
          </p:cNvSpPr>
          <p:nvPr>
            <p:ph type="body" idx="13"/>
          </p:nvPr>
        </p:nvSpPr>
        <p:spPr>
          <a:xfrm>
            <a:off x="212655" y="1426466"/>
            <a:ext cx="8574733" cy="350865"/>
          </a:xfrm>
        </p:spPr>
        <p:txBody>
          <a:bodyPr/>
          <a:lstStyle/>
          <a:p>
            <a:r>
              <a:rPr lang="en-US" dirty="0"/>
              <a:t>What consumes memory ?</a:t>
            </a:r>
          </a:p>
        </p:txBody>
      </p:sp>
    </p:spTree>
    <p:extLst>
      <p:ext uri="{BB962C8B-B14F-4D97-AF65-F5344CB8AC3E}">
        <p14:creationId xmlns:p14="http://schemas.microsoft.com/office/powerpoint/2010/main" val="2146724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9028" y="1252271"/>
            <a:ext cx="8572500" cy="6169381"/>
          </a:xfrm>
        </p:spPr>
        <p:txBody>
          <a:bodyPr/>
          <a:lstStyle/>
          <a:p>
            <a:r>
              <a:rPr lang="en-US" dirty="0"/>
              <a:t>An allocation failure does not cause a panic, so no ramdump.</a:t>
            </a:r>
          </a:p>
          <a:p>
            <a:r>
              <a:rPr lang="en-US" dirty="0"/>
              <a:t>Its hard to find certain leaks from failure messages alone because memory details of ION, kgsl, zram etc. are not printed. We plan to fix this on 4.9 by printing these details too.</a:t>
            </a:r>
          </a:p>
          <a:p>
            <a:pPr marL="0" indent="0">
              <a:buNone/>
            </a:pPr>
            <a:r>
              <a:rPr lang="en-US" dirty="0"/>
              <a:t>Memory accounting can be done from the following set of messages</a:t>
            </a:r>
          </a:p>
          <a:p>
            <a:pPr marL="0" indent="0">
              <a:buNone/>
            </a:pPr>
            <a:r>
              <a:rPr lang="en-US" sz="800" dirty="0"/>
              <a:t>06-19 06:56:41.678     0     0 I Mem-info:  </a:t>
            </a:r>
          </a:p>
          <a:p>
            <a:pPr marL="0" indent="0">
              <a:buNone/>
            </a:pPr>
            <a:r>
              <a:rPr lang="en-US" sz="800" dirty="0"/>
              <a:t>06-19 06:56:41.678     0     0 I Normal per-cpu:  </a:t>
            </a:r>
          </a:p>
          <a:p>
            <a:pPr marL="0" indent="0">
              <a:buNone/>
            </a:pPr>
            <a:r>
              <a:rPr lang="en-US" sz="800" dirty="0"/>
              <a:t>06-19 06:56:41.678     0     0 I CPU    0: hi:  186, btch:  31 usd:  17</a:t>
            </a:r>
          </a:p>
          <a:p>
            <a:pPr marL="0" indent="0">
              <a:buNone/>
            </a:pPr>
            <a:r>
              <a:rPr lang="en-US" sz="800" dirty="0"/>
              <a:t>06-19 06:56:41.678     0     0 I CPU    2: hi:  186, btch:  31 usd:  87</a:t>
            </a:r>
          </a:p>
          <a:p>
            <a:pPr marL="0" indent="0">
              <a:buNone/>
            </a:pPr>
            <a:r>
              <a:rPr lang="en-US" sz="800" dirty="0"/>
              <a:t>06-19 06:56:41.678     0     0 I active_anon: 19795 inactive_anon:19820 isolated_anon:64</a:t>
            </a:r>
          </a:p>
          <a:p>
            <a:pPr marL="0" indent="0">
              <a:buNone/>
            </a:pPr>
            <a:r>
              <a:rPr lang="en-US" sz="800" dirty="0"/>
              <a:t>06-19 06:56:41.678     0     0 I active_file: 14542 inactive_file:13346 isolated_file:7</a:t>
            </a:r>
          </a:p>
          <a:p>
            <a:pPr marL="0" indent="0">
              <a:buNone/>
            </a:pPr>
            <a:r>
              <a:rPr lang="en-US" sz="800" dirty="0"/>
              <a:t>06-19 06:56:41.678     0     0 I unevictable: 64 dirty:0 writeback:269 unstable:0</a:t>
            </a:r>
          </a:p>
          <a:p>
            <a:pPr marL="0" indent="0">
              <a:buNone/>
            </a:pPr>
            <a:r>
              <a:rPr lang="en-US" sz="800" dirty="0"/>
              <a:t>06-19 06:56:41.678     0     0 I free    : 850 slab_reclaimable:2635 slab_unreclaimable:6839</a:t>
            </a:r>
          </a:p>
          <a:p>
            <a:pPr marL="0" indent="0">
              <a:buNone/>
            </a:pPr>
            <a:r>
              <a:rPr lang="en-US" sz="800" dirty="0"/>
              <a:t>06-19 06:56:41.678     0     0 I mapped  : 16063 shmem:195 pagetables:3723 bounce:0</a:t>
            </a:r>
          </a:p>
          <a:p>
            <a:pPr marL="0" indent="0">
              <a:buNone/>
            </a:pPr>
            <a:r>
              <a:rPr lang="en-US" sz="800" dirty="0"/>
              <a:t>06-19 06:56:41.678     0     0 I free_cma: 850</a:t>
            </a:r>
          </a:p>
          <a:p>
            <a:pPr marL="0" indent="0">
              <a:buNone/>
            </a:pPr>
            <a:r>
              <a:rPr lang="en-US" sz="800" dirty="0"/>
              <a:t>06-19 06:56:41.678     0     0 I Normal free: 3400kB min:2672kB low:4496kB high:5164kB active_anon:79180kB inactive_anon:79280kB active_file:58168kB inactive_file:53384kB unevictable:256kB isolated(anon):256kB isolated(file):28kB present:480256kB managed:459300kB mlocked:256kB dirty:0kB writeback:1076kB mapped:64252kB shmem:780kB slab_reclaimable:10540kB slab_unreclaimable:27356kB kernel_stack:8456kB pagetables:14892kB unstable:0kB bounce:0kB free_cma:3400kB writeback_tmp:0kB pages_scanned:680 all_unreclaimable? No</a:t>
            </a:r>
          </a:p>
          <a:p>
            <a:pPr marL="0" indent="0">
              <a:buNone/>
            </a:pPr>
            <a:r>
              <a:rPr lang="en-US" sz="800" dirty="0"/>
              <a:t> 06-19 06:56:41.678     0     0 I lowmem_reserve[]: 0 0</a:t>
            </a:r>
          </a:p>
          <a:p>
            <a:pPr marL="0" indent="0">
              <a:buNone/>
            </a:pPr>
            <a:r>
              <a:rPr lang="en-US" sz="800" dirty="0"/>
              <a:t>06-19 06:56:41.678     0     0 I Normal  : 336*4kB (C) 243*8kB (C) 7*16kB (C) 0*32kB 0*64kB 0*128kB 0*256kB 0*512kB 0*1024kB 0*2048kB 0*4096kB = 3400kB</a:t>
            </a:r>
          </a:p>
          <a:p>
            <a:pPr marL="0" indent="0">
              <a:buNone/>
            </a:pPr>
            <a:r>
              <a:rPr lang="en-US" sz="800" dirty="0"/>
              <a:t>06-19 06:56:41.678     0     0 I         : 31188 total pagecache pages</a:t>
            </a:r>
          </a:p>
          <a:p>
            <a:pPr marL="0" indent="0">
              <a:buNone/>
            </a:pPr>
            <a:r>
              <a:rPr lang="en-US" sz="800" dirty="0"/>
              <a:t>06-19 06:56:41.678     0     0 I         : 3103 pages in swap cache</a:t>
            </a:r>
          </a:p>
          <a:p>
            <a:pPr marL="0" indent="0">
              <a:buNone/>
            </a:pPr>
            <a:r>
              <a:rPr lang="en-US" sz="800" dirty="0"/>
              <a:t>06-19 06:56:41.678     0     0 I         : Swap cache stats: add 193813, delete 190710, find 160099/221354</a:t>
            </a:r>
          </a:p>
          <a:p>
            <a:pPr marL="0" indent="0">
              <a:buNone/>
            </a:pPr>
            <a:r>
              <a:rPr lang="en-US" sz="800" dirty="0"/>
              <a:t>06-19 06:56:41.678     0     0 I         : Free swap  = 171308kB</a:t>
            </a:r>
          </a:p>
          <a:p>
            <a:pPr marL="0" indent="0">
              <a:buNone/>
            </a:pPr>
            <a:r>
              <a:rPr lang="en-US" sz="800" dirty="0"/>
              <a:t>06-19 06:56:41.678     0     0 I         : Total swap = 338936kB</a:t>
            </a:r>
          </a:p>
          <a:p>
            <a:pPr marL="0" indent="0">
              <a:buNone/>
            </a:pPr>
            <a:r>
              <a:rPr lang="en-US" sz="800" dirty="0"/>
              <a:t>06-19 06:56:41.687     0     0 I         : 120064 pages of RAM</a:t>
            </a:r>
          </a:p>
          <a:p>
            <a:pPr marL="0" indent="0">
              <a:buNone/>
            </a:pPr>
            <a:endParaRPr lang="en-US" dirty="0"/>
          </a:p>
          <a:p>
            <a:pPr marL="0" lvl="0" indent="0">
              <a:buNone/>
            </a:pPr>
            <a:endParaRPr lang="en-US" dirty="0"/>
          </a:p>
          <a:p>
            <a:pPr marL="0" indent="0">
              <a:buNone/>
            </a:pPr>
            <a:endParaRPr lang="en-US" dirty="0"/>
          </a:p>
        </p:txBody>
      </p:sp>
      <p:sp>
        <p:nvSpPr>
          <p:cNvPr id="5" name="Text Placeholder 4"/>
          <p:cNvSpPr>
            <a:spLocks noGrp="1"/>
          </p:cNvSpPr>
          <p:nvPr>
            <p:ph type="body" idx="13"/>
          </p:nvPr>
        </p:nvSpPr>
        <p:spPr>
          <a:xfrm>
            <a:off x="216795" y="721791"/>
            <a:ext cx="8574733" cy="350865"/>
          </a:xfrm>
        </p:spPr>
        <p:txBody>
          <a:bodyPr/>
          <a:lstStyle/>
          <a:p>
            <a:r>
              <a:rPr lang="en-US" dirty="0"/>
              <a:t>Accounting memory from allocation failure messages</a:t>
            </a:r>
          </a:p>
        </p:txBody>
      </p:sp>
    </p:spTree>
    <p:extLst>
      <p:ext uri="{BB962C8B-B14F-4D97-AF65-F5344CB8AC3E}">
        <p14:creationId xmlns:p14="http://schemas.microsoft.com/office/powerpoint/2010/main" val="2059153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9028" y="1252271"/>
            <a:ext cx="8572500" cy="1269578"/>
          </a:xfrm>
        </p:spPr>
        <p:txBody>
          <a:bodyPr/>
          <a:lstStyle/>
          <a:p>
            <a:pPr marL="0" indent="0">
              <a:buNone/>
            </a:pPr>
            <a:endParaRPr lang="en-US" dirty="0"/>
          </a:p>
          <a:p>
            <a:pPr marL="0" lvl="0" indent="0">
              <a:buNone/>
            </a:pPr>
            <a:endParaRPr lang="en-US" dirty="0"/>
          </a:p>
          <a:p>
            <a:pPr marL="0" indent="0">
              <a:buNone/>
            </a:pPr>
            <a:endParaRPr lang="en-US" dirty="0"/>
          </a:p>
        </p:txBody>
      </p:sp>
      <p:sp>
        <p:nvSpPr>
          <p:cNvPr id="5" name="Text Placeholder 4"/>
          <p:cNvSpPr>
            <a:spLocks noGrp="1"/>
          </p:cNvSpPr>
          <p:nvPr>
            <p:ph type="body" idx="13"/>
          </p:nvPr>
        </p:nvSpPr>
        <p:spPr>
          <a:xfrm>
            <a:off x="216795" y="721791"/>
            <a:ext cx="8574733" cy="350865"/>
          </a:xfrm>
        </p:spPr>
        <p:txBody>
          <a:bodyPr/>
          <a:lstStyle/>
          <a:p>
            <a:r>
              <a:rPr lang="en-US" dirty="0"/>
              <a:t>Accounting memory from allocation failure messages</a:t>
            </a:r>
          </a:p>
        </p:txBody>
      </p:sp>
      <p:graphicFrame>
        <p:nvGraphicFramePr>
          <p:cNvPr id="6" name="Object 5"/>
          <p:cNvGraphicFramePr>
            <a:graphicFrameLocks noChangeAspect="1"/>
          </p:cNvGraphicFramePr>
          <p:nvPr>
            <p:extLst>
              <p:ext uri="{D42A27DB-BD31-4B8C-83A1-F6EECF244321}">
                <p14:modId xmlns:p14="http://schemas.microsoft.com/office/powerpoint/2010/main" val="4182066224"/>
              </p:ext>
            </p:extLst>
          </p:nvPr>
        </p:nvGraphicFramePr>
        <p:xfrm>
          <a:off x="2323751" y="1088684"/>
          <a:ext cx="3233476" cy="5202826"/>
        </p:xfrm>
        <a:graphic>
          <a:graphicData uri="http://schemas.openxmlformats.org/presentationml/2006/ole">
            <mc:AlternateContent xmlns:mc="http://schemas.openxmlformats.org/markup-compatibility/2006">
              <mc:Choice xmlns:v="urn:schemas-microsoft-com:vml" Requires="v">
                <p:oleObj spid="_x0000_s4166" name="Worksheet" r:id="rId3" imgW="4267290" imgH="6867450" progId="Excel.Sheet.12">
                  <p:embed/>
                </p:oleObj>
              </mc:Choice>
              <mc:Fallback>
                <p:oleObj name="Worksheet" r:id="rId3" imgW="4267290" imgH="6867450" progId="Excel.Sheet.12">
                  <p:embed/>
                  <p:pic>
                    <p:nvPicPr>
                      <p:cNvPr id="0" name=""/>
                      <p:cNvPicPr/>
                      <p:nvPr/>
                    </p:nvPicPr>
                    <p:blipFill>
                      <a:blip r:embed="rId4"/>
                      <a:stretch>
                        <a:fillRect/>
                      </a:stretch>
                    </p:blipFill>
                    <p:spPr>
                      <a:xfrm>
                        <a:off x="2323751" y="1088684"/>
                        <a:ext cx="3233476" cy="5202826"/>
                      </a:xfrm>
                      <a:prstGeom prst="rect">
                        <a:avLst/>
                      </a:prstGeom>
                    </p:spPr>
                  </p:pic>
                </p:oleObj>
              </mc:Fallback>
            </mc:AlternateContent>
          </a:graphicData>
        </a:graphic>
      </p:graphicFrame>
    </p:spTree>
    <p:extLst>
      <p:ext uri="{BB962C8B-B14F-4D97-AF65-F5344CB8AC3E}">
        <p14:creationId xmlns:p14="http://schemas.microsoft.com/office/powerpoint/2010/main" val="3152559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9028" y="1252271"/>
            <a:ext cx="8572500" cy="4201150"/>
          </a:xfrm>
        </p:spPr>
        <p:txBody>
          <a:bodyPr/>
          <a:lstStyle/>
          <a:p>
            <a:r>
              <a:rPr lang="en-US" dirty="0"/>
              <a:t>It is not enough to have free pages of failed order for an allocation to succeed !</a:t>
            </a:r>
          </a:p>
          <a:p>
            <a:r>
              <a:rPr lang="en-US" dirty="0"/>
              <a:t>The following message may say that there are free pages of asked order</a:t>
            </a:r>
          </a:p>
          <a:p>
            <a:pPr marL="0" indent="0">
              <a:buNone/>
            </a:pPr>
            <a:r>
              <a:rPr lang="en-US" sz="1200" dirty="0"/>
              <a:t>Normal  : 336*4kB (C) 243*8kB (C) 7*16kB (C) 0*32kB 0*64kB 0*128kB 0*256kB 0*512kB 0*1024kB 0*2048kB 0*4096kB = 3400kB</a:t>
            </a:r>
          </a:p>
          <a:p>
            <a:pPr lvl="0"/>
            <a:r>
              <a:rPr lang="en-US" dirty="0"/>
              <a:t>For an allocation to succeed the watermarks must be satisfied.</a:t>
            </a:r>
          </a:p>
          <a:p>
            <a:pPr marL="300038" lvl="1" indent="0">
              <a:buNone/>
            </a:pPr>
            <a:endParaRPr lang="en-US" sz="1800" dirty="0">
              <a:highlight>
                <a:srgbClr val="FFFF00"/>
              </a:highlight>
            </a:endParaRPr>
          </a:p>
          <a:p>
            <a:pPr marL="0" indent="0">
              <a:buNone/>
            </a:pPr>
            <a:endParaRPr lang="en-US" dirty="0"/>
          </a:p>
          <a:p>
            <a:pPr marL="0" indent="0">
              <a:buNone/>
            </a:pPr>
            <a:endParaRPr lang="en-US" dirty="0"/>
          </a:p>
          <a:p>
            <a:pPr marL="0" lvl="0" indent="0">
              <a:buNone/>
            </a:pPr>
            <a:endParaRPr lang="en-US" dirty="0"/>
          </a:p>
          <a:p>
            <a:pPr marL="0" indent="0">
              <a:buNone/>
            </a:pPr>
            <a:endParaRPr lang="en-US" dirty="0"/>
          </a:p>
        </p:txBody>
      </p:sp>
      <p:sp>
        <p:nvSpPr>
          <p:cNvPr id="5" name="Text Placeholder 4"/>
          <p:cNvSpPr>
            <a:spLocks noGrp="1"/>
          </p:cNvSpPr>
          <p:nvPr>
            <p:ph type="body" idx="13"/>
          </p:nvPr>
        </p:nvSpPr>
        <p:spPr>
          <a:xfrm>
            <a:off x="216795" y="721791"/>
            <a:ext cx="8574733" cy="350865"/>
          </a:xfrm>
        </p:spPr>
        <p:txBody>
          <a:bodyPr/>
          <a:lstStyle/>
          <a:p>
            <a:r>
              <a:rPr lang="en-US" dirty="0"/>
              <a:t>Why my allocation fails when there are free pages ?</a:t>
            </a:r>
          </a:p>
        </p:txBody>
      </p:sp>
    </p:spTree>
    <p:extLst>
      <p:ext uri="{BB962C8B-B14F-4D97-AF65-F5344CB8AC3E}">
        <p14:creationId xmlns:p14="http://schemas.microsoft.com/office/powerpoint/2010/main" val="1552789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9028" y="1252271"/>
            <a:ext cx="8572500" cy="1694310"/>
          </a:xfrm>
        </p:spPr>
        <p:txBody>
          <a:bodyPr/>
          <a:lstStyle/>
          <a:p>
            <a:pPr marL="0" indent="0">
              <a:buNone/>
            </a:pPr>
            <a:endParaRPr lang="en-US" dirty="0"/>
          </a:p>
          <a:p>
            <a:pPr marL="0" indent="0">
              <a:buNone/>
            </a:pPr>
            <a:endParaRPr lang="en-US" dirty="0"/>
          </a:p>
          <a:p>
            <a:pPr marL="0" lvl="0" indent="0">
              <a:buNone/>
            </a:pPr>
            <a:endParaRPr lang="en-US" dirty="0"/>
          </a:p>
          <a:p>
            <a:pPr marL="0" indent="0">
              <a:buNone/>
            </a:pPr>
            <a:endParaRPr lang="en-US" dirty="0"/>
          </a:p>
        </p:txBody>
      </p:sp>
      <p:sp>
        <p:nvSpPr>
          <p:cNvPr id="5" name="Text Placeholder 4"/>
          <p:cNvSpPr>
            <a:spLocks noGrp="1"/>
          </p:cNvSpPr>
          <p:nvPr>
            <p:ph type="body" idx="13"/>
          </p:nvPr>
        </p:nvSpPr>
        <p:spPr>
          <a:xfrm>
            <a:off x="216795" y="721791"/>
            <a:ext cx="8574733" cy="350865"/>
          </a:xfrm>
        </p:spPr>
        <p:txBody>
          <a:bodyPr/>
          <a:lstStyle/>
          <a:p>
            <a:r>
              <a:rPr lang="en-US" dirty="0"/>
              <a:t>Finding if the watermark is okay</a:t>
            </a:r>
          </a:p>
        </p:txBody>
      </p:sp>
      <p:graphicFrame>
        <p:nvGraphicFramePr>
          <p:cNvPr id="2" name="Object 1"/>
          <p:cNvGraphicFramePr>
            <a:graphicFrameLocks noChangeAspect="1"/>
          </p:cNvGraphicFramePr>
          <p:nvPr>
            <p:extLst>
              <p:ext uri="{D42A27DB-BD31-4B8C-83A1-F6EECF244321}">
                <p14:modId xmlns:p14="http://schemas.microsoft.com/office/powerpoint/2010/main" val="1891604684"/>
              </p:ext>
            </p:extLst>
          </p:nvPr>
        </p:nvGraphicFramePr>
        <p:xfrm>
          <a:off x="788988" y="1227371"/>
          <a:ext cx="7575550" cy="5170487"/>
        </p:xfrm>
        <a:graphic>
          <a:graphicData uri="http://schemas.openxmlformats.org/presentationml/2006/ole">
            <mc:AlternateContent xmlns:mc="http://schemas.openxmlformats.org/markup-compatibility/2006">
              <mc:Choice xmlns:v="urn:schemas-microsoft-com:vml" Requires="v">
                <p:oleObj spid="_x0000_s5186" name="Worksheet" r:id="rId3" imgW="10201300" imgH="6962760" progId="Excel.Sheet.12">
                  <p:embed/>
                </p:oleObj>
              </mc:Choice>
              <mc:Fallback>
                <p:oleObj name="Worksheet" r:id="rId3" imgW="10201300" imgH="6962760" progId="Excel.Sheet.12">
                  <p:embed/>
                  <p:pic>
                    <p:nvPicPr>
                      <p:cNvPr id="0" name=""/>
                      <p:cNvPicPr/>
                      <p:nvPr/>
                    </p:nvPicPr>
                    <p:blipFill>
                      <a:blip r:embed="rId4"/>
                      <a:stretch>
                        <a:fillRect/>
                      </a:stretch>
                    </p:blipFill>
                    <p:spPr>
                      <a:xfrm>
                        <a:off x="788988" y="1227371"/>
                        <a:ext cx="7575550" cy="5170487"/>
                      </a:xfrm>
                      <a:prstGeom prst="rect">
                        <a:avLst/>
                      </a:prstGeom>
                    </p:spPr>
                  </p:pic>
                </p:oleObj>
              </mc:Fallback>
            </mc:AlternateContent>
          </a:graphicData>
        </a:graphic>
      </p:graphicFrame>
    </p:spTree>
    <p:extLst>
      <p:ext uri="{BB962C8B-B14F-4D97-AF65-F5344CB8AC3E}">
        <p14:creationId xmlns:p14="http://schemas.microsoft.com/office/powerpoint/2010/main" val="3111983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9028" y="1252271"/>
            <a:ext cx="8572500" cy="5115246"/>
          </a:xfrm>
        </p:spPr>
        <p:txBody>
          <a:bodyPr/>
          <a:lstStyle/>
          <a:p>
            <a:r>
              <a:rPr lang="en-US" dirty="0"/>
              <a:t>Exactly similar to debugging allocation failure.</a:t>
            </a:r>
          </a:p>
          <a:p>
            <a:r>
              <a:rPr lang="en-US" dirty="0"/>
              <a:t>Failure messages are also similar, with OOM having extra information of all tasks, their adj values, RSS and swap</a:t>
            </a:r>
          </a:p>
          <a:p>
            <a:r>
              <a:rPr lang="en-US" dirty="0"/>
              <a:t>Note that in an oom message, “rss” = anon + file_mapped, and “swapents” = swap. So find the leaking task by searching for one with max value of “rss” + “swapents”.</a:t>
            </a:r>
          </a:p>
          <a:p>
            <a:r>
              <a:rPr lang="en-US" dirty="0"/>
              <a:t>OOM is a bug on our systems. Unlike allocation failures that are inevitable, OOM must be debugged and fixed.</a:t>
            </a:r>
          </a:p>
          <a:p>
            <a:pPr marL="300038" lvl="1" indent="0">
              <a:buNone/>
            </a:pPr>
            <a:endParaRPr lang="en-US" sz="1800" dirty="0">
              <a:highlight>
                <a:srgbClr val="FFFF00"/>
              </a:highlight>
            </a:endParaRPr>
          </a:p>
          <a:p>
            <a:pPr marL="0" indent="0">
              <a:buNone/>
            </a:pPr>
            <a:endParaRPr lang="en-US" dirty="0"/>
          </a:p>
          <a:p>
            <a:pPr marL="0" indent="0">
              <a:buNone/>
            </a:pPr>
            <a:endParaRPr lang="en-US" dirty="0"/>
          </a:p>
          <a:p>
            <a:pPr marL="0" lvl="0" indent="0">
              <a:buNone/>
            </a:pPr>
            <a:endParaRPr lang="en-US" dirty="0"/>
          </a:p>
          <a:p>
            <a:pPr marL="0" indent="0">
              <a:buNone/>
            </a:pPr>
            <a:endParaRPr lang="en-US" dirty="0"/>
          </a:p>
        </p:txBody>
      </p:sp>
      <p:sp>
        <p:nvSpPr>
          <p:cNvPr id="5" name="Text Placeholder 4"/>
          <p:cNvSpPr>
            <a:spLocks noGrp="1"/>
          </p:cNvSpPr>
          <p:nvPr>
            <p:ph type="body" idx="13"/>
          </p:nvPr>
        </p:nvSpPr>
        <p:spPr>
          <a:xfrm>
            <a:off x="216795" y="721791"/>
            <a:ext cx="8574733" cy="350865"/>
          </a:xfrm>
        </p:spPr>
        <p:txBody>
          <a:bodyPr/>
          <a:lstStyle/>
          <a:p>
            <a:r>
              <a:rPr lang="en-US" dirty="0"/>
              <a:t>Debugging OOM</a:t>
            </a:r>
          </a:p>
        </p:txBody>
      </p:sp>
    </p:spTree>
    <p:extLst>
      <p:ext uri="{BB962C8B-B14F-4D97-AF65-F5344CB8AC3E}">
        <p14:creationId xmlns:p14="http://schemas.microsoft.com/office/powerpoint/2010/main" val="4244611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9028" y="1252271"/>
            <a:ext cx="8572500" cy="8005268"/>
          </a:xfrm>
        </p:spPr>
        <p:txBody>
          <a:bodyPr/>
          <a:lstStyle/>
          <a:p>
            <a:r>
              <a:rPr lang="en-US" dirty="0"/>
              <a:t>Not always.</a:t>
            </a:r>
          </a:p>
          <a:p>
            <a:r>
              <a:rPr lang="en-US" dirty="0"/>
              <a:t>Android keeps accumulating all the tasks opened by user and depending on certain memory thresholds, kills them one-by-one depending on certain priority.</a:t>
            </a:r>
          </a:p>
          <a:p>
            <a:r>
              <a:rPr lang="en-US" dirty="0"/>
              <a:t>Thus lowmemorykiller kills are usual, except when a oom_score_adj=0 task is killed. oom_score_adj 0 represents the foreground task and killing that is bad.</a:t>
            </a:r>
          </a:p>
          <a:p>
            <a:pPr marL="300038" lvl="1" indent="0">
              <a:buNone/>
            </a:pPr>
            <a:r>
              <a:rPr lang="en-US" sz="1800" dirty="0"/>
              <a:t>lowmemorykiller: Killing ‘Game-X’ (110), </a:t>
            </a:r>
            <a:r>
              <a:rPr lang="en-US" sz="1800" dirty="0">
                <a:highlight>
                  <a:srgbClr val="FFFF00"/>
                </a:highlight>
              </a:rPr>
              <a:t>adj 0</a:t>
            </a:r>
          </a:p>
          <a:p>
            <a:pPr lvl="0"/>
            <a:r>
              <a:rPr lang="en-US" dirty="0"/>
              <a:t>When lowmem_debug_level is set to &gt;=2 via /sys/modules/lowmemorykiller/paameters/debug_level, it prints message similar to allocation failure or OOM, when an adj 0 task is killed.</a:t>
            </a:r>
          </a:p>
          <a:p>
            <a:pPr lvl="0"/>
            <a:r>
              <a:rPr lang="en-US" dirty="0"/>
              <a:t>Thus debugging an LMK kill is similar to allocation failure or OOM debugging.</a:t>
            </a:r>
          </a:p>
          <a:p>
            <a:pPr marL="300038" lvl="1" indent="0">
              <a:buNone/>
            </a:pPr>
            <a:endParaRPr lang="en-US" sz="1800" dirty="0">
              <a:highlight>
                <a:srgbClr val="FFFF00"/>
              </a:highlight>
            </a:endParaRPr>
          </a:p>
          <a:p>
            <a:endParaRPr lang="en-US" dirty="0"/>
          </a:p>
          <a:p>
            <a:pPr marL="300038" lvl="1" indent="0">
              <a:buNone/>
            </a:pPr>
            <a:endParaRPr lang="en-US" sz="1800" dirty="0">
              <a:highlight>
                <a:srgbClr val="FFFF00"/>
              </a:highlight>
            </a:endParaRPr>
          </a:p>
          <a:p>
            <a:pPr marL="0" indent="0">
              <a:buNone/>
            </a:pPr>
            <a:endParaRPr lang="en-US" dirty="0"/>
          </a:p>
          <a:p>
            <a:pPr marL="0" indent="0">
              <a:buNone/>
            </a:pPr>
            <a:endParaRPr lang="en-US" dirty="0"/>
          </a:p>
          <a:p>
            <a:pPr marL="0" lvl="0" indent="0">
              <a:buNone/>
            </a:pPr>
            <a:endParaRPr lang="en-US" dirty="0"/>
          </a:p>
          <a:p>
            <a:pPr marL="0" indent="0">
              <a:buNone/>
            </a:pPr>
            <a:endParaRPr lang="en-US" dirty="0"/>
          </a:p>
        </p:txBody>
      </p:sp>
      <p:sp>
        <p:nvSpPr>
          <p:cNvPr id="5" name="Text Placeholder 4"/>
          <p:cNvSpPr>
            <a:spLocks noGrp="1"/>
          </p:cNvSpPr>
          <p:nvPr>
            <p:ph type="body" idx="13"/>
          </p:nvPr>
        </p:nvSpPr>
        <p:spPr>
          <a:xfrm>
            <a:off x="216795" y="721791"/>
            <a:ext cx="8574733" cy="350865"/>
          </a:xfrm>
        </p:spPr>
        <p:txBody>
          <a:bodyPr/>
          <a:lstStyle/>
          <a:p>
            <a:r>
              <a:rPr lang="en-US" dirty="0"/>
              <a:t>Does LMK kill messages indicate anything bad ?</a:t>
            </a:r>
          </a:p>
        </p:txBody>
      </p:sp>
    </p:spTree>
    <p:extLst>
      <p:ext uri="{BB962C8B-B14F-4D97-AF65-F5344CB8AC3E}">
        <p14:creationId xmlns:p14="http://schemas.microsoft.com/office/powerpoint/2010/main" val="27824234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9028" y="1083356"/>
            <a:ext cx="8572500" cy="7869847"/>
          </a:xfrm>
        </p:spPr>
        <p:txBody>
          <a:bodyPr/>
          <a:lstStyle/>
          <a:p>
            <a:r>
              <a:rPr lang="en-US" dirty="0"/>
              <a:t>Lowmemorykiller works on 2 thresholds.</a:t>
            </a:r>
          </a:p>
          <a:p>
            <a:r>
              <a:rPr lang="en-US" dirty="0"/>
              <a:t>These thresholds are defined as 2 arrays that can be accessed like below from ramdumps.</a:t>
            </a:r>
          </a:p>
          <a:p>
            <a:pPr marL="300038" lvl="1" indent="0">
              <a:buNone/>
            </a:pPr>
            <a:r>
              <a:rPr lang="en-US" sz="1200" b="1" dirty="0"/>
              <a:t>crash&gt; </a:t>
            </a:r>
            <a:r>
              <a:rPr lang="en-US" sz="1200" dirty="0"/>
              <a:t>lowmem_minfree</a:t>
            </a:r>
          </a:p>
          <a:p>
            <a:pPr marL="300038" lvl="1" indent="0">
              <a:buNone/>
            </a:pPr>
            <a:r>
              <a:rPr lang="en-US" sz="1200" dirty="0"/>
              <a:t>lowmem_minfree = $4 =</a:t>
            </a:r>
          </a:p>
          <a:p>
            <a:pPr marL="300038" lvl="1" indent="0">
              <a:buNone/>
            </a:pPr>
            <a:r>
              <a:rPr lang="en-US" sz="1200" dirty="0"/>
              <a:t> {15360, 19200, 23040, 26880, 34415, </a:t>
            </a:r>
            <a:r>
              <a:rPr lang="en-US" sz="1200" dirty="0">
                <a:highlight>
                  <a:srgbClr val="FFFF00"/>
                </a:highlight>
              </a:rPr>
              <a:t>43737</a:t>
            </a:r>
            <a:r>
              <a:rPr lang="en-US" sz="1200" dirty="0"/>
              <a:t>}</a:t>
            </a:r>
          </a:p>
          <a:p>
            <a:pPr marL="300038" lvl="1" indent="0">
              <a:buNone/>
            </a:pPr>
            <a:r>
              <a:rPr lang="en-US" sz="1200" b="1" dirty="0"/>
              <a:t>crash&gt; </a:t>
            </a:r>
            <a:r>
              <a:rPr lang="en-US" sz="1200" dirty="0"/>
              <a:t>lowmem_adj</a:t>
            </a:r>
          </a:p>
          <a:p>
            <a:pPr marL="300038" lvl="1" indent="0">
              <a:buNone/>
            </a:pPr>
            <a:r>
              <a:rPr lang="en-US" sz="1200" dirty="0"/>
              <a:t>lowmem_adj = $5 =</a:t>
            </a:r>
          </a:p>
          <a:p>
            <a:pPr marL="300038" lvl="1" indent="0">
              <a:buNone/>
            </a:pPr>
            <a:r>
              <a:rPr lang="en-US" sz="1200" dirty="0"/>
              <a:t> {0, 100, 200, 300, 900, </a:t>
            </a:r>
            <a:r>
              <a:rPr lang="en-US" sz="1200" dirty="0">
                <a:highlight>
                  <a:srgbClr val="FFFF00"/>
                </a:highlight>
              </a:rPr>
              <a:t>906</a:t>
            </a:r>
            <a:r>
              <a:rPr lang="en-US" sz="1200" dirty="0"/>
              <a:t>} </a:t>
            </a:r>
            <a:r>
              <a:rPr lang="en-US" sz="1200" dirty="0">
                <a:sym typeface="Wingdings" panose="05000000000000000000" pitchFamily="2" charset="2"/>
              </a:rPr>
              <a:t> </a:t>
            </a:r>
            <a:r>
              <a:rPr lang="en-US" sz="1200" b="1" dirty="0">
                <a:sym typeface="Wingdings" panose="05000000000000000000" pitchFamily="2" charset="2"/>
              </a:rPr>
              <a:t>Note that LMK never kills –ve oom_score_adj tasks.</a:t>
            </a:r>
            <a:endParaRPr lang="en-US" sz="1200" b="1" dirty="0"/>
          </a:p>
          <a:p>
            <a:pPr lvl="0"/>
            <a:r>
              <a:rPr lang="en-US" dirty="0"/>
              <a:t>lowmem_minfree is an array of pages, and lowmem_adj is an array of oom_score_adj.</a:t>
            </a:r>
          </a:p>
          <a:p>
            <a:pPr lvl="0"/>
            <a:r>
              <a:rPr lang="en-US" dirty="0"/>
              <a:t>The arrays are to be read like this, taking the </a:t>
            </a:r>
            <a:r>
              <a:rPr lang="en-US" dirty="0">
                <a:highlight>
                  <a:srgbClr val="FFFF00"/>
                </a:highlight>
              </a:rPr>
              <a:t>last 2 elements </a:t>
            </a:r>
            <a:r>
              <a:rPr lang="en-US" dirty="0"/>
              <a:t>as an e.g.: When both free memory and Cached of the system (not sum of them) goes below 43737 pages, lowmemorykiller can kill tasks with oom_score_adj &gt;= 906.</a:t>
            </a:r>
          </a:p>
          <a:p>
            <a:pPr lvl="0"/>
            <a:r>
              <a:rPr lang="en-US" dirty="0"/>
              <a:t>Thus if LMK doesn’t kill, it means either the free or cached is higher than thresholds or there are no tasks with oom_score in that range.</a:t>
            </a:r>
          </a:p>
          <a:p>
            <a:pPr marL="300038" lvl="1" indent="0">
              <a:buNone/>
            </a:pPr>
            <a:endParaRPr lang="en-US" dirty="0"/>
          </a:p>
          <a:p>
            <a:pPr marL="300038" lvl="1" indent="0">
              <a:buNone/>
            </a:pPr>
            <a:endParaRPr lang="en-US" sz="1800" dirty="0">
              <a:highlight>
                <a:srgbClr val="FFFF00"/>
              </a:highlight>
            </a:endParaRPr>
          </a:p>
          <a:p>
            <a:pPr marL="0" indent="0">
              <a:buNone/>
            </a:pPr>
            <a:endParaRPr lang="en-US" dirty="0"/>
          </a:p>
          <a:p>
            <a:pPr marL="0" indent="0">
              <a:buNone/>
            </a:pPr>
            <a:endParaRPr lang="en-US" dirty="0"/>
          </a:p>
          <a:p>
            <a:pPr marL="0" lvl="0" indent="0">
              <a:buNone/>
            </a:pPr>
            <a:endParaRPr lang="en-US" dirty="0"/>
          </a:p>
          <a:p>
            <a:pPr marL="0" indent="0">
              <a:buNone/>
            </a:pPr>
            <a:endParaRPr lang="en-US" dirty="0"/>
          </a:p>
        </p:txBody>
      </p:sp>
      <p:sp>
        <p:nvSpPr>
          <p:cNvPr id="5" name="Text Placeholder 4"/>
          <p:cNvSpPr>
            <a:spLocks noGrp="1"/>
          </p:cNvSpPr>
          <p:nvPr>
            <p:ph type="body" idx="13"/>
          </p:nvPr>
        </p:nvSpPr>
        <p:spPr>
          <a:xfrm>
            <a:off x="216795" y="646290"/>
            <a:ext cx="8574733" cy="350865"/>
          </a:xfrm>
        </p:spPr>
        <p:txBody>
          <a:bodyPr/>
          <a:lstStyle/>
          <a:p>
            <a:r>
              <a:rPr lang="en-US" dirty="0"/>
              <a:t>Why LMK is not killing tasks ?</a:t>
            </a:r>
          </a:p>
        </p:txBody>
      </p:sp>
    </p:spTree>
    <p:extLst>
      <p:ext uri="{BB962C8B-B14F-4D97-AF65-F5344CB8AC3E}">
        <p14:creationId xmlns:p14="http://schemas.microsoft.com/office/powerpoint/2010/main" val="35349464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9028" y="1252271"/>
            <a:ext cx="8572500" cy="7654403"/>
          </a:xfrm>
        </p:spPr>
        <p:txBody>
          <a:bodyPr/>
          <a:lstStyle/>
          <a:p>
            <a:r>
              <a:rPr lang="en-US" dirty="0"/>
              <a:t>When swap is full (SwapUsed == SwapTotal), look for user space leaks. Remember </a:t>
            </a:r>
            <a:r>
              <a:rPr lang="en-US" dirty="0">
                <a:highlight>
                  <a:srgbClr val="FFFF00"/>
                </a:highlight>
              </a:rPr>
              <a:t>task_size = anon + file_mapped + swap</a:t>
            </a:r>
          </a:p>
          <a:p>
            <a:r>
              <a:rPr lang="en-US" dirty="0"/>
              <a:t>If swap is full and no obvious leaks, find the memory consumed by lower adj tasks. LMK kills based on thresholds. If most of the memory is occupied by –ve or low oom_score_adj tasks, LMK wont kill them, thus creating freezes or alloc failures. Use “memutils –s” for this.</a:t>
            </a:r>
          </a:p>
          <a:p>
            <a:r>
              <a:rPr lang="en-US" dirty="0"/>
              <a:t>Look for the last execution time of “kswapd”. If kswapd is blocked, memory reclaim is stalled and can cause allocation failures.</a:t>
            </a:r>
          </a:p>
          <a:p>
            <a:pPr lvl="1"/>
            <a:r>
              <a:rPr lang="en-US" dirty="0"/>
              <a:t>In crash, “foreach bt” and grep for kswapd – get the stack</a:t>
            </a:r>
          </a:p>
          <a:p>
            <a:pPr lvl="1"/>
            <a:r>
              <a:rPr lang="en-US" dirty="0"/>
              <a:t>ps –l | grep kswapd to know the last execution time</a:t>
            </a:r>
          </a:p>
          <a:p>
            <a:pPr lvl="0"/>
            <a:r>
              <a:rPr lang="en-US" dirty="0"/>
              <a:t>See if any tasks are blocked in the memory reclaim path or IO. They may holding locks that’s not allowing kswapd to proceed.</a:t>
            </a:r>
          </a:p>
          <a:p>
            <a:pPr lvl="0"/>
            <a:r>
              <a:rPr lang="en-US" dirty="0"/>
              <a:t>When debugging customer issues, compare lowmem thresholds with values recommended by perf team.</a:t>
            </a:r>
          </a:p>
          <a:p>
            <a:pPr marL="300038" lvl="1" indent="0">
              <a:buNone/>
            </a:pPr>
            <a:endParaRPr lang="en-US" dirty="0"/>
          </a:p>
          <a:p>
            <a:pPr marL="300038" lvl="1" indent="0">
              <a:buNone/>
            </a:pPr>
            <a:endParaRPr lang="en-US" sz="1800" dirty="0">
              <a:highlight>
                <a:srgbClr val="FFFF00"/>
              </a:highlight>
            </a:endParaRPr>
          </a:p>
          <a:p>
            <a:pPr marL="0" indent="0">
              <a:buNone/>
            </a:pPr>
            <a:endParaRPr lang="en-US" dirty="0"/>
          </a:p>
          <a:p>
            <a:pPr marL="0" indent="0">
              <a:buNone/>
            </a:pPr>
            <a:endParaRPr lang="en-US" dirty="0"/>
          </a:p>
          <a:p>
            <a:pPr marL="0" lvl="0" indent="0">
              <a:buNone/>
            </a:pPr>
            <a:endParaRPr lang="en-US" dirty="0"/>
          </a:p>
          <a:p>
            <a:pPr marL="0" indent="0">
              <a:buNone/>
            </a:pPr>
            <a:endParaRPr lang="en-US" dirty="0"/>
          </a:p>
        </p:txBody>
      </p:sp>
      <p:sp>
        <p:nvSpPr>
          <p:cNvPr id="5" name="Text Placeholder 4"/>
          <p:cNvSpPr>
            <a:spLocks noGrp="1"/>
          </p:cNvSpPr>
          <p:nvPr>
            <p:ph type="body" idx="13"/>
          </p:nvPr>
        </p:nvSpPr>
        <p:spPr>
          <a:xfrm>
            <a:off x="216795" y="721791"/>
            <a:ext cx="8574733" cy="350865"/>
          </a:xfrm>
        </p:spPr>
        <p:txBody>
          <a:bodyPr/>
          <a:lstStyle/>
          <a:p>
            <a:r>
              <a:rPr lang="en-US" dirty="0"/>
              <a:t>Some hints</a:t>
            </a:r>
          </a:p>
        </p:txBody>
      </p:sp>
    </p:spTree>
    <p:extLst>
      <p:ext uri="{BB962C8B-B14F-4D97-AF65-F5344CB8AC3E}">
        <p14:creationId xmlns:p14="http://schemas.microsoft.com/office/powerpoint/2010/main" val="32398889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9028" y="1252271"/>
            <a:ext cx="8572500" cy="4970591"/>
          </a:xfrm>
        </p:spPr>
        <p:txBody>
          <a:bodyPr/>
          <a:lstStyle/>
          <a:p>
            <a:r>
              <a:rPr lang="en-US" dirty="0"/>
              <a:t>Unmovable allocation failures and lot of free memory– See if most of the free memory is free_cma. Unmovable allocations can’t be served from CMA.</a:t>
            </a:r>
          </a:p>
          <a:p>
            <a:r>
              <a:rPr lang="en-US" dirty="0"/>
              <a:t>Especially in customer dumps, if anon space is high and there is free swap look for NR_MLOCK in kmem –V, or nr_mlock in the allocation failure messages. Mlocked pages can’t be swapped. There can be buggy user space code that mlocks huge number of pages.</a:t>
            </a:r>
          </a:p>
          <a:p>
            <a:pPr marL="300038" lvl="1" indent="0">
              <a:buNone/>
            </a:pPr>
            <a:endParaRPr lang="en-US" dirty="0"/>
          </a:p>
          <a:p>
            <a:pPr marL="300038" lvl="1" indent="0">
              <a:buNone/>
            </a:pPr>
            <a:endParaRPr lang="en-US" sz="1800" dirty="0">
              <a:highlight>
                <a:srgbClr val="FFFF00"/>
              </a:highlight>
            </a:endParaRPr>
          </a:p>
          <a:p>
            <a:pPr marL="0" indent="0">
              <a:buNone/>
            </a:pPr>
            <a:endParaRPr lang="en-US" dirty="0"/>
          </a:p>
          <a:p>
            <a:pPr marL="0" indent="0">
              <a:buNone/>
            </a:pPr>
            <a:endParaRPr lang="en-US" dirty="0"/>
          </a:p>
          <a:p>
            <a:pPr marL="0" lvl="0" indent="0">
              <a:buNone/>
            </a:pPr>
            <a:endParaRPr lang="en-US" dirty="0"/>
          </a:p>
          <a:p>
            <a:pPr marL="0" indent="0">
              <a:buNone/>
            </a:pPr>
            <a:endParaRPr lang="en-US" dirty="0"/>
          </a:p>
        </p:txBody>
      </p:sp>
      <p:sp>
        <p:nvSpPr>
          <p:cNvPr id="5" name="Text Placeholder 4"/>
          <p:cNvSpPr>
            <a:spLocks noGrp="1"/>
          </p:cNvSpPr>
          <p:nvPr>
            <p:ph type="body" idx="13"/>
          </p:nvPr>
        </p:nvSpPr>
        <p:spPr>
          <a:xfrm>
            <a:off x="216795" y="721791"/>
            <a:ext cx="8574733" cy="350865"/>
          </a:xfrm>
        </p:spPr>
        <p:txBody>
          <a:bodyPr/>
          <a:lstStyle/>
          <a:p>
            <a:r>
              <a:rPr lang="en-US" dirty="0"/>
              <a:t>Some hints</a:t>
            </a:r>
          </a:p>
        </p:txBody>
      </p:sp>
    </p:spTree>
    <p:extLst>
      <p:ext uri="{BB962C8B-B14F-4D97-AF65-F5344CB8AC3E}">
        <p14:creationId xmlns:p14="http://schemas.microsoft.com/office/powerpoint/2010/main" val="16160348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61000" y="778933"/>
            <a:ext cx="3420533" cy="289823"/>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nSpc>
                <a:spcPct val="90000"/>
              </a:lnSpc>
              <a:spcAft>
                <a:spcPts val="300"/>
              </a:spcAft>
            </a:pPr>
            <a:r>
              <a:rPr lang="en-US" dirty="0">
                <a:solidFill>
                  <a:schemeClr val="bg1"/>
                </a:solidFill>
                <a:latin typeface="Calibre Semibold" pitchFamily="34" charset="0"/>
              </a:rPr>
              <a:t>Use for Qualcomm Technologies, Inc.</a:t>
            </a:r>
          </a:p>
        </p:txBody>
      </p:sp>
    </p:spTree>
    <p:extLst>
      <p:ext uri="{BB962C8B-B14F-4D97-AF65-F5344CB8AC3E}">
        <p14:creationId xmlns:p14="http://schemas.microsoft.com/office/powerpoint/2010/main" val="1256141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9028" y="1252271"/>
            <a:ext cx="8572500" cy="5387629"/>
          </a:xfrm>
        </p:spPr>
        <p:txBody>
          <a:bodyPr/>
          <a:lstStyle/>
          <a:p>
            <a:r>
              <a:rPr lang="en-US" dirty="0"/>
              <a:t>Open the dtsi file and go to </a:t>
            </a:r>
            <a:r>
              <a:rPr lang="en-US" dirty="0">
                <a:highlight>
                  <a:srgbClr val="FFFF00"/>
                </a:highlight>
              </a:rPr>
              <a:t>reserved-memory</a:t>
            </a:r>
            <a:r>
              <a:rPr lang="en-US" dirty="0"/>
              <a:t> section and look for nodes marked as “</a:t>
            </a:r>
            <a:r>
              <a:rPr lang="en-US" dirty="0">
                <a:highlight>
                  <a:srgbClr val="FFFF00"/>
                </a:highlight>
              </a:rPr>
              <a:t>no-map”</a:t>
            </a:r>
            <a:r>
              <a:rPr lang="en-US" dirty="0"/>
              <a:t>– These are the carveouts.</a:t>
            </a:r>
          </a:p>
          <a:p>
            <a:r>
              <a:rPr lang="en-US" dirty="0"/>
              <a:t>Get the dmesg from boot and look for “Removed memory” messages like this.</a:t>
            </a:r>
          </a:p>
          <a:p>
            <a:pPr marL="0" indent="0">
              <a:buNone/>
            </a:pPr>
            <a:r>
              <a:rPr lang="en-US" sz="1800" dirty="0"/>
              <a:t>[    0.000000] OF: reserved mem: initialized node </a:t>
            </a:r>
            <a:r>
              <a:rPr lang="en-US" sz="1800" dirty="0">
                <a:highlight>
                  <a:srgbClr val="FFFF00"/>
                </a:highlight>
              </a:rPr>
              <a:t>camera_region@8ab00000</a:t>
            </a:r>
            <a:r>
              <a:rPr lang="en-US" sz="1800" dirty="0"/>
              <a:t>, compatible id </a:t>
            </a:r>
            <a:r>
              <a:rPr lang="en-US" sz="1800" dirty="0">
                <a:highlight>
                  <a:srgbClr val="FFFF00"/>
                </a:highlight>
              </a:rPr>
              <a:t>removed-dma-pool</a:t>
            </a:r>
          </a:p>
          <a:p>
            <a:pPr marL="0" indent="0">
              <a:buNone/>
            </a:pPr>
            <a:r>
              <a:rPr lang="en-US" sz="1800" dirty="0"/>
              <a:t>[    0.000000] </a:t>
            </a:r>
            <a:r>
              <a:rPr lang="en-US" sz="1800" dirty="0">
                <a:highlight>
                  <a:srgbClr val="FFFF00"/>
                </a:highlight>
              </a:rPr>
              <a:t>Removed memory</a:t>
            </a:r>
            <a:r>
              <a:rPr lang="en-US" sz="1800" dirty="0"/>
              <a:t>: created DMA memory pool at </a:t>
            </a:r>
            <a:r>
              <a:rPr lang="en-US" sz="1800" dirty="0">
                <a:highlight>
                  <a:srgbClr val="FFFF00"/>
                </a:highlight>
              </a:rPr>
              <a:t>0x000000008b000000, size 115 MiB</a:t>
            </a:r>
          </a:p>
          <a:p>
            <a:pPr lvl="0"/>
            <a:r>
              <a:rPr lang="en-US" dirty="0"/>
              <a:t>For each carveout node (no-map) in dtsi, you will find a corresponding dmesg message like above.</a:t>
            </a:r>
          </a:p>
          <a:p>
            <a:pPr lvl="0"/>
            <a:r>
              <a:rPr lang="en-US" dirty="0"/>
              <a:t>If you see more number of dmesg entries than in dtsi, its an indication of unwarranted carveouts.</a:t>
            </a:r>
          </a:p>
          <a:p>
            <a:pPr lvl="0"/>
            <a:r>
              <a:rPr lang="en-US" dirty="0"/>
              <a:t>Note that messages are printed only when in dtsi “compatible = "removed-dma-pool" is also set. When only no-map is used to carve out, we will have to go for memblock region interface (next slide)</a:t>
            </a:r>
          </a:p>
        </p:txBody>
      </p:sp>
      <p:sp>
        <p:nvSpPr>
          <p:cNvPr id="5" name="Text Placeholder 4"/>
          <p:cNvSpPr>
            <a:spLocks noGrp="1"/>
          </p:cNvSpPr>
          <p:nvPr>
            <p:ph type="body" idx="13"/>
          </p:nvPr>
        </p:nvSpPr>
        <p:spPr>
          <a:xfrm>
            <a:off x="216795" y="721791"/>
            <a:ext cx="8574733" cy="350865"/>
          </a:xfrm>
        </p:spPr>
        <p:txBody>
          <a:bodyPr/>
          <a:lstStyle/>
          <a:p>
            <a:r>
              <a:rPr lang="en-US" dirty="0"/>
              <a:t>How to verify these carveouts – from dmesg?</a:t>
            </a:r>
          </a:p>
        </p:txBody>
      </p:sp>
    </p:spTree>
    <p:extLst>
      <p:ext uri="{BB962C8B-B14F-4D97-AF65-F5344CB8AC3E}">
        <p14:creationId xmlns:p14="http://schemas.microsoft.com/office/powerpoint/2010/main" val="3970570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9028" y="1252271"/>
            <a:ext cx="8572500" cy="5401479"/>
          </a:xfrm>
        </p:spPr>
        <p:txBody>
          <a:bodyPr/>
          <a:lstStyle/>
          <a:p>
            <a:r>
              <a:rPr lang="en-US" dirty="0"/>
              <a:t>Open the dtsi file and go to </a:t>
            </a:r>
            <a:r>
              <a:rPr lang="en-US" dirty="0">
                <a:highlight>
                  <a:srgbClr val="FFFF00"/>
                </a:highlight>
              </a:rPr>
              <a:t>reserved-memory</a:t>
            </a:r>
            <a:r>
              <a:rPr lang="en-US" dirty="0"/>
              <a:t> section and look for nodes marked as </a:t>
            </a:r>
            <a:r>
              <a:rPr lang="en-US" dirty="0">
                <a:highlight>
                  <a:srgbClr val="FFFF00"/>
                </a:highlight>
              </a:rPr>
              <a:t>no-map</a:t>
            </a:r>
            <a:r>
              <a:rPr lang="en-US" dirty="0"/>
              <a:t> – These are the carveouts.</a:t>
            </a:r>
          </a:p>
          <a:p>
            <a:r>
              <a:rPr lang="en-US" dirty="0"/>
              <a:t>Get the output of “cat /sys/kernel/debug/memblock/memory” – Each entry indicates base and end of region AVAILABLE to kernel</a:t>
            </a:r>
          </a:p>
          <a:p>
            <a:pPr marL="0" indent="0">
              <a:buNone/>
            </a:pPr>
            <a:r>
              <a:rPr lang="en-US" sz="1800" dirty="0"/>
              <a:t>sdm845:/ # cat /sys/kernel/debug/memblock/memory</a:t>
            </a:r>
          </a:p>
          <a:p>
            <a:pPr marL="0" indent="0">
              <a:buNone/>
            </a:pPr>
            <a:r>
              <a:rPr lang="en-US" sz="1800" dirty="0"/>
              <a:t>   0: 0x0000000080000000..0x00000000856fffff</a:t>
            </a:r>
          </a:p>
          <a:p>
            <a:pPr marL="0" indent="0">
              <a:buNone/>
            </a:pPr>
            <a:r>
              <a:rPr lang="en-US" sz="1800" dirty="0"/>
              <a:t>   1: 0x0000000085f00000..0x0000000085fbffff</a:t>
            </a:r>
          </a:p>
          <a:p>
            <a:pPr marL="0" indent="0">
              <a:buNone/>
            </a:pPr>
            <a:r>
              <a:rPr lang="en-US" sz="1800" dirty="0"/>
              <a:t>   2: 0x0000000088f00000..0x000000008aafffff</a:t>
            </a:r>
          </a:p>
          <a:p>
            <a:pPr marL="0" indent="0">
              <a:buNone/>
            </a:pPr>
            <a:r>
              <a:rPr lang="en-US" sz="1800" dirty="0"/>
              <a:t>   3: 0x0000000096016000..0x00000000960fffff</a:t>
            </a:r>
          </a:p>
          <a:p>
            <a:pPr marL="0" indent="0">
              <a:buNone/>
            </a:pPr>
            <a:r>
              <a:rPr lang="en-US" sz="1800" dirty="0"/>
              <a:t>   4: 0x0000000096200000..0x000000017e3bffff</a:t>
            </a:r>
          </a:p>
          <a:p>
            <a:pPr marL="0" indent="0">
              <a:buNone/>
            </a:pPr>
            <a:endParaRPr lang="en-US" sz="1800" dirty="0"/>
          </a:p>
          <a:p>
            <a:pPr lvl="0"/>
            <a:r>
              <a:rPr lang="en-US" dirty="0"/>
              <a:t>Thus the gaps indicate the carveouts.</a:t>
            </a:r>
          </a:p>
          <a:p>
            <a:pPr lvl="0"/>
            <a:r>
              <a:rPr lang="en-US" dirty="0"/>
              <a:t>Unwarranted carveouts are indicated by gaps not matching with the no-map entries of dtsi.</a:t>
            </a:r>
          </a:p>
          <a:p>
            <a:pPr marL="0" indent="0">
              <a:buNone/>
            </a:pPr>
            <a:endParaRPr lang="en-US" dirty="0"/>
          </a:p>
        </p:txBody>
      </p:sp>
      <p:sp>
        <p:nvSpPr>
          <p:cNvPr id="5" name="Text Placeholder 4"/>
          <p:cNvSpPr>
            <a:spLocks noGrp="1"/>
          </p:cNvSpPr>
          <p:nvPr>
            <p:ph type="body" idx="13"/>
          </p:nvPr>
        </p:nvSpPr>
        <p:spPr>
          <a:xfrm>
            <a:off x="216795" y="721791"/>
            <a:ext cx="8574733" cy="350865"/>
          </a:xfrm>
        </p:spPr>
        <p:txBody>
          <a:bodyPr/>
          <a:lstStyle/>
          <a:p>
            <a:r>
              <a:rPr lang="en-US" dirty="0"/>
              <a:t>How to verify these carveouts – from live target - memblock ?</a:t>
            </a:r>
          </a:p>
        </p:txBody>
      </p:sp>
    </p:spTree>
    <p:extLst>
      <p:ext uri="{BB962C8B-B14F-4D97-AF65-F5344CB8AC3E}">
        <p14:creationId xmlns:p14="http://schemas.microsoft.com/office/powerpoint/2010/main" val="3356014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9028" y="1252271"/>
            <a:ext cx="8572500" cy="5401479"/>
          </a:xfrm>
        </p:spPr>
        <p:txBody>
          <a:bodyPr/>
          <a:lstStyle/>
          <a:p>
            <a:r>
              <a:rPr lang="en-US" dirty="0"/>
              <a:t>Open the dtsi file and go to </a:t>
            </a:r>
            <a:r>
              <a:rPr lang="en-US" dirty="0">
                <a:highlight>
                  <a:srgbClr val="FFFF00"/>
                </a:highlight>
              </a:rPr>
              <a:t>reserved-memory</a:t>
            </a:r>
            <a:r>
              <a:rPr lang="en-US" dirty="0"/>
              <a:t> section and look for nodes marked as </a:t>
            </a:r>
            <a:r>
              <a:rPr lang="en-US" dirty="0">
                <a:highlight>
                  <a:srgbClr val="FFFF00"/>
                </a:highlight>
              </a:rPr>
              <a:t>no-map</a:t>
            </a:r>
            <a:r>
              <a:rPr lang="en-US" dirty="0"/>
              <a:t> – These are the carveouts.</a:t>
            </a:r>
          </a:p>
          <a:p>
            <a:r>
              <a:rPr lang="en-US" dirty="0"/>
              <a:t>Get the output of “cat /proc/iomem | grep “System RAM”” – Each entry indicates base and end of region AVAILABLE to kernel</a:t>
            </a:r>
          </a:p>
          <a:p>
            <a:pPr marL="0" indent="0">
              <a:buNone/>
            </a:pPr>
            <a:r>
              <a:rPr lang="en-US" sz="1800" dirty="0"/>
              <a:t>sdm845:/ # cat /proc/iomem | grep "System RAM"                                 </a:t>
            </a:r>
          </a:p>
          <a:p>
            <a:pPr marL="0" indent="0">
              <a:buNone/>
            </a:pPr>
            <a:r>
              <a:rPr lang="en-US" sz="1800" dirty="0"/>
              <a:t>80000000-856fffff : System RAM</a:t>
            </a:r>
          </a:p>
          <a:p>
            <a:pPr marL="0" indent="0">
              <a:buNone/>
            </a:pPr>
            <a:r>
              <a:rPr lang="en-US" sz="1800" dirty="0"/>
              <a:t>85f00000-85fbffff : System RAM</a:t>
            </a:r>
          </a:p>
          <a:p>
            <a:pPr marL="0" indent="0">
              <a:buNone/>
            </a:pPr>
            <a:r>
              <a:rPr lang="en-US" sz="1800" dirty="0"/>
              <a:t>88f00000-8aafffff : System RAM</a:t>
            </a:r>
          </a:p>
          <a:p>
            <a:pPr marL="0" indent="0">
              <a:buNone/>
            </a:pPr>
            <a:r>
              <a:rPr lang="en-US" sz="1800" dirty="0"/>
              <a:t>96016000-960fffff : System RAM</a:t>
            </a:r>
          </a:p>
          <a:p>
            <a:pPr marL="0" indent="0">
              <a:buNone/>
            </a:pPr>
            <a:r>
              <a:rPr lang="en-US" sz="1800" dirty="0"/>
              <a:t>96200000-17e3bffff : System RAM</a:t>
            </a:r>
          </a:p>
          <a:p>
            <a:pPr marL="0" indent="0">
              <a:buNone/>
            </a:pPr>
            <a:endParaRPr lang="en-US" sz="1800" dirty="0"/>
          </a:p>
          <a:p>
            <a:pPr lvl="0"/>
            <a:r>
              <a:rPr lang="en-US" dirty="0"/>
              <a:t>Thus the gaps indicate the carveouts.</a:t>
            </a:r>
          </a:p>
          <a:p>
            <a:pPr lvl="0"/>
            <a:r>
              <a:rPr lang="en-US" dirty="0"/>
              <a:t>Unwarranted carveouts are indicated by gaps not matching with the no-map entries of dtsi.</a:t>
            </a:r>
          </a:p>
          <a:p>
            <a:pPr marL="0" indent="0">
              <a:buNone/>
            </a:pPr>
            <a:endParaRPr lang="en-US" dirty="0"/>
          </a:p>
        </p:txBody>
      </p:sp>
      <p:sp>
        <p:nvSpPr>
          <p:cNvPr id="5" name="Text Placeholder 4"/>
          <p:cNvSpPr>
            <a:spLocks noGrp="1"/>
          </p:cNvSpPr>
          <p:nvPr>
            <p:ph type="body" idx="13"/>
          </p:nvPr>
        </p:nvSpPr>
        <p:spPr>
          <a:xfrm>
            <a:off x="216795" y="721791"/>
            <a:ext cx="8574733" cy="350865"/>
          </a:xfrm>
        </p:spPr>
        <p:txBody>
          <a:bodyPr/>
          <a:lstStyle/>
          <a:p>
            <a:r>
              <a:rPr lang="en-US" dirty="0"/>
              <a:t>How to verify these carveouts – from live target - iomem ?</a:t>
            </a:r>
          </a:p>
        </p:txBody>
      </p:sp>
    </p:spTree>
    <p:extLst>
      <p:ext uri="{BB962C8B-B14F-4D97-AF65-F5344CB8AC3E}">
        <p14:creationId xmlns:p14="http://schemas.microsoft.com/office/powerpoint/2010/main" val="1875784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9028" y="1252271"/>
            <a:ext cx="8572500" cy="420115"/>
          </a:xfrm>
        </p:spPr>
        <p:txBody>
          <a:bodyPr/>
          <a:lstStyle/>
          <a:p>
            <a:pPr marL="0" indent="0">
              <a:buNone/>
            </a:pPr>
            <a:endParaRPr lang="en-US" dirty="0"/>
          </a:p>
        </p:txBody>
      </p:sp>
      <p:sp>
        <p:nvSpPr>
          <p:cNvPr id="5" name="Text Placeholder 4"/>
          <p:cNvSpPr>
            <a:spLocks noGrp="1"/>
          </p:cNvSpPr>
          <p:nvPr>
            <p:ph type="body" idx="13"/>
          </p:nvPr>
        </p:nvSpPr>
        <p:spPr>
          <a:xfrm>
            <a:off x="216795" y="721791"/>
            <a:ext cx="8574733" cy="350865"/>
          </a:xfrm>
        </p:spPr>
        <p:txBody>
          <a:bodyPr/>
          <a:lstStyle/>
          <a:p>
            <a:r>
              <a:rPr lang="en-US" dirty="0"/>
              <a:t>How to verify these carveouts – from ramdump ?</a:t>
            </a:r>
          </a:p>
        </p:txBody>
      </p:sp>
      <p:pic>
        <p:nvPicPr>
          <p:cNvPr id="6" name="Picture 5"/>
          <p:cNvPicPr>
            <a:picLocks noChangeAspect="1"/>
          </p:cNvPicPr>
          <p:nvPr/>
        </p:nvPicPr>
        <p:blipFill>
          <a:blip r:embed="rId2"/>
          <a:stretch>
            <a:fillRect/>
          </a:stretch>
        </p:blipFill>
        <p:spPr>
          <a:xfrm>
            <a:off x="846632" y="1252271"/>
            <a:ext cx="6862851" cy="5291837"/>
          </a:xfrm>
          <a:prstGeom prst="rect">
            <a:avLst/>
          </a:prstGeom>
        </p:spPr>
      </p:pic>
    </p:spTree>
    <p:extLst>
      <p:ext uri="{BB962C8B-B14F-4D97-AF65-F5344CB8AC3E}">
        <p14:creationId xmlns:p14="http://schemas.microsoft.com/office/powerpoint/2010/main" val="4043410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9028" y="1252271"/>
            <a:ext cx="8572500" cy="2195986"/>
          </a:xfrm>
        </p:spPr>
        <p:txBody>
          <a:bodyPr/>
          <a:lstStyle/>
          <a:p>
            <a:r>
              <a:rPr lang="en-US" dirty="0"/>
              <a:t>Available kernel memory = Total RAM – Total size of carveouts, indicated by this dmesg entry</a:t>
            </a:r>
          </a:p>
          <a:p>
            <a:pPr marL="0" indent="0">
              <a:buNone/>
            </a:pPr>
            <a:r>
              <a:rPr lang="en-US" sz="2000" dirty="0"/>
              <a:t>[    0.000000] Built 1 zonelists in Zone order, mobility grouping on.  </a:t>
            </a:r>
            <a:r>
              <a:rPr lang="en-US" sz="2000" dirty="0">
                <a:highlight>
                  <a:srgbClr val="FFFF00"/>
                </a:highlight>
              </a:rPr>
              <a:t>Total pages: 965264</a:t>
            </a:r>
          </a:p>
          <a:p>
            <a:pPr marL="0" indent="0">
              <a:buNone/>
            </a:pPr>
            <a:endParaRPr lang="en-US" sz="2000" dirty="0"/>
          </a:p>
          <a:p>
            <a:pPr marL="0" indent="0">
              <a:buNone/>
            </a:pPr>
            <a:endParaRPr lang="en-US" dirty="0"/>
          </a:p>
        </p:txBody>
      </p:sp>
      <p:sp>
        <p:nvSpPr>
          <p:cNvPr id="5" name="Text Placeholder 4"/>
          <p:cNvSpPr>
            <a:spLocks noGrp="1"/>
          </p:cNvSpPr>
          <p:nvPr>
            <p:ph type="body" idx="13"/>
          </p:nvPr>
        </p:nvSpPr>
        <p:spPr>
          <a:xfrm>
            <a:off x="216795" y="721791"/>
            <a:ext cx="8574733" cy="350865"/>
          </a:xfrm>
        </p:spPr>
        <p:txBody>
          <a:bodyPr/>
          <a:lstStyle/>
          <a:p>
            <a:r>
              <a:rPr lang="en-US" dirty="0"/>
              <a:t>What is the memory available to kernel ?</a:t>
            </a:r>
          </a:p>
        </p:txBody>
      </p:sp>
    </p:spTree>
    <p:extLst>
      <p:ext uri="{BB962C8B-B14F-4D97-AF65-F5344CB8AC3E}">
        <p14:creationId xmlns:p14="http://schemas.microsoft.com/office/powerpoint/2010/main" val="4183651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9028" y="1252271"/>
            <a:ext cx="8572500" cy="6112443"/>
          </a:xfrm>
        </p:spPr>
        <p:txBody>
          <a:bodyPr/>
          <a:lstStyle/>
          <a:p>
            <a:r>
              <a:rPr lang="en-US" dirty="0"/>
              <a:t>From this available memory kernel does some reservations early at boot. Some of these include</a:t>
            </a:r>
          </a:p>
          <a:p>
            <a:pPr lvl="1"/>
            <a:r>
              <a:rPr lang="en-US" dirty="0"/>
              <a:t>Kernel code and data</a:t>
            </a:r>
          </a:p>
          <a:p>
            <a:pPr lvl="1"/>
            <a:r>
              <a:rPr lang="en-US" dirty="0"/>
              <a:t>Device tree</a:t>
            </a:r>
          </a:p>
          <a:p>
            <a:pPr lvl="1"/>
            <a:r>
              <a:rPr lang="en-US" dirty="0"/>
              <a:t>Per cpu areas</a:t>
            </a:r>
          </a:p>
          <a:p>
            <a:pPr lvl="1"/>
            <a:r>
              <a:rPr lang="en-US" dirty="0"/>
              <a:t>Kernel command line</a:t>
            </a:r>
          </a:p>
          <a:p>
            <a:pPr lvl="1"/>
            <a:r>
              <a:rPr lang="en-US" dirty="0"/>
              <a:t>Hash tables</a:t>
            </a:r>
          </a:p>
          <a:p>
            <a:pPr lvl="1"/>
            <a:r>
              <a:rPr lang="en-US" dirty="0"/>
              <a:t>memap – struct pages</a:t>
            </a:r>
          </a:p>
          <a:p>
            <a:pPr lvl="0"/>
            <a:r>
              <a:rPr lang="en-US" dirty="0"/>
              <a:t>Reserved memory can be seen by (Note that CMA pools are also shown here)</a:t>
            </a:r>
          </a:p>
          <a:p>
            <a:pPr marL="0" lvl="0" indent="0">
              <a:buNone/>
            </a:pPr>
            <a:r>
              <a:rPr lang="en-US" sz="1800" dirty="0"/>
              <a:t>sdm845:/ # cat /sys/kernel/debug/memblock/reserved                             </a:t>
            </a:r>
          </a:p>
          <a:p>
            <a:pPr marL="0" lvl="0" indent="0">
              <a:buNone/>
            </a:pPr>
            <a:r>
              <a:rPr lang="en-US" sz="1800" dirty="0"/>
              <a:t>   0: 0x0000000080080000..0x0000000082c1bfff</a:t>
            </a:r>
          </a:p>
          <a:p>
            <a:pPr marL="0" lvl="0" indent="0">
              <a:buNone/>
            </a:pPr>
            <a:r>
              <a:rPr lang="en-US" sz="1800" dirty="0"/>
              <a:t>   1: 0x0000000083200000..0x000000008325858d</a:t>
            </a:r>
          </a:p>
          <a:p>
            <a:pPr marL="0" lvl="0" indent="0">
              <a:buNone/>
            </a:pPr>
            <a:r>
              <a:rPr lang="en-US" sz="1800" dirty="0"/>
              <a:t>   2: 0x0000000083400000..0x00000000835f3fff</a:t>
            </a:r>
          </a:p>
          <a:p>
            <a:pPr marL="0" lvl="0" indent="0">
              <a:buNone/>
            </a:pPr>
            <a:r>
              <a:rPr lang="en-US" sz="1800" dirty="0"/>
              <a:t>   3: 0x00000000f1800000..0x00000000ffbfffff</a:t>
            </a:r>
          </a:p>
          <a:p>
            <a:pPr marL="0" lvl="0" indent="0">
              <a:buNone/>
            </a:pPr>
            <a:endParaRPr lang="en-US" dirty="0"/>
          </a:p>
          <a:p>
            <a:pPr marL="0" indent="0">
              <a:buNone/>
            </a:pPr>
            <a:endParaRPr lang="en-US" dirty="0"/>
          </a:p>
        </p:txBody>
      </p:sp>
      <p:sp>
        <p:nvSpPr>
          <p:cNvPr id="5" name="Text Placeholder 4"/>
          <p:cNvSpPr>
            <a:spLocks noGrp="1"/>
          </p:cNvSpPr>
          <p:nvPr>
            <p:ph type="body" idx="13"/>
          </p:nvPr>
        </p:nvSpPr>
        <p:spPr>
          <a:xfrm>
            <a:off x="216795" y="721791"/>
            <a:ext cx="8574733" cy="350865"/>
          </a:xfrm>
        </p:spPr>
        <p:txBody>
          <a:bodyPr/>
          <a:lstStyle/>
          <a:p>
            <a:r>
              <a:rPr lang="en-US" dirty="0"/>
              <a:t>What kernel does with the available memory ?</a:t>
            </a:r>
          </a:p>
        </p:txBody>
      </p:sp>
    </p:spTree>
    <p:extLst>
      <p:ext uri="{BB962C8B-B14F-4D97-AF65-F5344CB8AC3E}">
        <p14:creationId xmlns:p14="http://schemas.microsoft.com/office/powerpoint/2010/main" val="2756422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9028" y="1252271"/>
            <a:ext cx="8572500" cy="6006260"/>
          </a:xfrm>
        </p:spPr>
        <p:txBody>
          <a:bodyPr/>
          <a:lstStyle/>
          <a:p>
            <a:r>
              <a:rPr lang="en-US" dirty="0"/>
              <a:t>/sys/kernel/debug/memblock/reserved does not show the owner.</a:t>
            </a:r>
          </a:p>
          <a:p>
            <a:r>
              <a:rPr lang="en-US" dirty="0"/>
              <a:t>But from a routine debugging perspective we don’t usually need to know the owner. </a:t>
            </a:r>
          </a:p>
          <a:p>
            <a:r>
              <a:rPr lang="en-US" dirty="0"/>
              <a:t>Keep a note of total reserved for a target – to catch aberration</a:t>
            </a:r>
          </a:p>
          <a:p>
            <a:r>
              <a:rPr lang="en-US" dirty="0"/>
              <a:t>Required only for reserved memory optimizations.</a:t>
            </a:r>
          </a:p>
          <a:p>
            <a:r>
              <a:rPr lang="en-US" dirty="0"/>
              <a:t>In such cases call stacks are enabled and memblock debug is enabled via “memblock=debug” kernel param.</a:t>
            </a:r>
          </a:p>
          <a:p>
            <a:r>
              <a:rPr lang="en-US" dirty="0"/>
              <a:t>Some of the reserved areas are shown by dmesg and /proc/iomem</a:t>
            </a:r>
          </a:p>
          <a:p>
            <a:pPr marL="0" indent="0">
              <a:buNone/>
            </a:pPr>
            <a:r>
              <a:rPr lang="en-US" sz="1800" dirty="0"/>
              <a:t>[    0.000000] PID hash table entries: 4096 (order: 3, 32768 bytes)</a:t>
            </a:r>
          </a:p>
          <a:p>
            <a:pPr marL="0" indent="0">
              <a:buNone/>
            </a:pPr>
            <a:r>
              <a:rPr lang="en-US" sz="1800" dirty="0"/>
              <a:t>[    0.000000] Dentry cache hash table entries: 524288 (order: 10, 4194304 bytes)</a:t>
            </a:r>
          </a:p>
          <a:p>
            <a:pPr marL="0" indent="0">
              <a:buNone/>
            </a:pPr>
            <a:r>
              <a:rPr lang="en-US" sz="1800" dirty="0"/>
              <a:t>[    0.000000] Inode-cache hash table entries: 262144 (order: 9, 2097152 bytes)</a:t>
            </a:r>
          </a:p>
          <a:p>
            <a:pPr marL="0" indent="0">
              <a:buNone/>
            </a:pPr>
            <a:r>
              <a:rPr lang="en-US" sz="1800" dirty="0"/>
              <a:t>sdm845:/ # cat /proc/iomem | grep Kernel                                   </a:t>
            </a:r>
          </a:p>
          <a:p>
            <a:pPr marL="0" indent="0">
              <a:buNone/>
            </a:pPr>
            <a:r>
              <a:rPr lang="en-US" sz="1800" dirty="0"/>
              <a:t>  80080000-8177ffff : Kernel code</a:t>
            </a:r>
          </a:p>
          <a:p>
            <a:pPr marL="0" indent="0">
              <a:buNone/>
            </a:pPr>
            <a:r>
              <a:rPr lang="en-US" sz="1800" dirty="0"/>
              <a:t>  81ea0000-82c1cfff : Kernel data</a:t>
            </a:r>
          </a:p>
          <a:p>
            <a:pPr marL="0" indent="0">
              <a:buNone/>
            </a:pPr>
            <a:endParaRPr lang="en-US" dirty="0"/>
          </a:p>
          <a:p>
            <a:pPr marL="0" indent="0">
              <a:buNone/>
            </a:pPr>
            <a:endParaRPr lang="en-US" dirty="0"/>
          </a:p>
        </p:txBody>
      </p:sp>
      <p:sp>
        <p:nvSpPr>
          <p:cNvPr id="5" name="Text Placeholder 4"/>
          <p:cNvSpPr>
            <a:spLocks noGrp="1"/>
          </p:cNvSpPr>
          <p:nvPr>
            <p:ph type="body" idx="13"/>
          </p:nvPr>
        </p:nvSpPr>
        <p:spPr>
          <a:xfrm>
            <a:off x="216795" y="721791"/>
            <a:ext cx="8574733" cy="350865"/>
          </a:xfrm>
        </p:spPr>
        <p:txBody>
          <a:bodyPr/>
          <a:lstStyle/>
          <a:p>
            <a:r>
              <a:rPr lang="en-US" dirty="0"/>
              <a:t>But who reserved these memory ?</a:t>
            </a:r>
          </a:p>
        </p:txBody>
      </p:sp>
    </p:spTree>
    <p:extLst>
      <p:ext uri="{BB962C8B-B14F-4D97-AF65-F5344CB8AC3E}">
        <p14:creationId xmlns:p14="http://schemas.microsoft.com/office/powerpoint/2010/main" val="1885204083"/>
      </p:ext>
    </p:extLst>
  </p:cSld>
  <p:clrMapOvr>
    <a:masterClrMapping/>
  </p:clrMapOvr>
</p:sld>
</file>

<file path=ppt/theme/theme1.xml><?xml version="1.0" encoding="utf-8"?>
<a:theme xmlns:a="http://schemas.openxmlformats.org/drawingml/2006/main" name="QualcommPPT_temp_internalonly_100713">
  <a:themeElements>
    <a:clrScheme name="Qualcomm Rebrand 2012">
      <a:dk1>
        <a:sysClr val="windowText" lastClr="000000"/>
      </a:dk1>
      <a:lt1>
        <a:srgbClr val="FFFFFF"/>
      </a:lt1>
      <a:dk2>
        <a:srgbClr val="89D1B2"/>
      </a:dk2>
      <a:lt2>
        <a:srgbClr val="00ACBD"/>
      </a:lt2>
      <a:accent1>
        <a:srgbClr val="70CFEE"/>
      </a:accent1>
      <a:accent2>
        <a:srgbClr val="FCB53B"/>
      </a:accent2>
      <a:accent3>
        <a:srgbClr val="153C66"/>
      </a:accent3>
      <a:accent4>
        <a:srgbClr val="FFD939"/>
      </a:accent4>
      <a:accent5>
        <a:srgbClr val="F7921E"/>
      </a:accent5>
      <a:accent6>
        <a:srgbClr val="F15B35"/>
      </a:accent6>
      <a:hlink>
        <a:srgbClr val="E74346"/>
      </a:hlink>
      <a:folHlink>
        <a:srgbClr val="3A3A3A"/>
      </a:folHlink>
    </a:clrScheme>
    <a:fontScheme name="Qualcomm Template">
      <a:majorFont>
        <a:latin typeface="Qualcomm Office Bold"/>
        <a:ea typeface=""/>
        <a:cs typeface=""/>
      </a:majorFont>
      <a:minorFont>
        <a:latin typeface="Qualcomm Office Regular"/>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a:noFill/>
        </a:ln>
        <a:extLst/>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ctr">
          <a:defRPr dirty="0" err="1" smtClean="0">
            <a:solidFill>
              <a:schemeClr val="bg1"/>
            </a:solidFill>
          </a:defRPr>
        </a:defPPr>
      </a:lstStyle>
    </a:spDef>
    <a:lnDef>
      <a:spPr>
        <a:ln w="38100">
          <a:gradFill flip="none" rotWithShape="1">
            <a:gsLst>
              <a:gs pos="0">
                <a:srgbClr val="143C66"/>
              </a:gs>
              <a:gs pos="100000">
                <a:srgbClr val="008080"/>
              </a:gs>
            </a:gsLst>
            <a:lin ang="0" scaled="1"/>
            <a:tileRect/>
          </a:gra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spcAft>
            <a:spcPts val="300"/>
          </a:spcAft>
          <a:defRPr dirty="0" err="1" smtClean="0">
            <a:solidFill>
              <a:schemeClr val="tx1">
                <a:lumMod val="75000"/>
                <a:lumOff val="25000"/>
              </a:schemeClr>
            </a:solidFill>
            <a:latin typeface="Calibre Semibold" pitchFamily="34" charset="0"/>
          </a:defRPr>
        </a:defPPr>
      </a:lstStyle>
    </a:txDef>
  </a:objectDefaults>
  <a:extraClrSchemeLst/>
</a:theme>
</file>

<file path=ppt/theme/theme2.xml><?xml version="1.0" encoding="utf-8"?>
<a:theme xmlns:a="http://schemas.openxmlformats.org/drawingml/2006/main" name="Office Theme">
  <a:themeElements>
    <a:clrScheme name="Qualcomm Rebrand 2012">
      <a:dk1>
        <a:sysClr val="windowText" lastClr="000000"/>
      </a:dk1>
      <a:lt1>
        <a:srgbClr val="FFFFFF"/>
      </a:lt1>
      <a:dk2>
        <a:srgbClr val="89D1B2"/>
      </a:dk2>
      <a:lt2>
        <a:srgbClr val="00ACBD"/>
      </a:lt2>
      <a:accent1>
        <a:srgbClr val="70CFEE"/>
      </a:accent1>
      <a:accent2>
        <a:srgbClr val="FCB53B"/>
      </a:accent2>
      <a:accent3>
        <a:srgbClr val="56C3C6"/>
      </a:accent3>
      <a:accent4>
        <a:srgbClr val="FFD939"/>
      </a:accent4>
      <a:accent5>
        <a:srgbClr val="F7921E"/>
      </a:accent5>
      <a:accent6>
        <a:srgbClr val="F15B35"/>
      </a:accent6>
      <a:hlink>
        <a:srgbClr val="E74346"/>
      </a:hlink>
      <a:folHlink>
        <a:srgbClr val="3A3A3A"/>
      </a:folHlink>
    </a:clrScheme>
    <a:fontScheme name="Qualcomm Rebrand">
      <a:majorFont>
        <a:latin typeface="Calibre Medium"/>
        <a:ea typeface=""/>
        <a:cs typeface=""/>
      </a:majorFont>
      <a:minorFont>
        <a:latin typeface="Calibre Regular"/>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Qualcomm Rebrand 2012">
      <a:dk1>
        <a:sysClr val="windowText" lastClr="000000"/>
      </a:dk1>
      <a:lt1>
        <a:srgbClr val="FFFFFF"/>
      </a:lt1>
      <a:dk2>
        <a:srgbClr val="89D1B2"/>
      </a:dk2>
      <a:lt2>
        <a:srgbClr val="00ACBD"/>
      </a:lt2>
      <a:accent1>
        <a:srgbClr val="70CFEE"/>
      </a:accent1>
      <a:accent2>
        <a:srgbClr val="FCB53B"/>
      </a:accent2>
      <a:accent3>
        <a:srgbClr val="56C3C6"/>
      </a:accent3>
      <a:accent4>
        <a:srgbClr val="FFD939"/>
      </a:accent4>
      <a:accent5>
        <a:srgbClr val="F7921E"/>
      </a:accent5>
      <a:accent6>
        <a:srgbClr val="F15B35"/>
      </a:accent6>
      <a:hlink>
        <a:srgbClr val="E74346"/>
      </a:hlink>
      <a:folHlink>
        <a:srgbClr val="3A3A3A"/>
      </a:folHlink>
    </a:clrScheme>
    <a:fontScheme name="Qualcomm Rebrand">
      <a:majorFont>
        <a:latin typeface="Calibre Medium"/>
        <a:ea typeface=""/>
        <a:cs typeface=""/>
      </a:majorFont>
      <a:minorFont>
        <a:latin typeface="Calibre Regular"/>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06A3B03EA22F4A866EE04210E1312C" ma:contentTypeVersion="0" ma:contentTypeDescription="Create a new document." ma:contentTypeScope="" ma:versionID="507314f075d5b66910389bf3e4f748ef">
  <xsd:schema xmlns:xsd="http://www.w3.org/2001/XMLSchema" xmlns:xs="http://www.w3.org/2001/XMLSchema" xmlns:p="http://schemas.microsoft.com/office/2006/metadata/properties" xmlns:ns2="ae06dcfa-e548-4483-9593-111a6d076980" targetNamespace="http://schemas.microsoft.com/office/2006/metadata/properties" ma:root="true" ma:fieldsID="39972d5663f2db6c619fd8ff03b236ff" ns2:_="">
    <xsd:import namespace="ae06dcfa-e548-4483-9593-111a6d07698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06dcfa-e548-4483-9593-111a6d07698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ae06dcfa-e548-4483-9593-111a6d076980">KW6YFZEPM4SM-597527684-21</_dlc_DocId>
    <_dlc_DocIdUrl xmlns="ae06dcfa-e548-4483-9593-111a6d076980">
      <Url>https://projects.qualcomm.com/sites/Linux_Kernel/_layouts/15/DocIdRedir.aspx?ID=KW6YFZEPM4SM-597527684-21</Url>
      <Description>KW6YFZEPM4SM-597527684-21</Description>
    </_dlc_DocIdUrl>
  </documentManagement>
</p:properties>
</file>

<file path=customXml/itemProps1.xml><?xml version="1.0" encoding="utf-8"?>
<ds:datastoreItem xmlns:ds="http://schemas.openxmlformats.org/officeDocument/2006/customXml" ds:itemID="{862425B6-75EA-4CE8-8ABE-64BA507B35CC}"/>
</file>

<file path=customXml/itemProps2.xml><?xml version="1.0" encoding="utf-8"?>
<ds:datastoreItem xmlns:ds="http://schemas.openxmlformats.org/officeDocument/2006/customXml" ds:itemID="{A94C52F3-DA67-403D-82E5-B4C03A606146}"/>
</file>

<file path=customXml/itemProps3.xml><?xml version="1.0" encoding="utf-8"?>
<ds:datastoreItem xmlns:ds="http://schemas.openxmlformats.org/officeDocument/2006/customXml" ds:itemID="{1C06B9C1-863C-402F-B6E4-84CE234D4676}"/>
</file>

<file path=customXml/itemProps4.xml><?xml version="1.0" encoding="utf-8"?>
<ds:datastoreItem xmlns:ds="http://schemas.openxmlformats.org/officeDocument/2006/customXml" ds:itemID="{C689181A-CA4A-4459-93B2-FE685B5146E4}"/>
</file>

<file path=docProps/app.xml><?xml version="1.0" encoding="utf-8"?>
<Properties xmlns="http://schemas.openxmlformats.org/officeDocument/2006/extended-properties" xmlns:vt="http://schemas.openxmlformats.org/officeDocument/2006/docPropsVTypes">
  <Template>blank</Template>
  <TotalTime>1797</TotalTime>
  <Words>2613</Words>
  <Application>Microsoft Office PowerPoint</Application>
  <PresentationFormat>On-screen Show (4:3)</PresentationFormat>
  <Paragraphs>230</Paragraphs>
  <Slides>29</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29</vt:i4>
      </vt:variant>
    </vt:vector>
  </HeadingPairs>
  <TitlesOfParts>
    <vt:vector size="40" baseType="lpstr">
      <vt:lpstr>Arial</vt:lpstr>
      <vt:lpstr>Calibre Regular</vt:lpstr>
      <vt:lpstr>Calibre Semibold</vt:lpstr>
      <vt:lpstr>Courier New</vt:lpstr>
      <vt:lpstr>Qualcomm Office Bold</vt:lpstr>
      <vt:lpstr>Qualcomm Office Regular</vt:lpstr>
      <vt:lpstr>Qualcomm Regular</vt:lpstr>
      <vt:lpstr>Wingdings</vt:lpstr>
      <vt:lpstr>QualcommPPT_temp_internalonly_100713</vt:lpstr>
      <vt:lpstr>Microsoft Excel Worksheet</vt:lpstr>
      <vt:lpstr>Worksheet</vt:lpstr>
      <vt:lpstr>Debugging Memory</vt:lpstr>
      <vt:lpstr>The foremost part of understanding Memory issues is to answer this question: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Qualcomm Incorporated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 Memory</dc:title>
  <dc:creator>Vinayak Menon</dc:creator>
  <cp:lastModifiedBy>Vinayak Menon</cp:lastModifiedBy>
  <cp:revision>113</cp:revision>
  <dcterms:created xsi:type="dcterms:W3CDTF">2017-07-26T05:53:10Z</dcterms:created>
  <dcterms:modified xsi:type="dcterms:W3CDTF">2017-08-02T10:35:07Z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0x0101008C06A3B03EA22F4A866EE04210E1312C</vt:lpwstr>
  </property>
  <property fmtid="{D5CDD505-2E9C-101B-9397-08002B2CF9AE}" pid="3" name="_dlc_DocIdItemGuid">
    <vt:lpwstr>23de0ba6-cfb9-42d1-8b83-eb6955fb17b9</vt:lpwstr>
  </property>
</Properties>
</file>