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s/slide16.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charts/chart2.xml" ContentType="application/vnd.openxmlformats-officedocument.drawingml.chart+xml"/>
  <Override PartName="/ppt/charts/colors1.xml" ContentType="application/vnd.ms-office.chartcolorstyle+xml"/>
  <Override PartName="/ppt/charts/style1.xml" ContentType="application/vnd.ms-office.chartstyle+xml"/>
  <Override PartName="/ppt/charts/chart1.xml" ContentType="application/vnd.openxmlformats-officedocument.drawingml.chart+xml"/>
  <Override PartName="/ppt/theme/theme3.xml" ContentType="application/vnd.openxmlformats-officedocument.theme+xml"/>
  <Override PartName="/ppt/theme/theme2.xml" ContentType="application/vnd.openxmlformats-officedocument.theme+xml"/>
  <Override PartName="/ppt/charts/colors2.xml" ContentType="application/vnd.ms-office.chartcolorstyle+xml"/>
  <Override PartName="/ppt/charts/style2.xml" ContentType="application/vnd.ms-office.chartstyle+xml"/>
  <Override PartName="/ppt/charts/style3.xml" ContentType="application/vnd.ms-office.chartstyle+xml"/>
  <Override PartName="/ppt/charts/chart3.xml" ContentType="application/vnd.openxmlformats-officedocument.drawingml.chart+xml"/>
  <Override PartName="/ppt/charts/colors3.xml" ContentType="application/vnd.ms-office.chartcolorstyl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20"/>
  </p:notesMasterIdLst>
  <p:handoutMasterIdLst>
    <p:handoutMasterId r:id="rId21"/>
  </p:handoutMasterIdLst>
  <p:sldIdLst>
    <p:sldId id="366" r:id="rId2"/>
    <p:sldId id="416" r:id="rId3"/>
    <p:sldId id="404" r:id="rId4"/>
    <p:sldId id="406" r:id="rId5"/>
    <p:sldId id="407" r:id="rId6"/>
    <p:sldId id="409" r:id="rId7"/>
    <p:sldId id="413" r:id="rId8"/>
    <p:sldId id="408" r:id="rId9"/>
    <p:sldId id="410" r:id="rId10"/>
    <p:sldId id="417" r:id="rId11"/>
    <p:sldId id="418" r:id="rId12"/>
    <p:sldId id="419" r:id="rId13"/>
    <p:sldId id="423" r:id="rId14"/>
    <p:sldId id="421" r:id="rId15"/>
    <p:sldId id="422" r:id="rId16"/>
    <p:sldId id="415" r:id="rId17"/>
    <p:sldId id="420" r:id="rId18"/>
    <p:sldId id="401" r:id="rId19"/>
  </p:sldIdLst>
  <p:sldSz cx="9144000" cy="6858000" type="screen4x3"/>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82">
          <p15:clr>
            <a:srgbClr val="A4A3A4"/>
          </p15:clr>
        </p15:guide>
        <p15:guide id="2" orient="horz" pos="3747">
          <p15:clr>
            <a:srgbClr val="A4A3A4"/>
          </p15:clr>
        </p15:guide>
        <p15:guide id="3" orient="horz" pos="3977">
          <p15:clr>
            <a:srgbClr val="A4A3A4"/>
          </p15:clr>
        </p15:guide>
        <p15:guide id="4" orient="horz" pos="3507">
          <p15:clr>
            <a:srgbClr val="A4A3A4"/>
          </p15:clr>
        </p15:guide>
        <p15:guide id="5" orient="horz" pos="2272">
          <p15:clr>
            <a:srgbClr val="A4A3A4"/>
          </p15:clr>
        </p15:guide>
        <p15:guide id="6" orient="horz" pos="4203">
          <p15:clr>
            <a:srgbClr val="A4A3A4"/>
          </p15:clr>
        </p15:guide>
        <p15:guide id="7" orient="horz" pos="2498">
          <p15:clr>
            <a:srgbClr val="A4A3A4"/>
          </p15:clr>
        </p15:guide>
        <p15:guide id="8" pos="3373">
          <p15:clr>
            <a:srgbClr val="A4A3A4"/>
          </p15:clr>
        </p15:guide>
        <p15:guide id="9" pos="199">
          <p15:clr>
            <a:srgbClr val="A4A3A4"/>
          </p15:clr>
        </p15:guide>
        <p15:guide id="10" pos="4289">
          <p15:clr>
            <a:srgbClr val="A4A3A4"/>
          </p15:clr>
        </p15:guide>
        <p15:guide id="11" pos="5555">
          <p15:clr>
            <a:srgbClr val="A4A3A4"/>
          </p15:clr>
        </p15:guide>
        <p15:guide id="12" pos="882">
          <p15:clr>
            <a:srgbClr val="A4A3A4"/>
          </p15:clr>
        </p15:guide>
        <p15:guide id="13" pos="1968">
          <p15:clr>
            <a:srgbClr val="A4A3A4"/>
          </p15:clr>
        </p15:guide>
        <p15:guide id="14" pos="287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7F7F7F"/>
    <a:srgbClr val="BC141A"/>
    <a:srgbClr val="8F297D"/>
    <a:srgbClr val="8F297C"/>
    <a:srgbClr val="003B66"/>
    <a:srgbClr val="008D95"/>
    <a:srgbClr val="FDF055"/>
    <a:srgbClr val="E46D20"/>
    <a:srgbClr val="EB2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7057" autoAdjust="0"/>
  </p:normalViewPr>
  <p:slideViewPr>
    <p:cSldViewPr snapToGrid="0" snapToObjects="1">
      <p:cViewPr varScale="1">
        <p:scale>
          <a:sx n="84" d="100"/>
          <a:sy n="84" d="100"/>
        </p:scale>
        <p:origin x="1566" y="96"/>
      </p:cViewPr>
      <p:guideLst>
        <p:guide orient="horz" pos="4182"/>
        <p:guide orient="horz" pos="3747"/>
        <p:guide orient="horz" pos="3977"/>
        <p:guide orient="horz" pos="3507"/>
        <p:guide orient="horz" pos="2272"/>
        <p:guide orient="horz" pos="4203"/>
        <p:guide orient="horz" pos="2498"/>
        <p:guide pos="3373"/>
        <p:guide pos="199"/>
        <p:guide pos="4289"/>
        <p:guide pos="5555"/>
        <p:guide pos="882"/>
        <p:guide pos="1968"/>
        <p:guide pos="2878"/>
      </p:guideLst>
    </p:cSldViewPr>
  </p:slideViewPr>
  <p:notesTextViewPr>
    <p:cViewPr>
      <p:scale>
        <a:sx n="1" d="1"/>
        <a:sy n="1" d="1"/>
      </p:scale>
      <p:origin x="0" y="0"/>
    </p:cViewPr>
  </p:notesTextViewPr>
  <p:sorterViewPr>
    <p:cViewPr>
      <p:scale>
        <a:sx n="128" d="100"/>
        <a:sy n="128" d="100"/>
      </p:scale>
      <p:origin x="0" y="0"/>
    </p:cViewPr>
  </p:sorterViewPr>
  <p:notesViewPr>
    <p:cSldViewPr snapToGrid="0" snapToObjects="1" showGuides="1">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customXml" Target="../customXml/item4.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charts/_rels/chart1.xml.rels><?xml version="1.0" encoding="UTF-8" standalone="yes"?>
<Relationships xmlns="http://schemas.openxmlformats.org/package/2006/relationships"><Relationship Id="rId3" Type="http://schemas.openxmlformats.org/officeDocument/2006/relationships/oleObject" Target="file:///\\bsrivenk-linux\workspace\ExecutionTasks\runs\kishore\r3-perAppCgrp-with-Umm-monkey\cgroups_qbuzz.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bsrivenk-linux\workspace\ExecutionTasks\runs\kishore\r3-perAppCgrp-with-Umm-monkey\cgroups_qbuzz.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bsrivenk-linux\workspace\ExecutionTasks\runs\kishore\r3-perAppCgrp-with-Umm-monkey\cgroups_qbuzz.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Phase 1 - memory cgroups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memcg!$I$1</c:f>
              <c:strCache>
                <c:ptCount val="1"/>
                <c:pt idx="0">
                  <c:v>cpu_tx</c:v>
                </c:pt>
              </c:strCache>
            </c:strRef>
          </c:tx>
          <c:spPr>
            <a:ln w="28575" cap="rnd">
              <a:solidFill>
                <a:schemeClr val="accent1"/>
              </a:solidFill>
              <a:round/>
            </a:ln>
            <a:effectLst/>
          </c:spPr>
          <c:marker>
            <c:symbol val="none"/>
          </c:marker>
          <c:val>
            <c:numRef>
              <c:f>memcg!$I$2:$I$1000</c:f>
              <c:numCache>
                <c:formatCode>General</c:formatCode>
                <c:ptCount val="999"/>
                <c:pt idx="0">
                  <c:v>4.3089060000001123</c:v>
                </c:pt>
                <c:pt idx="1">
                  <c:v>9.2968000000026599E-2</c:v>
                </c:pt>
                <c:pt idx="2">
                  <c:v>6.2396000000020102E-2</c:v>
                </c:pt>
                <c:pt idx="3">
                  <c:v>0.13166700000000195</c:v>
                </c:pt>
                <c:pt idx="4">
                  <c:v>0.12255199999999801</c:v>
                </c:pt>
                <c:pt idx="5">
                  <c:v>4.625000000013646E-2</c:v>
                </c:pt>
                <c:pt idx="6">
                  <c:v>0.13072900000010715</c:v>
                </c:pt>
                <c:pt idx="7">
                  <c:v>8.8489999999885618E-2</c:v>
                </c:pt>
                <c:pt idx="8">
                  <c:v>0.10151100000010958</c:v>
                </c:pt>
                <c:pt idx="9">
                  <c:v>4.5676999999910706E-2</c:v>
                </c:pt>
                <c:pt idx="10">
                  <c:v>4.7396000000032856E-2</c:v>
                </c:pt>
                <c:pt idx="11">
                  <c:v>9.8853999999981568E-2</c:v>
                </c:pt>
                <c:pt idx="12">
                  <c:v>0.23833299999997948</c:v>
                </c:pt>
                <c:pt idx="13">
                  <c:v>7.7916000000066696E-2</c:v>
                </c:pt>
                <c:pt idx="14">
                  <c:v>6.43750000000054E-2</c:v>
                </c:pt>
                <c:pt idx="15">
                  <c:v>5.1042000000056653E-2</c:v>
                </c:pt>
                <c:pt idx="16">
                  <c:v>6.2760999999911249E-2</c:v>
                </c:pt>
                <c:pt idx="17">
                  <c:v>5.234299999989922E-2</c:v>
                </c:pt>
                <c:pt idx="18">
                  <c:v>5.0469000000052944E-2</c:v>
                </c:pt>
                <c:pt idx="19">
                  <c:v>5.619800000011832E-2</c:v>
                </c:pt>
                <c:pt idx="20">
                  <c:v>0.10989600000010924</c:v>
                </c:pt>
                <c:pt idx="21">
                  <c:v>7.0624999999990834E-2</c:v>
                </c:pt>
                <c:pt idx="22">
                  <c:v>9.7134999999859417E-2</c:v>
                </c:pt>
                <c:pt idx="23">
                  <c:v>5.2813000000040411E-2</c:v>
                </c:pt>
                <c:pt idx="24">
                  <c:v>7.114600000013295E-2</c:v>
                </c:pt>
                <c:pt idx="25">
                  <c:v>5.0155999999912382E-2</c:v>
                </c:pt>
                <c:pt idx="26">
                  <c:v>0.13010400000001976</c:v>
                </c:pt>
                <c:pt idx="27">
                  <c:v>5.364600000001829E-2</c:v>
                </c:pt>
                <c:pt idx="28">
                  <c:v>8.3489000000103175E-2</c:v>
                </c:pt>
                <c:pt idx="29">
                  <c:v>5.0105000000022493E-2</c:v>
                </c:pt>
                <c:pt idx="30">
                  <c:v>0.1264590000000787</c:v>
                </c:pt>
                <c:pt idx="31">
                  <c:v>5.4947999999943598E-2</c:v>
                </c:pt>
                <c:pt idx="32">
                  <c:v>6.1561999999959482E-2</c:v>
                </c:pt>
                <c:pt idx="33">
                  <c:v>4.27079999999469E-2</c:v>
                </c:pt>
                <c:pt idx="34">
                  <c:v>4.1510000000077873E-2</c:v>
                </c:pt>
                <c:pt idx="35">
                  <c:v>0.13968799999997117</c:v>
                </c:pt>
                <c:pt idx="36">
                  <c:v>5.3229000000154514E-2</c:v>
                </c:pt>
                <c:pt idx="37">
                  <c:v>0.12755200000003075</c:v>
                </c:pt>
                <c:pt idx="38">
                  <c:v>6.6042000000043899E-2</c:v>
                </c:pt>
                <c:pt idx="39">
                  <c:v>4.3697999999925408E-2</c:v>
                </c:pt>
                <c:pt idx="40">
                  <c:v>0.15828099999992684</c:v>
                </c:pt>
                <c:pt idx="41">
                  <c:v>0.10927100000002186</c:v>
                </c:pt>
                <c:pt idx="42">
                  <c:v>0.166771</c:v>
                </c:pt>
                <c:pt idx="43">
                  <c:v>153.55588600000002</c:v>
                </c:pt>
                <c:pt idx="44">
                  <c:v>0.1040109999999872</c:v>
                </c:pt>
                <c:pt idx="45">
                  <c:v>8.4061999999968107E-2</c:v>
                </c:pt>
                <c:pt idx="46">
                  <c:v>6.2395999999992346E-2</c:v>
                </c:pt>
                <c:pt idx="47">
                  <c:v>153.83729199999999</c:v>
                </c:pt>
                <c:pt idx="48">
                  <c:v>154.07953099999997</c:v>
                </c:pt>
                <c:pt idx="49">
                  <c:v>6.109299999995655E-2</c:v>
                </c:pt>
                <c:pt idx="50">
                  <c:v>0.60796899999998599</c:v>
                </c:pt>
                <c:pt idx="51">
                  <c:v>0.11036400000000168</c:v>
                </c:pt>
                <c:pt idx="52">
                  <c:v>6.4427000000033541E-2</c:v>
                </c:pt>
                <c:pt idx="53">
                  <c:v>6.260499999999336E-2</c:v>
                </c:pt>
                <c:pt idx="54">
                  <c:v>5.8437999999993988E-2</c:v>
                </c:pt>
                <c:pt idx="55">
                  <c:v>0.35468700000002018</c:v>
                </c:pt>
                <c:pt idx="56">
                  <c:v>0.12145800000001872</c:v>
                </c:pt>
                <c:pt idx="57">
                  <c:v>103.74598999999995</c:v>
                </c:pt>
                <c:pt idx="58">
                  <c:v>22.357968000000035</c:v>
                </c:pt>
                <c:pt idx="59">
                  <c:v>5.2811999999957671E-2</c:v>
                </c:pt>
                <c:pt idx="60">
                  <c:v>102.40359400000001</c:v>
                </c:pt>
                <c:pt idx="61">
                  <c:v>66.846145999999962</c:v>
                </c:pt>
                <c:pt idx="62">
                  <c:v>5.2136000000035938E-2</c:v>
                </c:pt>
                <c:pt idx="63">
                  <c:v>23.060677000000002</c:v>
                </c:pt>
                <c:pt idx="64">
                  <c:v>9.2916999999970162E-2</c:v>
                </c:pt>
                <c:pt idx="65">
                  <c:v>0.10640600000000333</c:v>
                </c:pt>
                <c:pt idx="66">
                  <c:v>8.515700000000237E-2</c:v>
                </c:pt>
                <c:pt idx="67">
                  <c:v>7.9218999999963721E-2</c:v>
                </c:pt>
                <c:pt idx="68">
                  <c:v>108.27104100000001</c:v>
                </c:pt>
                <c:pt idx="69">
                  <c:v>0.1001569999999896</c:v>
                </c:pt>
                <c:pt idx="70">
                  <c:v>5.0156999999939618E-2</c:v>
                </c:pt>
                <c:pt idx="71">
                  <c:v>5.5520000000031107E-2</c:v>
                </c:pt>
                <c:pt idx="72">
                  <c:v>108.40494800000006</c:v>
                </c:pt>
                <c:pt idx="73">
                  <c:v>107.71499900000009</c:v>
                </c:pt>
                <c:pt idx="74">
                  <c:v>77.985520999999949</c:v>
                </c:pt>
                <c:pt idx="75">
                  <c:v>4.6510000000055111E-2</c:v>
                </c:pt>
                <c:pt idx="76">
                  <c:v>107.79765699999999</c:v>
                </c:pt>
                <c:pt idx="77">
                  <c:v>78.516407000000015</c:v>
                </c:pt>
                <c:pt idx="78">
                  <c:v>0.11390600000005248</c:v>
                </c:pt>
                <c:pt idx="79">
                  <c:v>5.786400000001856E-2</c:v>
                </c:pt>
                <c:pt idx="80">
                  <c:v>5.0052000000022627E-2</c:v>
                </c:pt>
                <c:pt idx="81">
                  <c:v>0.13244799999995172</c:v>
                </c:pt>
                <c:pt idx="82">
                  <c:v>4.8646000000041038E-2</c:v>
                </c:pt>
                <c:pt idx="83">
                  <c:v>0.10942699999999528</c:v>
                </c:pt>
                <c:pt idx="84">
                  <c:v>0.11369799999993989</c:v>
                </c:pt>
                <c:pt idx="85">
                  <c:v>7.6771000000031009E-2</c:v>
                </c:pt>
                <c:pt idx="86">
                  <c:v>4.4219000000012006E-2</c:v>
                </c:pt>
                <c:pt idx="87">
                  <c:v>9.8384999999978628E-2</c:v>
                </c:pt>
                <c:pt idx="88">
                  <c:v>72.142655999999974</c:v>
                </c:pt>
                <c:pt idx="89">
                  <c:v>5.9115000000053979E-2</c:v>
                </c:pt>
                <c:pt idx="90">
                  <c:v>0.15093799999987834</c:v>
                </c:pt>
                <c:pt idx="91">
                  <c:v>5.9479000000028925E-2</c:v>
                </c:pt>
                <c:pt idx="92">
                  <c:v>6.1875000000100044E-2</c:v>
                </c:pt>
                <c:pt idx="93">
                  <c:v>5.6926999999928896E-2</c:v>
                </c:pt>
                <c:pt idx="94">
                  <c:v>9.8854000000092576E-2</c:v>
                </c:pt>
                <c:pt idx="95">
                  <c:v>0.21708299999989578</c:v>
                </c:pt>
                <c:pt idx="96">
                  <c:v>0.11421899999997097</c:v>
                </c:pt>
                <c:pt idx="97">
                  <c:v>9.4009999999977722E-2</c:v>
                </c:pt>
                <c:pt idx="98">
                  <c:v>0.10473900000007587</c:v>
                </c:pt>
                <c:pt idx="99">
                  <c:v>0.15171899999999458</c:v>
                </c:pt>
                <c:pt idx="100">
                  <c:v>0.10083399999993858</c:v>
                </c:pt>
                <c:pt idx="101">
                  <c:v>0.11275999999982302</c:v>
                </c:pt>
                <c:pt idx="102">
                  <c:v>8.6562000000012226E-2</c:v>
                </c:pt>
                <c:pt idx="103">
                  <c:v>0.10119800000008004</c:v>
                </c:pt>
                <c:pt idx="104">
                  <c:v>8.6926999999903387E-2</c:v>
                </c:pt>
                <c:pt idx="105">
                  <c:v>7.859399999998741E-2</c:v>
                </c:pt>
                <c:pt idx="106">
                  <c:v>0.19213499999992667</c:v>
                </c:pt>
                <c:pt idx="107">
                  <c:v>0.10531299999982922</c:v>
                </c:pt>
                <c:pt idx="108">
                  <c:v>9.9791000000015728E-2</c:v>
                </c:pt>
                <c:pt idx="109">
                  <c:v>0.10286499999989651</c:v>
                </c:pt>
                <c:pt idx="110">
                  <c:v>8.6041999999952878E-2</c:v>
                </c:pt>
                <c:pt idx="111">
                  <c:v>0.10895800000010337</c:v>
                </c:pt>
                <c:pt idx="112">
                  <c:v>0.14317700000010536</c:v>
                </c:pt>
                <c:pt idx="113">
                  <c:v>0.20750000000002711</c:v>
                </c:pt>
                <c:pt idx="114">
                  <c:v>0.12421900000003648</c:v>
                </c:pt>
                <c:pt idx="115">
                  <c:v>9.0260999999980385E-2</c:v>
                </c:pt>
                <c:pt idx="116">
                  <c:v>4.4792000000071219E-2</c:v>
                </c:pt>
                <c:pt idx="117">
                  <c:v>0.10135399999988692</c:v>
                </c:pt>
                <c:pt idx="118">
                  <c:v>4.4582999999986939E-2</c:v>
                </c:pt>
                <c:pt idx="119">
                  <c:v>78.876719000000037</c:v>
                </c:pt>
                <c:pt idx="120">
                  <c:v>6.9167000000036602E-2</c:v>
                </c:pt>
                <c:pt idx="121">
                  <c:v>4.7188000000031316E-2</c:v>
                </c:pt>
                <c:pt idx="122">
                  <c:v>4.8489999999956623E-2</c:v>
                </c:pt>
                <c:pt idx="123">
                  <c:v>4.7291000000004857E-2</c:v>
                </c:pt>
                <c:pt idx="124">
                  <c:v>6.4479000000061695E-2</c:v>
                </c:pt>
                <c:pt idx="125">
                  <c:v>4.5885999999994986E-2</c:v>
                </c:pt>
                <c:pt idx="126">
                  <c:v>5.1718999999894599E-2</c:v>
                </c:pt>
                <c:pt idx="127">
                  <c:v>4.8438000000095016E-2</c:v>
                </c:pt>
                <c:pt idx="128">
                  <c:v>5.0832999999972373E-2</c:v>
                </c:pt>
                <c:pt idx="129">
                  <c:v>4.416700000009488E-2</c:v>
                </c:pt>
                <c:pt idx="130">
                  <c:v>4.8020999999898173E-2</c:v>
                </c:pt>
                <c:pt idx="131">
                  <c:v>4.4634999999959568E-2</c:v>
                </c:pt>
                <c:pt idx="132">
                  <c:v>6.1250000000012683E-2</c:v>
                </c:pt>
                <c:pt idx="133">
                  <c:v>5.0833000000083395E-2</c:v>
                </c:pt>
                <c:pt idx="134">
                  <c:v>5.2291999999787286E-2</c:v>
                </c:pt>
                <c:pt idx="135">
                  <c:v>4.5052000000045389E-2</c:v>
                </c:pt>
                <c:pt idx="136">
                  <c:v>5.0937000000028654E-2</c:v>
                </c:pt>
                <c:pt idx="137">
                  <c:v>4.5312999999991277E-2</c:v>
                </c:pt>
                <c:pt idx="138">
                  <c:v>5.1354000000003446E-2</c:v>
                </c:pt>
                <c:pt idx="139">
                  <c:v>4.3854999999926036E-2</c:v>
                </c:pt>
                <c:pt idx="140">
                  <c:v>5.9113999999915734E-2</c:v>
                </c:pt>
                <c:pt idx="141">
                  <c:v>5.0832999999972373E-2</c:v>
                </c:pt>
                <c:pt idx="142">
                  <c:v>5.416700000004937E-2</c:v>
                </c:pt>
                <c:pt idx="143">
                  <c:v>4.6197999999830763E-2</c:v>
                </c:pt>
                <c:pt idx="144">
                  <c:v>4.8385000000039646E-2</c:v>
                </c:pt>
                <c:pt idx="145">
                  <c:v>4.411400000003951E-2</c:v>
                </c:pt>
                <c:pt idx="146">
                  <c:v>4.7551999999839722E-2</c:v>
                </c:pt>
                <c:pt idx="147">
                  <c:v>4.6978999999947035E-2</c:v>
                </c:pt>
                <c:pt idx="148">
                  <c:v>5.0469000000052944E-2</c:v>
                </c:pt>
                <c:pt idx="149">
                  <c:v>4.369699999995369E-2</c:v>
                </c:pt>
                <c:pt idx="150">
                  <c:v>4.9062000000099637E-2</c:v>
                </c:pt>
                <c:pt idx="151">
                  <c:v>78.061093999999827</c:v>
                </c:pt>
                <c:pt idx="152">
                  <c:v>75.430468999999945</c:v>
                </c:pt>
                <c:pt idx="153">
                  <c:v>4.7811999999924915E-2</c:v>
                </c:pt>
                <c:pt idx="154">
                  <c:v>55.106301999999999</c:v>
                </c:pt>
                <c:pt idx="155">
                  <c:v>4.5311999999908537E-2</c:v>
                </c:pt>
                <c:pt idx="156">
                  <c:v>70.639114999999975</c:v>
                </c:pt>
                <c:pt idx="157">
                  <c:v>70.563853999999864</c:v>
                </c:pt>
                <c:pt idx="158">
                  <c:v>42.744011000000135</c:v>
                </c:pt>
                <c:pt idx="159">
                  <c:v>4.8542000000040275E-2</c:v>
                </c:pt>
                <c:pt idx="160">
                  <c:v>64.82359299999996</c:v>
                </c:pt>
                <c:pt idx="161">
                  <c:v>5.6667000000065748E-2</c:v>
                </c:pt>
                <c:pt idx="162">
                  <c:v>56.039063000000056</c:v>
                </c:pt>
                <c:pt idx="163">
                  <c:v>52.101718999999932</c:v>
                </c:pt>
                <c:pt idx="164">
                  <c:v>2.5548429999999733</c:v>
                </c:pt>
                <c:pt idx="165">
                  <c:v>2.936198000000001</c:v>
                </c:pt>
                <c:pt idx="166">
                  <c:v>7.9738999999912061E-2</c:v>
                </c:pt>
                <c:pt idx="167">
                  <c:v>9.8750000000036309E-2</c:v>
                </c:pt>
                <c:pt idx="168">
                  <c:v>0.10385500000009706</c:v>
                </c:pt>
                <c:pt idx="169">
                  <c:v>9.6198000000047301E-2</c:v>
                </c:pt>
                <c:pt idx="170">
                  <c:v>5.2967999999986581E-2</c:v>
                </c:pt>
                <c:pt idx="171">
                  <c:v>0.13947899999988689</c:v>
                </c:pt>
                <c:pt idx="172">
                  <c:v>5.3021000000041951E-2</c:v>
                </c:pt>
                <c:pt idx="173">
                  <c:v>0.13052000000002284</c:v>
                </c:pt>
                <c:pt idx="174">
                  <c:v>4.4531000000014309E-2</c:v>
                </c:pt>
                <c:pt idx="175">
                  <c:v>9.9948000000127379E-2</c:v>
                </c:pt>
                <c:pt idx="176">
                  <c:v>0.10598900000002855</c:v>
                </c:pt>
                <c:pt idx="177">
                  <c:v>6.567700000004173E-2</c:v>
                </c:pt>
                <c:pt idx="178">
                  <c:v>6.1666999999987482E-2</c:v>
                </c:pt>
                <c:pt idx="179">
                  <c:v>4.3488999999952149E-2</c:v>
                </c:pt>
                <c:pt idx="180">
                  <c:v>4.9270999999961873E-2</c:v>
                </c:pt>
                <c:pt idx="181">
                  <c:v>0.16625000000003443</c:v>
                </c:pt>
                <c:pt idx="182">
                  <c:v>6.3958999999891297E-2</c:v>
                </c:pt>
                <c:pt idx="183">
                  <c:v>0.13328099999998511</c:v>
                </c:pt>
                <c:pt idx="184">
                  <c:v>8.0000000000080007E-2</c:v>
                </c:pt>
                <c:pt idx="185">
                  <c:v>6.2239999999991191E-2</c:v>
                </c:pt>
                <c:pt idx="186">
                  <c:v>4.5469000000020188E-2</c:v>
                </c:pt>
                <c:pt idx="187">
                  <c:v>0.15744799999994896</c:v>
                </c:pt>
                <c:pt idx="188">
                  <c:v>7.1354000000023468E-2</c:v>
                </c:pt>
                <c:pt idx="189">
                  <c:v>0.11302099999999093</c:v>
                </c:pt>
                <c:pt idx="190">
                  <c:v>8.6613999999873834E-2</c:v>
                </c:pt>
                <c:pt idx="191">
                  <c:v>6.4010999999974963E-2</c:v>
                </c:pt>
                <c:pt idx="192">
                  <c:v>5.7292000000042087E-2</c:v>
                </c:pt>
                <c:pt idx="193">
                  <c:v>6.9375000000038156E-2</c:v>
                </c:pt>
                <c:pt idx="194">
                  <c:v>0.10583299999999961</c:v>
                </c:pt>
                <c:pt idx="195">
                  <c:v>7.5834000000107857E-2</c:v>
                </c:pt>
                <c:pt idx="196">
                  <c:v>0.11885400000011259</c:v>
                </c:pt>
                <c:pt idx="197">
                  <c:v>8.8959000000055091E-2</c:v>
                </c:pt>
                <c:pt idx="198">
                  <c:v>4.4061999999955859E-2</c:v>
                </c:pt>
                <c:pt idx="199">
                  <c:v>0.11244799999998721</c:v>
                </c:pt>
                <c:pt idx="200">
                  <c:v>7.1719000000136646E-2</c:v>
                </c:pt>
                <c:pt idx="201">
                  <c:v>0.10078099999977219</c:v>
                </c:pt>
                <c:pt idx="202">
                  <c:v>6.6562000000103275E-2</c:v>
                </c:pt>
                <c:pt idx="203">
                  <c:v>5.8645999999940024E-2</c:v>
                </c:pt>
                <c:pt idx="204">
                  <c:v>4.5312999999991277E-2</c:v>
                </c:pt>
                <c:pt idx="205">
                  <c:v>4.9686999999964954E-2</c:v>
                </c:pt>
                <c:pt idx="206">
                  <c:v>5.8906000000025216E-2</c:v>
                </c:pt>
                <c:pt idx="207">
                  <c:v>5.1666000000061274E-2</c:v>
                </c:pt>
                <c:pt idx="208">
                  <c:v>0.11078199999992044</c:v>
                </c:pt>
                <c:pt idx="209">
                  <c:v>0.13031199999991028</c:v>
                </c:pt>
                <c:pt idx="210">
                  <c:v>0.10942699999993977</c:v>
                </c:pt>
                <c:pt idx="211">
                  <c:v>0.10151000000002684</c:v>
                </c:pt>
                <c:pt idx="212">
                  <c:v>8.1040999999948418E-2</c:v>
                </c:pt>
                <c:pt idx="213">
                  <c:v>0.13546900000005468</c:v>
                </c:pt>
                <c:pt idx="214">
                  <c:v>0.11286500000007306</c:v>
                </c:pt>
                <c:pt idx="215">
                  <c:v>9.9791000000015728E-2</c:v>
                </c:pt>
                <c:pt idx="216">
                  <c:v>7.2865000000033028E-2</c:v>
                </c:pt>
                <c:pt idx="217">
                  <c:v>7.8958000000017847E-2</c:v>
                </c:pt>
                <c:pt idx="218">
                  <c:v>9.6614000000050382E-2</c:v>
                </c:pt>
                <c:pt idx="219">
                  <c:v>0.15963600000001857</c:v>
                </c:pt>
                <c:pt idx="220">
                  <c:v>7.1562999999996726E-2</c:v>
                </c:pt>
                <c:pt idx="221">
                  <c:v>0.10828100000004338</c:v>
                </c:pt>
                <c:pt idx="222">
                  <c:v>0.13010400000001976</c:v>
                </c:pt>
                <c:pt idx="223">
                  <c:v>6.5156000000121686E-2</c:v>
                </c:pt>
                <c:pt idx="224">
                  <c:v>0.16932299999994346</c:v>
                </c:pt>
                <c:pt idx="225">
                  <c:v>5.4165999999855607E-2</c:v>
                </c:pt>
                <c:pt idx="226">
                  <c:v>4.7552000000061767E-2</c:v>
                </c:pt>
                <c:pt idx="227">
                  <c:v>9.0207999999925029E-2</c:v>
                </c:pt>
                <c:pt idx="228">
                  <c:v>0.13057299999996719</c:v>
                </c:pt>
                <c:pt idx="229">
                  <c:v>0.11734400000007471</c:v>
                </c:pt>
                <c:pt idx="230">
                  <c:v>0.14218799999998755</c:v>
                </c:pt>
                <c:pt idx="231">
                  <c:v>9.463500000006507E-2</c:v>
                </c:pt>
                <c:pt idx="232">
                  <c:v>5.6770999999899985E-2</c:v>
                </c:pt>
                <c:pt idx="233">
                  <c:v>0.16723899999993019</c:v>
                </c:pt>
                <c:pt idx="234">
                  <c:v>0.13015600000021441</c:v>
                </c:pt>
                <c:pt idx="235">
                  <c:v>0.12473999999995655</c:v>
                </c:pt>
                <c:pt idx="236">
                  <c:v>4.7916999999952914E-2</c:v>
                </c:pt>
                <c:pt idx="237">
                  <c:v>9.6197999999936293E-2</c:v>
                </c:pt>
                <c:pt idx="238">
                  <c:v>8.5938000000007619E-2</c:v>
                </c:pt>
                <c:pt idx="239">
                  <c:v>0.11604200000014941</c:v>
                </c:pt>
                <c:pt idx="240">
                  <c:v>0.36156300000000918</c:v>
                </c:pt>
                <c:pt idx="241">
                  <c:v>5.5520999999836285E-2</c:v>
                </c:pt>
                <c:pt idx="242">
                  <c:v>0.14718699999993756</c:v>
                </c:pt>
                <c:pt idx="243">
                  <c:v>6.4583000000006927E-2</c:v>
                </c:pt>
                <c:pt idx="244">
                  <c:v>0.12734399999991819</c:v>
                </c:pt>
                <c:pt idx="245">
                  <c:v>0.10098899999988475</c:v>
                </c:pt>
                <c:pt idx="246">
                  <c:v>9.510399999990149E-2</c:v>
                </c:pt>
                <c:pt idx="247">
                  <c:v>0.11755199999996523</c:v>
                </c:pt>
                <c:pt idx="248">
                  <c:v>4.8906999999931422E-2</c:v>
                </c:pt>
                <c:pt idx="249">
                  <c:v>0.10406199999990484</c:v>
                </c:pt>
                <c:pt idx="250">
                  <c:v>4.6406000000054348E-2</c:v>
                </c:pt>
                <c:pt idx="251">
                  <c:v>5.5468999999863655E-2</c:v>
                </c:pt>
                <c:pt idx="252">
                  <c:v>4.5155999999879626E-2</c:v>
                </c:pt>
                <c:pt idx="253">
                  <c:v>0.11343799999996575</c:v>
                </c:pt>
                <c:pt idx="254">
                  <c:v>88.81645800000004</c:v>
                </c:pt>
                <c:pt idx="255">
                  <c:v>85.48604199999987</c:v>
                </c:pt>
                <c:pt idx="256">
                  <c:v>67.666666000000049</c:v>
                </c:pt>
                <c:pt idx="257">
                  <c:v>6.2187999999907539E-2</c:v>
                </c:pt>
                <c:pt idx="258">
                  <c:v>4.9010000000015985E-2</c:v>
                </c:pt>
                <c:pt idx="259">
                  <c:v>4.9218999999989244E-2</c:v>
                </c:pt>
                <c:pt idx="260">
                  <c:v>0.1543749999999289</c:v>
                </c:pt>
                <c:pt idx="261">
                  <c:v>0.10562499999999808</c:v>
                </c:pt>
                <c:pt idx="262">
                  <c:v>8.1302000000005301E-2</c:v>
                </c:pt>
                <c:pt idx="263">
                  <c:v>5.4842999999915598E-2</c:v>
                </c:pt>
                <c:pt idx="264">
                  <c:v>0.14921900000008922</c:v>
                </c:pt>
                <c:pt idx="265">
                  <c:v>0.11161499999989831</c:v>
                </c:pt>
                <c:pt idx="266">
                  <c:v>0.12156200000001947</c:v>
                </c:pt>
                <c:pt idx="267">
                  <c:v>0.11364599999996727</c:v>
                </c:pt>
                <c:pt idx="268">
                  <c:v>0.12963500000007233</c:v>
                </c:pt>
                <c:pt idx="269">
                  <c:v>0.15276099999994575</c:v>
                </c:pt>
                <c:pt idx="270">
                  <c:v>0.20151099999976552</c:v>
                </c:pt>
                <c:pt idx="271">
                  <c:v>0.13583400000005685</c:v>
                </c:pt>
                <c:pt idx="272">
                  <c:v>0.15260400000005614</c:v>
                </c:pt>
                <c:pt idx="273">
                  <c:v>7.2239999999945681E-2</c:v>
                </c:pt>
                <c:pt idx="274">
                  <c:v>0.14349000000002388</c:v>
                </c:pt>
                <c:pt idx="275">
                  <c:v>0.13609400000003102</c:v>
                </c:pt>
                <c:pt idx="276">
                  <c:v>0.14114600000003638</c:v>
                </c:pt>
                <c:pt idx="277">
                  <c:v>5.9688000000113206E-2</c:v>
                </c:pt>
                <c:pt idx="278">
                  <c:v>0.18171800000005289</c:v>
                </c:pt>
                <c:pt idx="279">
                  <c:v>5.5677000000003973E-2</c:v>
                </c:pt>
                <c:pt idx="280">
                  <c:v>0.16776100000001626</c:v>
                </c:pt>
                <c:pt idx="281">
                  <c:v>0.12604199999999288</c:v>
                </c:pt>
                <c:pt idx="282">
                  <c:v>0.13656200000000671</c:v>
                </c:pt>
                <c:pt idx="283">
                  <c:v>5.666700000001023E-2</c:v>
                </c:pt>
                <c:pt idx="284">
                  <c:v>0.13567700000005625</c:v>
                </c:pt>
                <c:pt idx="285">
                  <c:v>5.8229000000020743E-2</c:v>
                </c:pt>
                <c:pt idx="286">
                  <c:v>0.14801999999991547</c:v>
                </c:pt>
                <c:pt idx="287">
                  <c:v>9.5417000000042052E-2</c:v>
                </c:pt>
                <c:pt idx="288">
                  <c:v>6.0104000000005264E-2</c:v>
                </c:pt>
                <c:pt idx="289">
                  <c:v>152.01364499999997</c:v>
                </c:pt>
                <c:pt idx="290">
                  <c:v>151.210677</c:v>
                </c:pt>
                <c:pt idx="291">
                  <c:v>125.61541599999998</c:v>
                </c:pt>
                <c:pt idx="292">
                  <c:v>6.03119999999513E-2</c:v>
                </c:pt>
                <c:pt idx="293">
                  <c:v>0.12770800000000415</c:v>
                </c:pt>
                <c:pt idx="294">
                  <c:v>6.374999999997355E-2</c:v>
                </c:pt>
                <c:pt idx="295">
                  <c:v>115.81723900000001</c:v>
                </c:pt>
                <c:pt idx="296">
                  <c:v>163.44166600000005</c:v>
                </c:pt>
                <c:pt idx="297">
                  <c:v>48.84489599999997</c:v>
                </c:pt>
                <c:pt idx="298">
                  <c:v>5.0989999999861979E-2</c:v>
                </c:pt>
                <c:pt idx="299">
                  <c:v>6.7553000000053487E-2</c:v>
                </c:pt>
                <c:pt idx="300">
                  <c:v>152.97187499999998</c:v>
                </c:pt>
                <c:pt idx="301">
                  <c:v>136.51645900000008</c:v>
                </c:pt>
                <c:pt idx="302">
                  <c:v>7.0520999999934567E-2</c:v>
                </c:pt>
                <c:pt idx="303">
                  <c:v>0.33880200000002691</c:v>
                </c:pt>
                <c:pt idx="304">
                  <c:v>7.5312000000105073E-2</c:v>
                </c:pt>
                <c:pt idx="305">
                  <c:v>5.8384999999994136E-2</c:v>
                </c:pt>
                <c:pt idx="306">
                  <c:v>4.6458000000026978E-2</c:v>
                </c:pt>
                <c:pt idx="307">
                  <c:v>5.1978999999757747E-2</c:v>
                </c:pt>
                <c:pt idx="308">
                  <c:v>6.3020999999996441E-2</c:v>
                </c:pt>
                <c:pt idx="309">
                  <c:v>5.7395999999987346E-2</c:v>
                </c:pt>
                <c:pt idx="310">
                  <c:v>4.4792000000071219E-2</c:v>
                </c:pt>
                <c:pt idx="311">
                  <c:v>8.9479000000003431E-2</c:v>
                </c:pt>
                <c:pt idx="312">
                  <c:v>4.6146000000080178E-2</c:v>
                </c:pt>
                <c:pt idx="313">
                  <c:v>9.0990000000012991E-2</c:v>
                </c:pt>
                <c:pt idx="314">
                  <c:v>4.7084000000086057E-2</c:v>
                </c:pt>
                <c:pt idx="315">
                  <c:v>0.11276000000004503</c:v>
                </c:pt>
                <c:pt idx="316">
                  <c:v>0.18734299999989545</c:v>
                </c:pt>
                <c:pt idx="317">
                  <c:v>0.23359400000000363</c:v>
                </c:pt>
                <c:pt idx="318">
                  <c:v>5.6717999999955637E-2</c:v>
                </c:pt>
                <c:pt idx="319">
                  <c:v>0.13661399999986831</c:v>
                </c:pt>
                <c:pt idx="320">
                  <c:v>0.12744799999997447</c:v>
                </c:pt>
                <c:pt idx="321">
                  <c:v>6.7395999999830827E-2</c:v>
                </c:pt>
                <c:pt idx="322">
                  <c:v>0.16421800000010478</c:v>
                </c:pt>
                <c:pt idx="323">
                  <c:v>0.10562499999988705</c:v>
                </c:pt>
                <c:pt idx="324">
                  <c:v>0.18755199999997973</c:v>
                </c:pt>
                <c:pt idx="325">
                  <c:v>5.0624999999970832E-2</c:v>
                </c:pt>
                <c:pt idx="326">
                  <c:v>9.7239000000026721E-2</c:v>
                </c:pt>
                <c:pt idx="327">
                  <c:v>9.3750000000003553E-2</c:v>
                </c:pt>
                <c:pt idx="328">
                  <c:v>0.14838599999988933</c:v>
                </c:pt>
                <c:pt idx="329">
                  <c:v>0.13583299999986309</c:v>
                </c:pt>
                <c:pt idx="330">
                  <c:v>8.7708999999991377E-2</c:v>
                </c:pt>
                <c:pt idx="331">
                  <c:v>0.13067800000010621</c:v>
                </c:pt>
                <c:pt idx="332">
                  <c:v>8.9271000000001877E-2</c:v>
                </c:pt>
                <c:pt idx="333">
                  <c:v>6.3385000000026892E-2</c:v>
                </c:pt>
                <c:pt idx="334">
                  <c:v>9.2865000000053044E-2</c:v>
                </c:pt>
                <c:pt idx="335">
                  <c:v>9.5938000000073131E-2</c:v>
                </c:pt>
                <c:pt idx="336">
                  <c:v>0.15281300000014042</c:v>
                </c:pt>
                <c:pt idx="337">
                  <c:v>9.6718999999967373E-2</c:v>
                </c:pt>
                <c:pt idx="338">
                  <c:v>5.5051999999999879E-2</c:v>
                </c:pt>
                <c:pt idx="339">
                  <c:v>0.12312500000000171</c:v>
                </c:pt>
                <c:pt idx="340">
                  <c:v>8.6457999999955959E-2</c:v>
                </c:pt>
                <c:pt idx="341">
                  <c:v>5.7604999999960611E-2</c:v>
                </c:pt>
                <c:pt idx="342">
                  <c:v>0.14796800000005386</c:v>
                </c:pt>
                <c:pt idx="343">
                  <c:v>7.7915999999955687E-2</c:v>
                </c:pt>
                <c:pt idx="344">
                  <c:v>0.12260400000008163</c:v>
                </c:pt>
                <c:pt idx="345">
                  <c:v>0.12843700000009226</c:v>
                </c:pt>
                <c:pt idx="346">
                  <c:v>0.11468699999994669</c:v>
                </c:pt>
                <c:pt idx="347">
                  <c:v>6.5572999999985462E-2</c:v>
                </c:pt>
                <c:pt idx="348">
                  <c:v>9.6978999999941515E-2</c:v>
                </c:pt>
                <c:pt idx="349">
                  <c:v>8.3177000000045354E-2</c:v>
                </c:pt>
                <c:pt idx="350">
                  <c:v>0.1545319999999295</c:v>
                </c:pt>
                <c:pt idx="351">
                  <c:v>5.5415999999919308E-2</c:v>
                </c:pt>
                <c:pt idx="352">
                  <c:v>4.442700000006905E-2</c:v>
                </c:pt>
                <c:pt idx="353">
                  <c:v>5.1667000000032992E-2</c:v>
                </c:pt>
                <c:pt idx="354">
                  <c:v>4.4792000000071219E-2</c:v>
                </c:pt>
                <c:pt idx="355">
                  <c:v>4.5155999999879626E-2</c:v>
                </c:pt>
                <c:pt idx="356">
                  <c:v>0.16036500000005116</c:v>
                </c:pt>
                <c:pt idx="357">
                  <c:v>0.15609400000005105</c:v>
                </c:pt>
                <c:pt idx="358">
                  <c:v>6.9948000000041879E-2</c:v>
                </c:pt>
                <c:pt idx="359">
                  <c:v>6.4791999999869176E-2</c:v>
                </c:pt>
                <c:pt idx="360">
                  <c:v>8.1874999999897988E-2</c:v>
                </c:pt>
                <c:pt idx="361">
                  <c:v>0.15630200000005257</c:v>
                </c:pt>
                <c:pt idx="362">
                  <c:v>0.11755199999985422</c:v>
                </c:pt>
                <c:pt idx="363">
                  <c:v>0.1706249999998688</c:v>
                </c:pt>
                <c:pt idx="364">
                  <c:v>0.10343700000003951</c:v>
                </c:pt>
                <c:pt idx="365">
                  <c:v>0.13057299999996719</c:v>
                </c:pt>
                <c:pt idx="366">
                  <c:v>0.13630200000003256</c:v>
                </c:pt>
                <c:pt idx="367">
                  <c:v>0.12697900000002704</c:v>
                </c:pt>
                <c:pt idx="368">
                  <c:v>6.6823000000160157E-2</c:v>
                </c:pt>
                <c:pt idx="369">
                  <c:v>4.8957999999932333E-2</c:v>
                </c:pt>
                <c:pt idx="370">
                  <c:v>9.4947000000011883E-2</c:v>
                </c:pt>
                <c:pt idx="371">
                  <c:v>5.9582999999974184E-2</c:v>
                </c:pt>
                <c:pt idx="372">
                  <c:v>6.6405999999963328E-2</c:v>
                </c:pt>
                <c:pt idx="373">
                  <c:v>0.10911499999999295</c:v>
                </c:pt>
                <c:pt idx="374">
                  <c:v>0.18114499999999367</c:v>
                </c:pt>
                <c:pt idx="375">
                  <c:v>8.442700000010904E-2</c:v>
                </c:pt>
                <c:pt idx="376">
                  <c:v>0.54296800000008794</c:v>
                </c:pt>
                <c:pt idx="377">
                  <c:v>0.13447900000007618</c:v>
                </c:pt>
                <c:pt idx="378">
                  <c:v>0.13505199999996886</c:v>
                </c:pt>
                <c:pt idx="379">
                  <c:v>0.2143750000000999</c:v>
                </c:pt>
                <c:pt idx="380">
                  <c:v>7.5728999999968849E-2</c:v>
                </c:pt>
                <c:pt idx="381">
                  <c:v>0.16817699999993607</c:v>
                </c:pt>
                <c:pt idx="382">
                  <c:v>0.11270799999996141</c:v>
                </c:pt>
                <c:pt idx="383">
                  <c:v>0.15171899999988359</c:v>
                </c:pt>
                <c:pt idx="384">
                  <c:v>0.12208299999993955</c:v>
                </c:pt>
                <c:pt idx="385">
                  <c:v>0.11812500000007999</c:v>
                </c:pt>
                <c:pt idx="386">
                  <c:v>0.10338499999984485</c:v>
                </c:pt>
                <c:pt idx="387">
                  <c:v>0.10890700000010244</c:v>
                </c:pt>
                <c:pt idx="388">
                  <c:v>0.3198960000000417</c:v>
                </c:pt>
                <c:pt idx="389">
                  <c:v>7.7500000000063643E-2</c:v>
                </c:pt>
                <c:pt idx="390">
                  <c:v>7.2968999999867279E-2</c:v>
                </c:pt>
                <c:pt idx="391">
                  <c:v>0.11270799999996141</c:v>
                </c:pt>
                <c:pt idx="392">
                  <c:v>8.4791000000139505E-2</c:v>
                </c:pt>
                <c:pt idx="393">
                  <c:v>4.5416999999936536E-2</c:v>
                </c:pt>
                <c:pt idx="394">
                  <c:v>7.1406000000107092E-2</c:v>
                </c:pt>
                <c:pt idx="395">
                  <c:v>0.12687499999985974</c:v>
                </c:pt>
                <c:pt idx="396">
                  <c:v>7.3541000000121315E-2</c:v>
                </c:pt>
                <c:pt idx="397">
                  <c:v>6.9426999999899763E-2</c:v>
                </c:pt>
                <c:pt idx="398">
                  <c:v>4.7030999999919665E-2</c:v>
                </c:pt>
                <c:pt idx="399">
                  <c:v>9.6770000000079293E-2</c:v>
                </c:pt>
                <c:pt idx="400">
                  <c:v>0.26557300000007444</c:v>
                </c:pt>
                <c:pt idx="401">
                  <c:v>8.5886000000034976E-2</c:v>
                </c:pt>
                <c:pt idx="402">
                  <c:v>9.4999999999956231E-2</c:v>
                </c:pt>
                <c:pt idx="403">
                  <c:v>6.0052000000032635E-2</c:v>
                </c:pt>
                <c:pt idx="404">
                  <c:v>6.7030999999939667E-2</c:v>
                </c:pt>
                <c:pt idx="405">
                  <c:v>4.390600000003797E-2</c:v>
                </c:pt>
                <c:pt idx="406">
                  <c:v>0.11531300000011681</c:v>
                </c:pt>
                <c:pt idx="407">
                  <c:v>9.2917000000000027E-2</c:v>
                </c:pt>
                <c:pt idx="408">
                  <c:v>0.18645800000000023</c:v>
                </c:pt>
                <c:pt idx="409">
                  <c:v>6.5676999999999666E-2</c:v>
                </c:pt>
                <c:pt idx="410">
                  <c:v>4.8854000000000085E-2</c:v>
                </c:pt>
                <c:pt idx="411">
                  <c:v>5.6042000000000071E-2</c:v>
                </c:pt>
                <c:pt idx="412">
                  <c:v>4.5520999999999756E-2</c:v>
                </c:pt>
                <c:pt idx="413">
                  <c:v>4.4219000000000286E-2</c:v>
                </c:pt>
                <c:pt idx="414">
                  <c:v>5.1666999999999602E-2</c:v>
                </c:pt>
                <c:pt idx="415">
                  <c:v>4.4166999999999901E-2</c:v>
                </c:pt>
                <c:pt idx="416">
                  <c:v>4.5104000000000241E-2</c:v>
                </c:pt>
                <c:pt idx="417">
                  <c:v>4.3072000000000332E-2</c:v>
                </c:pt>
                <c:pt idx="418">
                  <c:v>0.10135399999999968</c:v>
                </c:pt>
                <c:pt idx="419">
                  <c:v>8.2291999999999865E-2</c:v>
                </c:pt>
                <c:pt idx="420">
                  <c:v>6.6354000000000676E-2</c:v>
                </c:pt>
                <c:pt idx="421">
                  <c:v>0.11796899999999988</c:v>
                </c:pt>
                <c:pt idx="422">
                  <c:v>0.11182299999999874</c:v>
                </c:pt>
                <c:pt idx="423">
                  <c:v>5.6615000000000311E-2</c:v>
                </c:pt>
                <c:pt idx="424">
                  <c:v>5.9688000000000449E-2</c:v>
                </c:pt>
                <c:pt idx="425">
                  <c:v>4.8438000000000474E-2</c:v>
                </c:pt>
                <c:pt idx="426">
                  <c:v>4.5312000000000477E-2</c:v>
                </c:pt>
                <c:pt idx="427">
                  <c:v>6.8488999999998829E-2</c:v>
                </c:pt>
                <c:pt idx="428">
                  <c:v>0.10286500000000059</c:v>
                </c:pt>
                <c:pt idx="429">
                  <c:v>6.6353999999999372E-2</c:v>
                </c:pt>
                <c:pt idx="430">
                  <c:v>0.1040100000000016</c:v>
                </c:pt>
                <c:pt idx="431">
                  <c:v>7.4479000000000559E-2</c:v>
                </c:pt>
                <c:pt idx="432">
                  <c:v>6.7186999999999802E-2</c:v>
                </c:pt>
                <c:pt idx="433">
                  <c:v>5.7395999999997754E-2</c:v>
                </c:pt>
                <c:pt idx="434">
                  <c:v>0.65052100000000113</c:v>
                </c:pt>
                <c:pt idx="435">
                  <c:v>7.4635999999999453E-2</c:v>
                </c:pt>
                <c:pt idx="436">
                  <c:v>5.4531000000000024E-2</c:v>
                </c:pt>
                <c:pt idx="437">
                  <c:v>8.036499999999891E-2</c:v>
                </c:pt>
                <c:pt idx="438">
                  <c:v>6.4843999999997931E-2</c:v>
                </c:pt>
                <c:pt idx="439">
                  <c:v>0.17203099999999957</c:v>
                </c:pt>
                <c:pt idx="440">
                  <c:v>6.2760999999997985E-2</c:v>
                </c:pt>
                <c:pt idx="441">
                  <c:v>9.5520000000001715E-2</c:v>
                </c:pt>
                <c:pt idx="442">
                  <c:v>0.1505729999999976</c:v>
                </c:pt>
                <c:pt idx="443">
                  <c:v>6.4530999999999616E-2</c:v>
                </c:pt>
                <c:pt idx="444">
                  <c:v>5.2395000000000219E-2</c:v>
                </c:pt>
                <c:pt idx="445">
                  <c:v>0.11609299999999767</c:v>
                </c:pt>
                <c:pt idx="446">
                  <c:v>0.116614999999997</c:v>
                </c:pt>
                <c:pt idx="447">
                  <c:v>0.15307299999999663</c:v>
                </c:pt>
                <c:pt idx="448">
                  <c:v>0.12302100000000095</c:v>
                </c:pt>
                <c:pt idx="449">
                  <c:v>0.18838499999999231</c:v>
                </c:pt>
                <c:pt idx="450">
                  <c:v>0.35125000000000434</c:v>
                </c:pt>
                <c:pt idx="451">
                  <c:v>0.10588600000000642</c:v>
                </c:pt>
                <c:pt idx="452">
                  <c:v>6.5207999999997157E-2</c:v>
                </c:pt>
                <c:pt idx="453">
                  <c:v>9.7031000000004364E-2</c:v>
                </c:pt>
                <c:pt idx="454">
                  <c:v>5.3073000000000703E-2</c:v>
                </c:pt>
                <c:pt idx="455">
                  <c:v>2.1176040000000023</c:v>
                </c:pt>
                <c:pt idx="456">
                  <c:v>0.1352600000000051</c:v>
                </c:pt>
                <c:pt idx="457">
                  <c:v>0.132552000000008</c:v>
                </c:pt>
                <c:pt idx="458">
                  <c:v>1.6599480000000013</c:v>
                </c:pt>
                <c:pt idx="459">
                  <c:v>0.11031199999999436</c:v>
                </c:pt>
                <c:pt idx="460">
                  <c:v>8.6979000000007856E-2</c:v>
                </c:pt>
                <c:pt idx="461">
                  <c:v>0.15630199999999705</c:v>
                </c:pt>
                <c:pt idx="462">
                  <c:v>0.44947899999998875</c:v>
                </c:pt>
                <c:pt idx="463">
                  <c:v>7.999999999999674E-2</c:v>
                </c:pt>
                <c:pt idx="464">
                  <c:v>0.10786400000001306</c:v>
                </c:pt>
                <c:pt idx="465">
                  <c:v>0.10729100000000935</c:v>
                </c:pt>
                <c:pt idx="466">
                  <c:v>6.5311999999997927E-2</c:v>
                </c:pt>
                <c:pt idx="467">
                  <c:v>0.10322999999999583</c:v>
                </c:pt>
                <c:pt idx="468">
                  <c:v>8.0625000000014713E-2</c:v>
                </c:pt>
                <c:pt idx="469">
                  <c:v>0.19499999999998685</c:v>
                </c:pt>
                <c:pt idx="470">
                  <c:v>8.6822999999999761E-2</c:v>
                </c:pt>
                <c:pt idx="471">
                  <c:v>9.0884999999985019E-2</c:v>
                </c:pt>
                <c:pt idx="472">
                  <c:v>0.27463599999999477</c:v>
                </c:pt>
                <c:pt idx="473">
                  <c:v>0.14400999999999997</c:v>
                </c:pt>
                <c:pt idx="474">
                  <c:v>0.19057199999998609</c:v>
                </c:pt>
                <c:pt idx="475">
                  <c:v>0.16635499999999304</c:v>
                </c:pt>
                <c:pt idx="476">
                  <c:v>7.3334000000008226E-2</c:v>
                </c:pt>
                <c:pt idx="477">
                  <c:v>0.12578100000000536</c:v>
                </c:pt>
                <c:pt idx="478">
                  <c:v>5.4582999999996946E-2</c:v>
                </c:pt>
                <c:pt idx="479">
                  <c:v>4.4583999999986412E-2</c:v>
                </c:pt>
                <c:pt idx="480">
                  <c:v>6.5365000000011664E-2</c:v>
                </c:pt>
                <c:pt idx="481">
                  <c:v>0.10213500000001707</c:v>
                </c:pt>
                <c:pt idx="482">
                  <c:v>6.5103999999996387E-2</c:v>
                </c:pt>
                <c:pt idx="483">
                  <c:v>5.2395999999996223E-2</c:v>
                </c:pt>
                <c:pt idx="484">
                  <c:v>4.7968000000009343E-2</c:v>
                </c:pt>
                <c:pt idx="485">
                  <c:v>5.3646000000004412E-2</c:v>
                </c:pt>
                <c:pt idx="486">
                  <c:v>8.098900000000353E-2</c:v>
                </c:pt>
                <c:pt idx="487">
                  <c:v>7.2968000000006583E-2</c:v>
                </c:pt>
                <c:pt idx="488">
                  <c:v>5.9740000000002569E-2</c:v>
                </c:pt>
                <c:pt idx="489">
                  <c:v>4.4843999999988345E-2</c:v>
                </c:pt>
                <c:pt idx="490">
                  <c:v>5.7864999999990292E-2</c:v>
                </c:pt>
                <c:pt idx="491">
                  <c:v>0.13005200000001937</c:v>
                </c:pt>
                <c:pt idx="492">
                  <c:v>6.7604000000012765E-2</c:v>
                </c:pt>
                <c:pt idx="493">
                  <c:v>0.10401100000000107</c:v>
                </c:pt>
                <c:pt idx="494">
                  <c:v>6.3386000000026366E-2</c:v>
                </c:pt>
                <c:pt idx="495">
                  <c:v>9.2812999999997148E-2</c:v>
                </c:pt>
                <c:pt idx="496">
                  <c:v>8.2082999999996686E-2</c:v>
                </c:pt>
                <c:pt idx="497">
                  <c:v>9.2292000000007701E-2</c:v>
                </c:pt>
                <c:pt idx="498">
                  <c:v>8.375000000000743E-2</c:v>
                </c:pt>
                <c:pt idx="499">
                  <c:v>0.17187499999998801</c:v>
                </c:pt>
                <c:pt idx="500">
                  <c:v>6.5000000000009495E-2</c:v>
                </c:pt>
                <c:pt idx="501">
                  <c:v>9.2655999999996519E-2</c:v>
                </c:pt>
                <c:pt idx="502">
                  <c:v>7.0000000000014495E-2</c:v>
                </c:pt>
                <c:pt idx="503">
                  <c:v>6.7865000000014164E-2</c:v>
                </c:pt>
                <c:pt idx="504">
                  <c:v>0.11661500000001435</c:v>
                </c:pt>
                <c:pt idx="505">
                  <c:v>0.1269269999999989</c:v>
                </c:pt>
                <c:pt idx="506">
                  <c:v>0.10197900000000204</c:v>
                </c:pt>
                <c:pt idx="507">
                  <c:v>5.9323000000000015E-2</c:v>
                </c:pt>
                <c:pt idx="508">
                  <c:v>0.11416699999999835</c:v>
                </c:pt>
                <c:pt idx="509">
                  <c:v>6.654999999999994</c:v>
                </c:pt>
                <c:pt idx="510">
                  <c:v>0.97718799999998995</c:v>
                </c:pt>
                <c:pt idx="511">
                  <c:v>0.1278130000000044</c:v>
                </c:pt>
                <c:pt idx="512">
                  <c:v>9.072899999998385E-2</c:v>
                </c:pt>
                <c:pt idx="513">
                  <c:v>5.5208000000001034E-2</c:v>
                </c:pt>
                <c:pt idx="514">
                  <c:v>5.4375000000023155E-2</c:v>
                </c:pt>
                <c:pt idx="515">
                  <c:v>6.6979000000022548E-2</c:v>
                </c:pt>
                <c:pt idx="516">
                  <c:v>9.2656999999995993E-2</c:v>
                </c:pt>
                <c:pt idx="517">
                  <c:v>6.0521000000007819E-2</c:v>
                </c:pt>
                <c:pt idx="518">
                  <c:v>5.3749999999991305E-2</c:v>
                </c:pt>
                <c:pt idx="519">
                  <c:v>4.9999999999994493E-2</c:v>
                </c:pt>
                <c:pt idx="520">
                  <c:v>6.3437000000027277E-2</c:v>
                </c:pt>
                <c:pt idx="521">
                  <c:v>0.10244800000000498</c:v>
                </c:pt>
                <c:pt idx="522">
                  <c:v>0.11062500000000308</c:v>
                </c:pt>
                <c:pt idx="523">
                  <c:v>8.031200000002682E-2</c:v>
                </c:pt>
                <c:pt idx="524">
                  <c:v>0.10026000000001867</c:v>
                </c:pt>
                <c:pt idx="525">
                  <c:v>4.2709000000001884E-2</c:v>
                </c:pt>
                <c:pt idx="526">
                  <c:v>8.3855000000021551E-2</c:v>
                </c:pt>
                <c:pt idx="527">
                  <c:v>7.6092999999971545E-2</c:v>
                </c:pt>
                <c:pt idx="528">
                  <c:v>5.7447999999987731E-2</c:v>
                </c:pt>
                <c:pt idx="529">
                  <c:v>5.8697999999995927E-2</c:v>
                </c:pt>
                <c:pt idx="530">
                  <c:v>7.4634999999989571E-2</c:v>
                </c:pt>
                <c:pt idx="531">
                  <c:v>0.13401099999998944</c:v>
                </c:pt>
                <c:pt idx="532">
                  <c:v>0.11119800000000679</c:v>
                </c:pt>
                <c:pt idx="533">
                  <c:v>0.12687499999999852</c:v>
                </c:pt>
                <c:pt idx="534">
                  <c:v>9.2187999999993053E-2</c:v>
                </c:pt>
                <c:pt idx="535">
                  <c:v>9.4790999999982972E-2</c:v>
                </c:pt>
                <c:pt idx="536">
                  <c:v>7.6823000000031394E-2</c:v>
                </c:pt>
                <c:pt idx="537">
                  <c:v>9.7656000000029275E-2</c:v>
                </c:pt>
                <c:pt idx="538">
                  <c:v>0.11593800000000987</c:v>
                </c:pt>
                <c:pt idx="539">
                  <c:v>0.10067800000002068</c:v>
                </c:pt>
                <c:pt idx="540">
                  <c:v>8.4426999999998031E-2</c:v>
                </c:pt>
                <c:pt idx="541">
                  <c:v>8.7813000000019903E-2</c:v>
                </c:pt>
                <c:pt idx="542">
                  <c:v>8.3229000000045752E-2</c:v>
                </c:pt>
                <c:pt idx="543">
                  <c:v>8.2603999999986133E-2</c:v>
                </c:pt>
                <c:pt idx="544">
                  <c:v>0.19598900000003527</c:v>
                </c:pt>
                <c:pt idx="545">
                  <c:v>7.0936999999993144E-2</c:v>
                </c:pt>
                <c:pt idx="546">
                  <c:v>9.1407000000015559E-2</c:v>
                </c:pt>
                <c:pt idx="547">
                  <c:v>0.11208400000001228</c:v>
                </c:pt>
                <c:pt idx="548">
                  <c:v>7.9323000000020016E-2</c:v>
                </c:pt>
                <c:pt idx="549">
                  <c:v>7.9270999999991876E-2</c:v>
                </c:pt>
                <c:pt idx="550">
                  <c:v>8.4062999999995336E-2</c:v>
                </c:pt>
                <c:pt idx="551">
                  <c:v>5.5625000000003588E-2</c:v>
                </c:pt>
                <c:pt idx="552">
                  <c:v>7.3021000000006442E-2</c:v>
                </c:pt>
                <c:pt idx="553">
                  <c:v>0.11338600000002086</c:v>
                </c:pt>
                <c:pt idx="554">
                  <c:v>9.3854000000004323E-2</c:v>
                </c:pt>
                <c:pt idx="555">
                  <c:v>7.4270999999986875E-2</c:v>
                </c:pt>
                <c:pt idx="556">
                  <c:v>9.0105000000006985E-2</c:v>
                </c:pt>
                <c:pt idx="557">
                  <c:v>9.5730000000043836E-2</c:v>
                </c:pt>
                <c:pt idx="558">
                  <c:v>7.3020999999950931E-2</c:v>
                </c:pt>
                <c:pt idx="559">
                  <c:v>6.7447999999997732E-2</c:v>
                </c:pt>
                <c:pt idx="560">
                  <c:v>9.1771000000018269E-2</c:v>
                </c:pt>
                <c:pt idx="561">
                  <c:v>7.4947999999991355E-2</c:v>
                </c:pt>
                <c:pt idx="562">
                  <c:v>0.10578099999999924</c:v>
                </c:pt>
                <c:pt idx="563">
                  <c:v>0.10406300000001534</c:v>
                </c:pt>
                <c:pt idx="564">
                  <c:v>8.8541999999997012E-2</c:v>
                </c:pt>
                <c:pt idx="565">
                  <c:v>7.1875000000026779E-2</c:v>
                </c:pt>
                <c:pt idx="566">
                  <c:v>5.9739000000003095E-2</c:v>
                </c:pt>
                <c:pt idx="567">
                  <c:v>0.13296900000003831</c:v>
                </c:pt>
                <c:pt idx="568">
                  <c:v>0.11291699999999016</c:v>
                </c:pt>
                <c:pt idx="569">
                  <c:v>5.2760000000012797E-2</c:v>
                </c:pt>
                <c:pt idx="570">
                  <c:v>8.7447999999989978E-2</c:v>
                </c:pt>
                <c:pt idx="571">
                  <c:v>0.19703099999998641</c:v>
                </c:pt>
                <c:pt idx="572">
                  <c:v>0.12708300000002781</c:v>
                </c:pt>
                <c:pt idx="573">
                  <c:v>0.13781299999998664</c:v>
                </c:pt>
                <c:pt idx="574">
                  <c:v>0.1528639999999748</c:v>
                </c:pt>
                <c:pt idx="575">
                  <c:v>5.5781000000032499E-2</c:v>
                </c:pt>
                <c:pt idx="576">
                  <c:v>0.11869800000002817</c:v>
                </c:pt>
                <c:pt idx="577">
                  <c:v>5.5573000000003203E-2</c:v>
                </c:pt>
                <c:pt idx="578">
                  <c:v>0.12765600000000377</c:v>
                </c:pt>
                <c:pt idx="579">
                  <c:v>0.10036500000001891</c:v>
                </c:pt>
                <c:pt idx="580">
                  <c:v>4.7291000000004857E-2</c:v>
                </c:pt>
                <c:pt idx="581">
                  <c:v>0.11869799999997267</c:v>
                </c:pt>
                <c:pt idx="582">
                  <c:v>0.11234299999998698</c:v>
                </c:pt>
                <c:pt idx="583">
                  <c:v>0.10932300000002226</c:v>
                </c:pt>
                <c:pt idx="584">
                  <c:v>0.13671799999995238</c:v>
                </c:pt>
                <c:pt idx="585">
                  <c:v>9.2343999999966453E-2</c:v>
                </c:pt>
                <c:pt idx="586">
                  <c:v>6.2239000000019473E-2</c:v>
                </c:pt>
                <c:pt idx="587">
                  <c:v>6.3072999999996826E-2</c:v>
                </c:pt>
                <c:pt idx="588">
                  <c:v>6.8750000000006306E-2</c:v>
                </c:pt>
                <c:pt idx="589">
                  <c:v>4.7084000000030539E-2</c:v>
                </c:pt>
                <c:pt idx="590">
                  <c:v>4.875000000001406E-2</c:v>
                </c:pt>
                <c:pt idx="591">
                  <c:v>4.3906000000010215E-2</c:v>
                </c:pt>
                <c:pt idx="592">
                  <c:v>8.7396000000017349E-2</c:v>
                </c:pt>
                <c:pt idx="593">
                  <c:v>6.083299999998238E-2</c:v>
                </c:pt>
                <c:pt idx="594">
                  <c:v>8.083299999997462E-2</c:v>
                </c:pt>
                <c:pt idx="595">
                  <c:v>5.614599999997915E-2</c:v>
                </c:pt>
                <c:pt idx="596">
                  <c:v>4.8906000000015208E-2</c:v>
                </c:pt>
                <c:pt idx="597">
                  <c:v>4.9061999999988615E-2</c:v>
                </c:pt>
                <c:pt idx="598">
                  <c:v>7.1405999999968328E-2</c:v>
                </c:pt>
                <c:pt idx="599">
                  <c:v>9.7447999999999979E-2</c:v>
                </c:pt>
                <c:pt idx="600">
                  <c:v>6.1928000000016636E-2</c:v>
                </c:pt>
                <c:pt idx="601">
                  <c:v>4.7187000000004094E-2</c:v>
                </c:pt>
                <c:pt idx="602">
                  <c:v>3.5624999999983586E-2</c:v>
                </c:pt>
                <c:pt idx="603">
                  <c:v>4.6093999999968771E-2</c:v>
                </c:pt>
                <c:pt idx="604">
                  <c:v>0.11822900000002522</c:v>
                </c:pt>
                <c:pt idx="605">
                  <c:v>9.8386000000005844E-2</c:v>
                </c:pt>
                <c:pt idx="606">
                  <c:v>0.10411399999998849</c:v>
                </c:pt>
                <c:pt idx="607">
                  <c:v>6.0676999999981218E-2</c:v>
                </c:pt>
                <c:pt idx="608">
                  <c:v>8.7863999999993059E-2</c:v>
                </c:pt>
                <c:pt idx="609">
                  <c:v>6.6198000000017299E-2</c:v>
                </c:pt>
                <c:pt idx="610">
                  <c:v>4.8281000000011121E-2</c:v>
                </c:pt>
                <c:pt idx="611">
                  <c:v>5.6144999999979683E-2</c:v>
                </c:pt>
                <c:pt idx="612">
                  <c:v>7.072900000001936E-2</c:v>
                </c:pt>
                <c:pt idx="613">
                  <c:v>5.5312999999973522E-2</c:v>
                </c:pt>
                <c:pt idx="614">
                  <c:v>5.8124999999992211E-2</c:v>
                </c:pt>
                <c:pt idx="615">
                  <c:v>6.4532000000033785E-2</c:v>
                </c:pt>
                <c:pt idx="616">
                  <c:v>5.7290999999987102E-2</c:v>
                </c:pt>
                <c:pt idx="617">
                  <c:v>4.0313000000014025E-2</c:v>
                </c:pt>
                <c:pt idx="618">
                  <c:v>3.713600000002093E-2</c:v>
                </c:pt>
                <c:pt idx="619">
                  <c:v>5.7969000000018811E-2</c:v>
                </c:pt>
                <c:pt idx="620">
                  <c:v>4.6875000000001776E-2</c:v>
                </c:pt>
                <c:pt idx="621">
                  <c:v>4.6927000000002161E-2</c:v>
                </c:pt>
                <c:pt idx="622">
                  <c:v>7.6145999999999159E-2</c:v>
                </c:pt>
                <c:pt idx="623">
                  <c:v>9.026100000000814E-2</c:v>
                </c:pt>
                <c:pt idx="624">
                  <c:v>9.9635999999958522E-2</c:v>
                </c:pt>
                <c:pt idx="625">
                  <c:v>9.9792000000015202E-2</c:v>
                </c:pt>
                <c:pt idx="626">
                  <c:v>5.2551999999983501E-2</c:v>
                </c:pt>
                <c:pt idx="627">
                  <c:v>6.3750000000001306E-2</c:v>
                </c:pt>
                <c:pt idx="628">
                  <c:v>6.7812000000000427E-2</c:v>
                </c:pt>
                <c:pt idx="629">
                  <c:v>0.11130199999997982</c:v>
                </c:pt>
                <c:pt idx="630">
                  <c:v>7.6927000000004409E-2</c:v>
                </c:pt>
                <c:pt idx="631">
                  <c:v>9.7396000000027363E-2</c:v>
                </c:pt>
                <c:pt idx="632">
                  <c:v>8.7394999999990119E-2</c:v>
                </c:pt>
                <c:pt idx="633">
                  <c:v>7.2448000000002732E-2</c:v>
                </c:pt>
                <c:pt idx="634">
                  <c:v>7.4271000000014617E-2</c:v>
                </c:pt>
                <c:pt idx="635">
                  <c:v>9.1302000000015315E-2</c:v>
                </c:pt>
                <c:pt idx="636">
                  <c:v>0.10489600000002097</c:v>
                </c:pt>
                <c:pt idx="637">
                  <c:v>9.13540000000157E-2</c:v>
                </c:pt>
                <c:pt idx="638">
                  <c:v>0.11760399999999338</c:v>
                </c:pt>
                <c:pt idx="639">
                  <c:v>5.4896000000026472E-2</c:v>
                </c:pt>
                <c:pt idx="640">
                  <c:v>5.8488999999994899E-2</c:v>
                </c:pt>
                <c:pt idx="641">
                  <c:v>5.9427000000000792E-2</c:v>
                </c:pt>
                <c:pt idx="642">
                  <c:v>8.7082999999987809E-2</c:v>
                </c:pt>
                <c:pt idx="643">
                  <c:v>9.1769999999991025E-2</c:v>
                </c:pt>
                <c:pt idx="644">
                  <c:v>6.6457999999963713E-2</c:v>
                </c:pt>
                <c:pt idx="645">
                  <c:v>5.1926999999979406E-2</c:v>
                </c:pt>
                <c:pt idx="646">
                  <c:v>5.7811999999990427E-2</c:v>
                </c:pt>
                <c:pt idx="647">
                  <c:v>4.942800000001802E-2</c:v>
                </c:pt>
                <c:pt idx="648">
                  <c:v>9.6665999999995256E-2</c:v>
                </c:pt>
                <c:pt idx="649">
                  <c:v>0.10666700000000473</c:v>
                </c:pt>
                <c:pt idx="650">
                  <c:v>6.0833000000010129E-2</c:v>
                </c:pt>
                <c:pt idx="651">
                  <c:v>6.213500000001871E-2</c:v>
                </c:pt>
                <c:pt idx="652">
                  <c:v>0.18489599999998996</c:v>
                </c:pt>
                <c:pt idx="653">
                  <c:v>9.5415999999959311E-2</c:v>
                </c:pt>
                <c:pt idx="654">
                  <c:v>9.848900000003491E-2</c:v>
                </c:pt>
                <c:pt idx="655">
                  <c:v>9.3333000000028768E-2</c:v>
                </c:pt>
                <c:pt idx="656">
                  <c:v>7.0000000000070006E-2</c:v>
                </c:pt>
                <c:pt idx="657">
                  <c:v>4.5885999999994986E-2</c:v>
                </c:pt>
                <c:pt idx="658">
                  <c:v>9.1197999999959034E-2</c:v>
                </c:pt>
                <c:pt idx="659">
                  <c:v>7.5937999999997619E-2</c:v>
                </c:pt>
                <c:pt idx="660">
                  <c:v>5.6823000000039141E-2</c:v>
                </c:pt>
                <c:pt idx="661">
                  <c:v>7.9895999999968215E-2</c:v>
                </c:pt>
                <c:pt idx="662">
                  <c:v>0.16630200000000708</c:v>
                </c:pt>
                <c:pt idx="663">
                  <c:v>0.15973899999999208</c:v>
                </c:pt>
                <c:pt idx="664">
                  <c:v>9.9740000000014817E-2</c:v>
                </c:pt>
                <c:pt idx="665">
                  <c:v>9.0000000000034511E-2</c:v>
                </c:pt>
                <c:pt idx="666">
                  <c:v>7.4114999999985706E-2</c:v>
                </c:pt>
                <c:pt idx="667">
                  <c:v>0.18562499999996707</c:v>
                </c:pt>
                <c:pt idx="668">
                  <c:v>4.8332999999955994E-2</c:v>
                </c:pt>
                <c:pt idx="669">
                  <c:v>0.1221350000000232</c:v>
                </c:pt>
                <c:pt idx="670">
                  <c:v>0.12489500000001373</c:v>
                </c:pt>
                <c:pt idx="671">
                  <c:v>0.10276000000003505</c:v>
                </c:pt>
                <c:pt idx="672">
                  <c:v>0.15203099999994141</c:v>
                </c:pt>
                <c:pt idx="673">
                  <c:v>8.531300000003128E-2</c:v>
                </c:pt>
                <c:pt idx="674">
                  <c:v>0.14723999999999293</c:v>
                </c:pt>
                <c:pt idx="675">
                  <c:v>0.11557300000009095</c:v>
                </c:pt>
                <c:pt idx="676">
                  <c:v>0.12432299999998177</c:v>
                </c:pt>
                <c:pt idx="677">
                  <c:v>0.15531199999996304</c:v>
                </c:pt>
                <c:pt idx="678">
                  <c:v>8.2499999999985363E-2</c:v>
                </c:pt>
                <c:pt idx="679">
                  <c:v>0.11395799999996958</c:v>
                </c:pt>
                <c:pt idx="680">
                  <c:v>9.1822999999935373E-2</c:v>
                </c:pt>
                <c:pt idx="681">
                  <c:v>8.3698000000020922E-2</c:v>
                </c:pt>
                <c:pt idx="682">
                  <c:v>0.12427100000000912</c:v>
                </c:pt>
                <c:pt idx="683">
                  <c:v>0.10395800000001509</c:v>
                </c:pt>
                <c:pt idx="684">
                  <c:v>6.3021000000051952E-2</c:v>
                </c:pt>
                <c:pt idx="685">
                  <c:v>4.8906000000015208E-2</c:v>
                </c:pt>
                <c:pt idx="686">
                  <c:v>8.7394999999990119E-2</c:v>
                </c:pt>
                <c:pt idx="687">
                  <c:v>9.718699999999858E-2</c:v>
                </c:pt>
                <c:pt idx="688">
                  <c:v>0.14812499999999895</c:v>
                </c:pt>
                <c:pt idx="689">
                  <c:v>9.9269999999984648E-2</c:v>
                </c:pt>
                <c:pt idx="690">
                  <c:v>0.15510399999990598</c:v>
                </c:pt>
                <c:pt idx="691">
                  <c:v>0.14348999999996837</c:v>
                </c:pt>
                <c:pt idx="692">
                  <c:v>0.22432300000002625</c:v>
                </c:pt>
                <c:pt idx="693">
                  <c:v>0.11598899999998302</c:v>
                </c:pt>
                <c:pt idx="694">
                  <c:v>0.115103999999977</c:v>
                </c:pt>
                <c:pt idx="695">
                  <c:v>9.630199999999256E-2</c:v>
                </c:pt>
                <c:pt idx="696">
                  <c:v>0.14317700000004985</c:v>
                </c:pt>
                <c:pt idx="697">
                  <c:v>0.13000000000001899</c:v>
                </c:pt>
                <c:pt idx="698">
                  <c:v>0.16661499999998108</c:v>
                </c:pt>
                <c:pt idx="699">
                  <c:v>6.8020000000001968E-2</c:v>
                </c:pt>
                <c:pt idx="700">
                  <c:v>0.129322999999959</c:v>
                </c:pt>
                <c:pt idx="701">
                  <c:v>9.3853999999948812E-2</c:v>
                </c:pt>
                <c:pt idx="702">
                  <c:v>7.0884999999965004E-2</c:v>
                </c:pt>
                <c:pt idx="703">
                  <c:v>9.9061999999983094E-2</c:v>
                </c:pt>
                <c:pt idx="704">
                  <c:v>9.4687000000093224E-2</c:v>
                </c:pt>
                <c:pt idx="705">
                  <c:v>0.11661400000001487</c:v>
                </c:pt>
                <c:pt idx="706">
                  <c:v>0.12135399999996244</c:v>
                </c:pt>
                <c:pt idx="707">
                  <c:v>9.3594000000030153E-2</c:v>
                </c:pt>
                <c:pt idx="708">
                  <c:v>0.14958399999992489</c:v>
                </c:pt>
                <c:pt idx="709">
                  <c:v>9.9114999999982967E-2</c:v>
                </c:pt>
                <c:pt idx="710">
                  <c:v>7.0417000000044805E-2</c:v>
                </c:pt>
                <c:pt idx="711">
                  <c:v>9.3229000000027984E-2</c:v>
                </c:pt>
                <c:pt idx="712">
                  <c:v>0.10666700000000473</c:v>
                </c:pt>
                <c:pt idx="713">
                  <c:v>0.10385400000001432</c:v>
                </c:pt>
                <c:pt idx="714">
                  <c:v>0.15963500000004682</c:v>
                </c:pt>
                <c:pt idx="715">
                  <c:v>6.8959000000035076E-2</c:v>
                </c:pt>
                <c:pt idx="716">
                  <c:v>0.12125000000007269</c:v>
                </c:pt>
                <c:pt idx="717">
                  <c:v>9.5937999999906598E-2</c:v>
                </c:pt>
                <c:pt idx="718">
                  <c:v>4.6041999999968379E-2</c:v>
                </c:pt>
                <c:pt idx="719">
                  <c:v>5.4479999999967887E-2</c:v>
                </c:pt>
                <c:pt idx="720">
                  <c:v>4.2343999999971953E-2</c:v>
                </c:pt>
                <c:pt idx="721">
                  <c:v>0.11166700000003749</c:v>
                </c:pt>
                <c:pt idx="722">
                  <c:v>0.1067710000000055</c:v>
                </c:pt>
                <c:pt idx="723">
                  <c:v>4.2761000000057774E-2</c:v>
                </c:pt>
                <c:pt idx="724">
                  <c:v>0.1338020000000717</c:v>
                </c:pt>
                <c:pt idx="725">
                  <c:v>4.5936999999995898E-2</c:v>
                </c:pt>
                <c:pt idx="726">
                  <c:v>4.3229000000033498E-2</c:v>
                </c:pt>
                <c:pt idx="727">
                  <c:v>6.406300000000309E-2</c:v>
                </c:pt>
                <c:pt idx="728">
                  <c:v>4.4374999999985398E-2</c:v>
                </c:pt>
                <c:pt idx="729">
                  <c:v>9.9843999999960076E-2</c:v>
                </c:pt>
                <c:pt idx="730">
                  <c:v>4.2812999999974899E-2</c:v>
                </c:pt>
                <c:pt idx="731">
                  <c:v>0.10916599999999389</c:v>
                </c:pt>
                <c:pt idx="732">
                  <c:v>4.3957999999955095E-2</c:v>
                </c:pt>
                <c:pt idx="733">
                  <c:v>4.1353999999993458E-2</c:v>
                </c:pt>
                <c:pt idx="734">
                  <c:v>4.4270999999984621E-2</c:v>
                </c:pt>
                <c:pt idx="735">
                  <c:v>4.7760999999979521E-2</c:v>
                </c:pt>
                <c:pt idx="736">
                  <c:v>4.7759999999952285E-2</c:v>
                </c:pt>
                <c:pt idx="737">
                  <c:v>4.1302000000020829E-2</c:v>
                </c:pt>
                <c:pt idx="738">
                  <c:v>4.11459999999364E-2</c:v>
                </c:pt>
                <c:pt idx="739">
                  <c:v>4.0780999999989749E-2</c:v>
                </c:pt>
                <c:pt idx="740">
                  <c:v>0.15421899999995545</c:v>
                </c:pt>
                <c:pt idx="741">
                  <c:v>0.10385399999995881</c:v>
                </c:pt>
                <c:pt idx="742">
                  <c:v>0.17609399999996</c:v>
                </c:pt>
                <c:pt idx="743">
                  <c:v>9.6250000000019917E-2</c:v>
                </c:pt>
                <c:pt idx="744">
                  <c:v>0.1232809999999751</c:v>
                </c:pt>
                <c:pt idx="745">
                  <c:v>0.20583399999996033</c:v>
                </c:pt>
                <c:pt idx="746">
                  <c:v>4.9114999999988466E-2</c:v>
                </c:pt>
                <c:pt idx="747">
                  <c:v>0.10989599999999823</c:v>
                </c:pt>
                <c:pt idx="748">
                  <c:v>0.1138020000000517</c:v>
                </c:pt>
                <c:pt idx="749">
                  <c:v>6.2031000000017933E-2</c:v>
                </c:pt>
                <c:pt idx="750">
                  <c:v>0.13109399999994276</c:v>
                </c:pt>
                <c:pt idx="751">
                  <c:v>0.12083300000004238</c:v>
                </c:pt>
                <c:pt idx="752">
                  <c:v>6.354199999997201E-2</c:v>
                </c:pt>
                <c:pt idx="753">
                  <c:v>6.8228999999975226E-2</c:v>
                </c:pt>
                <c:pt idx="754">
                  <c:v>6.4688000000034954E-2</c:v>
                </c:pt>
                <c:pt idx="755">
                  <c:v>9.4323000000007248E-2</c:v>
                </c:pt>
                <c:pt idx="756">
                  <c:v>8.4843999999972816E-2</c:v>
                </c:pt>
                <c:pt idx="757">
                  <c:v>7.7343999999979207E-2</c:v>
                </c:pt>
                <c:pt idx="758">
                  <c:v>0.10572899999999885</c:v>
                </c:pt>
                <c:pt idx="759">
                  <c:v>8.8176999999967073E-2</c:v>
                </c:pt>
                <c:pt idx="760">
                  <c:v>0.10093700000002315</c:v>
                </c:pt>
                <c:pt idx="761">
                  <c:v>0.11218699999993033</c:v>
                </c:pt>
                <c:pt idx="762">
                  <c:v>8.3176999999989842E-2</c:v>
                </c:pt>
                <c:pt idx="763">
                  <c:v>0.12213600000005043</c:v>
                </c:pt>
                <c:pt idx="764">
                  <c:v>0.11307300000001907</c:v>
                </c:pt>
                <c:pt idx="765">
                  <c:v>7.4115000000041231E-2</c:v>
                </c:pt>
                <c:pt idx="766">
                  <c:v>9.5520000000071104E-2</c:v>
                </c:pt>
                <c:pt idx="767">
                  <c:v>4.6562000000083259E-2</c:v>
                </c:pt>
                <c:pt idx="768">
                  <c:v>9.6615000000022086E-2</c:v>
                </c:pt>
                <c:pt idx="769">
                  <c:v>5.8176999999992596E-2</c:v>
                </c:pt>
                <c:pt idx="770">
                  <c:v>6.4010000000058742E-2</c:v>
                </c:pt>
                <c:pt idx="771">
                  <c:v>9.2707999999941393E-2</c:v>
                </c:pt>
                <c:pt idx="772">
                  <c:v>9.0000000000034511E-2</c:v>
                </c:pt>
                <c:pt idx="773">
                  <c:v>6.7448000000025474E-2</c:v>
                </c:pt>
                <c:pt idx="774">
                  <c:v>5.6510000000009615E-2</c:v>
                </c:pt>
                <c:pt idx="775">
                  <c:v>8.8333999999967716E-2</c:v>
                </c:pt>
                <c:pt idx="776">
                  <c:v>8.2030999999982424E-2</c:v>
                </c:pt>
                <c:pt idx="777">
                  <c:v>0.13984400000000008</c:v>
                </c:pt>
                <c:pt idx="778">
                  <c:v>9.5363999999986668E-2</c:v>
                </c:pt>
                <c:pt idx="779">
                  <c:v>7.1457999999968727E-2</c:v>
                </c:pt>
                <c:pt idx="780">
                  <c:v>7.7344000000034732E-2</c:v>
                </c:pt>
                <c:pt idx="781">
                  <c:v>8.9479000000003431E-2</c:v>
                </c:pt>
                <c:pt idx="782">
                  <c:v>0.13583300000002962</c:v>
                </c:pt>
                <c:pt idx="783">
                  <c:v>0.12187500000004903</c:v>
                </c:pt>
                <c:pt idx="784">
                  <c:v>9.9895999999988216E-2</c:v>
                </c:pt>
                <c:pt idx="785">
                  <c:v>4.9634999999992324E-2</c:v>
                </c:pt>
                <c:pt idx="786">
                  <c:v>6.5729000000014373E-2</c:v>
                </c:pt>
                <c:pt idx="787">
                  <c:v>4.5260000000046929E-2</c:v>
                </c:pt>
                <c:pt idx="788">
                  <c:v>7.5572999999939938E-2</c:v>
                </c:pt>
                <c:pt idx="789">
                  <c:v>4.2604000000001641E-2</c:v>
                </c:pt>
                <c:pt idx="790">
                  <c:v>0.10703199999995137</c:v>
                </c:pt>
                <c:pt idx="791">
                  <c:v>0.41583299999992107</c:v>
                </c:pt>
                <c:pt idx="792">
                  <c:v>121.30828099999991</c:v>
                </c:pt>
                <c:pt idx="793">
                  <c:v>119.40286500000008</c:v>
                </c:pt>
                <c:pt idx="794">
                  <c:v>116.62781199999995</c:v>
                </c:pt>
                <c:pt idx="795">
                  <c:v>98.225208000000009</c:v>
                </c:pt>
                <c:pt idx="796">
                  <c:v>98.62885399999999</c:v>
                </c:pt>
                <c:pt idx="797">
                  <c:v>97.541146000000083</c:v>
                </c:pt>
                <c:pt idx="798">
                  <c:v>97.284271000000132</c:v>
                </c:pt>
                <c:pt idx="799">
                  <c:v>6.2655999999994272E-2</c:v>
                </c:pt>
                <c:pt idx="800">
                  <c:v>6.3280999999970611E-2</c:v>
                </c:pt>
                <c:pt idx="801">
                  <c:v>5.8802000000079957E-2</c:v>
                </c:pt>
                <c:pt idx="802">
                  <c:v>94.117031999999995</c:v>
                </c:pt>
                <c:pt idx="803">
                  <c:v>94.290000000000092</c:v>
                </c:pt>
                <c:pt idx="804">
                  <c:v>4.8750000000041815E-2</c:v>
                </c:pt>
                <c:pt idx="805">
                  <c:v>5.0624999999970832E-2</c:v>
                </c:pt>
                <c:pt idx="806">
                  <c:v>4.6718999999861843E-2</c:v>
                </c:pt>
                <c:pt idx="807">
                  <c:v>4.6146000000080178E-2</c:v>
                </c:pt>
                <c:pt idx="808">
                  <c:v>93.351717999999977</c:v>
                </c:pt>
                <c:pt idx="809">
                  <c:v>4.2812999999974899E-2</c:v>
                </c:pt>
                <c:pt idx="810">
                  <c:v>4.3281000000061631E-2</c:v>
                </c:pt>
                <c:pt idx="811">
                  <c:v>4.7134999999864924E-2</c:v>
                </c:pt>
                <c:pt idx="812">
                  <c:v>4.6301999999998067E-2</c:v>
                </c:pt>
                <c:pt idx="813">
                  <c:v>4.4113999999928481E-2</c:v>
                </c:pt>
                <c:pt idx="814">
                  <c:v>94.577969000000039</c:v>
                </c:pt>
                <c:pt idx="815">
                  <c:v>90.136667000000116</c:v>
                </c:pt>
                <c:pt idx="816">
                  <c:v>5.2865000000124063E-2</c:v>
                </c:pt>
                <c:pt idx="817">
                  <c:v>5.5208000000139812E-2</c:v>
                </c:pt>
                <c:pt idx="818">
                  <c:v>6.2447999999881709E-2</c:v>
                </c:pt>
                <c:pt idx="819">
                  <c:v>5.0207999999885011E-2</c:v>
                </c:pt>
                <c:pt idx="820">
                  <c:v>121.27234399999999</c:v>
                </c:pt>
                <c:pt idx="821">
                  <c:v>5.3697000000019202E-2</c:v>
                </c:pt>
                <c:pt idx="822">
                  <c:v>0.10036499999999116</c:v>
                </c:pt>
                <c:pt idx="823">
                  <c:v>8.5313000000142289E-2</c:v>
                </c:pt>
                <c:pt idx="824">
                  <c:v>9.9843999999960076E-2</c:v>
                </c:pt>
                <c:pt idx="825">
                  <c:v>8.0416000000083088E-2</c:v>
                </c:pt>
                <c:pt idx="826">
                  <c:v>1.2976049999999795</c:v>
                </c:pt>
                <c:pt idx="827">
                  <c:v>7.4219000000042001E-2</c:v>
                </c:pt>
                <c:pt idx="828">
                  <c:v>5.5936999999950388E-2</c:v>
                </c:pt>
                <c:pt idx="829">
                  <c:v>5.4322999999967259E-2</c:v>
                </c:pt>
                <c:pt idx="830">
                  <c:v>4.2863999999864788E-2</c:v>
                </c:pt>
                <c:pt idx="831">
                  <c:v>6.8542000000060291E-2</c:v>
                </c:pt>
                <c:pt idx="832">
                  <c:v>4.5832999999828594E-2</c:v>
                </c:pt>
                <c:pt idx="833">
                  <c:v>95.767967999999982</c:v>
                </c:pt>
                <c:pt idx="834">
                  <c:v>7.8594000000098418E-2</c:v>
                </c:pt>
                <c:pt idx="835">
                  <c:v>0.30104200000002912</c:v>
                </c:pt>
                <c:pt idx="836">
                  <c:v>6.7083999999995023E-2</c:v>
                </c:pt>
                <c:pt idx="837">
                  <c:v>8.6769999999902744E-2</c:v>
                </c:pt>
                <c:pt idx="838">
                  <c:v>5.4843999999887316E-2</c:v>
                </c:pt>
                <c:pt idx="839">
                  <c:v>5.3072000000042863E-2</c:v>
                </c:pt>
                <c:pt idx="840">
                  <c:v>4.9427999999962502E-2</c:v>
                </c:pt>
                <c:pt idx="841">
                  <c:v>5.9374999999972644E-2</c:v>
                </c:pt>
                <c:pt idx="842">
                  <c:v>4.4374999999874376E-2</c:v>
                </c:pt>
                <c:pt idx="843">
                  <c:v>4.572900000010538E-2</c:v>
                </c:pt>
                <c:pt idx="844">
                  <c:v>4.5572999999965447E-2</c:v>
                </c:pt>
                <c:pt idx="845">
                  <c:v>4.7604000000034397E-2</c:v>
                </c:pt>
                <c:pt idx="846">
                  <c:v>4.4271000000040139E-2</c:v>
                </c:pt>
                <c:pt idx="847">
                  <c:v>5.7656000000072538E-2</c:v>
                </c:pt>
                <c:pt idx="848">
                  <c:v>8.6771000000096521E-2</c:v>
                </c:pt>
                <c:pt idx="849">
                  <c:v>6.6665999999937497E-2</c:v>
                </c:pt>
                <c:pt idx="850">
                  <c:v>8.6093000000064826E-2</c:v>
                </c:pt>
                <c:pt idx="851">
                  <c:v>5.9687000000030466E-2</c:v>
                </c:pt>
                <c:pt idx="852">
                  <c:v>0.11302100000010197</c:v>
                </c:pt>
                <c:pt idx="853">
                  <c:v>7.4635000000045082E-2</c:v>
                </c:pt>
                <c:pt idx="854">
                  <c:v>5.6041999999978387E-2</c:v>
                </c:pt>
                <c:pt idx="855">
                  <c:v>0.10859399999985087</c:v>
                </c:pt>
                <c:pt idx="856">
                  <c:v>0.11921800000014303</c:v>
                </c:pt>
                <c:pt idx="857">
                  <c:v>5.8697999999912653E-2</c:v>
                </c:pt>
                <c:pt idx="858">
                  <c:v>9.4687000000037713E-2</c:v>
                </c:pt>
                <c:pt idx="859">
                  <c:v>7.7813000000093183E-2</c:v>
                </c:pt>
                <c:pt idx="860">
                  <c:v>8.0052000000052623E-2</c:v>
                </c:pt>
                <c:pt idx="861">
                  <c:v>7.6614000000030394E-2</c:v>
                </c:pt>
                <c:pt idx="862">
                  <c:v>5.3124999999876188E-2</c:v>
                </c:pt>
                <c:pt idx="863">
                  <c:v>7.7760000000037785E-2</c:v>
                </c:pt>
                <c:pt idx="864">
                  <c:v>0.64270900000007469</c:v>
                </c:pt>
                <c:pt idx="865">
                  <c:v>9.635400000018722E-2</c:v>
                </c:pt>
                <c:pt idx="866">
                  <c:v>5.5781000000032499E-2</c:v>
                </c:pt>
                <c:pt idx="867">
                  <c:v>5.7760000000017797E-2</c:v>
                </c:pt>
                <c:pt idx="868">
                  <c:v>0.169010000000136</c:v>
                </c:pt>
                <c:pt idx="869">
                  <c:v>7.1146000000021914E-2</c:v>
                </c:pt>
                <c:pt idx="870">
                  <c:v>9.6719000000078381E-2</c:v>
                </c:pt>
                <c:pt idx="871">
                  <c:v>0.1017190000000001</c:v>
                </c:pt>
                <c:pt idx="872">
                  <c:v>9.2396000000216652E-2</c:v>
                </c:pt>
                <c:pt idx="873">
                  <c:v>6.5104000000038006E-2</c:v>
                </c:pt>
                <c:pt idx="874">
                  <c:v>8.2240000000011193E-2</c:v>
                </c:pt>
                <c:pt idx="875">
                  <c:v>0.1221869999998848</c:v>
                </c:pt>
                <c:pt idx="876">
                  <c:v>7.6041999999887366E-2</c:v>
                </c:pt>
                <c:pt idx="877">
                  <c:v>6.8489000000115943E-2</c:v>
                </c:pt>
                <c:pt idx="878">
                  <c:v>9.2655999999857741E-2</c:v>
                </c:pt>
                <c:pt idx="879">
                  <c:v>0.10229200000000382</c:v>
                </c:pt>
                <c:pt idx="880">
                  <c:v>0.10322900000014899</c:v>
                </c:pt>
                <c:pt idx="881">
                  <c:v>8.3958000000050603E-2</c:v>
                </c:pt>
                <c:pt idx="882">
                  <c:v>6.8437000000032264E-2</c:v>
                </c:pt>
                <c:pt idx="883">
                  <c:v>8.3437999999991228E-2</c:v>
                </c:pt>
                <c:pt idx="884">
                  <c:v>0.12265599999994324</c:v>
                </c:pt>
                <c:pt idx="885">
                  <c:v>6.3385000000026892E-2</c:v>
                </c:pt>
                <c:pt idx="886">
                  <c:v>0.11203200000009517</c:v>
                </c:pt>
                <c:pt idx="887">
                  <c:v>9.6717999999995641E-2</c:v>
                </c:pt>
                <c:pt idx="888">
                  <c:v>0.11140599999992505</c:v>
                </c:pt>
                <c:pt idx="889">
                  <c:v>9.1354000000043456E-2</c:v>
                </c:pt>
                <c:pt idx="890">
                  <c:v>9.1457999999988701E-2</c:v>
                </c:pt>
                <c:pt idx="891">
                  <c:v>0.13505199999996886</c:v>
                </c:pt>
                <c:pt idx="892">
                  <c:v>0.22250000000012538</c:v>
                </c:pt>
                <c:pt idx="893">
                  <c:v>7.3592999999982922E-2</c:v>
                </c:pt>
                <c:pt idx="894">
                  <c:v>0.22921900000005824</c:v>
                </c:pt>
                <c:pt idx="895">
                  <c:v>6.3228999999997981E-2</c:v>
                </c:pt>
                <c:pt idx="896">
                  <c:v>5.2551999999983501E-2</c:v>
                </c:pt>
                <c:pt idx="897">
                  <c:v>4.9999999999883471E-2</c:v>
                </c:pt>
                <c:pt idx="898">
                  <c:v>5.8176999999992596E-2</c:v>
                </c:pt>
                <c:pt idx="899">
                  <c:v>4.9948000000021864E-2</c:v>
                </c:pt>
                <c:pt idx="900">
                  <c:v>0.15817699999998158</c:v>
                </c:pt>
                <c:pt idx="901">
                  <c:v>8.1459000000116952E-2</c:v>
                </c:pt>
                <c:pt idx="902">
                  <c:v>0.11552100000000733</c:v>
                </c:pt>
                <c:pt idx="903">
                  <c:v>0.17713500000005045</c:v>
                </c:pt>
                <c:pt idx="904">
                  <c:v>0.10567800000016447</c:v>
                </c:pt>
                <c:pt idx="905">
                  <c:v>6.286499999996753E-2</c:v>
                </c:pt>
                <c:pt idx="906">
                  <c:v>0.11656200000009775</c:v>
                </c:pt>
                <c:pt idx="907">
                  <c:v>0.11453099999991778</c:v>
                </c:pt>
                <c:pt idx="908">
                  <c:v>0.12322899999994696</c:v>
                </c:pt>
                <c:pt idx="909">
                  <c:v>0.23890699999995491</c:v>
                </c:pt>
                <c:pt idx="910">
                  <c:v>5.7500000000043627E-2</c:v>
                </c:pt>
                <c:pt idx="911">
                  <c:v>0.14458399999994764</c:v>
                </c:pt>
                <c:pt idx="912">
                  <c:v>0.12380300000003343</c:v>
                </c:pt>
                <c:pt idx="913">
                  <c:v>0.11854199999994376</c:v>
                </c:pt>
                <c:pt idx="914">
                  <c:v>0.102552000000089</c:v>
                </c:pt>
                <c:pt idx="915">
                  <c:v>0.12385400000003431</c:v>
                </c:pt>
                <c:pt idx="916">
                  <c:v>0.114896000000142</c:v>
                </c:pt>
                <c:pt idx="917">
                  <c:v>0.10479100000004848</c:v>
                </c:pt>
                <c:pt idx="918">
                  <c:v>8.7551999999990762E-2</c:v>
                </c:pt>
                <c:pt idx="919">
                  <c:v>0.14557300000006546</c:v>
                </c:pt>
                <c:pt idx="920">
                  <c:v>4.6614000000055889E-2</c:v>
                </c:pt>
                <c:pt idx="921">
                  <c:v>5.5676999999976218E-2</c:v>
                </c:pt>
                <c:pt idx="922">
                  <c:v>7.9374999999992632E-2</c:v>
                </c:pt>
                <c:pt idx="923">
                  <c:v>9.5365000000069408E-2</c:v>
                </c:pt>
                <c:pt idx="924">
                  <c:v>0.10395799999995958</c:v>
                </c:pt>
                <c:pt idx="925">
                  <c:v>0.12682299999999813</c:v>
                </c:pt>
                <c:pt idx="926">
                  <c:v>7.0208000000016021E-2</c:v>
                </c:pt>
                <c:pt idx="927">
                  <c:v>0.13718700000009409</c:v>
                </c:pt>
                <c:pt idx="928">
                  <c:v>9.5416999999931015E-2</c:v>
                </c:pt>
                <c:pt idx="929">
                  <c:v>0.10390599999998697</c:v>
                </c:pt>
                <c:pt idx="930">
                  <c:v>5.1457999999948711E-2</c:v>
                </c:pt>
                <c:pt idx="931">
                  <c:v>0.10098999999996749</c:v>
                </c:pt>
                <c:pt idx="932">
                  <c:v>4.8853999999876052E-2</c:v>
                </c:pt>
                <c:pt idx="933">
                  <c:v>4.9270999999961873E-2</c:v>
                </c:pt>
                <c:pt idx="934">
                  <c:v>4.9270999999850851E-2</c:v>
                </c:pt>
                <c:pt idx="935">
                  <c:v>0.19687500000009631</c:v>
                </c:pt>
                <c:pt idx="936">
                  <c:v>5.9166999999971104E-2</c:v>
                </c:pt>
                <c:pt idx="937">
                  <c:v>0.13520799999999777</c:v>
                </c:pt>
                <c:pt idx="938">
                  <c:v>5.1250000000058193E-2</c:v>
                </c:pt>
                <c:pt idx="939">
                  <c:v>0.13567700000005625</c:v>
                </c:pt>
                <c:pt idx="940">
                  <c:v>4.8229000000121758E-2</c:v>
                </c:pt>
                <c:pt idx="941">
                  <c:v>0.1223959999999691</c:v>
                </c:pt>
                <c:pt idx="942">
                  <c:v>7.0521000000045575E-2</c:v>
                </c:pt>
                <c:pt idx="943">
                  <c:v>5.3333999999960469E-2</c:v>
                </c:pt>
                <c:pt idx="944">
                  <c:v>4.4062000000066881E-2</c:v>
                </c:pt>
                <c:pt idx="945">
                  <c:v>4.6562000000083259E-2</c:v>
                </c:pt>
                <c:pt idx="946">
                  <c:v>0.13499999999999626</c:v>
                </c:pt>
                <c:pt idx="947">
                  <c:v>5.2396000000065612E-2</c:v>
                </c:pt>
                <c:pt idx="948">
                  <c:v>0.13067700000002347</c:v>
                </c:pt>
                <c:pt idx="949">
                  <c:v>7.2708000000032413E-2</c:v>
                </c:pt>
                <c:pt idx="950">
                  <c:v>0.19354099999990826</c:v>
                </c:pt>
                <c:pt idx="951">
                  <c:v>9.0676999999872429E-2</c:v>
                </c:pt>
                <c:pt idx="952">
                  <c:v>6.9531999999927763E-2</c:v>
                </c:pt>
                <c:pt idx="953">
                  <c:v>0.61333300000010471</c:v>
                </c:pt>
                <c:pt idx="954">
                  <c:v>6.0572999999952692E-2</c:v>
                </c:pt>
                <c:pt idx="955">
                  <c:v>7.1614999999969342E-2</c:v>
                </c:pt>
                <c:pt idx="956">
                  <c:v>5.1144999999919172E-2</c:v>
                </c:pt>
                <c:pt idx="957">
                  <c:v>0.1073439999998982</c:v>
                </c:pt>
                <c:pt idx="958">
                  <c:v>0.12718699999991756</c:v>
                </c:pt>
                <c:pt idx="959">
                  <c:v>0.66098999999997243</c:v>
                </c:pt>
                <c:pt idx="960">
                  <c:v>0.11489599999991995</c:v>
                </c:pt>
                <c:pt idx="961">
                  <c:v>7.1770999999998253E-2</c:v>
                </c:pt>
                <c:pt idx="962">
                  <c:v>8.3124999999961702E-2</c:v>
                </c:pt>
                <c:pt idx="963">
                  <c:v>0.10541700000010756</c:v>
                </c:pt>
                <c:pt idx="964">
                  <c:v>0.1009900000000785</c:v>
                </c:pt>
                <c:pt idx="965">
                  <c:v>0.13973899999997205</c:v>
                </c:pt>
                <c:pt idx="966">
                  <c:v>0.13718800000006581</c:v>
                </c:pt>
                <c:pt idx="967">
                  <c:v>5.7396000000098368E-2</c:v>
                </c:pt>
                <c:pt idx="968">
                  <c:v>5.1094000000029283E-2</c:v>
                </c:pt>
                <c:pt idx="969">
                  <c:v>4.9269999999879133E-2</c:v>
                </c:pt>
                <c:pt idx="970">
                  <c:v>4.9791999999992953E-2</c:v>
                </c:pt>
                <c:pt idx="971">
                  <c:v>0.29489500000001723</c:v>
                </c:pt>
                <c:pt idx="972">
                  <c:v>0.14052100000006007</c:v>
                </c:pt>
                <c:pt idx="973">
                  <c:v>9.8229000000116265E-2</c:v>
                </c:pt>
                <c:pt idx="974">
                  <c:v>5.4687999999969428E-2</c:v>
                </c:pt>
                <c:pt idx="975">
                  <c:v>5.218799999995305E-2</c:v>
                </c:pt>
                <c:pt idx="976">
                  <c:v>4.8489999999956623E-2</c:v>
                </c:pt>
                <c:pt idx="977">
                  <c:v>4.7864000000008566E-2</c:v>
                </c:pt>
                <c:pt idx="978">
                  <c:v>0.13338499999993036</c:v>
                </c:pt>
                <c:pt idx="979">
                  <c:v>0.13953099999997057</c:v>
                </c:pt>
                <c:pt idx="980">
                  <c:v>5.0833000000083395E-2</c:v>
                </c:pt>
                <c:pt idx="981">
                  <c:v>9.1301999999848796E-2</c:v>
                </c:pt>
                <c:pt idx="982">
                  <c:v>7.4427000000154564E-2</c:v>
                </c:pt>
                <c:pt idx="983">
                  <c:v>0.13651100000000582</c:v>
                </c:pt>
                <c:pt idx="984">
                  <c:v>0.11557300000009095</c:v>
                </c:pt>
                <c:pt idx="985">
                  <c:v>0.14437500000001602</c:v>
                </c:pt>
                <c:pt idx="986">
                  <c:v>0.11364600000000891</c:v>
                </c:pt>
                <c:pt idx="987">
                  <c:v>0.11911499999998909</c:v>
                </c:pt>
                <c:pt idx="988">
                  <c:v>0.11666700000000085</c:v>
                </c:pt>
                <c:pt idx="989">
                  <c:v>0.138490000000005</c:v>
                </c:pt>
                <c:pt idx="990">
                  <c:v>0.1017190000000001</c:v>
                </c:pt>
                <c:pt idx="991">
                  <c:v>0.13437500000000602</c:v>
                </c:pt>
                <c:pt idx="992">
                  <c:v>6.9895999999999847E-2</c:v>
                </c:pt>
                <c:pt idx="993">
                  <c:v>0.15218699999999807</c:v>
                </c:pt>
                <c:pt idx="994">
                  <c:v>0.16375000000000417</c:v>
                </c:pt>
                <c:pt idx="995">
                  <c:v>5.5209000000014385E-2</c:v>
                </c:pt>
                <c:pt idx="996">
                  <c:v>0.18302099999999158</c:v>
                </c:pt>
                <c:pt idx="997">
                  <c:v>3.1746869999999956</c:v>
                </c:pt>
                <c:pt idx="998">
                  <c:v>0.22015599999999913</c:v>
                </c:pt>
              </c:numCache>
            </c:numRef>
          </c:val>
          <c:smooth val="0"/>
          <c:extLst>
            <c:ext xmlns:c16="http://schemas.microsoft.com/office/drawing/2014/chart" uri="{C3380CC4-5D6E-409C-BE32-E72D297353CC}">
              <c16:uniqueId val="{00000000-E4A7-4ECB-8D99-7624C18E6A01}"/>
            </c:ext>
          </c:extLst>
        </c:ser>
        <c:ser>
          <c:idx val="1"/>
          <c:order val="1"/>
          <c:tx>
            <c:strRef>
              <c:f>memcg!$L$1</c:f>
              <c:strCache>
                <c:ptCount val="1"/>
                <c:pt idx="0">
                  <c:v>mem_tx</c:v>
                </c:pt>
              </c:strCache>
            </c:strRef>
          </c:tx>
          <c:spPr>
            <a:ln w="28575" cap="rnd">
              <a:solidFill>
                <a:schemeClr val="accent2"/>
              </a:solidFill>
              <a:round/>
            </a:ln>
            <a:effectLst/>
          </c:spPr>
          <c:marker>
            <c:symbol val="none"/>
          </c:marker>
          <c:val>
            <c:numRef>
              <c:f>memcg!$L$2:$L$1000</c:f>
              <c:numCache>
                <c:formatCode>General</c:formatCode>
                <c:ptCount val="999"/>
                <c:pt idx="0">
                  <c:v>64.379114999999999</c:v>
                </c:pt>
                <c:pt idx="1">
                  <c:v>113.79062500000001</c:v>
                </c:pt>
                <c:pt idx="2">
                  <c:v>153.40864499999998</c:v>
                </c:pt>
                <c:pt idx="3">
                  <c:v>103.98177099999999</c:v>
                </c:pt>
                <c:pt idx="4">
                  <c:v>108.718334</c:v>
                </c:pt>
                <c:pt idx="5">
                  <c:v>103.952761</c:v>
                </c:pt>
                <c:pt idx="6">
                  <c:v>78.907448000000002</c:v>
                </c:pt>
                <c:pt idx="7">
                  <c:v>106.78484399999999</c:v>
                </c:pt>
                <c:pt idx="8">
                  <c:v>152.15536499999999</c:v>
                </c:pt>
                <c:pt idx="9">
                  <c:v>116.59552099999999</c:v>
                </c:pt>
                <c:pt idx="10">
                  <c:v>48.803385999999996</c:v>
                </c:pt>
                <c:pt idx="11">
                  <c:v>127.28093799999999</c:v>
                </c:pt>
                <c:pt idx="12">
                  <c:v>99.066354000000004</c:v>
                </c:pt>
                <c:pt idx="13">
                  <c:v>88.615155999999999</c:v>
                </c:pt>
                <c:pt idx="14">
                  <c:v>99.838281000000009</c:v>
                </c:pt>
                <c:pt idx="15">
                  <c:v>87.994687999999996</c:v>
                </c:pt>
                <c:pt idx="16">
                  <c:v>74.94557300000001</c:v>
                </c:pt>
                <c:pt idx="17">
                  <c:v>132.00583399999999</c:v>
                </c:pt>
                <c:pt idx="18">
                  <c:v>122.330157</c:v>
                </c:pt>
                <c:pt idx="19">
                  <c:v>112.22067699999999</c:v>
                </c:pt>
                <c:pt idx="20">
                  <c:v>107.704791</c:v>
                </c:pt>
                <c:pt idx="21">
                  <c:v>90.539167000000006</c:v>
                </c:pt>
                <c:pt idx="22">
                  <c:v>150.861875</c:v>
                </c:pt>
                <c:pt idx="23">
                  <c:v>87.014115000000004</c:v>
                </c:pt>
                <c:pt idx="24">
                  <c:v>80.338750000000005</c:v>
                </c:pt>
                <c:pt idx="25">
                  <c:v>145.28104199999999</c:v>
                </c:pt>
                <c:pt idx="26">
                  <c:v>161.35468700000001</c:v>
                </c:pt>
                <c:pt idx="27">
                  <c:v>171.462604</c:v>
                </c:pt>
                <c:pt idx="28">
                  <c:v>209.62859400000002</c:v>
                </c:pt>
                <c:pt idx="29">
                  <c:v>157.08989600000001</c:v>
                </c:pt>
                <c:pt idx="30">
                  <c:v>173.798385</c:v>
                </c:pt>
                <c:pt idx="31">
                  <c:v>170.69036499999999</c:v>
                </c:pt>
                <c:pt idx="32">
                  <c:v>176.789739</c:v>
                </c:pt>
                <c:pt idx="33">
                  <c:v>174.24864600000001</c:v>
                </c:pt>
                <c:pt idx="34">
                  <c:v>136.46437499999999</c:v>
                </c:pt>
                <c:pt idx="35">
                  <c:v>152.28885399999999</c:v>
                </c:pt>
                <c:pt idx="36">
                  <c:v>158.70979199999999</c:v>
                </c:pt>
                <c:pt idx="37">
                  <c:v>98.550467999999995</c:v>
                </c:pt>
                <c:pt idx="38">
                  <c:v>111.31099</c:v>
                </c:pt>
                <c:pt idx="39">
                  <c:v>104.332864</c:v>
                </c:pt>
                <c:pt idx="40">
                  <c:v>116.022344</c:v>
                </c:pt>
                <c:pt idx="41">
                  <c:v>139.16583300000002</c:v>
                </c:pt>
                <c:pt idx="42">
                  <c:v>101.680886</c:v>
                </c:pt>
                <c:pt idx="43">
                  <c:v>110.807136</c:v>
                </c:pt>
                <c:pt idx="44">
                  <c:v>101.147344</c:v>
                </c:pt>
                <c:pt idx="45">
                  <c:v>119.47729099999999</c:v>
                </c:pt>
                <c:pt idx="46">
                  <c:v>122.17734399999999</c:v>
                </c:pt>
                <c:pt idx="47">
                  <c:v>111.09677099999999</c:v>
                </c:pt>
                <c:pt idx="48">
                  <c:v>117.61599000000001</c:v>
                </c:pt>
                <c:pt idx="49">
                  <c:v>143.309687</c:v>
                </c:pt>
                <c:pt idx="50">
                  <c:v>86.264635999999996</c:v>
                </c:pt>
                <c:pt idx="51">
                  <c:v>93.032759999999996</c:v>
                </c:pt>
                <c:pt idx="52">
                  <c:v>84.696354000000014</c:v>
                </c:pt>
                <c:pt idx="53">
                  <c:v>109.94994800000001</c:v>
                </c:pt>
                <c:pt idx="54">
                  <c:v>88.196354000000014</c:v>
                </c:pt>
                <c:pt idx="55">
                  <c:v>95.450885999999997</c:v>
                </c:pt>
                <c:pt idx="56">
                  <c:v>97.162032000000011</c:v>
                </c:pt>
                <c:pt idx="57">
                  <c:v>115.63989599999999</c:v>
                </c:pt>
                <c:pt idx="58">
                  <c:v>122.73093799999999</c:v>
                </c:pt>
                <c:pt idx="59">
                  <c:v>149.069479</c:v>
                </c:pt>
                <c:pt idx="60">
                  <c:v>146.13161499999998</c:v>
                </c:pt>
                <c:pt idx="61">
                  <c:v>115.20406299999999</c:v>
                </c:pt>
                <c:pt idx="62">
                  <c:v>99.193176999999991</c:v>
                </c:pt>
                <c:pt idx="63">
                  <c:v>113.20713499999999</c:v>
                </c:pt>
                <c:pt idx="64">
                  <c:v>111.413073</c:v>
                </c:pt>
                <c:pt idx="65">
                  <c:v>104.31468799999999</c:v>
                </c:pt>
                <c:pt idx="66">
                  <c:v>99.814479000000006</c:v>
                </c:pt>
                <c:pt idx="67">
                  <c:v>104.539636</c:v>
                </c:pt>
                <c:pt idx="68">
                  <c:v>105.87697900000001</c:v>
                </c:pt>
                <c:pt idx="69">
                  <c:v>86.871354000000011</c:v>
                </c:pt>
                <c:pt idx="70">
                  <c:v>113.41484299999999</c:v>
                </c:pt>
                <c:pt idx="71">
                  <c:v>114.167344</c:v>
                </c:pt>
                <c:pt idx="72">
                  <c:v>81.830624999999998</c:v>
                </c:pt>
                <c:pt idx="73">
                  <c:v>80.642134999999996</c:v>
                </c:pt>
                <c:pt idx="74">
                  <c:v>106.449167</c:v>
                </c:pt>
                <c:pt idx="75">
                  <c:v>122.46974</c:v>
                </c:pt>
                <c:pt idx="76">
                  <c:v>110.200416</c:v>
                </c:pt>
                <c:pt idx="77">
                  <c:v>106.494114</c:v>
                </c:pt>
                <c:pt idx="78">
                  <c:v>2.0832999999999997E-2</c:v>
                </c:pt>
                <c:pt idx="79">
                  <c:v>131.346563</c:v>
                </c:pt>
                <c:pt idx="80">
                  <c:v>138.61145800000003</c:v>
                </c:pt>
                <c:pt idx="81">
                  <c:v>107.727239</c:v>
                </c:pt>
                <c:pt idx="82">
                  <c:v>129.66901100000001</c:v>
                </c:pt>
                <c:pt idx="83">
                  <c:v>138.18703099999999</c:v>
                </c:pt>
                <c:pt idx="84">
                  <c:v>131.143125</c:v>
                </c:pt>
                <c:pt idx="85">
                  <c:v>138.272604</c:v>
                </c:pt>
                <c:pt idx="86">
                  <c:v>126.215677</c:v>
                </c:pt>
                <c:pt idx="87">
                  <c:v>90.132604000000001</c:v>
                </c:pt>
                <c:pt idx="88">
                  <c:v>127.56802099999999</c:v>
                </c:pt>
                <c:pt idx="89">
                  <c:v>150.16234400000002</c:v>
                </c:pt>
                <c:pt idx="90">
                  <c:v>169.68838500000001</c:v>
                </c:pt>
                <c:pt idx="91">
                  <c:v>138.29895800000003</c:v>
                </c:pt>
                <c:pt idx="92">
                  <c:v>157.921718</c:v>
                </c:pt>
                <c:pt idx="93">
                  <c:v>99.409062999999989</c:v>
                </c:pt>
                <c:pt idx="94">
                  <c:v>177.045885</c:v>
                </c:pt>
                <c:pt idx="95">
                  <c:v>160.24489499999999</c:v>
                </c:pt>
                <c:pt idx="96">
                  <c:v>123.00916599999999</c:v>
                </c:pt>
                <c:pt idx="97">
                  <c:v>70.441249999999997</c:v>
                </c:pt>
                <c:pt idx="98">
                  <c:v>143.94354100000001</c:v>
                </c:pt>
                <c:pt idx="99">
                  <c:v>117.56151</c:v>
                </c:pt>
                <c:pt idx="100">
                  <c:v>114.85265700000001</c:v>
                </c:pt>
                <c:pt idx="101">
                  <c:v>144.54906299999999</c:v>
                </c:pt>
                <c:pt idx="102">
                  <c:v>109.965261</c:v>
                </c:pt>
                <c:pt idx="103">
                  <c:v>129.55776</c:v>
                </c:pt>
                <c:pt idx="104">
                  <c:v>98.913229000000001</c:v>
                </c:pt>
                <c:pt idx="105">
                  <c:v>97.528281000000007</c:v>
                </c:pt>
                <c:pt idx="106">
                  <c:v>82.785886000000005</c:v>
                </c:pt>
                <c:pt idx="107">
                  <c:v>100.88885499999999</c:v>
                </c:pt>
                <c:pt idx="108">
                  <c:v>85.266717999999997</c:v>
                </c:pt>
                <c:pt idx="109">
                  <c:v>116.279792</c:v>
                </c:pt>
                <c:pt idx="110">
                  <c:v>99.842604000000009</c:v>
                </c:pt>
                <c:pt idx="111">
                  <c:v>90.841198000000006</c:v>
                </c:pt>
                <c:pt idx="112">
                  <c:v>90.545208000000002</c:v>
                </c:pt>
                <c:pt idx="113">
                  <c:v>106.494219</c:v>
                </c:pt>
                <c:pt idx="114">
                  <c:v>104.470365</c:v>
                </c:pt>
                <c:pt idx="115">
                  <c:v>107.48364599999999</c:v>
                </c:pt>
                <c:pt idx="116">
                  <c:v>114.95239599999999</c:v>
                </c:pt>
                <c:pt idx="117">
                  <c:v>108.86479199999999</c:v>
                </c:pt>
                <c:pt idx="118">
                  <c:v>92.038696999999999</c:v>
                </c:pt>
                <c:pt idx="119">
                  <c:v>88.523750000000007</c:v>
                </c:pt>
                <c:pt idx="120">
                  <c:v>80.480989000000008</c:v>
                </c:pt>
                <c:pt idx="121">
                  <c:v>85.758645999999999</c:v>
                </c:pt>
                <c:pt idx="122">
                  <c:v>82.504479000000003</c:v>
                </c:pt>
                <c:pt idx="123">
                  <c:v>90.450833000000003</c:v>
                </c:pt>
                <c:pt idx="124">
                  <c:v>84.914790999999994</c:v>
                </c:pt>
                <c:pt idx="125">
                  <c:v>98.786717999999993</c:v>
                </c:pt>
                <c:pt idx="126">
                  <c:v>89.861249999999998</c:v>
                </c:pt>
                <c:pt idx="127">
                  <c:v>96.215364000000008</c:v>
                </c:pt>
                <c:pt idx="128">
                  <c:v>136.20734400000001</c:v>
                </c:pt>
                <c:pt idx="129">
                  <c:v>87.325312999999994</c:v>
                </c:pt>
                <c:pt idx="130">
                  <c:v>70.627083999999996</c:v>
                </c:pt>
                <c:pt idx="131">
                  <c:v>138.43906200000001</c:v>
                </c:pt>
                <c:pt idx="132">
                  <c:v>96.35182300000001</c:v>
                </c:pt>
                <c:pt idx="133">
                  <c:v>100.08583299999999</c:v>
                </c:pt>
                <c:pt idx="134">
                  <c:v>70.347707999999997</c:v>
                </c:pt>
                <c:pt idx="135">
                  <c:v>81.483906000000005</c:v>
                </c:pt>
                <c:pt idx="136">
                  <c:v>135.22729199999998</c:v>
                </c:pt>
                <c:pt idx="137">
                  <c:v>144.725573</c:v>
                </c:pt>
                <c:pt idx="138">
                  <c:v>130.46531200000001</c:v>
                </c:pt>
                <c:pt idx="139">
                  <c:v>118.09015600000001</c:v>
                </c:pt>
                <c:pt idx="140">
                  <c:v>135.26161499999998</c:v>
                </c:pt>
                <c:pt idx="141">
                  <c:v>119.08072900000001</c:v>
                </c:pt>
                <c:pt idx="142">
                  <c:v>115.19947900000001</c:v>
                </c:pt>
                <c:pt idx="143">
                  <c:v>108.122291</c:v>
                </c:pt>
                <c:pt idx="144">
                  <c:v>120.33302</c:v>
                </c:pt>
                <c:pt idx="145">
                  <c:v>108.173906</c:v>
                </c:pt>
                <c:pt idx="146">
                  <c:v>139.35484400000001</c:v>
                </c:pt>
                <c:pt idx="147">
                  <c:v>114.196771</c:v>
                </c:pt>
                <c:pt idx="148">
                  <c:v>86.748593999999997</c:v>
                </c:pt>
                <c:pt idx="149">
                  <c:v>112.155417</c:v>
                </c:pt>
                <c:pt idx="150">
                  <c:v>105.480782</c:v>
                </c:pt>
                <c:pt idx="151">
                  <c:v>119.057813</c:v>
                </c:pt>
                <c:pt idx="152">
                  <c:v>129.131719</c:v>
                </c:pt>
                <c:pt idx="153">
                  <c:v>116.32557199999999</c:v>
                </c:pt>
                <c:pt idx="154">
                  <c:v>98.648386000000002</c:v>
                </c:pt>
                <c:pt idx="155">
                  <c:v>99.656874999999999</c:v>
                </c:pt>
                <c:pt idx="156">
                  <c:v>106.04760400000001</c:v>
                </c:pt>
                <c:pt idx="157">
                  <c:v>155.67083300000002</c:v>
                </c:pt>
                <c:pt idx="158">
                  <c:v>123.631666</c:v>
                </c:pt>
                <c:pt idx="159">
                  <c:v>134.36911499999999</c:v>
                </c:pt>
                <c:pt idx="160">
                  <c:v>167.58583300000001</c:v>
                </c:pt>
                <c:pt idx="161">
                  <c:v>128.24125000000001</c:v>
                </c:pt>
                <c:pt idx="162">
                  <c:v>122.13114599999999</c:v>
                </c:pt>
                <c:pt idx="163">
                  <c:v>107.83359399999999</c:v>
                </c:pt>
                <c:pt idx="164">
                  <c:v>165.86880199999999</c:v>
                </c:pt>
                <c:pt idx="165">
                  <c:v>97.416561999999999</c:v>
                </c:pt>
                <c:pt idx="166">
                  <c:v>84.406458000000001</c:v>
                </c:pt>
                <c:pt idx="167">
                  <c:v>110.02973900000001</c:v>
                </c:pt>
                <c:pt idx="168">
                  <c:v>97.237604000000005</c:v>
                </c:pt>
                <c:pt idx="169">
                  <c:v>143.93375</c:v>
                </c:pt>
                <c:pt idx="170">
                  <c:v>121.117656</c:v>
                </c:pt>
                <c:pt idx="171">
                  <c:v>129.40875</c:v>
                </c:pt>
                <c:pt idx="172">
                  <c:v>103.06874999999999</c:v>
                </c:pt>
                <c:pt idx="173">
                  <c:v>120.917395</c:v>
                </c:pt>
                <c:pt idx="174">
                  <c:v>132.50260399999999</c:v>
                </c:pt>
                <c:pt idx="175">
                  <c:v>99.986249999999998</c:v>
                </c:pt>
                <c:pt idx="176">
                  <c:v>93.858645999999993</c:v>
                </c:pt>
                <c:pt idx="177">
                  <c:v>122.17671899999999</c:v>
                </c:pt>
                <c:pt idx="178">
                  <c:v>136.67765700000001</c:v>
                </c:pt>
                <c:pt idx="179">
                  <c:v>130.04025999999999</c:v>
                </c:pt>
                <c:pt idx="180">
                  <c:v>127.53994800000001</c:v>
                </c:pt>
                <c:pt idx="181">
                  <c:v>127.90677099999999</c:v>
                </c:pt>
                <c:pt idx="182">
                  <c:v>119.585469</c:v>
                </c:pt>
                <c:pt idx="183">
                  <c:v>93.79989599999999</c:v>
                </c:pt>
                <c:pt idx="184">
                  <c:v>103.535781</c:v>
                </c:pt>
                <c:pt idx="185">
                  <c:v>81.988697999999999</c:v>
                </c:pt>
                <c:pt idx="186">
                  <c:v>107.741406</c:v>
                </c:pt>
                <c:pt idx="187">
                  <c:v>125.097083</c:v>
                </c:pt>
                <c:pt idx="188">
                  <c:v>133.273021</c:v>
                </c:pt>
                <c:pt idx="189">
                  <c:v>98.221665999999999</c:v>
                </c:pt>
                <c:pt idx="190">
                  <c:v>109.90343799999999</c:v>
                </c:pt>
                <c:pt idx="191">
                  <c:v>131.200729</c:v>
                </c:pt>
                <c:pt idx="192">
                  <c:v>132.865781</c:v>
                </c:pt>
                <c:pt idx="193">
                  <c:v>129.31468699999999</c:v>
                </c:pt>
                <c:pt idx="194">
                  <c:v>116.877865</c:v>
                </c:pt>
                <c:pt idx="195">
                  <c:v>130.58166599999998</c:v>
                </c:pt>
                <c:pt idx="196">
                  <c:v>112.64260400000001</c:v>
                </c:pt>
                <c:pt idx="197">
                  <c:v>124.54968700000001</c:v>
                </c:pt>
                <c:pt idx="198">
                  <c:v>113.52354200000001</c:v>
                </c:pt>
                <c:pt idx="199">
                  <c:v>135.22020800000001</c:v>
                </c:pt>
                <c:pt idx="200">
                  <c:v>132.17338599999999</c:v>
                </c:pt>
                <c:pt idx="201">
                  <c:v>120.36567699999999</c:v>
                </c:pt>
                <c:pt idx="202">
                  <c:v>154.24890599999998</c:v>
                </c:pt>
                <c:pt idx="203">
                  <c:v>124.93552000000001</c:v>
                </c:pt>
                <c:pt idx="204">
                  <c:v>139.82656299999999</c:v>
                </c:pt>
                <c:pt idx="205">
                  <c:v>103.577708</c:v>
                </c:pt>
                <c:pt idx="206">
                  <c:v>124.359375</c:v>
                </c:pt>
                <c:pt idx="207">
                  <c:v>123.555104</c:v>
                </c:pt>
                <c:pt idx="208">
                  <c:v>141.85010399999999</c:v>
                </c:pt>
                <c:pt idx="209">
                  <c:v>82.653385</c:v>
                </c:pt>
                <c:pt idx="210">
                  <c:v>160.408334</c:v>
                </c:pt>
                <c:pt idx="211">
                  <c:v>147.07124999999999</c:v>
                </c:pt>
                <c:pt idx="212">
                  <c:v>118.82776</c:v>
                </c:pt>
                <c:pt idx="213">
                  <c:v>88.084999999999994</c:v>
                </c:pt>
                <c:pt idx="214">
                  <c:v>126.288594</c:v>
                </c:pt>
                <c:pt idx="215">
                  <c:v>148.28973999999999</c:v>
                </c:pt>
                <c:pt idx="216">
                  <c:v>148.65036499999999</c:v>
                </c:pt>
                <c:pt idx="217">
                  <c:v>104.295677</c:v>
                </c:pt>
                <c:pt idx="218">
                  <c:v>116.593906</c:v>
                </c:pt>
                <c:pt idx="219">
                  <c:v>88.768281000000002</c:v>
                </c:pt>
                <c:pt idx="220">
                  <c:v>117.15781200000001</c:v>
                </c:pt>
                <c:pt idx="221">
                  <c:v>116.783281</c:v>
                </c:pt>
                <c:pt idx="222">
                  <c:v>111.500781</c:v>
                </c:pt>
                <c:pt idx="223">
                  <c:v>123.155052</c:v>
                </c:pt>
                <c:pt idx="224">
                  <c:v>113.84796899999999</c:v>
                </c:pt>
                <c:pt idx="225">
                  <c:v>114.704583</c:v>
                </c:pt>
                <c:pt idx="226">
                  <c:v>97.766823000000002</c:v>
                </c:pt>
                <c:pt idx="227">
                  <c:v>112.12036500000001</c:v>
                </c:pt>
                <c:pt idx="228">
                  <c:v>123.27536500000001</c:v>
                </c:pt>
                <c:pt idx="229">
                  <c:v>118.06062399999999</c:v>
                </c:pt>
                <c:pt idx="230">
                  <c:v>92.971301999999994</c:v>
                </c:pt>
                <c:pt idx="231">
                  <c:v>142.68171900000002</c:v>
                </c:pt>
                <c:pt idx="232">
                  <c:v>127.800729</c:v>
                </c:pt>
                <c:pt idx="233">
                  <c:v>96.151615000000007</c:v>
                </c:pt>
                <c:pt idx="234">
                  <c:v>102.23630199999999</c:v>
                </c:pt>
                <c:pt idx="235">
                  <c:v>127.068855</c:v>
                </c:pt>
                <c:pt idx="236">
                  <c:v>97.511144999999999</c:v>
                </c:pt>
                <c:pt idx="237">
                  <c:v>121.607083</c:v>
                </c:pt>
                <c:pt idx="238">
                  <c:v>137.33098999999999</c:v>
                </c:pt>
                <c:pt idx="239">
                  <c:v>167.21125000000001</c:v>
                </c:pt>
                <c:pt idx="240">
                  <c:v>114.54635400000001</c:v>
                </c:pt>
                <c:pt idx="241">
                  <c:v>137.32052100000001</c:v>
                </c:pt>
                <c:pt idx="242">
                  <c:v>94.603384999999989</c:v>
                </c:pt>
                <c:pt idx="243">
                  <c:v>138.53609400000002</c:v>
                </c:pt>
                <c:pt idx="244">
                  <c:v>101.64234399999999</c:v>
                </c:pt>
                <c:pt idx="245">
                  <c:v>115.71322900000001</c:v>
                </c:pt>
                <c:pt idx="246">
                  <c:v>134.351719</c:v>
                </c:pt>
                <c:pt idx="247">
                  <c:v>135.367604</c:v>
                </c:pt>
                <c:pt idx="248">
                  <c:v>157.979635</c:v>
                </c:pt>
                <c:pt idx="249">
                  <c:v>95.178229000000002</c:v>
                </c:pt>
                <c:pt idx="250">
                  <c:v>135.17666699999998</c:v>
                </c:pt>
                <c:pt idx="251">
                  <c:v>116.40593700000001</c:v>
                </c:pt>
                <c:pt idx="252">
                  <c:v>132.40734400000002</c:v>
                </c:pt>
                <c:pt idx="253">
                  <c:v>110.09526</c:v>
                </c:pt>
                <c:pt idx="254">
                  <c:v>114.053073</c:v>
                </c:pt>
                <c:pt idx="255">
                  <c:v>125.964322</c:v>
                </c:pt>
                <c:pt idx="256">
                  <c:v>128.91427000000002</c:v>
                </c:pt>
                <c:pt idx="257">
                  <c:v>90.976354999999998</c:v>
                </c:pt>
                <c:pt idx="258">
                  <c:v>76.723593999999991</c:v>
                </c:pt>
                <c:pt idx="259">
                  <c:v>135.83192700000001</c:v>
                </c:pt>
                <c:pt idx="260">
                  <c:v>121.20572900000001</c:v>
                </c:pt>
                <c:pt idx="261">
                  <c:v>116.338697</c:v>
                </c:pt>
                <c:pt idx="262">
                  <c:v>130.920625</c:v>
                </c:pt>
                <c:pt idx="263">
                  <c:v>136.61921799999999</c:v>
                </c:pt>
                <c:pt idx="264">
                  <c:v>145.55619799999999</c:v>
                </c:pt>
                <c:pt idx="265">
                  <c:v>79.998854000000009</c:v>
                </c:pt>
                <c:pt idx="266">
                  <c:v>130.11567700000001</c:v>
                </c:pt>
                <c:pt idx="267">
                  <c:v>130.25552099999999</c:v>
                </c:pt>
                <c:pt idx="268">
                  <c:v>109.814948</c:v>
                </c:pt>
                <c:pt idx="269">
                  <c:v>136.661666</c:v>
                </c:pt>
                <c:pt idx="270">
                  <c:v>130.75812500000001</c:v>
                </c:pt>
                <c:pt idx="271">
                  <c:v>102.43901099999999</c:v>
                </c:pt>
                <c:pt idx="272">
                  <c:v>143.815573</c:v>
                </c:pt>
                <c:pt idx="273">
                  <c:v>103.816979</c:v>
                </c:pt>
                <c:pt idx="274">
                  <c:v>156.03968799999998</c:v>
                </c:pt>
                <c:pt idx="275">
                  <c:v>137.778333</c:v>
                </c:pt>
                <c:pt idx="276">
                  <c:v>140.61828199999999</c:v>
                </c:pt>
                <c:pt idx="277">
                  <c:v>145.28895800000001</c:v>
                </c:pt>
                <c:pt idx="278">
                  <c:v>190.12</c:v>
                </c:pt>
                <c:pt idx="279">
                  <c:v>136.06296900000001</c:v>
                </c:pt>
                <c:pt idx="280">
                  <c:v>120.077709</c:v>
                </c:pt>
                <c:pt idx="281">
                  <c:v>232.37505199999998</c:v>
                </c:pt>
                <c:pt idx="282">
                  <c:v>143.591511</c:v>
                </c:pt>
                <c:pt idx="283">
                  <c:v>131.81270900000001</c:v>
                </c:pt>
                <c:pt idx="284">
                  <c:v>155.380989</c:v>
                </c:pt>
                <c:pt idx="285">
                  <c:v>175.936927</c:v>
                </c:pt>
                <c:pt idx="286">
                  <c:v>195.67901000000001</c:v>
                </c:pt>
                <c:pt idx="287">
                  <c:v>151.84953099999998</c:v>
                </c:pt>
                <c:pt idx="288">
                  <c:v>139.09093799999999</c:v>
                </c:pt>
                <c:pt idx="289">
                  <c:v>156.43104099999999</c:v>
                </c:pt>
                <c:pt idx="290">
                  <c:v>184.804011</c:v>
                </c:pt>
                <c:pt idx="291">
                  <c:v>115.812135</c:v>
                </c:pt>
                <c:pt idx="292">
                  <c:v>112.781406</c:v>
                </c:pt>
                <c:pt idx="293">
                  <c:v>69.894791999999995</c:v>
                </c:pt>
                <c:pt idx="294">
                  <c:v>90.621614000000008</c:v>
                </c:pt>
                <c:pt idx="295">
                  <c:v>84.970051999999995</c:v>
                </c:pt>
                <c:pt idx="296">
                  <c:v>145.697135</c:v>
                </c:pt>
                <c:pt idx="297">
                  <c:v>92.307292000000004</c:v>
                </c:pt>
                <c:pt idx="298">
                  <c:v>119.17828200000001</c:v>
                </c:pt>
                <c:pt idx="299">
                  <c:v>1.2708000000000001E-2</c:v>
                </c:pt>
                <c:pt idx="300">
                  <c:v>163.13520800000001</c:v>
                </c:pt>
                <c:pt idx="301">
                  <c:v>195.03817699999999</c:v>
                </c:pt>
                <c:pt idx="302">
                  <c:v>178.34729199999998</c:v>
                </c:pt>
                <c:pt idx="303">
                  <c:v>161.60083300000002</c:v>
                </c:pt>
                <c:pt idx="304">
                  <c:v>215.51859400000001</c:v>
                </c:pt>
                <c:pt idx="305">
                  <c:v>159.258385</c:v>
                </c:pt>
                <c:pt idx="306">
                  <c:v>210.89937499999999</c:v>
                </c:pt>
                <c:pt idx="307">
                  <c:v>178.77156200000002</c:v>
                </c:pt>
                <c:pt idx="308">
                  <c:v>201.09161399999999</c:v>
                </c:pt>
                <c:pt idx="309">
                  <c:v>175.68770800000001</c:v>
                </c:pt>
                <c:pt idx="310">
                  <c:v>205.08041599999999</c:v>
                </c:pt>
                <c:pt idx="311">
                  <c:v>181.87614600000001</c:v>
                </c:pt>
                <c:pt idx="312">
                  <c:v>209.25369800000001</c:v>
                </c:pt>
                <c:pt idx="313">
                  <c:v>136.281927</c:v>
                </c:pt>
                <c:pt idx="314">
                  <c:v>79.024582999999993</c:v>
                </c:pt>
                <c:pt idx="315">
                  <c:v>87.395364000000001</c:v>
                </c:pt>
                <c:pt idx="316">
                  <c:v>127.507031</c:v>
                </c:pt>
                <c:pt idx="317">
                  <c:v>124.26406299999999</c:v>
                </c:pt>
                <c:pt idx="318">
                  <c:v>95.800834000000009</c:v>
                </c:pt>
                <c:pt idx="319">
                  <c:v>81.489530999999999</c:v>
                </c:pt>
                <c:pt idx="320">
                  <c:v>93.603958000000006</c:v>
                </c:pt>
                <c:pt idx="321">
                  <c:v>148.18656200000001</c:v>
                </c:pt>
                <c:pt idx="322">
                  <c:v>153.90307199999998</c:v>
                </c:pt>
                <c:pt idx="323">
                  <c:v>95.608229000000009</c:v>
                </c:pt>
                <c:pt idx="324">
                  <c:v>123.687656</c:v>
                </c:pt>
                <c:pt idx="325">
                  <c:v>105.312135</c:v>
                </c:pt>
                <c:pt idx="326">
                  <c:v>98.631145999999987</c:v>
                </c:pt>
                <c:pt idx="327">
                  <c:v>88.302604000000002</c:v>
                </c:pt>
                <c:pt idx="328">
                  <c:v>96.670572000000007</c:v>
                </c:pt>
                <c:pt idx="329">
                  <c:v>170.01750000000001</c:v>
                </c:pt>
                <c:pt idx="330">
                  <c:v>87.396354000000002</c:v>
                </c:pt>
                <c:pt idx="331">
                  <c:v>105.677761</c:v>
                </c:pt>
                <c:pt idx="332">
                  <c:v>152.016198</c:v>
                </c:pt>
                <c:pt idx="333">
                  <c:v>218.15041699999998</c:v>
                </c:pt>
                <c:pt idx="334">
                  <c:v>116.992812</c:v>
                </c:pt>
                <c:pt idx="335">
                  <c:v>58.769167000000003</c:v>
                </c:pt>
                <c:pt idx="336">
                  <c:v>64.945417000000006</c:v>
                </c:pt>
                <c:pt idx="337">
                  <c:v>89.562604000000007</c:v>
                </c:pt>
                <c:pt idx="338">
                  <c:v>58.440260000000002</c:v>
                </c:pt>
                <c:pt idx="339">
                  <c:v>99.423592999999997</c:v>
                </c:pt>
                <c:pt idx="340">
                  <c:v>92.423176999999995</c:v>
                </c:pt>
                <c:pt idx="341">
                  <c:v>110.657708</c:v>
                </c:pt>
                <c:pt idx="342">
                  <c:v>180.84880200000001</c:v>
                </c:pt>
                <c:pt idx="343">
                  <c:v>115.58833300000001</c:v>
                </c:pt>
                <c:pt idx="344">
                  <c:v>105.68197900000001</c:v>
                </c:pt>
                <c:pt idx="345">
                  <c:v>120.155781</c:v>
                </c:pt>
                <c:pt idx="346">
                  <c:v>135.74447899999998</c:v>
                </c:pt>
                <c:pt idx="347">
                  <c:v>102.49192699999999</c:v>
                </c:pt>
                <c:pt idx="348">
                  <c:v>145.320313</c:v>
                </c:pt>
                <c:pt idx="349">
                  <c:v>117.04598900000001</c:v>
                </c:pt>
                <c:pt idx="350">
                  <c:v>140.37838600000001</c:v>
                </c:pt>
                <c:pt idx="351">
                  <c:v>133.432344</c:v>
                </c:pt>
                <c:pt idx="352">
                  <c:v>148.61796900000002</c:v>
                </c:pt>
                <c:pt idx="353">
                  <c:v>131.05000000000001</c:v>
                </c:pt>
                <c:pt idx="354">
                  <c:v>136.34104199999999</c:v>
                </c:pt>
                <c:pt idx="355">
                  <c:v>154.46473999999998</c:v>
                </c:pt>
                <c:pt idx="356">
                  <c:v>115.836563</c:v>
                </c:pt>
                <c:pt idx="357">
                  <c:v>120.91025999999999</c:v>
                </c:pt>
                <c:pt idx="358">
                  <c:v>141.947812</c:v>
                </c:pt>
                <c:pt idx="359">
                  <c:v>123.86932300000001</c:v>
                </c:pt>
                <c:pt idx="360">
                  <c:v>102.004375</c:v>
                </c:pt>
                <c:pt idx="361">
                  <c:v>123.51046799999999</c:v>
                </c:pt>
                <c:pt idx="362">
                  <c:v>102.27166700000001</c:v>
                </c:pt>
                <c:pt idx="363">
                  <c:v>98.142134999999996</c:v>
                </c:pt>
                <c:pt idx="364">
                  <c:v>129.325469</c:v>
                </c:pt>
                <c:pt idx="365">
                  <c:v>109.57499899999999</c:v>
                </c:pt>
                <c:pt idx="366">
                  <c:v>118.27723899999999</c:v>
                </c:pt>
                <c:pt idx="367">
                  <c:v>101.080156</c:v>
                </c:pt>
                <c:pt idx="368">
                  <c:v>102.20099</c:v>
                </c:pt>
                <c:pt idx="369">
                  <c:v>126.794166</c:v>
                </c:pt>
                <c:pt idx="370">
                  <c:v>100.114375</c:v>
                </c:pt>
                <c:pt idx="371">
                  <c:v>120.90739599999999</c:v>
                </c:pt>
                <c:pt idx="372">
                  <c:v>116.730886</c:v>
                </c:pt>
                <c:pt idx="373">
                  <c:v>127.75427000000001</c:v>
                </c:pt>
                <c:pt idx="374">
                  <c:v>78.693957999999995</c:v>
                </c:pt>
                <c:pt idx="375">
                  <c:v>133.035416</c:v>
                </c:pt>
                <c:pt idx="376">
                  <c:v>114.36171899999999</c:v>
                </c:pt>
                <c:pt idx="377">
                  <c:v>98.900207999999992</c:v>
                </c:pt>
                <c:pt idx="378">
                  <c:v>109.770261</c:v>
                </c:pt>
                <c:pt idx="379">
                  <c:v>120.363333</c:v>
                </c:pt>
                <c:pt idx="380">
                  <c:v>117.66932300000001</c:v>
                </c:pt>
                <c:pt idx="381">
                  <c:v>71.007344000000003</c:v>
                </c:pt>
                <c:pt idx="382">
                  <c:v>127.546198</c:v>
                </c:pt>
                <c:pt idx="383">
                  <c:v>108.576094</c:v>
                </c:pt>
                <c:pt idx="384">
                  <c:v>99.021405999999999</c:v>
                </c:pt>
                <c:pt idx="385">
                  <c:v>122.981875</c:v>
                </c:pt>
                <c:pt idx="386">
                  <c:v>149.308177</c:v>
                </c:pt>
                <c:pt idx="387">
                  <c:v>118.852813</c:v>
                </c:pt>
                <c:pt idx="388">
                  <c:v>114.953333</c:v>
                </c:pt>
                <c:pt idx="389">
                  <c:v>115.827291</c:v>
                </c:pt>
                <c:pt idx="390">
                  <c:v>124.11791700000001</c:v>
                </c:pt>
                <c:pt idx="391">
                  <c:v>127.27885400000001</c:v>
                </c:pt>
                <c:pt idx="392">
                  <c:v>133.46421900000001</c:v>
                </c:pt>
                <c:pt idx="393">
                  <c:v>100.765677</c:v>
                </c:pt>
                <c:pt idx="394">
                  <c:v>144.44682299999999</c:v>
                </c:pt>
                <c:pt idx="395">
                  <c:v>84.408749999999998</c:v>
                </c:pt>
                <c:pt idx="396">
                  <c:v>131.801198</c:v>
                </c:pt>
                <c:pt idx="397">
                  <c:v>120.11958300000001</c:v>
                </c:pt>
                <c:pt idx="398">
                  <c:v>171.00375</c:v>
                </c:pt>
                <c:pt idx="399">
                  <c:v>118.50281200000001</c:v>
                </c:pt>
                <c:pt idx="400">
                  <c:v>130.71640600000001</c:v>
                </c:pt>
                <c:pt idx="401">
                  <c:v>158.76958400000001</c:v>
                </c:pt>
                <c:pt idx="402">
                  <c:v>125.923489</c:v>
                </c:pt>
                <c:pt idx="403">
                  <c:v>74.210363999999998</c:v>
                </c:pt>
                <c:pt idx="404">
                  <c:v>117.44010400000001</c:v>
                </c:pt>
                <c:pt idx="405">
                  <c:v>132.08979199999999</c:v>
                </c:pt>
                <c:pt idx="406">
                  <c:v>88.222395000000006</c:v>
                </c:pt>
                <c:pt idx="407">
                  <c:v>135.949791</c:v>
                </c:pt>
                <c:pt idx="408">
                  <c:v>96.843437999999992</c:v>
                </c:pt>
                <c:pt idx="409">
                  <c:v>116.504895</c:v>
                </c:pt>
                <c:pt idx="410">
                  <c:v>119.67979200000001</c:v>
                </c:pt>
                <c:pt idx="411">
                  <c:v>116.293958</c:v>
                </c:pt>
                <c:pt idx="412">
                  <c:v>107.73052</c:v>
                </c:pt>
                <c:pt idx="413">
                  <c:v>110.857761</c:v>
                </c:pt>
                <c:pt idx="414">
                  <c:v>121.08520900000001</c:v>
                </c:pt>
                <c:pt idx="415">
                  <c:v>111.317136</c:v>
                </c:pt>
                <c:pt idx="416">
                  <c:v>130.21239599999998</c:v>
                </c:pt>
                <c:pt idx="417">
                  <c:v>117.71572900000001</c:v>
                </c:pt>
                <c:pt idx="418">
                  <c:v>126.98125</c:v>
                </c:pt>
                <c:pt idx="419">
                  <c:v>124.08156299999999</c:v>
                </c:pt>
                <c:pt idx="420">
                  <c:v>111.97583299999999</c:v>
                </c:pt>
                <c:pt idx="421">
                  <c:v>105.485052</c:v>
                </c:pt>
                <c:pt idx="422">
                  <c:v>147.18578099999999</c:v>
                </c:pt>
                <c:pt idx="423">
                  <c:v>140.75510500000001</c:v>
                </c:pt>
                <c:pt idx="424">
                  <c:v>119.03442699999999</c:v>
                </c:pt>
                <c:pt idx="425">
                  <c:v>136.28354199999998</c:v>
                </c:pt>
                <c:pt idx="426">
                  <c:v>133.24286499999999</c:v>
                </c:pt>
                <c:pt idx="427">
                  <c:v>143.83109400000001</c:v>
                </c:pt>
                <c:pt idx="428">
                  <c:v>173.489687</c:v>
                </c:pt>
                <c:pt idx="429">
                  <c:v>138.73500000000001</c:v>
                </c:pt>
                <c:pt idx="430">
                  <c:v>131.814739</c:v>
                </c:pt>
                <c:pt idx="431">
                  <c:v>121.096042</c:v>
                </c:pt>
                <c:pt idx="432">
                  <c:v>107.77583300000001</c:v>
                </c:pt>
                <c:pt idx="433">
                  <c:v>146.19760399999998</c:v>
                </c:pt>
                <c:pt idx="434">
                  <c:v>129.53505200000001</c:v>
                </c:pt>
                <c:pt idx="435">
                  <c:v>127.75135400000001</c:v>
                </c:pt>
                <c:pt idx="436">
                  <c:v>117.932917</c:v>
                </c:pt>
                <c:pt idx="437">
                  <c:v>102.99104200000001</c:v>
                </c:pt>
                <c:pt idx="438">
                  <c:v>112.575417</c:v>
                </c:pt>
                <c:pt idx="439">
                  <c:v>113.07755299999999</c:v>
                </c:pt>
                <c:pt idx="440">
                  <c:v>98.580053000000007</c:v>
                </c:pt>
                <c:pt idx="441">
                  <c:v>136.27979199999999</c:v>
                </c:pt>
                <c:pt idx="442">
                  <c:v>128.175781</c:v>
                </c:pt>
                <c:pt idx="443">
                  <c:v>122.603959</c:v>
                </c:pt>
                <c:pt idx="444">
                  <c:v>103.41869800000001</c:v>
                </c:pt>
                <c:pt idx="445">
                  <c:v>109.91619800000001</c:v>
                </c:pt>
                <c:pt idx="446">
                  <c:v>93.155676999999997</c:v>
                </c:pt>
                <c:pt idx="447">
                  <c:v>124.651042</c:v>
                </c:pt>
                <c:pt idx="448">
                  <c:v>80.802084000000008</c:v>
                </c:pt>
                <c:pt idx="449">
                  <c:v>107.94604099999999</c:v>
                </c:pt>
                <c:pt idx="450">
                  <c:v>105.747916</c:v>
                </c:pt>
                <c:pt idx="451">
                  <c:v>101.40776</c:v>
                </c:pt>
                <c:pt idx="452">
                  <c:v>120.535729</c:v>
                </c:pt>
                <c:pt idx="453">
                  <c:v>132.60567699999999</c:v>
                </c:pt>
                <c:pt idx="454">
                  <c:v>55.242552000000003</c:v>
                </c:pt>
                <c:pt idx="455">
                  <c:v>74.718906000000004</c:v>
                </c:pt>
                <c:pt idx="456">
                  <c:v>106.204532</c:v>
                </c:pt>
                <c:pt idx="457">
                  <c:v>108.396458</c:v>
                </c:pt>
                <c:pt idx="458">
                  <c:v>101.487448</c:v>
                </c:pt>
                <c:pt idx="459">
                  <c:v>88.410781</c:v>
                </c:pt>
                <c:pt idx="460">
                  <c:v>100.990781</c:v>
                </c:pt>
                <c:pt idx="461">
                  <c:v>133.76234299999999</c:v>
                </c:pt>
                <c:pt idx="462">
                  <c:v>112.032656</c:v>
                </c:pt>
                <c:pt idx="463">
                  <c:v>101.44073</c:v>
                </c:pt>
                <c:pt idx="464">
                  <c:v>133.44833300000002</c:v>
                </c:pt>
                <c:pt idx="465">
                  <c:v>114.66150999999999</c:v>
                </c:pt>
                <c:pt idx="466">
                  <c:v>105.23630199999999</c:v>
                </c:pt>
                <c:pt idx="467">
                  <c:v>117.50817699999999</c:v>
                </c:pt>
                <c:pt idx="468">
                  <c:v>87.127448000000001</c:v>
                </c:pt>
                <c:pt idx="469">
                  <c:v>121.350469</c:v>
                </c:pt>
                <c:pt idx="470">
                  <c:v>109.233594</c:v>
                </c:pt>
                <c:pt idx="471">
                  <c:v>112.18052</c:v>
                </c:pt>
                <c:pt idx="472">
                  <c:v>181.74687499999999</c:v>
                </c:pt>
                <c:pt idx="473">
                  <c:v>176.212084</c:v>
                </c:pt>
                <c:pt idx="474">
                  <c:v>143.10385399999998</c:v>
                </c:pt>
                <c:pt idx="475">
                  <c:v>166.019531</c:v>
                </c:pt>
                <c:pt idx="476">
                  <c:v>148.9375</c:v>
                </c:pt>
                <c:pt idx="477">
                  <c:v>184.49572899999998</c:v>
                </c:pt>
                <c:pt idx="478">
                  <c:v>133.962604</c:v>
                </c:pt>
                <c:pt idx="479">
                  <c:v>153.05812499999999</c:v>
                </c:pt>
                <c:pt idx="480">
                  <c:v>144.82442699999999</c:v>
                </c:pt>
                <c:pt idx="481">
                  <c:v>158.768438</c:v>
                </c:pt>
                <c:pt idx="482">
                  <c:v>166.87348900000001</c:v>
                </c:pt>
                <c:pt idx="483">
                  <c:v>153.165313</c:v>
                </c:pt>
                <c:pt idx="484">
                  <c:v>130.40125</c:v>
                </c:pt>
                <c:pt idx="485">
                  <c:v>116.89322900000001</c:v>
                </c:pt>
                <c:pt idx="486">
                  <c:v>195.42484299999998</c:v>
                </c:pt>
                <c:pt idx="487">
                  <c:v>103.620834</c:v>
                </c:pt>
                <c:pt idx="488">
                  <c:v>78.150990000000007</c:v>
                </c:pt>
                <c:pt idx="489">
                  <c:v>115.36463499999999</c:v>
                </c:pt>
                <c:pt idx="490">
                  <c:v>137.23551999999998</c:v>
                </c:pt>
                <c:pt idx="491">
                  <c:v>122.22744800000001</c:v>
                </c:pt>
                <c:pt idx="492">
                  <c:v>164.31588500000001</c:v>
                </c:pt>
                <c:pt idx="493">
                  <c:v>159.861459</c:v>
                </c:pt>
                <c:pt idx="494">
                  <c:v>122.997865</c:v>
                </c:pt>
                <c:pt idx="495">
                  <c:v>122.496719</c:v>
                </c:pt>
                <c:pt idx="496">
                  <c:v>151.09072899999998</c:v>
                </c:pt>
                <c:pt idx="497">
                  <c:v>123.45609399999999</c:v>
                </c:pt>
                <c:pt idx="498">
                  <c:v>126.189635</c:v>
                </c:pt>
                <c:pt idx="499">
                  <c:v>176.75984400000002</c:v>
                </c:pt>
                <c:pt idx="500">
                  <c:v>111.830209</c:v>
                </c:pt>
                <c:pt idx="501">
                  <c:v>116.659583</c:v>
                </c:pt>
                <c:pt idx="502">
                  <c:v>99.406510999999995</c:v>
                </c:pt>
                <c:pt idx="503">
                  <c:v>118.923281</c:v>
                </c:pt>
                <c:pt idx="504">
                  <c:v>127.295834</c:v>
                </c:pt>
                <c:pt idx="505">
                  <c:v>120.14057200000001</c:v>
                </c:pt>
                <c:pt idx="506">
                  <c:v>117.102969</c:v>
                </c:pt>
                <c:pt idx="507">
                  <c:v>93.073698000000007</c:v>
                </c:pt>
                <c:pt idx="508">
                  <c:v>102.035781</c:v>
                </c:pt>
                <c:pt idx="509">
                  <c:v>115.842968</c:v>
                </c:pt>
                <c:pt idx="510">
                  <c:v>83.735781000000003</c:v>
                </c:pt>
                <c:pt idx="511">
                  <c:v>86.360416999999998</c:v>
                </c:pt>
                <c:pt idx="512">
                  <c:v>112.391823</c:v>
                </c:pt>
                <c:pt idx="513">
                  <c:v>84.85182300000001</c:v>
                </c:pt>
                <c:pt idx="514">
                  <c:v>90.43531200000001</c:v>
                </c:pt>
                <c:pt idx="515">
                  <c:v>96.535104000000004</c:v>
                </c:pt>
                <c:pt idx="516">
                  <c:v>108.355677</c:v>
                </c:pt>
                <c:pt idx="517">
                  <c:v>106.859166</c:v>
                </c:pt>
                <c:pt idx="518">
                  <c:v>145.93322899999998</c:v>
                </c:pt>
                <c:pt idx="519">
                  <c:v>165.11057300000002</c:v>
                </c:pt>
                <c:pt idx="520">
                  <c:v>140.05796799999999</c:v>
                </c:pt>
                <c:pt idx="521">
                  <c:v>127.38369800000001</c:v>
                </c:pt>
                <c:pt idx="522">
                  <c:v>142.37187499999999</c:v>
                </c:pt>
                <c:pt idx="523">
                  <c:v>116.703542</c:v>
                </c:pt>
                <c:pt idx="524">
                  <c:v>110.281666</c:v>
                </c:pt>
                <c:pt idx="525">
                  <c:v>138.941562</c:v>
                </c:pt>
                <c:pt idx="526">
                  <c:v>135.71765599999998</c:v>
                </c:pt>
                <c:pt idx="527">
                  <c:v>144.436927</c:v>
                </c:pt>
                <c:pt idx="528">
                  <c:v>129.40281200000001</c:v>
                </c:pt>
                <c:pt idx="529">
                  <c:v>121.202708</c:v>
                </c:pt>
                <c:pt idx="530">
                  <c:v>136.96796900000001</c:v>
                </c:pt>
                <c:pt idx="531">
                  <c:v>127.358073</c:v>
                </c:pt>
                <c:pt idx="532">
                  <c:v>113.772188</c:v>
                </c:pt>
                <c:pt idx="533">
                  <c:v>115.321459</c:v>
                </c:pt>
                <c:pt idx="534">
                  <c:v>128.39156199999999</c:v>
                </c:pt>
                <c:pt idx="535">
                  <c:v>115.12364599999999</c:v>
                </c:pt>
                <c:pt idx="536">
                  <c:v>135.896354</c:v>
                </c:pt>
                <c:pt idx="537">
                  <c:v>140.650104</c:v>
                </c:pt>
                <c:pt idx="538">
                  <c:v>110.633906</c:v>
                </c:pt>
                <c:pt idx="539">
                  <c:v>141.69692699999999</c:v>
                </c:pt>
                <c:pt idx="540">
                  <c:v>98.664740000000009</c:v>
                </c:pt>
                <c:pt idx="541">
                  <c:v>101.52849000000001</c:v>
                </c:pt>
                <c:pt idx="542">
                  <c:v>104.010364</c:v>
                </c:pt>
                <c:pt idx="543">
                  <c:v>116.85073</c:v>
                </c:pt>
                <c:pt idx="544">
                  <c:v>119.24354099999999</c:v>
                </c:pt>
                <c:pt idx="545">
                  <c:v>142.60677100000001</c:v>
                </c:pt>
                <c:pt idx="546">
                  <c:v>122.011042</c:v>
                </c:pt>
                <c:pt idx="547">
                  <c:v>131.674948</c:v>
                </c:pt>
                <c:pt idx="548">
                  <c:v>135.902761</c:v>
                </c:pt>
                <c:pt idx="549">
                  <c:v>102.22947900000001</c:v>
                </c:pt>
                <c:pt idx="550">
                  <c:v>113.670834</c:v>
                </c:pt>
                <c:pt idx="551">
                  <c:v>144.85192699999999</c:v>
                </c:pt>
                <c:pt idx="552">
                  <c:v>123.65552099999999</c:v>
                </c:pt>
                <c:pt idx="553">
                  <c:v>67.753282000000013</c:v>
                </c:pt>
                <c:pt idx="554">
                  <c:v>127.884271</c:v>
                </c:pt>
                <c:pt idx="555">
                  <c:v>141.49182199999998</c:v>
                </c:pt>
                <c:pt idx="556">
                  <c:v>113.15218700000001</c:v>
                </c:pt>
                <c:pt idx="557">
                  <c:v>129.11505199999999</c:v>
                </c:pt>
                <c:pt idx="558">
                  <c:v>107.74062499999999</c:v>
                </c:pt>
                <c:pt idx="559">
                  <c:v>109.49052099999999</c:v>
                </c:pt>
                <c:pt idx="560">
                  <c:v>113.78281299999999</c:v>
                </c:pt>
                <c:pt idx="561">
                  <c:v>108.537239</c:v>
                </c:pt>
                <c:pt idx="562">
                  <c:v>132.88109299999999</c:v>
                </c:pt>
                <c:pt idx="563">
                  <c:v>117.799218</c:v>
                </c:pt>
                <c:pt idx="564">
                  <c:v>174.63593700000001</c:v>
                </c:pt>
                <c:pt idx="565">
                  <c:v>97.706823</c:v>
                </c:pt>
                <c:pt idx="566">
                  <c:v>147.84213600000001</c:v>
                </c:pt>
                <c:pt idx="567">
                  <c:v>154.22364499999998</c:v>
                </c:pt>
                <c:pt idx="568">
                  <c:v>121.07229099999999</c:v>
                </c:pt>
                <c:pt idx="569">
                  <c:v>140.28479199999998</c:v>
                </c:pt>
                <c:pt idx="570">
                  <c:v>143.77270800000002</c:v>
                </c:pt>
                <c:pt idx="571">
                  <c:v>175.18437499999999</c:v>
                </c:pt>
                <c:pt idx="572">
                  <c:v>113.17786500000001</c:v>
                </c:pt>
                <c:pt idx="573">
                  <c:v>119.88375000000001</c:v>
                </c:pt>
                <c:pt idx="574">
                  <c:v>109.117187</c:v>
                </c:pt>
                <c:pt idx="575">
                  <c:v>144.91453200000001</c:v>
                </c:pt>
                <c:pt idx="576">
                  <c:v>110.860417</c:v>
                </c:pt>
                <c:pt idx="577">
                  <c:v>148.635313</c:v>
                </c:pt>
                <c:pt idx="578">
                  <c:v>125.188906</c:v>
                </c:pt>
                <c:pt idx="579">
                  <c:v>89.772292000000007</c:v>
                </c:pt>
                <c:pt idx="580">
                  <c:v>128.710105</c:v>
                </c:pt>
                <c:pt idx="581">
                  <c:v>100.103542</c:v>
                </c:pt>
                <c:pt idx="582">
                  <c:v>139.06</c:v>
                </c:pt>
                <c:pt idx="583">
                  <c:v>114.62843799999999</c:v>
                </c:pt>
                <c:pt idx="584">
                  <c:v>107.99025999999999</c:v>
                </c:pt>
                <c:pt idx="585">
                  <c:v>89.083020999999988</c:v>
                </c:pt>
                <c:pt idx="586">
                  <c:v>86.220051999999995</c:v>
                </c:pt>
                <c:pt idx="587">
                  <c:v>123.167552</c:v>
                </c:pt>
                <c:pt idx="588">
                  <c:v>118.81984299999999</c:v>
                </c:pt>
                <c:pt idx="589">
                  <c:v>108.483125</c:v>
                </c:pt>
                <c:pt idx="590">
                  <c:v>92.145156</c:v>
                </c:pt>
                <c:pt idx="591">
                  <c:v>118.163906</c:v>
                </c:pt>
                <c:pt idx="592">
                  <c:v>135.21083300000001</c:v>
                </c:pt>
                <c:pt idx="593">
                  <c:v>106.046667</c:v>
                </c:pt>
                <c:pt idx="594">
                  <c:v>136.619688</c:v>
                </c:pt>
                <c:pt idx="595">
                  <c:v>127.93640600000001</c:v>
                </c:pt>
                <c:pt idx="596">
                  <c:v>137.034999</c:v>
                </c:pt>
                <c:pt idx="597">
                  <c:v>140.97046900000001</c:v>
                </c:pt>
                <c:pt idx="598">
                  <c:v>143.96505199999999</c:v>
                </c:pt>
                <c:pt idx="599">
                  <c:v>136.00749900000002</c:v>
                </c:pt>
                <c:pt idx="600">
                  <c:v>115.85593799999999</c:v>
                </c:pt>
                <c:pt idx="601">
                  <c:v>125.90968799999999</c:v>
                </c:pt>
                <c:pt idx="602">
                  <c:v>136.46109300000001</c:v>
                </c:pt>
                <c:pt idx="603">
                  <c:v>139.50604100000001</c:v>
                </c:pt>
                <c:pt idx="604">
                  <c:v>128.768125</c:v>
                </c:pt>
                <c:pt idx="605">
                  <c:v>139.144948</c:v>
                </c:pt>
                <c:pt idx="606">
                  <c:v>123.782083</c:v>
                </c:pt>
                <c:pt idx="607">
                  <c:v>107.30093799999999</c:v>
                </c:pt>
                <c:pt idx="608">
                  <c:v>144.19807299999999</c:v>
                </c:pt>
                <c:pt idx="609">
                  <c:v>107.85375000000001</c:v>
                </c:pt>
                <c:pt idx="610">
                  <c:v>109.646666</c:v>
                </c:pt>
                <c:pt idx="611">
                  <c:v>135.984635</c:v>
                </c:pt>
                <c:pt idx="612">
                  <c:v>136.23848999999998</c:v>
                </c:pt>
                <c:pt idx="613">
                  <c:v>136.07776000000001</c:v>
                </c:pt>
                <c:pt idx="614">
                  <c:v>122.57572900000001</c:v>
                </c:pt>
                <c:pt idx="615">
                  <c:v>119.68104200000001</c:v>
                </c:pt>
                <c:pt idx="616">
                  <c:v>121.91588499999999</c:v>
                </c:pt>
                <c:pt idx="617">
                  <c:v>140.17401000000001</c:v>
                </c:pt>
                <c:pt idx="618">
                  <c:v>114.129531</c:v>
                </c:pt>
                <c:pt idx="619">
                  <c:v>115.810833</c:v>
                </c:pt>
                <c:pt idx="620">
                  <c:v>113.436823</c:v>
                </c:pt>
                <c:pt idx="621">
                  <c:v>127.591615</c:v>
                </c:pt>
                <c:pt idx="622">
                  <c:v>100.860625</c:v>
                </c:pt>
                <c:pt idx="623">
                  <c:v>102.10474000000001</c:v>
                </c:pt>
                <c:pt idx="624">
                  <c:v>81.370363999999995</c:v>
                </c:pt>
                <c:pt idx="625">
                  <c:v>106.22911500000001</c:v>
                </c:pt>
                <c:pt idx="626">
                  <c:v>121.024739</c:v>
                </c:pt>
                <c:pt idx="627">
                  <c:v>111.515573</c:v>
                </c:pt>
                <c:pt idx="628">
                  <c:v>94.904270999999994</c:v>
                </c:pt>
                <c:pt idx="629">
                  <c:v>128.50453100000001</c:v>
                </c:pt>
                <c:pt idx="630">
                  <c:v>111.658385</c:v>
                </c:pt>
                <c:pt idx="631">
                  <c:v>103.923906</c:v>
                </c:pt>
                <c:pt idx="632">
                  <c:v>100.461094</c:v>
                </c:pt>
                <c:pt idx="633">
                  <c:v>140.61479199999999</c:v>
                </c:pt>
                <c:pt idx="634">
                  <c:v>116.06713499999999</c:v>
                </c:pt>
                <c:pt idx="635">
                  <c:v>109.149271</c:v>
                </c:pt>
                <c:pt idx="636">
                  <c:v>119.734583</c:v>
                </c:pt>
                <c:pt idx="637">
                  <c:v>137.38624999999999</c:v>
                </c:pt>
                <c:pt idx="638">
                  <c:v>102.92421899999999</c:v>
                </c:pt>
                <c:pt idx="639">
                  <c:v>136.97505200000001</c:v>
                </c:pt>
                <c:pt idx="640">
                  <c:v>86.383178000000001</c:v>
                </c:pt>
                <c:pt idx="641">
                  <c:v>115.61234399999999</c:v>
                </c:pt>
                <c:pt idx="642">
                  <c:v>131.59380199999998</c:v>
                </c:pt>
                <c:pt idx="643">
                  <c:v>108.86536500000001</c:v>
                </c:pt>
                <c:pt idx="644">
                  <c:v>108.176823</c:v>
                </c:pt>
                <c:pt idx="645">
                  <c:v>102.318438</c:v>
                </c:pt>
                <c:pt idx="646">
                  <c:v>139.74979199999999</c:v>
                </c:pt>
                <c:pt idx="647">
                  <c:v>122.33458299999999</c:v>
                </c:pt>
                <c:pt idx="648">
                  <c:v>146.228386</c:v>
                </c:pt>
                <c:pt idx="649">
                  <c:v>90.023386000000002</c:v>
                </c:pt>
                <c:pt idx="650">
                  <c:v>94.759009999999989</c:v>
                </c:pt>
                <c:pt idx="651">
                  <c:v>143.935833</c:v>
                </c:pt>
                <c:pt idx="652">
                  <c:v>103.301406</c:v>
                </c:pt>
                <c:pt idx="653">
                  <c:v>114.50088599999999</c:v>
                </c:pt>
                <c:pt idx="654">
                  <c:v>84.655104000000009</c:v>
                </c:pt>
                <c:pt idx="655">
                  <c:v>96.826979000000009</c:v>
                </c:pt>
                <c:pt idx="656">
                  <c:v>103.61364500000001</c:v>
                </c:pt>
                <c:pt idx="657">
                  <c:v>112.30432300000001</c:v>
                </c:pt>
                <c:pt idx="658">
                  <c:v>178.7775</c:v>
                </c:pt>
                <c:pt idx="659">
                  <c:v>155.66401000000002</c:v>
                </c:pt>
                <c:pt idx="660">
                  <c:v>192.70817700000001</c:v>
                </c:pt>
                <c:pt idx="661">
                  <c:v>131.95171900000003</c:v>
                </c:pt>
                <c:pt idx="662">
                  <c:v>100.423333</c:v>
                </c:pt>
                <c:pt idx="663">
                  <c:v>150.013229</c:v>
                </c:pt>
                <c:pt idx="664">
                  <c:v>146.20015599999999</c:v>
                </c:pt>
                <c:pt idx="665">
                  <c:v>186.77614600000001</c:v>
                </c:pt>
                <c:pt idx="666">
                  <c:v>205.12588500000001</c:v>
                </c:pt>
                <c:pt idx="667">
                  <c:v>168.67520800000003</c:v>
                </c:pt>
                <c:pt idx="668">
                  <c:v>96.813489000000004</c:v>
                </c:pt>
                <c:pt idx="669">
                  <c:v>98.485781000000003</c:v>
                </c:pt>
                <c:pt idx="670">
                  <c:v>126.32739599999999</c:v>
                </c:pt>
                <c:pt idx="671">
                  <c:v>2.0729000000000001E-2</c:v>
                </c:pt>
                <c:pt idx="672">
                  <c:v>78.959426999999991</c:v>
                </c:pt>
                <c:pt idx="673">
                  <c:v>104.500469</c:v>
                </c:pt>
                <c:pt idx="674">
                  <c:v>105.26286500000001</c:v>
                </c:pt>
                <c:pt idx="675">
                  <c:v>113.879114</c:v>
                </c:pt>
                <c:pt idx="676">
                  <c:v>126.340052</c:v>
                </c:pt>
                <c:pt idx="677">
                  <c:v>140.65562499999999</c:v>
                </c:pt>
                <c:pt idx="678">
                  <c:v>123.99578100000001</c:v>
                </c:pt>
                <c:pt idx="679">
                  <c:v>128.653593</c:v>
                </c:pt>
                <c:pt idx="680">
                  <c:v>89.637968999999998</c:v>
                </c:pt>
                <c:pt idx="681">
                  <c:v>116.827083</c:v>
                </c:pt>
                <c:pt idx="682">
                  <c:v>84.404584</c:v>
                </c:pt>
                <c:pt idx="683">
                  <c:v>166.83505199999999</c:v>
                </c:pt>
                <c:pt idx="684">
                  <c:v>89.955207999999999</c:v>
                </c:pt>
                <c:pt idx="685">
                  <c:v>105.272448</c:v>
                </c:pt>
                <c:pt idx="686">
                  <c:v>116.545625</c:v>
                </c:pt>
                <c:pt idx="687">
                  <c:v>123.472292</c:v>
                </c:pt>
                <c:pt idx="688">
                  <c:v>152.52208300000001</c:v>
                </c:pt>
                <c:pt idx="689">
                  <c:v>124.28874999999999</c:v>
                </c:pt>
                <c:pt idx="690">
                  <c:v>122.360989</c:v>
                </c:pt>
                <c:pt idx="691">
                  <c:v>127.704635</c:v>
                </c:pt>
                <c:pt idx="692">
                  <c:v>149.33500000000001</c:v>
                </c:pt>
                <c:pt idx="693">
                  <c:v>141.97416699999999</c:v>
                </c:pt>
                <c:pt idx="694">
                  <c:v>117.36359399999999</c:v>
                </c:pt>
                <c:pt idx="695">
                  <c:v>130.05588499999999</c:v>
                </c:pt>
                <c:pt idx="696">
                  <c:v>109.797864</c:v>
                </c:pt>
                <c:pt idx="697">
                  <c:v>145.457761</c:v>
                </c:pt>
                <c:pt idx="698">
                  <c:v>111.340625</c:v>
                </c:pt>
                <c:pt idx="699">
                  <c:v>178.32223999999999</c:v>
                </c:pt>
                <c:pt idx="700">
                  <c:v>196.23364600000002</c:v>
                </c:pt>
                <c:pt idx="701">
                  <c:v>153.375</c:v>
                </c:pt>
                <c:pt idx="702">
                  <c:v>133.895625</c:v>
                </c:pt>
                <c:pt idx="703">
                  <c:v>163.203698</c:v>
                </c:pt>
                <c:pt idx="704">
                  <c:v>152.06364600000001</c:v>
                </c:pt>
                <c:pt idx="705">
                  <c:v>93.739791999999994</c:v>
                </c:pt>
                <c:pt idx="706">
                  <c:v>104.019583</c:v>
                </c:pt>
                <c:pt idx="707">
                  <c:v>88.140573000000003</c:v>
                </c:pt>
                <c:pt idx="708">
                  <c:v>100.87781200000001</c:v>
                </c:pt>
                <c:pt idx="709">
                  <c:v>93.324635999999998</c:v>
                </c:pt>
                <c:pt idx="710">
                  <c:v>104.942291</c:v>
                </c:pt>
                <c:pt idx="711">
                  <c:v>128.208282</c:v>
                </c:pt>
                <c:pt idx="712">
                  <c:v>122.19708299999999</c:v>
                </c:pt>
                <c:pt idx="713">
                  <c:v>116.70609399999999</c:v>
                </c:pt>
                <c:pt idx="714">
                  <c:v>131.36531299999999</c:v>
                </c:pt>
                <c:pt idx="715">
                  <c:v>132.456614</c:v>
                </c:pt>
                <c:pt idx="716">
                  <c:v>122.26781200000001</c:v>
                </c:pt>
                <c:pt idx="717">
                  <c:v>130.997083</c:v>
                </c:pt>
                <c:pt idx="718">
                  <c:v>123.352656</c:v>
                </c:pt>
                <c:pt idx="719">
                  <c:v>119.721458</c:v>
                </c:pt>
                <c:pt idx="720">
                  <c:v>139.19385399999999</c:v>
                </c:pt>
                <c:pt idx="721">
                  <c:v>104.37635400000001</c:v>
                </c:pt>
                <c:pt idx="722">
                  <c:v>95.389062999999993</c:v>
                </c:pt>
                <c:pt idx="723">
                  <c:v>97.880468999999991</c:v>
                </c:pt>
                <c:pt idx="724">
                  <c:v>132.08348999999998</c:v>
                </c:pt>
                <c:pt idx="725">
                  <c:v>95.50135499999999</c:v>
                </c:pt>
                <c:pt idx="726">
                  <c:v>161.88552100000001</c:v>
                </c:pt>
                <c:pt idx="727">
                  <c:v>95.866719000000003</c:v>
                </c:pt>
                <c:pt idx="728">
                  <c:v>168.97635500000001</c:v>
                </c:pt>
                <c:pt idx="729">
                  <c:v>122.721093</c:v>
                </c:pt>
                <c:pt idx="730">
                  <c:v>118.22619800000001</c:v>
                </c:pt>
                <c:pt idx="731">
                  <c:v>136.93338500000002</c:v>
                </c:pt>
                <c:pt idx="732">
                  <c:v>132.94567699999999</c:v>
                </c:pt>
                <c:pt idx="733">
                  <c:v>96.443542000000008</c:v>
                </c:pt>
                <c:pt idx="734">
                  <c:v>122.76875</c:v>
                </c:pt>
                <c:pt idx="735">
                  <c:v>1.2708000000000001E-2</c:v>
                </c:pt>
                <c:pt idx="736">
                  <c:v>81.789479</c:v>
                </c:pt>
                <c:pt idx="737">
                  <c:v>115.74416599999999</c:v>
                </c:pt>
                <c:pt idx="738">
                  <c:v>131.11041599999999</c:v>
                </c:pt>
                <c:pt idx="739">
                  <c:v>79.90322900000001</c:v>
                </c:pt>
                <c:pt idx="740">
                  <c:v>129.87843700000002</c:v>
                </c:pt>
                <c:pt idx="741">
                  <c:v>76.109009999999998</c:v>
                </c:pt>
                <c:pt idx="742">
                  <c:v>86.65625</c:v>
                </c:pt>
                <c:pt idx="743">
                  <c:v>76.160051999999993</c:v>
                </c:pt>
                <c:pt idx="744">
                  <c:v>80.921042</c:v>
                </c:pt>
                <c:pt idx="745">
                  <c:v>78.49390600000001</c:v>
                </c:pt>
                <c:pt idx="746">
                  <c:v>110.908385</c:v>
                </c:pt>
                <c:pt idx="747">
                  <c:v>98.009687</c:v>
                </c:pt>
                <c:pt idx="748">
                  <c:v>106.71536400000001</c:v>
                </c:pt>
                <c:pt idx="749">
                  <c:v>85.331614999999999</c:v>
                </c:pt>
                <c:pt idx="750">
                  <c:v>103.1125</c:v>
                </c:pt>
                <c:pt idx="751">
                  <c:v>94.049635999999992</c:v>
                </c:pt>
                <c:pt idx="752">
                  <c:v>92.459063</c:v>
                </c:pt>
                <c:pt idx="753">
                  <c:v>96.614322999999999</c:v>
                </c:pt>
                <c:pt idx="754">
                  <c:v>92.264323000000005</c:v>
                </c:pt>
                <c:pt idx="755">
                  <c:v>76.854375000000005</c:v>
                </c:pt>
                <c:pt idx="756">
                  <c:v>71.633176999999989</c:v>
                </c:pt>
                <c:pt idx="757">
                  <c:v>117.81671799999999</c:v>
                </c:pt>
                <c:pt idx="758">
                  <c:v>152.11588599999999</c:v>
                </c:pt>
                <c:pt idx="759">
                  <c:v>119.08463499999999</c:v>
                </c:pt>
                <c:pt idx="760">
                  <c:v>141.17323000000002</c:v>
                </c:pt>
                <c:pt idx="761">
                  <c:v>98.214479000000011</c:v>
                </c:pt>
                <c:pt idx="762">
                  <c:v>116.596042</c:v>
                </c:pt>
                <c:pt idx="763">
                  <c:v>114.44177000000001</c:v>
                </c:pt>
                <c:pt idx="764">
                  <c:v>125.144792</c:v>
                </c:pt>
                <c:pt idx="765">
                  <c:v>117.391406</c:v>
                </c:pt>
                <c:pt idx="766">
                  <c:v>56.938177000000003</c:v>
                </c:pt>
                <c:pt idx="767">
                  <c:v>120.83192699999999</c:v>
                </c:pt>
                <c:pt idx="768">
                  <c:v>141.554271</c:v>
                </c:pt>
                <c:pt idx="769">
                  <c:v>87.574375000000003</c:v>
                </c:pt>
                <c:pt idx="770">
                  <c:v>122.01328100000001</c:v>
                </c:pt>
                <c:pt idx="771">
                  <c:v>113.82411399999999</c:v>
                </c:pt>
                <c:pt idx="772">
                  <c:v>93.342031000000006</c:v>
                </c:pt>
                <c:pt idx="773">
                  <c:v>93.808073000000007</c:v>
                </c:pt>
                <c:pt idx="774">
                  <c:v>80.56</c:v>
                </c:pt>
                <c:pt idx="775">
                  <c:v>71.352812999999998</c:v>
                </c:pt>
                <c:pt idx="776">
                  <c:v>78.152395999999996</c:v>
                </c:pt>
                <c:pt idx="777">
                  <c:v>127.58947900000001</c:v>
                </c:pt>
                <c:pt idx="778">
                  <c:v>68.464635000000001</c:v>
                </c:pt>
                <c:pt idx="779">
                  <c:v>158.27541699999998</c:v>
                </c:pt>
                <c:pt idx="780">
                  <c:v>167.21447899999998</c:v>
                </c:pt>
                <c:pt idx="781">
                  <c:v>172.33781299999998</c:v>
                </c:pt>
                <c:pt idx="782">
                  <c:v>77.822240000000008</c:v>
                </c:pt>
                <c:pt idx="783">
                  <c:v>149.62510399999999</c:v>
                </c:pt>
                <c:pt idx="784">
                  <c:v>120.559583</c:v>
                </c:pt>
                <c:pt idx="785">
                  <c:v>94.942813000000001</c:v>
                </c:pt>
                <c:pt idx="786">
                  <c:v>164.865781</c:v>
                </c:pt>
                <c:pt idx="787">
                  <c:v>204.44296800000001</c:v>
                </c:pt>
                <c:pt idx="788">
                  <c:v>187.692656</c:v>
                </c:pt>
                <c:pt idx="789">
                  <c:v>176.78604199999998</c:v>
                </c:pt>
                <c:pt idx="790">
                  <c:v>108.539739</c:v>
                </c:pt>
                <c:pt idx="791">
                  <c:v>71.410468999999992</c:v>
                </c:pt>
                <c:pt idx="792">
                  <c:v>94.655676999999997</c:v>
                </c:pt>
                <c:pt idx="793">
                  <c:v>55.706197999999993</c:v>
                </c:pt>
                <c:pt idx="794">
                  <c:v>122.44932300000001</c:v>
                </c:pt>
                <c:pt idx="795">
                  <c:v>70.619167000000004</c:v>
                </c:pt>
                <c:pt idx="796">
                  <c:v>99.431667000000004</c:v>
                </c:pt>
                <c:pt idx="797">
                  <c:v>89.345729000000006</c:v>
                </c:pt>
                <c:pt idx="798">
                  <c:v>107.050365</c:v>
                </c:pt>
                <c:pt idx="799">
                  <c:v>68.290886</c:v>
                </c:pt>
                <c:pt idx="800">
                  <c:v>73.457709000000008</c:v>
                </c:pt>
                <c:pt idx="801">
                  <c:v>80.789270000000002</c:v>
                </c:pt>
                <c:pt idx="802">
                  <c:v>110.15453100000001</c:v>
                </c:pt>
                <c:pt idx="803">
                  <c:v>105.69807300000001</c:v>
                </c:pt>
                <c:pt idx="804">
                  <c:v>102.28645900000001</c:v>
                </c:pt>
                <c:pt idx="805">
                  <c:v>90.105937999999995</c:v>
                </c:pt>
                <c:pt idx="806">
                  <c:v>120.815729</c:v>
                </c:pt>
                <c:pt idx="807">
                  <c:v>73.896563</c:v>
                </c:pt>
                <c:pt idx="808">
                  <c:v>92.464219</c:v>
                </c:pt>
                <c:pt idx="809">
                  <c:v>122.17447900000001</c:v>
                </c:pt>
                <c:pt idx="810">
                  <c:v>88.747708000000003</c:v>
                </c:pt>
                <c:pt idx="811">
                  <c:v>113.461563</c:v>
                </c:pt>
                <c:pt idx="812">
                  <c:v>109.28296899999999</c:v>
                </c:pt>
                <c:pt idx="813">
                  <c:v>95.522915999999995</c:v>
                </c:pt>
                <c:pt idx="814">
                  <c:v>73.306145999999998</c:v>
                </c:pt>
                <c:pt idx="815">
                  <c:v>116.504948</c:v>
                </c:pt>
                <c:pt idx="816">
                  <c:v>120.679687</c:v>
                </c:pt>
                <c:pt idx="817">
                  <c:v>135.251666</c:v>
                </c:pt>
                <c:pt idx="818">
                  <c:v>85.391823000000002</c:v>
                </c:pt>
                <c:pt idx="819">
                  <c:v>122.652761</c:v>
                </c:pt>
                <c:pt idx="820">
                  <c:v>67.582291999999995</c:v>
                </c:pt>
                <c:pt idx="821">
                  <c:v>81.439323000000002</c:v>
                </c:pt>
                <c:pt idx="822">
                  <c:v>102.77448</c:v>
                </c:pt>
                <c:pt idx="823">
                  <c:v>142.149114</c:v>
                </c:pt>
                <c:pt idx="824">
                  <c:v>125.39125</c:v>
                </c:pt>
                <c:pt idx="825">
                  <c:v>64.359323000000003</c:v>
                </c:pt>
                <c:pt idx="826">
                  <c:v>104.821719</c:v>
                </c:pt>
                <c:pt idx="827">
                  <c:v>105.77682300000001</c:v>
                </c:pt>
                <c:pt idx="828">
                  <c:v>107.71474000000001</c:v>
                </c:pt>
                <c:pt idx="829">
                  <c:v>118.22546799999999</c:v>
                </c:pt>
                <c:pt idx="830">
                  <c:v>124.877031</c:v>
                </c:pt>
                <c:pt idx="831">
                  <c:v>107.52005199999999</c:v>
                </c:pt>
                <c:pt idx="832">
                  <c:v>113.62072900000001</c:v>
                </c:pt>
                <c:pt idx="833">
                  <c:v>96.951509999999999</c:v>
                </c:pt>
                <c:pt idx="834">
                  <c:v>116.92505199999999</c:v>
                </c:pt>
                <c:pt idx="835">
                  <c:v>108.12552099999999</c:v>
                </c:pt>
                <c:pt idx="836">
                  <c:v>116.420886</c:v>
                </c:pt>
                <c:pt idx="837">
                  <c:v>115.221042</c:v>
                </c:pt>
                <c:pt idx="838">
                  <c:v>108.879948</c:v>
                </c:pt>
                <c:pt idx="839">
                  <c:v>110.224323</c:v>
                </c:pt>
                <c:pt idx="840">
                  <c:v>112.663073</c:v>
                </c:pt>
                <c:pt idx="841">
                  <c:v>142.65020800000002</c:v>
                </c:pt>
                <c:pt idx="842">
                  <c:v>134.47463500000001</c:v>
                </c:pt>
                <c:pt idx="843">
                  <c:v>118.08046899999999</c:v>
                </c:pt>
                <c:pt idx="844">
                  <c:v>123.238229</c:v>
                </c:pt>
                <c:pt idx="845">
                  <c:v>127.84770900000001</c:v>
                </c:pt>
                <c:pt idx="846">
                  <c:v>75.172031000000004</c:v>
                </c:pt>
                <c:pt idx="847">
                  <c:v>114.473229</c:v>
                </c:pt>
                <c:pt idx="848">
                  <c:v>122.37125</c:v>
                </c:pt>
                <c:pt idx="849">
                  <c:v>85.649687</c:v>
                </c:pt>
                <c:pt idx="850">
                  <c:v>114.960989</c:v>
                </c:pt>
                <c:pt idx="851">
                  <c:v>123.77302</c:v>
                </c:pt>
                <c:pt idx="852">
                  <c:v>121.341458</c:v>
                </c:pt>
                <c:pt idx="853">
                  <c:v>124.027292</c:v>
                </c:pt>
                <c:pt idx="854">
                  <c:v>124.890052</c:v>
                </c:pt>
                <c:pt idx="855">
                  <c:v>118.44557300000001</c:v>
                </c:pt>
                <c:pt idx="856">
                  <c:v>117.43244800000001</c:v>
                </c:pt>
                <c:pt idx="857">
                  <c:v>112.586094</c:v>
                </c:pt>
                <c:pt idx="858">
                  <c:v>117.571302</c:v>
                </c:pt>
                <c:pt idx="859">
                  <c:v>103.20484399999999</c:v>
                </c:pt>
                <c:pt idx="860">
                  <c:v>109.631979</c:v>
                </c:pt>
                <c:pt idx="861">
                  <c:v>137.50317699999999</c:v>
                </c:pt>
                <c:pt idx="862">
                  <c:v>98.687342999999998</c:v>
                </c:pt>
                <c:pt idx="863">
                  <c:v>77.947967999999989</c:v>
                </c:pt>
                <c:pt idx="864">
                  <c:v>77.197969000000001</c:v>
                </c:pt>
                <c:pt idx="865">
                  <c:v>94.036979000000002</c:v>
                </c:pt>
                <c:pt idx="866">
                  <c:v>96.891249999999999</c:v>
                </c:pt>
                <c:pt idx="867">
                  <c:v>127.84072900000001</c:v>
                </c:pt>
                <c:pt idx="868">
                  <c:v>99.949895999999995</c:v>
                </c:pt>
                <c:pt idx="869">
                  <c:v>104.994895</c:v>
                </c:pt>
                <c:pt idx="870">
                  <c:v>124.480677</c:v>
                </c:pt>
                <c:pt idx="871">
                  <c:v>115.650834</c:v>
                </c:pt>
                <c:pt idx="872">
                  <c:v>133.619271</c:v>
                </c:pt>
                <c:pt idx="873">
                  <c:v>69.963437999999996</c:v>
                </c:pt>
                <c:pt idx="874">
                  <c:v>102.43901</c:v>
                </c:pt>
                <c:pt idx="875">
                  <c:v>98.164426999999989</c:v>
                </c:pt>
                <c:pt idx="876">
                  <c:v>73.860989000000004</c:v>
                </c:pt>
                <c:pt idx="877">
                  <c:v>94.4</c:v>
                </c:pt>
                <c:pt idx="878">
                  <c:v>85.71265600000001</c:v>
                </c:pt>
                <c:pt idx="879">
                  <c:v>64.661354000000003</c:v>
                </c:pt>
                <c:pt idx="880">
                  <c:v>98.806250000000006</c:v>
                </c:pt>
                <c:pt idx="881">
                  <c:v>83.299532000000013</c:v>
                </c:pt>
                <c:pt idx="882">
                  <c:v>72.834947999999997</c:v>
                </c:pt>
                <c:pt idx="883">
                  <c:v>108.312292</c:v>
                </c:pt>
                <c:pt idx="884">
                  <c:v>103.720052</c:v>
                </c:pt>
                <c:pt idx="885">
                  <c:v>106.589636</c:v>
                </c:pt>
                <c:pt idx="886">
                  <c:v>130.22312500000001</c:v>
                </c:pt>
                <c:pt idx="887">
                  <c:v>88.950468999999998</c:v>
                </c:pt>
                <c:pt idx="888">
                  <c:v>126.37692699999999</c:v>
                </c:pt>
                <c:pt idx="889">
                  <c:v>123.085781</c:v>
                </c:pt>
                <c:pt idx="890">
                  <c:v>123.40406299999999</c:v>
                </c:pt>
                <c:pt idx="891">
                  <c:v>60.607604000000002</c:v>
                </c:pt>
                <c:pt idx="892">
                  <c:v>125.118281</c:v>
                </c:pt>
                <c:pt idx="893">
                  <c:v>97.140259999999998</c:v>
                </c:pt>
                <c:pt idx="894">
                  <c:v>109.490313</c:v>
                </c:pt>
                <c:pt idx="895">
                  <c:v>95.838333000000006</c:v>
                </c:pt>
                <c:pt idx="896">
                  <c:v>86.853959000000003</c:v>
                </c:pt>
                <c:pt idx="897">
                  <c:v>111.212031</c:v>
                </c:pt>
                <c:pt idx="898">
                  <c:v>104.10947999999999</c:v>
                </c:pt>
                <c:pt idx="899">
                  <c:v>152.87645900000001</c:v>
                </c:pt>
                <c:pt idx="900">
                  <c:v>132.610624</c:v>
                </c:pt>
                <c:pt idx="901">
                  <c:v>130.39849000000001</c:v>
                </c:pt>
                <c:pt idx="902">
                  <c:v>124.368177</c:v>
                </c:pt>
                <c:pt idx="903">
                  <c:v>124.725938</c:v>
                </c:pt>
                <c:pt idx="904">
                  <c:v>121.09974000000001</c:v>
                </c:pt>
                <c:pt idx="905">
                  <c:v>135.98296900000003</c:v>
                </c:pt>
                <c:pt idx="906">
                  <c:v>130.30307300000001</c:v>
                </c:pt>
                <c:pt idx="907">
                  <c:v>140.200885</c:v>
                </c:pt>
                <c:pt idx="908">
                  <c:v>107.726406</c:v>
                </c:pt>
                <c:pt idx="909">
                  <c:v>118.683646</c:v>
                </c:pt>
                <c:pt idx="910">
                  <c:v>106.900052</c:v>
                </c:pt>
                <c:pt idx="911">
                  <c:v>156.88661400000001</c:v>
                </c:pt>
                <c:pt idx="912">
                  <c:v>80.884842999999989</c:v>
                </c:pt>
                <c:pt idx="913">
                  <c:v>135.55760500000002</c:v>
                </c:pt>
                <c:pt idx="914">
                  <c:v>67.834115000000011</c:v>
                </c:pt>
                <c:pt idx="915">
                  <c:v>127.39364500000001</c:v>
                </c:pt>
                <c:pt idx="916">
                  <c:v>84.49760400000001</c:v>
                </c:pt>
                <c:pt idx="917">
                  <c:v>118.23974000000001</c:v>
                </c:pt>
                <c:pt idx="918">
                  <c:v>118.84724</c:v>
                </c:pt>
                <c:pt idx="919">
                  <c:v>101.31817699999999</c:v>
                </c:pt>
                <c:pt idx="920">
                  <c:v>147.84645900000001</c:v>
                </c:pt>
                <c:pt idx="921">
                  <c:v>121.069219</c:v>
                </c:pt>
                <c:pt idx="922">
                  <c:v>123.992604</c:v>
                </c:pt>
                <c:pt idx="923">
                  <c:v>121.72328200000001</c:v>
                </c:pt>
                <c:pt idx="924">
                  <c:v>119.824844</c:v>
                </c:pt>
                <c:pt idx="925">
                  <c:v>121.51281299999999</c:v>
                </c:pt>
                <c:pt idx="926">
                  <c:v>122.46781200000001</c:v>
                </c:pt>
                <c:pt idx="927">
                  <c:v>126.850573</c:v>
                </c:pt>
                <c:pt idx="928">
                  <c:v>113.30645799999999</c:v>
                </c:pt>
                <c:pt idx="929">
                  <c:v>108.182084</c:v>
                </c:pt>
                <c:pt idx="930">
                  <c:v>144.09963500000001</c:v>
                </c:pt>
                <c:pt idx="931">
                  <c:v>106.41968799999999</c:v>
                </c:pt>
                <c:pt idx="932">
                  <c:v>184.41666599999999</c:v>
                </c:pt>
                <c:pt idx="933">
                  <c:v>130.48817700000001</c:v>
                </c:pt>
                <c:pt idx="934">
                  <c:v>157.60822899999999</c:v>
                </c:pt>
                <c:pt idx="935">
                  <c:v>148.649844</c:v>
                </c:pt>
                <c:pt idx="936">
                  <c:v>130.09468699999999</c:v>
                </c:pt>
                <c:pt idx="937">
                  <c:v>165.53125</c:v>
                </c:pt>
                <c:pt idx="938">
                  <c:v>137.69479199999998</c:v>
                </c:pt>
                <c:pt idx="939">
                  <c:v>90.536666999999994</c:v>
                </c:pt>
                <c:pt idx="940">
                  <c:v>107.426042</c:v>
                </c:pt>
                <c:pt idx="941">
                  <c:v>100.674531</c:v>
                </c:pt>
                <c:pt idx="942">
                  <c:v>177.01291599999999</c:v>
                </c:pt>
                <c:pt idx="943">
                  <c:v>74.694844000000003</c:v>
                </c:pt>
                <c:pt idx="944">
                  <c:v>84.975780999999998</c:v>
                </c:pt>
                <c:pt idx="945">
                  <c:v>82.732604000000009</c:v>
                </c:pt>
                <c:pt idx="946">
                  <c:v>82.612551999999994</c:v>
                </c:pt>
                <c:pt idx="947">
                  <c:v>81.165677000000002</c:v>
                </c:pt>
                <c:pt idx="948">
                  <c:v>114.985573</c:v>
                </c:pt>
                <c:pt idx="949">
                  <c:v>128.59260399999999</c:v>
                </c:pt>
                <c:pt idx="950">
                  <c:v>102.79947900000001</c:v>
                </c:pt>
                <c:pt idx="951">
                  <c:v>139.62468799999999</c:v>
                </c:pt>
                <c:pt idx="952">
                  <c:v>107.80744800000001</c:v>
                </c:pt>
                <c:pt idx="953">
                  <c:v>150.43979099999999</c:v>
                </c:pt>
                <c:pt idx="954">
                  <c:v>77.267031000000003</c:v>
                </c:pt>
                <c:pt idx="955">
                  <c:v>92.126823000000002</c:v>
                </c:pt>
                <c:pt idx="956">
                  <c:v>105.22359399999999</c:v>
                </c:pt>
                <c:pt idx="957">
                  <c:v>111.80911500000001</c:v>
                </c:pt>
                <c:pt idx="958">
                  <c:v>113.20552099999999</c:v>
                </c:pt>
                <c:pt idx="959">
                  <c:v>119.72099</c:v>
                </c:pt>
                <c:pt idx="960">
                  <c:v>134.462188</c:v>
                </c:pt>
                <c:pt idx="961">
                  <c:v>137.60083399999999</c:v>
                </c:pt>
                <c:pt idx="962">
                  <c:v>121.90953200000001</c:v>
                </c:pt>
                <c:pt idx="963">
                  <c:v>132.39656200000002</c:v>
                </c:pt>
                <c:pt idx="964">
                  <c:v>112.48474</c:v>
                </c:pt>
                <c:pt idx="965">
                  <c:v>132.391458</c:v>
                </c:pt>
                <c:pt idx="966">
                  <c:v>102.65625</c:v>
                </c:pt>
                <c:pt idx="967">
                  <c:v>111.56525999999999</c:v>
                </c:pt>
                <c:pt idx="968">
                  <c:v>95.719426999999996</c:v>
                </c:pt>
                <c:pt idx="969">
                  <c:v>127.051354</c:v>
                </c:pt>
                <c:pt idx="970">
                  <c:v>109.400052</c:v>
                </c:pt>
                <c:pt idx="971">
                  <c:v>128.244687</c:v>
                </c:pt>
                <c:pt idx="972">
                  <c:v>99.013801999999998</c:v>
                </c:pt>
                <c:pt idx="973">
                  <c:v>128.03119800000002</c:v>
                </c:pt>
                <c:pt idx="974">
                  <c:v>129.41083399999999</c:v>
                </c:pt>
                <c:pt idx="975">
                  <c:v>106.97</c:v>
                </c:pt>
                <c:pt idx="976">
                  <c:v>136.05479099999999</c:v>
                </c:pt>
                <c:pt idx="977">
                  <c:v>145.72474</c:v>
                </c:pt>
                <c:pt idx="978">
                  <c:v>134.15630199999998</c:v>
                </c:pt>
                <c:pt idx="979">
                  <c:v>174.17161400000001</c:v>
                </c:pt>
                <c:pt idx="980">
                  <c:v>121.708073</c:v>
                </c:pt>
                <c:pt idx="981">
                  <c:v>108.23182300000001</c:v>
                </c:pt>
                <c:pt idx="982">
                  <c:v>154.65130199999999</c:v>
                </c:pt>
                <c:pt idx="983">
                  <c:v>129.06359399999999</c:v>
                </c:pt>
                <c:pt idx="984">
                  <c:v>155.21755199999998</c:v>
                </c:pt>
                <c:pt idx="985">
                  <c:v>125.55411500000001</c:v>
                </c:pt>
                <c:pt idx="986">
                  <c:v>102.07739599999999</c:v>
                </c:pt>
                <c:pt idx="987">
                  <c:v>139.17546900000002</c:v>
                </c:pt>
                <c:pt idx="988">
                  <c:v>149.61958300000001</c:v>
                </c:pt>
                <c:pt idx="989">
                  <c:v>119.481719</c:v>
                </c:pt>
                <c:pt idx="990">
                  <c:v>157.06479099999999</c:v>
                </c:pt>
                <c:pt idx="991">
                  <c:v>147.48307299999999</c:v>
                </c:pt>
                <c:pt idx="992">
                  <c:v>133.33401000000001</c:v>
                </c:pt>
                <c:pt idx="993">
                  <c:v>144.234791</c:v>
                </c:pt>
                <c:pt idx="994">
                  <c:v>133.613854</c:v>
                </c:pt>
                <c:pt idx="995">
                  <c:v>120.407135</c:v>
                </c:pt>
                <c:pt idx="996">
                  <c:v>131.84911499999998</c:v>
                </c:pt>
                <c:pt idx="997">
                  <c:v>139.91791699999999</c:v>
                </c:pt>
                <c:pt idx="998">
                  <c:v>137.926354</c:v>
                </c:pt>
              </c:numCache>
            </c:numRef>
          </c:val>
          <c:smooth val="0"/>
          <c:extLst>
            <c:ext xmlns:c16="http://schemas.microsoft.com/office/drawing/2014/chart" uri="{C3380CC4-5D6E-409C-BE32-E72D297353CC}">
              <c16:uniqueId val="{00000001-E4A7-4ECB-8D99-7624C18E6A01}"/>
            </c:ext>
          </c:extLst>
        </c:ser>
        <c:dLbls>
          <c:showLegendKey val="0"/>
          <c:showVal val="0"/>
          <c:showCatName val="0"/>
          <c:showSerName val="0"/>
          <c:showPercent val="0"/>
          <c:showBubbleSize val="0"/>
        </c:dLbls>
        <c:smooth val="0"/>
        <c:axId val="341533248"/>
        <c:axId val="199318248"/>
      </c:lineChart>
      <c:catAx>
        <c:axId val="34153324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318248"/>
        <c:crosses val="autoZero"/>
        <c:auto val="1"/>
        <c:lblAlgn val="ctr"/>
        <c:lblOffset val="100"/>
        <c:noMultiLvlLbl val="0"/>
      </c:catAx>
      <c:valAx>
        <c:axId val="199318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533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cpu_tx  without</a:t>
            </a:r>
            <a:r>
              <a:rPr lang="en-US" baseline="0" dirty="0"/>
              <a:t> memory cgroups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nomemcg!$I$1</c:f>
              <c:strCache>
                <c:ptCount val="1"/>
                <c:pt idx="0">
                  <c:v>cpu_tx</c:v>
                </c:pt>
              </c:strCache>
            </c:strRef>
          </c:tx>
          <c:spPr>
            <a:ln w="28575" cap="rnd">
              <a:solidFill>
                <a:schemeClr val="accent1"/>
              </a:solidFill>
              <a:round/>
            </a:ln>
            <a:effectLst/>
          </c:spPr>
          <c:marker>
            <c:symbol val="none"/>
          </c:marker>
          <c:val>
            <c:numRef>
              <c:f>nomemcg!$I$2:$I$1000</c:f>
              <c:numCache>
                <c:formatCode>General</c:formatCode>
                <c:ptCount val="999"/>
                <c:pt idx="0">
                  <c:v>0.15218800000005306</c:v>
                </c:pt>
                <c:pt idx="1">
                  <c:v>4.6354999999942421E-2</c:v>
                </c:pt>
                <c:pt idx="2">
                  <c:v>8.4321999999858996E-2</c:v>
                </c:pt>
                <c:pt idx="3">
                  <c:v>5.0417000000080314E-2</c:v>
                </c:pt>
                <c:pt idx="4">
                  <c:v>0.14187500000006903</c:v>
                </c:pt>
                <c:pt idx="5">
                  <c:v>5.0156000000023404E-2</c:v>
                </c:pt>
                <c:pt idx="6">
                  <c:v>0.11260400000012716</c:v>
                </c:pt>
                <c:pt idx="7">
                  <c:v>6.2865000000078552E-2</c:v>
                </c:pt>
                <c:pt idx="8">
                  <c:v>0.15588599999982744</c:v>
                </c:pt>
                <c:pt idx="9">
                  <c:v>4.6407000000026066E-2</c:v>
                </c:pt>
                <c:pt idx="10">
                  <c:v>0.16244799999998175</c:v>
                </c:pt>
                <c:pt idx="11">
                  <c:v>5.9584000000056925E-2</c:v>
                </c:pt>
                <c:pt idx="12">
                  <c:v>0.15838500000009414</c:v>
                </c:pt>
                <c:pt idx="13">
                  <c:v>0.11927100000008738</c:v>
                </c:pt>
                <c:pt idx="14">
                  <c:v>0.16276000000003957</c:v>
                </c:pt>
                <c:pt idx="15">
                  <c:v>5.8125000000019966E-2</c:v>
                </c:pt>
                <c:pt idx="16">
                  <c:v>0.1620309999998959</c:v>
                </c:pt>
                <c:pt idx="17">
                  <c:v>0.10416599999996111</c:v>
                </c:pt>
                <c:pt idx="18">
                  <c:v>5.3385999999933098E-2</c:v>
                </c:pt>
                <c:pt idx="19">
                  <c:v>5.7031000000096199E-2</c:v>
                </c:pt>
                <c:pt idx="20">
                  <c:v>5.6302000000063579E-2</c:v>
                </c:pt>
                <c:pt idx="21">
                  <c:v>7.6614999999891062E-2</c:v>
                </c:pt>
                <c:pt idx="22">
                  <c:v>6.2915999999968442E-2</c:v>
                </c:pt>
                <c:pt idx="23">
                  <c:v>6.5624999999958078E-2</c:v>
                </c:pt>
                <c:pt idx="24">
                  <c:v>8.1823000000147417E-2</c:v>
                </c:pt>
                <c:pt idx="25">
                  <c:v>6.885399999989604E-2</c:v>
                </c:pt>
                <c:pt idx="26">
                  <c:v>5.9427000000056296E-2</c:v>
                </c:pt>
                <c:pt idx="27">
                  <c:v>7.6145999999943662E-2</c:v>
                </c:pt>
                <c:pt idx="28">
                  <c:v>6.0363999999868412E-2</c:v>
                </c:pt>
                <c:pt idx="29">
                  <c:v>6.0988999999844751E-2</c:v>
                </c:pt>
                <c:pt idx="30">
                  <c:v>5.239599999995459E-2</c:v>
                </c:pt>
                <c:pt idx="31">
                  <c:v>8.1353999999866908E-2</c:v>
                </c:pt>
                <c:pt idx="32">
                  <c:v>6.1874999999989022E-2</c:v>
                </c:pt>
                <c:pt idx="33">
                  <c:v>7.6042000000109411E-2</c:v>
                </c:pt>
                <c:pt idx="34">
                  <c:v>6.4323000000032785E-2</c:v>
                </c:pt>
                <c:pt idx="35">
                  <c:v>6.5885000000043284E-2</c:v>
                </c:pt>
                <c:pt idx="36">
                  <c:v>0.13197900000005977</c:v>
                </c:pt>
                <c:pt idx="37">
                  <c:v>7.1874999999943512E-2</c:v>
                </c:pt>
                <c:pt idx="38">
                  <c:v>7.3957999999985091E-2</c:v>
                </c:pt>
                <c:pt idx="39">
                  <c:v>0.11885399999989055</c:v>
                </c:pt>
                <c:pt idx="40">
                  <c:v>6.8073000000001826E-2</c:v>
                </c:pt>
                <c:pt idx="41">
                  <c:v>6.4739999999896561E-2</c:v>
                </c:pt>
                <c:pt idx="42">
                  <c:v>7.0155999999821361E-2</c:v>
                </c:pt>
                <c:pt idx="43">
                  <c:v>7.0624999999990834E-2</c:v>
                </c:pt>
                <c:pt idx="44">
                  <c:v>6.0208000000061546E-2</c:v>
                </c:pt>
                <c:pt idx="45">
                  <c:v>9.6770999999939988E-2</c:v>
                </c:pt>
                <c:pt idx="46">
                  <c:v>9.1875000000074536E-2</c:v>
                </c:pt>
                <c:pt idx="47">
                  <c:v>7.1823000000081905E-2</c:v>
                </c:pt>
                <c:pt idx="48">
                  <c:v>0.13291699999984363</c:v>
                </c:pt>
                <c:pt idx="49">
                  <c:v>6.5313000000122301E-2</c:v>
                </c:pt>
                <c:pt idx="50">
                  <c:v>6.6146000000100166E-2</c:v>
                </c:pt>
                <c:pt idx="51">
                  <c:v>6.1042000000122165E-2</c:v>
                </c:pt>
                <c:pt idx="52">
                  <c:v>6.6458000000046979E-2</c:v>
                </c:pt>
                <c:pt idx="53">
                  <c:v>0.15088500000004501</c:v>
                </c:pt>
                <c:pt idx="54">
                  <c:v>5.9791999999947443E-2</c:v>
                </c:pt>
                <c:pt idx="55">
                  <c:v>7.2291999999918324E-2</c:v>
                </c:pt>
                <c:pt idx="56">
                  <c:v>8.4739000000055853E-2</c:v>
                </c:pt>
                <c:pt idx="57">
                  <c:v>7.6198000000027286E-2</c:v>
                </c:pt>
                <c:pt idx="58">
                  <c:v>0.11520800000008878</c:v>
                </c:pt>
                <c:pt idx="59">
                  <c:v>6.2082999999990562E-2</c:v>
                </c:pt>
                <c:pt idx="60">
                  <c:v>9.9687999999931165E-2</c:v>
                </c:pt>
                <c:pt idx="61">
                  <c:v>0.11406199999997035</c:v>
                </c:pt>
                <c:pt idx="62">
                  <c:v>0.12145800000018525</c:v>
                </c:pt>
                <c:pt idx="63">
                  <c:v>0.10307300000000907</c:v>
                </c:pt>
                <c:pt idx="64">
                  <c:v>9.4583999999953136E-2</c:v>
                </c:pt>
                <c:pt idx="65">
                  <c:v>8.2604000000041658E-2</c:v>
                </c:pt>
                <c:pt idx="66">
                  <c:v>5.5936999999950388E-2</c:v>
                </c:pt>
                <c:pt idx="67">
                  <c:v>9.6561999999855722E-2</c:v>
                </c:pt>
                <c:pt idx="68">
                  <c:v>7.8282000000040597E-2</c:v>
                </c:pt>
                <c:pt idx="69">
                  <c:v>0.1348439999999673</c:v>
                </c:pt>
                <c:pt idx="70">
                  <c:v>8.4478999999859639E-2</c:v>
                </c:pt>
                <c:pt idx="71">
                  <c:v>0.12770799999994864</c:v>
                </c:pt>
                <c:pt idx="72">
                  <c:v>0.24531299999996922</c:v>
                </c:pt>
                <c:pt idx="73">
                  <c:v>6.6666000000048506E-2</c:v>
                </c:pt>
                <c:pt idx="74">
                  <c:v>5.6874999999956266E-2</c:v>
                </c:pt>
                <c:pt idx="75">
                  <c:v>5.8020999999963685E-2</c:v>
                </c:pt>
                <c:pt idx="76">
                  <c:v>5.6719000000038378E-2</c:v>
                </c:pt>
                <c:pt idx="77">
                  <c:v>0.12359400000006017</c:v>
                </c:pt>
                <c:pt idx="78">
                  <c:v>0.10197900000008531</c:v>
                </c:pt>
                <c:pt idx="79">
                  <c:v>0.1010940000001348</c:v>
                </c:pt>
                <c:pt idx="80">
                  <c:v>7.0884999999965004E-2</c:v>
                </c:pt>
                <c:pt idx="81">
                  <c:v>6.4791000000008481E-2</c:v>
                </c:pt>
                <c:pt idx="82">
                  <c:v>5.8020999999963685E-2</c:v>
                </c:pt>
                <c:pt idx="83">
                  <c:v>0.14161499999998384</c:v>
                </c:pt>
                <c:pt idx="84">
                  <c:v>9.3332999999806696E-2</c:v>
                </c:pt>
                <c:pt idx="85">
                  <c:v>0.11427100000005465</c:v>
                </c:pt>
                <c:pt idx="86">
                  <c:v>8.4791000000139505E-2</c:v>
                </c:pt>
                <c:pt idx="87">
                  <c:v>7.0676999999852441E-2</c:v>
                </c:pt>
                <c:pt idx="88">
                  <c:v>6.5780999999986989E-2</c:v>
                </c:pt>
                <c:pt idx="89">
                  <c:v>0.39906300000003281</c:v>
                </c:pt>
                <c:pt idx="90">
                  <c:v>5.7813000000073167E-2</c:v>
                </c:pt>
                <c:pt idx="91">
                  <c:v>0.10833399999998773</c:v>
                </c:pt>
                <c:pt idx="92">
                  <c:v>0.14713599999993665</c:v>
                </c:pt>
                <c:pt idx="93">
                  <c:v>5.9062000000054127E-2</c:v>
                </c:pt>
                <c:pt idx="94">
                  <c:v>0.14395799999999956</c:v>
                </c:pt>
                <c:pt idx="95">
                  <c:v>0.13374999999993253</c:v>
                </c:pt>
                <c:pt idx="96">
                  <c:v>6.5728999999903337E-2</c:v>
                </c:pt>
                <c:pt idx="97">
                  <c:v>0.12161500000007486</c:v>
                </c:pt>
                <c:pt idx="98">
                  <c:v>6.0676999999897951E-2</c:v>
                </c:pt>
                <c:pt idx="99">
                  <c:v>4.3749999999898037E-2</c:v>
                </c:pt>
                <c:pt idx="100">
                  <c:v>4.3750000000009059E-2</c:v>
                </c:pt>
                <c:pt idx="101">
                  <c:v>4.3280999999950609E-2</c:v>
                </c:pt>
                <c:pt idx="102">
                  <c:v>0.17739500000002462</c:v>
                </c:pt>
                <c:pt idx="103">
                  <c:v>6.4479000000172704E-2</c:v>
                </c:pt>
                <c:pt idx="104">
                  <c:v>4.1667000000078502E-2</c:v>
                </c:pt>
                <c:pt idx="105">
                  <c:v>4.213499999994319E-2</c:v>
                </c:pt>
                <c:pt idx="106">
                  <c:v>4.0000000000040004E-2</c:v>
                </c:pt>
                <c:pt idx="107">
                  <c:v>0.13078100000007975</c:v>
                </c:pt>
                <c:pt idx="108">
                  <c:v>6.2447999999881709E-2</c:v>
                </c:pt>
                <c:pt idx="109">
                  <c:v>0.1494269999999798</c:v>
                </c:pt>
                <c:pt idx="110">
                  <c:v>0.1429159999998264</c:v>
                </c:pt>
                <c:pt idx="111">
                  <c:v>4.4896000000016478E-2</c:v>
                </c:pt>
                <c:pt idx="112">
                  <c:v>4.9270999999850851E-2</c:v>
                </c:pt>
                <c:pt idx="113">
                  <c:v>4.4843999999932826E-2</c:v>
                </c:pt>
                <c:pt idx="114">
                  <c:v>0.14869800000000266</c:v>
                </c:pt>
                <c:pt idx="115">
                  <c:v>5.2709000000039634E-2</c:v>
                </c:pt>
                <c:pt idx="116">
                  <c:v>0.10541699999999653</c:v>
                </c:pt>
                <c:pt idx="117">
                  <c:v>6.2186999999991326E-2</c:v>
                </c:pt>
                <c:pt idx="118">
                  <c:v>0.15057199999998772</c:v>
                </c:pt>
                <c:pt idx="119">
                  <c:v>6.3750000000001306E-2</c:v>
                </c:pt>
                <c:pt idx="120">
                  <c:v>0.10468799999999168</c:v>
                </c:pt>
                <c:pt idx="121">
                  <c:v>5.7865000000045796E-2</c:v>
                </c:pt>
                <c:pt idx="122">
                  <c:v>0.15552100000001956</c:v>
                </c:pt>
                <c:pt idx="123">
                  <c:v>4.6926999999974406E-2</c:v>
                </c:pt>
                <c:pt idx="124">
                  <c:v>0.13354100000001479</c:v>
                </c:pt>
                <c:pt idx="125">
                  <c:v>4.0468000000015714E-2</c:v>
                </c:pt>
                <c:pt idx="126">
                  <c:v>0.1246870000000122</c:v>
                </c:pt>
                <c:pt idx="127">
                  <c:v>4.067700000004449E-2</c:v>
                </c:pt>
                <c:pt idx="128">
                  <c:v>0.12671899999999736</c:v>
                </c:pt>
                <c:pt idx="129">
                  <c:v>4.1665999999995762E-2</c:v>
                </c:pt>
                <c:pt idx="130">
                  <c:v>0.14000000000002899</c:v>
                </c:pt>
                <c:pt idx="131">
                  <c:v>5.3541999999962009E-2</c:v>
                </c:pt>
                <c:pt idx="132">
                  <c:v>7.7499999999952607E-2</c:v>
                </c:pt>
                <c:pt idx="133">
                  <c:v>5.8072999999936314E-2</c:v>
                </c:pt>
                <c:pt idx="134">
                  <c:v>0.14182299999998538</c:v>
                </c:pt>
                <c:pt idx="135">
                  <c:v>5.7603999999988886E-2</c:v>
                </c:pt>
                <c:pt idx="136">
                  <c:v>0.11776100000016056</c:v>
                </c:pt>
                <c:pt idx="137">
                  <c:v>5.7083000000068829E-2</c:v>
                </c:pt>
                <c:pt idx="138">
                  <c:v>0.15447899999998516</c:v>
                </c:pt>
                <c:pt idx="139">
                  <c:v>5.3281999999987839E-2</c:v>
                </c:pt>
                <c:pt idx="140">
                  <c:v>0.15041699999995828</c:v>
                </c:pt>
                <c:pt idx="141">
                  <c:v>5.7239999999958435E-2</c:v>
                </c:pt>
                <c:pt idx="142">
                  <c:v>0.1349480000000236</c:v>
                </c:pt>
                <c:pt idx="143">
                  <c:v>5.9894999999920984E-2</c:v>
                </c:pt>
                <c:pt idx="144">
                  <c:v>0.15500000000012729</c:v>
                </c:pt>
                <c:pt idx="145">
                  <c:v>5.8437000000077788E-2</c:v>
                </c:pt>
                <c:pt idx="146">
                  <c:v>0.14723999999999293</c:v>
                </c:pt>
                <c:pt idx="147">
                  <c:v>5.3854999999963793E-2</c:v>
                </c:pt>
                <c:pt idx="148">
                  <c:v>0.12359300000000517</c:v>
                </c:pt>
                <c:pt idx="149">
                  <c:v>5.6041999999978387E-2</c:v>
                </c:pt>
                <c:pt idx="150">
                  <c:v>0.14265599999999101</c:v>
                </c:pt>
                <c:pt idx="151">
                  <c:v>5.4999999999999494E-2</c:v>
                </c:pt>
                <c:pt idx="152">
                  <c:v>0.13630199999997705</c:v>
                </c:pt>
                <c:pt idx="153">
                  <c:v>7.3333000000036508E-2</c:v>
                </c:pt>
                <c:pt idx="154">
                  <c:v>0.1495839999999804</c:v>
                </c:pt>
                <c:pt idx="155">
                  <c:v>5.859399999999515E-2</c:v>
                </c:pt>
                <c:pt idx="156">
                  <c:v>0.14895799999997683</c:v>
                </c:pt>
                <c:pt idx="157">
                  <c:v>6.4688000000034954E-2</c:v>
                </c:pt>
                <c:pt idx="158">
                  <c:v>0.15541700000004655</c:v>
                </c:pt>
                <c:pt idx="159">
                  <c:v>5.6927000000039918E-2</c:v>
                </c:pt>
                <c:pt idx="160">
                  <c:v>0.15812500000006446</c:v>
                </c:pt>
                <c:pt idx="161">
                  <c:v>5.6353999999925186E-2</c:v>
                </c:pt>
                <c:pt idx="162">
                  <c:v>0.15286500000000203</c:v>
                </c:pt>
                <c:pt idx="163">
                  <c:v>5.5000000000138272E-2</c:v>
                </c:pt>
                <c:pt idx="164">
                  <c:v>7.6874999999976268E-2</c:v>
                </c:pt>
                <c:pt idx="165">
                  <c:v>5.7864999999934774E-2</c:v>
                </c:pt>
                <c:pt idx="166">
                  <c:v>0.14812499999994344</c:v>
                </c:pt>
                <c:pt idx="167">
                  <c:v>5.8073000000047337E-2</c:v>
                </c:pt>
                <c:pt idx="168">
                  <c:v>0.12463600000001129</c:v>
                </c:pt>
                <c:pt idx="169">
                  <c:v>7.3073000000034569E-2</c:v>
                </c:pt>
                <c:pt idx="170">
                  <c:v>0.14755200000005075</c:v>
                </c:pt>
                <c:pt idx="171">
                  <c:v>5.3490000000100402E-2</c:v>
                </c:pt>
                <c:pt idx="172">
                  <c:v>0.15744699999997724</c:v>
                </c:pt>
                <c:pt idx="173">
                  <c:v>5.5782000000004217E-2</c:v>
                </c:pt>
                <c:pt idx="174">
                  <c:v>0.15552100000015831</c:v>
                </c:pt>
                <c:pt idx="175">
                  <c:v>5.9947999999976354E-2</c:v>
                </c:pt>
                <c:pt idx="176">
                  <c:v>0.1543230000000673</c:v>
                </c:pt>
                <c:pt idx="177">
                  <c:v>5.7240000000069458E-2</c:v>
                </c:pt>
                <c:pt idx="178">
                  <c:v>0.14572899999998332</c:v>
                </c:pt>
                <c:pt idx="179">
                  <c:v>5.4844000000026094E-2</c:v>
                </c:pt>
                <c:pt idx="180">
                  <c:v>7.5885999999969464E-2</c:v>
                </c:pt>
                <c:pt idx="181">
                  <c:v>5.697900000001254E-2</c:v>
                </c:pt>
                <c:pt idx="182">
                  <c:v>0.14645800000001596</c:v>
                </c:pt>
                <c:pt idx="183">
                  <c:v>5.7083000000013311E-2</c:v>
                </c:pt>
                <c:pt idx="184">
                  <c:v>0.12015599999998239</c:v>
                </c:pt>
                <c:pt idx="185">
                  <c:v>9.671900000002287E-2</c:v>
                </c:pt>
                <c:pt idx="186">
                  <c:v>0.14114599999992539</c:v>
                </c:pt>
                <c:pt idx="187">
                  <c:v>5.369799999999092E-2</c:v>
                </c:pt>
                <c:pt idx="188">
                  <c:v>0.14166699999995647</c:v>
                </c:pt>
                <c:pt idx="189">
                  <c:v>5.5625000000003588E-2</c:v>
                </c:pt>
                <c:pt idx="190">
                  <c:v>0.16057299999999719</c:v>
                </c:pt>
                <c:pt idx="191">
                  <c:v>5.9323000000055533E-2</c:v>
                </c:pt>
                <c:pt idx="192">
                  <c:v>0.13880199999993792</c:v>
                </c:pt>
                <c:pt idx="193">
                  <c:v>5.7136000000013176E-2</c:v>
                </c:pt>
                <c:pt idx="194">
                  <c:v>0.1382820000001006</c:v>
                </c:pt>
                <c:pt idx="195">
                  <c:v>5.6457999999981467E-2</c:v>
                </c:pt>
                <c:pt idx="196">
                  <c:v>7.5155999999854117E-2</c:v>
                </c:pt>
                <c:pt idx="197">
                  <c:v>5.8125000000019966E-2</c:v>
                </c:pt>
                <c:pt idx="198">
                  <c:v>0.14390600000013795</c:v>
                </c:pt>
                <c:pt idx="199">
                  <c:v>5.6457999999981467E-2</c:v>
                </c:pt>
                <c:pt idx="200">
                  <c:v>0.12442700000014907</c:v>
                </c:pt>
                <c:pt idx="201">
                  <c:v>6.6197999999961774E-2</c:v>
                </c:pt>
                <c:pt idx="202">
                  <c:v>0.15239599999983255</c:v>
                </c:pt>
                <c:pt idx="203">
                  <c:v>5.588500000008878E-2</c:v>
                </c:pt>
                <c:pt idx="204">
                  <c:v>0.14255200000001797</c:v>
                </c:pt>
                <c:pt idx="205">
                  <c:v>5.7292000000153109E-2</c:v>
                </c:pt>
                <c:pt idx="206">
                  <c:v>0.13020800000018706</c:v>
                </c:pt>
                <c:pt idx="207">
                  <c:v>8.4792000000111209E-2</c:v>
                </c:pt>
                <c:pt idx="208">
                  <c:v>0.14291600000004845</c:v>
                </c:pt>
                <c:pt idx="209">
                  <c:v>5.8125000000019966E-2</c:v>
                </c:pt>
                <c:pt idx="210">
                  <c:v>0.13270899999995311</c:v>
                </c:pt>
                <c:pt idx="211">
                  <c:v>5.2812000000013189E-2</c:v>
                </c:pt>
                <c:pt idx="212">
                  <c:v>7.4583000000016941E-2</c:v>
                </c:pt>
                <c:pt idx="213">
                  <c:v>5.7291999999931065E-2</c:v>
                </c:pt>
                <c:pt idx="214">
                  <c:v>0.13796900000007103</c:v>
                </c:pt>
                <c:pt idx="215">
                  <c:v>5.7032000000012399E-2</c:v>
                </c:pt>
                <c:pt idx="216">
                  <c:v>0.11239600000007011</c:v>
                </c:pt>
                <c:pt idx="217">
                  <c:v>6.7134999999940437E-2</c:v>
                </c:pt>
                <c:pt idx="218">
                  <c:v>0.13260400000003614</c:v>
                </c:pt>
                <c:pt idx="219">
                  <c:v>5.5000000000027249E-2</c:v>
                </c:pt>
                <c:pt idx="220">
                  <c:v>0.14505200000003438</c:v>
                </c:pt>
                <c:pt idx="221">
                  <c:v>5.7291999999986569E-2</c:v>
                </c:pt>
                <c:pt idx="222">
                  <c:v>0.14541699999998103</c:v>
                </c:pt>
                <c:pt idx="223">
                  <c:v>5.7187999999985806E-2</c:v>
                </c:pt>
                <c:pt idx="224">
                  <c:v>0.14286499999999203</c:v>
                </c:pt>
                <c:pt idx="225">
                  <c:v>5.7499999999988123E-2</c:v>
                </c:pt>
                <c:pt idx="226">
                  <c:v>0.14057200000006101</c:v>
                </c:pt>
                <c:pt idx="227">
                  <c:v>5.5209000000000508E-2</c:v>
                </c:pt>
                <c:pt idx="228">
                  <c:v>7.6979000000032563E-2</c:v>
                </c:pt>
                <c:pt idx="229">
                  <c:v>5.6718999999927355E-2</c:v>
                </c:pt>
                <c:pt idx="230">
                  <c:v>0.13838600000004586</c:v>
                </c:pt>
                <c:pt idx="231">
                  <c:v>5.6094000000173061E-2</c:v>
                </c:pt>
                <c:pt idx="232">
                  <c:v>0.13192700000008717</c:v>
                </c:pt>
                <c:pt idx="233">
                  <c:v>0.10062500000007633</c:v>
                </c:pt>
                <c:pt idx="234">
                  <c:v>0.20156200000009949</c:v>
                </c:pt>
                <c:pt idx="235">
                  <c:v>5.4895999999859946E-2</c:v>
                </c:pt>
                <c:pt idx="236">
                  <c:v>0.13958300000005419</c:v>
                </c:pt>
                <c:pt idx="237">
                  <c:v>5.8438000000049506E-2</c:v>
                </c:pt>
                <c:pt idx="238">
                  <c:v>0.14265599999996328</c:v>
                </c:pt>
                <c:pt idx="239">
                  <c:v>5.7396000000209391E-2</c:v>
                </c:pt>
                <c:pt idx="240">
                  <c:v>0.15151099999999307</c:v>
                </c:pt>
                <c:pt idx="241">
                  <c:v>5.697900000001254E-2</c:v>
                </c:pt>
                <c:pt idx="242">
                  <c:v>0.13526000000002592</c:v>
                </c:pt>
                <c:pt idx="243">
                  <c:v>5.2708000000012412E-2</c:v>
                </c:pt>
                <c:pt idx="244">
                  <c:v>7.5000000000047251E-2</c:v>
                </c:pt>
                <c:pt idx="245">
                  <c:v>5.7084000000040547E-2</c:v>
                </c:pt>
                <c:pt idx="246">
                  <c:v>0.14182300000004089</c:v>
                </c:pt>
                <c:pt idx="247">
                  <c:v>5.7291999999931065E-2</c:v>
                </c:pt>
                <c:pt idx="248">
                  <c:v>0.12244799999999723</c:v>
                </c:pt>
                <c:pt idx="249">
                  <c:v>7.8177000000012598E-2</c:v>
                </c:pt>
                <c:pt idx="250">
                  <c:v>0.15255300000005523</c:v>
                </c:pt>
                <c:pt idx="251">
                  <c:v>5.4219000000022E-2</c:v>
                </c:pt>
                <c:pt idx="252">
                  <c:v>0.14703100000001967</c:v>
                </c:pt>
                <c:pt idx="253">
                  <c:v>5.8592999999995676E-2</c:v>
                </c:pt>
                <c:pt idx="254">
                  <c:v>0.19770899999999036</c:v>
                </c:pt>
                <c:pt idx="255">
                  <c:v>5.8125000000019966E-2</c:v>
                </c:pt>
                <c:pt idx="256">
                  <c:v>0.14463500000000407</c:v>
                </c:pt>
                <c:pt idx="257">
                  <c:v>6.0833000000037885E-2</c:v>
                </c:pt>
                <c:pt idx="258">
                  <c:v>0.13958400000002594</c:v>
                </c:pt>
                <c:pt idx="259">
                  <c:v>5.3906999999964178E-2</c:v>
                </c:pt>
                <c:pt idx="260">
                  <c:v>8.8384999999968628E-2</c:v>
                </c:pt>
                <c:pt idx="261">
                  <c:v>5.7708999999905863E-2</c:v>
                </c:pt>
                <c:pt idx="262">
                  <c:v>0.15125000000004718</c:v>
                </c:pt>
                <c:pt idx="263">
                  <c:v>5.7656000000072538E-2</c:v>
                </c:pt>
                <c:pt idx="264">
                  <c:v>0.13104200000002564</c:v>
                </c:pt>
                <c:pt idx="265">
                  <c:v>6.0834000000009603E-2</c:v>
                </c:pt>
                <c:pt idx="266">
                  <c:v>0.14520899999992398</c:v>
                </c:pt>
                <c:pt idx="267">
                  <c:v>5.3540999999879269E-2</c:v>
                </c:pt>
                <c:pt idx="268">
                  <c:v>0.13765599999981948</c:v>
                </c:pt>
                <c:pt idx="269">
                  <c:v>5.7865000000045796E-2</c:v>
                </c:pt>
                <c:pt idx="270">
                  <c:v>0.14604200000001288</c:v>
                </c:pt>
                <c:pt idx="271">
                  <c:v>5.7969000000102078E-2</c:v>
                </c:pt>
                <c:pt idx="272">
                  <c:v>0.13343799999998571</c:v>
                </c:pt>
                <c:pt idx="273">
                  <c:v>5.9843999999920072E-2</c:v>
                </c:pt>
                <c:pt idx="274">
                  <c:v>0.14041700000000379</c:v>
                </c:pt>
                <c:pt idx="275">
                  <c:v>5.2500000000010871E-2</c:v>
                </c:pt>
                <c:pt idx="276">
                  <c:v>9.3385000000001384E-2</c:v>
                </c:pt>
                <c:pt idx="277">
                  <c:v>5.6042000000033891E-2</c:v>
                </c:pt>
                <c:pt idx="278">
                  <c:v>0.15859299999998466</c:v>
                </c:pt>
                <c:pt idx="279">
                  <c:v>5.7395999999987346E-2</c:v>
                </c:pt>
                <c:pt idx="280">
                  <c:v>0.11958299999997868</c:v>
                </c:pt>
                <c:pt idx="281">
                  <c:v>9.0520999999954554E-2</c:v>
                </c:pt>
                <c:pt idx="282">
                  <c:v>0.1443750000000299</c:v>
                </c:pt>
                <c:pt idx="283">
                  <c:v>5.4427999999995258E-2</c:v>
                </c:pt>
                <c:pt idx="284">
                  <c:v>0.14770800000002415</c:v>
                </c:pt>
                <c:pt idx="285">
                  <c:v>5.7499999999988123E-2</c:v>
                </c:pt>
                <c:pt idx="286">
                  <c:v>0.14406200000000036</c:v>
                </c:pt>
                <c:pt idx="287">
                  <c:v>5.7760000000017797E-2</c:v>
                </c:pt>
                <c:pt idx="288">
                  <c:v>0.15572899999993783</c:v>
                </c:pt>
                <c:pt idx="289">
                  <c:v>5.8749999999996305E-2</c:v>
                </c:pt>
                <c:pt idx="290">
                  <c:v>0.14880199999978141</c:v>
                </c:pt>
                <c:pt idx="291">
                  <c:v>5.7187000000014088E-2</c:v>
                </c:pt>
                <c:pt idx="292">
                  <c:v>8.0625000000056346E-2</c:v>
                </c:pt>
                <c:pt idx="293">
                  <c:v>5.7500000000043627E-2</c:v>
                </c:pt>
                <c:pt idx="294">
                  <c:v>0.14848899999986287</c:v>
                </c:pt>
                <c:pt idx="295">
                  <c:v>5.9999999999948983E-2</c:v>
                </c:pt>
                <c:pt idx="296">
                  <c:v>0.11906299999997484</c:v>
                </c:pt>
                <c:pt idx="297">
                  <c:v>5.9479000000139948E-2</c:v>
                </c:pt>
                <c:pt idx="298">
                  <c:v>0.12947900000004342</c:v>
                </c:pt>
                <c:pt idx="299">
                  <c:v>5.7655999999961516E-2</c:v>
                </c:pt>
                <c:pt idx="300">
                  <c:v>0.1494269999999798</c:v>
                </c:pt>
                <c:pt idx="301">
                  <c:v>9.8229000000116265E-2</c:v>
                </c:pt>
                <c:pt idx="302">
                  <c:v>0.1442190000000565</c:v>
                </c:pt>
                <c:pt idx="303">
                  <c:v>5.6926999999928896E-2</c:v>
                </c:pt>
                <c:pt idx="304">
                  <c:v>0.15176999999999899</c:v>
                </c:pt>
                <c:pt idx="305">
                  <c:v>5.7187999999999684E-2</c:v>
                </c:pt>
                <c:pt idx="306">
                  <c:v>0.14005200000000162</c:v>
                </c:pt>
                <c:pt idx="307">
                  <c:v>5.3282000000043343E-2</c:v>
                </c:pt>
                <c:pt idx="308">
                  <c:v>7.484400000001834E-2</c:v>
                </c:pt>
                <c:pt idx="309">
                  <c:v>5.6770999999955489E-2</c:v>
                </c:pt>
                <c:pt idx="310">
                  <c:v>0.15203099999999692</c:v>
                </c:pt>
                <c:pt idx="311">
                  <c:v>5.6718999999982873E-2</c:v>
                </c:pt>
                <c:pt idx="312">
                  <c:v>0.12953100000007156</c:v>
                </c:pt>
                <c:pt idx="313">
                  <c:v>6.4166999999948349E-2</c:v>
                </c:pt>
                <c:pt idx="314">
                  <c:v>0.20583299999998861</c:v>
                </c:pt>
                <c:pt idx="315">
                  <c:v>5.4947999999999116E-2</c:v>
                </c:pt>
                <c:pt idx="316">
                  <c:v>0.14802100000005369</c:v>
                </c:pt>
                <c:pt idx="317">
                  <c:v>6.0000000000004487E-2</c:v>
                </c:pt>
                <c:pt idx="318">
                  <c:v>0.13692700000000887</c:v>
                </c:pt>
                <c:pt idx="319">
                  <c:v>5.7136000000013176E-2</c:v>
                </c:pt>
                <c:pt idx="320">
                  <c:v>0.15005200000006713</c:v>
                </c:pt>
                <c:pt idx="321">
                  <c:v>5.8749999999996305E-2</c:v>
                </c:pt>
                <c:pt idx="322">
                  <c:v>0.15088499999993399</c:v>
                </c:pt>
                <c:pt idx="323">
                  <c:v>5.385400000001983E-2</c:v>
                </c:pt>
                <c:pt idx="324">
                  <c:v>7.4478999999905135E-2</c:v>
                </c:pt>
                <c:pt idx="325">
                  <c:v>5.6407000000091578E-2</c:v>
                </c:pt>
                <c:pt idx="326">
                  <c:v>0.23083400000001308</c:v>
                </c:pt>
                <c:pt idx="327">
                  <c:v>7.4792000000156733E-2</c:v>
                </c:pt>
                <c:pt idx="328">
                  <c:v>0.12291700000000018</c:v>
                </c:pt>
                <c:pt idx="329">
                  <c:v>6.1563000000153245E-2</c:v>
                </c:pt>
                <c:pt idx="330">
                  <c:v>0.14432300000011278</c:v>
                </c:pt>
                <c:pt idx="331">
                  <c:v>5.5311999999863026E-2</c:v>
                </c:pt>
                <c:pt idx="332">
                  <c:v>0.14489600000000546</c:v>
                </c:pt>
                <c:pt idx="333">
                  <c:v>5.9636000000029554E-2</c:v>
                </c:pt>
                <c:pt idx="334">
                  <c:v>0.13312499999999955</c:v>
                </c:pt>
                <c:pt idx="335">
                  <c:v>5.4374999999998869E-2</c:v>
                </c:pt>
                <c:pt idx="336">
                  <c:v>0.15395800000000959</c:v>
                </c:pt>
                <c:pt idx="337">
                  <c:v>5.7709000000003008E-2</c:v>
                </c:pt>
                <c:pt idx="338">
                  <c:v>0.14072900000006161</c:v>
                </c:pt>
                <c:pt idx="339">
                  <c:v>5.2135000000064206E-2</c:v>
                </c:pt>
                <c:pt idx="340">
                  <c:v>7.474000000001757E-2</c:v>
                </c:pt>
                <c:pt idx="341">
                  <c:v>5.5625000000059106E-2</c:v>
                </c:pt>
                <c:pt idx="342">
                  <c:v>0.14979200000003745</c:v>
                </c:pt>
                <c:pt idx="343">
                  <c:v>5.5625000000003588E-2</c:v>
                </c:pt>
                <c:pt idx="344">
                  <c:v>0.13359400000001467</c:v>
                </c:pt>
                <c:pt idx="345">
                  <c:v>6.6822999999993637E-2</c:v>
                </c:pt>
                <c:pt idx="346">
                  <c:v>0.14984399999995457</c:v>
                </c:pt>
                <c:pt idx="347">
                  <c:v>5.3750000000019053E-2</c:v>
                </c:pt>
                <c:pt idx="348">
                  <c:v>0.15682299999997265</c:v>
                </c:pt>
                <c:pt idx="349">
                  <c:v>5.8072999999991819E-2</c:v>
                </c:pt>
                <c:pt idx="350">
                  <c:v>0.15208399999988576</c:v>
                </c:pt>
                <c:pt idx="351">
                  <c:v>5.9114999999998474E-2</c:v>
                </c:pt>
                <c:pt idx="352">
                  <c:v>0.14072899999995059</c:v>
                </c:pt>
                <c:pt idx="353">
                  <c:v>5.8853999999830542E-2</c:v>
                </c:pt>
                <c:pt idx="354">
                  <c:v>0.1466660000000175</c:v>
                </c:pt>
                <c:pt idx="355">
                  <c:v>5.3332999999988751E-2</c:v>
                </c:pt>
                <c:pt idx="356">
                  <c:v>7.5207999999937769E-2</c:v>
                </c:pt>
                <c:pt idx="357">
                  <c:v>5.6302999999924275E-2</c:v>
                </c:pt>
                <c:pt idx="358">
                  <c:v>0.1514579999999377</c:v>
                </c:pt>
                <c:pt idx="359">
                  <c:v>5.697900000001254E-2</c:v>
                </c:pt>
                <c:pt idx="360">
                  <c:v>0.129009999999985</c:v>
                </c:pt>
                <c:pt idx="361">
                  <c:v>7.4062000000041359E-2</c:v>
                </c:pt>
                <c:pt idx="362">
                  <c:v>0.15536400000004671</c:v>
                </c:pt>
                <c:pt idx="363">
                  <c:v>5.4530999999968799E-2</c:v>
                </c:pt>
                <c:pt idx="364">
                  <c:v>0.14749999999999833</c:v>
                </c:pt>
                <c:pt idx="365">
                  <c:v>5.5520999999997614E-2</c:v>
                </c:pt>
                <c:pt idx="366">
                  <c:v>0.1466139999999963</c:v>
                </c:pt>
                <c:pt idx="367">
                  <c:v>5.7969000000011872E-2</c:v>
                </c:pt>
                <c:pt idx="368">
                  <c:v>0.15109399999999051</c:v>
                </c:pt>
                <c:pt idx="369">
                  <c:v>5.7344000000000839E-2</c:v>
                </c:pt>
                <c:pt idx="370">
                  <c:v>0.15093799999993385</c:v>
                </c:pt>
                <c:pt idx="371">
                  <c:v>5.4009999999993223E-2</c:v>
                </c:pt>
                <c:pt idx="372">
                  <c:v>7.5572999999995449E-2</c:v>
                </c:pt>
                <c:pt idx="373">
                  <c:v>5.5312000000029553E-2</c:v>
                </c:pt>
                <c:pt idx="374">
                  <c:v>0.1513019999999643</c:v>
                </c:pt>
                <c:pt idx="375">
                  <c:v>5.8229000000076248E-2</c:v>
                </c:pt>
                <c:pt idx="376">
                  <c:v>0.12098899999990477</c:v>
                </c:pt>
                <c:pt idx="377">
                  <c:v>5.8437999999938484E-2</c:v>
                </c:pt>
                <c:pt idx="378">
                  <c:v>0.13838599999993481</c:v>
                </c:pt>
                <c:pt idx="379">
                  <c:v>5.6198000000007298E-2</c:v>
                </c:pt>
                <c:pt idx="380">
                  <c:v>0.15062499999995982</c:v>
                </c:pt>
                <c:pt idx="381">
                  <c:v>5.9062999999914823E-2</c:v>
                </c:pt>
                <c:pt idx="382">
                  <c:v>0.14572999999995506</c:v>
                </c:pt>
                <c:pt idx="383">
                  <c:v>5.8853999999941564E-2</c:v>
                </c:pt>
                <c:pt idx="384">
                  <c:v>0.1470829999999923</c:v>
                </c:pt>
                <c:pt idx="385">
                  <c:v>5.9219000000054756E-2</c:v>
                </c:pt>
                <c:pt idx="386">
                  <c:v>0.16031199999988477</c:v>
                </c:pt>
                <c:pt idx="387">
                  <c:v>5.5676999999976218E-2</c:v>
                </c:pt>
                <c:pt idx="388">
                  <c:v>7.2187000000001333E-2</c:v>
                </c:pt>
                <c:pt idx="389">
                  <c:v>5.5209000000000508E-2</c:v>
                </c:pt>
                <c:pt idx="390">
                  <c:v>0.14630199999999963</c:v>
                </c:pt>
                <c:pt idx="391">
                  <c:v>5.3489999999999788E-2</c:v>
                </c:pt>
                <c:pt idx="392">
                  <c:v>0.12187500000000046</c:v>
                </c:pt>
                <c:pt idx="393">
                  <c:v>5.953099999999982E-2</c:v>
                </c:pt>
                <c:pt idx="394">
                  <c:v>0.14364600000000075</c:v>
                </c:pt>
                <c:pt idx="395">
                  <c:v>5.3750000000001713E-2</c:v>
                </c:pt>
                <c:pt idx="396">
                  <c:v>0.14567699999999684</c:v>
                </c:pt>
                <c:pt idx="397">
                  <c:v>5.6458000000002284E-2</c:v>
                </c:pt>
                <c:pt idx="398">
                  <c:v>0.14552099999999568</c:v>
                </c:pt>
                <c:pt idx="399">
                  <c:v>5.7187999999999684E-2</c:v>
                </c:pt>
                <c:pt idx="400">
                  <c:v>0.15739600000000409</c:v>
                </c:pt>
                <c:pt idx="401">
                  <c:v>5.9844000000003339E-2</c:v>
                </c:pt>
                <c:pt idx="402">
                  <c:v>0.14974000000000931</c:v>
                </c:pt>
                <c:pt idx="403">
                  <c:v>5.3593999999934638E-2</c:v>
                </c:pt>
                <c:pt idx="404">
                  <c:v>7.4636000000016786E-2</c:v>
                </c:pt>
                <c:pt idx="405">
                  <c:v>5.697900000001254E-2</c:v>
                </c:pt>
                <c:pt idx="406">
                  <c:v>0.15083300000007238</c:v>
                </c:pt>
                <c:pt idx="407">
                  <c:v>5.7969000000102078E-2</c:v>
                </c:pt>
                <c:pt idx="408">
                  <c:v>0.12500000000004174</c:v>
                </c:pt>
                <c:pt idx="409">
                  <c:v>6.3854000000085342E-2</c:v>
                </c:pt>
                <c:pt idx="410">
                  <c:v>0.15255199999986147</c:v>
                </c:pt>
                <c:pt idx="411">
                  <c:v>5.369799999999092E-2</c:v>
                </c:pt>
                <c:pt idx="412">
                  <c:v>0.14697900000004704</c:v>
                </c:pt>
                <c:pt idx="413">
                  <c:v>5.8332999999910484E-2</c:v>
                </c:pt>
                <c:pt idx="414">
                  <c:v>0.2098959999999872</c:v>
                </c:pt>
                <c:pt idx="415">
                  <c:v>5.6771000000122029E-2</c:v>
                </c:pt>
                <c:pt idx="416">
                  <c:v>0.15442799999987325</c:v>
                </c:pt>
                <c:pt idx="417">
                  <c:v>5.8332999999910484E-2</c:v>
                </c:pt>
                <c:pt idx="418">
                  <c:v>0.14098899999999762</c:v>
                </c:pt>
                <c:pt idx="419">
                  <c:v>5.3177000000001473E-2</c:v>
                </c:pt>
                <c:pt idx="420">
                  <c:v>7.3958999999998443E-2</c:v>
                </c:pt>
                <c:pt idx="421">
                  <c:v>5.5104000000000264E-2</c:v>
                </c:pt>
                <c:pt idx="422">
                  <c:v>0.15223999999999793</c:v>
                </c:pt>
                <c:pt idx="423">
                  <c:v>5.5051999999999879E-2</c:v>
                </c:pt>
                <c:pt idx="424">
                  <c:v>0.12880199999999731</c:v>
                </c:pt>
                <c:pt idx="425">
                  <c:v>5.6719000000003683E-2</c:v>
                </c:pt>
                <c:pt idx="426">
                  <c:v>0.1472390000000004</c:v>
                </c:pt>
                <c:pt idx="427">
                  <c:v>5.2916999999992609E-2</c:v>
                </c:pt>
                <c:pt idx="428">
                  <c:v>0.15067700000001572</c:v>
                </c:pt>
                <c:pt idx="429">
                  <c:v>5.6614999999982096E-2</c:v>
                </c:pt>
                <c:pt idx="430">
                  <c:v>0.13755299999999859</c:v>
                </c:pt>
                <c:pt idx="431">
                  <c:v>5.6146000000006913E-2</c:v>
                </c:pt>
                <c:pt idx="432">
                  <c:v>0.14333300000002325</c:v>
                </c:pt>
                <c:pt idx="433">
                  <c:v>5.8125000000019966E-2</c:v>
                </c:pt>
                <c:pt idx="434">
                  <c:v>0.14999999999998348</c:v>
                </c:pt>
                <c:pt idx="435">
                  <c:v>5.3854000000130853E-2</c:v>
                </c:pt>
                <c:pt idx="436">
                  <c:v>7.5468000000022947E-2</c:v>
                </c:pt>
                <c:pt idx="437">
                  <c:v>5.7187999999874783E-2</c:v>
                </c:pt>
                <c:pt idx="438">
                  <c:v>0.15192699999999615</c:v>
                </c:pt>
                <c:pt idx="439">
                  <c:v>5.6249999999979927E-2</c:v>
                </c:pt>
                <c:pt idx="440">
                  <c:v>0.12234299999991372</c:v>
                </c:pt>
                <c:pt idx="441">
                  <c:v>6.1146000000178453E-2</c:v>
                </c:pt>
                <c:pt idx="442">
                  <c:v>0.1454690000001202</c:v>
                </c:pt>
                <c:pt idx="443">
                  <c:v>5.2344000000092983E-2</c:v>
                </c:pt>
                <c:pt idx="444">
                  <c:v>0.14531299999986924</c:v>
                </c:pt>
                <c:pt idx="445">
                  <c:v>5.8333999999993225E-2</c:v>
                </c:pt>
                <c:pt idx="446">
                  <c:v>0.13599000000019681</c:v>
                </c:pt>
                <c:pt idx="447">
                  <c:v>5.8749999999885283E-2</c:v>
                </c:pt>
                <c:pt idx="448">
                  <c:v>0.14463599999980925</c:v>
                </c:pt>
                <c:pt idx="449">
                  <c:v>5.8749999999885283E-2</c:v>
                </c:pt>
                <c:pt idx="450">
                  <c:v>0.1424999999999968</c:v>
                </c:pt>
                <c:pt idx="451">
                  <c:v>5.2343999999995838E-2</c:v>
                </c:pt>
                <c:pt idx="452">
                  <c:v>7.2812000000005428E-2</c:v>
                </c:pt>
                <c:pt idx="453">
                  <c:v>5.5104000000000264E-2</c:v>
                </c:pt>
                <c:pt idx="454">
                  <c:v>0.15000000000001124</c:v>
                </c:pt>
                <c:pt idx="455">
                  <c:v>5.6718999999996744E-2</c:v>
                </c:pt>
                <c:pt idx="456">
                  <c:v>0.15786400000000755</c:v>
                </c:pt>
                <c:pt idx="457">
                  <c:v>7.1874999999999023E-2</c:v>
                </c:pt>
                <c:pt idx="458">
                  <c:v>0.14302100000000706</c:v>
                </c:pt>
                <c:pt idx="459">
                  <c:v>5.3958000000006723E-2</c:v>
                </c:pt>
                <c:pt idx="460">
                  <c:v>0.15109299999999104</c:v>
                </c:pt>
                <c:pt idx="461">
                  <c:v>5.9739999999988691E-2</c:v>
                </c:pt>
                <c:pt idx="462">
                  <c:v>0.14651099999998807</c:v>
                </c:pt>
                <c:pt idx="463">
                  <c:v>5.7863999999990812E-2</c:v>
                </c:pt>
                <c:pt idx="464">
                  <c:v>0.15140599999999282</c:v>
                </c:pt>
                <c:pt idx="465">
                  <c:v>5.7760000000017797E-2</c:v>
                </c:pt>
                <c:pt idx="466">
                  <c:v>0.14687499999987974</c:v>
                </c:pt>
                <c:pt idx="467">
                  <c:v>5.437500000005091E-2</c:v>
                </c:pt>
                <c:pt idx="468">
                  <c:v>7.6509999999974099E-2</c:v>
                </c:pt>
                <c:pt idx="469">
                  <c:v>5.6511000000036837E-2</c:v>
                </c:pt>
                <c:pt idx="470">
                  <c:v>0.15052099999990357</c:v>
                </c:pt>
                <c:pt idx="471">
                  <c:v>5.5833999999976847E-2</c:v>
                </c:pt>
                <c:pt idx="472">
                  <c:v>0.12479099999995746</c:v>
                </c:pt>
                <c:pt idx="473">
                  <c:v>7.2968999999978315E-2</c:v>
                </c:pt>
                <c:pt idx="474">
                  <c:v>0.24312499999989967</c:v>
                </c:pt>
                <c:pt idx="475">
                  <c:v>5.2031000000174465E-2</c:v>
                </c:pt>
                <c:pt idx="476">
                  <c:v>0.14437499999997438</c:v>
                </c:pt>
                <c:pt idx="477">
                  <c:v>5.7969000000102078E-2</c:v>
                </c:pt>
                <c:pt idx="478">
                  <c:v>0.14119800000000904</c:v>
                </c:pt>
                <c:pt idx="479">
                  <c:v>5.6457999999981467E-2</c:v>
                </c:pt>
                <c:pt idx="480">
                  <c:v>0.15416599999995556</c:v>
                </c:pt>
                <c:pt idx="481">
                  <c:v>5.7761000000100537E-2</c:v>
                </c:pt>
                <c:pt idx="482">
                  <c:v>9.9062999999982582E-2</c:v>
                </c:pt>
                <c:pt idx="483">
                  <c:v>5.3020000000014715E-2</c:v>
                </c:pt>
                <c:pt idx="484">
                  <c:v>7.192699999998553E-2</c:v>
                </c:pt>
                <c:pt idx="485">
                  <c:v>5.5052000000027634E-2</c:v>
                </c:pt>
                <c:pt idx="486">
                  <c:v>0.15770799999999252</c:v>
                </c:pt>
                <c:pt idx="487">
                  <c:v>5.7187999999985806E-2</c:v>
                </c:pt>
                <c:pt idx="488">
                  <c:v>0.11604199999998288</c:v>
                </c:pt>
                <c:pt idx="489">
                  <c:v>7.999999999999674E-2</c:v>
                </c:pt>
                <c:pt idx="490">
                  <c:v>0.15619799999999628</c:v>
                </c:pt>
                <c:pt idx="491">
                  <c:v>5.6927000000012162E-2</c:v>
                </c:pt>
                <c:pt idx="492">
                  <c:v>0.14776099999999626</c:v>
                </c:pt>
                <c:pt idx="493">
                  <c:v>5.697900000001254E-2</c:v>
                </c:pt>
                <c:pt idx="494">
                  <c:v>0.21838600000001487</c:v>
                </c:pt>
                <c:pt idx="495">
                  <c:v>5.692799999998388E-2</c:v>
                </c:pt>
                <c:pt idx="496">
                  <c:v>0.15802100000000818</c:v>
                </c:pt>
                <c:pt idx="497">
                  <c:v>5.8488999999994899E-2</c:v>
                </c:pt>
                <c:pt idx="498">
                  <c:v>0.15473999999993107</c:v>
                </c:pt>
                <c:pt idx="499">
                  <c:v>5.3801999999825156E-2</c:v>
                </c:pt>
                <c:pt idx="500">
                  <c:v>7.8958000000017847E-2</c:v>
                </c:pt>
                <c:pt idx="501">
                  <c:v>5.8073000000158359E-2</c:v>
                </c:pt>
                <c:pt idx="502">
                  <c:v>0.14947900000006342</c:v>
                </c:pt>
                <c:pt idx="503">
                  <c:v>5.6042000000089409E-2</c:v>
                </c:pt>
                <c:pt idx="504">
                  <c:v>0.1170830000000178</c:v>
                </c:pt>
                <c:pt idx="505">
                  <c:v>8.7344000000100244E-2</c:v>
                </c:pt>
                <c:pt idx="506">
                  <c:v>0.15098899999999024</c:v>
                </c:pt>
                <c:pt idx="507">
                  <c:v>5.437500000005091E-2</c:v>
                </c:pt>
                <c:pt idx="508">
                  <c:v>0.14729200000007661</c:v>
                </c:pt>
                <c:pt idx="509">
                  <c:v>5.7187000000014088E-2</c:v>
                </c:pt>
                <c:pt idx="510">
                  <c:v>0.14442700000005804</c:v>
                </c:pt>
                <c:pt idx="511">
                  <c:v>5.7187000000014088E-2</c:v>
                </c:pt>
                <c:pt idx="512">
                  <c:v>0.1421350000000432</c:v>
                </c:pt>
                <c:pt idx="513">
                  <c:v>5.7239999999958435E-2</c:v>
                </c:pt>
                <c:pt idx="514">
                  <c:v>0.15244799999999947</c:v>
                </c:pt>
                <c:pt idx="515">
                  <c:v>5.3020999999986447E-2</c:v>
                </c:pt>
                <c:pt idx="516">
                  <c:v>7.6197999999999544E-2</c:v>
                </c:pt>
                <c:pt idx="517">
                  <c:v>5.5989999999978002E-2</c:v>
                </c:pt>
                <c:pt idx="518">
                  <c:v>0.14999999999998348</c:v>
                </c:pt>
                <c:pt idx="519">
                  <c:v>5.5990000000005757E-2</c:v>
                </c:pt>
                <c:pt idx="520">
                  <c:v>0.12249999999999761</c:v>
                </c:pt>
                <c:pt idx="521">
                  <c:v>6.9478999999983415E-2</c:v>
                </c:pt>
                <c:pt idx="522">
                  <c:v>0.15500000000001624</c:v>
                </c:pt>
                <c:pt idx="523">
                  <c:v>5.416599999996663E-2</c:v>
                </c:pt>
                <c:pt idx="524">
                  <c:v>0.14171900000001236</c:v>
                </c:pt>
                <c:pt idx="525">
                  <c:v>5.6094000000006534E-2</c:v>
                </c:pt>
                <c:pt idx="526">
                  <c:v>0.14593700000001264</c:v>
                </c:pt>
                <c:pt idx="527">
                  <c:v>5.8073000000019581E-2</c:v>
                </c:pt>
                <c:pt idx="528">
                  <c:v>0.1438020000000817</c:v>
                </c:pt>
                <c:pt idx="529">
                  <c:v>5.8281000000048877E-2</c:v>
                </c:pt>
                <c:pt idx="530">
                  <c:v>0.15875000000009631</c:v>
                </c:pt>
                <c:pt idx="531">
                  <c:v>5.3749999999963549E-2</c:v>
                </c:pt>
                <c:pt idx="532">
                  <c:v>7.5000000000047251E-2</c:v>
                </c:pt>
                <c:pt idx="533">
                  <c:v>5.8125000000019966E-2</c:v>
                </c:pt>
                <c:pt idx="534">
                  <c:v>0.14895800000014336</c:v>
                </c:pt>
                <c:pt idx="535">
                  <c:v>5.8021000000074707E-2</c:v>
                </c:pt>
                <c:pt idx="536">
                  <c:v>0.11833399999994221</c:v>
                </c:pt>
                <c:pt idx="537">
                  <c:v>6.9999999999903487E-2</c:v>
                </c:pt>
                <c:pt idx="538">
                  <c:v>0.16520899999983296</c:v>
                </c:pt>
                <c:pt idx="539">
                  <c:v>5.4791000000165013E-2</c:v>
                </c:pt>
                <c:pt idx="540">
                  <c:v>0.14338499999999588</c:v>
                </c:pt>
                <c:pt idx="541">
                  <c:v>5.6875000000067288E-2</c:v>
                </c:pt>
                <c:pt idx="542">
                  <c:v>0.15578199999999323</c:v>
                </c:pt>
                <c:pt idx="543">
                  <c:v>5.8020000000102989E-2</c:v>
                </c:pt>
                <c:pt idx="544">
                  <c:v>0.15083299999996139</c:v>
                </c:pt>
                <c:pt idx="545">
                  <c:v>5.8020999999963685E-2</c:v>
                </c:pt>
                <c:pt idx="546">
                  <c:v>0.15177099999999499</c:v>
                </c:pt>
                <c:pt idx="547">
                  <c:v>5.3073000000014581E-2</c:v>
                </c:pt>
                <c:pt idx="548">
                  <c:v>7.572900000002436E-2</c:v>
                </c:pt>
                <c:pt idx="549">
                  <c:v>5.5468000000058464E-2</c:v>
                </c:pt>
                <c:pt idx="550">
                  <c:v>0.15052100000001456</c:v>
                </c:pt>
                <c:pt idx="551">
                  <c:v>5.5260000000029168E-2</c:v>
                </c:pt>
                <c:pt idx="552">
                  <c:v>0.12223999999999569</c:v>
                </c:pt>
                <c:pt idx="553">
                  <c:v>5.9844000000031095E-2</c:v>
                </c:pt>
                <c:pt idx="554">
                  <c:v>0.16109399999997276</c:v>
                </c:pt>
                <c:pt idx="555">
                  <c:v>5.3905999999964704E-2</c:v>
                </c:pt>
                <c:pt idx="556">
                  <c:v>0.15005200000001162</c:v>
                </c:pt>
                <c:pt idx="557">
                  <c:v>5.7187999999985806E-2</c:v>
                </c:pt>
                <c:pt idx="558">
                  <c:v>0.21416699999998737</c:v>
                </c:pt>
                <c:pt idx="559">
                  <c:v>5.6719000000038378E-2</c:v>
                </c:pt>
                <c:pt idx="560">
                  <c:v>0.1623960000000646</c:v>
                </c:pt>
                <c:pt idx="561">
                  <c:v>5.8021000000019203E-2</c:v>
                </c:pt>
                <c:pt idx="562">
                  <c:v>0.1576560000000615</c:v>
                </c:pt>
                <c:pt idx="563">
                  <c:v>5.3594000000045661E-2</c:v>
                </c:pt>
                <c:pt idx="564">
                  <c:v>7.8333000000041508E-2</c:v>
                </c:pt>
                <c:pt idx="565">
                  <c:v>5.7084000000040547E-2</c:v>
                </c:pt>
                <c:pt idx="566">
                  <c:v>0.15635499999988586</c:v>
                </c:pt>
                <c:pt idx="567">
                  <c:v>6.4375000000116409E-2</c:v>
                </c:pt>
                <c:pt idx="568">
                  <c:v>0.13036400000010498</c:v>
                </c:pt>
                <c:pt idx="569">
                  <c:v>6.4374999999894392E-2</c:v>
                </c:pt>
                <c:pt idx="570">
                  <c:v>0.14885400000008706</c:v>
                </c:pt>
                <c:pt idx="571">
                  <c:v>5.5729999999920565E-2</c:v>
                </c:pt>
                <c:pt idx="572">
                  <c:v>0.14364600000005279</c:v>
                </c:pt>
                <c:pt idx="573">
                  <c:v>5.8957999999997845E-2</c:v>
                </c:pt>
                <c:pt idx="574">
                  <c:v>0.22359399999993812</c:v>
                </c:pt>
                <c:pt idx="575">
                  <c:v>5.6926999999928896E-2</c:v>
                </c:pt>
                <c:pt idx="576">
                  <c:v>0.15515699999990584</c:v>
                </c:pt>
                <c:pt idx="577">
                  <c:v>5.8749999999996305E-2</c:v>
                </c:pt>
                <c:pt idx="578">
                  <c:v>0.14593700000001264</c:v>
                </c:pt>
                <c:pt idx="579">
                  <c:v>5.2500000000010871E-2</c:v>
                </c:pt>
                <c:pt idx="580">
                  <c:v>7.8177000000012598E-2</c:v>
                </c:pt>
                <c:pt idx="581">
                  <c:v>5.69269999999844E-2</c:v>
                </c:pt>
                <c:pt idx="582">
                  <c:v>0.1477089999999959</c:v>
                </c:pt>
                <c:pt idx="583">
                  <c:v>5.7291999999986569E-2</c:v>
                </c:pt>
                <c:pt idx="584">
                  <c:v>0.13968700000002721</c:v>
                </c:pt>
                <c:pt idx="585">
                  <c:v>9.6926999999996655E-2</c:v>
                </c:pt>
                <c:pt idx="586">
                  <c:v>0.14802099999999821</c:v>
                </c:pt>
                <c:pt idx="587">
                  <c:v>5.4583999999996413E-2</c:v>
                </c:pt>
                <c:pt idx="588">
                  <c:v>0.14275999999996403</c:v>
                </c:pt>
                <c:pt idx="589">
                  <c:v>5.8073000000047337E-2</c:v>
                </c:pt>
                <c:pt idx="590">
                  <c:v>0.14765699999996773</c:v>
                </c:pt>
                <c:pt idx="591">
                  <c:v>5.9532000000028791E-2</c:v>
                </c:pt>
                <c:pt idx="592">
                  <c:v>0.14223899999998846</c:v>
                </c:pt>
                <c:pt idx="593">
                  <c:v>5.6719000000038378E-2</c:v>
                </c:pt>
                <c:pt idx="594">
                  <c:v>0.14171899999992912</c:v>
                </c:pt>
                <c:pt idx="595">
                  <c:v>5.2813000000151433E-2</c:v>
                </c:pt>
                <c:pt idx="596">
                  <c:v>7.7604000000008874E-2</c:v>
                </c:pt>
                <c:pt idx="597">
                  <c:v>6.333299999994324E-2</c:v>
                </c:pt>
                <c:pt idx="598">
                  <c:v>0.1495839999999804</c:v>
                </c:pt>
                <c:pt idx="599">
                  <c:v>5.588500000008878E-2</c:v>
                </c:pt>
                <c:pt idx="600">
                  <c:v>0.14442699999994701</c:v>
                </c:pt>
                <c:pt idx="601">
                  <c:v>7.1562000000024995E-2</c:v>
                </c:pt>
                <c:pt idx="602">
                  <c:v>0.14848899999997389</c:v>
                </c:pt>
                <c:pt idx="603">
                  <c:v>5.4531999999940517E-2</c:v>
                </c:pt>
                <c:pt idx="604">
                  <c:v>0.14322900000007796</c:v>
                </c:pt>
                <c:pt idx="605">
                  <c:v>5.7657000000044256E-2</c:v>
                </c:pt>
                <c:pt idx="606">
                  <c:v>0.14671900000007287</c:v>
                </c:pt>
                <c:pt idx="607">
                  <c:v>5.8282000000020595E-2</c:v>
                </c:pt>
                <c:pt idx="608">
                  <c:v>0.14531299999998026</c:v>
                </c:pt>
                <c:pt idx="609">
                  <c:v>5.7499999999932605E-2</c:v>
                </c:pt>
                <c:pt idx="610">
                  <c:v>0.18333399999997946</c:v>
                </c:pt>
                <c:pt idx="611">
                  <c:v>5.4635999999996798E-2</c:v>
                </c:pt>
                <c:pt idx="612">
                  <c:v>7.6665999999975254E-2</c:v>
                </c:pt>
                <c:pt idx="613">
                  <c:v>5.6980000000012021E-2</c:v>
                </c:pt>
                <c:pt idx="614">
                  <c:v>0.15739600000003184</c:v>
                </c:pt>
                <c:pt idx="615">
                  <c:v>5.7968999999991055E-2</c:v>
                </c:pt>
                <c:pt idx="616">
                  <c:v>0.13109300000002658</c:v>
                </c:pt>
                <c:pt idx="617">
                  <c:v>5.8594000000022899E-2</c:v>
                </c:pt>
                <c:pt idx="618">
                  <c:v>0.14703100000001967</c:v>
                </c:pt>
                <c:pt idx="619">
                  <c:v>5.5572999999975455E-2</c:v>
                </c:pt>
                <c:pt idx="620">
                  <c:v>0.14005199999994611</c:v>
                </c:pt>
                <c:pt idx="621">
                  <c:v>5.6875000000011784E-2</c:v>
                </c:pt>
                <c:pt idx="622">
                  <c:v>0.1543749999999289</c:v>
                </c:pt>
                <c:pt idx="623">
                  <c:v>5.7187000000014088E-2</c:v>
                </c:pt>
                <c:pt idx="624">
                  <c:v>0.15239599999999909</c:v>
                </c:pt>
                <c:pt idx="625">
                  <c:v>5.8178000000075336E-2</c:v>
                </c:pt>
                <c:pt idx="626">
                  <c:v>0.14770799999996864</c:v>
                </c:pt>
                <c:pt idx="627">
                  <c:v>5.437500000005091E-2</c:v>
                </c:pt>
                <c:pt idx="628">
                  <c:v>7.5155999999854117E-2</c:v>
                </c:pt>
                <c:pt idx="629">
                  <c:v>5.6145999999923646E-2</c:v>
                </c:pt>
                <c:pt idx="630">
                  <c:v>0.15057300000009821</c:v>
                </c:pt>
                <c:pt idx="631">
                  <c:v>5.5781000000143521E-2</c:v>
                </c:pt>
                <c:pt idx="632">
                  <c:v>0.10213500000000321</c:v>
                </c:pt>
                <c:pt idx="633">
                  <c:v>6.567700000004173E-2</c:v>
                </c:pt>
                <c:pt idx="634">
                  <c:v>0.1665619999998702</c:v>
                </c:pt>
                <c:pt idx="635">
                  <c:v>5.8437999999938484E-2</c:v>
                </c:pt>
                <c:pt idx="636">
                  <c:v>0.14333299999991223</c:v>
                </c:pt>
                <c:pt idx="637">
                  <c:v>6.0260000000145197E-2</c:v>
                </c:pt>
                <c:pt idx="638">
                  <c:v>0.14729099999999387</c:v>
                </c:pt>
                <c:pt idx="639">
                  <c:v>8.2760000000070569E-2</c:v>
                </c:pt>
                <c:pt idx="640">
                  <c:v>0.1576560000000615</c:v>
                </c:pt>
                <c:pt idx="641">
                  <c:v>5.8854000000052586E-2</c:v>
                </c:pt>
                <c:pt idx="642">
                  <c:v>0.14255300000004523</c:v>
                </c:pt>
                <c:pt idx="643">
                  <c:v>5.3228999999987973E-2</c:v>
                </c:pt>
                <c:pt idx="644">
                  <c:v>7.6405999999973329E-2</c:v>
                </c:pt>
                <c:pt idx="645">
                  <c:v>5.5730000000031588E-2</c:v>
                </c:pt>
                <c:pt idx="646">
                  <c:v>0.15494699999996087</c:v>
                </c:pt>
                <c:pt idx="647">
                  <c:v>8.520799999994777E-2</c:v>
                </c:pt>
                <c:pt idx="648">
                  <c:v>0.1067710000000055</c:v>
                </c:pt>
                <c:pt idx="649">
                  <c:v>8.6302000000093582E-2</c:v>
                </c:pt>
                <c:pt idx="650">
                  <c:v>0.1494269999999798</c:v>
                </c:pt>
                <c:pt idx="651">
                  <c:v>5.416700000004937E-2</c:v>
                </c:pt>
                <c:pt idx="652">
                  <c:v>0.14994800000001082</c:v>
                </c:pt>
                <c:pt idx="653">
                  <c:v>5.8594000000022899E-2</c:v>
                </c:pt>
                <c:pt idx="654">
                  <c:v>0.14937500000000714</c:v>
                </c:pt>
                <c:pt idx="655">
                  <c:v>5.7447999999959976E-2</c:v>
                </c:pt>
                <c:pt idx="656">
                  <c:v>0.15046899999998642</c:v>
                </c:pt>
                <c:pt idx="657">
                  <c:v>5.8541999999939247E-2</c:v>
                </c:pt>
                <c:pt idx="658">
                  <c:v>0.15135400000010346</c:v>
                </c:pt>
                <c:pt idx="659">
                  <c:v>5.312499999998721E-2</c:v>
                </c:pt>
                <c:pt idx="660">
                  <c:v>0.21411500000001471</c:v>
                </c:pt>
                <c:pt idx="661">
                  <c:v>5.7187999999874783E-2</c:v>
                </c:pt>
                <c:pt idx="662">
                  <c:v>0.14817700000002706</c:v>
                </c:pt>
                <c:pt idx="663">
                  <c:v>5.6561999999926726E-2</c:v>
                </c:pt>
                <c:pt idx="664">
                  <c:v>0.13775999999998678</c:v>
                </c:pt>
                <c:pt idx="665">
                  <c:v>7.6926999999837875E-2</c:v>
                </c:pt>
                <c:pt idx="666">
                  <c:v>0.15687500000005627</c:v>
                </c:pt>
                <c:pt idx="667">
                  <c:v>5.2812000000068693E-2</c:v>
                </c:pt>
                <c:pt idx="668">
                  <c:v>0.14296899999988175</c:v>
                </c:pt>
                <c:pt idx="669">
                  <c:v>6.0468000000035715E-2</c:v>
                </c:pt>
                <c:pt idx="670">
                  <c:v>0.13994800000005636</c:v>
                </c:pt>
                <c:pt idx="671">
                  <c:v>5.9427999999916992E-2</c:v>
                </c:pt>
                <c:pt idx="672">
                  <c:v>0.14729200000007661</c:v>
                </c:pt>
                <c:pt idx="673">
                  <c:v>6.1927000000072674E-2</c:v>
                </c:pt>
                <c:pt idx="674">
                  <c:v>0.14119800000006455</c:v>
                </c:pt>
                <c:pt idx="675">
                  <c:v>5.364600000001829E-2</c:v>
                </c:pt>
                <c:pt idx="676">
                  <c:v>7.7448000000035488E-2</c:v>
                </c:pt>
                <c:pt idx="677">
                  <c:v>5.8332999999965988E-2</c:v>
                </c:pt>
                <c:pt idx="678">
                  <c:v>0.14968799999992566</c:v>
                </c:pt>
                <c:pt idx="679">
                  <c:v>5.6197999999951793E-2</c:v>
                </c:pt>
                <c:pt idx="680">
                  <c:v>0.11192699999995613</c:v>
                </c:pt>
                <c:pt idx="681">
                  <c:v>6.0728999999981603E-2</c:v>
                </c:pt>
                <c:pt idx="682">
                  <c:v>0.15604099999999566</c:v>
                </c:pt>
                <c:pt idx="683">
                  <c:v>5.5000000000027249E-2</c:v>
                </c:pt>
                <c:pt idx="684">
                  <c:v>0.15583300000004963</c:v>
                </c:pt>
                <c:pt idx="685">
                  <c:v>5.7499999999988123E-2</c:v>
                </c:pt>
                <c:pt idx="686">
                  <c:v>0.15359399999997914</c:v>
                </c:pt>
                <c:pt idx="687">
                  <c:v>5.7499999999988123E-2</c:v>
                </c:pt>
                <c:pt idx="688">
                  <c:v>0.15312500000003171</c:v>
                </c:pt>
                <c:pt idx="689">
                  <c:v>5.7290999999959347E-2</c:v>
                </c:pt>
                <c:pt idx="690">
                  <c:v>0.14041700000011478</c:v>
                </c:pt>
                <c:pt idx="691">
                  <c:v>5.312499999998721E-2</c:v>
                </c:pt>
                <c:pt idx="692">
                  <c:v>7.4635999999905778E-2</c:v>
                </c:pt>
                <c:pt idx="693">
                  <c:v>5.614600000014569E-2</c:v>
                </c:pt>
                <c:pt idx="694">
                  <c:v>0.14802000000013749</c:v>
                </c:pt>
                <c:pt idx="695">
                  <c:v>5.8073000000047337E-2</c:v>
                </c:pt>
                <c:pt idx="696">
                  <c:v>0.12015600000003789</c:v>
                </c:pt>
                <c:pt idx="697">
                  <c:v>8.3854000000105344E-2</c:v>
                </c:pt>
                <c:pt idx="698">
                  <c:v>0.15187500000002355</c:v>
                </c:pt>
                <c:pt idx="699">
                  <c:v>5.54690000000857E-2</c:v>
                </c:pt>
                <c:pt idx="700">
                  <c:v>0.14833299999994498</c:v>
                </c:pt>
                <c:pt idx="701">
                  <c:v>5.9114999999998474E-2</c:v>
                </c:pt>
                <c:pt idx="702">
                  <c:v>0.15119699999999181</c:v>
                </c:pt>
                <c:pt idx="703">
                  <c:v>5.8282000000131617E-2</c:v>
                </c:pt>
                <c:pt idx="704">
                  <c:v>0.15317699999994883</c:v>
                </c:pt>
                <c:pt idx="705">
                  <c:v>5.9115000000109497E-2</c:v>
                </c:pt>
                <c:pt idx="706">
                  <c:v>0.14911499999997746</c:v>
                </c:pt>
                <c:pt idx="707">
                  <c:v>5.4062999999937571E-2</c:v>
                </c:pt>
                <c:pt idx="708">
                  <c:v>7.4947999999963599E-2</c:v>
                </c:pt>
                <c:pt idx="709">
                  <c:v>5.6510999999981319E-2</c:v>
                </c:pt>
                <c:pt idx="710">
                  <c:v>0.15197899999996878</c:v>
                </c:pt>
                <c:pt idx="711">
                  <c:v>5.8125000000019966E-2</c:v>
                </c:pt>
                <c:pt idx="712">
                  <c:v>0.12187499999999352</c:v>
                </c:pt>
                <c:pt idx="713">
                  <c:v>7.7603999999953377E-2</c:v>
                </c:pt>
                <c:pt idx="714">
                  <c:v>0.15145800000004872</c:v>
                </c:pt>
                <c:pt idx="715">
                  <c:v>5.8020999999963685E-2</c:v>
                </c:pt>
                <c:pt idx="716">
                  <c:v>0.1490110000000322</c:v>
                </c:pt>
                <c:pt idx="717">
                  <c:v>5.9010000000025979E-2</c:v>
                </c:pt>
                <c:pt idx="718">
                  <c:v>0.14536400000003669</c:v>
                </c:pt>
                <c:pt idx="719">
                  <c:v>5.6615000000037614E-2</c:v>
                </c:pt>
                <c:pt idx="720">
                  <c:v>0.14921899999997823</c:v>
                </c:pt>
                <c:pt idx="721">
                  <c:v>5.8697999999912653E-2</c:v>
                </c:pt>
                <c:pt idx="722">
                  <c:v>0.14859300000003017</c:v>
                </c:pt>
                <c:pt idx="723">
                  <c:v>5.4114000000216045E-2</c:v>
                </c:pt>
                <c:pt idx="724">
                  <c:v>7.4686999999906689E-2</c:v>
                </c:pt>
                <c:pt idx="725">
                  <c:v>5.7605000000071627E-2</c:v>
                </c:pt>
                <c:pt idx="726">
                  <c:v>0.15296899999994731</c:v>
                </c:pt>
                <c:pt idx="727">
                  <c:v>5.7917000000018426E-2</c:v>
                </c:pt>
                <c:pt idx="728">
                  <c:v>0.14098899999992479</c:v>
                </c:pt>
                <c:pt idx="729">
                  <c:v>7.5677000000107242E-2</c:v>
                </c:pt>
                <c:pt idx="730">
                  <c:v>0.16177100000003275</c:v>
                </c:pt>
                <c:pt idx="731">
                  <c:v>5.7290999999959347E-2</c:v>
                </c:pt>
                <c:pt idx="732">
                  <c:v>0.14093699999995213</c:v>
                </c:pt>
                <c:pt idx="733">
                  <c:v>6.0677000000008974E-2</c:v>
                </c:pt>
                <c:pt idx="734">
                  <c:v>0.14651099999996031</c:v>
                </c:pt>
                <c:pt idx="735">
                  <c:v>5.7603999999877864E-2</c:v>
                </c:pt>
                <c:pt idx="736">
                  <c:v>0.1401560000000579</c:v>
                </c:pt>
                <c:pt idx="737">
                  <c:v>5.8801999999968935E-2</c:v>
                </c:pt>
                <c:pt idx="738">
                  <c:v>0.16020799999999502</c:v>
                </c:pt>
                <c:pt idx="739">
                  <c:v>5.3385999999988616E-2</c:v>
                </c:pt>
                <c:pt idx="740">
                  <c:v>7.5520999999967295E-2</c:v>
                </c:pt>
                <c:pt idx="741">
                  <c:v>5.8125000000019966E-2</c:v>
                </c:pt>
                <c:pt idx="742">
                  <c:v>0.14833300000000049</c:v>
                </c:pt>
                <c:pt idx="743">
                  <c:v>5.5781000000032499E-2</c:v>
                </c:pt>
                <c:pt idx="744">
                  <c:v>0.13984299999997285</c:v>
                </c:pt>
                <c:pt idx="745">
                  <c:v>0.10880199999996343</c:v>
                </c:pt>
                <c:pt idx="746">
                  <c:v>0.15989599999999271</c:v>
                </c:pt>
                <c:pt idx="747">
                  <c:v>5.4061999999965867E-2</c:v>
                </c:pt>
                <c:pt idx="748">
                  <c:v>0.15369799999997991</c:v>
                </c:pt>
                <c:pt idx="749">
                  <c:v>5.7082999999957806E-2</c:v>
                </c:pt>
                <c:pt idx="750">
                  <c:v>0.14619799999998628</c:v>
                </c:pt>
                <c:pt idx="751">
                  <c:v>5.9114000000026756E-2</c:v>
                </c:pt>
                <c:pt idx="752">
                  <c:v>0.15781300000006215</c:v>
                </c:pt>
                <c:pt idx="753">
                  <c:v>6.0104000000005264E-2</c:v>
                </c:pt>
                <c:pt idx="754">
                  <c:v>0.14302100000007642</c:v>
                </c:pt>
                <c:pt idx="755">
                  <c:v>5.5833000000005129E-2</c:v>
                </c:pt>
                <c:pt idx="756">
                  <c:v>7.48429999999356E-2</c:v>
                </c:pt>
                <c:pt idx="757">
                  <c:v>5.7344000000014717E-2</c:v>
                </c:pt>
                <c:pt idx="758">
                  <c:v>0.15104199999993459</c:v>
                </c:pt>
                <c:pt idx="759">
                  <c:v>5.8333999999993225E-2</c:v>
                </c:pt>
                <c:pt idx="760">
                  <c:v>0.12432299999987073</c:v>
                </c:pt>
                <c:pt idx="761">
                  <c:v>6.5051999999954382E-2</c:v>
                </c:pt>
                <c:pt idx="762">
                  <c:v>0.14713600000004765</c:v>
                </c:pt>
                <c:pt idx="763">
                  <c:v>5.6145999999923646E-2</c:v>
                </c:pt>
                <c:pt idx="764">
                  <c:v>0.15005199999984509</c:v>
                </c:pt>
                <c:pt idx="765">
                  <c:v>6.0312000000117827E-2</c:v>
                </c:pt>
                <c:pt idx="766">
                  <c:v>0.14385400000005433</c:v>
                </c:pt>
                <c:pt idx="767">
                  <c:v>5.7344000000125739E-2</c:v>
                </c:pt>
                <c:pt idx="768">
                  <c:v>0.14031199999998967</c:v>
                </c:pt>
                <c:pt idx="769">
                  <c:v>5.6874999999997899E-2</c:v>
                </c:pt>
                <c:pt idx="770">
                  <c:v>0.14984400000001008</c:v>
                </c:pt>
                <c:pt idx="771">
                  <c:v>5.4219000000022E-2</c:v>
                </c:pt>
                <c:pt idx="772">
                  <c:v>7.4271000000014617E-2</c:v>
                </c:pt>
                <c:pt idx="773">
                  <c:v>5.7447999999959976E-2</c:v>
                </c:pt>
                <c:pt idx="774">
                  <c:v>0.14854100000000203</c:v>
                </c:pt>
                <c:pt idx="775">
                  <c:v>5.7604000000044391E-2</c:v>
                </c:pt>
                <c:pt idx="776">
                  <c:v>0.11989600000000823</c:v>
                </c:pt>
                <c:pt idx="777">
                  <c:v>5.9271000000027385E-2</c:v>
                </c:pt>
                <c:pt idx="778">
                  <c:v>0.15255200000008354</c:v>
                </c:pt>
                <c:pt idx="779">
                  <c:v>5.5365000000029418E-2</c:v>
                </c:pt>
                <c:pt idx="780">
                  <c:v>0.14619799999998628</c:v>
                </c:pt>
                <c:pt idx="781">
                  <c:v>5.8229000000076248E-2</c:v>
                </c:pt>
                <c:pt idx="782">
                  <c:v>0.14494800000008912</c:v>
                </c:pt>
                <c:pt idx="783">
                  <c:v>5.7969000000102078E-2</c:v>
                </c:pt>
                <c:pt idx="784">
                  <c:v>0.1540110000001205</c:v>
                </c:pt>
                <c:pt idx="785">
                  <c:v>5.7188000000096828E-2</c:v>
                </c:pt>
                <c:pt idx="786">
                  <c:v>0.14895800000003234</c:v>
                </c:pt>
                <c:pt idx="787">
                  <c:v>5.6719000000038378E-2</c:v>
                </c:pt>
                <c:pt idx="788">
                  <c:v>7.7656000000092554E-2</c:v>
                </c:pt>
                <c:pt idx="789">
                  <c:v>5.6771000000233052E-2</c:v>
                </c:pt>
                <c:pt idx="790">
                  <c:v>0.15083400000004413</c:v>
                </c:pt>
                <c:pt idx="791">
                  <c:v>5.5833999999976847E-2</c:v>
                </c:pt>
                <c:pt idx="792">
                  <c:v>0.14156300000001121</c:v>
                </c:pt>
                <c:pt idx="793">
                  <c:v>7.4947999999963599E-2</c:v>
                </c:pt>
                <c:pt idx="794">
                  <c:v>0.16765600000001601</c:v>
                </c:pt>
                <c:pt idx="795">
                  <c:v>5.8749999999996305E-2</c:v>
                </c:pt>
                <c:pt idx="796">
                  <c:v>0.13947899999999791</c:v>
                </c:pt>
                <c:pt idx="797">
                  <c:v>5.7551999999905235E-2</c:v>
                </c:pt>
                <c:pt idx="798">
                  <c:v>0.15265699999999702</c:v>
                </c:pt>
                <c:pt idx="799">
                  <c:v>5.9011000000004643E-2</c:v>
                </c:pt>
                <c:pt idx="800">
                  <c:v>0.14437500000000214</c:v>
                </c:pt>
                <c:pt idx="801">
                  <c:v>5.8124999999992211E-2</c:v>
                </c:pt>
                <c:pt idx="802">
                  <c:v>0.13979099999994471</c:v>
                </c:pt>
                <c:pt idx="803">
                  <c:v>5.2969000000069329E-2</c:v>
                </c:pt>
                <c:pt idx="804">
                  <c:v>7.583400000005236E-2</c:v>
                </c:pt>
                <c:pt idx="805">
                  <c:v>5.6614999999982096E-2</c:v>
                </c:pt>
                <c:pt idx="806">
                  <c:v>0.1532809999999496</c:v>
                </c:pt>
                <c:pt idx="807">
                  <c:v>5.7656999999988738E-2</c:v>
                </c:pt>
                <c:pt idx="808">
                  <c:v>0.12520800000004326</c:v>
                </c:pt>
                <c:pt idx="809">
                  <c:v>8.2760000000015044E-2</c:v>
                </c:pt>
                <c:pt idx="810">
                  <c:v>0.15968699999996394</c:v>
                </c:pt>
                <c:pt idx="811">
                  <c:v>5.8280999999993373E-2</c:v>
                </c:pt>
                <c:pt idx="812">
                  <c:v>0.1527080000000014</c:v>
                </c:pt>
                <c:pt idx="813">
                  <c:v>5.7865000000045796E-2</c:v>
                </c:pt>
                <c:pt idx="814">
                  <c:v>0.14385400000005433</c:v>
                </c:pt>
                <c:pt idx="815">
                  <c:v>5.6563000000009467E-2</c:v>
                </c:pt>
                <c:pt idx="816">
                  <c:v>0.15234399999985992</c:v>
                </c:pt>
                <c:pt idx="817">
                  <c:v>5.7811999999990427E-2</c:v>
                </c:pt>
                <c:pt idx="818">
                  <c:v>0.15078199999996045</c:v>
                </c:pt>
                <c:pt idx="819">
                  <c:v>5.338499999996138E-2</c:v>
                </c:pt>
                <c:pt idx="820">
                  <c:v>7.5364000000077716E-2</c:v>
                </c:pt>
                <c:pt idx="821">
                  <c:v>5.7188000000096828E-2</c:v>
                </c:pt>
                <c:pt idx="822">
                  <c:v>0.15067700000004347</c:v>
                </c:pt>
                <c:pt idx="823">
                  <c:v>5.6875000000067288E-2</c:v>
                </c:pt>
                <c:pt idx="824">
                  <c:v>0.12807300000006183</c:v>
                </c:pt>
                <c:pt idx="825">
                  <c:v>6.9792000000012969E-2</c:v>
                </c:pt>
                <c:pt idx="826">
                  <c:v>0.16578100000000026</c:v>
                </c:pt>
                <c:pt idx="827">
                  <c:v>5.3176999999999308E-2</c:v>
                </c:pt>
                <c:pt idx="828">
                  <c:v>0.14541699999999838</c:v>
                </c:pt>
                <c:pt idx="829">
                  <c:v>5.765599999999621E-2</c:v>
                </c:pt>
                <c:pt idx="830">
                  <c:v>0.14697899999999153</c:v>
                </c:pt>
                <c:pt idx="831">
                  <c:v>5.8957999999997845E-2</c:v>
                </c:pt>
                <c:pt idx="832">
                  <c:v>0.14890599999999032</c:v>
                </c:pt>
                <c:pt idx="833">
                  <c:v>5.9740000000002569E-2</c:v>
                </c:pt>
                <c:pt idx="834">
                  <c:v>0.14682299999996262</c:v>
                </c:pt>
                <c:pt idx="835">
                  <c:v>5.3385999999988616E-2</c:v>
                </c:pt>
                <c:pt idx="836">
                  <c:v>7.6301999999972572E-2</c:v>
                </c:pt>
                <c:pt idx="837">
                  <c:v>5.5521000000002811E-2</c:v>
                </c:pt>
                <c:pt idx="838">
                  <c:v>0.14744700000002273</c:v>
                </c:pt>
                <c:pt idx="839">
                  <c:v>5.6614999999982096E-2</c:v>
                </c:pt>
                <c:pt idx="840">
                  <c:v>0.11724000000001844</c:v>
                </c:pt>
                <c:pt idx="841">
                  <c:v>6.0936999999983144E-2</c:v>
                </c:pt>
                <c:pt idx="842">
                  <c:v>0.22234399999998544</c:v>
                </c:pt>
                <c:pt idx="843">
                  <c:v>0.10781299999995665</c:v>
                </c:pt>
                <c:pt idx="844">
                  <c:v>0.1895320000000478</c:v>
                </c:pt>
                <c:pt idx="845">
                  <c:v>5.7030999999985177E-2</c:v>
                </c:pt>
                <c:pt idx="846">
                  <c:v>0.14843799999997298</c:v>
                </c:pt>
                <c:pt idx="847">
                  <c:v>5.6874999999956266E-2</c:v>
                </c:pt>
                <c:pt idx="848">
                  <c:v>0.13661499999995105</c:v>
                </c:pt>
                <c:pt idx="849">
                  <c:v>5.6771000000011007E-2</c:v>
                </c:pt>
                <c:pt idx="850">
                  <c:v>0.14041699999999949</c:v>
                </c:pt>
                <c:pt idx="851">
                  <c:v>5.2083999999999547E-2</c:v>
                </c:pt>
                <c:pt idx="852">
                  <c:v>6.9479000000000332E-2</c:v>
                </c:pt>
                <c:pt idx="853">
                  <c:v>5.5937000000000694E-2</c:v>
                </c:pt>
                <c:pt idx="854">
                  <c:v>0.14942699999999712</c:v>
                </c:pt>
                <c:pt idx="855">
                  <c:v>5.5520999999999349E-2</c:v>
                </c:pt>
                <c:pt idx="856">
                  <c:v>0.12661500000000353</c:v>
                </c:pt>
                <c:pt idx="857">
                  <c:v>5.6980000000001613E-2</c:v>
                </c:pt>
                <c:pt idx="858">
                  <c:v>0.15182299999999538</c:v>
                </c:pt>
                <c:pt idx="859">
                  <c:v>5.2812999999991839E-2</c:v>
                </c:pt>
                <c:pt idx="860">
                  <c:v>0.14359299999999739</c:v>
                </c:pt>
                <c:pt idx="861">
                  <c:v>5.666700000001023E-2</c:v>
                </c:pt>
                <c:pt idx="862">
                  <c:v>0.15312500000000395</c:v>
                </c:pt>
                <c:pt idx="863">
                  <c:v>5.8073000000005703E-2</c:v>
                </c:pt>
                <c:pt idx="864">
                  <c:v>0.14744799999996672</c:v>
                </c:pt>
                <c:pt idx="865">
                  <c:v>5.7240000000041702E-2</c:v>
                </c:pt>
                <c:pt idx="866">
                  <c:v>0.14979199999987095</c:v>
                </c:pt>
                <c:pt idx="867">
                  <c:v>5.4790999999942969E-2</c:v>
                </c:pt>
                <c:pt idx="868">
                  <c:v>7.5782000000024233E-2</c:v>
                </c:pt>
                <c:pt idx="869">
                  <c:v>5.6717999999844615E-2</c:v>
                </c:pt>
                <c:pt idx="870">
                  <c:v>0.15218700000008137</c:v>
                </c:pt>
                <c:pt idx="871">
                  <c:v>5.6614000000010378E-2</c:v>
                </c:pt>
                <c:pt idx="872">
                  <c:v>0.1470319999998804</c:v>
                </c:pt>
                <c:pt idx="873">
                  <c:v>6.2812999999994901E-2</c:v>
                </c:pt>
                <c:pt idx="874">
                  <c:v>0.14385400000005433</c:v>
                </c:pt>
                <c:pt idx="875">
                  <c:v>5.3698000000101942E-2</c:v>
                </c:pt>
                <c:pt idx="876">
                  <c:v>0.14151000000006686</c:v>
                </c:pt>
                <c:pt idx="877">
                  <c:v>5.8853999999941564E-2</c:v>
                </c:pt>
                <c:pt idx="878">
                  <c:v>0.13848900000001943</c:v>
                </c:pt>
                <c:pt idx="879">
                  <c:v>5.9479999999889621E-2</c:v>
                </c:pt>
                <c:pt idx="880">
                  <c:v>0.15078200000007147</c:v>
                </c:pt>
                <c:pt idx="881">
                  <c:v>5.7448000000070998E-2</c:v>
                </c:pt>
                <c:pt idx="882">
                  <c:v>0.1373960000000049</c:v>
                </c:pt>
                <c:pt idx="883">
                  <c:v>5.2344000000002777E-2</c:v>
                </c:pt>
                <c:pt idx="884">
                  <c:v>7.3646000000003597E-2</c:v>
                </c:pt>
                <c:pt idx="885">
                  <c:v>5.7240000000000069E-2</c:v>
                </c:pt>
                <c:pt idx="886">
                  <c:v>0.15072899999999528</c:v>
                </c:pt>
                <c:pt idx="887">
                  <c:v>5.7657000000009562E-2</c:v>
                </c:pt>
                <c:pt idx="888">
                  <c:v>0.13072900000000998</c:v>
                </c:pt>
                <c:pt idx="889">
                  <c:v>5.7917000000004548E-2</c:v>
                </c:pt>
                <c:pt idx="890">
                  <c:v>0.25015600000001526</c:v>
                </c:pt>
                <c:pt idx="891">
                  <c:v>5.5886000000018865E-2</c:v>
                </c:pt>
                <c:pt idx="892">
                  <c:v>0.15729199999998944</c:v>
                </c:pt>
                <c:pt idx="893">
                  <c:v>5.859399999999515E-2</c:v>
                </c:pt>
                <c:pt idx="894">
                  <c:v>0.14281199999999217</c:v>
                </c:pt>
                <c:pt idx="895">
                  <c:v>7.0572999999962693E-2</c:v>
                </c:pt>
                <c:pt idx="896">
                  <c:v>0.15645900000002544</c:v>
                </c:pt>
                <c:pt idx="897">
                  <c:v>5.8437000000022284E-2</c:v>
                </c:pt>
                <c:pt idx="898">
                  <c:v>0.14911399999995023</c:v>
                </c:pt>
                <c:pt idx="899">
                  <c:v>5.6822999999872614E-2</c:v>
                </c:pt>
                <c:pt idx="900">
                  <c:v>7.5885999999858456E-2</c:v>
                </c:pt>
                <c:pt idx="901">
                  <c:v>5.5833000000005129E-2</c:v>
                </c:pt>
                <c:pt idx="902">
                  <c:v>0.14848899999986287</c:v>
                </c:pt>
                <c:pt idx="903">
                  <c:v>5.5676999999976218E-2</c:v>
                </c:pt>
                <c:pt idx="904">
                  <c:v>0.12557300000015648</c:v>
                </c:pt>
                <c:pt idx="905">
                  <c:v>6.4061999999975847E-2</c:v>
                </c:pt>
                <c:pt idx="906">
                  <c:v>0.14229100000007211</c:v>
                </c:pt>
                <c:pt idx="907">
                  <c:v>5.4009999999826697E-2</c:v>
                </c:pt>
                <c:pt idx="908">
                  <c:v>0.15406299999998208</c:v>
                </c:pt>
                <c:pt idx="909">
                  <c:v>5.8853999999941564E-2</c:v>
                </c:pt>
                <c:pt idx="910">
                  <c:v>0.14598899999995751</c:v>
                </c:pt>
                <c:pt idx="911">
                  <c:v>5.8490000000022135E-2</c:v>
                </c:pt>
                <c:pt idx="912">
                  <c:v>0.14630200000009808</c:v>
                </c:pt>
                <c:pt idx="913">
                  <c:v>5.9271000000027385E-2</c:v>
                </c:pt>
                <c:pt idx="914">
                  <c:v>0.13994800000000085</c:v>
                </c:pt>
                <c:pt idx="915">
                  <c:v>5.3177000000001473E-2</c:v>
                </c:pt>
                <c:pt idx="916">
                  <c:v>7.6093000000013178E-2</c:v>
                </c:pt>
                <c:pt idx="917">
                  <c:v>5.5313000000015156E-2</c:v>
                </c:pt>
                <c:pt idx="918">
                  <c:v>0.14765700000000936</c:v>
                </c:pt>
                <c:pt idx="919">
                  <c:v>5.4374999999995392E-2</c:v>
                </c:pt>
                <c:pt idx="920">
                  <c:v>0.13088500000002501</c:v>
                </c:pt>
                <c:pt idx="921">
                  <c:v>6.2551999999993502E-2</c:v>
                </c:pt>
                <c:pt idx="922">
                  <c:v>0.14739600000000797</c:v>
                </c:pt>
                <c:pt idx="923">
                  <c:v>5.3906000000006338E-2</c:v>
                </c:pt>
                <c:pt idx="924">
                  <c:v>0.15010399999998425</c:v>
                </c:pt>
                <c:pt idx="925">
                  <c:v>5.927099999999963E-2</c:v>
                </c:pt>
                <c:pt idx="926">
                  <c:v>0.14526100000000763</c:v>
                </c:pt>
                <c:pt idx="927">
                  <c:v>5.7187999999985806E-2</c:v>
                </c:pt>
                <c:pt idx="928">
                  <c:v>0.14406299999999983</c:v>
                </c:pt>
                <c:pt idx="929">
                  <c:v>5.5469000000002433E-2</c:v>
                </c:pt>
                <c:pt idx="930">
                  <c:v>0.14723999999988191</c:v>
                </c:pt>
                <c:pt idx="931">
                  <c:v>5.3542000000073031E-2</c:v>
                </c:pt>
                <c:pt idx="932">
                  <c:v>7.5104000000103519E-2</c:v>
                </c:pt>
                <c:pt idx="933">
                  <c:v>5.5937000000172432E-2</c:v>
                </c:pt>
                <c:pt idx="934">
                  <c:v>0.14979099999989923</c:v>
                </c:pt>
                <c:pt idx="935">
                  <c:v>5.7343999999903694E-2</c:v>
                </c:pt>
                <c:pt idx="936">
                  <c:v>0.11583299999995411</c:v>
                </c:pt>
                <c:pt idx="937">
                  <c:v>7.5573000000050974E-2</c:v>
                </c:pt>
                <c:pt idx="938">
                  <c:v>0.15807299999992527</c:v>
                </c:pt>
                <c:pt idx="939">
                  <c:v>5.3020999999930929E-2</c:v>
                </c:pt>
                <c:pt idx="940">
                  <c:v>0.14687499999999076</c:v>
                </c:pt>
                <c:pt idx="941">
                  <c:v>5.744800000018202E-2</c:v>
                </c:pt>
                <c:pt idx="942">
                  <c:v>0.14999999999987243</c:v>
                </c:pt>
                <c:pt idx="943">
                  <c:v>5.8020999999963685E-2</c:v>
                </c:pt>
                <c:pt idx="944">
                  <c:v>0.14463499999994855</c:v>
                </c:pt>
                <c:pt idx="945">
                  <c:v>5.9479000000139948E-2</c:v>
                </c:pt>
                <c:pt idx="946">
                  <c:v>0.13739499999999849</c:v>
                </c:pt>
                <c:pt idx="947">
                  <c:v>5.4009999999979352E-2</c:v>
                </c:pt>
                <c:pt idx="948">
                  <c:v>7.5104000000006388E-2</c:v>
                </c:pt>
                <c:pt idx="949">
                  <c:v>5.5365000000015541E-2</c:v>
                </c:pt>
                <c:pt idx="950">
                  <c:v>0.15031199999998579</c:v>
                </c:pt>
                <c:pt idx="951">
                  <c:v>5.5208000000001034E-2</c:v>
                </c:pt>
                <c:pt idx="952">
                  <c:v>0.14104100000003617</c:v>
                </c:pt>
                <c:pt idx="953">
                  <c:v>6.0780999999954233E-2</c:v>
                </c:pt>
                <c:pt idx="954">
                  <c:v>0.13885399999999382</c:v>
                </c:pt>
                <c:pt idx="955">
                  <c:v>5.4374999999995392E-2</c:v>
                </c:pt>
                <c:pt idx="956">
                  <c:v>0.14109400000000827</c:v>
                </c:pt>
                <c:pt idx="957">
                  <c:v>5.890599999999746E-2</c:v>
                </c:pt>
                <c:pt idx="958">
                  <c:v>0.14619799999998628</c:v>
                </c:pt>
                <c:pt idx="959">
                  <c:v>6.2656000000022027E-2</c:v>
                </c:pt>
                <c:pt idx="960">
                  <c:v>0.14281299999999164</c:v>
                </c:pt>
                <c:pt idx="961">
                  <c:v>5.854200000002252E-2</c:v>
                </c:pt>
                <c:pt idx="962">
                  <c:v>0.1569270000000289</c:v>
                </c:pt>
                <c:pt idx="963">
                  <c:v>5.3541999999962009E-2</c:v>
                </c:pt>
                <c:pt idx="964">
                  <c:v>7.5468999999883671E-2</c:v>
                </c:pt>
                <c:pt idx="965">
                  <c:v>5.6354000000036208E-2</c:v>
                </c:pt>
                <c:pt idx="966">
                  <c:v>0.15057300000009821</c:v>
                </c:pt>
                <c:pt idx="967">
                  <c:v>5.6355000000229971E-2</c:v>
                </c:pt>
                <c:pt idx="968">
                  <c:v>0.13401099999998944</c:v>
                </c:pt>
                <c:pt idx="969">
                  <c:v>5.8073000000047337E-2</c:v>
                </c:pt>
                <c:pt idx="970">
                  <c:v>0.27171799999992086</c:v>
                </c:pt>
                <c:pt idx="971">
                  <c:v>5.3646000000129312E-2</c:v>
                </c:pt>
                <c:pt idx="972">
                  <c:v>0.14635400000007071</c:v>
                </c:pt>
                <c:pt idx="973">
                  <c:v>5.9219000000054756E-2</c:v>
                </c:pt>
                <c:pt idx="974">
                  <c:v>0.15255199999997249</c:v>
                </c:pt>
                <c:pt idx="975">
                  <c:v>5.8071999999964596E-2</c:v>
                </c:pt>
                <c:pt idx="976">
                  <c:v>0.15104200000004564</c:v>
                </c:pt>
                <c:pt idx="977">
                  <c:v>5.9219000000054756E-2</c:v>
                </c:pt>
                <c:pt idx="978">
                  <c:v>0.1388540000000216</c:v>
                </c:pt>
                <c:pt idx="979">
                  <c:v>5.2864000000013567E-2</c:v>
                </c:pt>
                <c:pt idx="980">
                  <c:v>7.6613999999974869E-2</c:v>
                </c:pt>
                <c:pt idx="981">
                  <c:v>5.5730000000031588E-2</c:v>
                </c:pt>
                <c:pt idx="982">
                  <c:v>0.14734400000004921</c:v>
                </c:pt>
                <c:pt idx="983">
                  <c:v>5.7917000000018426E-2</c:v>
                </c:pt>
                <c:pt idx="984">
                  <c:v>0.11187500000003903</c:v>
                </c:pt>
                <c:pt idx="985">
                  <c:v>6.6978999999967051E-2</c:v>
                </c:pt>
                <c:pt idx="986">
                  <c:v>0.14906199999997763</c:v>
                </c:pt>
                <c:pt idx="987">
                  <c:v>5.3541999999989764E-2</c:v>
                </c:pt>
                <c:pt idx="988">
                  <c:v>0.15364599999997952</c:v>
                </c:pt>
                <c:pt idx="989">
                  <c:v>5.8801999999968935E-2</c:v>
                </c:pt>
                <c:pt idx="990">
                  <c:v>0.15109399999996273</c:v>
                </c:pt>
                <c:pt idx="991">
                  <c:v>5.7813000000017649E-2</c:v>
                </c:pt>
                <c:pt idx="992">
                  <c:v>0.15703099999997419</c:v>
                </c:pt>
                <c:pt idx="993">
                  <c:v>5.7136000000013176E-2</c:v>
                </c:pt>
                <c:pt idx="994">
                  <c:v>0.14296900000010382</c:v>
                </c:pt>
                <c:pt idx="995">
                  <c:v>5.442700000002354E-2</c:v>
                </c:pt>
                <c:pt idx="996">
                  <c:v>7.5781999999913197E-2</c:v>
                </c:pt>
                <c:pt idx="997">
                  <c:v>5.5728999999948847E-2</c:v>
                </c:pt>
                <c:pt idx="998">
                  <c:v>0.14994800000012187</c:v>
                </c:pt>
              </c:numCache>
            </c:numRef>
          </c:val>
          <c:smooth val="0"/>
          <c:extLst>
            <c:ext xmlns:c16="http://schemas.microsoft.com/office/drawing/2014/chart" uri="{C3380CC4-5D6E-409C-BE32-E72D297353CC}">
              <c16:uniqueId val="{00000000-E6BD-4F96-9543-126CC08BC72E}"/>
            </c:ext>
          </c:extLst>
        </c:ser>
        <c:dLbls>
          <c:showLegendKey val="0"/>
          <c:showVal val="0"/>
          <c:showCatName val="0"/>
          <c:showSerName val="0"/>
          <c:showPercent val="0"/>
          <c:showBubbleSize val="0"/>
        </c:dLbls>
        <c:smooth val="0"/>
        <c:axId val="199317072"/>
        <c:axId val="199315504"/>
      </c:lineChart>
      <c:catAx>
        <c:axId val="19931707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315504"/>
        <c:crosses val="autoZero"/>
        <c:auto val="1"/>
        <c:lblAlgn val="ctr"/>
        <c:lblOffset val="100"/>
        <c:noMultiLvlLbl val="0"/>
      </c:catAx>
      <c:valAx>
        <c:axId val="199315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3170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Per app memcg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perAppCgroup!$I$1</c:f>
              <c:strCache>
                <c:ptCount val="1"/>
                <c:pt idx="0">
                  <c:v>cpu_tx</c:v>
                </c:pt>
              </c:strCache>
            </c:strRef>
          </c:tx>
          <c:spPr>
            <a:ln w="28575" cap="rnd">
              <a:solidFill>
                <a:schemeClr val="accent1"/>
              </a:solidFill>
              <a:round/>
            </a:ln>
            <a:effectLst/>
          </c:spPr>
          <c:marker>
            <c:symbol val="none"/>
          </c:marker>
          <c:val>
            <c:numRef>
              <c:f>perAppCgroup!$I$2:$I$700</c:f>
              <c:numCache>
                <c:formatCode>General</c:formatCode>
                <c:ptCount val="699"/>
                <c:pt idx="0">
                  <c:v>0.14223899999998846</c:v>
                </c:pt>
                <c:pt idx="1">
                  <c:v>6.0520999999869041E-2</c:v>
                </c:pt>
                <c:pt idx="2">
                  <c:v>0.14812500000005446</c:v>
                </c:pt>
                <c:pt idx="3">
                  <c:v>7.1405999999996084E-2</c:v>
                </c:pt>
                <c:pt idx="4">
                  <c:v>7.5209000000131546E-2</c:v>
                </c:pt>
                <c:pt idx="5">
                  <c:v>7.6509999999974099E-2</c:v>
                </c:pt>
                <c:pt idx="6">
                  <c:v>6.4009999999892223E-2</c:v>
                </c:pt>
                <c:pt idx="7">
                  <c:v>5.2343999999981961E-2</c:v>
                </c:pt>
                <c:pt idx="8">
                  <c:v>8.6146000000009174E-2</c:v>
                </c:pt>
                <c:pt idx="9">
                  <c:v>7.7396000000007348E-2</c:v>
                </c:pt>
                <c:pt idx="10">
                  <c:v>4.8177000000038106E-2</c:v>
                </c:pt>
                <c:pt idx="11">
                  <c:v>5.8125000000019966E-2</c:v>
                </c:pt>
                <c:pt idx="12">
                  <c:v>5.2186999999981332E-2</c:v>
                </c:pt>
                <c:pt idx="13">
                  <c:v>6.3228999999997981E-2</c:v>
                </c:pt>
                <c:pt idx="14">
                  <c:v>7.7863999999983072E-2</c:v>
                </c:pt>
                <c:pt idx="15">
                  <c:v>0.1633859999999876</c:v>
                </c:pt>
                <c:pt idx="16">
                  <c:v>5.4531000000079821E-2</c:v>
                </c:pt>
                <c:pt idx="17">
                  <c:v>7.7344000000034732E-2</c:v>
                </c:pt>
                <c:pt idx="18">
                  <c:v>5.6041000000117691E-2</c:v>
                </c:pt>
                <c:pt idx="19">
                  <c:v>0.16302099999998543</c:v>
                </c:pt>
                <c:pt idx="20">
                  <c:v>5.6250000000090949E-2</c:v>
                </c:pt>
                <c:pt idx="21">
                  <c:v>0.12291700000011119</c:v>
                </c:pt>
                <c:pt idx="22">
                  <c:v>0.1503120000000413</c:v>
                </c:pt>
                <c:pt idx="23">
                  <c:v>0.18989600000007822</c:v>
                </c:pt>
                <c:pt idx="24">
                  <c:v>5.5521000000169358E-2</c:v>
                </c:pt>
                <c:pt idx="25">
                  <c:v>0.16875000000005083</c:v>
                </c:pt>
                <c:pt idx="26">
                  <c:v>5.8281999999909573E-2</c:v>
                </c:pt>
                <c:pt idx="27">
                  <c:v>0.15062500000007081</c:v>
                </c:pt>
                <c:pt idx="28">
                  <c:v>5.3958999999936808E-2</c:v>
                </c:pt>
                <c:pt idx="29">
                  <c:v>0.14250000000004537</c:v>
                </c:pt>
                <c:pt idx="30">
                  <c:v>0.26161499999999283</c:v>
                </c:pt>
                <c:pt idx="31">
                  <c:v>0.13885400000013259</c:v>
                </c:pt>
                <c:pt idx="32">
                  <c:v>9.2760000000136081E-2</c:v>
                </c:pt>
                <c:pt idx="33">
                  <c:v>0.13177100000005823</c:v>
                </c:pt>
                <c:pt idx="34">
                  <c:v>6.9999999999903487E-2</c:v>
                </c:pt>
                <c:pt idx="35">
                  <c:v>0.10562499999999808</c:v>
                </c:pt>
                <c:pt idx="36">
                  <c:v>8.4479000000081683E-2</c:v>
                </c:pt>
                <c:pt idx="37">
                  <c:v>0.12546899999998917</c:v>
                </c:pt>
                <c:pt idx="38">
                  <c:v>7.2290999999946592E-2</c:v>
                </c:pt>
                <c:pt idx="39">
                  <c:v>7.7968000000039339E-2</c:v>
                </c:pt>
                <c:pt idx="40">
                  <c:v>7.3332999999897744E-2</c:v>
                </c:pt>
                <c:pt idx="41">
                  <c:v>0.14020900000000225</c:v>
                </c:pt>
                <c:pt idx="42">
                  <c:v>5.8488999999939395E-2</c:v>
                </c:pt>
                <c:pt idx="43">
                  <c:v>0.13135400000008346</c:v>
                </c:pt>
                <c:pt idx="44">
                  <c:v>7.2760000000116065E-2</c:v>
                </c:pt>
                <c:pt idx="45">
                  <c:v>0.12182299999996538</c:v>
                </c:pt>
                <c:pt idx="46">
                  <c:v>4.8021000000120218E-2</c:v>
                </c:pt>
                <c:pt idx="47">
                  <c:v>0.13536400000002669</c:v>
                </c:pt>
                <c:pt idx="48">
                  <c:v>7.0000000000125503E-2</c:v>
                </c:pt>
                <c:pt idx="49">
                  <c:v>4.9375000000018154E-2</c:v>
                </c:pt>
                <c:pt idx="50">
                  <c:v>6.6302000000018069E-2</c:v>
                </c:pt>
                <c:pt idx="51">
                  <c:v>4.8959000000015074E-2</c:v>
                </c:pt>
                <c:pt idx="52">
                  <c:v>4.4218999999845465E-2</c:v>
                </c:pt>
                <c:pt idx="53">
                  <c:v>6.7499999999998131E-2</c:v>
                </c:pt>
                <c:pt idx="54">
                  <c:v>7.3958000000096127E-2</c:v>
                </c:pt>
                <c:pt idx="55">
                  <c:v>3.8490000000002134E-2</c:v>
                </c:pt>
                <c:pt idx="56">
                  <c:v>4.3802000000092711E-2</c:v>
                </c:pt>
                <c:pt idx="57">
                  <c:v>6.7134999999995962E-2</c:v>
                </c:pt>
                <c:pt idx="58">
                  <c:v>0.16703199999990037</c:v>
                </c:pt>
                <c:pt idx="59">
                  <c:v>9.7760000000000014E-2</c:v>
                </c:pt>
                <c:pt idx="60">
                  <c:v>0.17604100000001566</c:v>
                </c:pt>
                <c:pt idx="61">
                  <c:v>7.1457999999913202E-2</c:v>
                </c:pt>
                <c:pt idx="62">
                  <c:v>0.13109299999997104</c:v>
                </c:pt>
                <c:pt idx="63">
                  <c:v>0.12796900000000555</c:v>
                </c:pt>
                <c:pt idx="64">
                  <c:v>0.12312499999994619</c:v>
                </c:pt>
                <c:pt idx="65">
                  <c:v>9.1406000000016099E-2</c:v>
                </c:pt>
                <c:pt idx="66">
                  <c:v>0.11010499999997149</c:v>
                </c:pt>
                <c:pt idx="67">
                  <c:v>7.552100000002282E-2</c:v>
                </c:pt>
                <c:pt idx="68">
                  <c:v>0.19109400000000276</c:v>
                </c:pt>
                <c:pt idx="69">
                  <c:v>9.5728999999988837E-2</c:v>
                </c:pt>
                <c:pt idx="70">
                  <c:v>0.15062499999995982</c:v>
                </c:pt>
                <c:pt idx="71">
                  <c:v>7.3177000000035353E-2</c:v>
                </c:pt>
                <c:pt idx="72">
                  <c:v>9.8280999999977872E-2</c:v>
                </c:pt>
                <c:pt idx="73">
                  <c:v>5.7187000000069606E-2</c:v>
                </c:pt>
                <c:pt idx="74">
                  <c:v>9.0990000000012991E-2</c:v>
                </c:pt>
                <c:pt idx="75">
                  <c:v>6.1301999999985313E-2</c:v>
                </c:pt>
                <c:pt idx="76">
                  <c:v>0.14916699999995009</c:v>
                </c:pt>
                <c:pt idx="77">
                  <c:v>5.484399999994282E-2</c:v>
                </c:pt>
                <c:pt idx="78">
                  <c:v>0.12302000000002922</c:v>
                </c:pt>
                <c:pt idx="79">
                  <c:v>0.10307300000000907</c:v>
                </c:pt>
                <c:pt idx="80">
                  <c:v>0.12776100000005952</c:v>
                </c:pt>
                <c:pt idx="81">
                  <c:v>4.6770000000029281E-2</c:v>
                </c:pt>
                <c:pt idx="82">
                  <c:v>0.12354199999997649</c:v>
                </c:pt>
                <c:pt idx="83">
                  <c:v>8.1874999999953513E-2</c:v>
                </c:pt>
                <c:pt idx="84">
                  <c:v>5.8959000000080586E-2</c:v>
                </c:pt>
                <c:pt idx="85">
                  <c:v>7.9740000000050326E-2</c:v>
                </c:pt>
                <c:pt idx="86">
                  <c:v>5.7395999999987346E-2</c:v>
                </c:pt>
                <c:pt idx="87">
                  <c:v>7.5104000000103519E-2</c:v>
                </c:pt>
                <c:pt idx="88">
                  <c:v>5.0312999999968529E-2</c:v>
                </c:pt>
                <c:pt idx="89">
                  <c:v>7.7240000000089445E-2</c:v>
                </c:pt>
                <c:pt idx="90">
                  <c:v>4.9895999999993716E-2</c:v>
                </c:pt>
                <c:pt idx="91">
                  <c:v>5.2551999999927983E-2</c:v>
                </c:pt>
                <c:pt idx="92">
                  <c:v>6.9167000000036602E-2</c:v>
                </c:pt>
                <c:pt idx="93">
                  <c:v>6.9531999999927763E-2</c:v>
                </c:pt>
                <c:pt idx="94">
                  <c:v>7.7187999999950296E-2</c:v>
                </c:pt>
                <c:pt idx="95">
                  <c:v>0.13187500000000352</c:v>
                </c:pt>
                <c:pt idx="96">
                  <c:v>5.6718999999982873E-2</c:v>
                </c:pt>
                <c:pt idx="97">
                  <c:v>0.13473899999993932</c:v>
                </c:pt>
                <c:pt idx="98">
                  <c:v>4.7292000000032093E-2</c:v>
                </c:pt>
                <c:pt idx="99">
                  <c:v>0.15416599999995556</c:v>
                </c:pt>
                <c:pt idx="100">
                  <c:v>6.1302000000040817E-2</c:v>
                </c:pt>
                <c:pt idx="101">
                  <c:v>0.14203099999998695</c:v>
                </c:pt>
                <c:pt idx="102">
                  <c:v>5.3177000000070862E-2</c:v>
                </c:pt>
                <c:pt idx="103">
                  <c:v>7.5885999999969464E-2</c:v>
                </c:pt>
                <c:pt idx="104">
                  <c:v>5.8229000000076248E-2</c:v>
                </c:pt>
                <c:pt idx="105">
                  <c:v>0.14505300000000607</c:v>
                </c:pt>
                <c:pt idx="106">
                  <c:v>5.9322000000028297E-2</c:v>
                </c:pt>
                <c:pt idx="107">
                  <c:v>0.14755199999993973</c:v>
                </c:pt>
                <c:pt idx="108">
                  <c:v>6.515600000001065E-2</c:v>
                </c:pt>
                <c:pt idx="109">
                  <c:v>0.14427100000014012</c:v>
                </c:pt>
                <c:pt idx="110">
                  <c:v>5.3333999999960469E-2</c:v>
                </c:pt>
                <c:pt idx="111">
                  <c:v>0.18734300000000648</c:v>
                </c:pt>
                <c:pt idx="112">
                  <c:v>5.6927999999900614E-2</c:v>
                </c:pt>
                <c:pt idx="113">
                  <c:v>0.13150999999989035</c:v>
                </c:pt>
                <c:pt idx="114">
                  <c:v>5.6561999999926726E-2</c:v>
                </c:pt>
                <c:pt idx="115">
                  <c:v>0.13177099999994724</c:v>
                </c:pt>
                <c:pt idx="116">
                  <c:v>6.03129999998675E-2</c:v>
                </c:pt>
                <c:pt idx="117">
                  <c:v>0.14317699999999434</c:v>
                </c:pt>
                <c:pt idx="118">
                  <c:v>9.3229000000000228E-2</c:v>
                </c:pt>
                <c:pt idx="119">
                  <c:v>6.6927000000001347E-2</c:v>
                </c:pt>
                <c:pt idx="120">
                  <c:v>6.6249999999989928E-2</c:v>
                </c:pt>
                <c:pt idx="121">
                  <c:v>5.2344000000009716E-2</c:v>
                </c:pt>
                <c:pt idx="122">
                  <c:v>5.593699999999896E-2</c:v>
                </c:pt>
                <c:pt idx="123">
                  <c:v>0.14130199999998205</c:v>
                </c:pt>
                <c:pt idx="124">
                  <c:v>9.5155999999957386E-2</c:v>
                </c:pt>
                <c:pt idx="125">
                  <c:v>6.1874999999989022E-2</c:v>
                </c:pt>
                <c:pt idx="126">
                  <c:v>6.5833000000015129E-2</c:v>
                </c:pt>
                <c:pt idx="127">
                  <c:v>5.2292000000009331E-2</c:v>
                </c:pt>
                <c:pt idx="128">
                  <c:v>5.9218999999999238E-2</c:v>
                </c:pt>
                <c:pt idx="129">
                  <c:v>0.14234400000001646</c:v>
                </c:pt>
                <c:pt idx="130">
                  <c:v>5.3542000000017527E-2</c:v>
                </c:pt>
                <c:pt idx="131">
                  <c:v>9.5624999999988081E-2</c:v>
                </c:pt>
                <c:pt idx="132">
                  <c:v>7.6302000000083581E-2</c:v>
                </c:pt>
                <c:pt idx="133">
                  <c:v>0.14609399999998549</c:v>
                </c:pt>
                <c:pt idx="134">
                  <c:v>5.5625000000059106E-2</c:v>
                </c:pt>
                <c:pt idx="135">
                  <c:v>0.10802100000001369</c:v>
                </c:pt>
                <c:pt idx="136">
                  <c:v>0.13848999999999112</c:v>
                </c:pt>
                <c:pt idx="137">
                  <c:v>0.16510400000002701</c:v>
                </c:pt>
                <c:pt idx="138">
                  <c:v>7.427099999995912E-2</c:v>
                </c:pt>
                <c:pt idx="139">
                  <c:v>0.12562499999996257</c:v>
                </c:pt>
                <c:pt idx="140">
                  <c:v>7.7500000000008118E-2</c:v>
                </c:pt>
                <c:pt idx="141">
                  <c:v>0.13932300000002451</c:v>
                </c:pt>
                <c:pt idx="142">
                  <c:v>0.11812500000002446</c:v>
                </c:pt>
                <c:pt idx="143">
                  <c:v>6.0625000000036344E-2</c:v>
                </c:pt>
                <c:pt idx="144">
                  <c:v>0.12015600000009341</c:v>
                </c:pt>
                <c:pt idx="145">
                  <c:v>0.11124999999995167</c:v>
                </c:pt>
                <c:pt idx="146">
                  <c:v>8.1979000000009794E-2</c:v>
                </c:pt>
                <c:pt idx="147">
                  <c:v>0.14510400000000701</c:v>
                </c:pt>
                <c:pt idx="148">
                  <c:v>6.5677000000097241E-2</c:v>
                </c:pt>
                <c:pt idx="149">
                  <c:v>0.12937499999998717</c:v>
                </c:pt>
                <c:pt idx="150">
                  <c:v>0.10182299999994539</c:v>
                </c:pt>
                <c:pt idx="151">
                  <c:v>0.15052099999990357</c:v>
                </c:pt>
                <c:pt idx="152">
                  <c:v>5.8541000000023047E-2</c:v>
                </c:pt>
                <c:pt idx="153">
                  <c:v>0.14958300000006419</c:v>
                </c:pt>
                <c:pt idx="154">
                  <c:v>8.3125000000017213E-2</c:v>
                </c:pt>
                <c:pt idx="155">
                  <c:v>6.3750000000029061E-2</c:v>
                </c:pt>
                <c:pt idx="156">
                  <c:v>6.78650000000003E-2</c:v>
                </c:pt>
                <c:pt idx="157">
                  <c:v>8.3488999999992167E-2</c:v>
                </c:pt>
                <c:pt idx="158">
                  <c:v>8.6562000000012226E-2</c:v>
                </c:pt>
                <c:pt idx="159">
                  <c:v>5.9843999999975576E-2</c:v>
                </c:pt>
                <c:pt idx="160">
                  <c:v>5.8594000000022899E-2</c:v>
                </c:pt>
                <c:pt idx="161">
                  <c:v>9.4479000000036159E-2</c:v>
                </c:pt>
                <c:pt idx="162">
                  <c:v>5.5311999999974049E-2</c:v>
                </c:pt>
                <c:pt idx="163">
                  <c:v>7.3698000000010921E-2</c:v>
                </c:pt>
                <c:pt idx="164">
                  <c:v>6.515600000001065E-2</c:v>
                </c:pt>
                <c:pt idx="165">
                  <c:v>0.11145800000011974</c:v>
                </c:pt>
                <c:pt idx="166">
                  <c:v>0.13307299999992805</c:v>
                </c:pt>
                <c:pt idx="167">
                  <c:v>7.4010000000013232E-2</c:v>
                </c:pt>
                <c:pt idx="168">
                  <c:v>0.13062500000005084</c:v>
                </c:pt>
                <c:pt idx="169">
                  <c:v>5.6562999999953963E-2</c:v>
                </c:pt>
                <c:pt idx="170">
                  <c:v>0.13734400000009472</c:v>
                </c:pt>
                <c:pt idx="171">
                  <c:v>5.3125000000098233E-2</c:v>
                </c:pt>
                <c:pt idx="172">
                  <c:v>7.5729000000079885E-2</c:v>
                </c:pt>
                <c:pt idx="173">
                  <c:v>5.6822999999872614E-2</c:v>
                </c:pt>
                <c:pt idx="174">
                  <c:v>0.13890700000007694</c:v>
                </c:pt>
                <c:pt idx="175">
                  <c:v>5.5990000000005757E-2</c:v>
                </c:pt>
                <c:pt idx="176">
                  <c:v>0.12124999999996165</c:v>
                </c:pt>
                <c:pt idx="177">
                  <c:v>5.6509999999954097E-2</c:v>
                </c:pt>
                <c:pt idx="178">
                  <c:v>0.20119799999984703</c:v>
                </c:pt>
                <c:pt idx="179">
                  <c:v>5.6926999999928896E-2</c:v>
                </c:pt>
                <c:pt idx="180">
                  <c:v>0.14244800000018376</c:v>
                </c:pt>
                <c:pt idx="181">
                  <c:v>5.9687999999891161E-2</c:v>
                </c:pt>
                <c:pt idx="182">
                  <c:v>0.1388540000000216</c:v>
                </c:pt>
                <c:pt idx="183">
                  <c:v>5.8957999999886823E-2</c:v>
                </c:pt>
                <c:pt idx="184">
                  <c:v>0.14255300000000012</c:v>
                </c:pt>
                <c:pt idx="185">
                  <c:v>5.9113999999995531E-2</c:v>
                </c:pt>
                <c:pt idx="186">
                  <c:v>0.12364600000003279</c:v>
                </c:pt>
                <c:pt idx="187">
                  <c:v>7.1353999999967943E-2</c:v>
                </c:pt>
                <c:pt idx="188">
                  <c:v>0.12124999999996165</c:v>
                </c:pt>
                <c:pt idx="189">
                  <c:v>8.9999999999978986E-2</c:v>
                </c:pt>
                <c:pt idx="190">
                  <c:v>7.8020999999983687E-2</c:v>
                </c:pt>
                <c:pt idx="191">
                  <c:v>7.0833000000103397E-2</c:v>
                </c:pt>
                <c:pt idx="192">
                  <c:v>8.4270999999969121E-2</c:v>
                </c:pt>
                <c:pt idx="193">
                  <c:v>7.1457999999968727E-2</c:v>
                </c:pt>
                <c:pt idx="194">
                  <c:v>0.14187500000006903</c:v>
                </c:pt>
                <c:pt idx="195">
                  <c:v>6.5364999999983908E-2</c:v>
                </c:pt>
                <c:pt idx="196">
                  <c:v>0.13807300000001632</c:v>
                </c:pt>
                <c:pt idx="197">
                  <c:v>6.6094000000016542E-2</c:v>
                </c:pt>
                <c:pt idx="198">
                  <c:v>0.14984400000001008</c:v>
                </c:pt>
                <c:pt idx="199">
                  <c:v>0.11484400000005834</c:v>
                </c:pt>
                <c:pt idx="200">
                  <c:v>7.4427000000043528E-2</c:v>
                </c:pt>
                <c:pt idx="201">
                  <c:v>6.598900000004404E-2</c:v>
                </c:pt>
                <c:pt idx="202">
                  <c:v>6.2551999999993502E-2</c:v>
                </c:pt>
                <c:pt idx="203">
                  <c:v>6.7031000000050675E-2</c:v>
                </c:pt>
                <c:pt idx="204">
                  <c:v>8.5884999999952236E-2</c:v>
                </c:pt>
                <c:pt idx="205">
                  <c:v>6.4895999999980969E-2</c:v>
                </c:pt>
                <c:pt idx="206">
                  <c:v>8.567700000000622E-2</c:v>
                </c:pt>
                <c:pt idx="207">
                  <c:v>8.8281999999939575E-2</c:v>
                </c:pt>
                <c:pt idx="208">
                  <c:v>9.9895999999988216E-2</c:v>
                </c:pt>
                <c:pt idx="209">
                  <c:v>8.7969000000021058E-2</c:v>
                </c:pt>
                <c:pt idx="210">
                  <c:v>9.2760000000025045E-2</c:v>
                </c:pt>
                <c:pt idx="211">
                  <c:v>0.17203099999996141</c:v>
                </c:pt>
                <c:pt idx="212">
                  <c:v>5.9270999999971881E-2</c:v>
                </c:pt>
                <c:pt idx="213">
                  <c:v>8.7865000000020288E-2</c:v>
                </c:pt>
                <c:pt idx="214">
                  <c:v>6.2500000000020872E-2</c:v>
                </c:pt>
                <c:pt idx="215">
                  <c:v>0.12947900000004342</c:v>
                </c:pt>
                <c:pt idx="216">
                  <c:v>6.4686999999952213E-2</c:v>
                </c:pt>
                <c:pt idx="217">
                  <c:v>0.1342190000000465</c:v>
                </c:pt>
                <c:pt idx="218">
                  <c:v>7.5521000000078331E-2</c:v>
                </c:pt>
                <c:pt idx="219">
                  <c:v>0.13796799999998829</c:v>
                </c:pt>
                <c:pt idx="220">
                  <c:v>5.3385000000016884E-2</c:v>
                </c:pt>
                <c:pt idx="221">
                  <c:v>0.172552000000048</c:v>
                </c:pt>
                <c:pt idx="222">
                  <c:v>5.7083000000013311E-2</c:v>
                </c:pt>
                <c:pt idx="223">
                  <c:v>0.13640699999994954</c:v>
                </c:pt>
                <c:pt idx="224">
                  <c:v>5.7135000000041458E-2</c:v>
                </c:pt>
                <c:pt idx="225">
                  <c:v>0.14317699999988331</c:v>
                </c:pt>
                <c:pt idx="226">
                  <c:v>6.2968999999912789E-2</c:v>
                </c:pt>
                <c:pt idx="227">
                  <c:v>0.13494800000013465</c:v>
                </c:pt>
                <c:pt idx="228">
                  <c:v>7.4947999999963599E-2</c:v>
                </c:pt>
                <c:pt idx="229">
                  <c:v>0.16125000000000167</c:v>
                </c:pt>
                <c:pt idx="230">
                  <c:v>7.9792000000078481E-2</c:v>
                </c:pt>
                <c:pt idx="231">
                  <c:v>0.11406299999994206</c:v>
                </c:pt>
                <c:pt idx="232">
                  <c:v>7.7812999999871124E-2</c:v>
                </c:pt>
                <c:pt idx="233">
                  <c:v>0.11994799999992535</c:v>
                </c:pt>
                <c:pt idx="234">
                  <c:v>9.5885999999878471E-2</c:v>
                </c:pt>
                <c:pt idx="235">
                  <c:v>0.13515600000002512</c:v>
                </c:pt>
                <c:pt idx="236">
                  <c:v>6.6250000000156462E-2</c:v>
                </c:pt>
                <c:pt idx="237">
                  <c:v>0.13916699999994009</c:v>
                </c:pt>
                <c:pt idx="238">
                  <c:v>7.9947000000024651E-2</c:v>
                </c:pt>
                <c:pt idx="239">
                  <c:v>0.14749999999985608</c:v>
                </c:pt>
                <c:pt idx="240">
                  <c:v>8.135400000008898E-2</c:v>
                </c:pt>
                <c:pt idx="241">
                  <c:v>6.2134999999963192E-2</c:v>
                </c:pt>
                <c:pt idx="242">
                  <c:v>8.9479000000114439E-2</c:v>
                </c:pt>
                <c:pt idx="243">
                  <c:v>6.5677000000152766E-2</c:v>
                </c:pt>
                <c:pt idx="244">
                  <c:v>8.755199999976869E-2</c:v>
                </c:pt>
                <c:pt idx="245">
                  <c:v>5.8541999999994758E-2</c:v>
                </c:pt>
                <c:pt idx="246">
                  <c:v>5.7707999999934145E-2</c:v>
                </c:pt>
                <c:pt idx="247">
                  <c:v>8.8230000000022457E-2</c:v>
                </c:pt>
                <c:pt idx="248">
                  <c:v>5.593800000014415E-2</c:v>
                </c:pt>
                <c:pt idx="249">
                  <c:v>6.0469000000118456E-2</c:v>
                </c:pt>
                <c:pt idx="250">
                  <c:v>6.1249999999901661E-2</c:v>
                </c:pt>
                <c:pt idx="251">
                  <c:v>8.22919999998728E-2</c:v>
                </c:pt>
                <c:pt idx="252">
                  <c:v>0.1380729999999053</c:v>
                </c:pt>
                <c:pt idx="253">
                  <c:v>5.416700000004937E-2</c:v>
                </c:pt>
                <c:pt idx="254">
                  <c:v>7.7238999999895697E-2</c:v>
                </c:pt>
                <c:pt idx="255">
                  <c:v>5.5730000000031588E-2</c:v>
                </c:pt>
                <c:pt idx="256">
                  <c:v>0.14239599999998911</c:v>
                </c:pt>
                <c:pt idx="257">
                  <c:v>5.7448000000070998E-2</c:v>
                </c:pt>
                <c:pt idx="258">
                  <c:v>0.12656300000002396</c:v>
                </c:pt>
                <c:pt idx="259">
                  <c:v>8.1198000000060069E-2</c:v>
                </c:pt>
                <c:pt idx="260">
                  <c:v>0.13927099999999637</c:v>
                </c:pt>
                <c:pt idx="261">
                  <c:v>5.364600000001829E-2</c:v>
                </c:pt>
                <c:pt idx="262">
                  <c:v>0.13619800000008728</c:v>
                </c:pt>
                <c:pt idx="263">
                  <c:v>5.7239999999958435E-2</c:v>
                </c:pt>
                <c:pt idx="264">
                  <c:v>0.1308860000000002</c:v>
                </c:pt>
                <c:pt idx="265">
                  <c:v>5.5052999999999352E-2</c:v>
                </c:pt>
                <c:pt idx="266">
                  <c:v>0.12812499999999977</c:v>
                </c:pt>
                <c:pt idx="267">
                  <c:v>5.755199999999544E-2</c:v>
                </c:pt>
                <c:pt idx="268">
                  <c:v>0.13796900000000167</c:v>
                </c:pt>
                <c:pt idx="269">
                  <c:v>7.3490000000009395E-2</c:v>
                </c:pt>
                <c:pt idx="270">
                  <c:v>0.12999999999999123</c:v>
                </c:pt>
                <c:pt idx="271">
                  <c:v>9.5521000000001188E-2</c:v>
                </c:pt>
                <c:pt idx="272">
                  <c:v>0.12843700000000902</c:v>
                </c:pt>
                <c:pt idx="273">
                  <c:v>6.4165999999976631E-2</c:v>
                </c:pt>
                <c:pt idx="274">
                  <c:v>0.11651100000001358</c:v>
                </c:pt>
                <c:pt idx="275">
                  <c:v>7.7344000000006963E-2</c:v>
                </c:pt>
                <c:pt idx="276">
                  <c:v>0.15130200000000593</c:v>
                </c:pt>
                <c:pt idx="277">
                  <c:v>8.7344000000003086E-2</c:v>
                </c:pt>
                <c:pt idx="278">
                  <c:v>0.14739599999999409</c:v>
                </c:pt>
                <c:pt idx="279">
                  <c:v>0.15062500000000145</c:v>
                </c:pt>
                <c:pt idx="280">
                  <c:v>0.11994699999998137</c:v>
                </c:pt>
                <c:pt idx="281">
                  <c:v>0.1495310000000083</c:v>
                </c:pt>
                <c:pt idx="282">
                  <c:v>8.3749999999993552E-2</c:v>
                </c:pt>
                <c:pt idx="283">
                  <c:v>7.3646000000038306E-2</c:v>
                </c:pt>
                <c:pt idx="284">
                  <c:v>7.0728999999991604E-2</c:v>
                </c:pt>
                <c:pt idx="285">
                  <c:v>9.9843999999987831E-2</c:v>
                </c:pt>
                <c:pt idx="286">
                  <c:v>9.1510000000016856E-2</c:v>
                </c:pt>
                <c:pt idx="287">
                  <c:v>5.6040999999978913E-2</c:v>
                </c:pt>
                <c:pt idx="288">
                  <c:v>6.7551999999998502E-2</c:v>
                </c:pt>
                <c:pt idx="289">
                  <c:v>6.0052000000004879E-2</c:v>
                </c:pt>
                <c:pt idx="290">
                  <c:v>9.2291999999966068E-2</c:v>
                </c:pt>
                <c:pt idx="291">
                  <c:v>7.1770999999998253E-2</c:v>
                </c:pt>
                <c:pt idx="292">
                  <c:v>9.1978999999992039E-2</c:v>
                </c:pt>
                <c:pt idx="293">
                  <c:v>0.1408849999999795</c:v>
                </c:pt>
                <c:pt idx="294">
                  <c:v>5.4999999999971731E-2</c:v>
                </c:pt>
                <c:pt idx="295">
                  <c:v>7.4322000000015556E-2</c:v>
                </c:pt>
                <c:pt idx="296">
                  <c:v>5.7603999999933382E-2</c:v>
                </c:pt>
                <c:pt idx="297">
                  <c:v>0.14505300000000607</c:v>
                </c:pt>
                <c:pt idx="298">
                  <c:v>5.8124999999964462E-2</c:v>
                </c:pt>
                <c:pt idx="299">
                  <c:v>0.13963499999997131</c:v>
                </c:pt>
                <c:pt idx="300">
                  <c:v>5.786400000001856E-2</c:v>
                </c:pt>
                <c:pt idx="301">
                  <c:v>0.13739600000001184</c:v>
                </c:pt>
                <c:pt idx="302">
                  <c:v>5.3853999999964312E-2</c:v>
                </c:pt>
                <c:pt idx="303">
                  <c:v>0.12828199999997958</c:v>
                </c:pt>
                <c:pt idx="304">
                  <c:v>5.7396000000042864E-2</c:v>
                </c:pt>
                <c:pt idx="305">
                  <c:v>0.13078099999996876</c:v>
                </c:pt>
                <c:pt idx="306">
                  <c:v>7.5052000000019894E-2</c:v>
                </c:pt>
                <c:pt idx="307">
                  <c:v>9.9896000000043728E-2</c:v>
                </c:pt>
                <c:pt idx="308">
                  <c:v>0.16244800000003723</c:v>
                </c:pt>
                <c:pt idx="309">
                  <c:v>9.8333000000061496E-2</c:v>
                </c:pt>
                <c:pt idx="310">
                  <c:v>9.5416000000070347E-2</c:v>
                </c:pt>
                <c:pt idx="311">
                  <c:v>8.0521000000000079E-2</c:v>
                </c:pt>
                <c:pt idx="312">
                  <c:v>9.5833000000045132E-2</c:v>
                </c:pt>
                <c:pt idx="313">
                  <c:v>0.14093800000003487</c:v>
                </c:pt>
                <c:pt idx="314">
                  <c:v>6.7186999999968577E-2</c:v>
                </c:pt>
                <c:pt idx="315">
                  <c:v>0.13302100000001094</c:v>
                </c:pt>
                <c:pt idx="316">
                  <c:v>6.8073000000001826E-2</c:v>
                </c:pt>
                <c:pt idx="317">
                  <c:v>0.13822900000004523</c:v>
                </c:pt>
                <c:pt idx="318">
                  <c:v>6.4010999999974963E-2</c:v>
                </c:pt>
                <c:pt idx="319">
                  <c:v>0.15348900000011767</c:v>
                </c:pt>
                <c:pt idx="320">
                  <c:v>8.3959000000022307E-2</c:v>
                </c:pt>
                <c:pt idx="321">
                  <c:v>6.2760000000050553E-2</c:v>
                </c:pt>
                <c:pt idx="322">
                  <c:v>8.4166000000052157E-2</c:v>
                </c:pt>
                <c:pt idx="323">
                  <c:v>6.7342999999997488E-2</c:v>
                </c:pt>
                <c:pt idx="324">
                  <c:v>8.5521000000032807E-2</c:v>
                </c:pt>
                <c:pt idx="325">
                  <c:v>6.1979000000045303E-2</c:v>
                </c:pt>
                <c:pt idx="326">
                  <c:v>9.1457999999988701E-2</c:v>
                </c:pt>
                <c:pt idx="327">
                  <c:v>5.7500000000043627E-2</c:v>
                </c:pt>
                <c:pt idx="328">
                  <c:v>5.5052000000110901E-2</c:v>
                </c:pt>
                <c:pt idx="329">
                  <c:v>6.4010000000114239E-2</c:v>
                </c:pt>
                <c:pt idx="330">
                  <c:v>6.2082999999990562E-2</c:v>
                </c:pt>
                <c:pt idx="331">
                  <c:v>0.10624999999997442</c:v>
                </c:pt>
                <c:pt idx="332">
                  <c:v>0.10427100000010014</c:v>
                </c:pt>
                <c:pt idx="333">
                  <c:v>6.9947999999930843E-2</c:v>
                </c:pt>
                <c:pt idx="334">
                  <c:v>0.14005200000000162</c:v>
                </c:pt>
                <c:pt idx="335">
                  <c:v>7.3906000000012448E-2</c:v>
                </c:pt>
                <c:pt idx="336">
                  <c:v>8.7760999999964021E-2</c:v>
                </c:pt>
                <c:pt idx="337">
                  <c:v>6.1615000000014852E-2</c:v>
                </c:pt>
                <c:pt idx="338">
                  <c:v>6.1874999999989022E-2</c:v>
                </c:pt>
                <c:pt idx="339">
                  <c:v>6.0937999999954862E-2</c:v>
                </c:pt>
                <c:pt idx="340">
                  <c:v>9.3958999999976811E-2</c:v>
                </c:pt>
                <c:pt idx="341">
                  <c:v>6.5937000000126908E-2</c:v>
                </c:pt>
                <c:pt idx="342">
                  <c:v>0.19822899999999422</c:v>
                </c:pt>
                <c:pt idx="343">
                  <c:v>8.4426999999998031E-2</c:v>
                </c:pt>
                <c:pt idx="344">
                  <c:v>0.13244800000011825</c:v>
                </c:pt>
                <c:pt idx="345">
                  <c:v>6.8854000000007076E-2</c:v>
                </c:pt>
                <c:pt idx="346">
                  <c:v>0.15854199999998375</c:v>
                </c:pt>
                <c:pt idx="347">
                  <c:v>5.270899999998413E-2</c:v>
                </c:pt>
                <c:pt idx="348">
                  <c:v>7.9219000000074757E-2</c:v>
                </c:pt>
                <c:pt idx="349">
                  <c:v>6.0365000000062174E-2</c:v>
                </c:pt>
                <c:pt idx="350">
                  <c:v>0.13552099999991629</c:v>
                </c:pt>
                <c:pt idx="351">
                  <c:v>0.13880199999993792</c:v>
                </c:pt>
                <c:pt idx="352">
                  <c:v>7.3749999999983537E-2</c:v>
                </c:pt>
                <c:pt idx="353">
                  <c:v>9.6457999999910435E-2</c:v>
                </c:pt>
                <c:pt idx="354">
                  <c:v>7.0155999999932397E-2</c:v>
                </c:pt>
                <c:pt idx="355">
                  <c:v>6.1770999999932741E-2</c:v>
                </c:pt>
                <c:pt idx="356">
                  <c:v>6.98959999999582E-2</c:v>
                </c:pt>
                <c:pt idx="357">
                  <c:v>6.1770999999821719E-2</c:v>
                </c:pt>
                <c:pt idx="358">
                  <c:v>0.1507290000000161</c:v>
                </c:pt>
                <c:pt idx="359">
                  <c:v>7.3802000000067217E-2</c:v>
                </c:pt>
                <c:pt idx="360">
                  <c:v>0.14848899999997389</c:v>
                </c:pt>
                <c:pt idx="361">
                  <c:v>7.8125000000039954E-2</c:v>
                </c:pt>
                <c:pt idx="362">
                  <c:v>8.5676999999950709E-2</c:v>
                </c:pt>
                <c:pt idx="363">
                  <c:v>0.13885399999991055</c:v>
                </c:pt>
                <c:pt idx="364">
                  <c:v>6.9530999999956031E-2</c:v>
                </c:pt>
                <c:pt idx="365">
                  <c:v>0.13760399999984685</c:v>
                </c:pt>
                <c:pt idx="366">
                  <c:v>5.7811999999879404E-2</c:v>
                </c:pt>
                <c:pt idx="367">
                  <c:v>0.13171800000000289</c:v>
                </c:pt>
                <c:pt idx="368">
                  <c:v>5.4790999999942969E-2</c:v>
                </c:pt>
                <c:pt idx="369">
                  <c:v>0.13885399999999903</c:v>
                </c:pt>
                <c:pt idx="370">
                  <c:v>5.583299999999819E-2</c:v>
                </c:pt>
                <c:pt idx="371">
                  <c:v>0.13937499999999714</c:v>
                </c:pt>
                <c:pt idx="372">
                  <c:v>5.7447999999987731E-2</c:v>
                </c:pt>
                <c:pt idx="373">
                  <c:v>0.13854100000000591</c:v>
                </c:pt>
                <c:pt idx="374">
                  <c:v>5.791699999999067E-2</c:v>
                </c:pt>
                <c:pt idx="375">
                  <c:v>0.13192699999997615</c:v>
                </c:pt>
                <c:pt idx="376">
                  <c:v>7.3333999999980484E-2</c:v>
                </c:pt>
                <c:pt idx="377">
                  <c:v>0.17380200000000068</c:v>
                </c:pt>
                <c:pt idx="378">
                  <c:v>0.1232809999999751</c:v>
                </c:pt>
                <c:pt idx="379">
                  <c:v>5.9740000000030317E-2</c:v>
                </c:pt>
                <c:pt idx="380">
                  <c:v>9.0000000000034511E-2</c:v>
                </c:pt>
                <c:pt idx="381">
                  <c:v>0.10697900000006255</c:v>
                </c:pt>
                <c:pt idx="382">
                  <c:v>6.4636000000006799E-2</c:v>
                </c:pt>
                <c:pt idx="383">
                  <c:v>0.142657000000046</c:v>
                </c:pt>
                <c:pt idx="384">
                  <c:v>6.6146000000044669E-2</c:v>
                </c:pt>
                <c:pt idx="385">
                  <c:v>0.1438539999999433</c:v>
                </c:pt>
                <c:pt idx="386">
                  <c:v>6.7812000000000427E-2</c:v>
                </c:pt>
                <c:pt idx="387">
                  <c:v>0.14859300000008568</c:v>
                </c:pt>
                <c:pt idx="388">
                  <c:v>8.4530999999998802E-2</c:v>
                </c:pt>
                <c:pt idx="389">
                  <c:v>6.3280999999970611E-2</c:v>
                </c:pt>
                <c:pt idx="390">
                  <c:v>8.2446999999930007E-2</c:v>
                </c:pt>
                <c:pt idx="391">
                  <c:v>6.5364000000012204E-2</c:v>
                </c:pt>
                <c:pt idx="392">
                  <c:v>8.5052000000029881E-2</c:v>
                </c:pt>
                <c:pt idx="393">
                  <c:v>6.7761000000055013E-2</c:v>
                </c:pt>
                <c:pt idx="394">
                  <c:v>5.6718999999927355E-2</c:v>
                </c:pt>
                <c:pt idx="395">
                  <c:v>9.2968999999998303E-2</c:v>
                </c:pt>
                <c:pt idx="396">
                  <c:v>5.437500000005091E-2</c:v>
                </c:pt>
                <c:pt idx="397">
                  <c:v>6.3177000000025352E-2</c:v>
                </c:pt>
                <c:pt idx="398">
                  <c:v>7.1874999999999023E-2</c:v>
                </c:pt>
                <c:pt idx="399">
                  <c:v>8.473999999997206E-2</c:v>
                </c:pt>
                <c:pt idx="400">
                  <c:v>0.13354099999990376</c:v>
                </c:pt>
                <c:pt idx="401">
                  <c:v>5.3801999999991697E-2</c:v>
                </c:pt>
                <c:pt idx="402">
                  <c:v>7.8021000000039198E-2</c:v>
                </c:pt>
                <c:pt idx="403">
                  <c:v>6.427100000000463E-2</c:v>
                </c:pt>
                <c:pt idx="404">
                  <c:v>0.14286400000002031</c:v>
                </c:pt>
                <c:pt idx="405">
                  <c:v>5.6562000000037749E-2</c:v>
                </c:pt>
                <c:pt idx="406">
                  <c:v>0.12911500000001297</c:v>
                </c:pt>
                <c:pt idx="407">
                  <c:v>8.0104000000025266E-2</c:v>
                </c:pt>
                <c:pt idx="408">
                  <c:v>0.19833400000002224</c:v>
                </c:pt>
                <c:pt idx="409">
                  <c:v>5.286500000001304E-2</c:v>
                </c:pt>
                <c:pt idx="410">
                  <c:v>0.13854200000007477</c:v>
                </c:pt>
                <c:pt idx="411">
                  <c:v>5.6822999999872614E-2</c:v>
                </c:pt>
                <c:pt idx="412">
                  <c:v>0.14973900000003762</c:v>
                </c:pt>
                <c:pt idx="413">
                  <c:v>5.8905999999914194E-2</c:v>
                </c:pt>
                <c:pt idx="414">
                  <c:v>0.13802099999982165</c:v>
                </c:pt>
                <c:pt idx="415">
                  <c:v>5.7394999999904606E-2</c:v>
                </c:pt>
                <c:pt idx="416">
                  <c:v>0.13796899999996004</c:v>
                </c:pt>
                <c:pt idx="417">
                  <c:v>7.5781000000163509E-2</c:v>
                </c:pt>
                <c:pt idx="418">
                  <c:v>0.10635400000014172</c:v>
                </c:pt>
                <c:pt idx="419">
                  <c:v>7.6458000000112492E-2</c:v>
                </c:pt>
                <c:pt idx="420">
                  <c:v>0.15588499999996674</c:v>
                </c:pt>
                <c:pt idx="421">
                  <c:v>8.0886000000002248E-2</c:v>
                </c:pt>
                <c:pt idx="422">
                  <c:v>0.1187500000000563</c:v>
                </c:pt>
                <c:pt idx="423">
                  <c:v>0.12125000000007269</c:v>
                </c:pt>
                <c:pt idx="424">
                  <c:v>0.14124999999998167</c:v>
                </c:pt>
                <c:pt idx="425">
                  <c:v>6.6718000000021149E-2</c:v>
                </c:pt>
                <c:pt idx="426">
                  <c:v>0.1414069999999823</c:v>
                </c:pt>
                <c:pt idx="427">
                  <c:v>7.1302000000050825E-2</c:v>
                </c:pt>
                <c:pt idx="428">
                  <c:v>0.15593800000013314</c:v>
                </c:pt>
                <c:pt idx="429">
                  <c:v>9.864600000009105E-2</c:v>
                </c:pt>
                <c:pt idx="430">
                  <c:v>6.0834000000120625E-2</c:v>
                </c:pt>
                <c:pt idx="431">
                  <c:v>6.5207999999983293E-2</c:v>
                </c:pt>
                <c:pt idx="432">
                  <c:v>9.6509999999994114E-2</c:v>
                </c:pt>
                <c:pt idx="433">
                  <c:v>5.8490000000022135E-2</c:v>
                </c:pt>
                <c:pt idx="434">
                  <c:v>7.7291999999840044E-2</c:v>
                </c:pt>
                <c:pt idx="435">
                  <c:v>6.8489000000115943E-2</c:v>
                </c:pt>
                <c:pt idx="436">
                  <c:v>8.9063000000000322E-2</c:v>
                </c:pt>
                <c:pt idx="437">
                  <c:v>7.0573000000018191E-2</c:v>
                </c:pt>
                <c:pt idx="438">
                  <c:v>6.4218999999976489E-2</c:v>
                </c:pt>
                <c:pt idx="439">
                  <c:v>6.9375000000038156E-2</c:v>
                </c:pt>
                <c:pt idx="440">
                  <c:v>0.10390600000009798</c:v>
                </c:pt>
                <c:pt idx="441">
                  <c:v>0.13510400000005252</c:v>
                </c:pt>
                <c:pt idx="442">
                  <c:v>5.3281000000016121E-2</c:v>
                </c:pt>
                <c:pt idx="443">
                  <c:v>7.4323000000098297E-2</c:v>
                </c:pt>
                <c:pt idx="444">
                  <c:v>5.6927000000039918E-2</c:v>
                </c:pt>
                <c:pt idx="445">
                  <c:v>0.14557299999999998</c:v>
                </c:pt>
                <c:pt idx="446">
                  <c:v>5.5990000000000123E-2</c:v>
                </c:pt>
                <c:pt idx="447">
                  <c:v>0.12401100000000026</c:v>
                </c:pt>
                <c:pt idx="448">
                  <c:v>7.6146000000000019E-2</c:v>
                </c:pt>
                <c:pt idx="449">
                  <c:v>9.2292000000000762E-2</c:v>
                </c:pt>
                <c:pt idx="450">
                  <c:v>8.5886000000000295E-2</c:v>
                </c:pt>
                <c:pt idx="451">
                  <c:v>6.2448000000001405E-2</c:v>
                </c:pt>
                <c:pt idx="452">
                  <c:v>0.13640600000000036</c:v>
                </c:pt>
                <c:pt idx="453">
                  <c:v>9.880199999999939E-2</c:v>
                </c:pt>
                <c:pt idx="454">
                  <c:v>0.14505199999999968</c:v>
                </c:pt>
                <c:pt idx="455">
                  <c:v>5.0937000000000031E-2</c:v>
                </c:pt>
                <c:pt idx="456">
                  <c:v>7.1615000000000567E-2</c:v>
                </c:pt>
                <c:pt idx="457">
                  <c:v>0.14458299999999846</c:v>
                </c:pt>
                <c:pt idx="458">
                  <c:v>0.10234400000000074</c:v>
                </c:pt>
                <c:pt idx="459">
                  <c:v>0.16557299999999872</c:v>
                </c:pt>
                <c:pt idx="460">
                  <c:v>5.2342999999996365E-2</c:v>
                </c:pt>
                <c:pt idx="461">
                  <c:v>0.1385940000000023</c:v>
                </c:pt>
                <c:pt idx="462">
                  <c:v>9.4323000000000323E-2</c:v>
                </c:pt>
                <c:pt idx="463">
                  <c:v>0.13578100000000842</c:v>
                </c:pt>
                <c:pt idx="464">
                  <c:v>5.7396000000001224E-2</c:v>
                </c:pt>
                <c:pt idx="465">
                  <c:v>0.14739600000000797</c:v>
                </c:pt>
                <c:pt idx="466">
                  <c:v>8.5468999999990802E-2</c:v>
                </c:pt>
                <c:pt idx="467">
                  <c:v>6.1563000000014467E-2</c:v>
                </c:pt>
                <c:pt idx="468">
                  <c:v>8.416600000001051E-2</c:v>
                </c:pt>
                <c:pt idx="469">
                  <c:v>6.5051999999996002E-2</c:v>
                </c:pt>
                <c:pt idx="470">
                  <c:v>5.8645999999995542E-2</c:v>
                </c:pt>
                <c:pt idx="471">
                  <c:v>8.8697999999984289E-2</c:v>
                </c:pt>
                <c:pt idx="472">
                  <c:v>9.2760999999996749E-2</c:v>
                </c:pt>
                <c:pt idx="473">
                  <c:v>5.650999999999573E-2</c:v>
                </c:pt>
                <c:pt idx="474">
                  <c:v>5.3853999999978197E-2</c:v>
                </c:pt>
                <c:pt idx="475">
                  <c:v>6.7969000000001056E-2</c:v>
                </c:pt>
                <c:pt idx="476">
                  <c:v>7.5990000000011881E-2</c:v>
                </c:pt>
                <c:pt idx="477">
                  <c:v>8.9010000000000478E-2</c:v>
                </c:pt>
                <c:pt idx="478">
                  <c:v>0.14755199999999524</c:v>
                </c:pt>
                <c:pt idx="479">
                  <c:v>5.7343999999986961E-2</c:v>
                </c:pt>
                <c:pt idx="480">
                  <c:v>0.13333300000001325</c:v>
                </c:pt>
                <c:pt idx="481">
                  <c:v>5.8281000000021121E-2</c:v>
                </c:pt>
                <c:pt idx="482">
                  <c:v>0.14135399999998244</c:v>
                </c:pt>
                <c:pt idx="483">
                  <c:v>7.109299999996653E-2</c:v>
                </c:pt>
                <c:pt idx="484">
                  <c:v>0.15927099999990535</c:v>
                </c:pt>
                <c:pt idx="485">
                  <c:v>9.0521000000010066E-2</c:v>
                </c:pt>
                <c:pt idx="486">
                  <c:v>0.11197899999998429</c:v>
                </c:pt>
                <c:pt idx="487">
                  <c:v>7.8073000000011827E-2</c:v>
                </c:pt>
                <c:pt idx="488">
                  <c:v>0.11650999999995859</c:v>
                </c:pt>
                <c:pt idx="489">
                  <c:v>8.3957999999995092E-2</c:v>
                </c:pt>
                <c:pt idx="490">
                  <c:v>0.14171799999995738</c:v>
                </c:pt>
                <c:pt idx="491">
                  <c:v>6.4686999999952213E-2</c:v>
                </c:pt>
                <c:pt idx="492">
                  <c:v>0.13697899999998153</c:v>
                </c:pt>
                <c:pt idx="493">
                  <c:v>0.11364600000002278</c:v>
                </c:pt>
                <c:pt idx="494">
                  <c:v>0.15286400000003031</c:v>
                </c:pt>
                <c:pt idx="495">
                  <c:v>8.4374999999969891E-2</c:v>
                </c:pt>
                <c:pt idx="496">
                  <c:v>6.3333999999914958E-2</c:v>
                </c:pt>
                <c:pt idx="497">
                  <c:v>8.4426999999998031E-2</c:v>
                </c:pt>
                <c:pt idx="498">
                  <c:v>6.5260999999983138E-2</c:v>
                </c:pt>
                <c:pt idx="499">
                  <c:v>8.5312999999975769E-2</c:v>
                </c:pt>
                <c:pt idx="500">
                  <c:v>5.9688000000057702E-2</c:v>
                </c:pt>
                <c:pt idx="501">
                  <c:v>9.4115000000005722E-2</c:v>
                </c:pt>
                <c:pt idx="502">
                  <c:v>5.8489999999966631E-2</c:v>
                </c:pt>
                <c:pt idx="503">
                  <c:v>5.3906999999964178E-2</c:v>
                </c:pt>
                <c:pt idx="504">
                  <c:v>6.6145999999989158E-2</c:v>
                </c:pt>
                <c:pt idx="505">
                  <c:v>6.2761000000022271E-2</c:v>
                </c:pt>
                <c:pt idx="506">
                  <c:v>9.1718999999990114E-2</c:v>
                </c:pt>
                <c:pt idx="507">
                  <c:v>0.13963500000013784</c:v>
                </c:pt>
                <c:pt idx="508">
                  <c:v>5.4584000000024169E-2</c:v>
                </c:pt>
                <c:pt idx="509">
                  <c:v>7.5155999999965126E-2</c:v>
                </c:pt>
                <c:pt idx="510">
                  <c:v>5.6406000000008838E-2</c:v>
                </c:pt>
                <c:pt idx="511">
                  <c:v>0.14281300000007491</c:v>
                </c:pt>
                <c:pt idx="512">
                  <c:v>6.4480000000144436E-2</c:v>
                </c:pt>
                <c:pt idx="513">
                  <c:v>0.13494799999991258</c:v>
                </c:pt>
                <c:pt idx="514">
                  <c:v>8.0521000000000079E-2</c:v>
                </c:pt>
                <c:pt idx="515">
                  <c:v>0.15458299999993041</c:v>
                </c:pt>
                <c:pt idx="516">
                  <c:v>5.463500000002508E-2</c:v>
                </c:pt>
                <c:pt idx="517">
                  <c:v>0.14229200000004383</c:v>
                </c:pt>
                <c:pt idx="518">
                  <c:v>5.7030999999874155E-2</c:v>
                </c:pt>
                <c:pt idx="519">
                  <c:v>0.12880199999998343</c:v>
                </c:pt>
                <c:pt idx="520">
                  <c:v>5.8489999999911113E-2</c:v>
                </c:pt>
                <c:pt idx="521">
                  <c:v>0.17494800000006361</c:v>
                </c:pt>
                <c:pt idx="522">
                  <c:v>0.12161499999996382</c:v>
                </c:pt>
                <c:pt idx="523">
                  <c:v>0.1348959999998289</c:v>
                </c:pt>
                <c:pt idx="524">
                  <c:v>7.1927000000027164E-2</c:v>
                </c:pt>
                <c:pt idx="525">
                  <c:v>0.12401000000006322</c:v>
                </c:pt>
                <c:pt idx="526">
                  <c:v>0.29307299999992154</c:v>
                </c:pt>
                <c:pt idx="527">
                  <c:v>0.12822999999995144</c:v>
                </c:pt>
                <c:pt idx="528">
                  <c:v>7.2603999999976146E-2</c:v>
                </c:pt>
                <c:pt idx="529">
                  <c:v>6.8438000000115004E-2</c:v>
                </c:pt>
                <c:pt idx="530">
                  <c:v>6.8749999999950809E-2</c:v>
                </c:pt>
                <c:pt idx="531">
                  <c:v>0.14250000000004537</c:v>
                </c:pt>
                <c:pt idx="532">
                  <c:v>6.8750000000061817E-2</c:v>
                </c:pt>
                <c:pt idx="533">
                  <c:v>0.14109400000017477</c:v>
                </c:pt>
                <c:pt idx="534">
                  <c:v>6.7604000000054398E-2</c:v>
                </c:pt>
                <c:pt idx="535">
                  <c:v>0.15421799999992825</c:v>
                </c:pt>
                <c:pt idx="536">
                  <c:v>8.7240000000043949E-2</c:v>
                </c:pt>
                <c:pt idx="537">
                  <c:v>6.7811999999944916E-2</c:v>
                </c:pt>
                <c:pt idx="538">
                  <c:v>9.4688000000120467E-2</c:v>
                </c:pt>
                <c:pt idx="539">
                  <c:v>6.5467999999957435E-2</c:v>
                </c:pt>
                <c:pt idx="540">
                  <c:v>8.7292000000016565E-2</c:v>
                </c:pt>
                <c:pt idx="541">
                  <c:v>6.0729000000092626E-2</c:v>
                </c:pt>
                <c:pt idx="542">
                  <c:v>9.3802000000087205E-2</c:v>
                </c:pt>
                <c:pt idx="543">
                  <c:v>5.7292000000153109E-2</c:v>
                </c:pt>
                <c:pt idx="544">
                  <c:v>5.5417000000002048E-2</c:v>
                </c:pt>
                <c:pt idx="545">
                  <c:v>6.4583000000006927E-2</c:v>
                </c:pt>
                <c:pt idx="546">
                  <c:v>0.1027079999998959</c:v>
                </c:pt>
                <c:pt idx="547">
                  <c:v>9.1198000000014545E-2</c:v>
                </c:pt>
                <c:pt idx="548">
                  <c:v>0.14099000000000056</c:v>
                </c:pt>
                <c:pt idx="549">
                  <c:v>5.2916999999999548E-2</c:v>
                </c:pt>
                <c:pt idx="550">
                  <c:v>7.4010999999998828E-2</c:v>
                </c:pt>
                <c:pt idx="551">
                  <c:v>5.5156000000000642E-2</c:v>
                </c:pt>
                <c:pt idx="552">
                  <c:v>0.15052099999999374</c:v>
                </c:pt>
                <c:pt idx="553">
                  <c:v>5.4322000000002479E-2</c:v>
                </c:pt>
                <c:pt idx="554">
                  <c:v>0.13390600000000308</c:v>
                </c:pt>
                <c:pt idx="555">
                  <c:v>5.9219000000006183E-2</c:v>
                </c:pt>
                <c:pt idx="556">
                  <c:v>0.19906300000000626</c:v>
                </c:pt>
                <c:pt idx="557">
                  <c:v>5.3905999999999399E-2</c:v>
                </c:pt>
                <c:pt idx="558">
                  <c:v>0.13968700000001333</c:v>
                </c:pt>
                <c:pt idx="559">
                  <c:v>5.7760999999989515E-2</c:v>
                </c:pt>
                <c:pt idx="560">
                  <c:v>0.14661500000000272</c:v>
                </c:pt>
                <c:pt idx="561">
                  <c:v>6.2864999999995286E-2</c:v>
                </c:pt>
                <c:pt idx="562">
                  <c:v>0.14812499999999895</c:v>
                </c:pt>
                <c:pt idx="563">
                  <c:v>5.7396000000015102E-2</c:v>
                </c:pt>
                <c:pt idx="564">
                  <c:v>0.12562500000001808</c:v>
                </c:pt>
                <c:pt idx="565">
                  <c:v>7.1146000000021914E-2</c:v>
                </c:pt>
                <c:pt idx="566">
                  <c:v>8.4532000000026031E-2</c:v>
                </c:pt>
                <c:pt idx="567">
                  <c:v>6.1457999999986468E-2</c:v>
                </c:pt>
                <c:pt idx="568">
                  <c:v>6.1615000000014852E-2</c:v>
                </c:pt>
                <c:pt idx="569">
                  <c:v>7.7448000000007733E-2</c:v>
                </c:pt>
                <c:pt idx="570">
                  <c:v>5.93750000000004E-2</c:v>
                </c:pt>
                <c:pt idx="571">
                  <c:v>0.14062499999997755</c:v>
                </c:pt>
                <c:pt idx="572">
                  <c:v>0.13026099999999263</c:v>
                </c:pt>
                <c:pt idx="573">
                  <c:v>8.5833000000035131E-2</c:v>
                </c:pt>
                <c:pt idx="574">
                  <c:v>0.14854200000002923</c:v>
                </c:pt>
                <c:pt idx="575">
                  <c:v>6.974000000001257E-2</c:v>
                </c:pt>
                <c:pt idx="576">
                  <c:v>0.16166700000003198</c:v>
                </c:pt>
                <c:pt idx="577">
                  <c:v>8.5469000000060191E-2</c:v>
                </c:pt>
                <c:pt idx="578">
                  <c:v>6.2811999999967671E-2</c:v>
                </c:pt>
                <c:pt idx="579">
                  <c:v>8.5157000000057881E-2</c:v>
                </c:pt>
                <c:pt idx="580">
                  <c:v>6.57810000000425E-2</c:v>
                </c:pt>
                <c:pt idx="581">
                  <c:v>8.645800000001147E-2</c:v>
                </c:pt>
                <c:pt idx="582">
                  <c:v>6.1197999999984549E-2</c:v>
                </c:pt>
                <c:pt idx="583">
                  <c:v>9.4947000000011883E-2</c:v>
                </c:pt>
                <c:pt idx="584">
                  <c:v>6.2604000000021628E-2</c:v>
                </c:pt>
                <c:pt idx="585">
                  <c:v>6.1614000000043134E-2</c:v>
                </c:pt>
                <c:pt idx="586">
                  <c:v>7.2917000000005672E-2</c:v>
                </c:pt>
                <c:pt idx="587">
                  <c:v>8.6144999999926433E-2</c:v>
                </c:pt>
                <c:pt idx="588">
                  <c:v>0.10531199999996856</c:v>
                </c:pt>
                <c:pt idx="589">
                  <c:v>0.14864599999997452</c:v>
                </c:pt>
                <c:pt idx="590">
                  <c:v>5.6614999999982096E-2</c:v>
                </c:pt>
                <c:pt idx="591">
                  <c:v>7.979099999999574E-2</c:v>
                </c:pt>
                <c:pt idx="592">
                  <c:v>5.6562000000037749E-2</c:v>
                </c:pt>
                <c:pt idx="593">
                  <c:v>0.14447900000003069</c:v>
                </c:pt>
                <c:pt idx="594">
                  <c:v>5.6874999999956266E-2</c:v>
                </c:pt>
                <c:pt idx="595">
                  <c:v>0.13703199999992585</c:v>
                </c:pt>
                <c:pt idx="596">
                  <c:v>5.9115000000109497E-2</c:v>
                </c:pt>
                <c:pt idx="597">
                  <c:v>0.14635400000007071</c:v>
                </c:pt>
                <c:pt idx="598">
                  <c:v>5.3593999999823616E-2</c:v>
                </c:pt>
                <c:pt idx="599">
                  <c:v>0.14765600000010703</c:v>
                </c:pt>
                <c:pt idx="600">
                  <c:v>5.7135000000041458E-2</c:v>
                </c:pt>
                <c:pt idx="601">
                  <c:v>0.14067700000008898</c:v>
                </c:pt>
                <c:pt idx="602">
                  <c:v>8.2083999999982282E-2</c:v>
                </c:pt>
                <c:pt idx="603">
                  <c:v>0.14833299999994498</c:v>
                </c:pt>
                <c:pt idx="604">
                  <c:v>6.1250000000012683E-2</c:v>
                </c:pt>
                <c:pt idx="605">
                  <c:v>0.11645899999999931</c:v>
                </c:pt>
                <c:pt idx="606">
                  <c:v>7.2344000000001948E-2</c:v>
                </c:pt>
                <c:pt idx="607">
                  <c:v>0.14942700000000059</c:v>
                </c:pt>
                <c:pt idx="608">
                  <c:v>9.1979000000002448E-2</c:v>
                </c:pt>
                <c:pt idx="609">
                  <c:v>0.24338499999999874</c:v>
                </c:pt>
                <c:pt idx="610">
                  <c:v>0.12786500000000478</c:v>
                </c:pt>
                <c:pt idx="611">
                  <c:v>0.12067699999999959</c:v>
                </c:pt>
                <c:pt idx="612">
                  <c:v>9.4427000000001093E-2</c:v>
                </c:pt>
                <c:pt idx="613">
                  <c:v>0.15463599999999966</c:v>
                </c:pt>
                <c:pt idx="614">
                  <c:v>6.4478999999999231E-2</c:v>
                </c:pt>
                <c:pt idx="615">
                  <c:v>0.14552100000000262</c:v>
                </c:pt>
                <c:pt idx="616">
                  <c:v>6.8385000000004137E-2</c:v>
                </c:pt>
                <c:pt idx="617">
                  <c:v>0.12213500000000932</c:v>
                </c:pt>
                <c:pt idx="618">
                  <c:v>5.4427000000002723E-2</c:v>
                </c:pt>
                <c:pt idx="619">
                  <c:v>8.0676999999994281E-2</c:v>
                </c:pt>
                <c:pt idx="620">
                  <c:v>5.5104999999992799E-2</c:v>
                </c:pt>
                <c:pt idx="621">
                  <c:v>0.16119800000000128</c:v>
                </c:pt>
                <c:pt idx="622">
                  <c:v>7.7551999999980747E-2</c:v>
                </c:pt>
                <c:pt idx="623">
                  <c:v>0.13416700000000448</c:v>
                </c:pt>
                <c:pt idx="624">
                  <c:v>9.1458000000002593E-2</c:v>
                </c:pt>
                <c:pt idx="625">
                  <c:v>0.22848999999999786</c:v>
                </c:pt>
                <c:pt idx="626">
                  <c:v>0.12781299999999052</c:v>
                </c:pt>
                <c:pt idx="627">
                  <c:v>0.14119800000000904</c:v>
                </c:pt>
                <c:pt idx="628">
                  <c:v>7.3801999999997814E-2</c:v>
                </c:pt>
                <c:pt idx="629">
                  <c:v>5.3021000000000318E-2</c:v>
                </c:pt>
                <c:pt idx="630">
                  <c:v>7.739599999999347E-2</c:v>
                </c:pt>
                <c:pt idx="631">
                  <c:v>5.630199999999419E-2</c:v>
                </c:pt>
                <c:pt idx="632">
                  <c:v>5.1771000000006007E-2</c:v>
                </c:pt>
                <c:pt idx="633">
                  <c:v>8.1928000000008883E-2</c:v>
                </c:pt>
                <c:pt idx="634">
                  <c:v>8.4686999999999957E-2</c:v>
                </c:pt>
                <c:pt idx="635">
                  <c:v>4.8959000000001189E-2</c:v>
                </c:pt>
                <c:pt idx="636">
                  <c:v>4.5572999999993202E-2</c:v>
                </c:pt>
                <c:pt idx="637">
                  <c:v>0.25666699999997433</c:v>
                </c:pt>
                <c:pt idx="638">
                  <c:v>5.4948000000012986E-2</c:v>
                </c:pt>
                <c:pt idx="639">
                  <c:v>7.3436999999981767E-2</c:v>
                </c:pt>
                <c:pt idx="640">
                  <c:v>0.1399469999999875</c:v>
                </c:pt>
                <c:pt idx="641">
                  <c:v>5.8177000000006474E-2</c:v>
                </c:pt>
                <c:pt idx="642">
                  <c:v>0.13531199999999854</c:v>
                </c:pt>
                <c:pt idx="643">
                  <c:v>5.6822999999983637E-2</c:v>
                </c:pt>
                <c:pt idx="644">
                  <c:v>0.14166599999998478</c:v>
                </c:pt>
                <c:pt idx="645">
                  <c:v>5.947900000000117E-2</c:v>
                </c:pt>
                <c:pt idx="646">
                  <c:v>0.14234400000001646</c:v>
                </c:pt>
                <c:pt idx="647">
                  <c:v>5.3854000000130853E-2</c:v>
                </c:pt>
                <c:pt idx="648">
                  <c:v>7.692700000005992E-2</c:v>
                </c:pt>
                <c:pt idx="649">
                  <c:v>5.5625000000114611E-2</c:v>
                </c:pt>
                <c:pt idx="650">
                  <c:v>0.14729199999996556</c:v>
                </c:pt>
                <c:pt idx="651">
                  <c:v>5.6145999999923646E-2</c:v>
                </c:pt>
                <c:pt idx="652">
                  <c:v>0.12651000000007961</c:v>
                </c:pt>
                <c:pt idx="653">
                  <c:v>5.9791999999947443E-2</c:v>
                </c:pt>
                <c:pt idx="654">
                  <c:v>0.14656200000007227</c:v>
                </c:pt>
                <c:pt idx="655">
                  <c:v>5.3803000000018919E-2</c:v>
                </c:pt>
                <c:pt idx="656">
                  <c:v>0.14171900000004012</c:v>
                </c:pt>
                <c:pt idx="657">
                  <c:v>5.7812999999962145E-2</c:v>
                </c:pt>
                <c:pt idx="658">
                  <c:v>0.14526100000000763</c:v>
                </c:pt>
                <c:pt idx="659">
                  <c:v>5.9479000000028925E-2</c:v>
                </c:pt>
                <c:pt idx="660">
                  <c:v>0.14208299999995955</c:v>
                </c:pt>
                <c:pt idx="661">
                  <c:v>5.7865000000045796E-2</c:v>
                </c:pt>
                <c:pt idx="662">
                  <c:v>0.15244800000002723</c:v>
                </c:pt>
                <c:pt idx="663">
                  <c:v>0.10140600000008161</c:v>
                </c:pt>
                <c:pt idx="664">
                  <c:v>6.9427000000121808E-2</c:v>
                </c:pt>
                <c:pt idx="665">
                  <c:v>6.1197999999929031E-2</c:v>
                </c:pt>
                <c:pt idx="666">
                  <c:v>0.13072900000000998</c:v>
                </c:pt>
                <c:pt idx="667">
                  <c:v>7.2448000000002732E-2</c:v>
                </c:pt>
                <c:pt idx="668">
                  <c:v>7.72919999999927E-2</c:v>
                </c:pt>
                <c:pt idx="669">
                  <c:v>7.47919999999902E-2</c:v>
                </c:pt>
                <c:pt idx="670">
                  <c:v>0.12682299999999813</c:v>
                </c:pt>
                <c:pt idx="671">
                  <c:v>0.10088499999999501</c:v>
                </c:pt>
                <c:pt idx="672">
                  <c:v>0.13505199999998274</c:v>
                </c:pt>
                <c:pt idx="673">
                  <c:v>8.8280999999995613E-2</c:v>
                </c:pt>
                <c:pt idx="674">
                  <c:v>0.15322900000000472</c:v>
                </c:pt>
                <c:pt idx="675">
                  <c:v>6.7968000000001583E-2</c:v>
                </c:pt>
                <c:pt idx="676">
                  <c:v>0.1430209999999793</c:v>
                </c:pt>
                <c:pt idx="677">
                  <c:v>5.979100000000348E-2</c:v>
                </c:pt>
                <c:pt idx="678">
                  <c:v>0.10984399999999783</c:v>
                </c:pt>
                <c:pt idx="679">
                  <c:v>6.5573000000027082E-2</c:v>
                </c:pt>
                <c:pt idx="680">
                  <c:v>0.15661499999998496</c:v>
                </c:pt>
                <c:pt idx="681">
                  <c:v>0.10416599999998888</c:v>
                </c:pt>
                <c:pt idx="682">
                  <c:v>0.14343699999998238</c:v>
                </c:pt>
                <c:pt idx="683">
                  <c:v>7.3542000000009766E-2</c:v>
                </c:pt>
                <c:pt idx="684">
                  <c:v>0.12953100000000217</c:v>
                </c:pt>
                <c:pt idx="685">
                  <c:v>8.0260999999998139E-2</c:v>
                </c:pt>
                <c:pt idx="686">
                  <c:v>0.13515599999999739</c:v>
                </c:pt>
                <c:pt idx="687">
                  <c:v>4.6510999999999081E-2</c:v>
                </c:pt>
                <c:pt idx="688">
                  <c:v>0.14671900000001736</c:v>
                </c:pt>
                <c:pt idx="689">
                  <c:v>7.5936999999998145E-2</c:v>
                </c:pt>
                <c:pt idx="690">
                  <c:v>5.4792000000025709E-2</c:v>
                </c:pt>
                <c:pt idx="691">
                  <c:v>7.5519999999995591E-2</c:v>
                </c:pt>
                <c:pt idx="692">
                  <c:v>5.5781000000004743E-2</c:v>
                </c:pt>
                <c:pt idx="693">
                  <c:v>5.3541999999962009E-2</c:v>
                </c:pt>
                <c:pt idx="694">
                  <c:v>7.7551999999980747E-2</c:v>
                </c:pt>
                <c:pt idx="695">
                  <c:v>8.5417000000004295E-2</c:v>
                </c:pt>
                <c:pt idx="696">
                  <c:v>5.1198000000002297E-2</c:v>
                </c:pt>
                <c:pt idx="697">
                  <c:v>4.7083000000031072E-2</c:v>
                </c:pt>
                <c:pt idx="698">
                  <c:v>6.9114000000009002E-2</c:v>
                </c:pt>
              </c:numCache>
            </c:numRef>
          </c:val>
          <c:smooth val="0"/>
          <c:extLst>
            <c:ext xmlns:c16="http://schemas.microsoft.com/office/drawing/2014/chart" uri="{C3380CC4-5D6E-409C-BE32-E72D297353CC}">
              <c16:uniqueId val="{00000000-AE74-4AA2-807E-344B7327DD0B}"/>
            </c:ext>
          </c:extLst>
        </c:ser>
        <c:ser>
          <c:idx val="1"/>
          <c:order val="1"/>
          <c:tx>
            <c:strRef>
              <c:f>perAppCgroup!$L$1</c:f>
              <c:strCache>
                <c:ptCount val="1"/>
                <c:pt idx="0">
                  <c:v>mem_tx</c:v>
                </c:pt>
              </c:strCache>
            </c:strRef>
          </c:tx>
          <c:spPr>
            <a:ln w="28575" cap="rnd">
              <a:solidFill>
                <a:schemeClr val="accent2"/>
              </a:solidFill>
              <a:round/>
            </a:ln>
            <a:effectLst/>
          </c:spPr>
          <c:marker>
            <c:symbol val="none"/>
          </c:marker>
          <c:val>
            <c:numRef>
              <c:f>perAppCgroup!$L$2:$L$700</c:f>
              <c:numCache>
                <c:formatCode>General</c:formatCode>
                <c:ptCount val="699"/>
                <c:pt idx="0">
                  <c:v>1.8907E-2</c:v>
                </c:pt>
                <c:pt idx="1">
                  <c:v>2.8489999999999998E-2</c:v>
                </c:pt>
                <c:pt idx="2">
                  <c:v>3.1405999999999996E-2</c:v>
                </c:pt>
                <c:pt idx="3">
                  <c:v>2.9478999999999998E-2</c:v>
                </c:pt>
                <c:pt idx="4">
                  <c:v>4.0936999999999994E-2</c:v>
                </c:pt>
                <c:pt idx="5">
                  <c:v>2.3854E-2</c:v>
                </c:pt>
                <c:pt idx="6">
                  <c:v>4.1197999999999999E-2</c:v>
                </c:pt>
                <c:pt idx="7">
                  <c:v>3.6666999999999998E-2</c:v>
                </c:pt>
                <c:pt idx="8">
                  <c:v>3.5834000000000005E-2</c:v>
                </c:pt>
                <c:pt idx="9">
                  <c:v>2.8542000000000001E-2</c:v>
                </c:pt>
                <c:pt idx="10">
                  <c:v>3.3072999999999998E-2</c:v>
                </c:pt>
                <c:pt idx="11">
                  <c:v>4.3646000000000004E-2</c:v>
                </c:pt>
                <c:pt idx="12">
                  <c:v>2.4844000000000001E-2</c:v>
                </c:pt>
                <c:pt idx="13">
                  <c:v>2.6769999999999999E-2</c:v>
                </c:pt>
                <c:pt idx="14">
                  <c:v>3.0572999999999999E-2</c:v>
                </c:pt>
                <c:pt idx="15">
                  <c:v>2.7188E-2</c:v>
                </c:pt>
                <c:pt idx="16">
                  <c:v>2.8802000000000001E-2</c:v>
                </c:pt>
                <c:pt idx="17">
                  <c:v>3.0155999999999999E-2</c:v>
                </c:pt>
                <c:pt idx="18">
                  <c:v>3.1458E-2</c:v>
                </c:pt>
                <c:pt idx="19">
                  <c:v>1.7396000000000002E-2</c:v>
                </c:pt>
                <c:pt idx="20">
                  <c:v>1.9427E-2</c:v>
                </c:pt>
                <c:pt idx="21">
                  <c:v>2.2655999999999999E-2</c:v>
                </c:pt>
                <c:pt idx="22">
                  <c:v>2.8957999999999998E-2</c:v>
                </c:pt>
                <c:pt idx="23">
                  <c:v>3.2500000000000001E-2</c:v>
                </c:pt>
                <c:pt idx="24">
                  <c:v>2.9062999999999999E-2</c:v>
                </c:pt>
                <c:pt idx="25">
                  <c:v>3.2396000000000001E-2</c:v>
                </c:pt>
                <c:pt idx="26">
                  <c:v>2.2917E-2</c:v>
                </c:pt>
                <c:pt idx="27">
                  <c:v>3.6719000000000002E-2</c:v>
                </c:pt>
                <c:pt idx="28">
                  <c:v>3.9113999999999996E-2</c:v>
                </c:pt>
                <c:pt idx="29">
                  <c:v>3.0207999999999999E-2</c:v>
                </c:pt>
                <c:pt idx="30">
                  <c:v>6.6614999999999994E-2</c:v>
                </c:pt>
                <c:pt idx="31">
                  <c:v>3.4582999999999996E-2</c:v>
                </c:pt>
                <c:pt idx="32">
                  <c:v>3.3072999999999998E-2</c:v>
                </c:pt>
                <c:pt idx="33">
                  <c:v>3.875E-2</c:v>
                </c:pt>
                <c:pt idx="34">
                  <c:v>2.6249999999999999E-2</c:v>
                </c:pt>
                <c:pt idx="35">
                  <c:v>3.0364000000000002E-2</c:v>
                </c:pt>
                <c:pt idx="36">
                  <c:v>1.7292000000000002E-2</c:v>
                </c:pt>
                <c:pt idx="37">
                  <c:v>3.2759999999999997E-2</c:v>
                </c:pt>
                <c:pt idx="38">
                  <c:v>3.4061999999999995E-2</c:v>
                </c:pt>
                <c:pt idx="39">
                  <c:v>3.1926999999999997E-2</c:v>
                </c:pt>
                <c:pt idx="40">
                  <c:v>3.2134999999999997E-2</c:v>
                </c:pt>
                <c:pt idx="41">
                  <c:v>3.7707999999999998E-2</c:v>
                </c:pt>
                <c:pt idx="42">
                  <c:v>2.7292E-2</c:v>
                </c:pt>
                <c:pt idx="43">
                  <c:v>2.9791000000000002E-2</c:v>
                </c:pt>
                <c:pt idx="44">
                  <c:v>9.1666999999999998E-2</c:v>
                </c:pt>
                <c:pt idx="45">
                  <c:v>3.3333000000000002E-2</c:v>
                </c:pt>
                <c:pt idx="46">
                  <c:v>2.5207999999999998E-2</c:v>
                </c:pt>
                <c:pt idx="47">
                  <c:v>3.8228999999999999E-2</c:v>
                </c:pt>
                <c:pt idx="48">
                  <c:v>2.5521000000000002E-2</c:v>
                </c:pt>
                <c:pt idx="49">
                  <c:v>1.9792000000000001E-2</c:v>
                </c:pt>
                <c:pt idx="50">
                  <c:v>0.19822900000000002</c:v>
                </c:pt>
                <c:pt idx="51">
                  <c:v>2.3854E-2</c:v>
                </c:pt>
                <c:pt idx="52">
                  <c:v>2.5937000000000002E-2</c:v>
                </c:pt>
                <c:pt idx="53">
                  <c:v>4.8593999999999998E-2</c:v>
                </c:pt>
                <c:pt idx="54">
                  <c:v>2.3021E-2</c:v>
                </c:pt>
                <c:pt idx="55">
                  <c:v>2.6563E-2</c:v>
                </c:pt>
                <c:pt idx="56">
                  <c:v>3.2238999999999997E-2</c:v>
                </c:pt>
                <c:pt idx="57">
                  <c:v>2.7605000000000001E-2</c:v>
                </c:pt>
                <c:pt idx="58">
                  <c:v>2.2032E-2</c:v>
                </c:pt>
                <c:pt idx="59">
                  <c:v>2.0937999999999998E-2</c:v>
                </c:pt>
                <c:pt idx="60">
                  <c:v>3.6719000000000002E-2</c:v>
                </c:pt>
                <c:pt idx="61">
                  <c:v>1.6458999999999998E-2</c:v>
                </c:pt>
                <c:pt idx="62">
                  <c:v>3.2917000000000002E-2</c:v>
                </c:pt>
                <c:pt idx="63">
                  <c:v>3.1719000000000004E-2</c:v>
                </c:pt>
                <c:pt idx="64">
                  <c:v>2.7342999999999999E-2</c:v>
                </c:pt>
                <c:pt idx="65">
                  <c:v>3.2656999999999999E-2</c:v>
                </c:pt>
                <c:pt idx="66">
                  <c:v>2.7135000000000003E-2</c:v>
                </c:pt>
                <c:pt idx="67">
                  <c:v>2.5832999999999998E-2</c:v>
                </c:pt>
                <c:pt idx="68">
                  <c:v>0.100365</c:v>
                </c:pt>
                <c:pt idx="69">
                  <c:v>3.2030999999999997E-2</c:v>
                </c:pt>
                <c:pt idx="70">
                  <c:v>3.3021000000000002E-2</c:v>
                </c:pt>
                <c:pt idx="71">
                  <c:v>2.1198000000000002E-2</c:v>
                </c:pt>
                <c:pt idx="72">
                  <c:v>3.1092999999999999E-2</c:v>
                </c:pt>
                <c:pt idx="73">
                  <c:v>2.7917000000000001E-2</c:v>
                </c:pt>
                <c:pt idx="74">
                  <c:v>3.8801999999999996E-2</c:v>
                </c:pt>
                <c:pt idx="75">
                  <c:v>3.2500000000000001E-2</c:v>
                </c:pt>
                <c:pt idx="76">
                  <c:v>1.8176999999999999E-2</c:v>
                </c:pt>
                <c:pt idx="77">
                  <c:v>1.8072999999999999E-2</c:v>
                </c:pt>
                <c:pt idx="78">
                  <c:v>1.7030999999999998E-2</c:v>
                </c:pt>
                <c:pt idx="79">
                  <c:v>2.5676999999999998E-2</c:v>
                </c:pt>
                <c:pt idx="80">
                  <c:v>2.8750000000000001E-2</c:v>
                </c:pt>
                <c:pt idx="81">
                  <c:v>3.0834E-2</c:v>
                </c:pt>
                <c:pt idx="82">
                  <c:v>3.3854000000000002E-2</c:v>
                </c:pt>
                <c:pt idx="83">
                  <c:v>1.7447000000000001E-2</c:v>
                </c:pt>
                <c:pt idx="84">
                  <c:v>2.8332999999999997E-2</c:v>
                </c:pt>
                <c:pt idx="85">
                  <c:v>3.0260000000000002E-2</c:v>
                </c:pt>
                <c:pt idx="86">
                  <c:v>2.7187000000000003E-2</c:v>
                </c:pt>
                <c:pt idx="87">
                  <c:v>3.4167000000000003E-2</c:v>
                </c:pt>
                <c:pt idx="88">
                  <c:v>2.1614999999999999E-2</c:v>
                </c:pt>
                <c:pt idx="89">
                  <c:v>3.7031999999999995E-2</c:v>
                </c:pt>
                <c:pt idx="90">
                  <c:v>1.7551999999999998E-2</c:v>
                </c:pt>
                <c:pt idx="91">
                  <c:v>2.2551999999999999E-2</c:v>
                </c:pt>
                <c:pt idx="92">
                  <c:v>3.1405999999999996E-2</c:v>
                </c:pt>
                <c:pt idx="93">
                  <c:v>4.0833000000000001E-2</c:v>
                </c:pt>
                <c:pt idx="94">
                  <c:v>1.7396000000000002E-2</c:v>
                </c:pt>
                <c:pt idx="95">
                  <c:v>1.8801999999999999E-2</c:v>
                </c:pt>
                <c:pt idx="96">
                  <c:v>4.6509999999999996E-2</c:v>
                </c:pt>
                <c:pt idx="97">
                  <c:v>4.8280999999999998E-2</c:v>
                </c:pt>
                <c:pt idx="98">
                  <c:v>4.1979000000000002E-2</c:v>
                </c:pt>
                <c:pt idx="99">
                  <c:v>2.0572E-2</c:v>
                </c:pt>
                <c:pt idx="100">
                  <c:v>3.5781999999999994E-2</c:v>
                </c:pt>
                <c:pt idx="101">
                  <c:v>2.3385000000000003E-2</c:v>
                </c:pt>
                <c:pt idx="102">
                  <c:v>3.8124999999999999E-2</c:v>
                </c:pt>
                <c:pt idx="103">
                  <c:v>1.6667000000000001E-2</c:v>
                </c:pt>
                <c:pt idx="104">
                  <c:v>3.5624999999999997E-2</c:v>
                </c:pt>
                <c:pt idx="105">
                  <c:v>3.2656999999999999E-2</c:v>
                </c:pt>
                <c:pt idx="106">
                  <c:v>2.6407E-2</c:v>
                </c:pt>
                <c:pt idx="107">
                  <c:v>3.4375000000000003E-2</c:v>
                </c:pt>
                <c:pt idx="108">
                  <c:v>3.8540999999999999E-2</c:v>
                </c:pt>
                <c:pt idx="109">
                  <c:v>4.1613999999999998E-2</c:v>
                </c:pt>
                <c:pt idx="110">
                  <c:v>3.7136000000000002E-2</c:v>
                </c:pt>
                <c:pt idx="111">
                  <c:v>2.6405999999999999E-2</c:v>
                </c:pt>
                <c:pt idx="112">
                  <c:v>4.2759999999999999E-2</c:v>
                </c:pt>
                <c:pt idx="113">
                  <c:v>7.3021000000000003E-2</c:v>
                </c:pt>
                <c:pt idx="114">
                  <c:v>1.9165999999999999E-2</c:v>
                </c:pt>
                <c:pt idx="115">
                  <c:v>2.7604E-2</c:v>
                </c:pt>
                <c:pt idx="116">
                  <c:v>3.2343999999999998E-2</c:v>
                </c:pt>
                <c:pt idx="117">
                  <c:v>2.9894999999999998E-2</c:v>
                </c:pt>
                <c:pt idx="118">
                  <c:v>2.6615E-2</c:v>
                </c:pt>
                <c:pt idx="119">
                  <c:v>3.2917000000000002E-2</c:v>
                </c:pt>
                <c:pt idx="120">
                  <c:v>0.03</c:v>
                </c:pt>
                <c:pt idx="121">
                  <c:v>4.2448E-2</c:v>
                </c:pt>
                <c:pt idx="122">
                  <c:v>4.0468000000000004E-2</c:v>
                </c:pt>
                <c:pt idx="123">
                  <c:v>2.7656E-2</c:v>
                </c:pt>
                <c:pt idx="124">
                  <c:v>2.5000000000000001E-2</c:v>
                </c:pt>
                <c:pt idx="125">
                  <c:v>2.1771000000000002E-2</c:v>
                </c:pt>
                <c:pt idx="126">
                  <c:v>2.8437999999999998E-2</c:v>
                </c:pt>
                <c:pt idx="127">
                  <c:v>2.1719000000000002E-2</c:v>
                </c:pt>
                <c:pt idx="128">
                  <c:v>3.9061999999999999E-2</c:v>
                </c:pt>
                <c:pt idx="129">
                  <c:v>3.4322999999999999E-2</c:v>
                </c:pt>
                <c:pt idx="130">
                  <c:v>2.3958E-2</c:v>
                </c:pt>
                <c:pt idx="131">
                  <c:v>3.1875000000000001E-2</c:v>
                </c:pt>
                <c:pt idx="132">
                  <c:v>4.2603999999999996E-2</c:v>
                </c:pt>
                <c:pt idx="133">
                  <c:v>3.2551999999999998E-2</c:v>
                </c:pt>
                <c:pt idx="134">
                  <c:v>2.0885999999999998E-2</c:v>
                </c:pt>
                <c:pt idx="135">
                  <c:v>1.9948E-2</c:v>
                </c:pt>
                <c:pt idx="136">
                  <c:v>1.8645999999999999E-2</c:v>
                </c:pt>
                <c:pt idx="137">
                  <c:v>3.5261000000000001E-2</c:v>
                </c:pt>
                <c:pt idx="138">
                  <c:v>3.0988999999999999E-2</c:v>
                </c:pt>
                <c:pt idx="139">
                  <c:v>2.7188E-2</c:v>
                </c:pt>
                <c:pt idx="140">
                  <c:v>3.4792000000000003E-2</c:v>
                </c:pt>
                <c:pt idx="141">
                  <c:v>2.7136E-2</c:v>
                </c:pt>
                <c:pt idx="142">
                  <c:v>3.0937000000000003E-2</c:v>
                </c:pt>
                <c:pt idx="143">
                  <c:v>4.1250000000000002E-2</c:v>
                </c:pt>
                <c:pt idx="144">
                  <c:v>2.2760000000000002E-2</c:v>
                </c:pt>
                <c:pt idx="145">
                  <c:v>3.5415999999999996E-2</c:v>
                </c:pt>
                <c:pt idx="146">
                  <c:v>3.3542000000000002E-2</c:v>
                </c:pt>
                <c:pt idx="147">
                  <c:v>3.0780999999999999E-2</c:v>
                </c:pt>
                <c:pt idx="148">
                  <c:v>1.8594000000000003E-2</c:v>
                </c:pt>
                <c:pt idx="149">
                  <c:v>1.6146000000000001E-2</c:v>
                </c:pt>
                <c:pt idx="150">
                  <c:v>2.2395999999999999E-2</c:v>
                </c:pt>
                <c:pt idx="151">
                  <c:v>1.8957999999999999E-2</c:v>
                </c:pt>
                <c:pt idx="152">
                  <c:v>2.4219000000000001E-2</c:v>
                </c:pt>
                <c:pt idx="153">
                  <c:v>3.9583E-2</c:v>
                </c:pt>
                <c:pt idx="154">
                  <c:v>2.4375000000000001E-2</c:v>
                </c:pt>
                <c:pt idx="155">
                  <c:v>2.6563E-2</c:v>
                </c:pt>
                <c:pt idx="156">
                  <c:v>1.9219E-2</c:v>
                </c:pt>
                <c:pt idx="157">
                  <c:v>3.1510999999999997E-2</c:v>
                </c:pt>
                <c:pt idx="158">
                  <c:v>1.6562E-2</c:v>
                </c:pt>
                <c:pt idx="159">
                  <c:v>2.3021E-2</c:v>
                </c:pt>
                <c:pt idx="160">
                  <c:v>1.9584000000000001E-2</c:v>
                </c:pt>
                <c:pt idx="161">
                  <c:v>2.5833999999999999E-2</c:v>
                </c:pt>
                <c:pt idx="162">
                  <c:v>1.9427E-2</c:v>
                </c:pt>
                <c:pt idx="163">
                  <c:v>2.7812E-2</c:v>
                </c:pt>
                <c:pt idx="164">
                  <c:v>2.4322E-2</c:v>
                </c:pt>
                <c:pt idx="165">
                  <c:v>1.7500000000000002E-2</c:v>
                </c:pt>
                <c:pt idx="166">
                  <c:v>3.7135000000000001E-2</c:v>
                </c:pt>
                <c:pt idx="167">
                  <c:v>2.5521000000000002E-2</c:v>
                </c:pt>
                <c:pt idx="168">
                  <c:v>2.8229000000000001E-2</c:v>
                </c:pt>
                <c:pt idx="169">
                  <c:v>2.4479000000000001E-2</c:v>
                </c:pt>
                <c:pt idx="170">
                  <c:v>2.5521000000000002E-2</c:v>
                </c:pt>
                <c:pt idx="171">
                  <c:v>3.4114999999999999E-2</c:v>
                </c:pt>
                <c:pt idx="172">
                  <c:v>3.3646000000000002E-2</c:v>
                </c:pt>
                <c:pt idx="173">
                  <c:v>3.2604000000000001E-2</c:v>
                </c:pt>
                <c:pt idx="174">
                  <c:v>1.8592999999999998E-2</c:v>
                </c:pt>
                <c:pt idx="175">
                  <c:v>3.4270000000000002E-2</c:v>
                </c:pt>
                <c:pt idx="176">
                  <c:v>2.8385000000000001E-2</c:v>
                </c:pt>
                <c:pt idx="177">
                  <c:v>2.7604E-2</c:v>
                </c:pt>
                <c:pt idx="178">
                  <c:v>3.3176999999999998E-2</c:v>
                </c:pt>
                <c:pt idx="179">
                  <c:v>2.9635999999999999E-2</c:v>
                </c:pt>
                <c:pt idx="180">
                  <c:v>3.1458E-2</c:v>
                </c:pt>
                <c:pt idx="181">
                  <c:v>2.6145999999999999E-2</c:v>
                </c:pt>
                <c:pt idx="182">
                  <c:v>2.4323000000000001E-2</c:v>
                </c:pt>
                <c:pt idx="183">
                  <c:v>2.3594E-2</c:v>
                </c:pt>
                <c:pt idx="184">
                  <c:v>3.2396000000000001E-2</c:v>
                </c:pt>
                <c:pt idx="185">
                  <c:v>2.9896000000000002E-2</c:v>
                </c:pt>
                <c:pt idx="186">
                  <c:v>2.6875E-2</c:v>
                </c:pt>
                <c:pt idx="187">
                  <c:v>3.3542000000000002E-2</c:v>
                </c:pt>
                <c:pt idx="188">
                  <c:v>3.0937000000000003E-2</c:v>
                </c:pt>
                <c:pt idx="189">
                  <c:v>4.4895999999999998E-2</c:v>
                </c:pt>
                <c:pt idx="190">
                  <c:v>3.0988999999999999E-2</c:v>
                </c:pt>
                <c:pt idx="191">
                  <c:v>2.4218E-2</c:v>
                </c:pt>
                <c:pt idx="192">
                  <c:v>2.1823000000000002E-2</c:v>
                </c:pt>
                <c:pt idx="193">
                  <c:v>2.5624999999999998E-2</c:v>
                </c:pt>
                <c:pt idx="194">
                  <c:v>3.4218999999999999E-2</c:v>
                </c:pt>
                <c:pt idx="195">
                  <c:v>3.3957999999999995E-2</c:v>
                </c:pt>
                <c:pt idx="196">
                  <c:v>3.3803E-2</c:v>
                </c:pt>
                <c:pt idx="197">
                  <c:v>3.2396000000000001E-2</c:v>
                </c:pt>
                <c:pt idx="198">
                  <c:v>0.466198</c:v>
                </c:pt>
                <c:pt idx="199">
                  <c:v>3.0676999999999999E-2</c:v>
                </c:pt>
                <c:pt idx="200">
                  <c:v>2.2915999999999999E-2</c:v>
                </c:pt>
                <c:pt idx="201">
                  <c:v>4.0155999999999997E-2</c:v>
                </c:pt>
                <c:pt idx="202">
                  <c:v>2.9739999999999999E-2</c:v>
                </c:pt>
                <c:pt idx="203">
                  <c:v>2.1510000000000001E-2</c:v>
                </c:pt>
                <c:pt idx="204">
                  <c:v>3.1458E-2</c:v>
                </c:pt>
                <c:pt idx="205">
                  <c:v>0.02</c:v>
                </c:pt>
                <c:pt idx="206">
                  <c:v>1.8072999999999999E-2</c:v>
                </c:pt>
                <c:pt idx="207">
                  <c:v>3.6094000000000001E-2</c:v>
                </c:pt>
                <c:pt idx="208">
                  <c:v>1.7239999999999998E-2</c:v>
                </c:pt>
                <c:pt idx="209">
                  <c:v>0.12885400000000002</c:v>
                </c:pt>
                <c:pt idx="210">
                  <c:v>2.75E-2</c:v>
                </c:pt>
                <c:pt idx="211">
                  <c:v>0.425261</c:v>
                </c:pt>
                <c:pt idx="212">
                  <c:v>2.0833999999999998E-2</c:v>
                </c:pt>
                <c:pt idx="213">
                  <c:v>2.4583999999999998E-2</c:v>
                </c:pt>
                <c:pt idx="214">
                  <c:v>3.2292000000000001E-2</c:v>
                </c:pt>
                <c:pt idx="215">
                  <c:v>3.6145999999999998E-2</c:v>
                </c:pt>
                <c:pt idx="216">
                  <c:v>2.2969E-2</c:v>
                </c:pt>
                <c:pt idx="217">
                  <c:v>3.0051999999999999E-2</c:v>
                </c:pt>
                <c:pt idx="218">
                  <c:v>2.3229E-2</c:v>
                </c:pt>
                <c:pt idx="219">
                  <c:v>2.2917E-2</c:v>
                </c:pt>
                <c:pt idx="220">
                  <c:v>3.6042000000000005E-2</c:v>
                </c:pt>
                <c:pt idx="221">
                  <c:v>3.6874999999999998E-2</c:v>
                </c:pt>
                <c:pt idx="222">
                  <c:v>1.8282E-2</c:v>
                </c:pt>
                <c:pt idx="223">
                  <c:v>2.9792000000000003E-2</c:v>
                </c:pt>
                <c:pt idx="224">
                  <c:v>3.9792000000000001E-2</c:v>
                </c:pt>
                <c:pt idx="225">
                  <c:v>3.6770000000000004E-2</c:v>
                </c:pt>
                <c:pt idx="226">
                  <c:v>3.0834E-2</c:v>
                </c:pt>
                <c:pt idx="227">
                  <c:v>2.4271000000000001E-2</c:v>
                </c:pt>
                <c:pt idx="228">
                  <c:v>2.8073000000000001E-2</c:v>
                </c:pt>
                <c:pt idx="229">
                  <c:v>3.1927999999999998E-2</c:v>
                </c:pt>
                <c:pt idx="230">
                  <c:v>3.9167E-2</c:v>
                </c:pt>
                <c:pt idx="231">
                  <c:v>3.1354E-2</c:v>
                </c:pt>
                <c:pt idx="232">
                  <c:v>3.3854000000000002E-2</c:v>
                </c:pt>
                <c:pt idx="233">
                  <c:v>3.0155999999999999E-2</c:v>
                </c:pt>
                <c:pt idx="234">
                  <c:v>1.6927000000000001E-2</c:v>
                </c:pt>
                <c:pt idx="235">
                  <c:v>2.2291000000000002E-2</c:v>
                </c:pt>
                <c:pt idx="236">
                  <c:v>3.8124999999999999E-2</c:v>
                </c:pt>
                <c:pt idx="237">
                  <c:v>3.7186999999999998E-2</c:v>
                </c:pt>
                <c:pt idx="238">
                  <c:v>3.5000000000000003E-2</c:v>
                </c:pt>
                <c:pt idx="239">
                  <c:v>2.5260000000000001E-2</c:v>
                </c:pt>
                <c:pt idx="240">
                  <c:v>3.6249999999999998E-2</c:v>
                </c:pt>
                <c:pt idx="241">
                  <c:v>2.0885999999999998E-2</c:v>
                </c:pt>
                <c:pt idx="242">
                  <c:v>3.3334000000000003E-2</c:v>
                </c:pt>
                <c:pt idx="243">
                  <c:v>2.9530999999999998E-2</c:v>
                </c:pt>
                <c:pt idx="244">
                  <c:v>2.7084E-2</c:v>
                </c:pt>
                <c:pt idx="245">
                  <c:v>3.0572999999999999E-2</c:v>
                </c:pt>
                <c:pt idx="246">
                  <c:v>0.03</c:v>
                </c:pt>
                <c:pt idx="247">
                  <c:v>3.0365E-2</c:v>
                </c:pt>
                <c:pt idx="248">
                  <c:v>5.4844000000000004E-2</c:v>
                </c:pt>
                <c:pt idx="249">
                  <c:v>2.1042000000000002E-2</c:v>
                </c:pt>
                <c:pt idx="250">
                  <c:v>3.5000000000000003E-2</c:v>
                </c:pt>
                <c:pt idx="251">
                  <c:v>3.5938000000000005E-2</c:v>
                </c:pt>
                <c:pt idx="252">
                  <c:v>2.5676999999999998E-2</c:v>
                </c:pt>
                <c:pt idx="253">
                  <c:v>2.776E-2</c:v>
                </c:pt>
                <c:pt idx="254">
                  <c:v>2.9791000000000002E-2</c:v>
                </c:pt>
                <c:pt idx="255">
                  <c:v>3.8488999999999995E-2</c:v>
                </c:pt>
                <c:pt idx="256">
                  <c:v>1.9636000000000001E-2</c:v>
                </c:pt>
                <c:pt idx="257">
                  <c:v>2.7344E-2</c:v>
                </c:pt>
                <c:pt idx="258">
                  <c:v>1.7344000000000002E-2</c:v>
                </c:pt>
                <c:pt idx="259">
                  <c:v>1.9271E-2</c:v>
                </c:pt>
                <c:pt idx="260">
                  <c:v>3.2188000000000001E-2</c:v>
                </c:pt>
                <c:pt idx="261">
                  <c:v>4.6979E-2</c:v>
                </c:pt>
                <c:pt idx="262">
                  <c:v>3.8905999999999996E-2</c:v>
                </c:pt>
                <c:pt idx="263">
                  <c:v>0.17505199999999999</c:v>
                </c:pt>
                <c:pt idx="264">
                  <c:v>3.7290999999999998E-2</c:v>
                </c:pt>
                <c:pt idx="265">
                  <c:v>3.5728999999999997E-2</c:v>
                </c:pt>
                <c:pt idx="266">
                  <c:v>4.0781999999999999E-2</c:v>
                </c:pt>
                <c:pt idx="267">
                  <c:v>4.1250000000000002E-2</c:v>
                </c:pt>
                <c:pt idx="268">
                  <c:v>4.0625000000000001E-2</c:v>
                </c:pt>
                <c:pt idx="269">
                  <c:v>1.7083999999999998E-2</c:v>
                </c:pt>
                <c:pt idx="270">
                  <c:v>3.9426999999999997E-2</c:v>
                </c:pt>
                <c:pt idx="271">
                  <c:v>1.9531E-2</c:v>
                </c:pt>
                <c:pt idx="272">
                  <c:v>3.125E-2</c:v>
                </c:pt>
                <c:pt idx="273">
                  <c:v>1.9323E-2</c:v>
                </c:pt>
                <c:pt idx="274">
                  <c:v>4.4895000000000004E-2</c:v>
                </c:pt>
                <c:pt idx="275">
                  <c:v>3.2343999999999998E-2</c:v>
                </c:pt>
                <c:pt idx="276">
                  <c:v>1.7082999999999997E-2</c:v>
                </c:pt>
                <c:pt idx="277">
                  <c:v>2.6562000000000002E-2</c:v>
                </c:pt>
                <c:pt idx="278">
                  <c:v>3.1092999999999999E-2</c:v>
                </c:pt>
                <c:pt idx="279">
                  <c:v>3.2865000000000005E-2</c:v>
                </c:pt>
                <c:pt idx="280">
                  <c:v>3.7448000000000002E-2</c:v>
                </c:pt>
                <c:pt idx="281">
                  <c:v>3.3020000000000001E-2</c:v>
                </c:pt>
                <c:pt idx="282">
                  <c:v>3.3593999999999999E-2</c:v>
                </c:pt>
                <c:pt idx="283">
                  <c:v>3.0207999999999999E-2</c:v>
                </c:pt>
                <c:pt idx="284">
                  <c:v>3.2813000000000002E-2</c:v>
                </c:pt>
                <c:pt idx="285">
                  <c:v>4.0521000000000001E-2</c:v>
                </c:pt>
                <c:pt idx="286">
                  <c:v>3.125E-2</c:v>
                </c:pt>
                <c:pt idx="287">
                  <c:v>3.0103999999999999E-2</c:v>
                </c:pt>
                <c:pt idx="288">
                  <c:v>3.2396000000000001E-2</c:v>
                </c:pt>
                <c:pt idx="289">
                  <c:v>4.6198000000000003E-2</c:v>
                </c:pt>
                <c:pt idx="290">
                  <c:v>2.6511E-2</c:v>
                </c:pt>
                <c:pt idx="291">
                  <c:v>2.8489999999999998E-2</c:v>
                </c:pt>
                <c:pt idx="292">
                  <c:v>3.4061999999999995E-2</c:v>
                </c:pt>
                <c:pt idx="293">
                  <c:v>3.7343000000000001E-2</c:v>
                </c:pt>
                <c:pt idx="294">
                  <c:v>3.9011000000000004E-2</c:v>
                </c:pt>
                <c:pt idx="295">
                  <c:v>3.1301999999999996E-2</c:v>
                </c:pt>
                <c:pt idx="296">
                  <c:v>1.9948E-2</c:v>
                </c:pt>
                <c:pt idx="297">
                  <c:v>2.7136E-2</c:v>
                </c:pt>
                <c:pt idx="298">
                  <c:v>2.8385999999999998E-2</c:v>
                </c:pt>
                <c:pt idx="299">
                  <c:v>2.3073E-2</c:v>
                </c:pt>
                <c:pt idx="300">
                  <c:v>3.3072999999999998E-2</c:v>
                </c:pt>
                <c:pt idx="301">
                  <c:v>3.8905999999999996E-2</c:v>
                </c:pt>
                <c:pt idx="302">
                  <c:v>1.8386E-2</c:v>
                </c:pt>
                <c:pt idx="303">
                  <c:v>2.8177000000000001E-2</c:v>
                </c:pt>
                <c:pt idx="304">
                  <c:v>1.7655999999999998E-2</c:v>
                </c:pt>
                <c:pt idx="305">
                  <c:v>2.6042000000000003E-2</c:v>
                </c:pt>
                <c:pt idx="306">
                  <c:v>2.9792000000000003E-2</c:v>
                </c:pt>
                <c:pt idx="307">
                  <c:v>3.7865000000000003E-2</c:v>
                </c:pt>
                <c:pt idx="308">
                  <c:v>3.5936999999999997E-2</c:v>
                </c:pt>
                <c:pt idx="309">
                  <c:v>3.3176999999999998E-2</c:v>
                </c:pt>
                <c:pt idx="310">
                  <c:v>3.6927000000000001E-2</c:v>
                </c:pt>
                <c:pt idx="311">
                  <c:v>2.4792000000000002E-2</c:v>
                </c:pt>
                <c:pt idx="312">
                  <c:v>7.2916999999999996E-2</c:v>
                </c:pt>
                <c:pt idx="313">
                  <c:v>2.1823000000000002E-2</c:v>
                </c:pt>
                <c:pt idx="314">
                  <c:v>2.3229E-2</c:v>
                </c:pt>
                <c:pt idx="315">
                  <c:v>1.6302000000000001E-2</c:v>
                </c:pt>
                <c:pt idx="316">
                  <c:v>3.3176999999999998E-2</c:v>
                </c:pt>
                <c:pt idx="317">
                  <c:v>1.6562E-2</c:v>
                </c:pt>
                <c:pt idx="318">
                  <c:v>3.7499999999999999E-2</c:v>
                </c:pt>
                <c:pt idx="319">
                  <c:v>2.3958E-2</c:v>
                </c:pt>
                <c:pt idx="320">
                  <c:v>4.6771E-2</c:v>
                </c:pt>
                <c:pt idx="321">
                  <c:v>3.5521000000000004E-2</c:v>
                </c:pt>
                <c:pt idx="322">
                  <c:v>3.7552000000000002E-2</c:v>
                </c:pt>
                <c:pt idx="323">
                  <c:v>3.5624999999999997E-2</c:v>
                </c:pt>
                <c:pt idx="324">
                  <c:v>1.8697999999999999E-2</c:v>
                </c:pt>
                <c:pt idx="325">
                  <c:v>2.0364999999999998E-2</c:v>
                </c:pt>
                <c:pt idx="326">
                  <c:v>3.4530999999999999E-2</c:v>
                </c:pt>
                <c:pt idx="327">
                  <c:v>3.5521000000000004E-2</c:v>
                </c:pt>
                <c:pt idx="328">
                  <c:v>1.8021000000000002E-2</c:v>
                </c:pt>
                <c:pt idx="329">
                  <c:v>3.6145999999999998E-2</c:v>
                </c:pt>
                <c:pt idx="330">
                  <c:v>2.7708E-2</c:v>
                </c:pt>
                <c:pt idx="331">
                  <c:v>4.9113999999999998E-2</c:v>
                </c:pt>
                <c:pt idx="332">
                  <c:v>1.8801999999999999E-2</c:v>
                </c:pt>
                <c:pt idx="333">
                  <c:v>1.8385000000000002E-2</c:v>
                </c:pt>
                <c:pt idx="334">
                  <c:v>1.9427E-2</c:v>
                </c:pt>
                <c:pt idx="335">
                  <c:v>2.4739999999999998E-2</c:v>
                </c:pt>
                <c:pt idx="336">
                  <c:v>3.4478999999999996E-2</c:v>
                </c:pt>
                <c:pt idx="337">
                  <c:v>1.8905999999999999E-2</c:v>
                </c:pt>
                <c:pt idx="338">
                  <c:v>1.7343000000000001E-2</c:v>
                </c:pt>
                <c:pt idx="339">
                  <c:v>2.1718000000000001E-2</c:v>
                </c:pt>
                <c:pt idx="340">
                  <c:v>1.8853999999999999E-2</c:v>
                </c:pt>
                <c:pt idx="341">
                  <c:v>2.3854E-2</c:v>
                </c:pt>
                <c:pt idx="342">
                  <c:v>2.6094000000000003E-2</c:v>
                </c:pt>
                <c:pt idx="343">
                  <c:v>3.2188000000000001E-2</c:v>
                </c:pt>
                <c:pt idx="344">
                  <c:v>3.1979E-2</c:v>
                </c:pt>
                <c:pt idx="345">
                  <c:v>2.1041000000000001E-2</c:v>
                </c:pt>
                <c:pt idx="346">
                  <c:v>3.4688000000000004E-2</c:v>
                </c:pt>
                <c:pt idx="347">
                  <c:v>1.7031999999999999E-2</c:v>
                </c:pt>
                <c:pt idx="348">
                  <c:v>1.8489999999999999E-2</c:v>
                </c:pt>
                <c:pt idx="349">
                  <c:v>3.3072999999999998E-2</c:v>
                </c:pt>
                <c:pt idx="350">
                  <c:v>1.9531E-2</c:v>
                </c:pt>
                <c:pt idx="351">
                  <c:v>1.7031999999999999E-2</c:v>
                </c:pt>
                <c:pt idx="352">
                  <c:v>4.2395000000000002E-2</c:v>
                </c:pt>
                <c:pt idx="353">
                  <c:v>3.3750000000000002E-2</c:v>
                </c:pt>
                <c:pt idx="354">
                  <c:v>2.0469000000000001E-2</c:v>
                </c:pt>
                <c:pt idx="355">
                  <c:v>4.1613999999999998E-2</c:v>
                </c:pt>
                <c:pt idx="356">
                  <c:v>2.0521000000000001E-2</c:v>
                </c:pt>
                <c:pt idx="357">
                  <c:v>3.3280999999999998E-2</c:v>
                </c:pt>
                <c:pt idx="358">
                  <c:v>2.7812E-2</c:v>
                </c:pt>
                <c:pt idx="359">
                  <c:v>3.3646000000000002E-2</c:v>
                </c:pt>
                <c:pt idx="360">
                  <c:v>2.6562000000000002E-2</c:v>
                </c:pt>
                <c:pt idx="361">
                  <c:v>4.4011000000000002E-2</c:v>
                </c:pt>
                <c:pt idx="362">
                  <c:v>2.776E-2</c:v>
                </c:pt>
                <c:pt idx="363">
                  <c:v>3.2083E-2</c:v>
                </c:pt>
                <c:pt idx="364">
                  <c:v>1.9375E-2</c:v>
                </c:pt>
                <c:pt idx="365">
                  <c:v>1.9063E-2</c:v>
                </c:pt>
                <c:pt idx="366">
                  <c:v>2.9739000000000002E-2</c:v>
                </c:pt>
                <c:pt idx="367">
                  <c:v>9.3906000000000003E-2</c:v>
                </c:pt>
                <c:pt idx="368">
                  <c:v>3.8594000000000003E-2</c:v>
                </c:pt>
                <c:pt idx="369">
                  <c:v>3.2083E-2</c:v>
                </c:pt>
                <c:pt idx="370">
                  <c:v>2.2187999999999999E-2</c:v>
                </c:pt>
                <c:pt idx="371">
                  <c:v>2.6301999999999999E-2</c:v>
                </c:pt>
                <c:pt idx="372">
                  <c:v>1.6250000000000001E-2</c:v>
                </c:pt>
                <c:pt idx="373">
                  <c:v>3.9011000000000004E-2</c:v>
                </c:pt>
                <c:pt idx="374">
                  <c:v>3.2708000000000001E-2</c:v>
                </c:pt>
                <c:pt idx="375">
                  <c:v>3.2551999999999998E-2</c:v>
                </c:pt>
                <c:pt idx="376">
                  <c:v>2.9323000000000002E-2</c:v>
                </c:pt>
                <c:pt idx="377">
                  <c:v>3.3280999999999998E-2</c:v>
                </c:pt>
                <c:pt idx="378">
                  <c:v>3.823E-2</c:v>
                </c:pt>
                <c:pt idx="379">
                  <c:v>4.6926999999999996E-2</c:v>
                </c:pt>
                <c:pt idx="380">
                  <c:v>3.2865000000000005E-2</c:v>
                </c:pt>
                <c:pt idx="381">
                  <c:v>2.6719E-2</c:v>
                </c:pt>
                <c:pt idx="382">
                  <c:v>3.9843000000000003E-2</c:v>
                </c:pt>
                <c:pt idx="383">
                  <c:v>2.9167000000000002E-2</c:v>
                </c:pt>
                <c:pt idx="384">
                  <c:v>4.0938000000000002E-2</c:v>
                </c:pt>
                <c:pt idx="385">
                  <c:v>7.1874999999999994E-2</c:v>
                </c:pt>
                <c:pt idx="386">
                  <c:v>3.3125000000000002E-2</c:v>
                </c:pt>
                <c:pt idx="387">
                  <c:v>3.8540999999999999E-2</c:v>
                </c:pt>
                <c:pt idx="388">
                  <c:v>5.6667000000000002E-2</c:v>
                </c:pt>
                <c:pt idx="389">
                  <c:v>3.9426999999999997E-2</c:v>
                </c:pt>
                <c:pt idx="390">
                  <c:v>3.3229999999999996E-2</c:v>
                </c:pt>
                <c:pt idx="391">
                  <c:v>3.2238999999999997E-2</c:v>
                </c:pt>
                <c:pt idx="392">
                  <c:v>4.0363999999999997E-2</c:v>
                </c:pt>
                <c:pt idx="393">
                  <c:v>4.3073E-2</c:v>
                </c:pt>
                <c:pt idx="394">
                  <c:v>2.3542E-2</c:v>
                </c:pt>
                <c:pt idx="395">
                  <c:v>2.5624999999999998E-2</c:v>
                </c:pt>
                <c:pt idx="396">
                  <c:v>2.5573000000000002E-2</c:v>
                </c:pt>
                <c:pt idx="397">
                  <c:v>2.1771000000000002E-2</c:v>
                </c:pt>
                <c:pt idx="398">
                  <c:v>1.8957999999999999E-2</c:v>
                </c:pt>
                <c:pt idx="399">
                  <c:v>1.9165999999999999E-2</c:v>
                </c:pt>
                <c:pt idx="400">
                  <c:v>3.8905999999999996E-2</c:v>
                </c:pt>
                <c:pt idx="401">
                  <c:v>2.5937999999999999E-2</c:v>
                </c:pt>
                <c:pt idx="402">
                  <c:v>4.1093999999999999E-2</c:v>
                </c:pt>
                <c:pt idx="403">
                  <c:v>3.0364000000000002E-2</c:v>
                </c:pt>
                <c:pt idx="404">
                  <c:v>2.3488999999999999E-2</c:v>
                </c:pt>
                <c:pt idx="405">
                  <c:v>3.7709000000000006E-2</c:v>
                </c:pt>
                <c:pt idx="406">
                  <c:v>0.11348999999999999</c:v>
                </c:pt>
                <c:pt idx="407">
                  <c:v>5.1302E-2</c:v>
                </c:pt>
                <c:pt idx="408">
                  <c:v>1.9739999999999997E-2</c:v>
                </c:pt>
                <c:pt idx="409">
                  <c:v>1.6457999999999997E-2</c:v>
                </c:pt>
                <c:pt idx="410">
                  <c:v>2.9010999999999999E-2</c:v>
                </c:pt>
                <c:pt idx="411">
                  <c:v>1.9583E-2</c:v>
                </c:pt>
                <c:pt idx="412">
                  <c:v>4.0521000000000001E-2</c:v>
                </c:pt>
                <c:pt idx="413">
                  <c:v>2.0312999999999998E-2</c:v>
                </c:pt>
                <c:pt idx="414">
                  <c:v>4.1771000000000003E-2</c:v>
                </c:pt>
                <c:pt idx="415">
                  <c:v>3.7136000000000002E-2</c:v>
                </c:pt>
                <c:pt idx="416">
                  <c:v>2.2135999999999999E-2</c:v>
                </c:pt>
                <c:pt idx="417">
                  <c:v>3.9271E-2</c:v>
                </c:pt>
                <c:pt idx="418">
                  <c:v>2.4843E-2</c:v>
                </c:pt>
                <c:pt idx="419">
                  <c:v>2.6927E-2</c:v>
                </c:pt>
                <c:pt idx="420">
                  <c:v>3.5781999999999994E-2</c:v>
                </c:pt>
                <c:pt idx="421">
                  <c:v>4.1458000000000002E-2</c:v>
                </c:pt>
                <c:pt idx="422">
                  <c:v>3.4948E-2</c:v>
                </c:pt>
                <c:pt idx="423">
                  <c:v>3.8490000000000003E-2</c:v>
                </c:pt>
                <c:pt idx="424">
                  <c:v>3.3646000000000002E-2</c:v>
                </c:pt>
                <c:pt idx="425">
                  <c:v>3.6353999999999997E-2</c:v>
                </c:pt>
                <c:pt idx="426">
                  <c:v>3.7552000000000002E-2</c:v>
                </c:pt>
                <c:pt idx="427">
                  <c:v>2.9687999999999999E-2</c:v>
                </c:pt>
                <c:pt idx="428">
                  <c:v>1.9843E-2</c:v>
                </c:pt>
                <c:pt idx="429">
                  <c:v>4.4323000000000001E-2</c:v>
                </c:pt>
                <c:pt idx="430">
                  <c:v>2.9062000000000001E-2</c:v>
                </c:pt>
                <c:pt idx="431">
                  <c:v>4.7709000000000001E-2</c:v>
                </c:pt>
                <c:pt idx="432">
                  <c:v>3.0780999999999999E-2</c:v>
                </c:pt>
                <c:pt idx="433">
                  <c:v>3.9844000000000004E-2</c:v>
                </c:pt>
                <c:pt idx="434">
                  <c:v>2.2292000000000003E-2</c:v>
                </c:pt>
                <c:pt idx="435">
                  <c:v>3.5781E-2</c:v>
                </c:pt>
                <c:pt idx="436">
                  <c:v>3.9426999999999997E-2</c:v>
                </c:pt>
                <c:pt idx="437">
                  <c:v>3.2343999999999998E-2</c:v>
                </c:pt>
                <c:pt idx="438">
                  <c:v>4.0989999999999999E-2</c:v>
                </c:pt>
                <c:pt idx="439">
                  <c:v>2.4167000000000001E-2</c:v>
                </c:pt>
                <c:pt idx="440">
                  <c:v>2.4271000000000001E-2</c:v>
                </c:pt>
                <c:pt idx="441">
                  <c:v>3.8801999999999996E-2</c:v>
                </c:pt>
                <c:pt idx="442">
                  <c:v>3.4218999999999999E-2</c:v>
                </c:pt>
                <c:pt idx="443">
                  <c:v>3.5571999999999999E-2</c:v>
                </c:pt>
                <c:pt idx="444">
                  <c:v>2.4687999999999998E-2</c:v>
                </c:pt>
                <c:pt idx="445">
                  <c:v>4.0259999999999997E-2</c:v>
                </c:pt>
                <c:pt idx="446">
                  <c:v>4.2343000000000006E-2</c:v>
                </c:pt>
                <c:pt idx="447">
                  <c:v>3.4478999999999996E-2</c:v>
                </c:pt>
                <c:pt idx="448">
                  <c:v>4.0729000000000001E-2</c:v>
                </c:pt>
                <c:pt idx="449">
                  <c:v>2.9271000000000002E-2</c:v>
                </c:pt>
                <c:pt idx="450">
                  <c:v>2.5989999999999999E-2</c:v>
                </c:pt>
                <c:pt idx="451">
                  <c:v>2.7552E-2</c:v>
                </c:pt>
                <c:pt idx="452">
                  <c:v>1.9219E-2</c:v>
                </c:pt>
                <c:pt idx="453">
                  <c:v>3.2551999999999998E-2</c:v>
                </c:pt>
                <c:pt idx="454">
                  <c:v>3.5571999999999999E-2</c:v>
                </c:pt>
                <c:pt idx="455">
                  <c:v>2.0832999999999997E-2</c:v>
                </c:pt>
                <c:pt idx="456">
                  <c:v>3.0469E-2</c:v>
                </c:pt>
                <c:pt idx="457">
                  <c:v>2.1874999999999999E-2</c:v>
                </c:pt>
                <c:pt idx="458">
                  <c:v>2.8957999999999998E-2</c:v>
                </c:pt>
                <c:pt idx="459">
                  <c:v>2.4791000000000001E-2</c:v>
                </c:pt>
                <c:pt idx="460">
                  <c:v>3.875E-2</c:v>
                </c:pt>
                <c:pt idx="461">
                  <c:v>2.9947999999999999E-2</c:v>
                </c:pt>
                <c:pt idx="462">
                  <c:v>4.0312000000000001E-2</c:v>
                </c:pt>
                <c:pt idx="463">
                  <c:v>3.9167E-2</c:v>
                </c:pt>
                <c:pt idx="464">
                  <c:v>8.1145999999999996E-2</c:v>
                </c:pt>
                <c:pt idx="465">
                  <c:v>3.6510000000000001E-2</c:v>
                </c:pt>
                <c:pt idx="466">
                  <c:v>1.9271E-2</c:v>
                </c:pt>
                <c:pt idx="467">
                  <c:v>2.0157000000000001E-2</c:v>
                </c:pt>
                <c:pt idx="468">
                  <c:v>2.8594000000000001E-2</c:v>
                </c:pt>
                <c:pt idx="469">
                  <c:v>1.7968000000000001E-2</c:v>
                </c:pt>
                <c:pt idx="470">
                  <c:v>2.9687999999999999E-2</c:v>
                </c:pt>
                <c:pt idx="471">
                  <c:v>2.4844000000000001E-2</c:v>
                </c:pt>
                <c:pt idx="472">
                  <c:v>2.6197999999999999E-2</c:v>
                </c:pt>
                <c:pt idx="473">
                  <c:v>2.7812E-2</c:v>
                </c:pt>
                <c:pt idx="474">
                  <c:v>3.3646000000000002E-2</c:v>
                </c:pt>
                <c:pt idx="475">
                  <c:v>3.4531999999999993E-2</c:v>
                </c:pt>
                <c:pt idx="476">
                  <c:v>2.0677000000000001E-2</c:v>
                </c:pt>
                <c:pt idx="477">
                  <c:v>2.1771000000000002E-2</c:v>
                </c:pt>
                <c:pt idx="478">
                  <c:v>4.2343000000000006E-2</c:v>
                </c:pt>
                <c:pt idx="479">
                  <c:v>3.3750000000000002E-2</c:v>
                </c:pt>
                <c:pt idx="480">
                  <c:v>2.1146000000000002E-2</c:v>
                </c:pt>
                <c:pt idx="481">
                  <c:v>3.5781999999999994E-2</c:v>
                </c:pt>
                <c:pt idx="482">
                  <c:v>3.2030999999999997E-2</c:v>
                </c:pt>
                <c:pt idx="483">
                  <c:v>3.2915999999999994E-2</c:v>
                </c:pt>
                <c:pt idx="484">
                  <c:v>2.8385000000000001E-2</c:v>
                </c:pt>
                <c:pt idx="485">
                  <c:v>3.0051999999999999E-2</c:v>
                </c:pt>
                <c:pt idx="486">
                  <c:v>3.7552000000000002E-2</c:v>
                </c:pt>
                <c:pt idx="487">
                  <c:v>3.125E-2</c:v>
                </c:pt>
                <c:pt idx="488">
                  <c:v>3.0521E-2</c:v>
                </c:pt>
                <c:pt idx="489">
                  <c:v>3.7603999999999999E-2</c:v>
                </c:pt>
                <c:pt idx="490">
                  <c:v>2.8021000000000001E-2</c:v>
                </c:pt>
                <c:pt idx="491">
                  <c:v>3.3854000000000002E-2</c:v>
                </c:pt>
                <c:pt idx="492">
                  <c:v>2.4271000000000001E-2</c:v>
                </c:pt>
                <c:pt idx="493">
                  <c:v>4.2030999999999999E-2</c:v>
                </c:pt>
                <c:pt idx="494">
                  <c:v>0.03</c:v>
                </c:pt>
                <c:pt idx="495">
                  <c:v>3.8332999999999999E-2</c:v>
                </c:pt>
                <c:pt idx="496">
                  <c:v>2.0781999999999998E-2</c:v>
                </c:pt>
                <c:pt idx="497">
                  <c:v>3.8646E-2</c:v>
                </c:pt>
                <c:pt idx="498">
                  <c:v>2.0312E-2</c:v>
                </c:pt>
                <c:pt idx="499">
                  <c:v>3.2447999999999998E-2</c:v>
                </c:pt>
                <c:pt idx="500">
                  <c:v>2.4739999999999998E-2</c:v>
                </c:pt>
                <c:pt idx="501">
                  <c:v>2.8802000000000001E-2</c:v>
                </c:pt>
                <c:pt idx="502">
                  <c:v>2.4687999999999998E-2</c:v>
                </c:pt>
                <c:pt idx="503">
                  <c:v>3.5052E-2</c:v>
                </c:pt>
                <c:pt idx="504">
                  <c:v>2.9844000000000002E-2</c:v>
                </c:pt>
                <c:pt idx="505">
                  <c:v>7.6561999999999991E-2</c:v>
                </c:pt>
                <c:pt idx="506">
                  <c:v>3.2761000000000005E-2</c:v>
                </c:pt>
                <c:pt idx="507">
                  <c:v>2.7812999999999997E-2</c:v>
                </c:pt>
                <c:pt idx="508">
                  <c:v>3.3176999999999998E-2</c:v>
                </c:pt>
                <c:pt idx="509">
                  <c:v>2.2917E-2</c:v>
                </c:pt>
                <c:pt idx="510">
                  <c:v>1.6406E-2</c:v>
                </c:pt>
                <c:pt idx="511">
                  <c:v>4.0365000000000005E-2</c:v>
                </c:pt>
                <c:pt idx="512">
                  <c:v>1.7917000000000002E-2</c:v>
                </c:pt>
                <c:pt idx="513">
                  <c:v>1.8594000000000003E-2</c:v>
                </c:pt>
                <c:pt idx="514">
                  <c:v>2.7084E-2</c:v>
                </c:pt>
                <c:pt idx="515">
                  <c:v>3.6563000000000005E-2</c:v>
                </c:pt>
                <c:pt idx="516">
                  <c:v>3.6249999999999998E-2</c:v>
                </c:pt>
                <c:pt idx="517">
                  <c:v>2.4427000000000001E-2</c:v>
                </c:pt>
                <c:pt idx="518">
                  <c:v>3.5000000000000003E-2</c:v>
                </c:pt>
                <c:pt idx="519">
                  <c:v>3.8801999999999996E-2</c:v>
                </c:pt>
                <c:pt idx="520">
                  <c:v>4.5052000000000002E-2</c:v>
                </c:pt>
                <c:pt idx="521">
                  <c:v>4.0572999999999998E-2</c:v>
                </c:pt>
                <c:pt idx="522">
                  <c:v>4.1250000000000002E-2</c:v>
                </c:pt>
                <c:pt idx="523">
                  <c:v>3.5052E-2</c:v>
                </c:pt>
                <c:pt idx="524">
                  <c:v>3.5261000000000001E-2</c:v>
                </c:pt>
                <c:pt idx="525">
                  <c:v>2.3229E-2</c:v>
                </c:pt>
                <c:pt idx="526">
                  <c:v>2.0573000000000001E-2</c:v>
                </c:pt>
                <c:pt idx="527">
                  <c:v>3.2655999999999998E-2</c:v>
                </c:pt>
                <c:pt idx="528">
                  <c:v>2.1250000000000002E-2</c:v>
                </c:pt>
                <c:pt idx="529">
                  <c:v>2.1614000000000001E-2</c:v>
                </c:pt>
                <c:pt idx="530">
                  <c:v>2.7917000000000001E-2</c:v>
                </c:pt>
                <c:pt idx="531">
                  <c:v>3.1614000000000003E-2</c:v>
                </c:pt>
                <c:pt idx="532">
                  <c:v>0.04</c:v>
                </c:pt>
                <c:pt idx="533">
                  <c:v>3.0521E-2</c:v>
                </c:pt>
                <c:pt idx="534">
                  <c:v>3.3488999999999998E-2</c:v>
                </c:pt>
                <c:pt idx="535">
                  <c:v>2.4479000000000001E-2</c:v>
                </c:pt>
                <c:pt idx="536">
                  <c:v>2.7030999999999999E-2</c:v>
                </c:pt>
                <c:pt idx="537">
                  <c:v>3.0624999999999999E-2</c:v>
                </c:pt>
                <c:pt idx="538">
                  <c:v>5.6667000000000002E-2</c:v>
                </c:pt>
                <c:pt idx="539">
                  <c:v>3.4948E-2</c:v>
                </c:pt>
                <c:pt idx="540">
                  <c:v>2.0156E-2</c:v>
                </c:pt>
                <c:pt idx="541">
                  <c:v>1.7448000000000002E-2</c:v>
                </c:pt>
                <c:pt idx="542">
                  <c:v>1.7396000000000002E-2</c:v>
                </c:pt>
                <c:pt idx="543">
                  <c:v>3.2812000000000001E-2</c:v>
                </c:pt>
                <c:pt idx="544">
                  <c:v>2.8125000000000001E-2</c:v>
                </c:pt>
                <c:pt idx="545">
                  <c:v>2.5728999999999998E-2</c:v>
                </c:pt>
                <c:pt idx="546">
                  <c:v>3.6249999999999998E-2</c:v>
                </c:pt>
                <c:pt idx="547">
                  <c:v>2.2760000000000002E-2</c:v>
                </c:pt>
                <c:pt idx="548">
                  <c:v>4.0313000000000002E-2</c:v>
                </c:pt>
                <c:pt idx="549">
                  <c:v>2.0885000000000001E-2</c:v>
                </c:pt>
                <c:pt idx="550">
                  <c:v>2.8125000000000001E-2</c:v>
                </c:pt>
                <c:pt idx="551">
                  <c:v>3.9167E-2</c:v>
                </c:pt>
                <c:pt idx="552">
                  <c:v>3.2708000000000001E-2</c:v>
                </c:pt>
                <c:pt idx="553">
                  <c:v>2.9791000000000002E-2</c:v>
                </c:pt>
                <c:pt idx="554">
                  <c:v>2.3594E-2</c:v>
                </c:pt>
                <c:pt idx="555">
                  <c:v>3.0207999999999999E-2</c:v>
                </c:pt>
                <c:pt idx="556">
                  <c:v>3.3593999999999999E-2</c:v>
                </c:pt>
                <c:pt idx="557">
                  <c:v>2.427E-2</c:v>
                </c:pt>
                <c:pt idx="558">
                  <c:v>2.5937999999999999E-2</c:v>
                </c:pt>
                <c:pt idx="559">
                  <c:v>3.3176999999999998E-2</c:v>
                </c:pt>
                <c:pt idx="560">
                  <c:v>3.7395999999999999E-2</c:v>
                </c:pt>
                <c:pt idx="561">
                  <c:v>3.4896000000000003E-2</c:v>
                </c:pt>
                <c:pt idx="562">
                  <c:v>2.5521000000000002E-2</c:v>
                </c:pt>
                <c:pt idx="563">
                  <c:v>3.7761000000000003E-2</c:v>
                </c:pt>
                <c:pt idx="564">
                  <c:v>3.7709000000000006E-2</c:v>
                </c:pt>
                <c:pt idx="565">
                  <c:v>2.8385000000000001E-2</c:v>
                </c:pt>
                <c:pt idx="566">
                  <c:v>3.2447999999999998E-2</c:v>
                </c:pt>
                <c:pt idx="567">
                  <c:v>4.0155999999999997E-2</c:v>
                </c:pt>
                <c:pt idx="568">
                  <c:v>3.0207999999999999E-2</c:v>
                </c:pt>
                <c:pt idx="569">
                  <c:v>2.9792000000000003E-2</c:v>
                </c:pt>
                <c:pt idx="570">
                  <c:v>2.6405999999999999E-2</c:v>
                </c:pt>
                <c:pt idx="571">
                  <c:v>4.7604E-2</c:v>
                </c:pt>
                <c:pt idx="572">
                  <c:v>3.2655999999999998E-2</c:v>
                </c:pt>
                <c:pt idx="573">
                  <c:v>2.7448E-2</c:v>
                </c:pt>
                <c:pt idx="574">
                  <c:v>3.6666999999999998E-2</c:v>
                </c:pt>
                <c:pt idx="575">
                  <c:v>3.9271E-2</c:v>
                </c:pt>
                <c:pt idx="576">
                  <c:v>2.0937000000000001E-2</c:v>
                </c:pt>
                <c:pt idx="577">
                  <c:v>1.8020000000000001E-2</c:v>
                </c:pt>
                <c:pt idx="578">
                  <c:v>4.1093999999999999E-2</c:v>
                </c:pt>
                <c:pt idx="579">
                  <c:v>1.7864999999999999E-2</c:v>
                </c:pt>
                <c:pt idx="580">
                  <c:v>1.8644999999999998E-2</c:v>
                </c:pt>
                <c:pt idx="581">
                  <c:v>3.0469E-2</c:v>
                </c:pt>
                <c:pt idx="582">
                  <c:v>3.6302000000000001E-2</c:v>
                </c:pt>
                <c:pt idx="583">
                  <c:v>2.7396E-2</c:v>
                </c:pt>
                <c:pt idx="584">
                  <c:v>2.8957999999999998E-2</c:v>
                </c:pt>
                <c:pt idx="585">
                  <c:v>4.0572999999999998E-2</c:v>
                </c:pt>
                <c:pt idx="586">
                  <c:v>3.0105E-2</c:v>
                </c:pt>
                <c:pt idx="587">
                  <c:v>2.1562999999999999E-2</c:v>
                </c:pt>
                <c:pt idx="588">
                  <c:v>2.6875E-2</c:v>
                </c:pt>
                <c:pt idx="589">
                  <c:v>0.13703200000000001</c:v>
                </c:pt>
                <c:pt idx="590">
                  <c:v>2.4896000000000001E-2</c:v>
                </c:pt>
                <c:pt idx="591">
                  <c:v>2.1719000000000002E-2</c:v>
                </c:pt>
                <c:pt idx="592">
                  <c:v>3.5103999999999996E-2</c:v>
                </c:pt>
                <c:pt idx="593">
                  <c:v>2.8332999999999997E-2</c:v>
                </c:pt>
                <c:pt idx="594">
                  <c:v>2.8125000000000001E-2</c:v>
                </c:pt>
                <c:pt idx="595">
                  <c:v>4.1667000000000003E-2</c:v>
                </c:pt>
                <c:pt idx="596">
                  <c:v>2.1719000000000002E-2</c:v>
                </c:pt>
                <c:pt idx="597">
                  <c:v>2.1301999999999998E-2</c:v>
                </c:pt>
                <c:pt idx="598">
                  <c:v>2.7396E-2</c:v>
                </c:pt>
                <c:pt idx="599">
                  <c:v>1.8801999999999999E-2</c:v>
                </c:pt>
                <c:pt idx="600">
                  <c:v>1.5729E-2</c:v>
                </c:pt>
                <c:pt idx="601">
                  <c:v>3.2708000000000001E-2</c:v>
                </c:pt>
                <c:pt idx="602">
                  <c:v>0.148594</c:v>
                </c:pt>
                <c:pt idx="603">
                  <c:v>3.1458E-2</c:v>
                </c:pt>
                <c:pt idx="604">
                  <c:v>2.9844000000000002E-2</c:v>
                </c:pt>
                <c:pt idx="605">
                  <c:v>2.4948000000000001E-2</c:v>
                </c:pt>
                <c:pt idx="606">
                  <c:v>1.8228999999999999E-2</c:v>
                </c:pt>
                <c:pt idx="607">
                  <c:v>2.3334000000000001E-2</c:v>
                </c:pt>
                <c:pt idx="608">
                  <c:v>1.6978999999999998E-2</c:v>
                </c:pt>
                <c:pt idx="609">
                  <c:v>1.7917000000000002E-2</c:v>
                </c:pt>
                <c:pt idx="610">
                  <c:v>3.0207999999999999E-2</c:v>
                </c:pt>
                <c:pt idx="611">
                  <c:v>2.2603999999999999E-2</c:v>
                </c:pt>
                <c:pt idx="612">
                  <c:v>2.5260999999999999E-2</c:v>
                </c:pt>
                <c:pt idx="613">
                  <c:v>2.0052E-2</c:v>
                </c:pt>
                <c:pt idx="614">
                  <c:v>2.0209000000000001E-2</c:v>
                </c:pt>
                <c:pt idx="615">
                  <c:v>2.5155999999999998E-2</c:v>
                </c:pt>
                <c:pt idx="616">
                  <c:v>2.6405999999999999E-2</c:v>
                </c:pt>
                <c:pt idx="617">
                  <c:v>2.2135000000000002E-2</c:v>
                </c:pt>
                <c:pt idx="618">
                  <c:v>3.5365000000000001E-2</c:v>
                </c:pt>
                <c:pt idx="619">
                  <c:v>9.8802000000000001E-2</c:v>
                </c:pt>
                <c:pt idx="620">
                  <c:v>3.7707999999999998E-2</c:v>
                </c:pt>
                <c:pt idx="621">
                  <c:v>3.3959000000000003E-2</c:v>
                </c:pt>
                <c:pt idx="622">
                  <c:v>2.375E-2</c:v>
                </c:pt>
                <c:pt idx="623">
                  <c:v>3.9271E-2</c:v>
                </c:pt>
                <c:pt idx="624">
                  <c:v>2.5260999999999999E-2</c:v>
                </c:pt>
                <c:pt idx="625">
                  <c:v>2.6094000000000003E-2</c:v>
                </c:pt>
                <c:pt idx="626">
                  <c:v>1.9063E-2</c:v>
                </c:pt>
                <c:pt idx="627">
                  <c:v>2.375E-2</c:v>
                </c:pt>
                <c:pt idx="628">
                  <c:v>3.4896000000000003E-2</c:v>
                </c:pt>
                <c:pt idx="629">
                  <c:v>2.2864000000000002E-2</c:v>
                </c:pt>
                <c:pt idx="630">
                  <c:v>1.6614999999999998E-2</c:v>
                </c:pt>
                <c:pt idx="631">
                  <c:v>3.8073000000000003E-2</c:v>
                </c:pt>
                <c:pt idx="632">
                  <c:v>3.2136000000000005E-2</c:v>
                </c:pt>
                <c:pt idx="633">
                  <c:v>3.0365E-2</c:v>
                </c:pt>
                <c:pt idx="634">
                  <c:v>1.6875000000000001E-2</c:v>
                </c:pt>
                <c:pt idx="635">
                  <c:v>2.2499999999999999E-2</c:v>
                </c:pt>
                <c:pt idx="636">
                  <c:v>1.9427E-2</c:v>
                </c:pt>
                <c:pt idx="637">
                  <c:v>2.1250000000000002E-2</c:v>
                </c:pt>
                <c:pt idx="638">
                  <c:v>2.0989000000000001E-2</c:v>
                </c:pt>
                <c:pt idx="639">
                  <c:v>3.3176999999999998E-2</c:v>
                </c:pt>
                <c:pt idx="640">
                  <c:v>1.7864999999999999E-2</c:v>
                </c:pt>
                <c:pt idx="641">
                  <c:v>2.6094000000000003E-2</c:v>
                </c:pt>
                <c:pt idx="642">
                  <c:v>2.9947999999999999E-2</c:v>
                </c:pt>
                <c:pt idx="643">
                  <c:v>2.3229E-2</c:v>
                </c:pt>
                <c:pt idx="644">
                  <c:v>2.1301999999999998E-2</c:v>
                </c:pt>
                <c:pt idx="645">
                  <c:v>2.8594000000000001E-2</c:v>
                </c:pt>
                <c:pt idx="646">
                  <c:v>2.0469000000000001E-2</c:v>
                </c:pt>
                <c:pt idx="647">
                  <c:v>3.0313E-2</c:v>
                </c:pt>
                <c:pt idx="648">
                  <c:v>3.3334000000000003E-2</c:v>
                </c:pt>
                <c:pt idx="649">
                  <c:v>2.7604E-2</c:v>
                </c:pt>
                <c:pt idx="650">
                  <c:v>2.8646000000000001E-2</c:v>
                </c:pt>
                <c:pt idx="651">
                  <c:v>2.2499999999999999E-2</c:v>
                </c:pt>
                <c:pt idx="652">
                  <c:v>1.7396000000000002E-2</c:v>
                </c:pt>
                <c:pt idx="653">
                  <c:v>2.0052E-2</c:v>
                </c:pt>
                <c:pt idx="654">
                  <c:v>2.026E-2</c:v>
                </c:pt>
                <c:pt idx="655">
                  <c:v>1.9323E-2</c:v>
                </c:pt>
                <c:pt idx="656">
                  <c:v>3.3176999999999998E-2</c:v>
                </c:pt>
                <c:pt idx="657">
                  <c:v>2.802E-2</c:v>
                </c:pt>
                <c:pt idx="658">
                  <c:v>1.8749999999999999E-2</c:v>
                </c:pt>
                <c:pt idx="659">
                  <c:v>2.3177E-2</c:v>
                </c:pt>
                <c:pt idx="660">
                  <c:v>3.7291999999999999E-2</c:v>
                </c:pt>
                <c:pt idx="661">
                  <c:v>3.1510000000000003E-2</c:v>
                </c:pt>
                <c:pt idx="662">
                  <c:v>4.2917000000000004E-2</c:v>
                </c:pt>
                <c:pt idx="663">
                  <c:v>1.6719000000000001E-2</c:v>
                </c:pt>
                <c:pt idx="664">
                  <c:v>2.5989000000000002E-2</c:v>
                </c:pt>
                <c:pt idx="665">
                  <c:v>2.3646E-2</c:v>
                </c:pt>
                <c:pt idx="666">
                  <c:v>0.03</c:v>
                </c:pt>
                <c:pt idx="667">
                  <c:v>2.6249999999999999E-2</c:v>
                </c:pt>
                <c:pt idx="668">
                  <c:v>1.6875000000000001E-2</c:v>
                </c:pt>
                <c:pt idx="669">
                  <c:v>2.6249999999999999E-2</c:v>
                </c:pt>
                <c:pt idx="670">
                  <c:v>2.0364999999999998E-2</c:v>
                </c:pt>
                <c:pt idx="671">
                  <c:v>2.4010999999999998E-2</c:v>
                </c:pt>
                <c:pt idx="672">
                  <c:v>3.9167E-2</c:v>
                </c:pt>
                <c:pt idx="673">
                  <c:v>2.0364999999999998E-2</c:v>
                </c:pt>
                <c:pt idx="674">
                  <c:v>2.3125E-2</c:v>
                </c:pt>
                <c:pt idx="675">
                  <c:v>1.8645999999999999E-2</c:v>
                </c:pt>
                <c:pt idx="676">
                  <c:v>2.8280999999999997E-2</c:v>
                </c:pt>
                <c:pt idx="677">
                  <c:v>2.6614000000000002E-2</c:v>
                </c:pt>
                <c:pt idx="678">
                  <c:v>2.1094000000000002E-2</c:v>
                </c:pt>
                <c:pt idx="679">
                  <c:v>2.8594000000000001E-2</c:v>
                </c:pt>
                <c:pt idx="680">
                  <c:v>3.4948E-2</c:v>
                </c:pt>
                <c:pt idx="681">
                  <c:v>2.5676999999999998E-2</c:v>
                </c:pt>
              </c:numCache>
            </c:numRef>
          </c:val>
          <c:smooth val="0"/>
          <c:extLst>
            <c:ext xmlns:c16="http://schemas.microsoft.com/office/drawing/2014/chart" uri="{C3380CC4-5D6E-409C-BE32-E72D297353CC}">
              <c16:uniqueId val="{00000001-AE74-4AA2-807E-344B7327DD0B}"/>
            </c:ext>
          </c:extLst>
        </c:ser>
        <c:dLbls>
          <c:showLegendKey val="0"/>
          <c:showVal val="0"/>
          <c:showCatName val="0"/>
          <c:showSerName val="0"/>
          <c:showPercent val="0"/>
          <c:showBubbleSize val="0"/>
        </c:dLbls>
        <c:smooth val="0"/>
        <c:axId val="199317464"/>
        <c:axId val="194296984"/>
      </c:lineChart>
      <c:catAx>
        <c:axId val="19931746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296984"/>
        <c:crosses val="autoZero"/>
        <c:auto val="1"/>
        <c:lblAlgn val="ctr"/>
        <c:lblOffset val="100"/>
        <c:noMultiLvlLbl val="0"/>
      </c:catAx>
      <c:valAx>
        <c:axId val="194296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317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A2B4C68-02D4-43B7-82D0-CC0F31ADA7D5}" type="datetimeFigureOut">
              <a:rPr lang="en-US" smtClean="0">
                <a:latin typeface="Qualcomm Office Regular" pitchFamily="34" charset="0"/>
              </a:rPr>
              <a:t>5/25/2017</a:t>
            </a:fld>
            <a:endParaRPr lang="en-US" dirty="0">
              <a:latin typeface="Qualcomm Office Regular"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Qualcomm Office Regular"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E8D803-E2CE-43E6-BB9D-83A503D767A5}" type="slidenum">
              <a:rPr lang="en-US" smtClean="0">
                <a:latin typeface="Qualcomm Office Regular" pitchFamily="34" charset="0"/>
              </a:rPr>
              <a:t>‹#›</a:t>
            </a:fld>
            <a:endParaRPr lang="en-US" dirty="0">
              <a:latin typeface="Qualcomm Office Regular" pitchFamily="34" charset="0"/>
            </a:endParaRPr>
          </a:p>
        </p:txBody>
      </p:sp>
      <p:pic>
        <p:nvPicPr>
          <p:cNvPr id="6" name="Picture 2"/>
          <p:cNvPicPr>
            <a:picLocks noChangeAspect="1" noChangeArrowheads="1"/>
          </p:cNvPicPr>
          <p:nvPr/>
        </p:nvPicPr>
        <p:blipFill>
          <a:blip r:embed="rId2" cstate="print"/>
          <a:srcRect/>
          <a:stretch>
            <a:fillRect/>
          </a:stretch>
        </p:blipFill>
        <p:spPr bwMode="auto">
          <a:xfrm>
            <a:off x="494888" y="8400641"/>
            <a:ext cx="980122" cy="207248"/>
          </a:xfrm>
          <a:prstGeom prst="rect">
            <a:avLst/>
          </a:prstGeom>
          <a:noFill/>
          <a:ln w="9525">
            <a:noFill/>
            <a:miter lim="800000"/>
            <a:headEnd/>
            <a:tailEnd/>
          </a:ln>
          <a:effectLst/>
        </p:spPr>
      </p:pic>
    </p:spTree>
    <p:extLst>
      <p:ext uri="{BB962C8B-B14F-4D97-AF65-F5344CB8AC3E}">
        <p14:creationId xmlns:p14="http://schemas.microsoft.com/office/powerpoint/2010/main" val="542895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2587" y="4343400"/>
            <a:ext cx="6092825"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 </a:t>
            </a:r>
          </a:p>
        </p:txBody>
      </p:sp>
      <p:sp>
        <p:nvSpPr>
          <p:cNvPr id="7" name="Slide Number Placeholder 6"/>
          <p:cNvSpPr>
            <a:spLocks noGrp="1"/>
          </p:cNvSpPr>
          <p:nvPr>
            <p:ph type="sldNum" sz="quarter" idx="5"/>
          </p:nvPr>
        </p:nvSpPr>
        <p:spPr>
          <a:xfrm>
            <a:off x="3884613" y="8685213"/>
            <a:ext cx="2287587" cy="457200"/>
          </a:xfrm>
          <a:prstGeom prst="rect">
            <a:avLst/>
          </a:prstGeom>
        </p:spPr>
        <p:txBody>
          <a:bodyPr vert="horz" lIns="91440" tIns="45720" rIns="91440" bIns="45720" rtlCol="0" anchor="b"/>
          <a:lstStyle>
            <a:lvl1pPr algn="r">
              <a:defRPr sz="1100">
                <a:latin typeface="Qualcomm Office Regular" pitchFamily="34" charset="0"/>
              </a:defRPr>
            </a:lvl1pPr>
          </a:lstStyle>
          <a:p>
            <a:fld id="{928A2613-ABFE-468A-A021-82F251360FB0}" type="slidenum">
              <a:rPr lang="en-US" smtClean="0"/>
              <a:pPr/>
              <a:t>‹#›</a:t>
            </a:fld>
            <a:endParaRPr lang="en-US" dirty="0"/>
          </a:p>
        </p:txBody>
      </p:sp>
      <p:pic>
        <p:nvPicPr>
          <p:cNvPr id="8" name="Picture 2"/>
          <p:cNvPicPr>
            <a:picLocks noChangeAspect="1" noChangeArrowheads="1"/>
          </p:cNvPicPr>
          <p:nvPr/>
        </p:nvPicPr>
        <p:blipFill>
          <a:blip r:embed="rId2" cstate="print"/>
          <a:srcRect/>
          <a:stretch>
            <a:fillRect/>
          </a:stretch>
        </p:blipFill>
        <p:spPr bwMode="auto">
          <a:xfrm>
            <a:off x="685800" y="8892993"/>
            <a:ext cx="980122" cy="207248"/>
          </a:xfrm>
          <a:prstGeom prst="rect">
            <a:avLst/>
          </a:prstGeom>
          <a:noFill/>
          <a:ln w="9525">
            <a:noFill/>
            <a:miter lim="800000"/>
            <a:headEnd/>
            <a:tailEnd/>
          </a:ln>
          <a:effectLst/>
        </p:spPr>
      </p:pic>
    </p:spTree>
    <p:extLst>
      <p:ext uri="{BB962C8B-B14F-4D97-AF65-F5344CB8AC3E}">
        <p14:creationId xmlns:p14="http://schemas.microsoft.com/office/powerpoint/2010/main" val="488602246"/>
      </p:ext>
    </p:extLst>
  </p:cSld>
  <p:clrMap bg1="lt1" tx1="dk1" bg2="lt2" tx2="dk2" accent1="accent1" accent2="accent2" accent3="accent3" accent4="accent4" accent5="accent5" accent6="accent6" hlink="hlink" folHlink="folHlink"/>
  <p:notesStyle>
    <a:lvl1pPr marL="128588" indent="-128588" algn="l" defTabSz="685800" rtl="0" eaLnBrk="1" latinLnBrk="0" hangingPunct="1">
      <a:buFont typeface="Arial" pitchFamily="34" charset="0"/>
      <a:buChar char="•"/>
      <a:defRPr sz="1200" kern="1200">
        <a:solidFill>
          <a:schemeClr val="tx1"/>
        </a:solidFill>
        <a:latin typeface="Qualcomm Office Regular" pitchFamily="34" charset="0"/>
        <a:ea typeface="+mn-ea"/>
        <a:cs typeface="+mn-cs"/>
      </a:defRPr>
    </a:lvl1pPr>
    <a:lvl2pPr marL="471488" indent="-128588" algn="l" defTabSz="685800" rtl="0" eaLnBrk="1" latinLnBrk="0" hangingPunct="1">
      <a:buFont typeface="Arial" pitchFamily="34" charset="0"/>
      <a:buChar char="•"/>
      <a:defRPr sz="900" kern="1200">
        <a:solidFill>
          <a:schemeClr val="tx1"/>
        </a:solidFill>
        <a:latin typeface="Qualcomm Office Regular" pitchFamily="34" charset="0"/>
        <a:ea typeface="+mn-ea"/>
        <a:cs typeface="+mn-cs"/>
      </a:defRPr>
    </a:lvl2pPr>
    <a:lvl3pPr marL="814388" indent="-128588" algn="l" defTabSz="685800" rtl="0" eaLnBrk="1" latinLnBrk="0" hangingPunct="1">
      <a:buFont typeface="Arial" pitchFamily="34" charset="0"/>
      <a:buChar char="•"/>
      <a:defRPr sz="900" kern="1200" baseline="0">
        <a:solidFill>
          <a:schemeClr val="tx1"/>
        </a:solidFill>
        <a:latin typeface="Qualcomm Office Regular" pitchFamily="34" charset="0"/>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_Photo_Title">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60" name="Title 1"/>
          <p:cNvSpPr>
            <a:spLocks noGrp="1"/>
          </p:cNvSpPr>
          <p:nvPr userDrawn="1">
            <p:ph type="ctrTitle" hasCustomPrompt="1"/>
          </p:nvPr>
        </p:nvSpPr>
        <p:spPr bwMode="gray">
          <a:xfrm>
            <a:off x="198934" y="1724298"/>
            <a:ext cx="5954528" cy="1377300"/>
          </a:xfrm>
        </p:spPr>
        <p:txBody>
          <a:bodyPr/>
          <a:lstStyle>
            <a:lvl1pPr marL="0" algn="l" defTabSz="685800" rtl="0" eaLnBrk="1" latinLnBrk="0" hangingPunct="1">
              <a:lnSpc>
                <a:spcPct val="85000"/>
              </a:lnSpc>
              <a:spcBef>
                <a:spcPct val="0"/>
              </a:spcBef>
              <a:buNone/>
              <a:defRPr lang="en-US" sz="4900" kern="1200" dirty="0">
                <a:solidFill>
                  <a:srgbClr val="FFFFFF"/>
                </a:solidFill>
                <a:latin typeface="+mj-lt"/>
                <a:ea typeface="+mj-ea"/>
                <a:cs typeface="Arial" pitchFamily="34" charset="0"/>
              </a:defRPr>
            </a:lvl1pPr>
          </a:lstStyle>
          <a:p>
            <a:r>
              <a:rPr lang="en-US" dirty="0"/>
              <a:t>Click here to edit master</a:t>
            </a:r>
          </a:p>
        </p:txBody>
      </p:sp>
      <p:grpSp>
        <p:nvGrpSpPr>
          <p:cNvPr id="4" name="Group 3"/>
          <p:cNvGrpSpPr/>
          <p:nvPr userDrawn="1"/>
        </p:nvGrpSpPr>
        <p:grpSpPr>
          <a:xfrm>
            <a:off x="287512" y="1475515"/>
            <a:ext cx="5865950" cy="1831712"/>
            <a:chOff x="383249" y="1567586"/>
            <a:chExt cx="6803935" cy="1831712"/>
          </a:xfrm>
        </p:grpSpPr>
        <p:cxnSp>
          <p:nvCxnSpPr>
            <p:cNvPr id="61" name="Straight Connector 60"/>
            <p:cNvCxnSpPr/>
            <p:nvPr userDrawn="1"/>
          </p:nvCxnSpPr>
          <p:spPr>
            <a:xfrm>
              <a:off x="383249" y="1567586"/>
              <a:ext cx="680313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84048" y="3399298"/>
              <a:ext cx="680313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3" name="Subtitle 2"/>
          <p:cNvSpPr>
            <a:spLocks noGrp="1"/>
          </p:cNvSpPr>
          <p:nvPr userDrawn="1">
            <p:ph type="subTitle" idx="1" hasCustomPrompt="1"/>
          </p:nvPr>
        </p:nvSpPr>
        <p:spPr bwMode="gray">
          <a:xfrm>
            <a:off x="198934" y="596621"/>
            <a:ext cx="5954528" cy="789447"/>
          </a:xfrm>
          <a:prstGeom prst="rect">
            <a:avLst/>
          </a:prstGeom>
        </p:spPr>
        <p:txBody>
          <a:bodyPr wrap="square">
            <a:spAutoFit/>
          </a:bodyPr>
          <a:lstStyle>
            <a:lvl1pPr marL="0" indent="0" algn="l" defTabSz="685800" rtl="0" eaLnBrk="1" latinLnBrk="0" hangingPunct="1">
              <a:lnSpc>
                <a:spcPct val="90000"/>
              </a:lnSpc>
              <a:spcBef>
                <a:spcPct val="0"/>
              </a:spcBef>
              <a:buNone/>
              <a:defRPr lang="en-US" sz="2600" kern="1200" dirty="0">
                <a:solidFill>
                  <a:srgbClr val="FFFFFF"/>
                </a:solidFill>
                <a:latin typeface="Qualcomm Office Regular" pitchFamily="34" charset="0"/>
                <a:ea typeface="+mj-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here to edit  name </a:t>
            </a:r>
            <a:br>
              <a:rPr lang="en-US" dirty="0"/>
            </a:br>
            <a:r>
              <a:rPr lang="en-US" dirty="0"/>
              <a:t>and title</a:t>
            </a:r>
          </a:p>
        </p:txBody>
      </p:sp>
      <p:grpSp>
        <p:nvGrpSpPr>
          <p:cNvPr id="54" name="Group 53"/>
          <p:cNvGrpSpPr>
            <a:grpSpLocks noChangeAspect="1"/>
          </p:cNvGrpSpPr>
          <p:nvPr userDrawn="1"/>
        </p:nvGrpSpPr>
        <p:grpSpPr>
          <a:xfrm>
            <a:off x="293841" y="3614954"/>
            <a:ext cx="2096458" cy="457200"/>
            <a:chOff x="187326" y="5085556"/>
            <a:chExt cx="8393112" cy="1830388"/>
          </a:xfrm>
          <a:solidFill>
            <a:schemeClr val="bg1"/>
          </a:solidFill>
        </p:grpSpPr>
        <p:sp>
          <p:nvSpPr>
            <p:cNvPr id="55"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p:cNvGrpSpPr/>
          <p:nvPr userDrawn="1"/>
        </p:nvGrpSpPr>
        <p:grpSpPr>
          <a:xfrm>
            <a:off x="4105572" y="4564076"/>
            <a:ext cx="1102001" cy="1605174"/>
            <a:chOff x="4921606" y="4143170"/>
            <a:chExt cx="1102001" cy="1605174"/>
          </a:xfrm>
        </p:grpSpPr>
        <p:sp>
          <p:nvSpPr>
            <p:cNvPr id="68" name="Freeform 6"/>
            <p:cNvSpPr>
              <a:spLocks noEditPoints="1"/>
            </p:cNvSpPr>
            <p:nvPr userDrawn="1"/>
          </p:nvSpPr>
          <p:spPr bwMode="auto">
            <a:xfrm>
              <a:off x="4977950" y="5297585"/>
              <a:ext cx="85173" cy="94345"/>
            </a:xfrm>
            <a:custGeom>
              <a:avLst/>
              <a:gdLst>
                <a:gd name="T0" fmla="*/ 65 w 65"/>
                <a:gd name="T1" fmla="*/ 72 h 72"/>
                <a:gd name="T2" fmla="*/ 0 w 65"/>
                <a:gd name="T3" fmla="*/ 39 h 72"/>
                <a:gd name="T4" fmla="*/ 61 w 65"/>
                <a:gd name="T5" fmla="*/ 0 h 72"/>
                <a:gd name="T6" fmla="*/ 65 w 65"/>
                <a:gd name="T7" fmla="*/ 72 h 72"/>
                <a:gd name="T8" fmla="*/ 18 w 65"/>
                <a:gd name="T9" fmla="*/ 38 h 72"/>
                <a:gd name="T10" fmla="*/ 55 w 65"/>
                <a:gd name="T11" fmla="*/ 57 h 72"/>
                <a:gd name="T12" fmla="*/ 53 w 65"/>
                <a:gd name="T13" fmla="*/ 15 h 72"/>
                <a:gd name="T14" fmla="*/ 18 w 65"/>
                <a:gd name="T15" fmla="*/ 38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2">
                  <a:moveTo>
                    <a:pt x="65" y="72"/>
                  </a:moveTo>
                  <a:lnTo>
                    <a:pt x="0" y="39"/>
                  </a:lnTo>
                  <a:lnTo>
                    <a:pt x="61" y="0"/>
                  </a:lnTo>
                  <a:lnTo>
                    <a:pt x="65" y="72"/>
                  </a:lnTo>
                  <a:close/>
                  <a:moveTo>
                    <a:pt x="18" y="38"/>
                  </a:moveTo>
                  <a:lnTo>
                    <a:pt x="55" y="57"/>
                  </a:lnTo>
                  <a:lnTo>
                    <a:pt x="53" y="15"/>
                  </a:lnTo>
                  <a:lnTo>
                    <a:pt x="18" y="3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9" name="Curved Line"/>
            <p:cNvSpPr>
              <a:spLocks noEditPoints="1"/>
            </p:cNvSpPr>
            <p:nvPr userDrawn="1"/>
          </p:nvSpPr>
          <p:spPr bwMode="auto">
            <a:xfrm>
              <a:off x="4921606" y="4143170"/>
              <a:ext cx="1102001" cy="1605174"/>
            </a:xfrm>
            <a:custGeom>
              <a:avLst/>
              <a:gdLst>
                <a:gd name="T0" fmla="*/ 139 w 489"/>
                <a:gd name="T1" fmla="*/ 711 h 712"/>
                <a:gd name="T2" fmla="*/ 196 w 489"/>
                <a:gd name="T3" fmla="*/ 706 h 712"/>
                <a:gd name="T4" fmla="*/ 111 w 489"/>
                <a:gd name="T5" fmla="*/ 703 h 712"/>
                <a:gd name="T6" fmla="*/ 212 w 489"/>
                <a:gd name="T7" fmla="*/ 692 h 712"/>
                <a:gd name="T8" fmla="*/ 92 w 489"/>
                <a:gd name="T9" fmla="*/ 694 h 712"/>
                <a:gd name="T10" fmla="*/ 222 w 489"/>
                <a:gd name="T11" fmla="*/ 694 h 712"/>
                <a:gd name="T12" fmla="*/ 234 w 489"/>
                <a:gd name="T13" fmla="*/ 676 h 712"/>
                <a:gd name="T14" fmla="*/ 57 w 489"/>
                <a:gd name="T15" fmla="*/ 650 h 712"/>
                <a:gd name="T16" fmla="*/ 261 w 489"/>
                <a:gd name="T17" fmla="*/ 653 h 712"/>
                <a:gd name="T18" fmla="*/ 265 w 489"/>
                <a:gd name="T19" fmla="*/ 646 h 712"/>
                <a:gd name="T20" fmla="*/ 41 w 489"/>
                <a:gd name="T21" fmla="*/ 613 h 712"/>
                <a:gd name="T22" fmla="*/ 272 w 489"/>
                <a:gd name="T23" fmla="*/ 626 h 712"/>
                <a:gd name="T24" fmla="*/ 269 w 489"/>
                <a:gd name="T25" fmla="*/ 604 h 712"/>
                <a:gd name="T26" fmla="*/ 33 w 489"/>
                <a:gd name="T27" fmla="*/ 585 h 712"/>
                <a:gd name="T28" fmla="*/ 274 w 489"/>
                <a:gd name="T29" fmla="*/ 583 h 712"/>
                <a:gd name="T30" fmla="*/ 264 w 489"/>
                <a:gd name="T31" fmla="*/ 564 h 712"/>
                <a:gd name="T32" fmla="*/ 257 w 489"/>
                <a:gd name="T33" fmla="*/ 529 h 712"/>
                <a:gd name="T34" fmla="*/ 248 w 489"/>
                <a:gd name="T35" fmla="*/ 526 h 712"/>
                <a:gd name="T36" fmla="*/ 218 w 489"/>
                <a:gd name="T37" fmla="*/ 479 h 712"/>
                <a:gd name="T38" fmla="*/ 219 w 489"/>
                <a:gd name="T39" fmla="*/ 469 h 712"/>
                <a:gd name="T40" fmla="*/ 188 w 489"/>
                <a:gd name="T41" fmla="*/ 440 h 712"/>
                <a:gd name="T42" fmla="*/ 170 w 489"/>
                <a:gd name="T43" fmla="*/ 410 h 712"/>
                <a:gd name="T44" fmla="*/ 161 w 489"/>
                <a:gd name="T45" fmla="*/ 409 h 712"/>
                <a:gd name="T46" fmla="*/ 123 w 489"/>
                <a:gd name="T47" fmla="*/ 367 h 712"/>
                <a:gd name="T48" fmla="*/ 123 w 489"/>
                <a:gd name="T49" fmla="*/ 358 h 712"/>
                <a:gd name="T50" fmla="*/ 90 w 489"/>
                <a:gd name="T51" fmla="*/ 331 h 712"/>
                <a:gd name="T52" fmla="*/ 72 w 489"/>
                <a:gd name="T53" fmla="*/ 300 h 712"/>
                <a:gd name="T54" fmla="*/ 63 w 489"/>
                <a:gd name="T55" fmla="*/ 299 h 712"/>
                <a:gd name="T56" fmla="*/ 31 w 489"/>
                <a:gd name="T57" fmla="*/ 253 h 712"/>
                <a:gd name="T58" fmla="*/ 32 w 489"/>
                <a:gd name="T59" fmla="*/ 244 h 712"/>
                <a:gd name="T60" fmla="*/ 9 w 489"/>
                <a:gd name="T61" fmla="*/ 208 h 712"/>
                <a:gd name="T62" fmla="*/ 485 w 489"/>
                <a:gd name="T63" fmla="*/ 188 h 712"/>
                <a:gd name="T64" fmla="*/ 4 w 489"/>
                <a:gd name="T65" fmla="*/ 188 h 712"/>
                <a:gd name="T66" fmla="*/ 0 w 489"/>
                <a:gd name="T67" fmla="*/ 152 h 712"/>
                <a:gd name="T68" fmla="*/ 473 w 489"/>
                <a:gd name="T69" fmla="*/ 162 h 712"/>
                <a:gd name="T70" fmla="*/ 6 w 489"/>
                <a:gd name="T71" fmla="*/ 145 h 712"/>
                <a:gd name="T72" fmla="*/ 444 w 489"/>
                <a:gd name="T73" fmla="*/ 131 h 712"/>
                <a:gd name="T74" fmla="*/ 4 w 489"/>
                <a:gd name="T75" fmla="*/ 110 h 712"/>
                <a:gd name="T76" fmla="*/ 431 w 489"/>
                <a:gd name="T77" fmla="*/ 115 h 712"/>
                <a:gd name="T78" fmla="*/ 406 w 489"/>
                <a:gd name="T79" fmla="*/ 90 h 712"/>
                <a:gd name="T80" fmla="*/ 405 w 489"/>
                <a:gd name="T81" fmla="*/ 81 h 712"/>
                <a:gd name="T82" fmla="*/ 384 w 489"/>
                <a:gd name="T83" fmla="*/ 73 h 712"/>
                <a:gd name="T84" fmla="*/ 34 w 489"/>
                <a:gd name="T85" fmla="*/ 53 h 712"/>
                <a:gd name="T86" fmla="*/ 367 w 489"/>
                <a:gd name="T87" fmla="*/ 61 h 712"/>
                <a:gd name="T88" fmla="*/ 337 w 489"/>
                <a:gd name="T89" fmla="*/ 44 h 712"/>
                <a:gd name="T90" fmla="*/ 334 w 489"/>
                <a:gd name="T91" fmla="*/ 35 h 712"/>
                <a:gd name="T92" fmla="*/ 312 w 489"/>
                <a:gd name="T93" fmla="*/ 32 h 712"/>
                <a:gd name="T94" fmla="*/ 86 w 489"/>
                <a:gd name="T95" fmla="*/ 17 h 712"/>
                <a:gd name="T96" fmla="*/ 292 w 489"/>
                <a:gd name="T97" fmla="*/ 25 h 712"/>
                <a:gd name="T98" fmla="*/ 259 w 489"/>
                <a:gd name="T99" fmla="*/ 16 h 712"/>
                <a:gd name="T100" fmla="*/ 254 w 489"/>
                <a:gd name="T101" fmla="*/ 8 h 712"/>
                <a:gd name="T102" fmla="*/ 232 w 489"/>
                <a:gd name="T103" fmla="*/ 10 h 712"/>
                <a:gd name="T104" fmla="*/ 146 w 489"/>
                <a:gd name="T105" fmla="*/ 1 h 712"/>
                <a:gd name="T106" fmla="*/ 198 w 489"/>
                <a:gd name="T107" fmla="*/ 1 h 712"/>
                <a:gd name="T108" fmla="*/ 156 w 489"/>
                <a:gd name="T109" fmla="*/ 7 h 712"/>
                <a:gd name="T110" fmla="*/ 190 w 489"/>
                <a:gd name="T111" fmla="*/ 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712">
                  <a:moveTo>
                    <a:pt x="160" y="712"/>
                  </a:moveTo>
                  <a:cubicBezTo>
                    <a:pt x="160" y="706"/>
                    <a:pt x="160" y="706"/>
                    <a:pt x="160" y="706"/>
                  </a:cubicBezTo>
                  <a:cubicBezTo>
                    <a:pt x="165" y="706"/>
                    <a:pt x="169" y="705"/>
                    <a:pt x="174" y="705"/>
                  </a:cubicBezTo>
                  <a:cubicBezTo>
                    <a:pt x="175" y="711"/>
                    <a:pt x="175" y="711"/>
                    <a:pt x="175" y="711"/>
                  </a:cubicBezTo>
                  <a:cubicBezTo>
                    <a:pt x="170" y="711"/>
                    <a:pt x="165" y="712"/>
                    <a:pt x="160" y="712"/>
                  </a:cubicBezTo>
                  <a:close/>
                  <a:moveTo>
                    <a:pt x="153" y="712"/>
                  </a:moveTo>
                  <a:cubicBezTo>
                    <a:pt x="148" y="712"/>
                    <a:pt x="144" y="711"/>
                    <a:pt x="139" y="711"/>
                  </a:cubicBezTo>
                  <a:cubicBezTo>
                    <a:pt x="140" y="705"/>
                    <a:pt x="140" y="705"/>
                    <a:pt x="140" y="705"/>
                  </a:cubicBezTo>
                  <a:cubicBezTo>
                    <a:pt x="144" y="705"/>
                    <a:pt x="149" y="706"/>
                    <a:pt x="153" y="706"/>
                  </a:cubicBezTo>
                  <a:lnTo>
                    <a:pt x="153" y="712"/>
                  </a:lnTo>
                  <a:close/>
                  <a:moveTo>
                    <a:pt x="182" y="710"/>
                  </a:moveTo>
                  <a:cubicBezTo>
                    <a:pt x="180" y="703"/>
                    <a:pt x="180" y="703"/>
                    <a:pt x="180" y="703"/>
                  </a:cubicBezTo>
                  <a:cubicBezTo>
                    <a:pt x="185" y="702"/>
                    <a:pt x="189" y="701"/>
                    <a:pt x="194" y="700"/>
                  </a:cubicBezTo>
                  <a:cubicBezTo>
                    <a:pt x="196" y="706"/>
                    <a:pt x="196" y="706"/>
                    <a:pt x="196" y="706"/>
                  </a:cubicBezTo>
                  <a:cubicBezTo>
                    <a:pt x="191" y="707"/>
                    <a:pt x="186" y="709"/>
                    <a:pt x="182" y="710"/>
                  </a:cubicBezTo>
                  <a:close/>
                  <a:moveTo>
                    <a:pt x="132" y="710"/>
                  </a:moveTo>
                  <a:cubicBezTo>
                    <a:pt x="127" y="709"/>
                    <a:pt x="122" y="707"/>
                    <a:pt x="118" y="706"/>
                  </a:cubicBezTo>
                  <a:cubicBezTo>
                    <a:pt x="120" y="700"/>
                    <a:pt x="120" y="700"/>
                    <a:pt x="120" y="700"/>
                  </a:cubicBezTo>
                  <a:cubicBezTo>
                    <a:pt x="124" y="701"/>
                    <a:pt x="129" y="702"/>
                    <a:pt x="133" y="703"/>
                  </a:cubicBezTo>
                  <a:lnTo>
                    <a:pt x="132" y="710"/>
                  </a:lnTo>
                  <a:close/>
                  <a:moveTo>
                    <a:pt x="111" y="703"/>
                  </a:moveTo>
                  <a:cubicBezTo>
                    <a:pt x="107" y="702"/>
                    <a:pt x="102" y="700"/>
                    <a:pt x="98" y="697"/>
                  </a:cubicBezTo>
                  <a:cubicBezTo>
                    <a:pt x="101" y="692"/>
                    <a:pt x="101" y="692"/>
                    <a:pt x="101" y="692"/>
                  </a:cubicBezTo>
                  <a:cubicBezTo>
                    <a:pt x="105" y="694"/>
                    <a:pt x="109" y="696"/>
                    <a:pt x="113" y="698"/>
                  </a:cubicBezTo>
                  <a:lnTo>
                    <a:pt x="111" y="703"/>
                  </a:lnTo>
                  <a:close/>
                  <a:moveTo>
                    <a:pt x="202" y="703"/>
                  </a:moveTo>
                  <a:cubicBezTo>
                    <a:pt x="200" y="698"/>
                    <a:pt x="200" y="698"/>
                    <a:pt x="200" y="698"/>
                  </a:cubicBezTo>
                  <a:cubicBezTo>
                    <a:pt x="204" y="696"/>
                    <a:pt x="208" y="694"/>
                    <a:pt x="212" y="692"/>
                  </a:cubicBezTo>
                  <a:cubicBezTo>
                    <a:pt x="215" y="697"/>
                    <a:pt x="215" y="697"/>
                    <a:pt x="215" y="697"/>
                  </a:cubicBezTo>
                  <a:cubicBezTo>
                    <a:pt x="211" y="700"/>
                    <a:pt x="207" y="702"/>
                    <a:pt x="202" y="703"/>
                  </a:cubicBezTo>
                  <a:close/>
                  <a:moveTo>
                    <a:pt x="92" y="694"/>
                  </a:moveTo>
                  <a:cubicBezTo>
                    <a:pt x="88" y="691"/>
                    <a:pt x="84" y="689"/>
                    <a:pt x="80" y="686"/>
                  </a:cubicBezTo>
                  <a:cubicBezTo>
                    <a:pt x="84" y="681"/>
                    <a:pt x="84" y="681"/>
                    <a:pt x="84" y="681"/>
                  </a:cubicBezTo>
                  <a:cubicBezTo>
                    <a:pt x="88" y="683"/>
                    <a:pt x="91" y="686"/>
                    <a:pt x="95" y="688"/>
                  </a:cubicBezTo>
                  <a:lnTo>
                    <a:pt x="92" y="694"/>
                  </a:lnTo>
                  <a:close/>
                  <a:moveTo>
                    <a:pt x="222" y="694"/>
                  </a:moveTo>
                  <a:cubicBezTo>
                    <a:pt x="218" y="688"/>
                    <a:pt x="218" y="688"/>
                    <a:pt x="218" y="688"/>
                  </a:cubicBezTo>
                  <a:cubicBezTo>
                    <a:pt x="221" y="687"/>
                    <a:pt x="224" y="685"/>
                    <a:pt x="227" y="683"/>
                  </a:cubicBezTo>
                  <a:cubicBezTo>
                    <a:pt x="229" y="680"/>
                    <a:pt x="229" y="680"/>
                    <a:pt x="229" y="680"/>
                  </a:cubicBezTo>
                  <a:cubicBezTo>
                    <a:pt x="233" y="685"/>
                    <a:pt x="233" y="685"/>
                    <a:pt x="233" y="685"/>
                  </a:cubicBezTo>
                  <a:cubicBezTo>
                    <a:pt x="231" y="688"/>
                    <a:pt x="231" y="688"/>
                    <a:pt x="231" y="688"/>
                  </a:cubicBezTo>
                  <a:cubicBezTo>
                    <a:pt x="228" y="690"/>
                    <a:pt x="225" y="692"/>
                    <a:pt x="222" y="694"/>
                  </a:cubicBezTo>
                  <a:close/>
                  <a:moveTo>
                    <a:pt x="75" y="681"/>
                  </a:moveTo>
                  <a:cubicBezTo>
                    <a:pt x="71" y="678"/>
                    <a:pt x="68" y="674"/>
                    <a:pt x="64" y="671"/>
                  </a:cubicBezTo>
                  <a:cubicBezTo>
                    <a:pt x="69" y="667"/>
                    <a:pt x="69" y="667"/>
                    <a:pt x="69" y="667"/>
                  </a:cubicBezTo>
                  <a:cubicBezTo>
                    <a:pt x="72" y="670"/>
                    <a:pt x="75" y="673"/>
                    <a:pt x="79" y="676"/>
                  </a:cubicBezTo>
                  <a:lnTo>
                    <a:pt x="75" y="681"/>
                  </a:lnTo>
                  <a:close/>
                  <a:moveTo>
                    <a:pt x="239" y="681"/>
                  </a:moveTo>
                  <a:cubicBezTo>
                    <a:pt x="234" y="676"/>
                    <a:pt x="234" y="676"/>
                    <a:pt x="234" y="676"/>
                  </a:cubicBezTo>
                  <a:cubicBezTo>
                    <a:pt x="238" y="673"/>
                    <a:pt x="241" y="669"/>
                    <a:pt x="244" y="666"/>
                  </a:cubicBezTo>
                  <a:cubicBezTo>
                    <a:pt x="249" y="670"/>
                    <a:pt x="249" y="670"/>
                    <a:pt x="249" y="670"/>
                  </a:cubicBezTo>
                  <a:cubicBezTo>
                    <a:pt x="246" y="674"/>
                    <a:pt x="242" y="677"/>
                    <a:pt x="239" y="681"/>
                  </a:cubicBezTo>
                  <a:close/>
                  <a:moveTo>
                    <a:pt x="60" y="665"/>
                  </a:moveTo>
                  <a:cubicBezTo>
                    <a:pt x="59" y="664"/>
                    <a:pt x="58" y="663"/>
                    <a:pt x="57" y="662"/>
                  </a:cubicBezTo>
                  <a:cubicBezTo>
                    <a:pt x="55" y="659"/>
                    <a:pt x="53" y="657"/>
                    <a:pt x="51" y="654"/>
                  </a:cubicBezTo>
                  <a:cubicBezTo>
                    <a:pt x="57" y="650"/>
                    <a:pt x="57" y="650"/>
                    <a:pt x="57" y="650"/>
                  </a:cubicBezTo>
                  <a:cubicBezTo>
                    <a:pt x="59" y="653"/>
                    <a:pt x="60" y="656"/>
                    <a:pt x="62" y="658"/>
                  </a:cubicBezTo>
                  <a:cubicBezTo>
                    <a:pt x="63" y="659"/>
                    <a:pt x="64" y="660"/>
                    <a:pt x="65" y="661"/>
                  </a:cubicBezTo>
                  <a:lnTo>
                    <a:pt x="60" y="665"/>
                  </a:lnTo>
                  <a:close/>
                  <a:moveTo>
                    <a:pt x="253" y="665"/>
                  </a:moveTo>
                  <a:cubicBezTo>
                    <a:pt x="248" y="661"/>
                    <a:pt x="248" y="661"/>
                    <a:pt x="248" y="661"/>
                  </a:cubicBezTo>
                  <a:cubicBezTo>
                    <a:pt x="251" y="657"/>
                    <a:pt x="253" y="653"/>
                    <a:pt x="256" y="649"/>
                  </a:cubicBezTo>
                  <a:cubicBezTo>
                    <a:pt x="261" y="653"/>
                    <a:pt x="261" y="653"/>
                    <a:pt x="261" y="653"/>
                  </a:cubicBezTo>
                  <a:cubicBezTo>
                    <a:pt x="259" y="657"/>
                    <a:pt x="256" y="661"/>
                    <a:pt x="253" y="665"/>
                  </a:cubicBezTo>
                  <a:close/>
                  <a:moveTo>
                    <a:pt x="48" y="648"/>
                  </a:moveTo>
                  <a:cubicBezTo>
                    <a:pt x="45" y="643"/>
                    <a:pt x="43" y="639"/>
                    <a:pt x="42" y="635"/>
                  </a:cubicBezTo>
                  <a:cubicBezTo>
                    <a:pt x="47" y="632"/>
                    <a:pt x="47" y="632"/>
                    <a:pt x="47" y="632"/>
                  </a:cubicBezTo>
                  <a:cubicBezTo>
                    <a:pt x="49" y="636"/>
                    <a:pt x="51" y="640"/>
                    <a:pt x="53" y="644"/>
                  </a:cubicBezTo>
                  <a:lnTo>
                    <a:pt x="48" y="648"/>
                  </a:lnTo>
                  <a:close/>
                  <a:moveTo>
                    <a:pt x="265" y="646"/>
                  </a:moveTo>
                  <a:cubicBezTo>
                    <a:pt x="259" y="644"/>
                    <a:pt x="259" y="644"/>
                    <a:pt x="259" y="644"/>
                  </a:cubicBezTo>
                  <a:cubicBezTo>
                    <a:pt x="261" y="639"/>
                    <a:pt x="263" y="635"/>
                    <a:pt x="264" y="631"/>
                  </a:cubicBezTo>
                  <a:cubicBezTo>
                    <a:pt x="270" y="633"/>
                    <a:pt x="270" y="633"/>
                    <a:pt x="270" y="633"/>
                  </a:cubicBezTo>
                  <a:cubicBezTo>
                    <a:pt x="269" y="637"/>
                    <a:pt x="267" y="642"/>
                    <a:pt x="265" y="646"/>
                  </a:cubicBezTo>
                  <a:close/>
                  <a:moveTo>
                    <a:pt x="39" y="628"/>
                  </a:moveTo>
                  <a:cubicBezTo>
                    <a:pt x="37" y="623"/>
                    <a:pt x="36" y="619"/>
                    <a:pt x="35" y="614"/>
                  </a:cubicBezTo>
                  <a:cubicBezTo>
                    <a:pt x="41" y="613"/>
                    <a:pt x="41" y="613"/>
                    <a:pt x="41" y="613"/>
                  </a:cubicBezTo>
                  <a:cubicBezTo>
                    <a:pt x="42" y="617"/>
                    <a:pt x="44" y="622"/>
                    <a:pt x="45" y="626"/>
                  </a:cubicBezTo>
                  <a:lnTo>
                    <a:pt x="39" y="628"/>
                  </a:lnTo>
                  <a:close/>
                  <a:moveTo>
                    <a:pt x="272" y="626"/>
                  </a:moveTo>
                  <a:cubicBezTo>
                    <a:pt x="266" y="624"/>
                    <a:pt x="266" y="624"/>
                    <a:pt x="266" y="624"/>
                  </a:cubicBezTo>
                  <a:cubicBezTo>
                    <a:pt x="267" y="620"/>
                    <a:pt x="268" y="616"/>
                    <a:pt x="268" y="611"/>
                  </a:cubicBezTo>
                  <a:cubicBezTo>
                    <a:pt x="275" y="612"/>
                    <a:pt x="275" y="612"/>
                    <a:pt x="275" y="612"/>
                  </a:cubicBezTo>
                  <a:cubicBezTo>
                    <a:pt x="274" y="617"/>
                    <a:pt x="273" y="621"/>
                    <a:pt x="272" y="626"/>
                  </a:cubicBezTo>
                  <a:close/>
                  <a:moveTo>
                    <a:pt x="34" y="607"/>
                  </a:moveTo>
                  <a:cubicBezTo>
                    <a:pt x="33" y="602"/>
                    <a:pt x="33" y="597"/>
                    <a:pt x="33" y="593"/>
                  </a:cubicBezTo>
                  <a:cubicBezTo>
                    <a:pt x="39" y="592"/>
                    <a:pt x="39" y="592"/>
                    <a:pt x="39" y="592"/>
                  </a:cubicBezTo>
                  <a:cubicBezTo>
                    <a:pt x="39" y="597"/>
                    <a:pt x="39" y="602"/>
                    <a:pt x="40" y="606"/>
                  </a:cubicBezTo>
                  <a:lnTo>
                    <a:pt x="34" y="607"/>
                  </a:lnTo>
                  <a:close/>
                  <a:moveTo>
                    <a:pt x="275" y="605"/>
                  </a:moveTo>
                  <a:cubicBezTo>
                    <a:pt x="269" y="604"/>
                    <a:pt x="269" y="604"/>
                    <a:pt x="269" y="604"/>
                  </a:cubicBezTo>
                  <a:cubicBezTo>
                    <a:pt x="269" y="603"/>
                    <a:pt x="269" y="601"/>
                    <a:pt x="269" y="599"/>
                  </a:cubicBezTo>
                  <a:cubicBezTo>
                    <a:pt x="269" y="597"/>
                    <a:pt x="269" y="594"/>
                    <a:pt x="269" y="591"/>
                  </a:cubicBezTo>
                  <a:cubicBezTo>
                    <a:pt x="275" y="590"/>
                    <a:pt x="275" y="590"/>
                    <a:pt x="275" y="590"/>
                  </a:cubicBezTo>
                  <a:cubicBezTo>
                    <a:pt x="275" y="593"/>
                    <a:pt x="275" y="596"/>
                    <a:pt x="275" y="599"/>
                  </a:cubicBezTo>
                  <a:cubicBezTo>
                    <a:pt x="275" y="601"/>
                    <a:pt x="275" y="603"/>
                    <a:pt x="275" y="605"/>
                  </a:cubicBezTo>
                  <a:close/>
                  <a:moveTo>
                    <a:pt x="39" y="586"/>
                  </a:moveTo>
                  <a:cubicBezTo>
                    <a:pt x="33" y="585"/>
                    <a:pt x="33" y="585"/>
                    <a:pt x="33" y="585"/>
                  </a:cubicBezTo>
                  <a:cubicBezTo>
                    <a:pt x="33" y="581"/>
                    <a:pt x="33" y="576"/>
                    <a:pt x="34" y="571"/>
                  </a:cubicBezTo>
                  <a:cubicBezTo>
                    <a:pt x="40" y="572"/>
                    <a:pt x="40" y="572"/>
                    <a:pt x="40" y="572"/>
                  </a:cubicBezTo>
                  <a:cubicBezTo>
                    <a:pt x="40" y="577"/>
                    <a:pt x="39" y="581"/>
                    <a:pt x="39" y="586"/>
                  </a:cubicBezTo>
                  <a:close/>
                  <a:moveTo>
                    <a:pt x="268" y="584"/>
                  </a:moveTo>
                  <a:cubicBezTo>
                    <a:pt x="267" y="580"/>
                    <a:pt x="266" y="575"/>
                    <a:pt x="265" y="570"/>
                  </a:cubicBezTo>
                  <a:cubicBezTo>
                    <a:pt x="272" y="569"/>
                    <a:pt x="272" y="569"/>
                    <a:pt x="272" y="569"/>
                  </a:cubicBezTo>
                  <a:cubicBezTo>
                    <a:pt x="273" y="574"/>
                    <a:pt x="274" y="579"/>
                    <a:pt x="274" y="583"/>
                  </a:cubicBezTo>
                  <a:lnTo>
                    <a:pt x="268" y="584"/>
                  </a:lnTo>
                  <a:close/>
                  <a:moveTo>
                    <a:pt x="41" y="565"/>
                  </a:moveTo>
                  <a:cubicBezTo>
                    <a:pt x="35" y="564"/>
                    <a:pt x="35" y="564"/>
                    <a:pt x="35" y="564"/>
                  </a:cubicBezTo>
                  <a:cubicBezTo>
                    <a:pt x="36" y="559"/>
                    <a:pt x="38" y="555"/>
                    <a:pt x="39" y="550"/>
                  </a:cubicBezTo>
                  <a:cubicBezTo>
                    <a:pt x="45" y="552"/>
                    <a:pt x="45" y="552"/>
                    <a:pt x="45" y="552"/>
                  </a:cubicBezTo>
                  <a:cubicBezTo>
                    <a:pt x="44" y="557"/>
                    <a:pt x="42" y="561"/>
                    <a:pt x="41" y="565"/>
                  </a:cubicBezTo>
                  <a:close/>
                  <a:moveTo>
                    <a:pt x="264" y="564"/>
                  </a:moveTo>
                  <a:cubicBezTo>
                    <a:pt x="263" y="560"/>
                    <a:pt x="261" y="555"/>
                    <a:pt x="260" y="551"/>
                  </a:cubicBezTo>
                  <a:cubicBezTo>
                    <a:pt x="265" y="549"/>
                    <a:pt x="265" y="549"/>
                    <a:pt x="265" y="549"/>
                  </a:cubicBezTo>
                  <a:cubicBezTo>
                    <a:pt x="267" y="553"/>
                    <a:pt x="269" y="558"/>
                    <a:pt x="270" y="562"/>
                  </a:cubicBezTo>
                  <a:lnTo>
                    <a:pt x="264" y="564"/>
                  </a:lnTo>
                  <a:close/>
                  <a:moveTo>
                    <a:pt x="257" y="544"/>
                  </a:moveTo>
                  <a:cubicBezTo>
                    <a:pt x="255" y="540"/>
                    <a:pt x="254" y="536"/>
                    <a:pt x="251" y="532"/>
                  </a:cubicBezTo>
                  <a:cubicBezTo>
                    <a:pt x="257" y="529"/>
                    <a:pt x="257" y="529"/>
                    <a:pt x="257" y="529"/>
                  </a:cubicBezTo>
                  <a:cubicBezTo>
                    <a:pt x="259" y="533"/>
                    <a:pt x="261" y="538"/>
                    <a:pt x="263" y="542"/>
                  </a:cubicBezTo>
                  <a:lnTo>
                    <a:pt x="257" y="544"/>
                  </a:lnTo>
                  <a:close/>
                  <a:moveTo>
                    <a:pt x="248" y="526"/>
                  </a:moveTo>
                  <a:cubicBezTo>
                    <a:pt x="246" y="522"/>
                    <a:pt x="244" y="517"/>
                    <a:pt x="242" y="513"/>
                  </a:cubicBezTo>
                  <a:cubicBezTo>
                    <a:pt x="247" y="510"/>
                    <a:pt x="247" y="510"/>
                    <a:pt x="247" y="510"/>
                  </a:cubicBezTo>
                  <a:cubicBezTo>
                    <a:pt x="250" y="514"/>
                    <a:pt x="252" y="518"/>
                    <a:pt x="254" y="523"/>
                  </a:cubicBezTo>
                  <a:lnTo>
                    <a:pt x="248" y="526"/>
                  </a:lnTo>
                  <a:close/>
                  <a:moveTo>
                    <a:pt x="238" y="507"/>
                  </a:moveTo>
                  <a:cubicBezTo>
                    <a:pt x="236" y="504"/>
                    <a:pt x="233" y="500"/>
                    <a:pt x="231" y="496"/>
                  </a:cubicBezTo>
                  <a:cubicBezTo>
                    <a:pt x="236" y="492"/>
                    <a:pt x="236" y="492"/>
                    <a:pt x="236" y="492"/>
                  </a:cubicBezTo>
                  <a:cubicBezTo>
                    <a:pt x="239" y="496"/>
                    <a:pt x="241" y="500"/>
                    <a:pt x="244" y="504"/>
                  </a:cubicBezTo>
                  <a:lnTo>
                    <a:pt x="238" y="507"/>
                  </a:lnTo>
                  <a:close/>
                  <a:moveTo>
                    <a:pt x="227" y="490"/>
                  </a:moveTo>
                  <a:cubicBezTo>
                    <a:pt x="224" y="486"/>
                    <a:pt x="221" y="483"/>
                    <a:pt x="218" y="479"/>
                  </a:cubicBezTo>
                  <a:cubicBezTo>
                    <a:pt x="224" y="475"/>
                    <a:pt x="224" y="475"/>
                    <a:pt x="224" y="475"/>
                  </a:cubicBezTo>
                  <a:cubicBezTo>
                    <a:pt x="226" y="479"/>
                    <a:pt x="229" y="483"/>
                    <a:pt x="232" y="486"/>
                  </a:cubicBezTo>
                  <a:lnTo>
                    <a:pt x="227" y="490"/>
                  </a:lnTo>
                  <a:close/>
                  <a:moveTo>
                    <a:pt x="214" y="473"/>
                  </a:moveTo>
                  <a:cubicBezTo>
                    <a:pt x="211" y="470"/>
                    <a:pt x="209" y="466"/>
                    <a:pt x="206" y="462"/>
                  </a:cubicBezTo>
                  <a:cubicBezTo>
                    <a:pt x="211" y="458"/>
                    <a:pt x="211" y="458"/>
                    <a:pt x="211" y="458"/>
                  </a:cubicBezTo>
                  <a:cubicBezTo>
                    <a:pt x="214" y="462"/>
                    <a:pt x="217" y="466"/>
                    <a:pt x="219" y="469"/>
                  </a:cubicBezTo>
                  <a:lnTo>
                    <a:pt x="214" y="473"/>
                  </a:lnTo>
                  <a:close/>
                  <a:moveTo>
                    <a:pt x="201" y="457"/>
                  </a:moveTo>
                  <a:cubicBezTo>
                    <a:pt x="199" y="453"/>
                    <a:pt x="196" y="449"/>
                    <a:pt x="193" y="446"/>
                  </a:cubicBezTo>
                  <a:cubicBezTo>
                    <a:pt x="198" y="442"/>
                    <a:pt x="198" y="442"/>
                    <a:pt x="198" y="442"/>
                  </a:cubicBezTo>
                  <a:cubicBezTo>
                    <a:pt x="201" y="445"/>
                    <a:pt x="204" y="449"/>
                    <a:pt x="206" y="453"/>
                  </a:cubicBezTo>
                  <a:lnTo>
                    <a:pt x="201" y="457"/>
                  </a:lnTo>
                  <a:close/>
                  <a:moveTo>
                    <a:pt x="188" y="440"/>
                  </a:moveTo>
                  <a:cubicBezTo>
                    <a:pt x="185" y="437"/>
                    <a:pt x="182" y="433"/>
                    <a:pt x="179" y="430"/>
                  </a:cubicBezTo>
                  <a:cubicBezTo>
                    <a:pt x="184" y="426"/>
                    <a:pt x="184" y="426"/>
                    <a:pt x="184" y="426"/>
                  </a:cubicBezTo>
                  <a:cubicBezTo>
                    <a:pt x="187" y="429"/>
                    <a:pt x="190" y="433"/>
                    <a:pt x="193" y="436"/>
                  </a:cubicBezTo>
                  <a:lnTo>
                    <a:pt x="188" y="440"/>
                  </a:lnTo>
                  <a:close/>
                  <a:moveTo>
                    <a:pt x="175" y="425"/>
                  </a:moveTo>
                  <a:cubicBezTo>
                    <a:pt x="172" y="421"/>
                    <a:pt x="169" y="417"/>
                    <a:pt x="166" y="414"/>
                  </a:cubicBezTo>
                  <a:cubicBezTo>
                    <a:pt x="170" y="410"/>
                    <a:pt x="170" y="410"/>
                    <a:pt x="170" y="410"/>
                  </a:cubicBezTo>
                  <a:cubicBezTo>
                    <a:pt x="173" y="413"/>
                    <a:pt x="176" y="417"/>
                    <a:pt x="180" y="420"/>
                  </a:cubicBezTo>
                  <a:lnTo>
                    <a:pt x="175" y="425"/>
                  </a:lnTo>
                  <a:close/>
                  <a:moveTo>
                    <a:pt x="161" y="409"/>
                  </a:moveTo>
                  <a:cubicBezTo>
                    <a:pt x="158" y="405"/>
                    <a:pt x="155" y="402"/>
                    <a:pt x="152" y="398"/>
                  </a:cubicBezTo>
                  <a:cubicBezTo>
                    <a:pt x="156" y="394"/>
                    <a:pt x="156" y="394"/>
                    <a:pt x="156" y="394"/>
                  </a:cubicBezTo>
                  <a:cubicBezTo>
                    <a:pt x="159" y="398"/>
                    <a:pt x="163" y="401"/>
                    <a:pt x="166" y="405"/>
                  </a:cubicBezTo>
                  <a:lnTo>
                    <a:pt x="161" y="409"/>
                  </a:lnTo>
                  <a:close/>
                  <a:moveTo>
                    <a:pt x="147" y="393"/>
                  </a:moveTo>
                  <a:cubicBezTo>
                    <a:pt x="144" y="390"/>
                    <a:pt x="141" y="386"/>
                    <a:pt x="138" y="383"/>
                  </a:cubicBezTo>
                  <a:cubicBezTo>
                    <a:pt x="142" y="379"/>
                    <a:pt x="142" y="379"/>
                    <a:pt x="142" y="379"/>
                  </a:cubicBezTo>
                  <a:cubicBezTo>
                    <a:pt x="145" y="382"/>
                    <a:pt x="148" y="385"/>
                    <a:pt x="152" y="389"/>
                  </a:cubicBezTo>
                  <a:lnTo>
                    <a:pt x="147" y="393"/>
                  </a:lnTo>
                  <a:close/>
                  <a:moveTo>
                    <a:pt x="133" y="378"/>
                  </a:moveTo>
                  <a:cubicBezTo>
                    <a:pt x="123" y="367"/>
                    <a:pt x="123" y="367"/>
                    <a:pt x="123" y="367"/>
                  </a:cubicBezTo>
                  <a:cubicBezTo>
                    <a:pt x="128" y="363"/>
                    <a:pt x="128" y="363"/>
                    <a:pt x="128" y="363"/>
                  </a:cubicBezTo>
                  <a:cubicBezTo>
                    <a:pt x="137" y="373"/>
                    <a:pt x="137" y="373"/>
                    <a:pt x="137" y="373"/>
                  </a:cubicBezTo>
                  <a:lnTo>
                    <a:pt x="133" y="378"/>
                  </a:lnTo>
                  <a:close/>
                  <a:moveTo>
                    <a:pt x="119" y="362"/>
                  </a:moveTo>
                  <a:cubicBezTo>
                    <a:pt x="109" y="352"/>
                    <a:pt x="109" y="352"/>
                    <a:pt x="109" y="352"/>
                  </a:cubicBezTo>
                  <a:cubicBezTo>
                    <a:pt x="114" y="348"/>
                    <a:pt x="114" y="348"/>
                    <a:pt x="114" y="348"/>
                  </a:cubicBezTo>
                  <a:cubicBezTo>
                    <a:pt x="123" y="358"/>
                    <a:pt x="123" y="358"/>
                    <a:pt x="123" y="358"/>
                  </a:cubicBezTo>
                  <a:lnTo>
                    <a:pt x="119" y="362"/>
                  </a:lnTo>
                  <a:close/>
                  <a:moveTo>
                    <a:pt x="104" y="347"/>
                  </a:moveTo>
                  <a:cubicBezTo>
                    <a:pt x="101" y="343"/>
                    <a:pt x="98" y="340"/>
                    <a:pt x="95" y="336"/>
                  </a:cubicBezTo>
                  <a:cubicBezTo>
                    <a:pt x="100" y="332"/>
                    <a:pt x="100" y="332"/>
                    <a:pt x="100" y="332"/>
                  </a:cubicBezTo>
                  <a:cubicBezTo>
                    <a:pt x="103" y="335"/>
                    <a:pt x="106" y="339"/>
                    <a:pt x="109" y="342"/>
                  </a:cubicBezTo>
                  <a:lnTo>
                    <a:pt x="104" y="347"/>
                  </a:lnTo>
                  <a:close/>
                  <a:moveTo>
                    <a:pt x="90" y="331"/>
                  </a:moveTo>
                  <a:cubicBezTo>
                    <a:pt x="87" y="328"/>
                    <a:pt x="84" y="324"/>
                    <a:pt x="81" y="320"/>
                  </a:cubicBezTo>
                  <a:cubicBezTo>
                    <a:pt x="86" y="316"/>
                    <a:pt x="86" y="316"/>
                    <a:pt x="86" y="316"/>
                  </a:cubicBezTo>
                  <a:cubicBezTo>
                    <a:pt x="89" y="320"/>
                    <a:pt x="92" y="323"/>
                    <a:pt x="95" y="327"/>
                  </a:cubicBezTo>
                  <a:lnTo>
                    <a:pt x="90" y="331"/>
                  </a:lnTo>
                  <a:close/>
                  <a:moveTo>
                    <a:pt x="76" y="315"/>
                  </a:moveTo>
                  <a:cubicBezTo>
                    <a:pt x="73" y="312"/>
                    <a:pt x="70" y="308"/>
                    <a:pt x="67" y="304"/>
                  </a:cubicBezTo>
                  <a:cubicBezTo>
                    <a:pt x="72" y="300"/>
                    <a:pt x="72" y="300"/>
                    <a:pt x="72" y="300"/>
                  </a:cubicBezTo>
                  <a:cubicBezTo>
                    <a:pt x="75" y="304"/>
                    <a:pt x="78" y="307"/>
                    <a:pt x="81" y="311"/>
                  </a:cubicBezTo>
                  <a:lnTo>
                    <a:pt x="76" y="315"/>
                  </a:lnTo>
                  <a:close/>
                  <a:moveTo>
                    <a:pt x="63" y="299"/>
                  </a:moveTo>
                  <a:cubicBezTo>
                    <a:pt x="60" y="295"/>
                    <a:pt x="57" y="292"/>
                    <a:pt x="54" y="288"/>
                  </a:cubicBezTo>
                  <a:cubicBezTo>
                    <a:pt x="59" y="284"/>
                    <a:pt x="59" y="284"/>
                    <a:pt x="59" y="284"/>
                  </a:cubicBezTo>
                  <a:cubicBezTo>
                    <a:pt x="62" y="288"/>
                    <a:pt x="65" y="291"/>
                    <a:pt x="68" y="295"/>
                  </a:cubicBezTo>
                  <a:lnTo>
                    <a:pt x="63" y="299"/>
                  </a:lnTo>
                  <a:close/>
                  <a:moveTo>
                    <a:pt x="50" y="282"/>
                  </a:moveTo>
                  <a:cubicBezTo>
                    <a:pt x="47" y="278"/>
                    <a:pt x="45" y="275"/>
                    <a:pt x="42" y="271"/>
                  </a:cubicBezTo>
                  <a:cubicBezTo>
                    <a:pt x="47" y="267"/>
                    <a:pt x="47" y="267"/>
                    <a:pt x="47" y="267"/>
                  </a:cubicBezTo>
                  <a:cubicBezTo>
                    <a:pt x="50" y="271"/>
                    <a:pt x="52" y="275"/>
                    <a:pt x="55" y="278"/>
                  </a:cubicBezTo>
                  <a:lnTo>
                    <a:pt x="50" y="282"/>
                  </a:lnTo>
                  <a:close/>
                  <a:moveTo>
                    <a:pt x="38" y="265"/>
                  </a:moveTo>
                  <a:cubicBezTo>
                    <a:pt x="35" y="261"/>
                    <a:pt x="33" y="257"/>
                    <a:pt x="31" y="253"/>
                  </a:cubicBezTo>
                  <a:cubicBezTo>
                    <a:pt x="36" y="250"/>
                    <a:pt x="36" y="250"/>
                    <a:pt x="36" y="250"/>
                  </a:cubicBezTo>
                  <a:cubicBezTo>
                    <a:pt x="38" y="253"/>
                    <a:pt x="41" y="257"/>
                    <a:pt x="43" y="261"/>
                  </a:cubicBezTo>
                  <a:lnTo>
                    <a:pt x="38" y="265"/>
                  </a:lnTo>
                  <a:close/>
                  <a:moveTo>
                    <a:pt x="27" y="247"/>
                  </a:moveTo>
                  <a:cubicBezTo>
                    <a:pt x="25" y="243"/>
                    <a:pt x="22" y="238"/>
                    <a:pt x="20" y="234"/>
                  </a:cubicBezTo>
                  <a:cubicBezTo>
                    <a:pt x="26" y="231"/>
                    <a:pt x="26" y="231"/>
                    <a:pt x="26" y="231"/>
                  </a:cubicBezTo>
                  <a:cubicBezTo>
                    <a:pt x="28" y="235"/>
                    <a:pt x="30" y="240"/>
                    <a:pt x="32" y="244"/>
                  </a:cubicBezTo>
                  <a:lnTo>
                    <a:pt x="27" y="247"/>
                  </a:lnTo>
                  <a:close/>
                  <a:moveTo>
                    <a:pt x="17" y="228"/>
                  </a:moveTo>
                  <a:cubicBezTo>
                    <a:pt x="15" y="223"/>
                    <a:pt x="13" y="219"/>
                    <a:pt x="12" y="215"/>
                  </a:cubicBezTo>
                  <a:cubicBezTo>
                    <a:pt x="18" y="212"/>
                    <a:pt x="18" y="212"/>
                    <a:pt x="18" y="212"/>
                  </a:cubicBezTo>
                  <a:cubicBezTo>
                    <a:pt x="19" y="217"/>
                    <a:pt x="21" y="221"/>
                    <a:pt x="23" y="225"/>
                  </a:cubicBezTo>
                  <a:lnTo>
                    <a:pt x="17" y="228"/>
                  </a:lnTo>
                  <a:close/>
                  <a:moveTo>
                    <a:pt x="9" y="208"/>
                  </a:moveTo>
                  <a:cubicBezTo>
                    <a:pt x="8" y="204"/>
                    <a:pt x="7" y="199"/>
                    <a:pt x="5" y="194"/>
                  </a:cubicBezTo>
                  <a:cubicBezTo>
                    <a:pt x="11" y="193"/>
                    <a:pt x="11" y="193"/>
                    <a:pt x="11" y="193"/>
                  </a:cubicBezTo>
                  <a:cubicBezTo>
                    <a:pt x="13" y="197"/>
                    <a:pt x="14" y="202"/>
                    <a:pt x="15" y="206"/>
                  </a:cubicBezTo>
                  <a:lnTo>
                    <a:pt x="9" y="208"/>
                  </a:lnTo>
                  <a:close/>
                  <a:moveTo>
                    <a:pt x="483" y="203"/>
                  </a:moveTo>
                  <a:cubicBezTo>
                    <a:pt x="482" y="199"/>
                    <a:pt x="480" y="194"/>
                    <a:pt x="479" y="190"/>
                  </a:cubicBezTo>
                  <a:cubicBezTo>
                    <a:pt x="485" y="188"/>
                    <a:pt x="485" y="188"/>
                    <a:pt x="485" y="188"/>
                  </a:cubicBezTo>
                  <a:cubicBezTo>
                    <a:pt x="486" y="192"/>
                    <a:pt x="488" y="197"/>
                    <a:pt x="489" y="201"/>
                  </a:cubicBezTo>
                  <a:lnTo>
                    <a:pt x="483" y="203"/>
                  </a:lnTo>
                  <a:close/>
                  <a:moveTo>
                    <a:pt x="4" y="188"/>
                  </a:moveTo>
                  <a:cubicBezTo>
                    <a:pt x="3" y="183"/>
                    <a:pt x="2" y="178"/>
                    <a:pt x="1" y="173"/>
                  </a:cubicBezTo>
                  <a:cubicBezTo>
                    <a:pt x="7" y="173"/>
                    <a:pt x="7" y="173"/>
                    <a:pt x="7" y="173"/>
                  </a:cubicBezTo>
                  <a:cubicBezTo>
                    <a:pt x="8" y="177"/>
                    <a:pt x="9" y="182"/>
                    <a:pt x="10" y="186"/>
                  </a:cubicBezTo>
                  <a:lnTo>
                    <a:pt x="4" y="188"/>
                  </a:lnTo>
                  <a:close/>
                  <a:moveTo>
                    <a:pt x="476" y="184"/>
                  </a:moveTo>
                  <a:cubicBezTo>
                    <a:pt x="474" y="179"/>
                    <a:pt x="472" y="175"/>
                    <a:pt x="470" y="171"/>
                  </a:cubicBezTo>
                  <a:cubicBezTo>
                    <a:pt x="476" y="168"/>
                    <a:pt x="476" y="168"/>
                    <a:pt x="476" y="168"/>
                  </a:cubicBezTo>
                  <a:cubicBezTo>
                    <a:pt x="478" y="172"/>
                    <a:pt x="480" y="177"/>
                    <a:pt x="482" y="181"/>
                  </a:cubicBezTo>
                  <a:lnTo>
                    <a:pt x="476" y="184"/>
                  </a:lnTo>
                  <a:close/>
                  <a:moveTo>
                    <a:pt x="0" y="166"/>
                  </a:moveTo>
                  <a:cubicBezTo>
                    <a:pt x="0" y="162"/>
                    <a:pt x="0" y="157"/>
                    <a:pt x="0" y="152"/>
                  </a:cubicBezTo>
                  <a:cubicBezTo>
                    <a:pt x="6" y="152"/>
                    <a:pt x="6" y="152"/>
                    <a:pt x="6" y="152"/>
                  </a:cubicBezTo>
                  <a:cubicBezTo>
                    <a:pt x="6" y="157"/>
                    <a:pt x="6" y="161"/>
                    <a:pt x="7" y="166"/>
                  </a:cubicBezTo>
                  <a:lnTo>
                    <a:pt x="0" y="166"/>
                  </a:lnTo>
                  <a:close/>
                  <a:moveTo>
                    <a:pt x="467" y="165"/>
                  </a:moveTo>
                  <a:cubicBezTo>
                    <a:pt x="465" y="161"/>
                    <a:pt x="462" y="157"/>
                    <a:pt x="460" y="153"/>
                  </a:cubicBezTo>
                  <a:cubicBezTo>
                    <a:pt x="465" y="150"/>
                    <a:pt x="465" y="150"/>
                    <a:pt x="465" y="150"/>
                  </a:cubicBezTo>
                  <a:cubicBezTo>
                    <a:pt x="468" y="154"/>
                    <a:pt x="470" y="158"/>
                    <a:pt x="473" y="162"/>
                  </a:cubicBezTo>
                  <a:lnTo>
                    <a:pt x="467" y="165"/>
                  </a:lnTo>
                  <a:close/>
                  <a:moveTo>
                    <a:pt x="456" y="147"/>
                  </a:moveTo>
                  <a:cubicBezTo>
                    <a:pt x="454" y="144"/>
                    <a:pt x="451" y="140"/>
                    <a:pt x="448" y="136"/>
                  </a:cubicBezTo>
                  <a:cubicBezTo>
                    <a:pt x="453" y="132"/>
                    <a:pt x="453" y="132"/>
                    <a:pt x="453" y="132"/>
                  </a:cubicBezTo>
                  <a:cubicBezTo>
                    <a:pt x="456" y="136"/>
                    <a:pt x="459" y="140"/>
                    <a:pt x="461" y="144"/>
                  </a:cubicBezTo>
                  <a:lnTo>
                    <a:pt x="456" y="147"/>
                  </a:lnTo>
                  <a:close/>
                  <a:moveTo>
                    <a:pt x="6" y="145"/>
                  </a:moveTo>
                  <a:cubicBezTo>
                    <a:pt x="0" y="145"/>
                    <a:pt x="0" y="145"/>
                    <a:pt x="0" y="145"/>
                  </a:cubicBezTo>
                  <a:cubicBezTo>
                    <a:pt x="0" y="141"/>
                    <a:pt x="0" y="137"/>
                    <a:pt x="0" y="133"/>
                  </a:cubicBezTo>
                  <a:cubicBezTo>
                    <a:pt x="1" y="131"/>
                    <a:pt x="1" y="131"/>
                    <a:pt x="1" y="131"/>
                  </a:cubicBezTo>
                  <a:cubicBezTo>
                    <a:pt x="7" y="132"/>
                    <a:pt x="7" y="132"/>
                    <a:pt x="7" y="132"/>
                  </a:cubicBezTo>
                  <a:cubicBezTo>
                    <a:pt x="7" y="134"/>
                    <a:pt x="7" y="134"/>
                    <a:pt x="7" y="134"/>
                  </a:cubicBezTo>
                  <a:cubicBezTo>
                    <a:pt x="6" y="138"/>
                    <a:pt x="6" y="141"/>
                    <a:pt x="6" y="145"/>
                  </a:cubicBezTo>
                  <a:close/>
                  <a:moveTo>
                    <a:pt x="444" y="131"/>
                  </a:moveTo>
                  <a:cubicBezTo>
                    <a:pt x="441" y="127"/>
                    <a:pt x="438" y="123"/>
                    <a:pt x="435" y="120"/>
                  </a:cubicBezTo>
                  <a:cubicBezTo>
                    <a:pt x="440" y="116"/>
                    <a:pt x="440" y="116"/>
                    <a:pt x="440" y="116"/>
                  </a:cubicBezTo>
                  <a:cubicBezTo>
                    <a:pt x="443" y="119"/>
                    <a:pt x="446" y="123"/>
                    <a:pt x="449" y="127"/>
                  </a:cubicBezTo>
                  <a:lnTo>
                    <a:pt x="444" y="131"/>
                  </a:lnTo>
                  <a:close/>
                  <a:moveTo>
                    <a:pt x="8" y="125"/>
                  </a:moveTo>
                  <a:cubicBezTo>
                    <a:pt x="1" y="124"/>
                    <a:pt x="1" y="124"/>
                    <a:pt x="1" y="124"/>
                  </a:cubicBezTo>
                  <a:cubicBezTo>
                    <a:pt x="2" y="119"/>
                    <a:pt x="3" y="114"/>
                    <a:pt x="4" y="110"/>
                  </a:cubicBezTo>
                  <a:cubicBezTo>
                    <a:pt x="10" y="111"/>
                    <a:pt x="10" y="111"/>
                    <a:pt x="10" y="111"/>
                  </a:cubicBezTo>
                  <a:cubicBezTo>
                    <a:pt x="9" y="116"/>
                    <a:pt x="8" y="120"/>
                    <a:pt x="8" y="125"/>
                  </a:cubicBezTo>
                  <a:close/>
                  <a:moveTo>
                    <a:pt x="431" y="115"/>
                  </a:moveTo>
                  <a:cubicBezTo>
                    <a:pt x="427" y="111"/>
                    <a:pt x="424" y="108"/>
                    <a:pt x="421" y="105"/>
                  </a:cubicBezTo>
                  <a:cubicBezTo>
                    <a:pt x="425" y="100"/>
                    <a:pt x="425" y="100"/>
                    <a:pt x="425" y="100"/>
                  </a:cubicBezTo>
                  <a:cubicBezTo>
                    <a:pt x="429" y="104"/>
                    <a:pt x="432" y="107"/>
                    <a:pt x="435" y="110"/>
                  </a:cubicBezTo>
                  <a:lnTo>
                    <a:pt x="431" y="115"/>
                  </a:lnTo>
                  <a:close/>
                  <a:moveTo>
                    <a:pt x="12" y="105"/>
                  </a:moveTo>
                  <a:cubicBezTo>
                    <a:pt x="6" y="103"/>
                    <a:pt x="6" y="103"/>
                    <a:pt x="6" y="103"/>
                  </a:cubicBezTo>
                  <a:cubicBezTo>
                    <a:pt x="8" y="98"/>
                    <a:pt x="9" y="94"/>
                    <a:pt x="11" y="89"/>
                  </a:cubicBezTo>
                  <a:cubicBezTo>
                    <a:pt x="17" y="92"/>
                    <a:pt x="17" y="92"/>
                    <a:pt x="17" y="92"/>
                  </a:cubicBezTo>
                  <a:cubicBezTo>
                    <a:pt x="15" y="96"/>
                    <a:pt x="14" y="100"/>
                    <a:pt x="12" y="105"/>
                  </a:cubicBezTo>
                  <a:close/>
                  <a:moveTo>
                    <a:pt x="416" y="100"/>
                  </a:moveTo>
                  <a:cubicBezTo>
                    <a:pt x="413" y="97"/>
                    <a:pt x="409" y="94"/>
                    <a:pt x="406" y="90"/>
                  </a:cubicBezTo>
                  <a:cubicBezTo>
                    <a:pt x="410" y="86"/>
                    <a:pt x="410" y="86"/>
                    <a:pt x="410" y="86"/>
                  </a:cubicBezTo>
                  <a:cubicBezTo>
                    <a:pt x="414" y="89"/>
                    <a:pt x="417" y="92"/>
                    <a:pt x="420" y="95"/>
                  </a:cubicBezTo>
                  <a:lnTo>
                    <a:pt x="416" y="100"/>
                  </a:lnTo>
                  <a:close/>
                  <a:moveTo>
                    <a:pt x="401" y="86"/>
                  </a:moveTo>
                  <a:cubicBezTo>
                    <a:pt x="397" y="83"/>
                    <a:pt x="393" y="80"/>
                    <a:pt x="390" y="77"/>
                  </a:cubicBezTo>
                  <a:cubicBezTo>
                    <a:pt x="394" y="72"/>
                    <a:pt x="394" y="72"/>
                    <a:pt x="394" y="72"/>
                  </a:cubicBezTo>
                  <a:cubicBezTo>
                    <a:pt x="397" y="75"/>
                    <a:pt x="401" y="78"/>
                    <a:pt x="405" y="81"/>
                  </a:cubicBezTo>
                  <a:lnTo>
                    <a:pt x="401" y="86"/>
                  </a:lnTo>
                  <a:close/>
                  <a:moveTo>
                    <a:pt x="20" y="86"/>
                  </a:moveTo>
                  <a:cubicBezTo>
                    <a:pt x="14" y="83"/>
                    <a:pt x="14" y="83"/>
                    <a:pt x="14" y="83"/>
                  </a:cubicBezTo>
                  <a:cubicBezTo>
                    <a:pt x="16" y="79"/>
                    <a:pt x="18" y="74"/>
                    <a:pt x="21" y="70"/>
                  </a:cubicBezTo>
                  <a:cubicBezTo>
                    <a:pt x="26" y="74"/>
                    <a:pt x="26" y="74"/>
                    <a:pt x="26" y="74"/>
                  </a:cubicBezTo>
                  <a:cubicBezTo>
                    <a:pt x="24" y="78"/>
                    <a:pt x="22" y="82"/>
                    <a:pt x="20" y="86"/>
                  </a:cubicBezTo>
                  <a:close/>
                  <a:moveTo>
                    <a:pt x="384" y="73"/>
                  </a:moveTo>
                  <a:cubicBezTo>
                    <a:pt x="381" y="70"/>
                    <a:pt x="377" y="68"/>
                    <a:pt x="373" y="65"/>
                  </a:cubicBezTo>
                  <a:cubicBezTo>
                    <a:pt x="376" y="60"/>
                    <a:pt x="376" y="60"/>
                    <a:pt x="376" y="60"/>
                  </a:cubicBezTo>
                  <a:cubicBezTo>
                    <a:pt x="380" y="63"/>
                    <a:pt x="384" y="65"/>
                    <a:pt x="388" y="68"/>
                  </a:cubicBezTo>
                  <a:lnTo>
                    <a:pt x="384" y="73"/>
                  </a:lnTo>
                  <a:close/>
                  <a:moveTo>
                    <a:pt x="30" y="68"/>
                  </a:moveTo>
                  <a:cubicBezTo>
                    <a:pt x="25" y="65"/>
                    <a:pt x="25" y="65"/>
                    <a:pt x="25" y="65"/>
                  </a:cubicBezTo>
                  <a:cubicBezTo>
                    <a:pt x="28" y="61"/>
                    <a:pt x="31" y="57"/>
                    <a:pt x="34" y="53"/>
                  </a:cubicBezTo>
                  <a:cubicBezTo>
                    <a:pt x="39" y="58"/>
                    <a:pt x="39" y="58"/>
                    <a:pt x="39" y="58"/>
                  </a:cubicBezTo>
                  <a:cubicBezTo>
                    <a:pt x="36" y="61"/>
                    <a:pt x="33" y="65"/>
                    <a:pt x="30" y="68"/>
                  </a:cubicBezTo>
                  <a:close/>
                  <a:moveTo>
                    <a:pt x="367" y="61"/>
                  </a:moveTo>
                  <a:cubicBezTo>
                    <a:pt x="363" y="59"/>
                    <a:pt x="359" y="56"/>
                    <a:pt x="355" y="54"/>
                  </a:cubicBezTo>
                  <a:cubicBezTo>
                    <a:pt x="358" y="49"/>
                    <a:pt x="358" y="49"/>
                    <a:pt x="358" y="49"/>
                  </a:cubicBezTo>
                  <a:cubicBezTo>
                    <a:pt x="363" y="51"/>
                    <a:pt x="367" y="53"/>
                    <a:pt x="370" y="56"/>
                  </a:cubicBezTo>
                  <a:lnTo>
                    <a:pt x="367" y="61"/>
                  </a:lnTo>
                  <a:close/>
                  <a:moveTo>
                    <a:pt x="44" y="53"/>
                  </a:moveTo>
                  <a:cubicBezTo>
                    <a:pt x="39" y="48"/>
                    <a:pt x="39" y="48"/>
                    <a:pt x="39" y="48"/>
                  </a:cubicBezTo>
                  <a:cubicBezTo>
                    <a:pt x="42" y="45"/>
                    <a:pt x="46" y="42"/>
                    <a:pt x="50" y="39"/>
                  </a:cubicBezTo>
                  <a:cubicBezTo>
                    <a:pt x="54" y="44"/>
                    <a:pt x="54" y="44"/>
                    <a:pt x="54" y="44"/>
                  </a:cubicBezTo>
                  <a:cubicBezTo>
                    <a:pt x="50" y="46"/>
                    <a:pt x="47" y="50"/>
                    <a:pt x="44" y="53"/>
                  </a:cubicBezTo>
                  <a:close/>
                  <a:moveTo>
                    <a:pt x="349" y="51"/>
                  </a:moveTo>
                  <a:cubicBezTo>
                    <a:pt x="345" y="48"/>
                    <a:pt x="341" y="46"/>
                    <a:pt x="337" y="44"/>
                  </a:cubicBezTo>
                  <a:cubicBezTo>
                    <a:pt x="340" y="38"/>
                    <a:pt x="340" y="38"/>
                    <a:pt x="340" y="38"/>
                  </a:cubicBezTo>
                  <a:cubicBezTo>
                    <a:pt x="344" y="41"/>
                    <a:pt x="348" y="43"/>
                    <a:pt x="352" y="45"/>
                  </a:cubicBezTo>
                  <a:lnTo>
                    <a:pt x="349" y="51"/>
                  </a:lnTo>
                  <a:close/>
                  <a:moveTo>
                    <a:pt x="331" y="41"/>
                  </a:moveTo>
                  <a:cubicBezTo>
                    <a:pt x="327" y="39"/>
                    <a:pt x="322" y="37"/>
                    <a:pt x="318" y="35"/>
                  </a:cubicBezTo>
                  <a:cubicBezTo>
                    <a:pt x="321" y="29"/>
                    <a:pt x="321" y="29"/>
                    <a:pt x="321" y="29"/>
                  </a:cubicBezTo>
                  <a:cubicBezTo>
                    <a:pt x="325" y="31"/>
                    <a:pt x="329" y="33"/>
                    <a:pt x="334" y="35"/>
                  </a:cubicBezTo>
                  <a:lnTo>
                    <a:pt x="331" y="41"/>
                  </a:lnTo>
                  <a:close/>
                  <a:moveTo>
                    <a:pt x="59" y="39"/>
                  </a:moveTo>
                  <a:cubicBezTo>
                    <a:pt x="55" y="34"/>
                    <a:pt x="55" y="34"/>
                    <a:pt x="55" y="34"/>
                  </a:cubicBezTo>
                  <a:cubicBezTo>
                    <a:pt x="59" y="32"/>
                    <a:pt x="63" y="29"/>
                    <a:pt x="67" y="26"/>
                  </a:cubicBezTo>
                  <a:cubicBezTo>
                    <a:pt x="71" y="32"/>
                    <a:pt x="71" y="32"/>
                    <a:pt x="71" y="32"/>
                  </a:cubicBezTo>
                  <a:cubicBezTo>
                    <a:pt x="67" y="34"/>
                    <a:pt x="63" y="37"/>
                    <a:pt x="59" y="39"/>
                  </a:cubicBezTo>
                  <a:close/>
                  <a:moveTo>
                    <a:pt x="312" y="32"/>
                  </a:moveTo>
                  <a:cubicBezTo>
                    <a:pt x="308" y="31"/>
                    <a:pt x="303" y="29"/>
                    <a:pt x="299" y="27"/>
                  </a:cubicBezTo>
                  <a:cubicBezTo>
                    <a:pt x="301" y="21"/>
                    <a:pt x="301" y="21"/>
                    <a:pt x="301" y="21"/>
                  </a:cubicBezTo>
                  <a:cubicBezTo>
                    <a:pt x="305" y="23"/>
                    <a:pt x="310" y="25"/>
                    <a:pt x="314" y="27"/>
                  </a:cubicBezTo>
                  <a:lnTo>
                    <a:pt x="312" y="32"/>
                  </a:lnTo>
                  <a:close/>
                  <a:moveTo>
                    <a:pt x="77" y="28"/>
                  </a:moveTo>
                  <a:cubicBezTo>
                    <a:pt x="74" y="23"/>
                    <a:pt x="74" y="23"/>
                    <a:pt x="74" y="23"/>
                  </a:cubicBezTo>
                  <a:cubicBezTo>
                    <a:pt x="78" y="21"/>
                    <a:pt x="82" y="19"/>
                    <a:pt x="86" y="17"/>
                  </a:cubicBezTo>
                  <a:cubicBezTo>
                    <a:pt x="89" y="22"/>
                    <a:pt x="89" y="22"/>
                    <a:pt x="89" y="22"/>
                  </a:cubicBezTo>
                  <a:cubicBezTo>
                    <a:pt x="85" y="24"/>
                    <a:pt x="80" y="26"/>
                    <a:pt x="77" y="28"/>
                  </a:cubicBezTo>
                  <a:close/>
                  <a:moveTo>
                    <a:pt x="292" y="25"/>
                  </a:moveTo>
                  <a:cubicBezTo>
                    <a:pt x="288" y="24"/>
                    <a:pt x="284" y="22"/>
                    <a:pt x="279" y="21"/>
                  </a:cubicBezTo>
                  <a:cubicBezTo>
                    <a:pt x="281" y="15"/>
                    <a:pt x="281" y="15"/>
                    <a:pt x="281" y="15"/>
                  </a:cubicBezTo>
                  <a:cubicBezTo>
                    <a:pt x="285" y="16"/>
                    <a:pt x="290" y="18"/>
                    <a:pt x="294" y="19"/>
                  </a:cubicBezTo>
                  <a:lnTo>
                    <a:pt x="292" y="25"/>
                  </a:lnTo>
                  <a:close/>
                  <a:moveTo>
                    <a:pt x="95" y="20"/>
                  </a:moveTo>
                  <a:cubicBezTo>
                    <a:pt x="93" y="14"/>
                    <a:pt x="93" y="14"/>
                    <a:pt x="93" y="14"/>
                  </a:cubicBezTo>
                  <a:cubicBezTo>
                    <a:pt x="97" y="12"/>
                    <a:pt x="102" y="11"/>
                    <a:pt x="106" y="9"/>
                  </a:cubicBezTo>
                  <a:cubicBezTo>
                    <a:pt x="108" y="15"/>
                    <a:pt x="108" y="15"/>
                    <a:pt x="108" y="15"/>
                  </a:cubicBezTo>
                  <a:cubicBezTo>
                    <a:pt x="104" y="17"/>
                    <a:pt x="99" y="18"/>
                    <a:pt x="95" y="20"/>
                  </a:cubicBezTo>
                  <a:close/>
                  <a:moveTo>
                    <a:pt x="272" y="19"/>
                  </a:moveTo>
                  <a:cubicBezTo>
                    <a:pt x="268" y="18"/>
                    <a:pt x="263" y="17"/>
                    <a:pt x="259" y="16"/>
                  </a:cubicBezTo>
                  <a:cubicBezTo>
                    <a:pt x="260" y="9"/>
                    <a:pt x="260" y="9"/>
                    <a:pt x="260" y="9"/>
                  </a:cubicBezTo>
                  <a:cubicBezTo>
                    <a:pt x="265" y="10"/>
                    <a:pt x="270" y="12"/>
                    <a:pt x="274" y="13"/>
                  </a:cubicBezTo>
                  <a:lnTo>
                    <a:pt x="272" y="19"/>
                  </a:lnTo>
                  <a:close/>
                  <a:moveTo>
                    <a:pt x="252" y="14"/>
                  </a:moveTo>
                  <a:cubicBezTo>
                    <a:pt x="248" y="13"/>
                    <a:pt x="243" y="12"/>
                    <a:pt x="239" y="11"/>
                  </a:cubicBezTo>
                  <a:cubicBezTo>
                    <a:pt x="240" y="5"/>
                    <a:pt x="240" y="5"/>
                    <a:pt x="240" y="5"/>
                  </a:cubicBezTo>
                  <a:cubicBezTo>
                    <a:pt x="244" y="6"/>
                    <a:pt x="249" y="7"/>
                    <a:pt x="254" y="8"/>
                  </a:cubicBezTo>
                  <a:lnTo>
                    <a:pt x="252" y="14"/>
                  </a:lnTo>
                  <a:close/>
                  <a:moveTo>
                    <a:pt x="115" y="13"/>
                  </a:moveTo>
                  <a:cubicBezTo>
                    <a:pt x="113" y="7"/>
                    <a:pt x="113" y="7"/>
                    <a:pt x="113" y="7"/>
                  </a:cubicBezTo>
                  <a:cubicBezTo>
                    <a:pt x="118" y="6"/>
                    <a:pt x="122" y="5"/>
                    <a:pt x="127" y="4"/>
                  </a:cubicBezTo>
                  <a:cubicBezTo>
                    <a:pt x="128" y="10"/>
                    <a:pt x="128" y="10"/>
                    <a:pt x="128" y="10"/>
                  </a:cubicBezTo>
                  <a:cubicBezTo>
                    <a:pt x="124" y="11"/>
                    <a:pt x="119" y="12"/>
                    <a:pt x="115" y="13"/>
                  </a:cubicBezTo>
                  <a:close/>
                  <a:moveTo>
                    <a:pt x="232" y="10"/>
                  </a:moveTo>
                  <a:cubicBezTo>
                    <a:pt x="227" y="10"/>
                    <a:pt x="223" y="9"/>
                    <a:pt x="218" y="9"/>
                  </a:cubicBezTo>
                  <a:cubicBezTo>
                    <a:pt x="219" y="2"/>
                    <a:pt x="219" y="2"/>
                    <a:pt x="219" y="2"/>
                  </a:cubicBezTo>
                  <a:cubicBezTo>
                    <a:pt x="223" y="3"/>
                    <a:pt x="228" y="3"/>
                    <a:pt x="233" y="4"/>
                  </a:cubicBezTo>
                  <a:lnTo>
                    <a:pt x="232" y="10"/>
                  </a:lnTo>
                  <a:close/>
                  <a:moveTo>
                    <a:pt x="135" y="9"/>
                  </a:moveTo>
                  <a:cubicBezTo>
                    <a:pt x="134" y="3"/>
                    <a:pt x="134" y="3"/>
                    <a:pt x="134" y="3"/>
                  </a:cubicBezTo>
                  <a:cubicBezTo>
                    <a:pt x="138" y="2"/>
                    <a:pt x="142" y="2"/>
                    <a:pt x="146" y="1"/>
                  </a:cubicBezTo>
                  <a:cubicBezTo>
                    <a:pt x="148" y="1"/>
                    <a:pt x="148" y="1"/>
                    <a:pt x="148" y="1"/>
                  </a:cubicBezTo>
                  <a:cubicBezTo>
                    <a:pt x="149" y="8"/>
                    <a:pt x="149" y="8"/>
                    <a:pt x="149" y="8"/>
                  </a:cubicBezTo>
                  <a:cubicBezTo>
                    <a:pt x="146" y="8"/>
                    <a:pt x="146" y="8"/>
                    <a:pt x="146" y="8"/>
                  </a:cubicBezTo>
                  <a:cubicBezTo>
                    <a:pt x="143" y="8"/>
                    <a:pt x="139" y="9"/>
                    <a:pt x="135" y="9"/>
                  </a:cubicBezTo>
                  <a:close/>
                  <a:moveTo>
                    <a:pt x="211" y="8"/>
                  </a:moveTo>
                  <a:cubicBezTo>
                    <a:pt x="207" y="7"/>
                    <a:pt x="202" y="7"/>
                    <a:pt x="197" y="7"/>
                  </a:cubicBezTo>
                  <a:cubicBezTo>
                    <a:pt x="198" y="1"/>
                    <a:pt x="198" y="1"/>
                    <a:pt x="198" y="1"/>
                  </a:cubicBezTo>
                  <a:cubicBezTo>
                    <a:pt x="202" y="1"/>
                    <a:pt x="207" y="1"/>
                    <a:pt x="212" y="2"/>
                  </a:cubicBezTo>
                  <a:lnTo>
                    <a:pt x="211" y="8"/>
                  </a:lnTo>
                  <a:close/>
                  <a:moveTo>
                    <a:pt x="156" y="7"/>
                  </a:moveTo>
                  <a:cubicBezTo>
                    <a:pt x="155" y="1"/>
                    <a:pt x="155" y="1"/>
                    <a:pt x="155" y="1"/>
                  </a:cubicBezTo>
                  <a:cubicBezTo>
                    <a:pt x="160" y="0"/>
                    <a:pt x="165" y="0"/>
                    <a:pt x="169" y="0"/>
                  </a:cubicBezTo>
                  <a:cubicBezTo>
                    <a:pt x="170" y="6"/>
                    <a:pt x="170" y="6"/>
                    <a:pt x="170" y="6"/>
                  </a:cubicBezTo>
                  <a:cubicBezTo>
                    <a:pt x="165" y="7"/>
                    <a:pt x="160" y="7"/>
                    <a:pt x="156" y="7"/>
                  </a:cubicBezTo>
                  <a:close/>
                  <a:moveTo>
                    <a:pt x="190" y="7"/>
                  </a:moveTo>
                  <a:cubicBezTo>
                    <a:pt x="186" y="6"/>
                    <a:pt x="183" y="6"/>
                    <a:pt x="179" y="6"/>
                  </a:cubicBezTo>
                  <a:cubicBezTo>
                    <a:pt x="176" y="6"/>
                    <a:pt x="176" y="6"/>
                    <a:pt x="176" y="6"/>
                  </a:cubicBezTo>
                  <a:cubicBezTo>
                    <a:pt x="176" y="0"/>
                    <a:pt x="176" y="0"/>
                    <a:pt x="176" y="0"/>
                  </a:cubicBezTo>
                  <a:cubicBezTo>
                    <a:pt x="179" y="0"/>
                    <a:pt x="179" y="0"/>
                    <a:pt x="179" y="0"/>
                  </a:cubicBezTo>
                  <a:cubicBezTo>
                    <a:pt x="183" y="0"/>
                    <a:pt x="187" y="0"/>
                    <a:pt x="191" y="0"/>
                  </a:cubicBezTo>
                  <a:lnTo>
                    <a:pt x="190" y="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70" name="bIg Eye"/>
          <p:cNvGrpSpPr/>
          <p:nvPr userDrawn="1"/>
        </p:nvGrpSpPr>
        <p:grpSpPr>
          <a:xfrm>
            <a:off x="4379434" y="4670214"/>
            <a:ext cx="794070" cy="469104"/>
            <a:chOff x="2665413" y="2318584"/>
            <a:chExt cx="962025" cy="568325"/>
          </a:xfrm>
          <a:solidFill>
            <a:schemeClr val="tx2"/>
          </a:solidFill>
        </p:grpSpPr>
        <p:sp>
          <p:nvSpPr>
            <p:cNvPr id="71" name="Freeform 8"/>
            <p:cNvSpPr>
              <a:spLocks noEditPoints="1"/>
            </p:cNvSpPr>
            <p:nvPr userDrawn="1"/>
          </p:nvSpPr>
          <p:spPr bwMode="auto">
            <a:xfrm>
              <a:off x="3051176" y="2504321"/>
              <a:ext cx="190500" cy="188913"/>
            </a:xfrm>
            <a:custGeom>
              <a:avLst/>
              <a:gdLst>
                <a:gd name="T0" fmla="*/ 45 w 70"/>
                <a:gd name="T1" fmla="*/ 5 h 69"/>
                <a:gd name="T2" fmla="*/ 6 w 70"/>
                <a:gd name="T3" fmla="*/ 24 h 69"/>
                <a:gd name="T4" fmla="*/ 25 w 70"/>
                <a:gd name="T5" fmla="*/ 64 h 69"/>
                <a:gd name="T6" fmla="*/ 64 w 70"/>
                <a:gd name="T7" fmla="*/ 45 h 69"/>
                <a:gd name="T8" fmla="*/ 45 w 70"/>
                <a:gd name="T9" fmla="*/ 5 h 69"/>
                <a:gd name="T10" fmla="*/ 28 w 70"/>
                <a:gd name="T11" fmla="*/ 53 h 69"/>
                <a:gd name="T12" fmla="*/ 16 w 70"/>
                <a:gd name="T13" fmla="*/ 28 h 69"/>
                <a:gd name="T14" fmla="*/ 41 w 70"/>
                <a:gd name="T15" fmla="*/ 16 h 69"/>
                <a:gd name="T16" fmla="*/ 54 w 70"/>
                <a:gd name="T17" fmla="*/ 41 h 69"/>
                <a:gd name="T18" fmla="*/ 28 w 70"/>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45" y="5"/>
                  </a:moveTo>
                  <a:cubicBezTo>
                    <a:pt x="29" y="0"/>
                    <a:pt x="11" y="8"/>
                    <a:pt x="6" y="24"/>
                  </a:cubicBezTo>
                  <a:cubicBezTo>
                    <a:pt x="0" y="41"/>
                    <a:pt x="9" y="58"/>
                    <a:pt x="25" y="64"/>
                  </a:cubicBezTo>
                  <a:cubicBezTo>
                    <a:pt x="41" y="69"/>
                    <a:pt x="59" y="61"/>
                    <a:pt x="64" y="45"/>
                  </a:cubicBezTo>
                  <a:cubicBezTo>
                    <a:pt x="70" y="28"/>
                    <a:pt x="61" y="11"/>
                    <a:pt x="45" y="5"/>
                  </a:cubicBezTo>
                  <a:moveTo>
                    <a:pt x="28" y="53"/>
                  </a:moveTo>
                  <a:cubicBezTo>
                    <a:pt x="18" y="50"/>
                    <a:pt x="12" y="38"/>
                    <a:pt x="16" y="28"/>
                  </a:cubicBezTo>
                  <a:cubicBezTo>
                    <a:pt x="20" y="18"/>
                    <a:pt x="31" y="12"/>
                    <a:pt x="41" y="16"/>
                  </a:cubicBezTo>
                  <a:cubicBezTo>
                    <a:pt x="52" y="19"/>
                    <a:pt x="57" y="31"/>
                    <a:pt x="54" y="41"/>
                  </a:cubicBezTo>
                  <a:cubicBezTo>
                    <a:pt x="50" y="51"/>
                    <a:pt x="39" y="57"/>
                    <a:pt x="28" y="5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2" name="Freeform 9"/>
            <p:cNvSpPr>
              <a:spLocks noEditPoints="1"/>
            </p:cNvSpPr>
            <p:nvPr userDrawn="1"/>
          </p:nvSpPr>
          <p:spPr bwMode="auto">
            <a:xfrm>
              <a:off x="2665413" y="2318584"/>
              <a:ext cx="962025" cy="568325"/>
            </a:xfrm>
            <a:custGeom>
              <a:avLst/>
              <a:gdLst>
                <a:gd name="T0" fmla="*/ 199 w 352"/>
                <a:gd name="T1" fmla="*/ 31 h 208"/>
                <a:gd name="T2" fmla="*/ 0 w 352"/>
                <a:gd name="T3" fmla="*/ 42 h 208"/>
                <a:gd name="T4" fmla="*/ 155 w 352"/>
                <a:gd name="T5" fmla="*/ 174 h 208"/>
                <a:gd name="T6" fmla="*/ 352 w 352"/>
                <a:gd name="T7" fmla="*/ 163 h 208"/>
                <a:gd name="T8" fmla="*/ 199 w 352"/>
                <a:gd name="T9" fmla="*/ 31 h 208"/>
                <a:gd name="T10" fmla="*/ 157 w 352"/>
                <a:gd name="T11" fmla="*/ 156 h 208"/>
                <a:gd name="T12" fmla="*/ 122 w 352"/>
                <a:gd name="T13" fmla="*/ 84 h 208"/>
                <a:gd name="T14" fmla="*/ 195 w 352"/>
                <a:gd name="T15" fmla="*/ 49 h 208"/>
                <a:gd name="T16" fmla="*/ 230 w 352"/>
                <a:gd name="T17" fmla="*/ 121 h 208"/>
                <a:gd name="T18" fmla="*/ 157 w 352"/>
                <a:gd name="T19" fmla="*/ 15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208">
                  <a:moveTo>
                    <a:pt x="199" y="31"/>
                  </a:moveTo>
                  <a:cubicBezTo>
                    <a:pt x="107" y="0"/>
                    <a:pt x="0" y="42"/>
                    <a:pt x="0" y="42"/>
                  </a:cubicBezTo>
                  <a:cubicBezTo>
                    <a:pt x="0" y="42"/>
                    <a:pt x="55" y="140"/>
                    <a:pt x="155" y="174"/>
                  </a:cubicBezTo>
                  <a:cubicBezTo>
                    <a:pt x="254" y="208"/>
                    <a:pt x="352" y="163"/>
                    <a:pt x="352" y="163"/>
                  </a:cubicBezTo>
                  <a:cubicBezTo>
                    <a:pt x="352" y="163"/>
                    <a:pt x="290" y="63"/>
                    <a:pt x="199" y="31"/>
                  </a:cubicBezTo>
                  <a:moveTo>
                    <a:pt x="157" y="156"/>
                  </a:moveTo>
                  <a:cubicBezTo>
                    <a:pt x="128" y="146"/>
                    <a:pt x="112" y="114"/>
                    <a:pt x="122" y="84"/>
                  </a:cubicBezTo>
                  <a:cubicBezTo>
                    <a:pt x="132" y="54"/>
                    <a:pt x="165" y="39"/>
                    <a:pt x="195" y="49"/>
                  </a:cubicBezTo>
                  <a:cubicBezTo>
                    <a:pt x="224" y="59"/>
                    <a:pt x="240" y="91"/>
                    <a:pt x="230" y="121"/>
                  </a:cubicBezTo>
                  <a:cubicBezTo>
                    <a:pt x="219" y="151"/>
                    <a:pt x="187" y="166"/>
                    <a:pt x="157" y="156"/>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73" name="Line to bugle"/>
          <p:cNvSpPr>
            <a:spLocks noChangeArrowheads="1"/>
          </p:cNvSpPr>
          <p:nvPr userDrawn="1"/>
        </p:nvSpPr>
        <p:spPr bwMode="auto">
          <a:xfrm>
            <a:off x="3977158" y="5806284"/>
            <a:ext cx="19656" cy="525449"/>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4" name="Bugle"/>
          <p:cNvSpPr>
            <a:spLocks/>
          </p:cNvSpPr>
          <p:nvPr userDrawn="1"/>
        </p:nvSpPr>
        <p:spPr bwMode="auto">
          <a:xfrm>
            <a:off x="3712468" y="6260974"/>
            <a:ext cx="490069" cy="252897"/>
          </a:xfrm>
          <a:custGeom>
            <a:avLst/>
            <a:gdLst>
              <a:gd name="T0" fmla="*/ 374 w 374"/>
              <a:gd name="T1" fmla="*/ 97 h 193"/>
              <a:gd name="T2" fmla="*/ 348 w 374"/>
              <a:gd name="T3" fmla="*/ 76 h 193"/>
              <a:gd name="T4" fmla="*/ 348 w 374"/>
              <a:gd name="T5" fmla="*/ 93 h 193"/>
              <a:gd name="T6" fmla="*/ 269 w 374"/>
              <a:gd name="T7" fmla="*/ 93 h 193"/>
              <a:gd name="T8" fmla="*/ 200 w 374"/>
              <a:gd name="T9" fmla="*/ 42 h 193"/>
              <a:gd name="T10" fmla="*/ 200 w 374"/>
              <a:gd name="T11" fmla="*/ 93 h 193"/>
              <a:gd name="T12" fmla="*/ 124 w 374"/>
              <a:gd name="T13" fmla="*/ 93 h 193"/>
              <a:gd name="T14" fmla="*/ 0 w 374"/>
              <a:gd name="T15" fmla="*/ 0 h 193"/>
              <a:gd name="T16" fmla="*/ 0 w 374"/>
              <a:gd name="T17" fmla="*/ 193 h 193"/>
              <a:gd name="T18" fmla="*/ 124 w 374"/>
              <a:gd name="T19" fmla="*/ 100 h 193"/>
              <a:gd name="T20" fmla="*/ 200 w 374"/>
              <a:gd name="T21" fmla="*/ 100 h 193"/>
              <a:gd name="T22" fmla="*/ 200 w 374"/>
              <a:gd name="T23" fmla="*/ 152 h 193"/>
              <a:gd name="T24" fmla="*/ 269 w 374"/>
              <a:gd name="T25" fmla="*/ 100 h 193"/>
              <a:gd name="T26" fmla="*/ 348 w 374"/>
              <a:gd name="T27" fmla="*/ 100 h 193"/>
              <a:gd name="T28" fmla="*/ 348 w 374"/>
              <a:gd name="T29" fmla="*/ 116 h 193"/>
              <a:gd name="T30" fmla="*/ 374 w 374"/>
              <a:gd name="T31" fmla="*/ 9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193">
                <a:moveTo>
                  <a:pt x="374" y="97"/>
                </a:moveTo>
                <a:lnTo>
                  <a:pt x="348" y="76"/>
                </a:lnTo>
                <a:lnTo>
                  <a:pt x="348" y="93"/>
                </a:lnTo>
                <a:lnTo>
                  <a:pt x="269" y="93"/>
                </a:lnTo>
                <a:lnTo>
                  <a:pt x="200" y="42"/>
                </a:lnTo>
                <a:lnTo>
                  <a:pt x="200" y="93"/>
                </a:lnTo>
                <a:lnTo>
                  <a:pt x="124" y="93"/>
                </a:lnTo>
                <a:lnTo>
                  <a:pt x="0" y="0"/>
                </a:lnTo>
                <a:lnTo>
                  <a:pt x="0" y="193"/>
                </a:lnTo>
                <a:lnTo>
                  <a:pt x="124" y="100"/>
                </a:lnTo>
                <a:lnTo>
                  <a:pt x="200" y="100"/>
                </a:lnTo>
                <a:lnTo>
                  <a:pt x="200" y="152"/>
                </a:lnTo>
                <a:lnTo>
                  <a:pt x="269" y="100"/>
                </a:lnTo>
                <a:lnTo>
                  <a:pt x="348" y="100"/>
                </a:lnTo>
                <a:lnTo>
                  <a:pt x="348" y="116"/>
                </a:lnTo>
                <a:lnTo>
                  <a:pt x="374" y="97"/>
                </a:lnTo>
                <a:close/>
              </a:path>
            </a:pathLst>
          </a:custGeom>
          <a:solidFill>
            <a:srgbClr val="FCB5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75" name="Arrow round wheel 2"/>
          <p:cNvGrpSpPr/>
          <p:nvPr userDrawn="1"/>
        </p:nvGrpSpPr>
        <p:grpSpPr>
          <a:xfrm>
            <a:off x="3176536" y="5405318"/>
            <a:ext cx="811105" cy="564759"/>
            <a:chOff x="1208088" y="3209171"/>
            <a:chExt cx="982663" cy="684213"/>
          </a:xfrm>
        </p:grpSpPr>
        <p:sp>
          <p:nvSpPr>
            <p:cNvPr id="76" name="Freeform 12"/>
            <p:cNvSpPr>
              <a:spLocks noEditPoints="1"/>
            </p:cNvSpPr>
            <p:nvPr userDrawn="1"/>
          </p:nvSpPr>
          <p:spPr bwMode="auto">
            <a:xfrm>
              <a:off x="1208088" y="3220284"/>
              <a:ext cx="120650" cy="114300"/>
            </a:xfrm>
            <a:custGeom>
              <a:avLst/>
              <a:gdLst>
                <a:gd name="T0" fmla="*/ 76 w 76"/>
                <a:gd name="T1" fmla="*/ 72 h 72"/>
                <a:gd name="T2" fmla="*/ 0 w 76"/>
                <a:gd name="T3" fmla="*/ 58 h 72"/>
                <a:gd name="T4" fmla="*/ 48 w 76"/>
                <a:gd name="T5" fmla="*/ 0 h 72"/>
                <a:gd name="T6" fmla="*/ 76 w 76"/>
                <a:gd name="T7" fmla="*/ 72 h 72"/>
                <a:gd name="T8" fmla="*/ 17 w 76"/>
                <a:gd name="T9" fmla="*/ 51 h 72"/>
                <a:gd name="T10" fmla="*/ 62 w 76"/>
                <a:gd name="T11" fmla="*/ 60 h 72"/>
                <a:gd name="T12" fmla="*/ 46 w 76"/>
                <a:gd name="T13" fmla="*/ 19 h 72"/>
                <a:gd name="T14" fmla="*/ 17 w 76"/>
                <a:gd name="T15" fmla="*/ 5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2">
                  <a:moveTo>
                    <a:pt x="76" y="72"/>
                  </a:moveTo>
                  <a:lnTo>
                    <a:pt x="0" y="58"/>
                  </a:lnTo>
                  <a:lnTo>
                    <a:pt x="48" y="0"/>
                  </a:lnTo>
                  <a:lnTo>
                    <a:pt x="76" y="72"/>
                  </a:lnTo>
                  <a:close/>
                  <a:moveTo>
                    <a:pt x="17" y="51"/>
                  </a:moveTo>
                  <a:lnTo>
                    <a:pt x="62" y="60"/>
                  </a:lnTo>
                  <a:lnTo>
                    <a:pt x="46" y="19"/>
                  </a:lnTo>
                  <a:lnTo>
                    <a:pt x="17" y="5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7" name="Freeform 13"/>
            <p:cNvSpPr>
              <a:spLocks noEditPoints="1"/>
            </p:cNvSpPr>
            <p:nvPr userDrawn="1"/>
          </p:nvSpPr>
          <p:spPr bwMode="auto">
            <a:xfrm>
              <a:off x="1249363" y="3209171"/>
              <a:ext cx="941388" cy="684213"/>
            </a:xfrm>
            <a:custGeom>
              <a:avLst/>
              <a:gdLst>
                <a:gd name="T0" fmla="*/ 170 w 345"/>
                <a:gd name="T1" fmla="*/ 245 h 251"/>
                <a:gd name="T2" fmla="*/ 173 w 345"/>
                <a:gd name="T3" fmla="*/ 251 h 251"/>
                <a:gd name="T4" fmla="*/ 149 w 345"/>
                <a:gd name="T5" fmla="*/ 243 h 251"/>
                <a:gd name="T6" fmla="*/ 191 w 345"/>
                <a:gd name="T7" fmla="*/ 251 h 251"/>
                <a:gd name="T8" fmla="*/ 205 w 345"/>
                <a:gd name="T9" fmla="*/ 248 h 251"/>
                <a:gd name="T10" fmla="*/ 127 w 345"/>
                <a:gd name="T11" fmla="*/ 245 h 251"/>
                <a:gd name="T12" fmla="*/ 141 w 345"/>
                <a:gd name="T13" fmla="*/ 249 h 251"/>
                <a:gd name="T14" fmla="*/ 224 w 345"/>
                <a:gd name="T15" fmla="*/ 237 h 251"/>
                <a:gd name="T16" fmla="*/ 121 w 345"/>
                <a:gd name="T17" fmla="*/ 243 h 251"/>
                <a:gd name="T18" fmla="*/ 123 w 345"/>
                <a:gd name="T19" fmla="*/ 237 h 251"/>
                <a:gd name="T20" fmla="*/ 230 w 345"/>
                <a:gd name="T21" fmla="*/ 235 h 251"/>
                <a:gd name="T22" fmla="*/ 233 w 345"/>
                <a:gd name="T23" fmla="*/ 241 h 251"/>
                <a:gd name="T24" fmla="*/ 91 w 345"/>
                <a:gd name="T25" fmla="*/ 224 h 251"/>
                <a:gd name="T26" fmla="*/ 252 w 345"/>
                <a:gd name="T27" fmla="*/ 232 h 251"/>
                <a:gd name="T28" fmla="*/ 265 w 345"/>
                <a:gd name="T29" fmla="*/ 225 h 251"/>
                <a:gd name="T30" fmla="*/ 81 w 345"/>
                <a:gd name="T31" fmla="*/ 225 h 251"/>
                <a:gd name="T32" fmla="*/ 85 w 345"/>
                <a:gd name="T33" fmla="*/ 220 h 251"/>
                <a:gd name="T34" fmla="*/ 271 w 345"/>
                <a:gd name="T35" fmla="*/ 222 h 251"/>
                <a:gd name="T36" fmla="*/ 282 w 345"/>
                <a:gd name="T37" fmla="*/ 213 h 251"/>
                <a:gd name="T38" fmla="*/ 54 w 345"/>
                <a:gd name="T39" fmla="*/ 204 h 251"/>
                <a:gd name="T40" fmla="*/ 64 w 345"/>
                <a:gd name="T41" fmla="*/ 213 h 251"/>
                <a:gd name="T42" fmla="*/ 293 w 345"/>
                <a:gd name="T43" fmla="*/ 194 h 251"/>
                <a:gd name="T44" fmla="*/ 49 w 345"/>
                <a:gd name="T45" fmla="*/ 199 h 251"/>
                <a:gd name="T46" fmla="*/ 53 w 345"/>
                <a:gd name="T47" fmla="*/ 194 h 251"/>
                <a:gd name="T48" fmla="*/ 298 w 345"/>
                <a:gd name="T49" fmla="*/ 189 h 251"/>
                <a:gd name="T50" fmla="*/ 303 w 345"/>
                <a:gd name="T51" fmla="*/ 193 h 251"/>
                <a:gd name="T52" fmla="*/ 32 w 345"/>
                <a:gd name="T53" fmla="*/ 167 h 251"/>
                <a:gd name="T54" fmla="*/ 316 w 345"/>
                <a:gd name="T55" fmla="*/ 177 h 251"/>
                <a:gd name="T56" fmla="*/ 318 w 345"/>
                <a:gd name="T57" fmla="*/ 161 h 251"/>
                <a:gd name="T58" fmla="*/ 316 w 345"/>
                <a:gd name="T59" fmla="*/ 177 h 251"/>
                <a:gd name="T60" fmla="*/ 22 w 345"/>
                <a:gd name="T61" fmla="*/ 149 h 251"/>
                <a:gd name="T62" fmla="*/ 327 w 345"/>
                <a:gd name="T63" fmla="*/ 158 h 251"/>
                <a:gd name="T64" fmla="*/ 333 w 345"/>
                <a:gd name="T65" fmla="*/ 145 h 251"/>
                <a:gd name="T66" fmla="*/ 8 w 345"/>
                <a:gd name="T67" fmla="*/ 132 h 251"/>
                <a:gd name="T68" fmla="*/ 13 w 345"/>
                <a:gd name="T69" fmla="*/ 146 h 251"/>
                <a:gd name="T70" fmla="*/ 333 w 345"/>
                <a:gd name="T71" fmla="*/ 123 h 251"/>
                <a:gd name="T72" fmla="*/ 6 w 345"/>
                <a:gd name="T73" fmla="*/ 125 h 251"/>
                <a:gd name="T74" fmla="*/ 12 w 345"/>
                <a:gd name="T75" fmla="*/ 124 h 251"/>
                <a:gd name="T76" fmla="*/ 335 w 345"/>
                <a:gd name="T77" fmla="*/ 117 h 251"/>
                <a:gd name="T78" fmla="*/ 341 w 345"/>
                <a:gd name="T79" fmla="*/ 118 h 251"/>
                <a:gd name="T80" fmla="*/ 6 w 345"/>
                <a:gd name="T81" fmla="*/ 90 h 251"/>
                <a:gd name="T82" fmla="*/ 344 w 345"/>
                <a:gd name="T83" fmla="*/ 97 h 251"/>
                <a:gd name="T84" fmla="*/ 345 w 345"/>
                <a:gd name="T85" fmla="*/ 83 h 251"/>
                <a:gd name="T86" fmla="*/ 0 w 345"/>
                <a:gd name="T87" fmla="*/ 78 h 251"/>
                <a:gd name="T88" fmla="*/ 6 w 345"/>
                <a:gd name="T89" fmla="*/ 78 h 251"/>
                <a:gd name="T90" fmla="*/ 339 w 345"/>
                <a:gd name="T91" fmla="*/ 76 h 251"/>
                <a:gd name="T92" fmla="*/ 345 w 345"/>
                <a:gd name="T93" fmla="*/ 76 h 251"/>
                <a:gd name="T94" fmla="*/ 0 w 345"/>
                <a:gd name="T95" fmla="*/ 62 h 251"/>
                <a:gd name="T96" fmla="*/ 7 w 345"/>
                <a:gd name="T97" fmla="*/ 63 h 251"/>
                <a:gd name="T98" fmla="*/ 342 w 345"/>
                <a:gd name="T99" fmla="*/ 40 h 251"/>
                <a:gd name="T100" fmla="*/ 334 w 345"/>
                <a:gd name="T101" fmla="*/ 35 h 251"/>
                <a:gd name="T102" fmla="*/ 340 w 345"/>
                <a:gd name="T103" fmla="*/ 33 h 251"/>
                <a:gd name="T104" fmla="*/ 323 w 345"/>
                <a:gd name="T105" fmla="*/ 3 h 251"/>
                <a:gd name="T106" fmla="*/ 328 w 345"/>
                <a:gd name="T107"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 h="251">
                  <a:moveTo>
                    <a:pt x="173" y="251"/>
                  </a:moveTo>
                  <a:cubicBezTo>
                    <a:pt x="172" y="251"/>
                    <a:pt x="171" y="251"/>
                    <a:pt x="170" y="251"/>
                  </a:cubicBezTo>
                  <a:cubicBezTo>
                    <a:pt x="170" y="245"/>
                    <a:pt x="170" y="245"/>
                    <a:pt x="170" y="245"/>
                  </a:cubicBezTo>
                  <a:cubicBezTo>
                    <a:pt x="174" y="245"/>
                    <a:pt x="179" y="245"/>
                    <a:pt x="184" y="245"/>
                  </a:cubicBezTo>
                  <a:cubicBezTo>
                    <a:pt x="184" y="251"/>
                    <a:pt x="184" y="251"/>
                    <a:pt x="184" y="251"/>
                  </a:cubicBezTo>
                  <a:cubicBezTo>
                    <a:pt x="180" y="251"/>
                    <a:pt x="177" y="251"/>
                    <a:pt x="173" y="251"/>
                  </a:cubicBezTo>
                  <a:close/>
                  <a:moveTo>
                    <a:pt x="163" y="251"/>
                  </a:moveTo>
                  <a:cubicBezTo>
                    <a:pt x="158" y="251"/>
                    <a:pt x="153" y="250"/>
                    <a:pt x="148" y="250"/>
                  </a:cubicBezTo>
                  <a:cubicBezTo>
                    <a:pt x="149" y="243"/>
                    <a:pt x="149" y="243"/>
                    <a:pt x="149" y="243"/>
                  </a:cubicBezTo>
                  <a:cubicBezTo>
                    <a:pt x="154" y="244"/>
                    <a:pt x="158" y="245"/>
                    <a:pt x="163" y="245"/>
                  </a:cubicBezTo>
                  <a:lnTo>
                    <a:pt x="163" y="251"/>
                  </a:lnTo>
                  <a:close/>
                  <a:moveTo>
                    <a:pt x="191" y="251"/>
                  </a:moveTo>
                  <a:cubicBezTo>
                    <a:pt x="190" y="244"/>
                    <a:pt x="190" y="244"/>
                    <a:pt x="190" y="244"/>
                  </a:cubicBezTo>
                  <a:cubicBezTo>
                    <a:pt x="195" y="244"/>
                    <a:pt x="199" y="243"/>
                    <a:pt x="204" y="242"/>
                  </a:cubicBezTo>
                  <a:cubicBezTo>
                    <a:pt x="205" y="248"/>
                    <a:pt x="205" y="248"/>
                    <a:pt x="205" y="248"/>
                  </a:cubicBezTo>
                  <a:cubicBezTo>
                    <a:pt x="200" y="249"/>
                    <a:pt x="196" y="250"/>
                    <a:pt x="191" y="251"/>
                  </a:cubicBezTo>
                  <a:close/>
                  <a:moveTo>
                    <a:pt x="141" y="249"/>
                  </a:moveTo>
                  <a:cubicBezTo>
                    <a:pt x="137" y="248"/>
                    <a:pt x="132" y="247"/>
                    <a:pt x="127" y="245"/>
                  </a:cubicBezTo>
                  <a:cubicBezTo>
                    <a:pt x="129" y="239"/>
                    <a:pt x="129" y="239"/>
                    <a:pt x="129" y="239"/>
                  </a:cubicBezTo>
                  <a:cubicBezTo>
                    <a:pt x="133" y="240"/>
                    <a:pt x="138" y="241"/>
                    <a:pt x="142" y="242"/>
                  </a:cubicBezTo>
                  <a:lnTo>
                    <a:pt x="141" y="249"/>
                  </a:lnTo>
                  <a:close/>
                  <a:moveTo>
                    <a:pt x="212" y="247"/>
                  </a:moveTo>
                  <a:cubicBezTo>
                    <a:pt x="211" y="241"/>
                    <a:pt x="211" y="241"/>
                    <a:pt x="211" y="241"/>
                  </a:cubicBezTo>
                  <a:cubicBezTo>
                    <a:pt x="215" y="240"/>
                    <a:pt x="220" y="239"/>
                    <a:pt x="224" y="237"/>
                  </a:cubicBezTo>
                  <a:cubicBezTo>
                    <a:pt x="226" y="243"/>
                    <a:pt x="226" y="243"/>
                    <a:pt x="226" y="243"/>
                  </a:cubicBezTo>
                  <a:cubicBezTo>
                    <a:pt x="221" y="245"/>
                    <a:pt x="217" y="246"/>
                    <a:pt x="212" y="247"/>
                  </a:cubicBezTo>
                  <a:close/>
                  <a:moveTo>
                    <a:pt x="121" y="243"/>
                  </a:moveTo>
                  <a:cubicBezTo>
                    <a:pt x="116" y="242"/>
                    <a:pt x="112" y="240"/>
                    <a:pt x="107" y="238"/>
                  </a:cubicBezTo>
                  <a:cubicBezTo>
                    <a:pt x="110" y="233"/>
                    <a:pt x="110" y="233"/>
                    <a:pt x="110" y="233"/>
                  </a:cubicBezTo>
                  <a:cubicBezTo>
                    <a:pt x="114" y="234"/>
                    <a:pt x="118" y="236"/>
                    <a:pt x="123" y="237"/>
                  </a:cubicBezTo>
                  <a:lnTo>
                    <a:pt x="121" y="243"/>
                  </a:lnTo>
                  <a:close/>
                  <a:moveTo>
                    <a:pt x="233" y="241"/>
                  </a:moveTo>
                  <a:cubicBezTo>
                    <a:pt x="230" y="235"/>
                    <a:pt x="230" y="235"/>
                    <a:pt x="230" y="235"/>
                  </a:cubicBezTo>
                  <a:cubicBezTo>
                    <a:pt x="235" y="233"/>
                    <a:pt x="239" y="232"/>
                    <a:pt x="243" y="230"/>
                  </a:cubicBezTo>
                  <a:cubicBezTo>
                    <a:pt x="246" y="236"/>
                    <a:pt x="246" y="236"/>
                    <a:pt x="246" y="236"/>
                  </a:cubicBezTo>
                  <a:cubicBezTo>
                    <a:pt x="241" y="238"/>
                    <a:pt x="237" y="239"/>
                    <a:pt x="233" y="241"/>
                  </a:cubicBezTo>
                  <a:close/>
                  <a:moveTo>
                    <a:pt x="101" y="236"/>
                  </a:moveTo>
                  <a:cubicBezTo>
                    <a:pt x="96" y="234"/>
                    <a:pt x="92" y="231"/>
                    <a:pt x="88" y="229"/>
                  </a:cubicBezTo>
                  <a:cubicBezTo>
                    <a:pt x="91" y="224"/>
                    <a:pt x="91" y="224"/>
                    <a:pt x="91" y="224"/>
                  </a:cubicBezTo>
                  <a:cubicBezTo>
                    <a:pt x="95" y="226"/>
                    <a:pt x="99" y="228"/>
                    <a:pt x="103" y="230"/>
                  </a:cubicBezTo>
                  <a:lnTo>
                    <a:pt x="101" y="236"/>
                  </a:lnTo>
                  <a:close/>
                  <a:moveTo>
                    <a:pt x="252" y="232"/>
                  </a:moveTo>
                  <a:cubicBezTo>
                    <a:pt x="249" y="227"/>
                    <a:pt x="249" y="227"/>
                    <a:pt x="249" y="227"/>
                  </a:cubicBezTo>
                  <a:cubicBezTo>
                    <a:pt x="253" y="225"/>
                    <a:pt x="257" y="222"/>
                    <a:pt x="261" y="220"/>
                  </a:cubicBezTo>
                  <a:cubicBezTo>
                    <a:pt x="265" y="225"/>
                    <a:pt x="265" y="225"/>
                    <a:pt x="265" y="225"/>
                  </a:cubicBezTo>
                  <a:cubicBezTo>
                    <a:pt x="261" y="228"/>
                    <a:pt x="256" y="230"/>
                    <a:pt x="252" y="232"/>
                  </a:cubicBezTo>
                  <a:close/>
                  <a:moveTo>
                    <a:pt x="82" y="225"/>
                  </a:moveTo>
                  <a:cubicBezTo>
                    <a:pt x="81" y="225"/>
                    <a:pt x="81" y="225"/>
                    <a:pt x="81" y="225"/>
                  </a:cubicBezTo>
                  <a:cubicBezTo>
                    <a:pt x="77" y="223"/>
                    <a:pt x="74" y="220"/>
                    <a:pt x="70" y="217"/>
                  </a:cubicBezTo>
                  <a:cubicBezTo>
                    <a:pt x="74" y="212"/>
                    <a:pt x="74" y="212"/>
                    <a:pt x="74" y="212"/>
                  </a:cubicBezTo>
                  <a:cubicBezTo>
                    <a:pt x="77" y="215"/>
                    <a:pt x="81" y="217"/>
                    <a:pt x="85" y="220"/>
                  </a:cubicBezTo>
                  <a:cubicBezTo>
                    <a:pt x="85" y="220"/>
                    <a:pt x="85" y="220"/>
                    <a:pt x="85" y="220"/>
                  </a:cubicBezTo>
                  <a:lnTo>
                    <a:pt x="82" y="225"/>
                  </a:lnTo>
                  <a:close/>
                  <a:moveTo>
                    <a:pt x="271" y="222"/>
                  </a:moveTo>
                  <a:cubicBezTo>
                    <a:pt x="267" y="216"/>
                    <a:pt x="267" y="216"/>
                    <a:pt x="267" y="216"/>
                  </a:cubicBezTo>
                  <a:cubicBezTo>
                    <a:pt x="271" y="214"/>
                    <a:pt x="275" y="211"/>
                    <a:pt x="278" y="208"/>
                  </a:cubicBezTo>
                  <a:cubicBezTo>
                    <a:pt x="282" y="213"/>
                    <a:pt x="282" y="213"/>
                    <a:pt x="282" y="213"/>
                  </a:cubicBezTo>
                  <a:cubicBezTo>
                    <a:pt x="278" y="216"/>
                    <a:pt x="274" y="219"/>
                    <a:pt x="271" y="222"/>
                  </a:cubicBezTo>
                  <a:close/>
                  <a:moveTo>
                    <a:pt x="64" y="213"/>
                  </a:moveTo>
                  <a:cubicBezTo>
                    <a:pt x="61" y="210"/>
                    <a:pt x="57" y="207"/>
                    <a:pt x="54" y="204"/>
                  </a:cubicBezTo>
                  <a:cubicBezTo>
                    <a:pt x="58" y="199"/>
                    <a:pt x="58" y="199"/>
                    <a:pt x="58" y="199"/>
                  </a:cubicBezTo>
                  <a:cubicBezTo>
                    <a:pt x="61" y="202"/>
                    <a:pt x="65" y="205"/>
                    <a:pt x="68" y="208"/>
                  </a:cubicBezTo>
                  <a:lnTo>
                    <a:pt x="64" y="213"/>
                  </a:lnTo>
                  <a:close/>
                  <a:moveTo>
                    <a:pt x="287" y="209"/>
                  </a:moveTo>
                  <a:cubicBezTo>
                    <a:pt x="283" y="204"/>
                    <a:pt x="283" y="204"/>
                    <a:pt x="283" y="204"/>
                  </a:cubicBezTo>
                  <a:cubicBezTo>
                    <a:pt x="287" y="201"/>
                    <a:pt x="290" y="198"/>
                    <a:pt x="293" y="194"/>
                  </a:cubicBezTo>
                  <a:cubicBezTo>
                    <a:pt x="298" y="199"/>
                    <a:pt x="298" y="199"/>
                    <a:pt x="298" y="199"/>
                  </a:cubicBezTo>
                  <a:cubicBezTo>
                    <a:pt x="295" y="202"/>
                    <a:pt x="291" y="205"/>
                    <a:pt x="287" y="209"/>
                  </a:cubicBezTo>
                  <a:close/>
                  <a:moveTo>
                    <a:pt x="49" y="199"/>
                  </a:moveTo>
                  <a:cubicBezTo>
                    <a:pt x="45" y="195"/>
                    <a:pt x="42" y="192"/>
                    <a:pt x="39" y="188"/>
                  </a:cubicBezTo>
                  <a:cubicBezTo>
                    <a:pt x="44" y="184"/>
                    <a:pt x="44" y="184"/>
                    <a:pt x="44" y="184"/>
                  </a:cubicBezTo>
                  <a:cubicBezTo>
                    <a:pt x="47" y="188"/>
                    <a:pt x="50" y="191"/>
                    <a:pt x="53" y="194"/>
                  </a:cubicBezTo>
                  <a:lnTo>
                    <a:pt x="49" y="199"/>
                  </a:lnTo>
                  <a:close/>
                  <a:moveTo>
                    <a:pt x="303" y="193"/>
                  </a:moveTo>
                  <a:cubicBezTo>
                    <a:pt x="298" y="189"/>
                    <a:pt x="298" y="189"/>
                    <a:pt x="298" y="189"/>
                  </a:cubicBezTo>
                  <a:cubicBezTo>
                    <a:pt x="301" y="186"/>
                    <a:pt x="304" y="182"/>
                    <a:pt x="307" y="179"/>
                  </a:cubicBezTo>
                  <a:cubicBezTo>
                    <a:pt x="312" y="182"/>
                    <a:pt x="312" y="182"/>
                    <a:pt x="312" y="182"/>
                  </a:cubicBezTo>
                  <a:cubicBezTo>
                    <a:pt x="309" y="186"/>
                    <a:pt x="306" y="190"/>
                    <a:pt x="303" y="193"/>
                  </a:cubicBezTo>
                  <a:close/>
                  <a:moveTo>
                    <a:pt x="35" y="183"/>
                  </a:moveTo>
                  <a:cubicBezTo>
                    <a:pt x="32" y="179"/>
                    <a:pt x="29" y="175"/>
                    <a:pt x="27" y="171"/>
                  </a:cubicBezTo>
                  <a:cubicBezTo>
                    <a:pt x="32" y="167"/>
                    <a:pt x="32" y="167"/>
                    <a:pt x="32" y="167"/>
                  </a:cubicBezTo>
                  <a:cubicBezTo>
                    <a:pt x="34" y="171"/>
                    <a:pt x="37" y="175"/>
                    <a:pt x="40" y="179"/>
                  </a:cubicBezTo>
                  <a:lnTo>
                    <a:pt x="35" y="183"/>
                  </a:lnTo>
                  <a:close/>
                  <a:moveTo>
                    <a:pt x="316" y="177"/>
                  </a:moveTo>
                  <a:cubicBezTo>
                    <a:pt x="311" y="173"/>
                    <a:pt x="311" y="173"/>
                    <a:pt x="311" y="173"/>
                  </a:cubicBezTo>
                  <a:cubicBezTo>
                    <a:pt x="312" y="171"/>
                    <a:pt x="314" y="169"/>
                    <a:pt x="315" y="166"/>
                  </a:cubicBezTo>
                  <a:cubicBezTo>
                    <a:pt x="316" y="165"/>
                    <a:pt x="317" y="163"/>
                    <a:pt x="318" y="161"/>
                  </a:cubicBezTo>
                  <a:cubicBezTo>
                    <a:pt x="323" y="165"/>
                    <a:pt x="323" y="165"/>
                    <a:pt x="323" y="165"/>
                  </a:cubicBezTo>
                  <a:cubicBezTo>
                    <a:pt x="323" y="166"/>
                    <a:pt x="321" y="168"/>
                    <a:pt x="320" y="170"/>
                  </a:cubicBezTo>
                  <a:cubicBezTo>
                    <a:pt x="319" y="172"/>
                    <a:pt x="317" y="174"/>
                    <a:pt x="316" y="177"/>
                  </a:cubicBezTo>
                  <a:close/>
                  <a:moveTo>
                    <a:pt x="23" y="165"/>
                  </a:moveTo>
                  <a:cubicBezTo>
                    <a:pt x="20" y="161"/>
                    <a:pt x="18" y="156"/>
                    <a:pt x="16" y="152"/>
                  </a:cubicBezTo>
                  <a:cubicBezTo>
                    <a:pt x="22" y="149"/>
                    <a:pt x="22" y="149"/>
                    <a:pt x="22" y="149"/>
                  </a:cubicBezTo>
                  <a:cubicBezTo>
                    <a:pt x="24" y="154"/>
                    <a:pt x="26" y="158"/>
                    <a:pt x="28" y="162"/>
                  </a:cubicBezTo>
                  <a:lnTo>
                    <a:pt x="23" y="165"/>
                  </a:lnTo>
                  <a:close/>
                  <a:moveTo>
                    <a:pt x="327" y="158"/>
                  </a:moveTo>
                  <a:cubicBezTo>
                    <a:pt x="321" y="155"/>
                    <a:pt x="321" y="155"/>
                    <a:pt x="321" y="155"/>
                  </a:cubicBezTo>
                  <a:cubicBezTo>
                    <a:pt x="323" y="151"/>
                    <a:pt x="325" y="147"/>
                    <a:pt x="327" y="143"/>
                  </a:cubicBezTo>
                  <a:cubicBezTo>
                    <a:pt x="333" y="145"/>
                    <a:pt x="333" y="145"/>
                    <a:pt x="333" y="145"/>
                  </a:cubicBezTo>
                  <a:cubicBezTo>
                    <a:pt x="331" y="150"/>
                    <a:pt x="329" y="154"/>
                    <a:pt x="327" y="158"/>
                  </a:cubicBezTo>
                  <a:close/>
                  <a:moveTo>
                    <a:pt x="13" y="146"/>
                  </a:moveTo>
                  <a:cubicBezTo>
                    <a:pt x="11" y="141"/>
                    <a:pt x="10" y="137"/>
                    <a:pt x="8" y="132"/>
                  </a:cubicBezTo>
                  <a:cubicBezTo>
                    <a:pt x="14" y="130"/>
                    <a:pt x="14" y="130"/>
                    <a:pt x="14" y="130"/>
                  </a:cubicBezTo>
                  <a:cubicBezTo>
                    <a:pt x="16" y="135"/>
                    <a:pt x="17" y="139"/>
                    <a:pt x="19" y="143"/>
                  </a:cubicBezTo>
                  <a:lnTo>
                    <a:pt x="13" y="146"/>
                  </a:lnTo>
                  <a:close/>
                  <a:moveTo>
                    <a:pt x="335" y="139"/>
                  </a:moveTo>
                  <a:cubicBezTo>
                    <a:pt x="329" y="137"/>
                    <a:pt x="329" y="137"/>
                    <a:pt x="329" y="137"/>
                  </a:cubicBezTo>
                  <a:cubicBezTo>
                    <a:pt x="331" y="132"/>
                    <a:pt x="332" y="128"/>
                    <a:pt x="333" y="123"/>
                  </a:cubicBezTo>
                  <a:cubicBezTo>
                    <a:pt x="339" y="125"/>
                    <a:pt x="339" y="125"/>
                    <a:pt x="339" y="125"/>
                  </a:cubicBezTo>
                  <a:cubicBezTo>
                    <a:pt x="338" y="130"/>
                    <a:pt x="337" y="134"/>
                    <a:pt x="335" y="139"/>
                  </a:cubicBezTo>
                  <a:close/>
                  <a:moveTo>
                    <a:pt x="6" y="125"/>
                  </a:moveTo>
                  <a:cubicBezTo>
                    <a:pt x="5" y="121"/>
                    <a:pt x="4" y="116"/>
                    <a:pt x="3" y="112"/>
                  </a:cubicBezTo>
                  <a:cubicBezTo>
                    <a:pt x="9" y="110"/>
                    <a:pt x="9" y="110"/>
                    <a:pt x="9" y="110"/>
                  </a:cubicBezTo>
                  <a:cubicBezTo>
                    <a:pt x="10" y="115"/>
                    <a:pt x="11" y="119"/>
                    <a:pt x="12" y="124"/>
                  </a:cubicBezTo>
                  <a:lnTo>
                    <a:pt x="6" y="125"/>
                  </a:lnTo>
                  <a:close/>
                  <a:moveTo>
                    <a:pt x="341" y="118"/>
                  </a:moveTo>
                  <a:cubicBezTo>
                    <a:pt x="335" y="117"/>
                    <a:pt x="335" y="117"/>
                    <a:pt x="335" y="117"/>
                  </a:cubicBezTo>
                  <a:cubicBezTo>
                    <a:pt x="336" y="112"/>
                    <a:pt x="337" y="108"/>
                    <a:pt x="337" y="103"/>
                  </a:cubicBezTo>
                  <a:cubicBezTo>
                    <a:pt x="344" y="104"/>
                    <a:pt x="344" y="104"/>
                    <a:pt x="344" y="104"/>
                  </a:cubicBezTo>
                  <a:cubicBezTo>
                    <a:pt x="343" y="109"/>
                    <a:pt x="342" y="113"/>
                    <a:pt x="341" y="118"/>
                  </a:cubicBezTo>
                  <a:close/>
                  <a:moveTo>
                    <a:pt x="2" y="105"/>
                  </a:moveTo>
                  <a:cubicBezTo>
                    <a:pt x="1" y="100"/>
                    <a:pt x="0" y="95"/>
                    <a:pt x="0" y="90"/>
                  </a:cubicBezTo>
                  <a:cubicBezTo>
                    <a:pt x="6" y="90"/>
                    <a:pt x="6" y="90"/>
                    <a:pt x="6" y="90"/>
                  </a:cubicBezTo>
                  <a:cubicBezTo>
                    <a:pt x="7" y="95"/>
                    <a:pt x="7" y="99"/>
                    <a:pt x="8" y="104"/>
                  </a:cubicBezTo>
                  <a:lnTo>
                    <a:pt x="2" y="105"/>
                  </a:lnTo>
                  <a:close/>
                  <a:moveTo>
                    <a:pt x="344" y="97"/>
                  </a:moveTo>
                  <a:cubicBezTo>
                    <a:pt x="338" y="96"/>
                    <a:pt x="338" y="96"/>
                    <a:pt x="338" y="96"/>
                  </a:cubicBezTo>
                  <a:cubicBezTo>
                    <a:pt x="339" y="92"/>
                    <a:pt x="339" y="87"/>
                    <a:pt x="339" y="83"/>
                  </a:cubicBezTo>
                  <a:cubicBezTo>
                    <a:pt x="345" y="83"/>
                    <a:pt x="345" y="83"/>
                    <a:pt x="345" y="83"/>
                  </a:cubicBezTo>
                  <a:cubicBezTo>
                    <a:pt x="345" y="88"/>
                    <a:pt x="345" y="92"/>
                    <a:pt x="344" y="97"/>
                  </a:cubicBezTo>
                  <a:close/>
                  <a:moveTo>
                    <a:pt x="0" y="83"/>
                  </a:moveTo>
                  <a:cubicBezTo>
                    <a:pt x="0" y="81"/>
                    <a:pt x="0" y="80"/>
                    <a:pt x="0" y="78"/>
                  </a:cubicBezTo>
                  <a:cubicBezTo>
                    <a:pt x="0" y="75"/>
                    <a:pt x="0" y="72"/>
                    <a:pt x="0" y="69"/>
                  </a:cubicBezTo>
                  <a:cubicBezTo>
                    <a:pt x="6" y="69"/>
                    <a:pt x="6" y="69"/>
                    <a:pt x="6" y="69"/>
                  </a:cubicBezTo>
                  <a:cubicBezTo>
                    <a:pt x="6" y="72"/>
                    <a:pt x="6" y="75"/>
                    <a:pt x="6" y="78"/>
                  </a:cubicBezTo>
                  <a:cubicBezTo>
                    <a:pt x="6" y="80"/>
                    <a:pt x="6" y="81"/>
                    <a:pt x="6" y="83"/>
                  </a:cubicBezTo>
                  <a:lnTo>
                    <a:pt x="0" y="83"/>
                  </a:lnTo>
                  <a:close/>
                  <a:moveTo>
                    <a:pt x="339" y="76"/>
                  </a:moveTo>
                  <a:cubicBezTo>
                    <a:pt x="339" y="71"/>
                    <a:pt x="339" y="67"/>
                    <a:pt x="338" y="62"/>
                  </a:cubicBezTo>
                  <a:cubicBezTo>
                    <a:pt x="345" y="61"/>
                    <a:pt x="345" y="61"/>
                    <a:pt x="345" y="61"/>
                  </a:cubicBezTo>
                  <a:cubicBezTo>
                    <a:pt x="345" y="66"/>
                    <a:pt x="345" y="71"/>
                    <a:pt x="345" y="76"/>
                  </a:cubicBezTo>
                  <a:lnTo>
                    <a:pt x="339" y="76"/>
                  </a:lnTo>
                  <a:close/>
                  <a:moveTo>
                    <a:pt x="7" y="63"/>
                  </a:moveTo>
                  <a:cubicBezTo>
                    <a:pt x="0" y="62"/>
                    <a:pt x="0" y="62"/>
                    <a:pt x="0" y="62"/>
                  </a:cubicBezTo>
                  <a:cubicBezTo>
                    <a:pt x="1" y="57"/>
                    <a:pt x="1" y="52"/>
                    <a:pt x="2" y="48"/>
                  </a:cubicBezTo>
                  <a:cubicBezTo>
                    <a:pt x="8" y="49"/>
                    <a:pt x="8" y="49"/>
                    <a:pt x="8" y="49"/>
                  </a:cubicBezTo>
                  <a:cubicBezTo>
                    <a:pt x="8" y="53"/>
                    <a:pt x="7" y="58"/>
                    <a:pt x="7" y="63"/>
                  </a:cubicBezTo>
                  <a:close/>
                  <a:moveTo>
                    <a:pt x="338" y="55"/>
                  </a:moveTo>
                  <a:cubicBezTo>
                    <a:pt x="337" y="51"/>
                    <a:pt x="336" y="46"/>
                    <a:pt x="335" y="42"/>
                  </a:cubicBezTo>
                  <a:cubicBezTo>
                    <a:pt x="342" y="40"/>
                    <a:pt x="342" y="40"/>
                    <a:pt x="342" y="40"/>
                  </a:cubicBezTo>
                  <a:cubicBezTo>
                    <a:pt x="343" y="45"/>
                    <a:pt x="343" y="50"/>
                    <a:pt x="344" y="54"/>
                  </a:cubicBezTo>
                  <a:lnTo>
                    <a:pt x="338" y="55"/>
                  </a:lnTo>
                  <a:close/>
                  <a:moveTo>
                    <a:pt x="334" y="35"/>
                  </a:moveTo>
                  <a:cubicBezTo>
                    <a:pt x="333" y="30"/>
                    <a:pt x="332" y="26"/>
                    <a:pt x="330" y="22"/>
                  </a:cubicBezTo>
                  <a:cubicBezTo>
                    <a:pt x="336" y="20"/>
                    <a:pt x="336" y="20"/>
                    <a:pt x="336" y="20"/>
                  </a:cubicBezTo>
                  <a:cubicBezTo>
                    <a:pt x="338" y="24"/>
                    <a:pt x="339" y="29"/>
                    <a:pt x="340" y="33"/>
                  </a:cubicBezTo>
                  <a:lnTo>
                    <a:pt x="334" y="35"/>
                  </a:lnTo>
                  <a:close/>
                  <a:moveTo>
                    <a:pt x="328" y="15"/>
                  </a:moveTo>
                  <a:cubicBezTo>
                    <a:pt x="327" y="11"/>
                    <a:pt x="325" y="7"/>
                    <a:pt x="323" y="3"/>
                  </a:cubicBezTo>
                  <a:cubicBezTo>
                    <a:pt x="329" y="0"/>
                    <a:pt x="329" y="0"/>
                    <a:pt x="329" y="0"/>
                  </a:cubicBezTo>
                  <a:cubicBezTo>
                    <a:pt x="331" y="4"/>
                    <a:pt x="332" y="9"/>
                    <a:pt x="334" y="13"/>
                  </a:cubicBezTo>
                  <a:lnTo>
                    <a:pt x="328" y="1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78" name="Wheel connector"/>
          <p:cNvGrpSpPr/>
          <p:nvPr userDrawn="1"/>
        </p:nvGrpSpPr>
        <p:grpSpPr>
          <a:xfrm>
            <a:off x="3615502" y="5246766"/>
            <a:ext cx="926414" cy="807173"/>
            <a:chOff x="1739901" y="3017084"/>
            <a:chExt cx="1122362" cy="977900"/>
          </a:xfrm>
        </p:grpSpPr>
        <p:sp>
          <p:nvSpPr>
            <p:cNvPr id="79" name="Freeform 14"/>
            <p:cNvSpPr>
              <a:spLocks/>
            </p:cNvSpPr>
            <p:nvPr userDrawn="1"/>
          </p:nvSpPr>
          <p:spPr bwMode="auto">
            <a:xfrm>
              <a:off x="1739901" y="3415546"/>
              <a:ext cx="925513" cy="579438"/>
            </a:xfrm>
            <a:custGeom>
              <a:avLst/>
              <a:gdLst>
                <a:gd name="T0" fmla="*/ 575 w 583"/>
                <a:gd name="T1" fmla="*/ 365 h 365"/>
                <a:gd name="T2" fmla="*/ 0 w 583"/>
                <a:gd name="T3" fmla="*/ 14 h 365"/>
                <a:gd name="T4" fmla="*/ 9 w 583"/>
                <a:gd name="T5" fmla="*/ 0 h 365"/>
                <a:gd name="T6" fmla="*/ 583 w 583"/>
                <a:gd name="T7" fmla="*/ 351 h 365"/>
                <a:gd name="T8" fmla="*/ 575 w 583"/>
                <a:gd name="T9" fmla="*/ 365 h 365"/>
              </a:gdLst>
              <a:ahLst/>
              <a:cxnLst>
                <a:cxn ang="0">
                  <a:pos x="T0" y="T1"/>
                </a:cxn>
                <a:cxn ang="0">
                  <a:pos x="T2" y="T3"/>
                </a:cxn>
                <a:cxn ang="0">
                  <a:pos x="T4" y="T5"/>
                </a:cxn>
                <a:cxn ang="0">
                  <a:pos x="T6" y="T7"/>
                </a:cxn>
                <a:cxn ang="0">
                  <a:pos x="T8" y="T9"/>
                </a:cxn>
              </a:cxnLst>
              <a:rect l="0" t="0" r="r" b="b"/>
              <a:pathLst>
                <a:path w="583" h="365">
                  <a:moveTo>
                    <a:pt x="575" y="365"/>
                  </a:moveTo>
                  <a:lnTo>
                    <a:pt x="0" y="14"/>
                  </a:lnTo>
                  <a:lnTo>
                    <a:pt x="9" y="0"/>
                  </a:lnTo>
                  <a:lnTo>
                    <a:pt x="583" y="351"/>
                  </a:lnTo>
                  <a:lnTo>
                    <a:pt x="575" y="36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0" name="Freeform 15"/>
            <p:cNvSpPr>
              <a:spLocks/>
            </p:cNvSpPr>
            <p:nvPr userDrawn="1"/>
          </p:nvSpPr>
          <p:spPr bwMode="auto">
            <a:xfrm>
              <a:off x="2001838" y="3017084"/>
              <a:ext cx="860425" cy="681038"/>
            </a:xfrm>
            <a:custGeom>
              <a:avLst/>
              <a:gdLst>
                <a:gd name="T0" fmla="*/ 532 w 542"/>
                <a:gd name="T1" fmla="*/ 429 h 429"/>
                <a:gd name="T2" fmla="*/ 0 w 542"/>
                <a:gd name="T3" fmla="*/ 12 h 429"/>
                <a:gd name="T4" fmla="*/ 11 w 542"/>
                <a:gd name="T5" fmla="*/ 0 h 429"/>
                <a:gd name="T6" fmla="*/ 542 w 542"/>
                <a:gd name="T7" fmla="*/ 417 h 429"/>
                <a:gd name="T8" fmla="*/ 532 w 542"/>
                <a:gd name="T9" fmla="*/ 429 h 429"/>
              </a:gdLst>
              <a:ahLst/>
              <a:cxnLst>
                <a:cxn ang="0">
                  <a:pos x="T0" y="T1"/>
                </a:cxn>
                <a:cxn ang="0">
                  <a:pos x="T2" y="T3"/>
                </a:cxn>
                <a:cxn ang="0">
                  <a:pos x="T4" y="T5"/>
                </a:cxn>
                <a:cxn ang="0">
                  <a:pos x="T6" y="T7"/>
                </a:cxn>
                <a:cxn ang="0">
                  <a:pos x="T8" y="T9"/>
                </a:cxn>
              </a:cxnLst>
              <a:rect l="0" t="0" r="r" b="b"/>
              <a:pathLst>
                <a:path w="542" h="429">
                  <a:moveTo>
                    <a:pt x="532" y="429"/>
                  </a:moveTo>
                  <a:lnTo>
                    <a:pt x="0" y="12"/>
                  </a:lnTo>
                  <a:lnTo>
                    <a:pt x="11" y="0"/>
                  </a:lnTo>
                  <a:lnTo>
                    <a:pt x="542" y="417"/>
                  </a:lnTo>
                  <a:lnTo>
                    <a:pt x="532" y="42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81" name="Arrow around wheel 1"/>
          <p:cNvGrpSpPr/>
          <p:nvPr userDrawn="1"/>
        </p:nvGrpSpPr>
        <p:grpSpPr>
          <a:xfrm>
            <a:off x="3395364" y="5077731"/>
            <a:ext cx="517587" cy="638139"/>
            <a:chOff x="1473201" y="2812296"/>
            <a:chExt cx="627063" cy="773113"/>
          </a:xfrm>
        </p:grpSpPr>
        <p:sp>
          <p:nvSpPr>
            <p:cNvPr id="82" name="Freeform 16"/>
            <p:cNvSpPr>
              <a:spLocks noEditPoints="1"/>
            </p:cNvSpPr>
            <p:nvPr userDrawn="1"/>
          </p:nvSpPr>
          <p:spPr bwMode="auto">
            <a:xfrm>
              <a:off x="1978026" y="2812296"/>
              <a:ext cx="122238" cy="115888"/>
            </a:xfrm>
            <a:custGeom>
              <a:avLst/>
              <a:gdLst>
                <a:gd name="T0" fmla="*/ 0 w 77"/>
                <a:gd name="T1" fmla="*/ 73 h 73"/>
                <a:gd name="T2" fmla="*/ 31 w 77"/>
                <a:gd name="T3" fmla="*/ 0 h 73"/>
                <a:gd name="T4" fmla="*/ 77 w 77"/>
                <a:gd name="T5" fmla="*/ 64 h 73"/>
                <a:gd name="T6" fmla="*/ 0 w 77"/>
                <a:gd name="T7" fmla="*/ 73 h 73"/>
                <a:gd name="T8" fmla="*/ 33 w 77"/>
                <a:gd name="T9" fmla="*/ 19 h 73"/>
                <a:gd name="T10" fmla="*/ 15 w 77"/>
                <a:gd name="T11" fmla="*/ 62 h 73"/>
                <a:gd name="T12" fmla="*/ 60 w 77"/>
                <a:gd name="T13" fmla="*/ 57 h 73"/>
                <a:gd name="T14" fmla="*/ 33 w 77"/>
                <a:gd name="T15" fmla="*/ 19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0" y="73"/>
                  </a:moveTo>
                  <a:lnTo>
                    <a:pt x="31" y="0"/>
                  </a:lnTo>
                  <a:lnTo>
                    <a:pt x="77" y="64"/>
                  </a:lnTo>
                  <a:lnTo>
                    <a:pt x="0" y="73"/>
                  </a:lnTo>
                  <a:close/>
                  <a:moveTo>
                    <a:pt x="33" y="19"/>
                  </a:moveTo>
                  <a:lnTo>
                    <a:pt x="15" y="62"/>
                  </a:lnTo>
                  <a:lnTo>
                    <a:pt x="60" y="57"/>
                  </a:lnTo>
                  <a:lnTo>
                    <a:pt x="33" y="1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3" name="Freeform 17"/>
            <p:cNvSpPr>
              <a:spLocks noEditPoints="1"/>
            </p:cNvSpPr>
            <p:nvPr userDrawn="1"/>
          </p:nvSpPr>
          <p:spPr bwMode="auto">
            <a:xfrm>
              <a:off x="1473201" y="2834521"/>
              <a:ext cx="509588" cy="750888"/>
            </a:xfrm>
            <a:custGeom>
              <a:avLst/>
              <a:gdLst>
                <a:gd name="T0" fmla="*/ 83 w 187"/>
                <a:gd name="T1" fmla="*/ 270 h 275"/>
                <a:gd name="T2" fmla="*/ 99 w 187"/>
                <a:gd name="T3" fmla="*/ 269 h 275"/>
                <a:gd name="T4" fmla="*/ 77 w 187"/>
                <a:gd name="T5" fmla="*/ 267 h 275"/>
                <a:gd name="T6" fmla="*/ 68 w 187"/>
                <a:gd name="T7" fmla="*/ 254 h 275"/>
                <a:gd name="T8" fmla="*/ 77 w 187"/>
                <a:gd name="T9" fmla="*/ 267 h 275"/>
                <a:gd name="T10" fmla="*/ 49 w 187"/>
                <a:gd name="T11" fmla="*/ 248 h 275"/>
                <a:gd name="T12" fmla="*/ 52 w 187"/>
                <a:gd name="T13" fmla="*/ 242 h 275"/>
                <a:gd name="T14" fmla="*/ 63 w 187"/>
                <a:gd name="T15" fmla="*/ 250 h 275"/>
                <a:gd name="T16" fmla="*/ 42 w 187"/>
                <a:gd name="T17" fmla="*/ 241 h 275"/>
                <a:gd name="T18" fmla="*/ 38 w 187"/>
                <a:gd name="T19" fmla="*/ 227 h 275"/>
                <a:gd name="T20" fmla="*/ 42 w 187"/>
                <a:gd name="T21" fmla="*/ 241 h 275"/>
                <a:gd name="T22" fmla="*/ 20 w 187"/>
                <a:gd name="T23" fmla="*/ 213 h 275"/>
                <a:gd name="T24" fmla="*/ 33 w 187"/>
                <a:gd name="T25" fmla="*/ 221 h 275"/>
                <a:gd name="T26" fmla="*/ 17 w 187"/>
                <a:gd name="T27" fmla="*/ 207 h 275"/>
                <a:gd name="T28" fmla="*/ 17 w 187"/>
                <a:gd name="T29" fmla="*/ 192 h 275"/>
                <a:gd name="T30" fmla="*/ 17 w 187"/>
                <a:gd name="T31" fmla="*/ 207 h 275"/>
                <a:gd name="T32" fmla="*/ 4 w 187"/>
                <a:gd name="T33" fmla="*/ 174 h 275"/>
                <a:gd name="T34" fmla="*/ 14 w 187"/>
                <a:gd name="T35" fmla="*/ 185 h 275"/>
                <a:gd name="T36" fmla="*/ 3 w 187"/>
                <a:gd name="T37" fmla="*/ 167 h 275"/>
                <a:gd name="T38" fmla="*/ 7 w 187"/>
                <a:gd name="T39" fmla="*/ 152 h 275"/>
                <a:gd name="T40" fmla="*/ 3 w 187"/>
                <a:gd name="T41" fmla="*/ 167 h 275"/>
                <a:gd name="T42" fmla="*/ 0 w 187"/>
                <a:gd name="T43" fmla="*/ 141 h 275"/>
                <a:gd name="T44" fmla="*/ 7 w 187"/>
                <a:gd name="T45" fmla="*/ 131 h 275"/>
                <a:gd name="T46" fmla="*/ 7 w 187"/>
                <a:gd name="T47" fmla="*/ 145 h 275"/>
                <a:gd name="T48" fmla="*/ 8 w 187"/>
                <a:gd name="T49" fmla="*/ 125 h 275"/>
                <a:gd name="T50" fmla="*/ 4 w 187"/>
                <a:gd name="T51" fmla="*/ 110 h 275"/>
                <a:gd name="T52" fmla="*/ 8 w 187"/>
                <a:gd name="T53" fmla="*/ 125 h 275"/>
                <a:gd name="T54" fmla="*/ 6 w 187"/>
                <a:gd name="T55" fmla="*/ 103 h 275"/>
                <a:gd name="T56" fmla="*/ 16 w 187"/>
                <a:gd name="T57" fmla="*/ 92 h 275"/>
                <a:gd name="T58" fmla="*/ 19 w 187"/>
                <a:gd name="T59" fmla="*/ 85 h 275"/>
                <a:gd name="T60" fmla="*/ 20 w 187"/>
                <a:gd name="T61" fmla="*/ 70 h 275"/>
                <a:gd name="T62" fmla="*/ 19 w 187"/>
                <a:gd name="T63" fmla="*/ 85 h 275"/>
                <a:gd name="T64" fmla="*/ 24 w 187"/>
                <a:gd name="T65" fmla="*/ 64 h 275"/>
                <a:gd name="T66" fmla="*/ 37 w 187"/>
                <a:gd name="T67" fmla="*/ 56 h 275"/>
                <a:gd name="T68" fmla="*/ 41 w 187"/>
                <a:gd name="T69" fmla="*/ 51 h 275"/>
                <a:gd name="T70" fmla="*/ 47 w 187"/>
                <a:gd name="T71" fmla="*/ 37 h 275"/>
                <a:gd name="T72" fmla="*/ 41 w 187"/>
                <a:gd name="T73" fmla="*/ 51 h 275"/>
                <a:gd name="T74" fmla="*/ 52 w 187"/>
                <a:gd name="T75" fmla="*/ 32 h 275"/>
                <a:gd name="T76" fmla="*/ 67 w 187"/>
                <a:gd name="T77" fmla="*/ 29 h 275"/>
                <a:gd name="T78" fmla="*/ 73 w 187"/>
                <a:gd name="T79" fmla="*/ 25 h 275"/>
                <a:gd name="T80" fmla="*/ 82 w 187"/>
                <a:gd name="T81" fmla="*/ 13 h 275"/>
                <a:gd name="T82" fmla="*/ 73 w 187"/>
                <a:gd name="T83" fmla="*/ 25 h 275"/>
                <a:gd name="T84" fmla="*/ 89 w 187"/>
                <a:gd name="T85" fmla="*/ 10 h 275"/>
                <a:gd name="T86" fmla="*/ 104 w 187"/>
                <a:gd name="T87" fmla="*/ 12 h 275"/>
                <a:gd name="T88" fmla="*/ 185 w 187"/>
                <a:gd name="T89" fmla="*/ 14 h 275"/>
                <a:gd name="T90" fmla="*/ 173 w 187"/>
                <a:gd name="T91" fmla="*/ 4 h 275"/>
                <a:gd name="T92" fmla="*/ 185 w 187"/>
                <a:gd name="T93" fmla="*/ 14 h 275"/>
                <a:gd name="T94" fmla="*/ 109 w 187"/>
                <a:gd name="T95" fmla="*/ 4 h 275"/>
                <a:gd name="T96" fmla="*/ 124 w 187"/>
                <a:gd name="T97" fmla="*/ 8 h 275"/>
                <a:gd name="T98" fmla="*/ 165 w 187"/>
                <a:gd name="T99" fmla="*/ 9 h 275"/>
                <a:gd name="T100" fmla="*/ 152 w 187"/>
                <a:gd name="T101" fmla="*/ 1 h 275"/>
                <a:gd name="T102" fmla="*/ 165 w 187"/>
                <a:gd name="T103" fmla="*/ 9 h 275"/>
                <a:gd name="T104" fmla="*/ 131 w 187"/>
                <a:gd name="T105" fmla="*/ 1 h 275"/>
                <a:gd name="T106" fmla="*/ 145 w 187"/>
                <a:gd name="T107" fmla="*/ 7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 h="275">
                  <a:moveTo>
                    <a:pt x="97" y="275"/>
                  </a:moveTo>
                  <a:cubicBezTo>
                    <a:pt x="93" y="273"/>
                    <a:pt x="88" y="272"/>
                    <a:pt x="83" y="270"/>
                  </a:cubicBezTo>
                  <a:cubicBezTo>
                    <a:pt x="86" y="264"/>
                    <a:pt x="86" y="264"/>
                    <a:pt x="86" y="264"/>
                  </a:cubicBezTo>
                  <a:cubicBezTo>
                    <a:pt x="90" y="266"/>
                    <a:pt x="95" y="267"/>
                    <a:pt x="99" y="269"/>
                  </a:cubicBezTo>
                  <a:lnTo>
                    <a:pt x="97" y="275"/>
                  </a:lnTo>
                  <a:close/>
                  <a:moveTo>
                    <a:pt x="77" y="267"/>
                  </a:moveTo>
                  <a:cubicBezTo>
                    <a:pt x="73" y="264"/>
                    <a:pt x="69" y="262"/>
                    <a:pt x="65" y="259"/>
                  </a:cubicBezTo>
                  <a:cubicBezTo>
                    <a:pt x="68" y="254"/>
                    <a:pt x="68" y="254"/>
                    <a:pt x="68" y="254"/>
                  </a:cubicBezTo>
                  <a:cubicBezTo>
                    <a:pt x="72" y="257"/>
                    <a:pt x="76" y="259"/>
                    <a:pt x="80" y="261"/>
                  </a:cubicBezTo>
                  <a:lnTo>
                    <a:pt x="77" y="267"/>
                  </a:lnTo>
                  <a:close/>
                  <a:moveTo>
                    <a:pt x="59" y="255"/>
                  </a:moveTo>
                  <a:cubicBezTo>
                    <a:pt x="55" y="253"/>
                    <a:pt x="52" y="250"/>
                    <a:pt x="49" y="248"/>
                  </a:cubicBezTo>
                  <a:cubicBezTo>
                    <a:pt x="48" y="246"/>
                    <a:pt x="48" y="246"/>
                    <a:pt x="48" y="246"/>
                  </a:cubicBezTo>
                  <a:cubicBezTo>
                    <a:pt x="52" y="242"/>
                    <a:pt x="52" y="242"/>
                    <a:pt x="52" y="242"/>
                  </a:cubicBezTo>
                  <a:cubicBezTo>
                    <a:pt x="53" y="243"/>
                    <a:pt x="53" y="243"/>
                    <a:pt x="53" y="243"/>
                  </a:cubicBezTo>
                  <a:cubicBezTo>
                    <a:pt x="56" y="245"/>
                    <a:pt x="59" y="248"/>
                    <a:pt x="63" y="250"/>
                  </a:cubicBezTo>
                  <a:lnTo>
                    <a:pt x="59" y="255"/>
                  </a:lnTo>
                  <a:close/>
                  <a:moveTo>
                    <a:pt x="42" y="241"/>
                  </a:moveTo>
                  <a:cubicBezTo>
                    <a:pt x="39" y="238"/>
                    <a:pt x="36" y="234"/>
                    <a:pt x="33" y="231"/>
                  </a:cubicBezTo>
                  <a:cubicBezTo>
                    <a:pt x="38" y="227"/>
                    <a:pt x="38" y="227"/>
                    <a:pt x="38" y="227"/>
                  </a:cubicBezTo>
                  <a:cubicBezTo>
                    <a:pt x="41" y="230"/>
                    <a:pt x="44" y="234"/>
                    <a:pt x="47" y="237"/>
                  </a:cubicBezTo>
                  <a:lnTo>
                    <a:pt x="42" y="241"/>
                  </a:lnTo>
                  <a:close/>
                  <a:moveTo>
                    <a:pt x="28" y="225"/>
                  </a:moveTo>
                  <a:cubicBezTo>
                    <a:pt x="25" y="221"/>
                    <a:pt x="23" y="217"/>
                    <a:pt x="20" y="213"/>
                  </a:cubicBezTo>
                  <a:cubicBezTo>
                    <a:pt x="26" y="210"/>
                    <a:pt x="26" y="210"/>
                    <a:pt x="26" y="210"/>
                  </a:cubicBezTo>
                  <a:cubicBezTo>
                    <a:pt x="28" y="214"/>
                    <a:pt x="31" y="218"/>
                    <a:pt x="33" y="221"/>
                  </a:cubicBezTo>
                  <a:lnTo>
                    <a:pt x="28" y="225"/>
                  </a:lnTo>
                  <a:close/>
                  <a:moveTo>
                    <a:pt x="17" y="207"/>
                  </a:moveTo>
                  <a:cubicBezTo>
                    <a:pt x="15" y="203"/>
                    <a:pt x="13" y="198"/>
                    <a:pt x="11" y="194"/>
                  </a:cubicBezTo>
                  <a:cubicBezTo>
                    <a:pt x="17" y="192"/>
                    <a:pt x="17" y="192"/>
                    <a:pt x="17" y="192"/>
                  </a:cubicBezTo>
                  <a:cubicBezTo>
                    <a:pt x="18" y="196"/>
                    <a:pt x="20" y="200"/>
                    <a:pt x="22" y="204"/>
                  </a:cubicBezTo>
                  <a:lnTo>
                    <a:pt x="17" y="207"/>
                  </a:lnTo>
                  <a:close/>
                  <a:moveTo>
                    <a:pt x="8" y="187"/>
                  </a:moveTo>
                  <a:cubicBezTo>
                    <a:pt x="7" y="183"/>
                    <a:pt x="5" y="178"/>
                    <a:pt x="4" y="174"/>
                  </a:cubicBezTo>
                  <a:cubicBezTo>
                    <a:pt x="10" y="172"/>
                    <a:pt x="10" y="172"/>
                    <a:pt x="10" y="172"/>
                  </a:cubicBezTo>
                  <a:cubicBezTo>
                    <a:pt x="12" y="177"/>
                    <a:pt x="13" y="181"/>
                    <a:pt x="14" y="185"/>
                  </a:cubicBezTo>
                  <a:lnTo>
                    <a:pt x="8" y="187"/>
                  </a:lnTo>
                  <a:close/>
                  <a:moveTo>
                    <a:pt x="3" y="167"/>
                  </a:moveTo>
                  <a:cubicBezTo>
                    <a:pt x="2" y="162"/>
                    <a:pt x="1" y="157"/>
                    <a:pt x="1" y="152"/>
                  </a:cubicBezTo>
                  <a:cubicBezTo>
                    <a:pt x="7" y="152"/>
                    <a:pt x="7" y="152"/>
                    <a:pt x="7" y="152"/>
                  </a:cubicBezTo>
                  <a:cubicBezTo>
                    <a:pt x="8" y="156"/>
                    <a:pt x="8" y="161"/>
                    <a:pt x="9" y="165"/>
                  </a:cubicBezTo>
                  <a:lnTo>
                    <a:pt x="3" y="167"/>
                  </a:lnTo>
                  <a:close/>
                  <a:moveTo>
                    <a:pt x="1" y="145"/>
                  </a:moveTo>
                  <a:cubicBezTo>
                    <a:pt x="1" y="144"/>
                    <a:pt x="0" y="142"/>
                    <a:pt x="0" y="141"/>
                  </a:cubicBezTo>
                  <a:cubicBezTo>
                    <a:pt x="0" y="138"/>
                    <a:pt x="1" y="134"/>
                    <a:pt x="1" y="131"/>
                  </a:cubicBezTo>
                  <a:cubicBezTo>
                    <a:pt x="7" y="131"/>
                    <a:pt x="7" y="131"/>
                    <a:pt x="7" y="131"/>
                  </a:cubicBezTo>
                  <a:cubicBezTo>
                    <a:pt x="7" y="135"/>
                    <a:pt x="7" y="138"/>
                    <a:pt x="7" y="141"/>
                  </a:cubicBezTo>
                  <a:cubicBezTo>
                    <a:pt x="7" y="142"/>
                    <a:pt x="7" y="144"/>
                    <a:pt x="7" y="145"/>
                  </a:cubicBezTo>
                  <a:lnTo>
                    <a:pt x="1" y="145"/>
                  </a:lnTo>
                  <a:close/>
                  <a:moveTo>
                    <a:pt x="8" y="125"/>
                  </a:moveTo>
                  <a:cubicBezTo>
                    <a:pt x="2" y="124"/>
                    <a:pt x="2" y="124"/>
                    <a:pt x="2" y="124"/>
                  </a:cubicBezTo>
                  <a:cubicBezTo>
                    <a:pt x="2" y="119"/>
                    <a:pt x="3" y="114"/>
                    <a:pt x="4" y="110"/>
                  </a:cubicBezTo>
                  <a:cubicBezTo>
                    <a:pt x="10" y="111"/>
                    <a:pt x="10" y="111"/>
                    <a:pt x="10" y="111"/>
                  </a:cubicBezTo>
                  <a:cubicBezTo>
                    <a:pt x="9" y="116"/>
                    <a:pt x="8" y="120"/>
                    <a:pt x="8" y="125"/>
                  </a:cubicBezTo>
                  <a:close/>
                  <a:moveTo>
                    <a:pt x="12" y="105"/>
                  </a:moveTo>
                  <a:cubicBezTo>
                    <a:pt x="6" y="103"/>
                    <a:pt x="6" y="103"/>
                    <a:pt x="6" y="103"/>
                  </a:cubicBezTo>
                  <a:cubicBezTo>
                    <a:pt x="7" y="98"/>
                    <a:pt x="9" y="94"/>
                    <a:pt x="10" y="89"/>
                  </a:cubicBezTo>
                  <a:cubicBezTo>
                    <a:pt x="16" y="92"/>
                    <a:pt x="16" y="92"/>
                    <a:pt x="16" y="92"/>
                  </a:cubicBezTo>
                  <a:cubicBezTo>
                    <a:pt x="15" y="96"/>
                    <a:pt x="13" y="100"/>
                    <a:pt x="12" y="105"/>
                  </a:cubicBezTo>
                  <a:close/>
                  <a:moveTo>
                    <a:pt x="19" y="85"/>
                  </a:moveTo>
                  <a:cubicBezTo>
                    <a:pt x="13" y="83"/>
                    <a:pt x="13" y="83"/>
                    <a:pt x="13" y="83"/>
                  </a:cubicBezTo>
                  <a:cubicBezTo>
                    <a:pt x="15" y="78"/>
                    <a:pt x="17" y="74"/>
                    <a:pt x="20" y="70"/>
                  </a:cubicBezTo>
                  <a:cubicBezTo>
                    <a:pt x="25" y="73"/>
                    <a:pt x="25" y="73"/>
                    <a:pt x="25" y="73"/>
                  </a:cubicBezTo>
                  <a:cubicBezTo>
                    <a:pt x="23" y="77"/>
                    <a:pt x="21" y="81"/>
                    <a:pt x="19" y="85"/>
                  </a:cubicBezTo>
                  <a:close/>
                  <a:moveTo>
                    <a:pt x="29" y="67"/>
                  </a:moveTo>
                  <a:cubicBezTo>
                    <a:pt x="24" y="64"/>
                    <a:pt x="24" y="64"/>
                    <a:pt x="24" y="64"/>
                  </a:cubicBezTo>
                  <a:cubicBezTo>
                    <a:pt x="26" y="60"/>
                    <a:pt x="29" y="56"/>
                    <a:pt x="32" y="52"/>
                  </a:cubicBezTo>
                  <a:cubicBezTo>
                    <a:pt x="37" y="56"/>
                    <a:pt x="37" y="56"/>
                    <a:pt x="37" y="56"/>
                  </a:cubicBezTo>
                  <a:cubicBezTo>
                    <a:pt x="34" y="60"/>
                    <a:pt x="31" y="64"/>
                    <a:pt x="29" y="67"/>
                  </a:cubicBezTo>
                  <a:close/>
                  <a:moveTo>
                    <a:pt x="41" y="51"/>
                  </a:moveTo>
                  <a:cubicBezTo>
                    <a:pt x="37" y="47"/>
                    <a:pt x="37" y="47"/>
                    <a:pt x="37" y="47"/>
                  </a:cubicBezTo>
                  <a:cubicBezTo>
                    <a:pt x="40" y="43"/>
                    <a:pt x="43" y="40"/>
                    <a:pt x="47" y="37"/>
                  </a:cubicBezTo>
                  <a:cubicBezTo>
                    <a:pt x="51" y="41"/>
                    <a:pt x="51" y="41"/>
                    <a:pt x="51" y="41"/>
                  </a:cubicBezTo>
                  <a:cubicBezTo>
                    <a:pt x="48" y="44"/>
                    <a:pt x="44" y="48"/>
                    <a:pt x="41" y="51"/>
                  </a:cubicBezTo>
                  <a:close/>
                  <a:moveTo>
                    <a:pt x="56" y="37"/>
                  </a:moveTo>
                  <a:cubicBezTo>
                    <a:pt x="52" y="32"/>
                    <a:pt x="52" y="32"/>
                    <a:pt x="52" y="32"/>
                  </a:cubicBezTo>
                  <a:cubicBezTo>
                    <a:pt x="56" y="29"/>
                    <a:pt x="60" y="26"/>
                    <a:pt x="64" y="24"/>
                  </a:cubicBezTo>
                  <a:cubicBezTo>
                    <a:pt x="67" y="29"/>
                    <a:pt x="67" y="29"/>
                    <a:pt x="67" y="29"/>
                  </a:cubicBezTo>
                  <a:cubicBezTo>
                    <a:pt x="63" y="31"/>
                    <a:pt x="60" y="34"/>
                    <a:pt x="56" y="37"/>
                  </a:cubicBezTo>
                  <a:close/>
                  <a:moveTo>
                    <a:pt x="73" y="25"/>
                  </a:moveTo>
                  <a:cubicBezTo>
                    <a:pt x="70" y="20"/>
                    <a:pt x="70" y="20"/>
                    <a:pt x="70" y="20"/>
                  </a:cubicBezTo>
                  <a:cubicBezTo>
                    <a:pt x="74" y="17"/>
                    <a:pt x="78" y="15"/>
                    <a:pt x="82" y="13"/>
                  </a:cubicBezTo>
                  <a:cubicBezTo>
                    <a:pt x="85" y="19"/>
                    <a:pt x="85" y="19"/>
                    <a:pt x="85" y="19"/>
                  </a:cubicBezTo>
                  <a:cubicBezTo>
                    <a:pt x="81" y="21"/>
                    <a:pt x="77" y="23"/>
                    <a:pt x="73" y="25"/>
                  </a:cubicBezTo>
                  <a:close/>
                  <a:moveTo>
                    <a:pt x="91" y="16"/>
                  </a:moveTo>
                  <a:cubicBezTo>
                    <a:pt x="89" y="10"/>
                    <a:pt x="89" y="10"/>
                    <a:pt x="89" y="10"/>
                  </a:cubicBezTo>
                  <a:cubicBezTo>
                    <a:pt x="93" y="9"/>
                    <a:pt x="98" y="7"/>
                    <a:pt x="103" y="6"/>
                  </a:cubicBezTo>
                  <a:cubicBezTo>
                    <a:pt x="104" y="12"/>
                    <a:pt x="104" y="12"/>
                    <a:pt x="104" y="12"/>
                  </a:cubicBezTo>
                  <a:cubicBezTo>
                    <a:pt x="100" y="13"/>
                    <a:pt x="96" y="14"/>
                    <a:pt x="91" y="16"/>
                  </a:cubicBezTo>
                  <a:close/>
                  <a:moveTo>
                    <a:pt x="185" y="14"/>
                  </a:moveTo>
                  <a:cubicBezTo>
                    <a:pt x="181" y="12"/>
                    <a:pt x="176" y="11"/>
                    <a:pt x="172" y="10"/>
                  </a:cubicBezTo>
                  <a:cubicBezTo>
                    <a:pt x="173" y="4"/>
                    <a:pt x="173" y="4"/>
                    <a:pt x="173" y="4"/>
                  </a:cubicBezTo>
                  <a:cubicBezTo>
                    <a:pt x="178" y="5"/>
                    <a:pt x="183" y="6"/>
                    <a:pt x="187" y="8"/>
                  </a:cubicBezTo>
                  <a:lnTo>
                    <a:pt x="185" y="14"/>
                  </a:lnTo>
                  <a:close/>
                  <a:moveTo>
                    <a:pt x="111" y="10"/>
                  </a:moveTo>
                  <a:cubicBezTo>
                    <a:pt x="109" y="4"/>
                    <a:pt x="109" y="4"/>
                    <a:pt x="109" y="4"/>
                  </a:cubicBezTo>
                  <a:cubicBezTo>
                    <a:pt x="114" y="3"/>
                    <a:pt x="119" y="2"/>
                    <a:pt x="124" y="1"/>
                  </a:cubicBezTo>
                  <a:cubicBezTo>
                    <a:pt x="124" y="8"/>
                    <a:pt x="124" y="8"/>
                    <a:pt x="124" y="8"/>
                  </a:cubicBezTo>
                  <a:cubicBezTo>
                    <a:pt x="120" y="8"/>
                    <a:pt x="115" y="9"/>
                    <a:pt x="111" y="10"/>
                  </a:cubicBezTo>
                  <a:close/>
                  <a:moveTo>
                    <a:pt x="165" y="9"/>
                  </a:moveTo>
                  <a:cubicBezTo>
                    <a:pt x="161" y="8"/>
                    <a:pt x="156" y="7"/>
                    <a:pt x="152" y="7"/>
                  </a:cubicBezTo>
                  <a:cubicBezTo>
                    <a:pt x="152" y="1"/>
                    <a:pt x="152" y="1"/>
                    <a:pt x="152" y="1"/>
                  </a:cubicBezTo>
                  <a:cubicBezTo>
                    <a:pt x="157" y="1"/>
                    <a:pt x="162" y="2"/>
                    <a:pt x="166" y="2"/>
                  </a:cubicBezTo>
                  <a:lnTo>
                    <a:pt x="165" y="9"/>
                  </a:lnTo>
                  <a:close/>
                  <a:moveTo>
                    <a:pt x="131" y="7"/>
                  </a:moveTo>
                  <a:cubicBezTo>
                    <a:pt x="131" y="1"/>
                    <a:pt x="131" y="1"/>
                    <a:pt x="131" y="1"/>
                  </a:cubicBezTo>
                  <a:cubicBezTo>
                    <a:pt x="135" y="0"/>
                    <a:pt x="140" y="0"/>
                    <a:pt x="145" y="0"/>
                  </a:cubicBezTo>
                  <a:cubicBezTo>
                    <a:pt x="145" y="7"/>
                    <a:pt x="145" y="7"/>
                    <a:pt x="145" y="7"/>
                  </a:cubicBezTo>
                  <a:cubicBezTo>
                    <a:pt x="140" y="6"/>
                    <a:pt x="136" y="7"/>
                    <a:pt x="131" y="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84" name="Big Wheel 1"/>
          <p:cNvGrpSpPr/>
          <p:nvPr userDrawn="1"/>
        </p:nvGrpSpPr>
        <p:grpSpPr>
          <a:xfrm>
            <a:off x="3477916" y="5198283"/>
            <a:ext cx="450759" cy="418001"/>
            <a:chOff x="1573213" y="2958346"/>
            <a:chExt cx="546100" cy="506413"/>
          </a:xfrm>
          <a:solidFill>
            <a:schemeClr val="accent4"/>
          </a:solidFill>
        </p:grpSpPr>
        <p:sp>
          <p:nvSpPr>
            <p:cNvPr id="85" name="Freeform 18"/>
            <p:cNvSpPr>
              <a:spLocks noEditPoints="1"/>
            </p:cNvSpPr>
            <p:nvPr userDrawn="1"/>
          </p:nvSpPr>
          <p:spPr bwMode="auto">
            <a:xfrm>
              <a:off x="1573213" y="2958346"/>
              <a:ext cx="546100" cy="506413"/>
            </a:xfrm>
            <a:custGeom>
              <a:avLst/>
              <a:gdLst>
                <a:gd name="T0" fmla="*/ 104 w 200"/>
                <a:gd name="T1" fmla="*/ 186 h 186"/>
                <a:gd name="T2" fmla="*/ 104 w 200"/>
                <a:gd name="T3" fmla="*/ 186 h 186"/>
                <a:gd name="T4" fmla="*/ 14 w 200"/>
                <a:gd name="T5" fmla="*/ 118 h 186"/>
                <a:gd name="T6" fmla="*/ 79 w 200"/>
                <a:gd name="T7" fmla="*/ 4 h 186"/>
                <a:gd name="T8" fmla="*/ 104 w 200"/>
                <a:gd name="T9" fmla="*/ 0 h 186"/>
                <a:gd name="T10" fmla="*/ 193 w 200"/>
                <a:gd name="T11" fmla="*/ 68 h 186"/>
                <a:gd name="T12" fmla="*/ 185 w 200"/>
                <a:gd name="T13" fmla="*/ 139 h 186"/>
                <a:gd name="T14" fmla="*/ 129 w 200"/>
                <a:gd name="T15" fmla="*/ 183 h 186"/>
                <a:gd name="T16" fmla="*/ 104 w 200"/>
                <a:gd name="T17" fmla="*/ 186 h 186"/>
                <a:gd name="T18" fmla="*/ 104 w 200"/>
                <a:gd name="T19" fmla="*/ 9 h 186"/>
                <a:gd name="T20" fmla="*/ 81 w 200"/>
                <a:gd name="T21" fmla="*/ 12 h 186"/>
                <a:gd name="T22" fmla="*/ 23 w 200"/>
                <a:gd name="T23" fmla="*/ 116 h 186"/>
                <a:gd name="T24" fmla="*/ 104 w 200"/>
                <a:gd name="T25" fmla="*/ 177 h 186"/>
                <a:gd name="T26" fmla="*/ 104 w 200"/>
                <a:gd name="T27" fmla="*/ 177 h 186"/>
                <a:gd name="T28" fmla="*/ 127 w 200"/>
                <a:gd name="T29" fmla="*/ 174 h 186"/>
                <a:gd name="T30" fmla="*/ 177 w 200"/>
                <a:gd name="T31" fmla="*/ 134 h 186"/>
                <a:gd name="T32" fmla="*/ 185 w 200"/>
                <a:gd name="T33" fmla="*/ 71 h 186"/>
                <a:gd name="T34" fmla="*/ 104 w 200"/>
                <a:gd name="T35" fmla="*/ 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86">
                  <a:moveTo>
                    <a:pt x="104" y="186"/>
                  </a:moveTo>
                  <a:cubicBezTo>
                    <a:pt x="104" y="186"/>
                    <a:pt x="104" y="186"/>
                    <a:pt x="104" y="186"/>
                  </a:cubicBezTo>
                  <a:cubicBezTo>
                    <a:pt x="62" y="186"/>
                    <a:pt x="26" y="158"/>
                    <a:pt x="14" y="118"/>
                  </a:cubicBezTo>
                  <a:cubicBezTo>
                    <a:pt x="0" y="69"/>
                    <a:pt x="29" y="18"/>
                    <a:pt x="79" y="4"/>
                  </a:cubicBezTo>
                  <a:cubicBezTo>
                    <a:pt x="87" y="1"/>
                    <a:pt x="95" y="0"/>
                    <a:pt x="104" y="0"/>
                  </a:cubicBezTo>
                  <a:cubicBezTo>
                    <a:pt x="145" y="0"/>
                    <a:pt x="182" y="28"/>
                    <a:pt x="193" y="68"/>
                  </a:cubicBezTo>
                  <a:cubicBezTo>
                    <a:pt x="200" y="92"/>
                    <a:pt x="197" y="117"/>
                    <a:pt x="185" y="139"/>
                  </a:cubicBezTo>
                  <a:cubicBezTo>
                    <a:pt x="173" y="160"/>
                    <a:pt x="153" y="176"/>
                    <a:pt x="129" y="183"/>
                  </a:cubicBezTo>
                  <a:cubicBezTo>
                    <a:pt x="121" y="185"/>
                    <a:pt x="112" y="186"/>
                    <a:pt x="104" y="186"/>
                  </a:cubicBezTo>
                  <a:close/>
                  <a:moveTo>
                    <a:pt x="104" y="9"/>
                  </a:moveTo>
                  <a:cubicBezTo>
                    <a:pt x="96" y="9"/>
                    <a:pt x="88" y="10"/>
                    <a:pt x="81" y="12"/>
                  </a:cubicBezTo>
                  <a:cubicBezTo>
                    <a:pt x="36" y="25"/>
                    <a:pt x="10" y="71"/>
                    <a:pt x="23" y="116"/>
                  </a:cubicBezTo>
                  <a:cubicBezTo>
                    <a:pt x="33" y="152"/>
                    <a:pt x="66" y="177"/>
                    <a:pt x="104" y="177"/>
                  </a:cubicBezTo>
                  <a:cubicBezTo>
                    <a:pt x="104" y="177"/>
                    <a:pt x="104" y="177"/>
                    <a:pt x="104" y="177"/>
                  </a:cubicBezTo>
                  <a:cubicBezTo>
                    <a:pt x="111" y="177"/>
                    <a:pt x="119" y="176"/>
                    <a:pt x="127" y="174"/>
                  </a:cubicBezTo>
                  <a:cubicBezTo>
                    <a:pt x="148" y="168"/>
                    <a:pt x="166" y="154"/>
                    <a:pt x="177" y="134"/>
                  </a:cubicBezTo>
                  <a:cubicBezTo>
                    <a:pt x="188" y="115"/>
                    <a:pt x="191" y="92"/>
                    <a:pt x="185" y="71"/>
                  </a:cubicBezTo>
                  <a:cubicBezTo>
                    <a:pt x="174" y="34"/>
                    <a:pt x="141" y="9"/>
                    <a:pt x="104" y="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86" name="Pin wheel 1"/>
            <p:cNvGrpSpPr/>
            <p:nvPr userDrawn="1"/>
          </p:nvGrpSpPr>
          <p:grpSpPr>
            <a:xfrm>
              <a:off x="1697038" y="3050421"/>
              <a:ext cx="322263" cy="325438"/>
              <a:chOff x="1697038" y="3050421"/>
              <a:chExt cx="322263" cy="325438"/>
            </a:xfrm>
            <a:grpFill/>
          </p:grpSpPr>
          <p:sp>
            <p:nvSpPr>
              <p:cNvPr id="87" name="Freeform 19"/>
              <p:cNvSpPr>
                <a:spLocks noEditPoints="1"/>
              </p:cNvSpPr>
              <p:nvPr userDrawn="1"/>
            </p:nvSpPr>
            <p:spPr bwMode="auto">
              <a:xfrm>
                <a:off x="1795463" y="3152021"/>
                <a:ext cx="122238" cy="122238"/>
              </a:xfrm>
              <a:custGeom>
                <a:avLst/>
                <a:gdLst>
                  <a:gd name="T0" fmla="*/ 23 w 45"/>
                  <a:gd name="T1" fmla="*/ 45 h 45"/>
                  <a:gd name="T2" fmla="*/ 0 w 45"/>
                  <a:gd name="T3" fmla="*/ 22 h 45"/>
                  <a:gd name="T4" fmla="*/ 7 w 45"/>
                  <a:gd name="T5" fmla="*/ 6 h 45"/>
                  <a:gd name="T6" fmla="*/ 23 w 45"/>
                  <a:gd name="T7" fmla="*/ 0 h 45"/>
                  <a:gd name="T8" fmla="*/ 45 w 45"/>
                  <a:gd name="T9" fmla="*/ 22 h 45"/>
                  <a:gd name="T10" fmla="*/ 23 w 45"/>
                  <a:gd name="T11" fmla="*/ 45 h 45"/>
                  <a:gd name="T12" fmla="*/ 23 w 45"/>
                  <a:gd name="T13" fmla="*/ 6 h 45"/>
                  <a:gd name="T14" fmla="*/ 11 w 45"/>
                  <a:gd name="T15" fmla="*/ 11 h 45"/>
                  <a:gd name="T16" fmla="*/ 7 w 45"/>
                  <a:gd name="T17" fmla="*/ 22 h 45"/>
                  <a:gd name="T18" fmla="*/ 23 w 45"/>
                  <a:gd name="T19" fmla="*/ 38 h 45"/>
                  <a:gd name="T20" fmla="*/ 23 w 45"/>
                  <a:gd name="T21" fmla="*/ 41 h 45"/>
                  <a:gd name="T22" fmla="*/ 23 w 45"/>
                  <a:gd name="T23" fmla="*/ 38 h 45"/>
                  <a:gd name="T24" fmla="*/ 39 w 45"/>
                  <a:gd name="T25" fmla="*/ 22 h 45"/>
                  <a:gd name="T26" fmla="*/ 23 w 45"/>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3" y="45"/>
                    </a:moveTo>
                    <a:cubicBezTo>
                      <a:pt x="10" y="45"/>
                      <a:pt x="0" y="35"/>
                      <a:pt x="0" y="22"/>
                    </a:cubicBezTo>
                    <a:cubicBezTo>
                      <a:pt x="0" y="16"/>
                      <a:pt x="3" y="11"/>
                      <a:pt x="7" y="6"/>
                    </a:cubicBezTo>
                    <a:cubicBezTo>
                      <a:pt x="11" y="2"/>
                      <a:pt x="17" y="0"/>
                      <a:pt x="23" y="0"/>
                    </a:cubicBezTo>
                    <a:cubicBezTo>
                      <a:pt x="35" y="0"/>
                      <a:pt x="45" y="10"/>
                      <a:pt x="45" y="22"/>
                    </a:cubicBezTo>
                    <a:cubicBezTo>
                      <a:pt x="45" y="35"/>
                      <a:pt x="35" y="45"/>
                      <a:pt x="23" y="45"/>
                    </a:cubicBezTo>
                    <a:close/>
                    <a:moveTo>
                      <a:pt x="23" y="6"/>
                    </a:moveTo>
                    <a:cubicBezTo>
                      <a:pt x="18" y="6"/>
                      <a:pt x="14" y="8"/>
                      <a:pt x="11" y="11"/>
                    </a:cubicBezTo>
                    <a:cubicBezTo>
                      <a:pt x="8" y="14"/>
                      <a:pt x="7" y="18"/>
                      <a:pt x="7" y="22"/>
                    </a:cubicBezTo>
                    <a:cubicBezTo>
                      <a:pt x="7" y="31"/>
                      <a:pt x="14" y="38"/>
                      <a:pt x="23" y="38"/>
                    </a:cubicBezTo>
                    <a:cubicBezTo>
                      <a:pt x="23" y="41"/>
                      <a:pt x="23" y="41"/>
                      <a:pt x="23" y="41"/>
                    </a:cubicBezTo>
                    <a:cubicBezTo>
                      <a:pt x="23" y="38"/>
                      <a:pt x="23" y="38"/>
                      <a:pt x="23" y="38"/>
                    </a:cubicBezTo>
                    <a:cubicBezTo>
                      <a:pt x="32" y="38"/>
                      <a:pt x="39" y="31"/>
                      <a:pt x="39" y="22"/>
                    </a:cubicBezTo>
                    <a:cubicBezTo>
                      <a:pt x="39" y="13"/>
                      <a:pt x="32" y="6"/>
                      <a:pt x="23" y="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8" name="Rectangle 20"/>
              <p:cNvSpPr>
                <a:spLocks noChangeArrowheads="1"/>
              </p:cNvSpPr>
              <p:nvPr userDrawn="1"/>
            </p:nvSpPr>
            <p:spPr bwMode="auto">
              <a:xfrm>
                <a:off x="1697038" y="3202821"/>
                <a:ext cx="73025" cy="1746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9" name="Rectangle 21"/>
              <p:cNvSpPr>
                <a:spLocks noChangeArrowheads="1"/>
              </p:cNvSpPr>
              <p:nvPr userDrawn="1"/>
            </p:nvSpPr>
            <p:spPr bwMode="auto">
              <a:xfrm>
                <a:off x="1944688" y="3202821"/>
                <a:ext cx="74613" cy="1746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0" name="Rectangle 22"/>
              <p:cNvSpPr>
                <a:spLocks noChangeArrowheads="1"/>
              </p:cNvSpPr>
              <p:nvPr userDrawn="1"/>
            </p:nvSpPr>
            <p:spPr bwMode="auto">
              <a:xfrm>
                <a:off x="1849438" y="3299659"/>
                <a:ext cx="15875" cy="762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1" name="Rectangle 23"/>
              <p:cNvSpPr>
                <a:spLocks noChangeArrowheads="1"/>
              </p:cNvSpPr>
              <p:nvPr userDrawn="1"/>
            </p:nvSpPr>
            <p:spPr bwMode="auto">
              <a:xfrm>
                <a:off x="1849438" y="3050421"/>
                <a:ext cx="15875" cy="730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2" name="Freeform 24"/>
              <p:cNvSpPr>
                <a:spLocks/>
              </p:cNvSpPr>
              <p:nvPr userDrawn="1"/>
            </p:nvSpPr>
            <p:spPr bwMode="auto">
              <a:xfrm>
                <a:off x="1912938" y="3269496"/>
                <a:ext cx="53975" cy="50800"/>
              </a:xfrm>
              <a:custGeom>
                <a:avLst/>
                <a:gdLst>
                  <a:gd name="T0" fmla="*/ 25 w 34"/>
                  <a:gd name="T1" fmla="*/ 32 h 32"/>
                  <a:gd name="T2" fmla="*/ 0 w 34"/>
                  <a:gd name="T3" fmla="*/ 6 h 32"/>
                  <a:gd name="T4" fmla="*/ 8 w 34"/>
                  <a:gd name="T5" fmla="*/ 0 h 32"/>
                  <a:gd name="T6" fmla="*/ 34 w 34"/>
                  <a:gd name="T7" fmla="*/ 25 h 32"/>
                  <a:gd name="T8" fmla="*/ 25 w 34"/>
                  <a:gd name="T9" fmla="*/ 32 h 32"/>
                </a:gdLst>
                <a:ahLst/>
                <a:cxnLst>
                  <a:cxn ang="0">
                    <a:pos x="T0" y="T1"/>
                  </a:cxn>
                  <a:cxn ang="0">
                    <a:pos x="T2" y="T3"/>
                  </a:cxn>
                  <a:cxn ang="0">
                    <a:pos x="T4" y="T5"/>
                  </a:cxn>
                  <a:cxn ang="0">
                    <a:pos x="T6" y="T7"/>
                  </a:cxn>
                  <a:cxn ang="0">
                    <a:pos x="T8" y="T9"/>
                  </a:cxn>
                </a:cxnLst>
                <a:rect l="0" t="0" r="r" b="b"/>
                <a:pathLst>
                  <a:path w="34" h="32">
                    <a:moveTo>
                      <a:pt x="25" y="32"/>
                    </a:moveTo>
                    <a:lnTo>
                      <a:pt x="0" y="6"/>
                    </a:lnTo>
                    <a:lnTo>
                      <a:pt x="8" y="0"/>
                    </a:lnTo>
                    <a:lnTo>
                      <a:pt x="34" y="25"/>
                    </a:lnTo>
                    <a:lnTo>
                      <a:pt x="25" y="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5" name="Freeform 25"/>
              <p:cNvSpPr>
                <a:spLocks/>
              </p:cNvSpPr>
              <p:nvPr userDrawn="1"/>
            </p:nvSpPr>
            <p:spPr bwMode="auto">
              <a:xfrm>
                <a:off x="1747838" y="3102809"/>
                <a:ext cx="52388" cy="53975"/>
              </a:xfrm>
              <a:custGeom>
                <a:avLst/>
                <a:gdLst>
                  <a:gd name="T0" fmla="*/ 26 w 33"/>
                  <a:gd name="T1" fmla="*/ 34 h 34"/>
                  <a:gd name="T2" fmla="*/ 0 w 33"/>
                  <a:gd name="T3" fmla="*/ 8 h 34"/>
                  <a:gd name="T4" fmla="*/ 7 w 33"/>
                  <a:gd name="T5" fmla="*/ 0 h 34"/>
                  <a:gd name="T6" fmla="*/ 33 w 33"/>
                  <a:gd name="T7" fmla="*/ 26 h 34"/>
                  <a:gd name="T8" fmla="*/ 26 w 33"/>
                  <a:gd name="T9" fmla="*/ 34 h 34"/>
                </a:gdLst>
                <a:ahLst/>
                <a:cxnLst>
                  <a:cxn ang="0">
                    <a:pos x="T0" y="T1"/>
                  </a:cxn>
                  <a:cxn ang="0">
                    <a:pos x="T2" y="T3"/>
                  </a:cxn>
                  <a:cxn ang="0">
                    <a:pos x="T4" y="T5"/>
                  </a:cxn>
                  <a:cxn ang="0">
                    <a:pos x="T6" y="T7"/>
                  </a:cxn>
                  <a:cxn ang="0">
                    <a:pos x="T8" y="T9"/>
                  </a:cxn>
                </a:cxnLst>
                <a:rect l="0" t="0" r="r" b="b"/>
                <a:pathLst>
                  <a:path w="33" h="34">
                    <a:moveTo>
                      <a:pt x="26" y="34"/>
                    </a:moveTo>
                    <a:lnTo>
                      <a:pt x="0" y="8"/>
                    </a:lnTo>
                    <a:lnTo>
                      <a:pt x="7" y="0"/>
                    </a:lnTo>
                    <a:lnTo>
                      <a:pt x="33" y="26"/>
                    </a:lnTo>
                    <a:lnTo>
                      <a:pt x="26" y="3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6" name="Freeform 26"/>
              <p:cNvSpPr>
                <a:spLocks/>
              </p:cNvSpPr>
              <p:nvPr userDrawn="1"/>
            </p:nvSpPr>
            <p:spPr bwMode="auto">
              <a:xfrm>
                <a:off x="1912938" y="3102809"/>
                <a:ext cx="53975" cy="53975"/>
              </a:xfrm>
              <a:custGeom>
                <a:avLst/>
                <a:gdLst>
                  <a:gd name="T0" fmla="*/ 8 w 34"/>
                  <a:gd name="T1" fmla="*/ 34 h 34"/>
                  <a:gd name="T2" fmla="*/ 0 w 34"/>
                  <a:gd name="T3" fmla="*/ 26 h 34"/>
                  <a:gd name="T4" fmla="*/ 25 w 34"/>
                  <a:gd name="T5" fmla="*/ 0 h 34"/>
                  <a:gd name="T6" fmla="*/ 34 w 34"/>
                  <a:gd name="T7" fmla="*/ 8 h 34"/>
                  <a:gd name="T8" fmla="*/ 8 w 34"/>
                  <a:gd name="T9" fmla="*/ 34 h 34"/>
                </a:gdLst>
                <a:ahLst/>
                <a:cxnLst>
                  <a:cxn ang="0">
                    <a:pos x="T0" y="T1"/>
                  </a:cxn>
                  <a:cxn ang="0">
                    <a:pos x="T2" y="T3"/>
                  </a:cxn>
                  <a:cxn ang="0">
                    <a:pos x="T4" y="T5"/>
                  </a:cxn>
                  <a:cxn ang="0">
                    <a:pos x="T6" y="T7"/>
                  </a:cxn>
                  <a:cxn ang="0">
                    <a:pos x="T8" y="T9"/>
                  </a:cxn>
                </a:cxnLst>
                <a:rect l="0" t="0" r="r" b="b"/>
                <a:pathLst>
                  <a:path w="34" h="34">
                    <a:moveTo>
                      <a:pt x="8" y="34"/>
                    </a:moveTo>
                    <a:lnTo>
                      <a:pt x="0" y="26"/>
                    </a:lnTo>
                    <a:lnTo>
                      <a:pt x="25" y="0"/>
                    </a:lnTo>
                    <a:lnTo>
                      <a:pt x="34" y="8"/>
                    </a:lnTo>
                    <a:lnTo>
                      <a:pt x="8" y="3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7" name="Freeform 27"/>
              <p:cNvSpPr>
                <a:spLocks/>
              </p:cNvSpPr>
              <p:nvPr userDrawn="1"/>
            </p:nvSpPr>
            <p:spPr bwMode="auto">
              <a:xfrm>
                <a:off x="1747838" y="3269496"/>
                <a:ext cx="52388" cy="50800"/>
              </a:xfrm>
              <a:custGeom>
                <a:avLst/>
                <a:gdLst>
                  <a:gd name="T0" fmla="*/ 7 w 33"/>
                  <a:gd name="T1" fmla="*/ 32 h 32"/>
                  <a:gd name="T2" fmla="*/ 0 w 33"/>
                  <a:gd name="T3" fmla="*/ 25 h 32"/>
                  <a:gd name="T4" fmla="*/ 26 w 33"/>
                  <a:gd name="T5" fmla="*/ 0 h 32"/>
                  <a:gd name="T6" fmla="*/ 33 w 33"/>
                  <a:gd name="T7" fmla="*/ 6 h 32"/>
                  <a:gd name="T8" fmla="*/ 7 w 33"/>
                  <a:gd name="T9" fmla="*/ 32 h 32"/>
                </a:gdLst>
                <a:ahLst/>
                <a:cxnLst>
                  <a:cxn ang="0">
                    <a:pos x="T0" y="T1"/>
                  </a:cxn>
                  <a:cxn ang="0">
                    <a:pos x="T2" y="T3"/>
                  </a:cxn>
                  <a:cxn ang="0">
                    <a:pos x="T4" y="T5"/>
                  </a:cxn>
                  <a:cxn ang="0">
                    <a:pos x="T6" y="T7"/>
                  </a:cxn>
                  <a:cxn ang="0">
                    <a:pos x="T8" y="T9"/>
                  </a:cxn>
                </a:cxnLst>
                <a:rect l="0" t="0" r="r" b="b"/>
                <a:pathLst>
                  <a:path w="33" h="32">
                    <a:moveTo>
                      <a:pt x="7" y="32"/>
                    </a:moveTo>
                    <a:lnTo>
                      <a:pt x="0" y="25"/>
                    </a:lnTo>
                    <a:lnTo>
                      <a:pt x="26" y="0"/>
                    </a:lnTo>
                    <a:lnTo>
                      <a:pt x="33" y="6"/>
                    </a:lnTo>
                    <a:lnTo>
                      <a:pt x="7" y="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grpSp>
        <p:nvGrpSpPr>
          <p:cNvPr id="128" name="Small Wheel 1"/>
          <p:cNvGrpSpPr/>
          <p:nvPr userDrawn="1"/>
        </p:nvGrpSpPr>
        <p:grpSpPr>
          <a:xfrm>
            <a:off x="4291641" y="5765663"/>
            <a:ext cx="322345" cy="313173"/>
            <a:chOff x="2559051" y="3645734"/>
            <a:chExt cx="390525" cy="379413"/>
          </a:xfrm>
          <a:solidFill>
            <a:schemeClr val="accent4"/>
          </a:solidFill>
        </p:grpSpPr>
        <p:sp>
          <p:nvSpPr>
            <p:cNvPr id="129" name="Freeform 28"/>
            <p:cNvSpPr>
              <a:spLocks noEditPoints="1"/>
            </p:cNvSpPr>
            <p:nvPr userDrawn="1"/>
          </p:nvSpPr>
          <p:spPr bwMode="auto">
            <a:xfrm>
              <a:off x="2559051" y="3645734"/>
              <a:ext cx="390525" cy="379413"/>
            </a:xfrm>
            <a:custGeom>
              <a:avLst/>
              <a:gdLst>
                <a:gd name="T0" fmla="*/ 71 w 143"/>
                <a:gd name="T1" fmla="*/ 139 h 139"/>
                <a:gd name="T2" fmla="*/ 71 w 143"/>
                <a:gd name="T3" fmla="*/ 139 h 139"/>
                <a:gd name="T4" fmla="*/ 5 w 143"/>
                <a:gd name="T5" fmla="*/ 88 h 139"/>
                <a:gd name="T6" fmla="*/ 11 w 143"/>
                <a:gd name="T7" fmla="*/ 35 h 139"/>
                <a:gd name="T8" fmla="*/ 53 w 143"/>
                <a:gd name="T9" fmla="*/ 2 h 139"/>
                <a:gd name="T10" fmla="*/ 71 w 143"/>
                <a:gd name="T11" fmla="*/ 0 h 139"/>
                <a:gd name="T12" fmla="*/ 138 w 143"/>
                <a:gd name="T13" fmla="*/ 50 h 139"/>
                <a:gd name="T14" fmla="*/ 132 w 143"/>
                <a:gd name="T15" fmla="*/ 103 h 139"/>
                <a:gd name="T16" fmla="*/ 90 w 143"/>
                <a:gd name="T17" fmla="*/ 136 h 139"/>
                <a:gd name="T18" fmla="*/ 71 w 143"/>
                <a:gd name="T19" fmla="*/ 139 h 139"/>
                <a:gd name="T20" fmla="*/ 71 w 143"/>
                <a:gd name="T21" fmla="*/ 9 h 139"/>
                <a:gd name="T22" fmla="*/ 55 w 143"/>
                <a:gd name="T23" fmla="*/ 11 h 139"/>
                <a:gd name="T24" fmla="*/ 19 w 143"/>
                <a:gd name="T25" fmla="*/ 40 h 139"/>
                <a:gd name="T26" fmla="*/ 13 w 143"/>
                <a:gd name="T27" fmla="*/ 86 h 139"/>
                <a:gd name="T28" fmla="*/ 71 w 143"/>
                <a:gd name="T29" fmla="*/ 130 h 139"/>
                <a:gd name="T30" fmla="*/ 71 w 143"/>
                <a:gd name="T31" fmla="*/ 130 h 139"/>
                <a:gd name="T32" fmla="*/ 88 w 143"/>
                <a:gd name="T33" fmla="*/ 127 h 139"/>
                <a:gd name="T34" fmla="*/ 124 w 143"/>
                <a:gd name="T35" fmla="*/ 99 h 139"/>
                <a:gd name="T36" fmla="*/ 130 w 143"/>
                <a:gd name="T37" fmla="*/ 53 h 139"/>
                <a:gd name="T38" fmla="*/ 71 w 143"/>
                <a:gd name="T39" fmla="*/ 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9">
                  <a:moveTo>
                    <a:pt x="71" y="139"/>
                  </a:moveTo>
                  <a:cubicBezTo>
                    <a:pt x="71" y="139"/>
                    <a:pt x="71" y="139"/>
                    <a:pt x="71" y="139"/>
                  </a:cubicBezTo>
                  <a:cubicBezTo>
                    <a:pt x="40" y="139"/>
                    <a:pt x="13" y="118"/>
                    <a:pt x="5" y="88"/>
                  </a:cubicBezTo>
                  <a:cubicBezTo>
                    <a:pt x="0" y="70"/>
                    <a:pt x="2" y="51"/>
                    <a:pt x="11" y="35"/>
                  </a:cubicBezTo>
                  <a:cubicBezTo>
                    <a:pt x="20" y="19"/>
                    <a:pt x="35" y="7"/>
                    <a:pt x="53" y="2"/>
                  </a:cubicBezTo>
                  <a:cubicBezTo>
                    <a:pt x="59" y="1"/>
                    <a:pt x="65" y="0"/>
                    <a:pt x="71" y="0"/>
                  </a:cubicBezTo>
                  <a:cubicBezTo>
                    <a:pt x="102" y="0"/>
                    <a:pt x="130" y="21"/>
                    <a:pt x="138" y="50"/>
                  </a:cubicBezTo>
                  <a:cubicBezTo>
                    <a:pt x="143" y="68"/>
                    <a:pt x="141" y="87"/>
                    <a:pt x="132" y="103"/>
                  </a:cubicBezTo>
                  <a:cubicBezTo>
                    <a:pt x="123" y="119"/>
                    <a:pt x="108" y="131"/>
                    <a:pt x="90" y="136"/>
                  </a:cubicBezTo>
                  <a:cubicBezTo>
                    <a:pt x="84" y="138"/>
                    <a:pt x="78" y="139"/>
                    <a:pt x="71" y="139"/>
                  </a:cubicBezTo>
                  <a:close/>
                  <a:moveTo>
                    <a:pt x="71" y="9"/>
                  </a:moveTo>
                  <a:cubicBezTo>
                    <a:pt x="66" y="9"/>
                    <a:pt x="60" y="9"/>
                    <a:pt x="55" y="11"/>
                  </a:cubicBezTo>
                  <a:cubicBezTo>
                    <a:pt x="39" y="15"/>
                    <a:pt x="27" y="26"/>
                    <a:pt x="19" y="40"/>
                  </a:cubicBezTo>
                  <a:cubicBezTo>
                    <a:pt x="11" y="54"/>
                    <a:pt x="9" y="70"/>
                    <a:pt x="13" y="86"/>
                  </a:cubicBezTo>
                  <a:cubicBezTo>
                    <a:pt x="21" y="112"/>
                    <a:pt x="44" y="130"/>
                    <a:pt x="71" y="130"/>
                  </a:cubicBezTo>
                  <a:cubicBezTo>
                    <a:pt x="71" y="130"/>
                    <a:pt x="71" y="130"/>
                    <a:pt x="71" y="130"/>
                  </a:cubicBezTo>
                  <a:cubicBezTo>
                    <a:pt x="77" y="130"/>
                    <a:pt x="82" y="129"/>
                    <a:pt x="88" y="127"/>
                  </a:cubicBezTo>
                  <a:cubicBezTo>
                    <a:pt x="103" y="123"/>
                    <a:pt x="116" y="113"/>
                    <a:pt x="124" y="99"/>
                  </a:cubicBezTo>
                  <a:cubicBezTo>
                    <a:pt x="132" y="85"/>
                    <a:pt x="134" y="68"/>
                    <a:pt x="130" y="53"/>
                  </a:cubicBezTo>
                  <a:cubicBezTo>
                    <a:pt x="122" y="27"/>
                    <a:pt x="98" y="9"/>
                    <a:pt x="71" y="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130" name="Pin wheel 2"/>
            <p:cNvGrpSpPr/>
            <p:nvPr userDrawn="1"/>
          </p:nvGrpSpPr>
          <p:grpSpPr>
            <a:xfrm>
              <a:off x="2627313" y="3709234"/>
              <a:ext cx="254000" cy="252413"/>
              <a:chOff x="2627313" y="3709234"/>
              <a:chExt cx="254000" cy="252413"/>
            </a:xfrm>
            <a:grpFill/>
          </p:grpSpPr>
          <p:sp>
            <p:nvSpPr>
              <p:cNvPr id="131" name="Freeform 29"/>
              <p:cNvSpPr>
                <a:spLocks noEditPoints="1"/>
              </p:cNvSpPr>
              <p:nvPr userDrawn="1"/>
            </p:nvSpPr>
            <p:spPr bwMode="auto">
              <a:xfrm>
                <a:off x="2709863" y="3790196"/>
                <a:ext cx="90488" cy="87313"/>
              </a:xfrm>
              <a:custGeom>
                <a:avLst/>
                <a:gdLst>
                  <a:gd name="T0" fmla="*/ 16 w 33"/>
                  <a:gd name="T1" fmla="*/ 32 h 32"/>
                  <a:gd name="T2" fmla="*/ 0 w 33"/>
                  <a:gd name="T3" fmla="*/ 16 h 32"/>
                  <a:gd name="T4" fmla="*/ 16 w 33"/>
                  <a:gd name="T5" fmla="*/ 0 h 32"/>
                  <a:gd name="T6" fmla="*/ 33 w 33"/>
                  <a:gd name="T7" fmla="*/ 16 h 32"/>
                  <a:gd name="T8" fmla="*/ 16 w 33"/>
                  <a:gd name="T9" fmla="*/ 32 h 32"/>
                  <a:gd name="T10" fmla="*/ 16 w 33"/>
                  <a:gd name="T11" fmla="*/ 6 h 32"/>
                  <a:gd name="T12" fmla="*/ 7 w 33"/>
                  <a:gd name="T13" fmla="*/ 16 h 32"/>
                  <a:gd name="T14" fmla="*/ 16 w 33"/>
                  <a:gd name="T15" fmla="*/ 26 h 32"/>
                  <a:gd name="T16" fmla="*/ 16 w 33"/>
                  <a:gd name="T17" fmla="*/ 29 h 32"/>
                  <a:gd name="T18" fmla="*/ 16 w 33"/>
                  <a:gd name="T19" fmla="*/ 26 h 32"/>
                  <a:gd name="T20" fmla="*/ 26 w 33"/>
                  <a:gd name="T21" fmla="*/ 16 h 32"/>
                  <a:gd name="T22" fmla="*/ 16 w 33"/>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2">
                    <a:moveTo>
                      <a:pt x="16" y="32"/>
                    </a:moveTo>
                    <a:cubicBezTo>
                      <a:pt x="8" y="32"/>
                      <a:pt x="0" y="25"/>
                      <a:pt x="0" y="16"/>
                    </a:cubicBezTo>
                    <a:cubicBezTo>
                      <a:pt x="0" y="7"/>
                      <a:pt x="7" y="0"/>
                      <a:pt x="16" y="0"/>
                    </a:cubicBezTo>
                    <a:cubicBezTo>
                      <a:pt x="25" y="0"/>
                      <a:pt x="33" y="7"/>
                      <a:pt x="33" y="16"/>
                    </a:cubicBezTo>
                    <a:cubicBezTo>
                      <a:pt x="33" y="25"/>
                      <a:pt x="25" y="32"/>
                      <a:pt x="16" y="32"/>
                    </a:cubicBezTo>
                    <a:close/>
                    <a:moveTo>
                      <a:pt x="16" y="6"/>
                    </a:moveTo>
                    <a:cubicBezTo>
                      <a:pt x="11" y="6"/>
                      <a:pt x="7" y="11"/>
                      <a:pt x="7" y="16"/>
                    </a:cubicBezTo>
                    <a:cubicBezTo>
                      <a:pt x="7" y="22"/>
                      <a:pt x="11" y="26"/>
                      <a:pt x="16" y="26"/>
                    </a:cubicBezTo>
                    <a:cubicBezTo>
                      <a:pt x="16" y="29"/>
                      <a:pt x="16" y="29"/>
                      <a:pt x="16" y="29"/>
                    </a:cubicBezTo>
                    <a:cubicBezTo>
                      <a:pt x="16" y="26"/>
                      <a:pt x="16" y="26"/>
                      <a:pt x="16" y="26"/>
                    </a:cubicBezTo>
                    <a:cubicBezTo>
                      <a:pt x="22" y="26"/>
                      <a:pt x="26" y="22"/>
                      <a:pt x="26" y="16"/>
                    </a:cubicBezTo>
                    <a:cubicBezTo>
                      <a:pt x="26" y="11"/>
                      <a:pt x="22" y="6"/>
                      <a:pt x="16" y="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2" name="Rectangle 30"/>
              <p:cNvSpPr>
                <a:spLocks noChangeArrowheads="1"/>
              </p:cNvSpPr>
              <p:nvPr userDrawn="1"/>
            </p:nvSpPr>
            <p:spPr bwMode="auto">
              <a:xfrm>
                <a:off x="2627313" y="3825121"/>
                <a:ext cx="57150" cy="1746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3" name="Rectangle 31"/>
              <p:cNvSpPr>
                <a:spLocks noChangeArrowheads="1"/>
              </p:cNvSpPr>
              <p:nvPr userDrawn="1"/>
            </p:nvSpPr>
            <p:spPr bwMode="auto">
              <a:xfrm>
                <a:off x="2820988" y="3825121"/>
                <a:ext cx="60325" cy="1746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4" name="Rectangle 32"/>
              <p:cNvSpPr>
                <a:spLocks noChangeArrowheads="1"/>
              </p:cNvSpPr>
              <p:nvPr userDrawn="1"/>
            </p:nvSpPr>
            <p:spPr bwMode="auto">
              <a:xfrm>
                <a:off x="2744788" y="3902909"/>
                <a:ext cx="19050" cy="5873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5" name="Rectangle 33"/>
              <p:cNvSpPr>
                <a:spLocks noChangeArrowheads="1"/>
              </p:cNvSpPr>
              <p:nvPr userDrawn="1"/>
            </p:nvSpPr>
            <p:spPr bwMode="auto">
              <a:xfrm>
                <a:off x="2744788" y="3709234"/>
                <a:ext cx="19050" cy="571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6" name="Freeform 34"/>
              <p:cNvSpPr>
                <a:spLocks/>
              </p:cNvSpPr>
              <p:nvPr userDrawn="1"/>
            </p:nvSpPr>
            <p:spPr bwMode="auto">
              <a:xfrm>
                <a:off x="2797176" y="3877509"/>
                <a:ext cx="42863" cy="44450"/>
              </a:xfrm>
              <a:custGeom>
                <a:avLst/>
                <a:gdLst>
                  <a:gd name="T0" fmla="*/ 21 w 27"/>
                  <a:gd name="T1" fmla="*/ 28 h 28"/>
                  <a:gd name="T2" fmla="*/ 0 w 27"/>
                  <a:gd name="T3" fmla="*/ 7 h 28"/>
                  <a:gd name="T4" fmla="*/ 7 w 27"/>
                  <a:gd name="T5" fmla="*/ 0 h 28"/>
                  <a:gd name="T6" fmla="*/ 27 w 27"/>
                  <a:gd name="T7" fmla="*/ 21 h 28"/>
                  <a:gd name="T8" fmla="*/ 21 w 27"/>
                  <a:gd name="T9" fmla="*/ 28 h 28"/>
                </a:gdLst>
                <a:ahLst/>
                <a:cxnLst>
                  <a:cxn ang="0">
                    <a:pos x="T0" y="T1"/>
                  </a:cxn>
                  <a:cxn ang="0">
                    <a:pos x="T2" y="T3"/>
                  </a:cxn>
                  <a:cxn ang="0">
                    <a:pos x="T4" y="T5"/>
                  </a:cxn>
                  <a:cxn ang="0">
                    <a:pos x="T6" y="T7"/>
                  </a:cxn>
                  <a:cxn ang="0">
                    <a:pos x="T8" y="T9"/>
                  </a:cxn>
                </a:cxnLst>
                <a:rect l="0" t="0" r="r" b="b"/>
                <a:pathLst>
                  <a:path w="27" h="28">
                    <a:moveTo>
                      <a:pt x="21" y="28"/>
                    </a:moveTo>
                    <a:lnTo>
                      <a:pt x="0" y="7"/>
                    </a:lnTo>
                    <a:lnTo>
                      <a:pt x="7" y="0"/>
                    </a:lnTo>
                    <a:lnTo>
                      <a:pt x="27" y="21"/>
                    </a:lnTo>
                    <a:lnTo>
                      <a:pt x="21" y="2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7" name="Freeform 35"/>
              <p:cNvSpPr>
                <a:spLocks/>
              </p:cNvSpPr>
              <p:nvPr userDrawn="1"/>
            </p:nvSpPr>
            <p:spPr bwMode="auto">
              <a:xfrm>
                <a:off x="2668588" y="3747334"/>
                <a:ext cx="44450" cy="46038"/>
              </a:xfrm>
              <a:custGeom>
                <a:avLst/>
                <a:gdLst>
                  <a:gd name="T0" fmla="*/ 19 w 28"/>
                  <a:gd name="T1" fmla="*/ 29 h 29"/>
                  <a:gd name="T2" fmla="*/ 0 w 28"/>
                  <a:gd name="T3" fmla="*/ 8 h 29"/>
                  <a:gd name="T4" fmla="*/ 7 w 28"/>
                  <a:gd name="T5" fmla="*/ 0 h 29"/>
                  <a:gd name="T6" fmla="*/ 28 w 28"/>
                  <a:gd name="T7" fmla="*/ 20 h 29"/>
                  <a:gd name="T8" fmla="*/ 19 w 28"/>
                  <a:gd name="T9" fmla="*/ 29 h 29"/>
                </a:gdLst>
                <a:ahLst/>
                <a:cxnLst>
                  <a:cxn ang="0">
                    <a:pos x="T0" y="T1"/>
                  </a:cxn>
                  <a:cxn ang="0">
                    <a:pos x="T2" y="T3"/>
                  </a:cxn>
                  <a:cxn ang="0">
                    <a:pos x="T4" y="T5"/>
                  </a:cxn>
                  <a:cxn ang="0">
                    <a:pos x="T6" y="T7"/>
                  </a:cxn>
                  <a:cxn ang="0">
                    <a:pos x="T8" y="T9"/>
                  </a:cxn>
                </a:cxnLst>
                <a:rect l="0" t="0" r="r" b="b"/>
                <a:pathLst>
                  <a:path w="28" h="29">
                    <a:moveTo>
                      <a:pt x="19" y="29"/>
                    </a:moveTo>
                    <a:lnTo>
                      <a:pt x="0" y="8"/>
                    </a:lnTo>
                    <a:lnTo>
                      <a:pt x="7" y="0"/>
                    </a:lnTo>
                    <a:lnTo>
                      <a:pt x="28" y="20"/>
                    </a:lnTo>
                    <a:lnTo>
                      <a:pt x="19"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8" name="Freeform 36"/>
              <p:cNvSpPr>
                <a:spLocks/>
              </p:cNvSpPr>
              <p:nvPr userDrawn="1"/>
            </p:nvSpPr>
            <p:spPr bwMode="auto">
              <a:xfrm>
                <a:off x="2797176" y="3747334"/>
                <a:ext cx="42863" cy="46038"/>
              </a:xfrm>
              <a:custGeom>
                <a:avLst/>
                <a:gdLst>
                  <a:gd name="T0" fmla="*/ 7 w 27"/>
                  <a:gd name="T1" fmla="*/ 29 h 29"/>
                  <a:gd name="T2" fmla="*/ 0 w 27"/>
                  <a:gd name="T3" fmla="*/ 20 h 29"/>
                  <a:gd name="T4" fmla="*/ 21 w 27"/>
                  <a:gd name="T5" fmla="*/ 0 h 29"/>
                  <a:gd name="T6" fmla="*/ 27 w 27"/>
                  <a:gd name="T7" fmla="*/ 8 h 29"/>
                  <a:gd name="T8" fmla="*/ 7 w 27"/>
                  <a:gd name="T9" fmla="*/ 29 h 29"/>
                </a:gdLst>
                <a:ahLst/>
                <a:cxnLst>
                  <a:cxn ang="0">
                    <a:pos x="T0" y="T1"/>
                  </a:cxn>
                  <a:cxn ang="0">
                    <a:pos x="T2" y="T3"/>
                  </a:cxn>
                  <a:cxn ang="0">
                    <a:pos x="T4" y="T5"/>
                  </a:cxn>
                  <a:cxn ang="0">
                    <a:pos x="T6" y="T7"/>
                  </a:cxn>
                  <a:cxn ang="0">
                    <a:pos x="T8" y="T9"/>
                  </a:cxn>
                </a:cxnLst>
                <a:rect l="0" t="0" r="r" b="b"/>
                <a:pathLst>
                  <a:path w="27" h="29">
                    <a:moveTo>
                      <a:pt x="7" y="29"/>
                    </a:moveTo>
                    <a:lnTo>
                      <a:pt x="0" y="20"/>
                    </a:lnTo>
                    <a:lnTo>
                      <a:pt x="21" y="0"/>
                    </a:lnTo>
                    <a:lnTo>
                      <a:pt x="27" y="8"/>
                    </a:lnTo>
                    <a:lnTo>
                      <a:pt x="7"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9" name="Freeform 37"/>
              <p:cNvSpPr>
                <a:spLocks/>
              </p:cNvSpPr>
              <p:nvPr userDrawn="1"/>
            </p:nvSpPr>
            <p:spPr bwMode="auto">
              <a:xfrm>
                <a:off x="2668588" y="3877509"/>
                <a:ext cx="44450" cy="44450"/>
              </a:xfrm>
              <a:custGeom>
                <a:avLst/>
                <a:gdLst>
                  <a:gd name="T0" fmla="*/ 7 w 28"/>
                  <a:gd name="T1" fmla="*/ 28 h 28"/>
                  <a:gd name="T2" fmla="*/ 0 w 28"/>
                  <a:gd name="T3" fmla="*/ 21 h 28"/>
                  <a:gd name="T4" fmla="*/ 19 w 28"/>
                  <a:gd name="T5" fmla="*/ 0 h 28"/>
                  <a:gd name="T6" fmla="*/ 28 w 28"/>
                  <a:gd name="T7" fmla="*/ 7 h 28"/>
                  <a:gd name="T8" fmla="*/ 7 w 28"/>
                  <a:gd name="T9" fmla="*/ 28 h 28"/>
                </a:gdLst>
                <a:ahLst/>
                <a:cxnLst>
                  <a:cxn ang="0">
                    <a:pos x="T0" y="T1"/>
                  </a:cxn>
                  <a:cxn ang="0">
                    <a:pos x="T2" y="T3"/>
                  </a:cxn>
                  <a:cxn ang="0">
                    <a:pos x="T4" y="T5"/>
                  </a:cxn>
                  <a:cxn ang="0">
                    <a:pos x="T6" y="T7"/>
                  </a:cxn>
                  <a:cxn ang="0">
                    <a:pos x="T8" y="T9"/>
                  </a:cxn>
                </a:cxnLst>
                <a:rect l="0" t="0" r="r" b="b"/>
                <a:pathLst>
                  <a:path w="28" h="28">
                    <a:moveTo>
                      <a:pt x="7" y="28"/>
                    </a:moveTo>
                    <a:lnTo>
                      <a:pt x="0" y="21"/>
                    </a:lnTo>
                    <a:lnTo>
                      <a:pt x="19" y="0"/>
                    </a:lnTo>
                    <a:lnTo>
                      <a:pt x="28" y="7"/>
                    </a:lnTo>
                    <a:lnTo>
                      <a:pt x="7" y="2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sp useBgFill="1">
        <p:nvSpPr>
          <p:cNvPr id="140" name="Blink Block"/>
          <p:cNvSpPr/>
          <p:nvPr userDrawn="1"/>
        </p:nvSpPr>
        <p:spPr bwMode="auto">
          <a:xfrm>
            <a:off x="521848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lcomm Office Regular" pitchFamily="34" charset="0"/>
            </a:endParaRPr>
          </a:p>
        </p:txBody>
      </p:sp>
      <p:sp useBgFill="1">
        <p:nvSpPr>
          <p:cNvPr id="141" name="Blink Block"/>
          <p:cNvSpPr/>
          <p:nvPr userDrawn="1"/>
        </p:nvSpPr>
        <p:spPr bwMode="auto">
          <a:xfrm>
            <a:off x="521848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lcomm Office Regular" pitchFamily="34" charset="0"/>
            </a:endParaRPr>
          </a:p>
        </p:txBody>
      </p:sp>
      <p:grpSp>
        <p:nvGrpSpPr>
          <p:cNvPr id="142" name="Yellow Arrow 2"/>
          <p:cNvGrpSpPr/>
          <p:nvPr userDrawn="1"/>
        </p:nvGrpSpPr>
        <p:grpSpPr>
          <a:xfrm>
            <a:off x="5528025" y="5186512"/>
            <a:ext cx="1602175" cy="389150"/>
            <a:chOff x="8730417" y="1481563"/>
            <a:chExt cx="1602175" cy="389150"/>
          </a:xfrm>
        </p:grpSpPr>
        <p:sp>
          <p:nvSpPr>
            <p:cNvPr id="143" name="Freeform 9"/>
            <p:cNvSpPr>
              <a:spLocks noEditPoints="1"/>
            </p:cNvSpPr>
            <p:nvPr userDrawn="1"/>
          </p:nvSpPr>
          <p:spPr bwMode="auto">
            <a:xfrm>
              <a:off x="8833839" y="1630562"/>
              <a:ext cx="1130639" cy="89399"/>
            </a:xfrm>
            <a:custGeom>
              <a:avLst/>
              <a:gdLst>
                <a:gd name="T0" fmla="*/ 524 w 546"/>
                <a:gd name="T1" fmla="*/ 43 h 43"/>
                <a:gd name="T2" fmla="*/ 21 w 546"/>
                <a:gd name="T3" fmla="*/ 43 h 43"/>
                <a:gd name="T4" fmla="*/ 0 w 546"/>
                <a:gd name="T5" fmla="*/ 22 h 43"/>
                <a:gd name="T6" fmla="*/ 21 w 546"/>
                <a:gd name="T7" fmla="*/ 0 h 43"/>
                <a:gd name="T8" fmla="*/ 524 w 546"/>
                <a:gd name="T9" fmla="*/ 0 h 43"/>
                <a:gd name="T10" fmla="*/ 546 w 546"/>
                <a:gd name="T11" fmla="*/ 22 h 43"/>
                <a:gd name="T12" fmla="*/ 524 w 546"/>
                <a:gd name="T13" fmla="*/ 43 h 43"/>
                <a:gd name="T14" fmla="*/ 21 w 546"/>
                <a:gd name="T15" fmla="*/ 9 h 43"/>
                <a:gd name="T16" fmla="*/ 9 w 546"/>
                <a:gd name="T17" fmla="*/ 22 h 43"/>
                <a:gd name="T18" fmla="*/ 21 w 546"/>
                <a:gd name="T19" fmla="*/ 34 h 43"/>
                <a:gd name="T20" fmla="*/ 524 w 546"/>
                <a:gd name="T21" fmla="*/ 34 h 43"/>
                <a:gd name="T22" fmla="*/ 537 w 546"/>
                <a:gd name="T23" fmla="*/ 22 h 43"/>
                <a:gd name="T24" fmla="*/ 524 w 546"/>
                <a:gd name="T25" fmla="*/ 9 h 43"/>
                <a:gd name="T26" fmla="*/ 21 w 546"/>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43">
                  <a:moveTo>
                    <a:pt x="524" y="43"/>
                  </a:moveTo>
                  <a:cubicBezTo>
                    <a:pt x="21" y="43"/>
                    <a:pt x="21" y="43"/>
                    <a:pt x="21" y="43"/>
                  </a:cubicBezTo>
                  <a:cubicBezTo>
                    <a:pt x="9" y="43"/>
                    <a:pt x="0" y="34"/>
                    <a:pt x="0" y="22"/>
                  </a:cubicBezTo>
                  <a:cubicBezTo>
                    <a:pt x="0" y="10"/>
                    <a:pt x="9" y="0"/>
                    <a:pt x="21" y="0"/>
                  </a:cubicBezTo>
                  <a:cubicBezTo>
                    <a:pt x="524" y="0"/>
                    <a:pt x="524" y="0"/>
                    <a:pt x="524" y="0"/>
                  </a:cubicBezTo>
                  <a:cubicBezTo>
                    <a:pt x="536" y="0"/>
                    <a:pt x="546" y="10"/>
                    <a:pt x="546" y="22"/>
                  </a:cubicBezTo>
                  <a:cubicBezTo>
                    <a:pt x="546" y="34"/>
                    <a:pt x="536" y="43"/>
                    <a:pt x="524" y="43"/>
                  </a:cubicBezTo>
                  <a:close/>
                  <a:moveTo>
                    <a:pt x="21" y="9"/>
                  </a:moveTo>
                  <a:cubicBezTo>
                    <a:pt x="14" y="9"/>
                    <a:pt x="9" y="15"/>
                    <a:pt x="9" y="22"/>
                  </a:cubicBezTo>
                  <a:cubicBezTo>
                    <a:pt x="9" y="29"/>
                    <a:pt x="14" y="34"/>
                    <a:pt x="21" y="34"/>
                  </a:cubicBezTo>
                  <a:cubicBezTo>
                    <a:pt x="524" y="34"/>
                    <a:pt x="524" y="34"/>
                    <a:pt x="524" y="34"/>
                  </a:cubicBezTo>
                  <a:cubicBezTo>
                    <a:pt x="531" y="34"/>
                    <a:pt x="537" y="29"/>
                    <a:pt x="537" y="22"/>
                  </a:cubicBezTo>
                  <a:cubicBezTo>
                    <a:pt x="537" y="15"/>
                    <a:pt x="531" y="9"/>
                    <a:pt x="524" y="9"/>
                  </a:cubicBezTo>
                  <a:lnTo>
                    <a:pt x="21"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44" name="Freeform 10"/>
            <p:cNvSpPr>
              <a:spLocks noEditPoints="1"/>
            </p:cNvSpPr>
            <p:nvPr userDrawn="1"/>
          </p:nvSpPr>
          <p:spPr bwMode="auto">
            <a:xfrm>
              <a:off x="9981130" y="1481563"/>
              <a:ext cx="351462" cy="389150"/>
            </a:xfrm>
            <a:custGeom>
              <a:avLst/>
              <a:gdLst>
                <a:gd name="T0" fmla="*/ 71 w 170"/>
                <a:gd name="T1" fmla="*/ 188 h 188"/>
                <a:gd name="T2" fmla="*/ 56 w 170"/>
                <a:gd name="T3" fmla="*/ 181 h 188"/>
                <a:gd name="T4" fmla="*/ 50 w 170"/>
                <a:gd name="T5" fmla="*/ 166 h 188"/>
                <a:gd name="T6" fmla="*/ 56 w 170"/>
                <a:gd name="T7" fmla="*/ 151 h 188"/>
                <a:gd name="T8" fmla="*/ 92 w 170"/>
                <a:gd name="T9" fmla="*/ 115 h 188"/>
                <a:gd name="T10" fmla="*/ 22 w 170"/>
                <a:gd name="T11" fmla="*/ 115 h 188"/>
                <a:gd name="T12" fmla="*/ 0 w 170"/>
                <a:gd name="T13" fmla="*/ 94 h 188"/>
                <a:gd name="T14" fmla="*/ 22 w 170"/>
                <a:gd name="T15" fmla="*/ 72 h 188"/>
                <a:gd name="T16" fmla="*/ 92 w 170"/>
                <a:gd name="T17" fmla="*/ 72 h 188"/>
                <a:gd name="T18" fmla="*/ 56 w 170"/>
                <a:gd name="T19" fmla="*/ 37 h 188"/>
                <a:gd name="T20" fmla="*/ 50 w 170"/>
                <a:gd name="T21" fmla="*/ 21 h 188"/>
                <a:gd name="T22" fmla="*/ 56 w 170"/>
                <a:gd name="T23" fmla="*/ 6 h 188"/>
                <a:gd name="T24" fmla="*/ 71 w 170"/>
                <a:gd name="T25" fmla="*/ 0 h 188"/>
                <a:gd name="T26" fmla="*/ 87 w 170"/>
                <a:gd name="T27" fmla="*/ 6 h 188"/>
                <a:gd name="T28" fmla="*/ 159 w 170"/>
                <a:gd name="T29" fmla="*/ 79 h 188"/>
                <a:gd name="T30" fmla="*/ 162 w 170"/>
                <a:gd name="T31" fmla="*/ 81 h 188"/>
                <a:gd name="T32" fmla="*/ 170 w 170"/>
                <a:gd name="T33" fmla="*/ 94 h 188"/>
                <a:gd name="T34" fmla="*/ 162 w 170"/>
                <a:gd name="T35" fmla="*/ 107 h 188"/>
                <a:gd name="T36" fmla="*/ 159 w 170"/>
                <a:gd name="T37" fmla="*/ 109 h 188"/>
                <a:gd name="T38" fmla="*/ 87 w 170"/>
                <a:gd name="T39" fmla="*/ 181 h 188"/>
                <a:gd name="T40" fmla="*/ 71 w 170"/>
                <a:gd name="T41" fmla="*/ 188 h 188"/>
                <a:gd name="T42" fmla="*/ 22 w 170"/>
                <a:gd name="T43" fmla="*/ 81 h 188"/>
                <a:gd name="T44" fmla="*/ 9 w 170"/>
                <a:gd name="T45" fmla="*/ 94 h 188"/>
                <a:gd name="T46" fmla="*/ 22 w 170"/>
                <a:gd name="T47" fmla="*/ 106 h 188"/>
                <a:gd name="T48" fmla="*/ 113 w 170"/>
                <a:gd name="T49" fmla="*/ 106 h 188"/>
                <a:gd name="T50" fmla="*/ 63 w 170"/>
                <a:gd name="T51" fmla="*/ 157 h 188"/>
                <a:gd name="T52" fmla="*/ 59 w 170"/>
                <a:gd name="T53" fmla="*/ 166 h 188"/>
                <a:gd name="T54" fmla="*/ 63 w 170"/>
                <a:gd name="T55" fmla="*/ 175 h 188"/>
                <a:gd name="T56" fmla="*/ 80 w 170"/>
                <a:gd name="T57" fmla="*/ 175 h 188"/>
                <a:gd name="T58" fmla="*/ 153 w 170"/>
                <a:gd name="T59" fmla="*/ 103 h 188"/>
                <a:gd name="T60" fmla="*/ 156 w 170"/>
                <a:gd name="T61" fmla="*/ 100 h 188"/>
                <a:gd name="T62" fmla="*/ 161 w 170"/>
                <a:gd name="T63" fmla="*/ 94 h 188"/>
                <a:gd name="T64" fmla="*/ 156 w 170"/>
                <a:gd name="T65" fmla="*/ 88 h 188"/>
                <a:gd name="T66" fmla="*/ 153 w 170"/>
                <a:gd name="T67" fmla="*/ 85 h 188"/>
                <a:gd name="T68" fmla="*/ 80 w 170"/>
                <a:gd name="T69" fmla="*/ 12 h 188"/>
                <a:gd name="T70" fmla="*/ 63 w 170"/>
                <a:gd name="T71" fmla="*/ 12 h 188"/>
                <a:gd name="T72" fmla="*/ 59 w 170"/>
                <a:gd name="T73" fmla="*/ 21 h 188"/>
                <a:gd name="T74" fmla="*/ 63 w 170"/>
                <a:gd name="T75" fmla="*/ 30 h 188"/>
                <a:gd name="T76" fmla="*/ 113 w 170"/>
                <a:gd name="T77" fmla="*/ 81 h 188"/>
                <a:gd name="T78" fmla="*/ 22 w 170"/>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 h="188">
                  <a:moveTo>
                    <a:pt x="71" y="188"/>
                  </a:moveTo>
                  <a:cubicBezTo>
                    <a:pt x="66" y="188"/>
                    <a:pt x="60" y="185"/>
                    <a:pt x="56" y="181"/>
                  </a:cubicBezTo>
                  <a:cubicBezTo>
                    <a:pt x="52" y="177"/>
                    <a:pt x="50" y="172"/>
                    <a:pt x="50" y="166"/>
                  </a:cubicBezTo>
                  <a:cubicBezTo>
                    <a:pt x="50" y="160"/>
                    <a:pt x="52" y="155"/>
                    <a:pt x="56" y="151"/>
                  </a:cubicBezTo>
                  <a:cubicBezTo>
                    <a:pt x="92" y="115"/>
                    <a:pt x="92" y="115"/>
                    <a:pt x="92" y="115"/>
                  </a:cubicBezTo>
                  <a:cubicBezTo>
                    <a:pt x="22" y="115"/>
                    <a:pt x="22" y="115"/>
                    <a:pt x="22" y="115"/>
                  </a:cubicBezTo>
                  <a:cubicBezTo>
                    <a:pt x="12" y="115"/>
                    <a:pt x="0" y="110"/>
                    <a:pt x="0" y="94"/>
                  </a:cubicBezTo>
                  <a:cubicBezTo>
                    <a:pt x="0" y="78"/>
                    <a:pt x="12" y="72"/>
                    <a:pt x="22" y="72"/>
                  </a:cubicBezTo>
                  <a:cubicBezTo>
                    <a:pt x="92" y="72"/>
                    <a:pt x="92" y="72"/>
                    <a:pt x="92" y="72"/>
                  </a:cubicBezTo>
                  <a:cubicBezTo>
                    <a:pt x="56" y="37"/>
                    <a:pt x="56" y="37"/>
                    <a:pt x="56" y="37"/>
                  </a:cubicBezTo>
                  <a:cubicBezTo>
                    <a:pt x="52" y="33"/>
                    <a:pt x="50" y="27"/>
                    <a:pt x="50" y="21"/>
                  </a:cubicBezTo>
                  <a:cubicBezTo>
                    <a:pt x="50" y="16"/>
                    <a:pt x="52" y="10"/>
                    <a:pt x="56" y="6"/>
                  </a:cubicBezTo>
                  <a:cubicBezTo>
                    <a:pt x="60" y="2"/>
                    <a:pt x="66" y="0"/>
                    <a:pt x="71" y="0"/>
                  </a:cubicBezTo>
                  <a:cubicBezTo>
                    <a:pt x="77" y="0"/>
                    <a:pt x="83" y="2"/>
                    <a:pt x="87" y="6"/>
                  </a:cubicBezTo>
                  <a:cubicBezTo>
                    <a:pt x="159" y="79"/>
                    <a:pt x="159" y="79"/>
                    <a:pt x="159" y="79"/>
                  </a:cubicBezTo>
                  <a:cubicBezTo>
                    <a:pt x="160" y="79"/>
                    <a:pt x="161" y="80"/>
                    <a:pt x="162" y="81"/>
                  </a:cubicBezTo>
                  <a:cubicBezTo>
                    <a:pt x="165" y="84"/>
                    <a:pt x="170" y="88"/>
                    <a:pt x="170" y="94"/>
                  </a:cubicBezTo>
                  <a:cubicBezTo>
                    <a:pt x="170" y="99"/>
                    <a:pt x="165" y="103"/>
                    <a:pt x="162" y="107"/>
                  </a:cubicBezTo>
                  <a:cubicBezTo>
                    <a:pt x="161" y="108"/>
                    <a:pt x="160" y="108"/>
                    <a:pt x="159" y="109"/>
                  </a:cubicBezTo>
                  <a:cubicBezTo>
                    <a:pt x="87" y="181"/>
                    <a:pt x="87" y="181"/>
                    <a:pt x="87" y="181"/>
                  </a:cubicBezTo>
                  <a:cubicBezTo>
                    <a:pt x="83" y="185"/>
                    <a:pt x="77" y="188"/>
                    <a:pt x="71" y="188"/>
                  </a:cubicBezTo>
                  <a:close/>
                  <a:moveTo>
                    <a:pt x="22" y="81"/>
                  </a:moveTo>
                  <a:cubicBezTo>
                    <a:pt x="17" y="81"/>
                    <a:pt x="9" y="83"/>
                    <a:pt x="9" y="94"/>
                  </a:cubicBezTo>
                  <a:cubicBezTo>
                    <a:pt x="9" y="105"/>
                    <a:pt x="17" y="106"/>
                    <a:pt x="22" y="106"/>
                  </a:cubicBezTo>
                  <a:cubicBezTo>
                    <a:pt x="113" y="106"/>
                    <a:pt x="113" y="106"/>
                    <a:pt x="113" y="106"/>
                  </a:cubicBezTo>
                  <a:cubicBezTo>
                    <a:pt x="63" y="157"/>
                    <a:pt x="63" y="157"/>
                    <a:pt x="63" y="157"/>
                  </a:cubicBezTo>
                  <a:cubicBezTo>
                    <a:pt x="60" y="160"/>
                    <a:pt x="59" y="163"/>
                    <a:pt x="59" y="166"/>
                  </a:cubicBezTo>
                  <a:cubicBezTo>
                    <a:pt x="59" y="169"/>
                    <a:pt x="60" y="173"/>
                    <a:pt x="63" y="175"/>
                  </a:cubicBezTo>
                  <a:cubicBezTo>
                    <a:pt x="67" y="180"/>
                    <a:pt x="76" y="180"/>
                    <a:pt x="80" y="175"/>
                  </a:cubicBezTo>
                  <a:cubicBezTo>
                    <a:pt x="153" y="103"/>
                    <a:pt x="153" y="103"/>
                    <a:pt x="153" y="103"/>
                  </a:cubicBezTo>
                  <a:cubicBezTo>
                    <a:pt x="154" y="102"/>
                    <a:pt x="155" y="101"/>
                    <a:pt x="156" y="100"/>
                  </a:cubicBezTo>
                  <a:cubicBezTo>
                    <a:pt x="157" y="98"/>
                    <a:pt x="161" y="95"/>
                    <a:pt x="161" y="94"/>
                  </a:cubicBezTo>
                  <a:cubicBezTo>
                    <a:pt x="161" y="92"/>
                    <a:pt x="157" y="89"/>
                    <a:pt x="156" y="88"/>
                  </a:cubicBezTo>
                  <a:cubicBezTo>
                    <a:pt x="155" y="87"/>
                    <a:pt x="154" y="86"/>
                    <a:pt x="153" y="85"/>
                  </a:cubicBezTo>
                  <a:cubicBezTo>
                    <a:pt x="80" y="12"/>
                    <a:pt x="80" y="12"/>
                    <a:pt x="80" y="12"/>
                  </a:cubicBezTo>
                  <a:cubicBezTo>
                    <a:pt x="76" y="8"/>
                    <a:pt x="67" y="8"/>
                    <a:pt x="63" y="12"/>
                  </a:cubicBezTo>
                  <a:cubicBezTo>
                    <a:pt x="60" y="15"/>
                    <a:pt x="59" y="18"/>
                    <a:pt x="59" y="21"/>
                  </a:cubicBezTo>
                  <a:cubicBezTo>
                    <a:pt x="59" y="25"/>
                    <a:pt x="60" y="28"/>
                    <a:pt x="63" y="30"/>
                  </a:cubicBezTo>
                  <a:cubicBezTo>
                    <a:pt x="113" y="81"/>
                    <a:pt x="113" y="81"/>
                    <a:pt x="113" y="81"/>
                  </a:cubicBezTo>
                  <a:lnTo>
                    <a:pt x="22" y="8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45" name="Freeform 11"/>
            <p:cNvSpPr>
              <a:spLocks noEditPoints="1"/>
            </p:cNvSpPr>
            <p:nvPr userDrawn="1"/>
          </p:nvSpPr>
          <p:spPr bwMode="auto">
            <a:xfrm>
              <a:off x="8730417" y="1630562"/>
              <a:ext cx="88523" cy="89399"/>
            </a:xfrm>
            <a:custGeom>
              <a:avLst/>
              <a:gdLst>
                <a:gd name="T0" fmla="*/ 21 w 43"/>
                <a:gd name="T1" fmla="*/ 43 h 43"/>
                <a:gd name="T2" fmla="*/ 0 w 43"/>
                <a:gd name="T3" fmla="*/ 22 h 43"/>
                <a:gd name="T4" fmla="*/ 21 w 43"/>
                <a:gd name="T5" fmla="*/ 0 h 43"/>
                <a:gd name="T6" fmla="*/ 43 w 43"/>
                <a:gd name="T7" fmla="*/ 22 h 43"/>
                <a:gd name="T8" fmla="*/ 21 w 43"/>
                <a:gd name="T9" fmla="*/ 43 h 43"/>
                <a:gd name="T10" fmla="*/ 21 w 43"/>
                <a:gd name="T11" fmla="*/ 9 h 43"/>
                <a:gd name="T12" fmla="*/ 9 w 43"/>
                <a:gd name="T13" fmla="*/ 22 h 43"/>
                <a:gd name="T14" fmla="*/ 21 w 43"/>
                <a:gd name="T15" fmla="*/ 34 h 43"/>
                <a:gd name="T16" fmla="*/ 34 w 43"/>
                <a:gd name="T17" fmla="*/ 22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4"/>
                    <a:pt x="0" y="22"/>
                  </a:cubicBezTo>
                  <a:cubicBezTo>
                    <a:pt x="0" y="10"/>
                    <a:pt x="9" y="0"/>
                    <a:pt x="21" y="0"/>
                  </a:cubicBezTo>
                  <a:cubicBezTo>
                    <a:pt x="33" y="0"/>
                    <a:pt x="43" y="10"/>
                    <a:pt x="43" y="22"/>
                  </a:cubicBezTo>
                  <a:cubicBezTo>
                    <a:pt x="43" y="34"/>
                    <a:pt x="33" y="43"/>
                    <a:pt x="21" y="43"/>
                  </a:cubicBezTo>
                  <a:close/>
                  <a:moveTo>
                    <a:pt x="21" y="9"/>
                  </a:moveTo>
                  <a:cubicBezTo>
                    <a:pt x="14" y="9"/>
                    <a:pt x="9" y="15"/>
                    <a:pt x="9" y="22"/>
                  </a:cubicBezTo>
                  <a:cubicBezTo>
                    <a:pt x="9" y="29"/>
                    <a:pt x="14" y="34"/>
                    <a:pt x="21" y="34"/>
                  </a:cubicBezTo>
                  <a:cubicBezTo>
                    <a:pt x="28" y="34"/>
                    <a:pt x="34" y="29"/>
                    <a:pt x="34" y="22"/>
                  </a:cubicBezTo>
                  <a:cubicBezTo>
                    <a:pt x="34" y="15"/>
                    <a:pt x="28" y="9"/>
                    <a:pt x="21"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146" name="Combined White Arrows"/>
          <p:cNvGrpSpPr/>
          <p:nvPr userDrawn="1"/>
        </p:nvGrpSpPr>
        <p:grpSpPr>
          <a:xfrm>
            <a:off x="5376396" y="4901342"/>
            <a:ext cx="1998338" cy="973653"/>
            <a:chOff x="8578788" y="1196393"/>
            <a:chExt cx="1998338" cy="973653"/>
          </a:xfrm>
        </p:grpSpPr>
        <p:grpSp>
          <p:nvGrpSpPr>
            <p:cNvPr id="147" name="Big White Arrow"/>
            <p:cNvGrpSpPr/>
            <p:nvPr userDrawn="1"/>
          </p:nvGrpSpPr>
          <p:grpSpPr>
            <a:xfrm>
              <a:off x="8578788" y="1196393"/>
              <a:ext cx="1998338" cy="386520"/>
              <a:chOff x="8578788" y="1227389"/>
              <a:chExt cx="1998338" cy="386520"/>
            </a:xfrm>
          </p:grpSpPr>
          <p:sp>
            <p:nvSpPr>
              <p:cNvPr id="152" name="Freeform 6"/>
              <p:cNvSpPr>
                <a:spLocks noEditPoints="1"/>
              </p:cNvSpPr>
              <p:nvPr userDrawn="1"/>
            </p:nvSpPr>
            <p:spPr bwMode="auto">
              <a:xfrm>
                <a:off x="8680458" y="1376388"/>
                <a:ext cx="184057" cy="88523"/>
              </a:xfrm>
              <a:custGeom>
                <a:avLst/>
                <a:gdLst>
                  <a:gd name="T0" fmla="*/ 68 w 89"/>
                  <a:gd name="T1" fmla="*/ 43 h 43"/>
                  <a:gd name="T2" fmla="*/ 22 w 89"/>
                  <a:gd name="T3" fmla="*/ 43 h 43"/>
                  <a:gd name="T4" fmla="*/ 0 w 89"/>
                  <a:gd name="T5" fmla="*/ 21 h 43"/>
                  <a:gd name="T6" fmla="*/ 22 w 89"/>
                  <a:gd name="T7" fmla="*/ 0 h 43"/>
                  <a:gd name="T8" fmla="*/ 68 w 89"/>
                  <a:gd name="T9" fmla="*/ 0 h 43"/>
                  <a:gd name="T10" fmla="*/ 89 w 89"/>
                  <a:gd name="T11" fmla="*/ 21 h 43"/>
                  <a:gd name="T12" fmla="*/ 68 w 89"/>
                  <a:gd name="T13" fmla="*/ 43 h 43"/>
                  <a:gd name="T14" fmla="*/ 22 w 89"/>
                  <a:gd name="T15" fmla="*/ 9 h 43"/>
                  <a:gd name="T16" fmla="*/ 9 w 89"/>
                  <a:gd name="T17" fmla="*/ 21 h 43"/>
                  <a:gd name="T18" fmla="*/ 22 w 89"/>
                  <a:gd name="T19" fmla="*/ 34 h 43"/>
                  <a:gd name="T20" fmla="*/ 68 w 89"/>
                  <a:gd name="T21" fmla="*/ 34 h 43"/>
                  <a:gd name="T22" fmla="*/ 80 w 89"/>
                  <a:gd name="T23" fmla="*/ 21 h 43"/>
                  <a:gd name="T24" fmla="*/ 68 w 89"/>
                  <a:gd name="T25" fmla="*/ 9 h 43"/>
                  <a:gd name="T26" fmla="*/ 22 w 89"/>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43">
                    <a:moveTo>
                      <a:pt x="68" y="43"/>
                    </a:moveTo>
                    <a:cubicBezTo>
                      <a:pt x="22" y="43"/>
                      <a:pt x="22" y="43"/>
                      <a:pt x="22" y="43"/>
                    </a:cubicBezTo>
                    <a:cubicBezTo>
                      <a:pt x="10" y="43"/>
                      <a:pt x="0" y="33"/>
                      <a:pt x="0" y="21"/>
                    </a:cubicBezTo>
                    <a:cubicBezTo>
                      <a:pt x="0" y="10"/>
                      <a:pt x="10" y="0"/>
                      <a:pt x="22" y="0"/>
                    </a:cubicBezTo>
                    <a:cubicBezTo>
                      <a:pt x="68" y="0"/>
                      <a:pt x="68" y="0"/>
                      <a:pt x="68" y="0"/>
                    </a:cubicBezTo>
                    <a:cubicBezTo>
                      <a:pt x="80" y="0"/>
                      <a:pt x="89" y="10"/>
                      <a:pt x="89" y="21"/>
                    </a:cubicBezTo>
                    <a:cubicBezTo>
                      <a:pt x="89" y="33"/>
                      <a:pt x="80" y="43"/>
                      <a:pt x="68" y="43"/>
                    </a:cubicBezTo>
                    <a:close/>
                    <a:moveTo>
                      <a:pt x="22" y="9"/>
                    </a:moveTo>
                    <a:cubicBezTo>
                      <a:pt x="15" y="9"/>
                      <a:pt x="9" y="14"/>
                      <a:pt x="9" y="21"/>
                    </a:cubicBezTo>
                    <a:cubicBezTo>
                      <a:pt x="9" y="28"/>
                      <a:pt x="15" y="34"/>
                      <a:pt x="22" y="34"/>
                    </a:cubicBezTo>
                    <a:cubicBezTo>
                      <a:pt x="68" y="34"/>
                      <a:pt x="68" y="34"/>
                      <a:pt x="68" y="34"/>
                    </a:cubicBezTo>
                    <a:cubicBezTo>
                      <a:pt x="75" y="34"/>
                      <a:pt x="80" y="28"/>
                      <a:pt x="80" y="21"/>
                    </a:cubicBezTo>
                    <a:cubicBezTo>
                      <a:pt x="80" y="14"/>
                      <a:pt x="75" y="9"/>
                      <a:pt x="68" y="9"/>
                    </a:cubicBezTo>
                    <a:lnTo>
                      <a:pt x="22"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3" name="Freeform 7"/>
              <p:cNvSpPr>
                <a:spLocks noEditPoints="1"/>
              </p:cNvSpPr>
              <p:nvPr userDrawn="1"/>
            </p:nvSpPr>
            <p:spPr bwMode="auto">
              <a:xfrm>
                <a:off x="8883797" y="1227389"/>
                <a:ext cx="1693329" cy="386520"/>
              </a:xfrm>
              <a:custGeom>
                <a:avLst/>
                <a:gdLst>
                  <a:gd name="T0" fmla="*/ 719 w 818"/>
                  <a:gd name="T1" fmla="*/ 187 h 187"/>
                  <a:gd name="T2" fmla="*/ 704 w 818"/>
                  <a:gd name="T3" fmla="*/ 181 h 187"/>
                  <a:gd name="T4" fmla="*/ 704 w 818"/>
                  <a:gd name="T5" fmla="*/ 151 h 187"/>
                  <a:gd name="T6" fmla="*/ 740 w 818"/>
                  <a:gd name="T7" fmla="*/ 115 h 187"/>
                  <a:gd name="T8" fmla="*/ 22 w 818"/>
                  <a:gd name="T9" fmla="*/ 115 h 187"/>
                  <a:gd name="T10" fmla="*/ 0 w 818"/>
                  <a:gd name="T11" fmla="*/ 93 h 187"/>
                  <a:gd name="T12" fmla="*/ 22 w 818"/>
                  <a:gd name="T13" fmla="*/ 72 h 187"/>
                  <a:gd name="T14" fmla="*/ 740 w 818"/>
                  <a:gd name="T15" fmla="*/ 72 h 187"/>
                  <a:gd name="T16" fmla="*/ 704 w 818"/>
                  <a:gd name="T17" fmla="*/ 36 h 187"/>
                  <a:gd name="T18" fmla="*/ 698 w 818"/>
                  <a:gd name="T19" fmla="*/ 21 h 187"/>
                  <a:gd name="T20" fmla="*/ 704 w 818"/>
                  <a:gd name="T21" fmla="*/ 6 h 187"/>
                  <a:gd name="T22" fmla="*/ 719 w 818"/>
                  <a:gd name="T23" fmla="*/ 0 h 187"/>
                  <a:gd name="T24" fmla="*/ 735 w 818"/>
                  <a:gd name="T25" fmla="*/ 6 h 187"/>
                  <a:gd name="T26" fmla="*/ 807 w 818"/>
                  <a:gd name="T27" fmla="*/ 78 h 187"/>
                  <a:gd name="T28" fmla="*/ 810 w 818"/>
                  <a:gd name="T29" fmla="*/ 81 h 187"/>
                  <a:gd name="T30" fmla="*/ 818 w 818"/>
                  <a:gd name="T31" fmla="*/ 93 h 187"/>
                  <a:gd name="T32" fmla="*/ 810 w 818"/>
                  <a:gd name="T33" fmla="*/ 106 h 187"/>
                  <a:gd name="T34" fmla="*/ 807 w 818"/>
                  <a:gd name="T35" fmla="*/ 109 h 187"/>
                  <a:gd name="T36" fmla="*/ 735 w 818"/>
                  <a:gd name="T37" fmla="*/ 181 h 187"/>
                  <a:gd name="T38" fmla="*/ 719 w 818"/>
                  <a:gd name="T39" fmla="*/ 187 h 187"/>
                  <a:gd name="T40" fmla="*/ 22 w 818"/>
                  <a:gd name="T41" fmla="*/ 81 h 187"/>
                  <a:gd name="T42" fmla="*/ 9 w 818"/>
                  <a:gd name="T43" fmla="*/ 93 h 187"/>
                  <a:gd name="T44" fmla="*/ 22 w 818"/>
                  <a:gd name="T45" fmla="*/ 106 h 187"/>
                  <a:gd name="T46" fmla="*/ 761 w 818"/>
                  <a:gd name="T47" fmla="*/ 106 h 187"/>
                  <a:gd name="T48" fmla="*/ 710 w 818"/>
                  <a:gd name="T49" fmla="*/ 157 h 187"/>
                  <a:gd name="T50" fmla="*/ 710 w 818"/>
                  <a:gd name="T51" fmla="*/ 175 h 187"/>
                  <a:gd name="T52" fmla="*/ 728 w 818"/>
                  <a:gd name="T53" fmla="*/ 175 h 187"/>
                  <a:gd name="T54" fmla="*/ 801 w 818"/>
                  <a:gd name="T55" fmla="*/ 102 h 187"/>
                  <a:gd name="T56" fmla="*/ 804 w 818"/>
                  <a:gd name="T57" fmla="*/ 100 h 187"/>
                  <a:gd name="T58" fmla="*/ 809 w 818"/>
                  <a:gd name="T59" fmla="*/ 93 h 187"/>
                  <a:gd name="T60" fmla="*/ 804 w 818"/>
                  <a:gd name="T61" fmla="*/ 87 h 187"/>
                  <a:gd name="T62" fmla="*/ 801 w 818"/>
                  <a:gd name="T63" fmla="*/ 85 h 187"/>
                  <a:gd name="T64" fmla="*/ 728 w 818"/>
                  <a:gd name="T65" fmla="*/ 12 h 187"/>
                  <a:gd name="T66" fmla="*/ 710 w 818"/>
                  <a:gd name="T67" fmla="*/ 12 h 187"/>
                  <a:gd name="T68" fmla="*/ 707 w 818"/>
                  <a:gd name="T69" fmla="*/ 21 h 187"/>
                  <a:gd name="T70" fmla="*/ 710 w 818"/>
                  <a:gd name="T71" fmla="*/ 30 h 187"/>
                  <a:gd name="T72" fmla="*/ 761 w 818"/>
                  <a:gd name="T73" fmla="*/ 81 h 187"/>
                  <a:gd name="T74" fmla="*/ 22 w 818"/>
                  <a:gd name="T75" fmla="*/ 8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8" h="187">
                    <a:moveTo>
                      <a:pt x="719" y="187"/>
                    </a:moveTo>
                    <a:cubicBezTo>
                      <a:pt x="714" y="187"/>
                      <a:pt x="708" y="185"/>
                      <a:pt x="704" y="181"/>
                    </a:cubicBezTo>
                    <a:cubicBezTo>
                      <a:pt x="696" y="173"/>
                      <a:pt x="696" y="159"/>
                      <a:pt x="704" y="151"/>
                    </a:cubicBezTo>
                    <a:cubicBezTo>
                      <a:pt x="740" y="115"/>
                      <a:pt x="740" y="115"/>
                      <a:pt x="740" y="115"/>
                    </a:cubicBezTo>
                    <a:cubicBezTo>
                      <a:pt x="22" y="115"/>
                      <a:pt x="22" y="115"/>
                      <a:pt x="22" y="115"/>
                    </a:cubicBezTo>
                    <a:cubicBezTo>
                      <a:pt x="12" y="115"/>
                      <a:pt x="0" y="109"/>
                      <a:pt x="0" y="93"/>
                    </a:cubicBezTo>
                    <a:cubicBezTo>
                      <a:pt x="0" y="78"/>
                      <a:pt x="12" y="72"/>
                      <a:pt x="22" y="72"/>
                    </a:cubicBezTo>
                    <a:cubicBezTo>
                      <a:pt x="740" y="72"/>
                      <a:pt x="740" y="72"/>
                      <a:pt x="740" y="72"/>
                    </a:cubicBezTo>
                    <a:cubicBezTo>
                      <a:pt x="704" y="36"/>
                      <a:pt x="704" y="36"/>
                      <a:pt x="704" y="36"/>
                    </a:cubicBezTo>
                    <a:cubicBezTo>
                      <a:pt x="700" y="32"/>
                      <a:pt x="698" y="27"/>
                      <a:pt x="698" y="21"/>
                    </a:cubicBezTo>
                    <a:cubicBezTo>
                      <a:pt x="698" y="15"/>
                      <a:pt x="700" y="10"/>
                      <a:pt x="704" y="6"/>
                    </a:cubicBezTo>
                    <a:cubicBezTo>
                      <a:pt x="708" y="2"/>
                      <a:pt x="714" y="0"/>
                      <a:pt x="719" y="0"/>
                    </a:cubicBezTo>
                    <a:cubicBezTo>
                      <a:pt x="725" y="0"/>
                      <a:pt x="731" y="2"/>
                      <a:pt x="735" y="6"/>
                    </a:cubicBezTo>
                    <a:cubicBezTo>
                      <a:pt x="807" y="78"/>
                      <a:pt x="807" y="78"/>
                      <a:pt x="807" y="78"/>
                    </a:cubicBezTo>
                    <a:cubicBezTo>
                      <a:pt x="808" y="79"/>
                      <a:pt x="809" y="80"/>
                      <a:pt x="810" y="81"/>
                    </a:cubicBezTo>
                    <a:cubicBezTo>
                      <a:pt x="814" y="84"/>
                      <a:pt x="818" y="88"/>
                      <a:pt x="818" y="93"/>
                    </a:cubicBezTo>
                    <a:cubicBezTo>
                      <a:pt x="818" y="99"/>
                      <a:pt x="813" y="103"/>
                      <a:pt x="810" y="106"/>
                    </a:cubicBezTo>
                    <a:cubicBezTo>
                      <a:pt x="809" y="107"/>
                      <a:pt x="808" y="108"/>
                      <a:pt x="807" y="109"/>
                    </a:cubicBezTo>
                    <a:cubicBezTo>
                      <a:pt x="735" y="181"/>
                      <a:pt x="735" y="181"/>
                      <a:pt x="735" y="181"/>
                    </a:cubicBezTo>
                    <a:cubicBezTo>
                      <a:pt x="731" y="185"/>
                      <a:pt x="725" y="187"/>
                      <a:pt x="719" y="187"/>
                    </a:cubicBezTo>
                    <a:close/>
                    <a:moveTo>
                      <a:pt x="22" y="81"/>
                    </a:moveTo>
                    <a:cubicBezTo>
                      <a:pt x="17" y="81"/>
                      <a:pt x="9" y="82"/>
                      <a:pt x="9" y="93"/>
                    </a:cubicBezTo>
                    <a:cubicBezTo>
                      <a:pt x="9" y="104"/>
                      <a:pt x="17" y="106"/>
                      <a:pt x="22" y="106"/>
                    </a:cubicBezTo>
                    <a:cubicBezTo>
                      <a:pt x="761" y="106"/>
                      <a:pt x="761" y="106"/>
                      <a:pt x="761" y="106"/>
                    </a:cubicBezTo>
                    <a:cubicBezTo>
                      <a:pt x="710" y="157"/>
                      <a:pt x="710" y="157"/>
                      <a:pt x="710" y="157"/>
                    </a:cubicBezTo>
                    <a:cubicBezTo>
                      <a:pt x="706" y="162"/>
                      <a:pt x="706" y="170"/>
                      <a:pt x="710" y="175"/>
                    </a:cubicBezTo>
                    <a:cubicBezTo>
                      <a:pt x="715" y="179"/>
                      <a:pt x="724" y="179"/>
                      <a:pt x="728" y="175"/>
                    </a:cubicBezTo>
                    <a:cubicBezTo>
                      <a:pt x="801" y="102"/>
                      <a:pt x="801" y="102"/>
                      <a:pt x="801" y="102"/>
                    </a:cubicBezTo>
                    <a:cubicBezTo>
                      <a:pt x="802" y="101"/>
                      <a:pt x="803" y="101"/>
                      <a:pt x="804" y="100"/>
                    </a:cubicBezTo>
                    <a:cubicBezTo>
                      <a:pt x="805" y="98"/>
                      <a:pt x="809" y="95"/>
                      <a:pt x="809" y="93"/>
                    </a:cubicBezTo>
                    <a:cubicBezTo>
                      <a:pt x="809" y="92"/>
                      <a:pt x="805" y="89"/>
                      <a:pt x="804" y="87"/>
                    </a:cubicBezTo>
                    <a:cubicBezTo>
                      <a:pt x="803" y="86"/>
                      <a:pt x="802" y="85"/>
                      <a:pt x="801" y="85"/>
                    </a:cubicBezTo>
                    <a:cubicBezTo>
                      <a:pt x="728" y="12"/>
                      <a:pt x="728" y="12"/>
                      <a:pt x="728" y="12"/>
                    </a:cubicBezTo>
                    <a:cubicBezTo>
                      <a:pt x="724" y="7"/>
                      <a:pt x="715" y="7"/>
                      <a:pt x="710" y="12"/>
                    </a:cubicBezTo>
                    <a:cubicBezTo>
                      <a:pt x="708" y="15"/>
                      <a:pt x="707" y="18"/>
                      <a:pt x="707" y="21"/>
                    </a:cubicBezTo>
                    <a:cubicBezTo>
                      <a:pt x="707" y="24"/>
                      <a:pt x="708" y="28"/>
                      <a:pt x="710" y="30"/>
                    </a:cubicBezTo>
                    <a:cubicBezTo>
                      <a:pt x="761" y="81"/>
                      <a:pt x="761" y="81"/>
                      <a:pt x="761" y="81"/>
                    </a:cubicBezTo>
                    <a:lnTo>
                      <a:pt x="22" y="8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4" name="Freeform 8"/>
              <p:cNvSpPr>
                <a:spLocks noEditPoints="1"/>
              </p:cNvSpPr>
              <p:nvPr userDrawn="1"/>
            </p:nvSpPr>
            <p:spPr bwMode="auto">
              <a:xfrm>
                <a:off x="8578788" y="1376388"/>
                <a:ext cx="89399" cy="88523"/>
              </a:xfrm>
              <a:custGeom>
                <a:avLst/>
                <a:gdLst>
                  <a:gd name="T0" fmla="*/ 21 w 43"/>
                  <a:gd name="T1" fmla="*/ 43 h 43"/>
                  <a:gd name="T2" fmla="*/ 0 w 43"/>
                  <a:gd name="T3" fmla="*/ 21 h 43"/>
                  <a:gd name="T4" fmla="*/ 21 w 43"/>
                  <a:gd name="T5" fmla="*/ 0 h 43"/>
                  <a:gd name="T6" fmla="*/ 43 w 43"/>
                  <a:gd name="T7" fmla="*/ 21 h 43"/>
                  <a:gd name="T8" fmla="*/ 21 w 43"/>
                  <a:gd name="T9" fmla="*/ 43 h 43"/>
                  <a:gd name="T10" fmla="*/ 21 w 43"/>
                  <a:gd name="T11" fmla="*/ 9 h 43"/>
                  <a:gd name="T12" fmla="*/ 9 w 43"/>
                  <a:gd name="T13" fmla="*/ 21 h 43"/>
                  <a:gd name="T14" fmla="*/ 21 w 43"/>
                  <a:gd name="T15" fmla="*/ 34 h 43"/>
                  <a:gd name="T16" fmla="*/ 34 w 43"/>
                  <a:gd name="T17" fmla="*/ 21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3"/>
                      <a:pt x="0" y="21"/>
                    </a:cubicBezTo>
                    <a:cubicBezTo>
                      <a:pt x="0" y="10"/>
                      <a:pt x="9" y="0"/>
                      <a:pt x="21" y="0"/>
                    </a:cubicBezTo>
                    <a:cubicBezTo>
                      <a:pt x="33" y="0"/>
                      <a:pt x="43" y="10"/>
                      <a:pt x="43" y="21"/>
                    </a:cubicBezTo>
                    <a:cubicBezTo>
                      <a:pt x="43" y="33"/>
                      <a:pt x="33" y="43"/>
                      <a:pt x="21" y="43"/>
                    </a:cubicBezTo>
                    <a:close/>
                    <a:moveTo>
                      <a:pt x="21" y="9"/>
                    </a:moveTo>
                    <a:cubicBezTo>
                      <a:pt x="14" y="9"/>
                      <a:pt x="9" y="14"/>
                      <a:pt x="9" y="21"/>
                    </a:cubicBezTo>
                    <a:cubicBezTo>
                      <a:pt x="9" y="28"/>
                      <a:pt x="14" y="34"/>
                      <a:pt x="21" y="34"/>
                    </a:cubicBezTo>
                    <a:cubicBezTo>
                      <a:pt x="28" y="34"/>
                      <a:pt x="34" y="28"/>
                      <a:pt x="34" y="21"/>
                    </a:cubicBezTo>
                    <a:cubicBezTo>
                      <a:pt x="34" y="14"/>
                      <a:pt x="28" y="9"/>
                      <a:pt x="21"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148" name="Small White Arrow"/>
            <p:cNvGrpSpPr/>
            <p:nvPr userDrawn="1"/>
          </p:nvGrpSpPr>
          <p:grpSpPr>
            <a:xfrm>
              <a:off x="9024032" y="1780020"/>
              <a:ext cx="1054386" cy="390026"/>
              <a:chOff x="9024032" y="1756773"/>
              <a:chExt cx="1054386" cy="390026"/>
            </a:xfrm>
          </p:grpSpPr>
          <p:sp>
            <p:nvSpPr>
              <p:cNvPr id="149" name="Freeform 12"/>
              <p:cNvSpPr>
                <a:spLocks noEditPoints="1"/>
              </p:cNvSpPr>
              <p:nvPr userDrawn="1"/>
            </p:nvSpPr>
            <p:spPr bwMode="auto">
              <a:xfrm>
                <a:off x="9127454" y="1906648"/>
                <a:ext cx="331303" cy="91152"/>
              </a:xfrm>
              <a:custGeom>
                <a:avLst/>
                <a:gdLst>
                  <a:gd name="T0" fmla="*/ 138 w 160"/>
                  <a:gd name="T1" fmla="*/ 44 h 44"/>
                  <a:gd name="T2" fmla="*/ 21 w 160"/>
                  <a:gd name="T3" fmla="*/ 44 h 44"/>
                  <a:gd name="T4" fmla="*/ 0 w 160"/>
                  <a:gd name="T5" fmla="*/ 22 h 44"/>
                  <a:gd name="T6" fmla="*/ 21 w 160"/>
                  <a:gd name="T7" fmla="*/ 0 h 44"/>
                  <a:gd name="T8" fmla="*/ 138 w 160"/>
                  <a:gd name="T9" fmla="*/ 0 h 44"/>
                  <a:gd name="T10" fmla="*/ 160 w 160"/>
                  <a:gd name="T11" fmla="*/ 22 h 44"/>
                  <a:gd name="T12" fmla="*/ 138 w 160"/>
                  <a:gd name="T13" fmla="*/ 44 h 44"/>
                  <a:gd name="T14" fmla="*/ 21 w 160"/>
                  <a:gd name="T15" fmla="*/ 9 h 44"/>
                  <a:gd name="T16" fmla="*/ 9 w 160"/>
                  <a:gd name="T17" fmla="*/ 22 h 44"/>
                  <a:gd name="T18" fmla="*/ 21 w 160"/>
                  <a:gd name="T19" fmla="*/ 35 h 44"/>
                  <a:gd name="T20" fmla="*/ 138 w 160"/>
                  <a:gd name="T21" fmla="*/ 35 h 44"/>
                  <a:gd name="T22" fmla="*/ 151 w 160"/>
                  <a:gd name="T23" fmla="*/ 22 h 44"/>
                  <a:gd name="T24" fmla="*/ 138 w 160"/>
                  <a:gd name="T25" fmla="*/ 9 h 44"/>
                  <a:gd name="T26" fmla="*/ 21 w 160"/>
                  <a:gd name="T27"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44">
                    <a:moveTo>
                      <a:pt x="138" y="44"/>
                    </a:moveTo>
                    <a:cubicBezTo>
                      <a:pt x="21" y="44"/>
                      <a:pt x="21" y="44"/>
                      <a:pt x="21" y="44"/>
                    </a:cubicBezTo>
                    <a:cubicBezTo>
                      <a:pt x="9" y="44"/>
                      <a:pt x="0" y="34"/>
                      <a:pt x="0" y="22"/>
                    </a:cubicBezTo>
                    <a:cubicBezTo>
                      <a:pt x="0" y="10"/>
                      <a:pt x="9" y="0"/>
                      <a:pt x="21" y="0"/>
                    </a:cubicBezTo>
                    <a:cubicBezTo>
                      <a:pt x="138" y="0"/>
                      <a:pt x="138" y="0"/>
                      <a:pt x="138" y="0"/>
                    </a:cubicBezTo>
                    <a:cubicBezTo>
                      <a:pt x="150" y="0"/>
                      <a:pt x="160" y="10"/>
                      <a:pt x="160" y="22"/>
                    </a:cubicBezTo>
                    <a:cubicBezTo>
                      <a:pt x="160" y="34"/>
                      <a:pt x="150" y="44"/>
                      <a:pt x="138" y="44"/>
                    </a:cubicBezTo>
                    <a:close/>
                    <a:moveTo>
                      <a:pt x="21" y="9"/>
                    </a:moveTo>
                    <a:cubicBezTo>
                      <a:pt x="14" y="9"/>
                      <a:pt x="9" y="15"/>
                      <a:pt x="9" y="22"/>
                    </a:cubicBezTo>
                    <a:cubicBezTo>
                      <a:pt x="9" y="29"/>
                      <a:pt x="14" y="35"/>
                      <a:pt x="21" y="35"/>
                    </a:cubicBezTo>
                    <a:cubicBezTo>
                      <a:pt x="138" y="35"/>
                      <a:pt x="138" y="35"/>
                      <a:pt x="138" y="35"/>
                    </a:cubicBezTo>
                    <a:cubicBezTo>
                      <a:pt x="145" y="35"/>
                      <a:pt x="151" y="29"/>
                      <a:pt x="151" y="22"/>
                    </a:cubicBezTo>
                    <a:cubicBezTo>
                      <a:pt x="151" y="15"/>
                      <a:pt x="145" y="9"/>
                      <a:pt x="138" y="9"/>
                    </a:cubicBezTo>
                    <a:lnTo>
                      <a:pt x="21"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0" name="Freeform 13"/>
              <p:cNvSpPr>
                <a:spLocks noEditPoints="1"/>
              </p:cNvSpPr>
              <p:nvPr userDrawn="1"/>
            </p:nvSpPr>
            <p:spPr bwMode="auto">
              <a:xfrm>
                <a:off x="9475411" y="1756773"/>
                <a:ext cx="603007" cy="390026"/>
              </a:xfrm>
              <a:custGeom>
                <a:avLst/>
                <a:gdLst>
                  <a:gd name="T0" fmla="*/ 192 w 291"/>
                  <a:gd name="T1" fmla="*/ 188 h 188"/>
                  <a:gd name="T2" fmla="*/ 177 w 291"/>
                  <a:gd name="T3" fmla="*/ 182 h 188"/>
                  <a:gd name="T4" fmla="*/ 171 w 291"/>
                  <a:gd name="T5" fmla="*/ 166 h 188"/>
                  <a:gd name="T6" fmla="*/ 177 w 291"/>
                  <a:gd name="T7" fmla="*/ 151 h 188"/>
                  <a:gd name="T8" fmla="*/ 213 w 291"/>
                  <a:gd name="T9" fmla="*/ 116 h 188"/>
                  <a:gd name="T10" fmla="*/ 22 w 291"/>
                  <a:gd name="T11" fmla="*/ 116 h 188"/>
                  <a:gd name="T12" fmla="*/ 0 w 291"/>
                  <a:gd name="T13" fmla="*/ 94 h 188"/>
                  <a:gd name="T14" fmla="*/ 22 w 291"/>
                  <a:gd name="T15" fmla="*/ 73 h 188"/>
                  <a:gd name="T16" fmla="*/ 213 w 291"/>
                  <a:gd name="T17" fmla="*/ 73 h 188"/>
                  <a:gd name="T18" fmla="*/ 177 w 291"/>
                  <a:gd name="T19" fmla="*/ 37 h 188"/>
                  <a:gd name="T20" fmla="*/ 171 w 291"/>
                  <a:gd name="T21" fmla="*/ 22 h 188"/>
                  <a:gd name="T22" fmla="*/ 177 w 291"/>
                  <a:gd name="T23" fmla="*/ 6 h 188"/>
                  <a:gd name="T24" fmla="*/ 192 w 291"/>
                  <a:gd name="T25" fmla="*/ 0 h 188"/>
                  <a:gd name="T26" fmla="*/ 207 w 291"/>
                  <a:gd name="T27" fmla="*/ 6 h 188"/>
                  <a:gd name="T28" fmla="*/ 280 w 291"/>
                  <a:gd name="T29" fmla="*/ 79 h 188"/>
                  <a:gd name="T30" fmla="*/ 282 w 291"/>
                  <a:gd name="T31" fmla="*/ 81 h 188"/>
                  <a:gd name="T32" fmla="*/ 291 w 291"/>
                  <a:gd name="T33" fmla="*/ 94 h 188"/>
                  <a:gd name="T34" fmla="*/ 282 w 291"/>
                  <a:gd name="T35" fmla="*/ 107 h 188"/>
                  <a:gd name="T36" fmla="*/ 280 w 291"/>
                  <a:gd name="T37" fmla="*/ 109 h 188"/>
                  <a:gd name="T38" fmla="*/ 207 w 291"/>
                  <a:gd name="T39" fmla="*/ 182 h 188"/>
                  <a:gd name="T40" fmla="*/ 192 w 291"/>
                  <a:gd name="T41" fmla="*/ 188 h 188"/>
                  <a:gd name="T42" fmla="*/ 22 w 291"/>
                  <a:gd name="T43" fmla="*/ 81 h 188"/>
                  <a:gd name="T44" fmla="*/ 9 w 291"/>
                  <a:gd name="T45" fmla="*/ 94 h 188"/>
                  <a:gd name="T46" fmla="*/ 22 w 291"/>
                  <a:gd name="T47" fmla="*/ 107 h 188"/>
                  <a:gd name="T48" fmla="*/ 234 w 291"/>
                  <a:gd name="T49" fmla="*/ 107 h 188"/>
                  <a:gd name="T50" fmla="*/ 183 w 291"/>
                  <a:gd name="T51" fmla="*/ 158 h 188"/>
                  <a:gd name="T52" fmla="*/ 180 w 291"/>
                  <a:gd name="T53" fmla="*/ 166 h 188"/>
                  <a:gd name="T54" fmla="*/ 183 w 291"/>
                  <a:gd name="T55" fmla="*/ 175 h 188"/>
                  <a:gd name="T56" fmla="*/ 201 w 291"/>
                  <a:gd name="T57" fmla="*/ 175 h 188"/>
                  <a:gd name="T58" fmla="*/ 273 w 291"/>
                  <a:gd name="T59" fmla="*/ 103 h 188"/>
                  <a:gd name="T60" fmla="*/ 276 w 291"/>
                  <a:gd name="T61" fmla="*/ 100 h 188"/>
                  <a:gd name="T62" fmla="*/ 282 w 291"/>
                  <a:gd name="T63" fmla="*/ 94 h 188"/>
                  <a:gd name="T64" fmla="*/ 276 w 291"/>
                  <a:gd name="T65" fmla="*/ 88 h 188"/>
                  <a:gd name="T66" fmla="*/ 273 w 291"/>
                  <a:gd name="T67" fmla="*/ 85 h 188"/>
                  <a:gd name="T68" fmla="*/ 201 w 291"/>
                  <a:gd name="T69" fmla="*/ 13 h 188"/>
                  <a:gd name="T70" fmla="*/ 183 w 291"/>
                  <a:gd name="T71" fmla="*/ 13 h 188"/>
                  <a:gd name="T72" fmla="*/ 180 w 291"/>
                  <a:gd name="T73" fmla="*/ 22 h 188"/>
                  <a:gd name="T74" fmla="*/ 183 w 291"/>
                  <a:gd name="T75" fmla="*/ 31 h 188"/>
                  <a:gd name="T76" fmla="*/ 234 w 291"/>
                  <a:gd name="T77" fmla="*/ 81 h 188"/>
                  <a:gd name="T78" fmla="*/ 22 w 291"/>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1" h="188">
                    <a:moveTo>
                      <a:pt x="192" y="188"/>
                    </a:moveTo>
                    <a:cubicBezTo>
                      <a:pt x="186" y="188"/>
                      <a:pt x="181" y="186"/>
                      <a:pt x="177" y="182"/>
                    </a:cubicBezTo>
                    <a:cubicBezTo>
                      <a:pt x="173" y="178"/>
                      <a:pt x="171" y="172"/>
                      <a:pt x="171" y="166"/>
                    </a:cubicBezTo>
                    <a:cubicBezTo>
                      <a:pt x="171" y="161"/>
                      <a:pt x="173" y="155"/>
                      <a:pt x="177" y="151"/>
                    </a:cubicBezTo>
                    <a:cubicBezTo>
                      <a:pt x="213" y="116"/>
                      <a:pt x="213" y="116"/>
                      <a:pt x="213" y="116"/>
                    </a:cubicBezTo>
                    <a:cubicBezTo>
                      <a:pt x="22" y="116"/>
                      <a:pt x="22" y="116"/>
                      <a:pt x="22" y="116"/>
                    </a:cubicBezTo>
                    <a:cubicBezTo>
                      <a:pt x="12" y="116"/>
                      <a:pt x="0" y="110"/>
                      <a:pt x="0" y="94"/>
                    </a:cubicBezTo>
                    <a:cubicBezTo>
                      <a:pt x="0" y="78"/>
                      <a:pt x="12" y="73"/>
                      <a:pt x="22" y="73"/>
                    </a:cubicBezTo>
                    <a:cubicBezTo>
                      <a:pt x="213" y="73"/>
                      <a:pt x="213" y="73"/>
                      <a:pt x="213" y="73"/>
                    </a:cubicBezTo>
                    <a:cubicBezTo>
                      <a:pt x="177" y="37"/>
                      <a:pt x="177" y="37"/>
                      <a:pt x="177" y="37"/>
                    </a:cubicBezTo>
                    <a:cubicBezTo>
                      <a:pt x="173" y="33"/>
                      <a:pt x="171" y="27"/>
                      <a:pt x="171" y="22"/>
                    </a:cubicBezTo>
                    <a:cubicBezTo>
                      <a:pt x="171" y="16"/>
                      <a:pt x="173" y="11"/>
                      <a:pt x="177" y="6"/>
                    </a:cubicBezTo>
                    <a:cubicBezTo>
                      <a:pt x="181" y="2"/>
                      <a:pt x="186" y="0"/>
                      <a:pt x="192" y="0"/>
                    </a:cubicBezTo>
                    <a:cubicBezTo>
                      <a:pt x="198" y="0"/>
                      <a:pt x="203" y="2"/>
                      <a:pt x="207" y="6"/>
                    </a:cubicBezTo>
                    <a:cubicBezTo>
                      <a:pt x="280" y="79"/>
                      <a:pt x="280" y="79"/>
                      <a:pt x="280" y="79"/>
                    </a:cubicBezTo>
                    <a:cubicBezTo>
                      <a:pt x="280" y="79"/>
                      <a:pt x="281" y="80"/>
                      <a:pt x="282" y="81"/>
                    </a:cubicBezTo>
                    <a:cubicBezTo>
                      <a:pt x="286" y="84"/>
                      <a:pt x="291" y="89"/>
                      <a:pt x="291" y="94"/>
                    </a:cubicBezTo>
                    <a:cubicBezTo>
                      <a:pt x="291" y="100"/>
                      <a:pt x="286" y="104"/>
                      <a:pt x="282" y="107"/>
                    </a:cubicBezTo>
                    <a:cubicBezTo>
                      <a:pt x="281" y="108"/>
                      <a:pt x="280" y="109"/>
                      <a:pt x="280" y="109"/>
                    </a:cubicBezTo>
                    <a:cubicBezTo>
                      <a:pt x="207" y="182"/>
                      <a:pt x="207" y="182"/>
                      <a:pt x="207" y="182"/>
                    </a:cubicBezTo>
                    <a:cubicBezTo>
                      <a:pt x="203" y="186"/>
                      <a:pt x="198" y="188"/>
                      <a:pt x="192" y="188"/>
                    </a:cubicBezTo>
                    <a:close/>
                    <a:moveTo>
                      <a:pt x="22" y="81"/>
                    </a:moveTo>
                    <a:cubicBezTo>
                      <a:pt x="17" y="81"/>
                      <a:pt x="9" y="83"/>
                      <a:pt x="9" y="94"/>
                    </a:cubicBezTo>
                    <a:cubicBezTo>
                      <a:pt x="9" y="105"/>
                      <a:pt x="17" y="107"/>
                      <a:pt x="22" y="107"/>
                    </a:cubicBezTo>
                    <a:cubicBezTo>
                      <a:pt x="234" y="107"/>
                      <a:pt x="234" y="107"/>
                      <a:pt x="234" y="107"/>
                    </a:cubicBezTo>
                    <a:cubicBezTo>
                      <a:pt x="183" y="158"/>
                      <a:pt x="183" y="158"/>
                      <a:pt x="183" y="158"/>
                    </a:cubicBezTo>
                    <a:cubicBezTo>
                      <a:pt x="181" y="160"/>
                      <a:pt x="180" y="163"/>
                      <a:pt x="180" y="166"/>
                    </a:cubicBezTo>
                    <a:cubicBezTo>
                      <a:pt x="180" y="170"/>
                      <a:pt x="181" y="173"/>
                      <a:pt x="183" y="175"/>
                    </a:cubicBezTo>
                    <a:cubicBezTo>
                      <a:pt x="188" y="180"/>
                      <a:pt x="196" y="180"/>
                      <a:pt x="201" y="175"/>
                    </a:cubicBezTo>
                    <a:cubicBezTo>
                      <a:pt x="273" y="103"/>
                      <a:pt x="273" y="103"/>
                      <a:pt x="273" y="103"/>
                    </a:cubicBezTo>
                    <a:cubicBezTo>
                      <a:pt x="274" y="102"/>
                      <a:pt x="275" y="101"/>
                      <a:pt x="276" y="100"/>
                    </a:cubicBezTo>
                    <a:cubicBezTo>
                      <a:pt x="278" y="99"/>
                      <a:pt x="282" y="95"/>
                      <a:pt x="282" y="94"/>
                    </a:cubicBezTo>
                    <a:cubicBezTo>
                      <a:pt x="282" y="93"/>
                      <a:pt x="278" y="89"/>
                      <a:pt x="276" y="88"/>
                    </a:cubicBezTo>
                    <a:cubicBezTo>
                      <a:pt x="275" y="87"/>
                      <a:pt x="274" y="86"/>
                      <a:pt x="273" y="85"/>
                    </a:cubicBezTo>
                    <a:cubicBezTo>
                      <a:pt x="201" y="13"/>
                      <a:pt x="201" y="13"/>
                      <a:pt x="201" y="13"/>
                    </a:cubicBezTo>
                    <a:cubicBezTo>
                      <a:pt x="196" y="8"/>
                      <a:pt x="188" y="8"/>
                      <a:pt x="183" y="13"/>
                    </a:cubicBezTo>
                    <a:cubicBezTo>
                      <a:pt x="181" y="15"/>
                      <a:pt x="180" y="18"/>
                      <a:pt x="180" y="22"/>
                    </a:cubicBezTo>
                    <a:cubicBezTo>
                      <a:pt x="180" y="25"/>
                      <a:pt x="181" y="28"/>
                      <a:pt x="183" y="31"/>
                    </a:cubicBezTo>
                    <a:cubicBezTo>
                      <a:pt x="234" y="81"/>
                      <a:pt x="234" y="81"/>
                      <a:pt x="234" y="81"/>
                    </a:cubicBezTo>
                    <a:lnTo>
                      <a:pt x="22" y="8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1" name="Freeform 14"/>
              <p:cNvSpPr>
                <a:spLocks noEditPoints="1"/>
              </p:cNvSpPr>
              <p:nvPr userDrawn="1"/>
            </p:nvSpPr>
            <p:spPr bwMode="auto">
              <a:xfrm>
                <a:off x="9024032" y="1906648"/>
                <a:ext cx="89399" cy="91152"/>
              </a:xfrm>
              <a:custGeom>
                <a:avLst/>
                <a:gdLst>
                  <a:gd name="T0" fmla="*/ 22 w 43"/>
                  <a:gd name="T1" fmla="*/ 44 h 44"/>
                  <a:gd name="T2" fmla="*/ 0 w 43"/>
                  <a:gd name="T3" fmla="*/ 22 h 44"/>
                  <a:gd name="T4" fmla="*/ 22 w 43"/>
                  <a:gd name="T5" fmla="*/ 0 h 44"/>
                  <a:gd name="T6" fmla="*/ 43 w 43"/>
                  <a:gd name="T7" fmla="*/ 22 h 44"/>
                  <a:gd name="T8" fmla="*/ 22 w 43"/>
                  <a:gd name="T9" fmla="*/ 44 h 44"/>
                  <a:gd name="T10" fmla="*/ 22 w 43"/>
                  <a:gd name="T11" fmla="*/ 9 h 44"/>
                  <a:gd name="T12" fmla="*/ 9 w 43"/>
                  <a:gd name="T13" fmla="*/ 22 h 44"/>
                  <a:gd name="T14" fmla="*/ 22 w 43"/>
                  <a:gd name="T15" fmla="*/ 35 h 44"/>
                  <a:gd name="T16" fmla="*/ 34 w 43"/>
                  <a:gd name="T17" fmla="*/ 22 h 44"/>
                  <a:gd name="T18" fmla="*/ 22 w 43"/>
                  <a:gd name="T19"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22" y="44"/>
                    </a:moveTo>
                    <a:cubicBezTo>
                      <a:pt x="10" y="44"/>
                      <a:pt x="0" y="34"/>
                      <a:pt x="0" y="22"/>
                    </a:cubicBezTo>
                    <a:cubicBezTo>
                      <a:pt x="0" y="10"/>
                      <a:pt x="10" y="0"/>
                      <a:pt x="22" y="0"/>
                    </a:cubicBezTo>
                    <a:cubicBezTo>
                      <a:pt x="33" y="0"/>
                      <a:pt x="43" y="10"/>
                      <a:pt x="43" y="22"/>
                    </a:cubicBezTo>
                    <a:cubicBezTo>
                      <a:pt x="43" y="34"/>
                      <a:pt x="33" y="44"/>
                      <a:pt x="22" y="44"/>
                    </a:cubicBezTo>
                    <a:close/>
                    <a:moveTo>
                      <a:pt x="22" y="9"/>
                    </a:moveTo>
                    <a:cubicBezTo>
                      <a:pt x="15" y="9"/>
                      <a:pt x="9" y="15"/>
                      <a:pt x="9" y="22"/>
                    </a:cubicBezTo>
                    <a:cubicBezTo>
                      <a:pt x="9" y="29"/>
                      <a:pt x="15" y="35"/>
                      <a:pt x="22" y="35"/>
                    </a:cubicBezTo>
                    <a:cubicBezTo>
                      <a:pt x="29" y="35"/>
                      <a:pt x="34" y="29"/>
                      <a:pt x="34" y="22"/>
                    </a:cubicBezTo>
                    <a:cubicBezTo>
                      <a:pt x="34" y="15"/>
                      <a:pt x="29" y="9"/>
                      <a:pt x="22"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grpSp>
        <p:nvGrpSpPr>
          <p:cNvPr id="155" name="spaceman"/>
          <p:cNvGrpSpPr/>
          <p:nvPr userDrawn="1"/>
        </p:nvGrpSpPr>
        <p:grpSpPr>
          <a:xfrm rot="21402827">
            <a:off x="7860859" y="3979769"/>
            <a:ext cx="977433" cy="1700309"/>
            <a:chOff x="10831129" y="421994"/>
            <a:chExt cx="977433" cy="1700309"/>
          </a:xfrm>
        </p:grpSpPr>
        <p:sp>
          <p:nvSpPr>
            <p:cNvPr id="156" name="Freeform 21"/>
            <p:cNvSpPr>
              <a:spLocks/>
            </p:cNvSpPr>
            <p:nvPr userDrawn="1"/>
          </p:nvSpPr>
          <p:spPr bwMode="auto">
            <a:xfrm>
              <a:off x="10891558" y="1560317"/>
              <a:ext cx="586913" cy="561986"/>
            </a:xfrm>
            <a:custGeom>
              <a:avLst/>
              <a:gdLst>
                <a:gd name="T0" fmla="*/ 35 w 329"/>
                <a:gd name="T1" fmla="*/ 315 h 315"/>
                <a:gd name="T2" fmla="*/ 31 w 329"/>
                <a:gd name="T3" fmla="*/ 308 h 315"/>
                <a:gd name="T4" fmla="*/ 74 w 329"/>
                <a:gd name="T5" fmla="*/ 136 h 315"/>
                <a:gd name="T6" fmla="*/ 121 w 329"/>
                <a:gd name="T7" fmla="*/ 85 h 315"/>
                <a:gd name="T8" fmla="*/ 85 w 329"/>
                <a:gd name="T9" fmla="*/ 70 h 315"/>
                <a:gd name="T10" fmla="*/ 75 w 329"/>
                <a:gd name="T11" fmla="*/ 69 h 315"/>
                <a:gd name="T12" fmla="*/ 83 w 329"/>
                <a:gd name="T13" fmla="*/ 62 h 315"/>
                <a:gd name="T14" fmla="*/ 208 w 329"/>
                <a:gd name="T15" fmla="*/ 21 h 315"/>
                <a:gd name="T16" fmla="*/ 204 w 329"/>
                <a:gd name="T17" fmla="*/ 29 h 315"/>
                <a:gd name="T18" fmla="*/ 96 w 329"/>
                <a:gd name="T19" fmla="*/ 63 h 315"/>
                <a:gd name="T20" fmla="*/ 130 w 329"/>
                <a:gd name="T21" fmla="*/ 83 h 315"/>
                <a:gd name="T22" fmla="*/ 79 w 329"/>
                <a:gd name="T23" fmla="*/ 143 h 315"/>
                <a:gd name="T24" fmla="*/ 34 w 329"/>
                <a:gd name="T25" fmla="*/ 296 h 315"/>
                <a:gd name="T26" fmla="*/ 171 w 329"/>
                <a:gd name="T27" fmla="*/ 185 h 315"/>
                <a:gd name="T28" fmla="*/ 210 w 329"/>
                <a:gd name="T29" fmla="*/ 190 h 315"/>
                <a:gd name="T30" fmla="*/ 214 w 329"/>
                <a:gd name="T31" fmla="*/ 201 h 315"/>
                <a:gd name="T32" fmla="*/ 194 w 329"/>
                <a:gd name="T33" fmla="*/ 226 h 315"/>
                <a:gd name="T34" fmla="*/ 179 w 329"/>
                <a:gd name="T35" fmla="*/ 286 h 315"/>
                <a:gd name="T36" fmla="*/ 203 w 329"/>
                <a:gd name="T37" fmla="*/ 258 h 315"/>
                <a:gd name="T38" fmla="*/ 219 w 329"/>
                <a:gd name="T39" fmla="*/ 250 h 315"/>
                <a:gd name="T40" fmla="*/ 270 w 329"/>
                <a:gd name="T41" fmla="*/ 223 h 315"/>
                <a:gd name="T42" fmla="*/ 318 w 329"/>
                <a:gd name="T43" fmla="*/ 148 h 315"/>
                <a:gd name="T44" fmla="*/ 304 w 329"/>
                <a:gd name="T45" fmla="*/ 85 h 315"/>
                <a:gd name="T46" fmla="*/ 311 w 329"/>
                <a:gd name="T47" fmla="*/ 80 h 315"/>
                <a:gd name="T48" fmla="*/ 326 w 329"/>
                <a:gd name="T49" fmla="*/ 149 h 315"/>
                <a:gd name="T50" fmla="*/ 275 w 329"/>
                <a:gd name="T51" fmla="*/ 230 h 315"/>
                <a:gd name="T52" fmla="*/ 223 w 329"/>
                <a:gd name="T53" fmla="*/ 258 h 315"/>
                <a:gd name="T54" fmla="*/ 207 w 329"/>
                <a:gd name="T55" fmla="*/ 266 h 315"/>
                <a:gd name="T56" fmla="*/ 184 w 329"/>
                <a:gd name="T57" fmla="*/ 297 h 315"/>
                <a:gd name="T58" fmla="*/ 182 w 329"/>
                <a:gd name="T59" fmla="*/ 308 h 315"/>
                <a:gd name="T60" fmla="*/ 176 w 329"/>
                <a:gd name="T61" fmla="*/ 299 h 315"/>
                <a:gd name="T62" fmla="*/ 189 w 329"/>
                <a:gd name="T63" fmla="*/ 220 h 315"/>
                <a:gd name="T64" fmla="*/ 205 w 329"/>
                <a:gd name="T65" fmla="*/ 200 h 315"/>
                <a:gd name="T66" fmla="*/ 204 w 329"/>
                <a:gd name="T67" fmla="*/ 196 h 315"/>
                <a:gd name="T68" fmla="*/ 173 w 329"/>
                <a:gd name="T69" fmla="*/ 193 h 315"/>
                <a:gd name="T70" fmla="*/ 39 w 329"/>
                <a:gd name="T71" fmla="*/ 307 h 315"/>
                <a:gd name="T72" fmla="*/ 35 w 329"/>
                <a:gd name="T7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9" h="315">
                  <a:moveTo>
                    <a:pt x="35" y="315"/>
                  </a:moveTo>
                  <a:cubicBezTo>
                    <a:pt x="31" y="308"/>
                    <a:pt x="31" y="308"/>
                    <a:pt x="31" y="308"/>
                  </a:cubicBezTo>
                  <a:cubicBezTo>
                    <a:pt x="8" y="269"/>
                    <a:pt x="0" y="188"/>
                    <a:pt x="74" y="136"/>
                  </a:cubicBezTo>
                  <a:cubicBezTo>
                    <a:pt x="118" y="106"/>
                    <a:pt x="123" y="91"/>
                    <a:pt x="121" y="85"/>
                  </a:cubicBezTo>
                  <a:cubicBezTo>
                    <a:pt x="119" y="75"/>
                    <a:pt x="93" y="71"/>
                    <a:pt x="85" y="70"/>
                  </a:cubicBezTo>
                  <a:cubicBezTo>
                    <a:pt x="75" y="69"/>
                    <a:pt x="75" y="69"/>
                    <a:pt x="75" y="69"/>
                  </a:cubicBezTo>
                  <a:cubicBezTo>
                    <a:pt x="83" y="62"/>
                    <a:pt x="83" y="62"/>
                    <a:pt x="83" y="62"/>
                  </a:cubicBezTo>
                  <a:cubicBezTo>
                    <a:pt x="86" y="60"/>
                    <a:pt x="158" y="0"/>
                    <a:pt x="208" y="21"/>
                  </a:cubicBezTo>
                  <a:cubicBezTo>
                    <a:pt x="204" y="29"/>
                    <a:pt x="204" y="29"/>
                    <a:pt x="204" y="29"/>
                  </a:cubicBezTo>
                  <a:cubicBezTo>
                    <a:pt x="168" y="14"/>
                    <a:pt x="115" y="48"/>
                    <a:pt x="96" y="63"/>
                  </a:cubicBezTo>
                  <a:cubicBezTo>
                    <a:pt x="112" y="66"/>
                    <a:pt x="127" y="71"/>
                    <a:pt x="130" y="83"/>
                  </a:cubicBezTo>
                  <a:cubicBezTo>
                    <a:pt x="133" y="98"/>
                    <a:pt x="117" y="117"/>
                    <a:pt x="79" y="143"/>
                  </a:cubicBezTo>
                  <a:cubicBezTo>
                    <a:pt x="14" y="188"/>
                    <a:pt x="17" y="257"/>
                    <a:pt x="34" y="296"/>
                  </a:cubicBezTo>
                  <a:cubicBezTo>
                    <a:pt x="67" y="231"/>
                    <a:pt x="126" y="193"/>
                    <a:pt x="171" y="185"/>
                  </a:cubicBezTo>
                  <a:cubicBezTo>
                    <a:pt x="189" y="182"/>
                    <a:pt x="203" y="183"/>
                    <a:pt x="210" y="190"/>
                  </a:cubicBezTo>
                  <a:cubicBezTo>
                    <a:pt x="213" y="193"/>
                    <a:pt x="214" y="197"/>
                    <a:pt x="214" y="201"/>
                  </a:cubicBezTo>
                  <a:cubicBezTo>
                    <a:pt x="213" y="208"/>
                    <a:pt x="207" y="216"/>
                    <a:pt x="194" y="226"/>
                  </a:cubicBezTo>
                  <a:cubicBezTo>
                    <a:pt x="168" y="248"/>
                    <a:pt x="173" y="273"/>
                    <a:pt x="179" y="286"/>
                  </a:cubicBezTo>
                  <a:cubicBezTo>
                    <a:pt x="182" y="277"/>
                    <a:pt x="189" y="265"/>
                    <a:pt x="203" y="258"/>
                  </a:cubicBezTo>
                  <a:cubicBezTo>
                    <a:pt x="207" y="256"/>
                    <a:pt x="213" y="253"/>
                    <a:pt x="219" y="250"/>
                  </a:cubicBezTo>
                  <a:cubicBezTo>
                    <a:pt x="236" y="242"/>
                    <a:pt x="260" y="231"/>
                    <a:pt x="270" y="223"/>
                  </a:cubicBezTo>
                  <a:cubicBezTo>
                    <a:pt x="299" y="203"/>
                    <a:pt x="314" y="180"/>
                    <a:pt x="318" y="148"/>
                  </a:cubicBezTo>
                  <a:cubicBezTo>
                    <a:pt x="320" y="125"/>
                    <a:pt x="316" y="104"/>
                    <a:pt x="304" y="85"/>
                  </a:cubicBezTo>
                  <a:cubicBezTo>
                    <a:pt x="311" y="80"/>
                    <a:pt x="311" y="80"/>
                    <a:pt x="311" y="80"/>
                  </a:cubicBezTo>
                  <a:cubicBezTo>
                    <a:pt x="324" y="101"/>
                    <a:pt x="329" y="124"/>
                    <a:pt x="326" y="149"/>
                  </a:cubicBezTo>
                  <a:cubicBezTo>
                    <a:pt x="322" y="183"/>
                    <a:pt x="306" y="209"/>
                    <a:pt x="275" y="230"/>
                  </a:cubicBezTo>
                  <a:cubicBezTo>
                    <a:pt x="264" y="238"/>
                    <a:pt x="241" y="249"/>
                    <a:pt x="223" y="258"/>
                  </a:cubicBezTo>
                  <a:cubicBezTo>
                    <a:pt x="216" y="261"/>
                    <a:pt x="211" y="264"/>
                    <a:pt x="207" y="266"/>
                  </a:cubicBezTo>
                  <a:cubicBezTo>
                    <a:pt x="188" y="275"/>
                    <a:pt x="184" y="297"/>
                    <a:pt x="184" y="297"/>
                  </a:cubicBezTo>
                  <a:cubicBezTo>
                    <a:pt x="182" y="308"/>
                    <a:pt x="182" y="308"/>
                    <a:pt x="182" y="308"/>
                  </a:cubicBezTo>
                  <a:cubicBezTo>
                    <a:pt x="176" y="299"/>
                    <a:pt x="176" y="299"/>
                    <a:pt x="176" y="299"/>
                  </a:cubicBezTo>
                  <a:cubicBezTo>
                    <a:pt x="176" y="299"/>
                    <a:pt x="145" y="255"/>
                    <a:pt x="189" y="220"/>
                  </a:cubicBezTo>
                  <a:cubicBezTo>
                    <a:pt x="202" y="209"/>
                    <a:pt x="205" y="203"/>
                    <a:pt x="205" y="200"/>
                  </a:cubicBezTo>
                  <a:cubicBezTo>
                    <a:pt x="205" y="199"/>
                    <a:pt x="205" y="197"/>
                    <a:pt x="204" y="196"/>
                  </a:cubicBezTo>
                  <a:cubicBezTo>
                    <a:pt x="200" y="193"/>
                    <a:pt x="191" y="190"/>
                    <a:pt x="173" y="193"/>
                  </a:cubicBezTo>
                  <a:cubicBezTo>
                    <a:pt x="139" y="200"/>
                    <a:pt x="73" y="231"/>
                    <a:pt x="39" y="307"/>
                  </a:cubicBezTo>
                  <a:lnTo>
                    <a:pt x="35" y="31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7" name="Freeform 22"/>
            <p:cNvSpPr>
              <a:spLocks/>
            </p:cNvSpPr>
            <p:nvPr userDrawn="1"/>
          </p:nvSpPr>
          <p:spPr bwMode="auto">
            <a:xfrm>
              <a:off x="10831129" y="1332199"/>
              <a:ext cx="351242" cy="435086"/>
            </a:xfrm>
            <a:custGeom>
              <a:avLst/>
              <a:gdLst>
                <a:gd name="T0" fmla="*/ 55 w 197"/>
                <a:gd name="T1" fmla="*/ 244 h 244"/>
                <a:gd name="T2" fmla="*/ 48 w 197"/>
                <a:gd name="T3" fmla="*/ 240 h 244"/>
                <a:gd name="T4" fmla="*/ 16 w 197"/>
                <a:gd name="T5" fmla="*/ 135 h 244"/>
                <a:gd name="T6" fmla="*/ 65 w 197"/>
                <a:gd name="T7" fmla="*/ 75 h 244"/>
                <a:gd name="T8" fmla="*/ 87 w 197"/>
                <a:gd name="T9" fmla="*/ 48 h 244"/>
                <a:gd name="T10" fmla="*/ 52 w 197"/>
                <a:gd name="T11" fmla="*/ 38 h 244"/>
                <a:gd name="T12" fmla="*/ 43 w 197"/>
                <a:gd name="T13" fmla="*/ 38 h 244"/>
                <a:gd name="T14" fmla="*/ 48 w 197"/>
                <a:gd name="T15" fmla="*/ 31 h 244"/>
                <a:gd name="T16" fmla="*/ 93 w 197"/>
                <a:gd name="T17" fmla="*/ 0 h 244"/>
                <a:gd name="T18" fmla="*/ 95 w 197"/>
                <a:gd name="T19" fmla="*/ 9 h 244"/>
                <a:gd name="T20" fmla="*/ 61 w 197"/>
                <a:gd name="T21" fmla="*/ 29 h 244"/>
                <a:gd name="T22" fmla="*/ 95 w 197"/>
                <a:gd name="T23" fmla="*/ 45 h 244"/>
                <a:gd name="T24" fmla="*/ 70 w 197"/>
                <a:gd name="T25" fmla="*/ 82 h 244"/>
                <a:gd name="T26" fmla="*/ 24 w 197"/>
                <a:gd name="T27" fmla="*/ 138 h 244"/>
                <a:gd name="T28" fmla="*/ 46 w 197"/>
                <a:gd name="T29" fmla="*/ 228 h 244"/>
                <a:gd name="T30" fmla="*/ 120 w 197"/>
                <a:gd name="T31" fmla="*/ 155 h 244"/>
                <a:gd name="T32" fmla="*/ 150 w 197"/>
                <a:gd name="T33" fmla="*/ 138 h 244"/>
                <a:gd name="T34" fmla="*/ 167 w 197"/>
                <a:gd name="T35" fmla="*/ 123 h 244"/>
                <a:gd name="T36" fmla="*/ 182 w 197"/>
                <a:gd name="T37" fmla="*/ 58 h 244"/>
                <a:gd name="T38" fmla="*/ 191 w 197"/>
                <a:gd name="T39" fmla="*/ 56 h 244"/>
                <a:gd name="T40" fmla="*/ 174 w 197"/>
                <a:gd name="T41" fmla="*/ 128 h 244"/>
                <a:gd name="T42" fmla="*/ 154 w 197"/>
                <a:gd name="T43" fmla="*/ 145 h 244"/>
                <a:gd name="T44" fmla="*/ 124 w 197"/>
                <a:gd name="T45" fmla="*/ 163 h 244"/>
                <a:gd name="T46" fmla="*/ 54 w 197"/>
                <a:gd name="T47" fmla="*/ 236 h 244"/>
                <a:gd name="T48" fmla="*/ 55 w 197"/>
                <a:gd name="T49"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244">
                  <a:moveTo>
                    <a:pt x="55" y="244"/>
                  </a:moveTo>
                  <a:cubicBezTo>
                    <a:pt x="48" y="240"/>
                    <a:pt x="48" y="240"/>
                    <a:pt x="48" y="240"/>
                  </a:cubicBezTo>
                  <a:cubicBezTo>
                    <a:pt x="15" y="221"/>
                    <a:pt x="0" y="173"/>
                    <a:pt x="16" y="135"/>
                  </a:cubicBezTo>
                  <a:cubicBezTo>
                    <a:pt x="30" y="102"/>
                    <a:pt x="53" y="84"/>
                    <a:pt x="65" y="75"/>
                  </a:cubicBezTo>
                  <a:cubicBezTo>
                    <a:pt x="81" y="64"/>
                    <a:pt x="89" y="54"/>
                    <a:pt x="87" y="48"/>
                  </a:cubicBezTo>
                  <a:cubicBezTo>
                    <a:pt x="85" y="41"/>
                    <a:pt x="69" y="36"/>
                    <a:pt x="52" y="38"/>
                  </a:cubicBezTo>
                  <a:cubicBezTo>
                    <a:pt x="43" y="38"/>
                    <a:pt x="43" y="38"/>
                    <a:pt x="43" y="38"/>
                  </a:cubicBezTo>
                  <a:cubicBezTo>
                    <a:pt x="48" y="31"/>
                    <a:pt x="48" y="31"/>
                    <a:pt x="48" y="31"/>
                  </a:cubicBezTo>
                  <a:cubicBezTo>
                    <a:pt x="59" y="15"/>
                    <a:pt x="74" y="4"/>
                    <a:pt x="93" y="0"/>
                  </a:cubicBezTo>
                  <a:cubicBezTo>
                    <a:pt x="95" y="9"/>
                    <a:pt x="95" y="9"/>
                    <a:pt x="95" y="9"/>
                  </a:cubicBezTo>
                  <a:cubicBezTo>
                    <a:pt x="81" y="12"/>
                    <a:pt x="70" y="18"/>
                    <a:pt x="61" y="29"/>
                  </a:cubicBezTo>
                  <a:cubicBezTo>
                    <a:pt x="76" y="29"/>
                    <a:pt x="91" y="34"/>
                    <a:pt x="95" y="45"/>
                  </a:cubicBezTo>
                  <a:cubicBezTo>
                    <a:pt x="99" y="56"/>
                    <a:pt x="91" y="68"/>
                    <a:pt x="70" y="82"/>
                  </a:cubicBezTo>
                  <a:cubicBezTo>
                    <a:pt x="58" y="90"/>
                    <a:pt x="37" y="108"/>
                    <a:pt x="24" y="138"/>
                  </a:cubicBezTo>
                  <a:cubicBezTo>
                    <a:pt x="11" y="169"/>
                    <a:pt x="21" y="209"/>
                    <a:pt x="46" y="228"/>
                  </a:cubicBezTo>
                  <a:cubicBezTo>
                    <a:pt x="49" y="193"/>
                    <a:pt x="86" y="173"/>
                    <a:pt x="120" y="155"/>
                  </a:cubicBezTo>
                  <a:cubicBezTo>
                    <a:pt x="131" y="149"/>
                    <a:pt x="141" y="144"/>
                    <a:pt x="150" y="138"/>
                  </a:cubicBezTo>
                  <a:cubicBezTo>
                    <a:pt x="157" y="134"/>
                    <a:pt x="161" y="130"/>
                    <a:pt x="167" y="123"/>
                  </a:cubicBezTo>
                  <a:cubicBezTo>
                    <a:pt x="181" y="105"/>
                    <a:pt x="188" y="80"/>
                    <a:pt x="182" y="58"/>
                  </a:cubicBezTo>
                  <a:cubicBezTo>
                    <a:pt x="191" y="56"/>
                    <a:pt x="191" y="56"/>
                    <a:pt x="191" y="56"/>
                  </a:cubicBezTo>
                  <a:cubicBezTo>
                    <a:pt x="197" y="81"/>
                    <a:pt x="190" y="108"/>
                    <a:pt x="174" y="128"/>
                  </a:cubicBezTo>
                  <a:cubicBezTo>
                    <a:pt x="167" y="136"/>
                    <a:pt x="162" y="140"/>
                    <a:pt x="154" y="145"/>
                  </a:cubicBezTo>
                  <a:cubicBezTo>
                    <a:pt x="145" y="151"/>
                    <a:pt x="135" y="157"/>
                    <a:pt x="124" y="163"/>
                  </a:cubicBezTo>
                  <a:cubicBezTo>
                    <a:pt x="88" y="181"/>
                    <a:pt x="52" y="201"/>
                    <a:pt x="54" y="236"/>
                  </a:cubicBezTo>
                  <a:lnTo>
                    <a:pt x="55" y="24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8" name="Freeform 19"/>
            <p:cNvSpPr>
              <a:spLocks noEditPoints="1"/>
            </p:cNvSpPr>
            <p:nvPr userDrawn="1"/>
          </p:nvSpPr>
          <p:spPr bwMode="auto">
            <a:xfrm>
              <a:off x="11496600" y="732445"/>
              <a:ext cx="90643" cy="83844"/>
            </a:xfrm>
            <a:custGeom>
              <a:avLst/>
              <a:gdLst>
                <a:gd name="T0" fmla="*/ 24 w 51"/>
                <a:gd name="T1" fmla="*/ 47 h 47"/>
                <a:gd name="T2" fmla="*/ 15 w 51"/>
                <a:gd name="T3" fmla="*/ 44 h 47"/>
                <a:gd name="T4" fmla="*/ 2 w 51"/>
                <a:gd name="T5" fmla="*/ 31 h 47"/>
                <a:gd name="T6" fmla="*/ 3 w 51"/>
                <a:gd name="T7" fmla="*/ 14 h 47"/>
                <a:gd name="T8" fmla="*/ 24 w 51"/>
                <a:gd name="T9" fmla="*/ 0 h 47"/>
                <a:gd name="T10" fmla="*/ 34 w 51"/>
                <a:gd name="T11" fmla="*/ 2 h 47"/>
                <a:gd name="T12" fmla="*/ 46 w 51"/>
                <a:gd name="T13" fmla="*/ 33 h 47"/>
                <a:gd name="T14" fmla="*/ 24 w 51"/>
                <a:gd name="T15" fmla="*/ 47 h 47"/>
                <a:gd name="T16" fmla="*/ 24 w 51"/>
                <a:gd name="T17" fmla="*/ 6 h 47"/>
                <a:gd name="T18" fmla="*/ 8 w 51"/>
                <a:gd name="T19" fmla="*/ 16 h 47"/>
                <a:gd name="T20" fmla="*/ 8 w 51"/>
                <a:gd name="T21" fmla="*/ 29 h 47"/>
                <a:gd name="T22" fmla="*/ 17 w 51"/>
                <a:gd name="T23" fmla="*/ 39 h 47"/>
                <a:gd name="T24" fmla="*/ 24 w 51"/>
                <a:gd name="T25" fmla="*/ 41 h 47"/>
                <a:gd name="T26" fmla="*/ 40 w 51"/>
                <a:gd name="T27" fmla="*/ 30 h 47"/>
                <a:gd name="T28" fmla="*/ 32 w 51"/>
                <a:gd name="T29" fmla="*/ 7 h 47"/>
                <a:gd name="T30" fmla="*/ 24 w 51"/>
                <a:gd name="T31"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7">
                  <a:moveTo>
                    <a:pt x="24" y="47"/>
                  </a:moveTo>
                  <a:cubicBezTo>
                    <a:pt x="21" y="47"/>
                    <a:pt x="18" y="46"/>
                    <a:pt x="15" y="44"/>
                  </a:cubicBezTo>
                  <a:cubicBezTo>
                    <a:pt x="9" y="42"/>
                    <a:pt x="5" y="37"/>
                    <a:pt x="2" y="31"/>
                  </a:cubicBezTo>
                  <a:cubicBezTo>
                    <a:pt x="0" y="26"/>
                    <a:pt x="0" y="19"/>
                    <a:pt x="3" y="14"/>
                  </a:cubicBezTo>
                  <a:cubicBezTo>
                    <a:pt x="7" y="5"/>
                    <a:pt x="15" y="0"/>
                    <a:pt x="24" y="0"/>
                  </a:cubicBezTo>
                  <a:cubicBezTo>
                    <a:pt x="28" y="0"/>
                    <a:pt x="31" y="1"/>
                    <a:pt x="34" y="2"/>
                  </a:cubicBezTo>
                  <a:cubicBezTo>
                    <a:pt x="46" y="7"/>
                    <a:pt x="51" y="21"/>
                    <a:pt x="46" y="33"/>
                  </a:cubicBezTo>
                  <a:cubicBezTo>
                    <a:pt x="42" y="41"/>
                    <a:pt x="33" y="47"/>
                    <a:pt x="24" y="47"/>
                  </a:cubicBezTo>
                  <a:close/>
                  <a:moveTo>
                    <a:pt x="24" y="6"/>
                  </a:moveTo>
                  <a:cubicBezTo>
                    <a:pt x="17" y="6"/>
                    <a:pt x="11" y="10"/>
                    <a:pt x="8" y="16"/>
                  </a:cubicBezTo>
                  <a:cubicBezTo>
                    <a:pt x="6" y="20"/>
                    <a:pt x="6" y="25"/>
                    <a:pt x="8" y="29"/>
                  </a:cubicBezTo>
                  <a:cubicBezTo>
                    <a:pt x="9" y="34"/>
                    <a:pt x="13" y="37"/>
                    <a:pt x="17" y="39"/>
                  </a:cubicBezTo>
                  <a:cubicBezTo>
                    <a:pt x="19" y="40"/>
                    <a:pt x="22" y="41"/>
                    <a:pt x="24" y="41"/>
                  </a:cubicBezTo>
                  <a:cubicBezTo>
                    <a:pt x="31" y="41"/>
                    <a:pt x="37" y="37"/>
                    <a:pt x="40" y="30"/>
                  </a:cubicBezTo>
                  <a:cubicBezTo>
                    <a:pt x="44" y="22"/>
                    <a:pt x="40" y="11"/>
                    <a:pt x="32" y="7"/>
                  </a:cubicBezTo>
                  <a:cubicBezTo>
                    <a:pt x="29" y="6"/>
                    <a:pt x="27" y="6"/>
                    <a:pt x="24" y="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9" name="Freeform 20"/>
            <p:cNvSpPr>
              <a:spLocks noEditPoints="1"/>
            </p:cNvSpPr>
            <p:nvPr userDrawn="1"/>
          </p:nvSpPr>
          <p:spPr bwMode="auto">
            <a:xfrm>
              <a:off x="10991265" y="421994"/>
              <a:ext cx="817297" cy="1300725"/>
            </a:xfrm>
            <a:custGeom>
              <a:avLst/>
              <a:gdLst>
                <a:gd name="T0" fmla="*/ 145 w 458"/>
                <a:gd name="T1" fmla="*/ 676 h 729"/>
                <a:gd name="T2" fmla="*/ 203 w 458"/>
                <a:gd name="T3" fmla="*/ 575 h 729"/>
                <a:gd name="T4" fmla="*/ 178 w 458"/>
                <a:gd name="T5" fmla="*/ 383 h 729"/>
                <a:gd name="T6" fmla="*/ 119 w 458"/>
                <a:gd name="T7" fmla="*/ 559 h 729"/>
                <a:gd name="T8" fmla="*/ 4 w 458"/>
                <a:gd name="T9" fmla="*/ 524 h 729"/>
                <a:gd name="T10" fmla="*/ 88 w 458"/>
                <a:gd name="T11" fmla="*/ 422 h 729"/>
                <a:gd name="T12" fmla="*/ 163 w 458"/>
                <a:gd name="T13" fmla="*/ 283 h 729"/>
                <a:gd name="T14" fmla="*/ 186 w 458"/>
                <a:gd name="T15" fmla="*/ 245 h 729"/>
                <a:gd name="T16" fmla="*/ 160 w 458"/>
                <a:gd name="T17" fmla="*/ 31 h 729"/>
                <a:gd name="T18" fmla="*/ 255 w 458"/>
                <a:gd name="T19" fmla="*/ 74 h 729"/>
                <a:gd name="T20" fmla="*/ 187 w 458"/>
                <a:gd name="T21" fmla="*/ 163 h 729"/>
                <a:gd name="T22" fmla="*/ 265 w 458"/>
                <a:gd name="T23" fmla="*/ 184 h 729"/>
                <a:gd name="T24" fmla="*/ 347 w 458"/>
                <a:gd name="T25" fmla="*/ 221 h 729"/>
                <a:gd name="T26" fmla="*/ 388 w 458"/>
                <a:gd name="T27" fmla="*/ 294 h 729"/>
                <a:gd name="T28" fmla="*/ 409 w 458"/>
                <a:gd name="T29" fmla="*/ 486 h 729"/>
                <a:gd name="T30" fmla="*/ 380 w 458"/>
                <a:gd name="T31" fmla="*/ 387 h 729"/>
                <a:gd name="T32" fmla="*/ 344 w 458"/>
                <a:gd name="T33" fmla="*/ 355 h 729"/>
                <a:gd name="T34" fmla="*/ 319 w 458"/>
                <a:gd name="T35" fmla="*/ 392 h 729"/>
                <a:gd name="T36" fmla="*/ 262 w 458"/>
                <a:gd name="T37" fmla="*/ 715 h 729"/>
                <a:gd name="T38" fmla="*/ 274 w 458"/>
                <a:gd name="T39" fmla="*/ 412 h 729"/>
                <a:gd name="T40" fmla="*/ 207 w 458"/>
                <a:gd name="T41" fmla="*/ 583 h 729"/>
                <a:gd name="T42" fmla="*/ 153 w 458"/>
                <a:gd name="T43" fmla="*/ 667 h 729"/>
                <a:gd name="T44" fmla="*/ 235 w 458"/>
                <a:gd name="T45" fmla="*/ 720 h 729"/>
                <a:gd name="T46" fmla="*/ 263 w 458"/>
                <a:gd name="T47" fmla="*/ 606 h 729"/>
                <a:gd name="T48" fmla="*/ 311 w 458"/>
                <a:gd name="T49" fmla="*/ 389 h 729"/>
                <a:gd name="T50" fmla="*/ 333 w 458"/>
                <a:gd name="T51" fmla="*/ 360 h 729"/>
                <a:gd name="T52" fmla="*/ 346 w 458"/>
                <a:gd name="T53" fmla="*/ 312 h 729"/>
                <a:gd name="T54" fmla="*/ 389 w 458"/>
                <a:gd name="T55" fmla="*/ 390 h 729"/>
                <a:gd name="T56" fmla="*/ 359 w 458"/>
                <a:gd name="T57" fmla="*/ 441 h 729"/>
                <a:gd name="T58" fmla="*/ 445 w 458"/>
                <a:gd name="T59" fmla="*/ 428 h 729"/>
                <a:gd name="T60" fmla="*/ 418 w 458"/>
                <a:gd name="T61" fmla="*/ 391 h 729"/>
                <a:gd name="T62" fmla="*/ 345 w 458"/>
                <a:gd name="T63" fmla="*/ 279 h 729"/>
                <a:gd name="T64" fmla="*/ 331 w 458"/>
                <a:gd name="T65" fmla="*/ 240 h 729"/>
                <a:gd name="T66" fmla="*/ 321 w 458"/>
                <a:gd name="T67" fmla="*/ 170 h 729"/>
                <a:gd name="T68" fmla="*/ 263 w 458"/>
                <a:gd name="T69" fmla="*/ 207 h 729"/>
                <a:gd name="T70" fmla="*/ 226 w 458"/>
                <a:gd name="T71" fmla="*/ 223 h 729"/>
                <a:gd name="T72" fmla="*/ 179 w 458"/>
                <a:gd name="T73" fmla="*/ 166 h 729"/>
                <a:gd name="T74" fmla="*/ 199 w 458"/>
                <a:gd name="T75" fmla="*/ 95 h 729"/>
                <a:gd name="T76" fmla="*/ 225 w 458"/>
                <a:gd name="T77" fmla="*/ 13 h 729"/>
                <a:gd name="T78" fmla="*/ 171 w 458"/>
                <a:gd name="T79" fmla="*/ 76 h 729"/>
                <a:gd name="T80" fmla="*/ 151 w 458"/>
                <a:gd name="T81" fmla="*/ 176 h 729"/>
                <a:gd name="T82" fmla="*/ 196 w 458"/>
                <a:gd name="T83" fmla="*/ 247 h 729"/>
                <a:gd name="T84" fmla="*/ 171 w 458"/>
                <a:gd name="T85" fmla="*/ 285 h 729"/>
                <a:gd name="T86" fmla="*/ 164 w 458"/>
                <a:gd name="T87" fmla="*/ 333 h 729"/>
                <a:gd name="T88" fmla="*/ 92 w 458"/>
                <a:gd name="T89" fmla="*/ 430 h 729"/>
                <a:gd name="T90" fmla="*/ 12 w 458"/>
                <a:gd name="T91" fmla="*/ 510 h 729"/>
                <a:gd name="T92" fmla="*/ 94 w 458"/>
                <a:gd name="T93" fmla="*/ 563 h 729"/>
                <a:gd name="T94" fmla="*/ 131 w 458"/>
                <a:gd name="T95" fmla="*/ 510 h 729"/>
                <a:gd name="T96" fmla="*/ 134 w 458"/>
                <a:gd name="T97" fmla="*/ 448 h 729"/>
                <a:gd name="T98" fmla="*/ 182 w 458"/>
                <a:gd name="T99" fmla="*/ 373 h 729"/>
                <a:gd name="T100" fmla="*/ 277 w 458"/>
                <a:gd name="T101" fmla="*/ 405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8" h="729">
                  <a:moveTo>
                    <a:pt x="235" y="729"/>
                  </a:moveTo>
                  <a:cubicBezTo>
                    <a:pt x="224" y="729"/>
                    <a:pt x="212" y="726"/>
                    <a:pt x="199" y="719"/>
                  </a:cubicBezTo>
                  <a:cubicBezTo>
                    <a:pt x="167" y="705"/>
                    <a:pt x="149" y="691"/>
                    <a:pt x="145" y="676"/>
                  </a:cubicBezTo>
                  <a:cubicBezTo>
                    <a:pt x="143" y="669"/>
                    <a:pt x="145" y="664"/>
                    <a:pt x="146" y="662"/>
                  </a:cubicBezTo>
                  <a:cubicBezTo>
                    <a:pt x="147" y="660"/>
                    <a:pt x="154" y="645"/>
                    <a:pt x="168" y="614"/>
                  </a:cubicBezTo>
                  <a:cubicBezTo>
                    <a:pt x="181" y="584"/>
                    <a:pt x="197" y="577"/>
                    <a:pt x="203" y="575"/>
                  </a:cubicBezTo>
                  <a:cubicBezTo>
                    <a:pt x="209" y="559"/>
                    <a:pt x="249" y="457"/>
                    <a:pt x="264" y="416"/>
                  </a:cubicBezTo>
                  <a:cubicBezTo>
                    <a:pt x="246" y="418"/>
                    <a:pt x="229" y="415"/>
                    <a:pt x="213" y="408"/>
                  </a:cubicBezTo>
                  <a:cubicBezTo>
                    <a:pt x="198" y="401"/>
                    <a:pt x="188" y="395"/>
                    <a:pt x="178" y="383"/>
                  </a:cubicBezTo>
                  <a:cubicBezTo>
                    <a:pt x="160" y="415"/>
                    <a:pt x="148" y="439"/>
                    <a:pt x="143" y="449"/>
                  </a:cubicBezTo>
                  <a:cubicBezTo>
                    <a:pt x="155" y="464"/>
                    <a:pt x="145" y="498"/>
                    <a:pt x="139" y="513"/>
                  </a:cubicBezTo>
                  <a:cubicBezTo>
                    <a:pt x="132" y="534"/>
                    <a:pt x="121" y="556"/>
                    <a:pt x="119" y="559"/>
                  </a:cubicBezTo>
                  <a:cubicBezTo>
                    <a:pt x="118" y="561"/>
                    <a:pt x="113" y="571"/>
                    <a:pt x="94" y="571"/>
                  </a:cubicBezTo>
                  <a:cubicBezTo>
                    <a:pt x="81" y="571"/>
                    <a:pt x="63" y="566"/>
                    <a:pt x="42" y="557"/>
                  </a:cubicBezTo>
                  <a:cubicBezTo>
                    <a:pt x="21" y="547"/>
                    <a:pt x="8" y="536"/>
                    <a:pt x="4" y="524"/>
                  </a:cubicBezTo>
                  <a:cubicBezTo>
                    <a:pt x="0" y="514"/>
                    <a:pt x="4" y="507"/>
                    <a:pt x="4" y="506"/>
                  </a:cubicBezTo>
                  <a:cubicBezTo>
                    <a:pt x="4" y="505"/>
                    <a:pt x="14" y="486"/>
                    <a:pt x="29" y="464"/>
                  </a:cubicBezTo>
                  <a:cubicBezTo>
                    <a:pt x="53" y="428"/>
                    <a:pt x="80" y="422"/>
                    <a:pt x="88" y="422"/>
                  </a:cubicBezTo>
                  <a:cubicBezTo>
                    <a:pt x="102" y="401"/>
                    <a:pt x="118" y="381"/>
                    <a:pt x="131" y="364"/>
                  </a:cubicBezTo>
                  <a:cubicBezTo>
                    <a:pt x="142" y="350"/>
                    <a:pt x="151" y="338"/>
                    <a:pt x="156" y="330"/>
                  </a:cubicBezTo>
                  <a:cubicBezTo>
                    <a:pt x="155" y="314"/>
                    <a:pt x="157" y="297"/>
                    <a:pt x="163" y="283"/>
                  </a:cubicBezTo>
                  <a:cubicBezTo>
                    <a:pt x="163" y="282"/>
                    <a:pt x="163" y="281"/>
                    <a:pt x="164" y="279"/>
                  </a:cubicBezTo>
                  <a:cubicBezTo>
                    <a:pt x="164" y="279"/>
                    <a:pt x="164" y="278"/>
                    <a:pt x="164" y="278"/>
                  </a:cubicBezTo>
                  <a:cubicBezTo>
                    <a:pt x="167" y="272"/>
                    <a:pt x="174" y="259"/>
                    <a:pt x="186" y="245"/>
                  </a:cubicBezTo>
                  <a:cubicBezTo>
                    <a:pt x="172" y="232"/>
                    <a:pt x="154" y="211"/>
                    <a:pt x="143" y="179"/>
                  </a:cubicBezTo>
                  <a:cubicBezTo>
                    <a:pt x="127" y="134"/>
                    <a:pt x="151" y="93"/>
                    <a:pt x="162" y="78"/>
                  </a:cubicBezTo>
                  <a:cubicBezTo>
                    <a:pt x="154" y="64"/>
                    <a:pt x="153" y="46"/>
                    <a:pt x="160" y="31"/>
                  </a:cubicBezTo>
                  <a:cubicBezTo>
                    <a:pt x="168" y="12"/>
                    <a:pt x="187" y="0"/>
                    <a:pt x="207" y="0"/>
                  </a:cubicBezTo>
                  <a:cubicBezTo>
                    <a:pt x="215" y="0"/>
                    <a:pt x="222" y="2"/>
                    <a:pt x="229" y="5"/>
                  </a:cubicBezTo>
                  <a:cubicBezTo>
                    <a:pt x="255" y="17"/>
                    <a:pt x="267" y="48"/>
                    <a:pt x="255" y="74"/>
                  </a:cubicBezTo>
                  <a:cubicBezTo>
                    <a:pt x="247" y="93"/>
                    <a:pt x="228" y="105"/>
                    <a:pt x="207" y="105"/>
                  </a:cubicBezTo>
                  <a:cubicBezTo>
                    <a:pt x="205" y="105"/>
                    <a:pt x="202" y="105"/>
                    <a:pt x="200" y="104"/>
                  </a:cubicBezTo>
                  <a:cubicBezTo>
                    <a:pt x="195" y="112"/>
                    <a:pt x="178" y="138"/>
                    <a:pt x="187" y="163"/>
                  </a:cubicBezTo>
                  <a:cubicBezTo>
                    <a:pt x="198" y="193"/>
                    <a:pt x="218" y="210"/>
                    <a:pt x="224" y="214"/>
                  </a:cubicBezTo>
                  <a:cubicBezTo>
                    <a:pt x="237" y="207"/>
                    <a:pt x="248" y="203"/>
                    <a:pt x="256" y="201"/>
                  </a:cubicBezTo>
                  <a:cubicBezTo>
                    <a:pt x="258" y="197"/>
                    <a:pt x="263" y="189"/>
                    <a:pt x="265" y="184"/>
                  </a:cubicBezTo>
                  <a:cubicBezTo>
                    <a:pt x="275" y="167"/>
                    <a:pt x="290" y="158"/>
                    <a:pt x="306" y="158"/>
                  </a:cubicBezTo>
                  <a:cubicBezTo>
                    <a:pt x="312" y="158"/>
                    <a:pt x="319" y="159"/>
                    <a:pt x="325" y="162"/>
                  </a:cubicBezTo>
                  <a:cubicBezTo>
                    <a:pt x="347" y="172"/>
                    <a:pt x="356" y="195"/>
                    <a:pt x="347" y="221"/>
                  </a:cubicBezTo>
                  <a:cubicBezTo>
                    <a:pt x="346" y="226"/>
                    <a:pt x="342" y="235"/>
                    <a:pt x="340" y="239"/>
                  </a:cubicBezTo>
                  <a:cubicBezTo>
                    <a:pt x="346" y="250"/>
                    <a:pt x="350" y="261"/>
                    <a:pt x="352" y="273"/>
                  </a:cubicBezTo>
                  <a:cubicBezTo>
                    <a:pt x="365" y="278"/>
                    <a:pt x="377" y="285"/>
                    <a:pt x="388" y="294"/>
                  </a:cubicBezTo>
                  <a:cubicBezTo>
                    <a:pt x="426" y="323"/>
                    <a:pt x="427" y="370"/>
                    <a:pt x="426" y="388"/>
                  </a:cubicBezTo>
                  <a:cubicBezTo>
                    <a:pt x="441" y="396"/>
                    <a:pt x="451" y="410"/>
                    <a:pt x="454" y="427"/>
                  </a:cubicBezTo>
                  <a:cubicBezTo>
                    <a:pt x="458" y="456"/>
                    <a:pt x="438" y="482"/>
                    <a:pt x="409" y="486"/>
                  </a:cubicBezTo>
                  <a:cubicBezTo>
                    <a:pt x="407" y="487"/>
                    <a:pt x="404" y="487"/>
                    <a:pt x="402" y="487"/>
                  </a:cubicBezTo>
                  <a:cubicBezTo>
                    <a:pt x="376" y="487"/>
                    <a:pt x="354" y="468"/>
                    <a:pt x="350" y="442"/>
                  </a:cubicBezTo>
                  <a:cubicBezTo>
                    <a:pt x="347" y="419"/>
                    <a:pt x="359" y="397"/>
                    <a:pt x="380" y="387"/>
                  </a:cubicBezTo>
                  <a:cubicBezTo>
                    <a:pt x="381" y="378"/>
                    <a:pt x="380" y="347"/>
                    <a:pt x="359" y="331"/>
                  </a:cubicBezTo>
                  <a:cubicBezTo>
                    <a:pt x="357" y="329"/>
                    <a:pt x="355" y="328"/>
                    <a:pt x="353" y="326"/>
                  </a:cubicBezTo>
                  <a:cubicBezTo>
                    <a:pt x="351" y="339"/>
                    <a:pt x="347" y="349"/>
                    <a:pt x="344" y="355"/>
                  </a:cubicBezTo>
                  <a:cubicBezTo>
                    <a:pt x="344" y="355"/>
                    <a:pt x="344" y="355"/>
                    <a:pt x="344" y="355"/>
                  </a:cubicBezTo>
                  <a:cubicBezTo>
                    <a:pt x="343" y="359"/>
                    <a:pt x="343" y="359"/>
                    <a:pt x="343" y="359"/>
                  </a:cubicBezTo>
                  <a:cubicBezTo>
                    <a:pt x="337" y="372"/>
                    <a:pt x="329" y="383"/>
                    <a:pt x="319" y="392"/>
                  </a:cubicBezTo>
                  <a:cubicBezTo>
                    <a:pt x="316" y="407"/>
                    <a:pt x="296" y="530"/>
                    <a:pt x="271" y="603"/>
                  </a:cubicBezTo>
                  <a:cubicBezTo>
                    <a:pt x="277" y="610"/>
                    <a:pt x="287" y="630"/>
                    <a:pt x="277" y="669"/>
                  </a:cubicBezTo>
                  <a:cubicBezTo>
                    <a:pt x="270" y="693"/>
                    <a:pt x="262" y="714"/>
                    <a:pt x="262" y="715"/>
                  </a:cubicBezTo>
                  <a:cubicBezTo>
                    <a:pt x="261" y="715"/>
                    <a:pt x="256" y="729"/>
                    <a:pt x="235" y="729"/>
                  </a:cubicBezTo>
                  <a:close/>
                  <a:moveTo>
                    <a:pt x="277" y="405"/>
                  </a:moveTo>
                  <a:cubicBezTo>
                    <a:pt x="274" y="412"/>
                    <a:pt x="274" y="412"/>
                    <a:pt x="274" y="412"/>
                  </a:cubicBezTo>
                  <a:cubicBezTo>
                    <a:pt x="261" y="450"/>
                    <a:pt x="211" y="579"/>
                    <a:pt x="210" y="580"/>
                  </a:cubicBezTo>
                  <a:cubicBezTo>
                    <a:pt x="209" y="582"/>
                    <a:pt x="209" y="582"/>
                    <a:pt x="209" y="582"/>
                  </a:cubicBezTo>
                  <a:cubicBezTo>
                    <a:pt x="207" y="583"/>
                    <a:pt x="207" y="583"/>
                    <a:pt x="207" y="583"/>
                  </a:cubicBezTo>
                  <a:cubicBezTo>
                    <a:pt x="207" y="583"/>
                    <a:pt x="190" y="585"/>
                    <a:pt x="176" y="618"/>
                  </a:cubicBezTo>
                  <a:cubicBezTo>
                    <a:pt x="161" y="650"/>
                    <a:pt x="154" y="666"/>
                    <a:pt x="154" y="666"/>
                  </a:cubicBezTo>
                  <a:cubicBezTo>
                    <a:pt x="153" y="667"/>
                    <a:pt x="153" y="667"/>
                    <a:pt x="153" y="667"/>
                  </a:cubicBezTo>
                  <a:cubicBezTo>
                    <a:pt x="154" y="667"/>
                    <a:pt x="152" y="669"/>
                    <a:pt x="154" y="674"/>
                  </a:cubicBezTo>
                  <a:cubicBezTo>
                    <a:pt x="156" y="681"/>
                    <a:pt x="165" y="695"/>
                    <a:pt x="202" y="711"/>
                  </a:cubicBezTo>
                  <a:cubicBezTo>
                    <a:pt x="215" y="717"/>
                    <a:pt x="226" y="720"/>
                    <a:pt x="235" y="720"/>
                  </a:cubicBezTo>
                  <a:cubicBezTo>
                    <a:pt x="250" y="720"/>
                    <a:pt x="253" y="712"/>
                    <a:pt x="254" y="711"/>
                  </a:cubicBezTo>
                  <a:cubicBezTo>
                    <a:pt x="254" y="711"/>
                    <a:pt x="262" y="691"/>
                    <a:pt x="269" y="666"/>
                  </a:cubicBezTo>
                  <a:cubicBezTo>
                    <a:pt x="279" y="628"/>
                    <a:pt x="267" y="611"/>
                    <a:pt x="263" y="606"/>
                  </a:cubicBezTo>
                  <a:cubicBezTo>
                    <a:pt x="261" y="604"/>
                    <a:pt x="261" y="604"/>
                    <a:pt x="261" y="604"/>
                  </a:cubicBezTo>
                  <a:cubicBezTo>
                    <a:pt x="262" y="602"/>
                    <a:pt x="262" y="602"/>
                    <a:pt x="262" y="602"/>
                  </a:cubicBezTo>
                  <a:cubicBezTo>
                    <a:pt x="289" y="526"/>
                    <a:pt x="310" y="390"/>
                    <a:pt x="311" y="389"/>
                  </a:cubicBezTo>
                  <a:cubicBezTo>
                    <a:pt x="311" y="387"/>
                    <a:pt x="311" y="387"/>
                    <a:pt x="311" y="387"/>
                  </a:cubicBezTo>
                  <a:cubicBezTo>
                    <a:pt x="312" y="386"/>
                    <a:pt x="312" y="386"/>
                    <a:pt x="312" y="386"/>
                  </a:cubicBezTo>
                  <a:cubicBezTo>
                    <a:pt x="321" y="379"/>
                    <a:pt x="328" y="370"/>
                    <a:pt x="333" y="360"/>
                  </a:cubicBezTo>
                  <a:cubicBezTo>
                    <a:pt x="335" y="356"/>
                    <a:pt x="335" y="356"/>
                    <a:pt x="335" y="356"/>
                  </a:cubicBezTo>
                  <a:cubicBezTo>
                    <a:pt x="337" y="351"/>
                    <a:pt x="343" y="337"/>
                    <a:pt x="345" y="318"/>
                  </a:cubicBezTo>
                  <a:cubicBezTo>
                    <a:pt x="346" y="312"/>
                    <a:pt x="346" y="312"/>
                    <a:pt x="346" y="312"/>
                  </a:cubicBezTo>
                  <a:cubicBezTo>
                    <a:pt x="352" y="315"/>
                    <a:pt x="352" y="315"/>
                    <a:pt x="352" y="315"/>
                  </a:cubicBezTo>
                  <a:cubicBezTo>
                    <a:pt x="356" y="318"/>
                    <a:pt x="361" y="321"/>
                    <a:pt x="364" y="324"/>
                  </a:cubicBezTo>
                  <a:cubicBezTo>
                    <a:pt x="393" y="346"/>
                    <a:pt x="389" y="389"/>
                    <a:pt x="389" y="390"/>
                  </a:cubicBezTo>
                  <a:cubicBezTo>
                    <a:pt x="388" y="393"/>
                    <a:pt x="388" y="393"/>
                    <a:pt x="388" y="393"/>
                  </a:cubicBezTo>
                  <a:cubicBezTo>
                    <a:pt x="386" y="394"/>
                    <a:pt x="386" y="394"/>
                    <a:pt x="386" y="394"/>
                  </a:cubicBezTo>
                  <a:cubicBezTo>
                    <a:pt x="367" y="401"/>
                    <a:pt x="356" y="421"/>
                    <a:pt x="359" y="441"/>
                  </a:cubicBezTo>
                  <a:cubicBezTo>
                    <a:pt x="362" y="462"/>
                    <a:pt x="380" y="478"/>
                    <a:pt x="402" y="478"/>
                  </a:cubicBezTo>
                  <a:cubicBezTo>
                    <a:pt x="404" y="478"/>
                    <a:pt x="406" y="478"/>
                    <a:pt x="408" y="478"/>
                  </a:cubicBezTo>
                  <a:cubicBezTo>
                    <a:pt x="432" y="474"/>
                    <a:pt x="448" y="452"/>
                    <a:pt x="445" y="428"/>
                  </a:cubicBezTo>
                  <a:cubicBezTo>
                    <a:pt x="443" y="414"/>
                    <a:pt x="434" y="401"/>
                    <a:pt x="420" y="395"/>
                  </a:cubicBezTo>
                  <a:cubicBezTo>
                    <a:pt x="417" y="394"/>
                    <a:pt x="417" y="394"/>
                    <a:pt x="417" y="394"/>
                  </a:cubicBezTo>
                  <a:cubicBezTo>
                    <a:pt x="418" y="391"/>
                    <a:pt x="418" y="391"/>
                    <a:pt x="418" y="391"/>
                  </a:cubicBezTo>
                  <a:cubicBezTo>
                    <a:pt x="419" y="377"/>
                    <a:pt x="419" y="329"/>
                    <a:pt x="383" y="300"/>
                  </a:cubicBezTo>
                  <a:cubicBezTo>
                    <a:pt x="371" y="292"/>
                    <a:pt x="359" y="285"/>
                    <a:pt x="347" y="280"/>
                  </a:cubicBezTo>
                  <a:cubicBezTo>
                    <a:pt x="345" y="279"/>
                    <a:pt x="345" y="279"/>
                    <a:pt x="345" y="279"/>
                  </a:cubicBezTo>
                  <a:cubicBezTo>
                    <a:pt x="344" y="277"/>
                    <a:pt x="344" y="277"/>
                    <a:pt x="344" y="277"/>
                  </a:cubicBezTo>
                  <a:cubicBezTo>
                    <a:pt x="341" y="261"/>
                    <a:pt x="336" y="249"/>
                    <a:pt x="332" y="241"/>
                  </a:cubicBezTo>
                  <a:cubicBezTo>
                    <a:pt x="331" y="240"/>
                    <a:pt x="331" y="240"/>
                    <a:pt x="331" y="240"/>
                  </a:cubicBezTo>
                  <a:cubicBezTo>
                    <a:pt x="332" y="238"/>
                    <a:pt x="332" y="238"/>
                    <a:pt x="332" y="238"/>
                  </a:cubicBezTo>
                  <a:cubicBezTo>
                    <a:pt x="333" y="234"/>
                    <a:pt x="337" y="224"/>
                    <a:pt x="339" y="218"/>
                  </a:cubicBezTo>
                  <a:cubicBezTo>
                    <a:pt x="347" y="197"/>
                    <a:pt x="340" y="178"/>
                    <a:pt x="321" y="170"/>
                  </a:cubicBezTo>
                  <a:cubicBezTo>
                    <a:pt x="316" y="167"/>
                    <a:pt x="311" y="166"/>
                    <a:pt x="306" y="166"/>
                  </a:cubicBezTo>
                  <a:cubicBezTo>
                    <a:pt x="293" y="166"/>
                    <a:pt x="281" y="174"/>
                    <a:pt x="273" y="188"/>
                  </a:cubicBezTo>
                  <a:cubicBezTo>
                    <a:pt x="270" y="194"/>
                    <a:pt x="264" y="204"/>
                    <a:pt x="263" y="207"/>
                  </a:cubicBezTo>
                  <a:cubicBezTo>
                    <a:pt x="262" y="208"/>
                    <a:pt x="262" y="208"/>
                    <a:pt x="262" y="208"/>
                  </a:cubicBezTo>
                  <a:cubicBezTo>
                    <a:pt x="260" y="209"/>
                    <a:pt x="260" y="209"/>
                    <a:pt x="260" y="209"/>
                  </a:cubicBezTo>
                  <a:cubicBezTo>
                    <a:pt x="252" y="211"/>
                    <a:pt x="240" y="215"/>
                    <a:pt x="226" y="223"/>
                  </a:cubicBezTo>
                  <a:cubicBezTo>
                    <a:pt x="223" y="224"/>
                    <a:pt x="223" y="224"/>
                    <a:pt x="223" y="224"/>
                  </a:cubicBezTo>
                  <a:cubicBezTo>
                    <a:pt x="221" y="223"/>
                    <a:pt x="221" y="223"/>
                    <a:pt x="221" y="223"/>
                  </a:cubicBezTo>
                  <a:cubicBezTo>
                    <a:pt x="220" y="222"/>
                    <a:pt x="193" y="205"/>
                    <a:pt x="179" y="166"/>
                  </a:cubicBezTo>
                  <a:cubicBezTo>
                    <a:pt x="167" y="132"/>
                    <a:pt x="193" y="98"/>
                    <a:pt x="195" y="97"/>
                  </a:cubicBezTo>
                  <a:cubicBezTo>
                    <a:pt x="196" y="95"/>
                    <a:pt x="196" y="95"/>
                    <a:pt x="196" y="95"/>
                  </a:cubicBezTo>
                  <a:cubicBezTo>
                    <a:pt x="199" y="95"/>
                    <a:pt x="199" y="95"/>
                    <a:pt x="199" y="95"/>
                  </a:cubicBezTo>
                  <a:cubicBezTo>
                    <a:pt x="202" y="96"/>
                    <a:pt x="204" y="96"/>
                    <a:pt x="207" y="96"/>
                  </a:cubicBezTo>
                  <a:cubicBezTo>
                    <a:pt x="224" y="96"/>
                    <a:pt x="240" y="86"/>
                    <a:pt x="247" y="71"/>
                  </a:cubicBezTo>
                  <a:cubicBezTo>
                    <a:pt x="257" y="49"/>
                    <a:pt x="247" y="23"/>
                    <a:pt x="225" y="13"/>
                  </a:cubicBezTo>
                  <a:cubicBezTo>
                    <a:pt x="220" y="10"/>
                    <a:pt x="214" y="9"/>
                    <a:pt x="207" y="9"/>
                  </a:cubicBezTo>
                  <a:cubicBezTo>
                    <a:pt x="190" y="9"/>
                    <a:pt x="175" y="19"/>
                    <a:pt x="168" y="35"/>
                  </a:cubicBezTo>
                  <a:cubicBezTo>
                    <a:pt x="161" y="48"/>
                    <a:pt x="163" y="64"/>
                    <a:pt x="171" y="76"/>
                  </a:cubicBezTo>
                  <a:cubicBezTo>
                    <a:pt x="172" y="79"/>
                    <a:pt x="172" y="79"/>
                    <a:pt x="172" y="79"/>
                  </a:cubicBezTo>
                  <a:cubicBezTo>
                    <a:pt x="170" y="81"/>
                    <a:pt x="170" y="81"/>
                    <a:pt x="170" y="81"/>
                  </a:cubicBezTo>
                  <a:cubicBezTo>
                    <a:pt x="162" y="92"/>
                    <a:pt x="135" y="132"/>
                    <a:pt x="151" y="176"/>
                  </a:cubicBezTo>
                  <a:cubicBezTo>
                    <a:pt x="163" y="209"/>
                    <a:pt x="182" y="229"/>
                    <a:pt x="195" y="241"/>
                  </a:cubicBezTo>
                  <a:cubicBezTo>
                    <a:pt x="199" y="244"/>
                    <a:pt x="199" y="244"/>
                    <a:pt x="199" y="244"/>
                  </a:cubicBezTo>
                  <a:cubicBezTo>
                    <a:pt x="196" y="247"/>
                    <a:pt x="196" y="247"/>
                    <a:pt x="196" y="247"/>
                  </a:cubicBezTo>
                  <a:cubicBezTo>
                    <a:pt x="182" y="262"/>
                    <a:pt x="175" y="276"/>
                    <a:pt x="172" y="282"/>
                  </a:cubicBezTo>
                  <a:cubicBezTo>
                    <a:pt x="172" y="282"/>
                    <a:pt x="172" y="282"/>
                    <a:pt x="172" y="282"/>
                  </a:cubicBezTo>
                  <a:cubicBezTo>
                    <a:pt x="171" y="284"/>
                    <a:pt x="171" y="285"/>
                    <a:pt x="171" y="285"/>
                  </a:cubicBezTo>
                  <a:cubicBezTo>
                    <a:pt x="165" y="300"/>
                    <a:pt x="163" y="315"/>
                    <a:pt x="165" y="330"/>
                  </a:cubicBezTo>
                  <a:cubicBezTo>
                    <a:pt x="165" y="332"/>
                    <a:pt x="165" y="332"/>
                    <a:pt x="165" y="332"/>
                  </a:cubicBezTo>
                  <a:cubicBezTo>
                    <a:pt x="164" y="333"/>
                    <a:pt x="164" y="333"/>
                    <a:pt x="164" y="333"/>
                  </a:cubicBezTo>
                  <a:cubicBezTo>
                    <a:pt x="159" y="341"/>
                    <a:pt x="150" y="354"/>
                    <a:pt x="138" y="369"/>
                  </a:cubicBezTo>
                  <a:cubicBezTo>
                    <a:pt x="125" y="386"/>
                    <a:pt x="108" y="408"/>
                    <a:pt x="94" y="428"/>
                  </a:cubicBezTo>
                  <a:cubicBezTo>
                    <a:pt x="92" y="430"/>
                    <a:pt x="92" y="430"/>
                    <a:pt x="92" y="430"/>
                  </a:cubicBezTo>
                  <a:cubicBezTo>
                    <a:pt x="90" y="430"/>
                    <a:pt x="90" y="430"/>
                    <a:pt x="90" y="430"/>
                  </a:cubicBezTo>
                  <a:cubicBezTo>
                    <a:pt x="89" y="430"/>
                    <a:pt x="62" y="431"/>
                    <a:pt x="36" y="469"/>
                  </a:cubicBezTo>
                  <a:cubicBezTo>
                    <a:pt x="22" y="490"/>
                    <a:pt x="12" y="510"/>
                    <a:pt x="12" y="510"/>
                  </a:cubicBezTo>
                  <a:cubicBezTo>
                    <a:pt x="12" y="510"/>
                    <a:pt x="10" y="515"/>
                    <a:pt x="12" y="521"/>
                  </a:cubicBezTo>
                  <a:cubicBezTo>
                    <a:pt x="15" y="528"/>
                    <a:pt x="22" y="538"/>
                    <a:pt x="45" y="549"/>
                  </a:cubicBezTo>
                  <a:cubicBezTo>
                    <a:pt x="66" y="558"/>
                    <a:pt x="82" y="563"/>
                    <a:pt x="94" y="563"/>
                  </a:cubicBezTo>
                  <a:cubicBezTo>
                    <a:pt x="109" y="563"/>
                    <a:pt x="111" y="556"/>
                    <a:pt x="111" y="556"/>
                  </a:cubicBezTo>
                  <a:cubicBezTo>
                    <a:pt x="112" y="555"/>
                    <a:pt x="112" y="555"/>
                    <a:pt x="112" y="555"/>
                  </a:cubicBezTo>
                  <a:cubicBezTo>
                    <a:pt x="112" y="555"/>
                    <a:pt x="123" y="532"/>
                    <a:pt x="131" y="510"/>
                  </a:cubicBezTo>
                  <a:cubicBezTo>
                    <a:pt x="141" y="482"/>
                    <a:pt x="143" y="460"/>
                    <a:pt x="135" y="453"/>
                  </a:cubicBezTo>
                  <a:cubicBezTo>
                    <a:pt x="133" y="451"/>
                    <a:pt x="133" y="451"/>
                    <a:pt x="133" y="451"/>
                  </a:cubicBezTo>
                  <a:cubicBezTo>
                    <a:pt x="134" y="448"/>
                    <a:pt x="134" y="448"/>
                    <a:pt x="134" y="448"/>
                  </a:cubicBezTo>
                  <a:cubicBezTo>
                    <a:pt x="138" y="440"/>
                    <a:pt x="152" y="411"/>
                    <a:pt x="174" y="373"/>
                  </a:cubicBezTo>
                  <a:cubicBezTo>
                    <a:pt x="178" y="368"/>
                    <a:pt x="178" y="368"/>
                    <a:pt x="178" y="368"/>
                  </a:cubicBezTo>
                  <a:cubicBezTo>
                    <a:pt x="182" y="373"/>
                    <a:pt x="182" y="373"/>
                    <a:pt x="182" y="373"/>
                  </a:cubicBezTo>
                  <a:cubicBezTo>
                    <a:pt x="191" y="387"/>
                    <a:pt x="201" y="393"/>
                    <a:pt x="217" y="400"/>
                  </a:cubicBezTo>
                  <a:cubicBezTo>
                    <a:pt x="233" y="408"/>
                    <a:pt x="252" y="410"/>
                    <a:pt x="270" y="407"/>
                  </a:cubicBezTo>
                  <a:lnTo>
                    <a:pt x="277" y="40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cxnSp>
        <p:nvCxnSpPr>
          <p:cNvPr id="160" name="Straight Connector 159"/>
          <p:cNvCxnSpPr/>
          <p:nvPr userDrawn="1"/>
        </p:nvCxnSpPr>
        <p:spPr>
          <a:xfrm flipV="1">
            <a:off x="5914438" y="5312229"/>
            <a:ext cx="2130932" cy="3636525"/>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68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gradient segue ">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15" name="Title 1"/>
          <p:cNvSpPr>
            <a:spLocks noGrp="1"/>
          </p:cNvSpPr>
          <p:nvPr>
            <p:ph type="ctrTitle" hasCustomPrompt="1"/>
          </p:nvPr>
        </p:nvSpPr>
        <p:spPr bwMode="black">
          <a:xfrm>
            <a:off x="231665" y="2759467"/>
            <a:ext cx="5717190" cy="1481944"/>
          </a:xfrm>
        </p:spPr>
        <p:txBody>
          <a:bodyPr/>
          <a:lstStyle>
            <a:lvl1pPr marL="0" algn="l" defTabSz="685800" rtl="0" eaLnBrk="1" latinLnBrk="0" hangingPunct="1">
              <a:lnSpc>
                <a:spcPct val="85000"/>
              </a:lnSpc>
              <a:spcBef>
                <a:spcPct val="0"/>
              </a:spcBef>
              <a:buNone/>
              <a:defRPr lang="en-US" sz="5200" kern="1200" baseline="0" dirty="0">
                <a:solidFill>
                  <a:srgbClr val="FFFFFF"/>
                </a:solidFill>
                <a:latin typeface="Qualcomm Office Bold" pitchFamily="34" charset="0"/>
                <a:ea typeface="+mj-ea"/>
                <a:cs typeface="Arial" pitchFamily="34" charset="0"/>
              </a:defRPr>
            </a:lvl1pPr>
          </a:lstStyle>
          <a:p>
            <a:r>
              <a:rPr lang="en-US" dirty="0"/>
              <a:t>Click to edit segue slide</a:t>
            </a:r>
          </a:p>
        </p:txBody>
      </p:sp>
      <p:grpSp>
        <p:nvGrpSpPr>
          <p:cNvPr id="16" name="Group 15"/>
          <p:cNvGrpSpPr/>
          <p:nvPr userDrawn="1"/>
        </p:nvGrpSpPr>
        <p:grpSpPr bwMode="black">
          <a:xfrm>
            <a:off x="286567" y="2564016"/>
            <a:ext cx="5662287" cy="1851862"/>
            <a:chOff x="6014633" y="3465983"/>
            <a:chExt cx="6608826" cy="2469136"/>
          </a:xfrm>
        </p:grpSpPr>
        <p:cxnSp>
          <p:nvCxnSpPr>
            <p:cNvPr id="17" name="Straight Connector 16"/>
            <p:cNvCxnSpPr/>
            <p:nvPr userDrawn="1"/>
          </p:nvCxnSpPr>
          <p:spPr bwMode="black">
            <a:xfrm>
              <a:off x="6014633" y="3465983"/>
              <a:ext cx="660882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black">
            <a:xfrm>
              <a:off x="6014633" y="5935119"/>
              <a:ext cx="660882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AutoShape 4"/>
          <p:cNvSpPr>
            <a:spLocks noChangeAspect="1" noChangeArrowheads="1" noTextEdit="1"/>
          </p:cNvSpPr>
          <p:nvPr userDrawn="1"/>
        </p:nvSpPr>
        <p:spPr bwMode="auto">
          <a:xfrm>
            <a:off x="6733066" y="381000"/>
            <a:ext cx="2150651" cy="16073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dirty="0"/>
          </a:p>
        </p:txBody>
      </p:sp>
      <p:sp>
        <p:nvSpPr>
          <p:cNvPr id="20" name="Freeform 6"/>
          <p:cNvSpPr>
            <a:spLocks noChangeAspect="1" noEditPoints="1"/>
          </p:cNvSpPr>
          <p:nvPr userDrawn="1"/>
        </p:nvSpPr>
        <p:spPr bwMode="auto">
          <a:xfrm>
            <a:off x="7470836" y="1323234"/>
            <a:ext cx="385254" cy="660436"/>
          </a:xfrm>
          <a:custGeom>
            <a:avLst/>
            <a:gdLst>
              <a:gd name="T0" fmla="*/ 90 w 181"/>
              <a:gd name="T1" fmla="*/ 310 h 310"/>
              <a:gd name="T2" fmla="*/ 78 w 181"/>
              <a:gd name="T3" fmla="*/ 301 h 310"/>
              <a:gd name="T4" fmla="*/ 76 w 181"/>
              <a:gd name="T5" fmla="*/ 299 h 310"/>
              <a:gd name="T6" fmla="*/ 6 w 181"/>
              <a:gd name="T7" fmla="*/ 229 h 310"/>
              <a:gd name="T8" fmla="*/ 0 w 181"/>
              <a:gd name="T9" fmla="*/ 214 h 310"/>
              <a:gd name="T10" fmla="*/ 6 w 181"/>
              <a:gd name="T11" fmla="*/ 199 h 310"/>
              <a:gd name="T12" fmla="*/ 21 w 181"/>
              <a:gd name="T13" fmla="*/ 193 h 310"/>
              <a:gd name="T14" fmla="*/ 35 w 181"/>
              <a:gd name="T15" fmla="*/ 200 h 310"/>
              <a:gd name="T16" fmla="*/ 69 w 181"/>
              <a:gd name="T17" fmla="*/ 233 h 310"/>
              <a:gd name="T18" fmla="*/ 69 w 181"/>
              <a:gd name="T19" fmla="*/ 21 h 310"/>
              <a:gd name="T20" fmla="*/ 90 w 181"/>
              <a:gd name="T21" fmla="*/ 0 h 310"/>
              <a:gd name="T22" fmla="*/ 111 w 181"/>
              <a:gd name="T23" fmla="*/ 21 h 310"/>
              <a:gd name="T24" fmla="*/ 111 w 181"/>
              <a:gd name="T25" fmla="*/ 233 h 310"/>
              <a:gd name="T26" fmla="*/ 145 w 181"/>
              <a:gd name="T27" fmla="*/ 199 h 310"/>
              <a:gd name="T28" fmla="*/ 160 w 181"/>
              <a:gd name="T29" fmla="*/ 193 h 310"/>
              <a:gd name="T30" fmla="*/ 175 w 181"/>
              <a:gd name="T31" fmla="*/ 200 h 310"/>
              <a:gd name="T32" fmla="*/ 181 w 181"/>
              <a:gd name="T33" fmla="*/ 214 h 310"/>
              <a:gd name="T34" fmla="*/ 175 w 181"/>
              <a:gd name="T35" fmla="*/ 229 h 310"/>
              <a:gd name="T36" fmla="*/ 105 w 181"/>
              <a:gd name="T37" fmla="*/ 299 h 310"/>
              <a:gd name="T38" fmla="*/ 103 w 181"/>
              <a:gd name="T39" fmla="*/ 301 h 310"/>
              <a:gd name="T40" fmla="*/ 90 w 181"/>
              <a:gd name="T41" fmla="*/ 310 h 310"/>
              <a:gd name="T42" fmla="*/ 21 w 181"/>
              <a:gd name="T43" fmla="*/ 202 h 310"/>
              <a:gd name="T44" fmla="*/ 12 w 181"/>
              <a:gd name="T45" fmla="*/ 206 h 310"/>
              <a:gd name="T46" fmla="*/ 9 w 181"/>
              <a:gd name="T47" fmla="*/ 214 h 310"/>
              <a:gd name="T48" fmla="*/ 12 w 181"/>
              <a:gd name="T49" fmla="*/ 223 h 310"/>
              <a:gd name="T50" fmla="*/ 82 w 181"/>
              <a:gd name="T51" fmla="*/ 292 h 310"/>
              <a:gd name="T52" fmla="*/ 85 w 181"/>
              <a:gd name="T53" fmla="*/ 295 h 310"/>
              <a:gd name="T54" fmla="*/ 90 w 181"/>
              <a:gd name="T55" fmla="*/ 301 h 310"/>
              <a:gd name="T56" fmla="*/ 96 w 181"/>
              <a:gd name="T57" fmla="*/ 295 h 310"/>
              <a:gd name="T58" fmla="*/ 99 w 181"/>
              <a:gd name="T59" fmla="*/ 292 h 310"/>
              <a:gd name="T60" fmla="*/ 168 w 181"/>
              <a:gd name="T61" fmla="*/ 223 h 310"/>
              <a:gd name="T62" fmla="*/ 172 w 181"/>
              <a:gd name="T63" fmla="*/ 214 h 310"/>
              <a:gd name="T64" fmla="*/ 168 w 181"/>
              <a:gd name="T65" fmla="*/ 206 h 310"/>
              <a:gd name="T66" fmla="*/ 152 w 181"/>
              <a:gd name="T67" fmla="*/ 206 h 310"/>
              <a:gd name="T68" fmla="*/ 102 w 181"/>
              <a:gd name="T69" fmla="*/ 255 h 310"/>
              <a:gd name="T70" fmla="*/ 102 w 181"/>
              <a:gd name="T71" fmla="*/ 21 h 310"/>
              <a:gd name="T72" fmla="*/ 90 w 181"/>
              <a:gd name="T73" fmla="*/ 9 h 310"/>
              <a:gd name="T74" fmla="*/ 78 w 181"/>
              <a:gd name="T75" fmla="*/ 21 h 310"/>
              <a:gd name="T76" fmla="*/ 78 w 181"/>
              <a:gd name="T77" fmla="*/ 255 h 310"/>
              <a:gd name="T78" fmla="*/ 29 w 181"/>
              <a:gd name="T79" fmla="*/ 206 h 310"/>
              <a:gd name="T80" fmla="*/ 21 w 181"/>
              <a:gd name="T81" fmla="*/ 202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1" h="310">
                <a:moveTo>
                  <a:pt x="90" y="310"/>
                </a:moveTo>
                <a:cubicBezTo>
                  <a:pt x="85" y="310"/>
                  <a:pt x="81" y="305"/>
                  <a:pt x="78" y="301"/>
                </a:cubicBezTo>
                <a:cubicBezTo>
                  <a:pt x="77" y="300"/>
                  <a:pt x="76" y="299"/>
                  <a:pt x="76" y="299"/>
                </a:cubicBezTo>
                <a:cubicBezTo>
                  <a:pt x="6" y="229"/>
                  <a:pt x="6" y="229"/>
                  <a:pt x="6" y="229"/>
                </a:cubicBezTo>
                <a:cubicBezTo>
                  <a:pt x="2" y="225"/>
                  <a:pt x="0" y="220"/>
                  <a:pt x="0" y="214"/>
                </a:cubicBezTo>
                <a:cubicBezTo>
                  <a:pt x="0" y="209"/>
                  <a:pt x="2" y="203"/>
                  <a:pt x="6" y="199"/>
                </a:cubicBezTo>
                <a:cubicBezTo>
                  <a:pt x="10" y="196"/>
                  <a:pt x="15" y="193"/>
                  <a:pt x="21" y="193"/>
                </a:cubicBezTo>
                <a:cubicBezTo>
                  <a:pt x="26" y="193"/>
                  <a:pt x="32" y="196"/>
                  <a:pt x="35" y="200"/>
                </a:cubicBezTo>
                <a:cubicBezTo>
                  <a:pt x="69" y="233"/>
                  <a:pt x="69" y="233"/>
                  <a:pt x="69" y="233"/>
                </a:cubicBezTo>
                <a:cubicBezTo>
                  <a:pt x="69" y="21"/>
                  <a:pt x="69" y="21"/>
                  <a:pt x="69" y="21"/>
                </a:cubicBezTo>
                <a:cubicBezTo>
                  <a:pt x="69" y="10"/>
                  <a:pt x="79" y="0"/>
                  <a:pt x="90" y="0"/>
                </a:cubicBezTo>
                <a:cubicBezTo>
                  <a:pt x="102" y="0"/>
                  <a:pt x="111" y="10"/>
                  <a:pt x="111" y="21"/>
                </a:cubicBezTo>
                <a:cubicBezTo>
                  <a:pt x="111" y="233"/>
                  <a:pt x="111" y="233"/>
                  <a:pt x="111" y="233"/>
                </a:cubicBezTo>
                <a:cubicBezTo>
                  <a:pt x="145" y="199"/>
                  <a:pt x="145" y="199"/>
                  <a:pt x="145" y="199"/>
                </a:cubicBezTo>
                <a:cubicBezTo>
                  <a:pt x="149" y="196"/>
                  <a:pt x="154" y="193"/>
                  <a:pt x="160" y="193"/>
                </a:cubicBezTo>
                <a:cubicBezTo>
                  <a:pt x="166" y="193"/>
                  <a:pt x="171" y="196"/>
                  <a:pt x="175" y="200"/>
                </a:cubicBezTo>
                <a:cubicBezTo>
                  <a:pt x="179" y="203"/>
                  <a:pt x="181" y="209"/>
                  <a:pt x="181" y="214"/>
                </a:cubicBezTo>
                <a:cubicBezTo>
                  <a:pt x="181" y="220"/>
                  <a:pt x="179" y="225"/>
                  <a:pt x="175" y="229"/>
                </a:cubicBezTo>
                <a:cubicBezTo>
                  <a:pt x="105" y="299"/>
                  <a:pt x="105" y="299"/>
                  <a:pt x="105" y="299"/>
                </a:cubicBezTo>
                <a:cubicBezTo>
                  <a:pt x="104" y="299"/>
                  <a:pt x="104" y="300"/>
                  <a:pt x="103" y="301"/>
                </a:cubicBezTo>
                <a:cubicBezTo>
                  <a:pt x="100" y="305"/>
                  <a:pt x="96" y="310"/>
                  <a:pt x="90" y="310"/>
                </a:cubicBezTo>
                <a:close/>
                <a:moveTo>
                  <a:pt x="21" y="202"/>
                </a:moveTo>
                <a:cubicBezTo>
                  <a:pt x="18" y="202"/>
                  <a:pt x="15" y="204"/>
                  <a:pt x="12" y="206"/>
                </a:cubicBezTo>
                <a:cubicBezTo>
                  <a:pt x="10" y="208"/>
                  <a:pt x="9" y="211"/>
                  <a:pt x="9" y="214"/>
                </a:cubicBezTo>
                <a:cubicBezTo>
                  <a:pt x="9" y="217"/>
                  <a:pt x="10" y="220"/>
                  <a:pt x="12" y="223"/>
                </a:cubicBezTo>
                <a:cubicBezTo>
                  <a:pt x="82" y="292"/>
                  <a:pt x="82" y="292"/>
                  <a:pt x="82" y="292"/>
                </a:cubicBezTo>
                <a:cubicBezTo>
                  <a:pt x="83" y="293"/>
                  <a:pt x="84" y="294"/>
                  <a:pt x="85" y="295"/>
                </a:cubicBezTo>
                <a:cubicBezTo>
                  <a:pt x="86" y="297"/>
                  <a:pt x="89" y="301"/>
                  <a:pt x="90" y="301"/>
                </a:cubicBezTo>
                <a:cubicBezTo>
                  <a:pt x="92" y="301"/>
                  <a:pt x="95" y="297"/>
                  <a:pt x="96" y="295"/>
                </a:cubicBezTo>
                <a:cubicBezTo>
                  <a:pt x="97" y="294"/>
                  <a:pt x="98" y="293"/>
                  <a:pt x="99" y="292"/>
                </a:cubicBezTo>
                <a:cubicBezTo>
                  <a:pt x="168" y="223"/>
                  <a:pt x="168" y="223"/>
                  <a:pt x="168" y="223"/>
                </a:cubicBezTo>
                <a:cubicBezTo>
                  <a:pt x="171" y="220"/>
                  <a:pt x="172" y="217"/>
                  <a:pt x="172" y="214"/>
                </a:cubicBezTo>
                <a:cubicBezTo>
                  <a:pt x="172" y="211"/>
                  <a:pt x="171" y="208"/>
                  <a:pt x="168" y="206"/>
                </a:cubicBezTo>
                <a:cubicBezTo>
                  <a:pt x="164" y="201"/>
                  <a:pt x="156" y="201"/>
                  <a:pt x="152" y="206"/>
                </a:cubicBezTo>
                <a:cubicBezTo>
                  <a:pt x="102" y="255"/>
                  <a:pt x="102" y="255"/>
                  <a:pt x="102" y="255"/>
                </a:cubicBezTo>
                <a:cubicBezTo>
                  <a:pt x="102" y="21"/>
                  <a:pt x="102" y="21"/>
                  <a:pt x="102" y="21"/>
                </a:cubicBezTo>
                <a:cubicBezTo>
                  <a:pt x="102" y="15"/>
                  <a:pt x="97" y="9"/>
                  <a:pt x="90" y="9"/>
                </a:cubicBezTo>
                <a:cubicBezTo>
                  <a:pt x="84" y="9"/>
                  <a:pt x="78" y="15"/>
                  <a:pt x="78" y="21"/>
                </a:cubicBezTo>
                <a:cubicBezTo>
                  <a:pt x="78" y="255"/>
                  <a:pt x="78" y="255"/>
                  <a:pt x="78" y="255"/>
                </a:cubicBezTo>
                <a:cubicBezTo>
                  <a:pt x="29" y="206"/>
                  <a:pt x="29" y="206"/>
                  <a:pt x="29" y="206"/>
                </a:cubicBezTo>
                <a:cubicBezTo>
                  <a:pt x="27" y="204"/>
                  <a:pt x="24" y="202"/>
                  <a:pt x="21" y="20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p>
        </p:txBody>
      </p:sp>
      <p:sp>
        <p:nvSpPr>
          <p:cNvPr id="21" name="Freeform 7"/>
          <p:cNvSpPr>
            <a:spLocks noChangeAspect="1" noEditPoints="1"/>
          </p:cNvSpPr>
          <p:nvPr userDrawn="1"/>
        </p:nvSpPr>
        <p:spPr bwMode="auto">
          <a:xfrm>
            <a:off x="7139716" y="816262"/>
            <a:ext cx="421946" cy="910217"/>
          </a:xfrm>
          <a:custGeom>
            <a:avLst/>
            <a:gdLst>
              <a:gd name="T0" fmla="*/ 82 w 198"/>
              <a:gd name="T1" fmla="*/ 412 h 428"/>
              <a:gd name="T2" fmla="*/ 105 w 198"/>
              <a:gd name="T3" fmla="*/ 428 h 428"/>
              <a:gd name="T4" fmla="*/ 122 w 198"/>
              <a:gd name="T5" fmla="*/ 418 h 428"/>
              <a:gd name="T6" fmla="*/ 56 w 198"/>
              <a:gd name="T7" fmla="*/ 398 h 428"/>
              <a:gd name="T8" fmla="*/ 130 w 198"/>
              <a:gd name="T9" fmla="*/ 410 h 428"/>
              <a:gd name="T10" fmla="*/ 130 w 198"/>
              <a:gd name="T11" fmla="*/ 410 h 428"/>
              <a:gd name="T12" fmla="*/ 55 w 198"/>
              <a:gd name="T13" fmla="*/ 385 h 428"/>
              <a:gd name="T14" fmla="*/ 156 w 198"/>
              <a:gd name="T15" fmla="*/ 372 h 428"/>
              <a:gd name="T16" fmla="*/ 16 w 198"/>
              <a:gd name="T17" fmla="*/ 359 h 428"/>
              <a:gd name="T18" fmla="*/ 169 w 198"/>
              <a:gd name="T19" fmla="*/ 371 h 428"/>
              <a:gd name="T20" fmla="*/ 169 w 198"/>
              <a:gd name="T21" fmla="*/ 371 h 428"/>
              <a:gd name="T22" fmla="*/ 8 w 198"/>
              <a:gd name="T23" fmla="*/ 332 h 428"/>
              <a:gd name="T24" fmla="*/ 189 w 198"/>
              <a:gd name="T25" fmla="*/ 351 h 428"/>
              <a:gd name="T26" fmla="*/ 198 w 198"/>
              <a:gd name="T27" fmla="*/ 333 h 428"/>
              <a:gd name="T28" fmla="*/ 66 w 198"/>
              <a:gd name="T29" fmla="*/ 336 h 428"/>
              <a:gd name="T30" fmla="*/ 78 w 198"/>
              <a:gd name="T31" fmla="*/ 348 h 428"/>
              <a:gd name="T32" fmla="*/ 120 w 198"/>
              <a:gd name="T33" fmla="*/ 330 h 428"/>
              <a:gd name="T34" fmla="*/ 136 w 198"/>
              <a:gd name="T35" fmla="*/ 319 h 428"/>
              <a:gd name="T36" fmla="*/ 46 w 198"/>
              <a:gd name="T37" fmla="*/ 316 h 428"/>
              <a:gd name="T38" fmla="*/ 9 w 198"/>
              <a:gd name="T39" fmla="*/ 324 h 428"/>
              <a:gd name="T40" fmla="*/ 17 w 198"/>
              <a:gd name="T41" fmla="*/ 312 h 428"/>
              <a:gd name="T42" fmla="*/ 183 w 198"/>
              <a:gd name="T43" fmla="*/ 314 h 428"/>
              <a:gd name="T44" fmla="*/ 197 w 198"/>
              <a:gd name="T45" fmla="*/ 321 h 428"/>
              <a:gd name="T46" fmla="*/ 147 w 198"/>
              <a:gd name="T47" fmla="*/ 308 h 428"/>
              <a:gd name="T48" fmla="*/ 150 w 198"/>
              <a:gd name="T49" fmla="*/ 318 h 428"/>
              <a:gd name="T50" fmla="*/ 78 w 198"/>
              <a:gd name="T51" fmla="*/ 297 h 428"/>
              <a:gd name="T52" fmla="*/ 23 w 198"/>
              <a:gd name="T53" fmla="*/ 300 h 428"/>
              <a:gd name="T54" fmla="*/ 120 w 198"/>
              <a:gd name="T55" fmla="*/ 302 h 428"/>
              <a:gd name="T56" fmla="*/ 78 w 198"/>
              <a:gd name="T57" fmla="*/ 287 h 428"/>
              <a:gd name="T58" fmla="*/ 78 w 198"/>
              <a:gd name="T59" fmla="*/ 287 h 428"/>
              <a:gd name="T60" fmla="*/ 129 w 198"/>
              <a:gd name="T61" fmla="*/ 256 h 428"/>
              <a:gd name="T62" fmla="*/ 69 w 198"/>
              <a:gd name="T63" fmla="*/ 241 h 428"/>
              <a:gd name="T64" fmla="*/ 120 w 198"/>
              <a:gd name="T65" fmla="*/ 246 h 428"/>
              <a:gd name="T66" fmla="*/ 78 w 198"/>
              <a:gd name="T67" fmla="*/ 231 h 428"/>
              <a:gd name="T68" fmla="*/ 78 w 198"/>
              <a:gd name="T69" fmla="*/ 231 h 428"/>
              <a:gd name="T70" fmla="*/ 129 w 198"/>
              <a:gd name="T71" fmla="*/ 200 h 428"/>
              <a:gd name="T72" fmla="*/ 69 w 198"/>
              <a:gd name="T73" fmla="*/ 185 h 428"/>
              <a:gd name="T74" fmla="*/ 120 w 198"/>
              <a:gd name="T75" fmla="*/ 189 h 428"/>
              <a:gd name="T76" fmla="*/ 78 w 198"/>
              <a:gd name="T77" fmla="*/ 175 h 428"/>
              <a:gd name="T78" fmla="*/ 78 w 198"/>
              <a:gd name="T79" fmla="*/ 175 h 428"/>
              <a:gd name="T80" fmla="*/ 129 w 198"/>
              <a:gd name="T81" fmla="*/ 144 h 428"/>
              <a:gd name="T82" fmla="*/ 69 w 198"/>
              <a:gd name="T83" fmla="*/ 129 h 428"/>
              <a:gd name="T84" fmla="*/ 120 w 198"/>
              <a:gd name="T85" fmla="*/ 133 h 428"/>
              <a:gd name="T86" fmla="*/ 78 w 198"/>
              <a:gd name="T87" fmla="*/ 118 h 428"/>
              <a:gd name="T88" fmla="*/ 78 w 198"/>
              <a:gd name="T89" fmla="*/ 118 h 428"/>
              <a:gd name="T90" fmla="*/ 129 w 198"/>
              <a:gd name="T91" fmla="*/ 88 h 428"/>
              <a:gd name="T92" fmla="*/ 69 w 198"/>
              <a:gd name="T93" fmla="*/ 73 h 428"/>
              <a:gd name="T94" fmla="*/ 120 w 198"/>
              <a:gd name="T95" fmla="*/ 77 h 428"/>
              <a:gd name="T96" fmla="*/ 78 w 198"/>
              <a:gd name="T97" fmla="*/ 62 h 428"/>
              <a:gd name="T98" fmla="*/ 78 w 198"/>
              <a:gd name="T99" fmla="*/ 62 h 428"/>
              <a:gd name="T100" fmla="*/ 129 w 198"/>
              <a:gd name="T101" fmla="*/ 32 h 428"/>
              <a:gd name="T102" fmla="*/ 69 w 198"/>
              <a:gd name="T103" fmla="*/ 31 h 428"/>
              <a:gd name="T104" fmla="*/ 78 w 198"/>
              <a:gd name="T105" fmla="*/ 34 h 428"/>
              <a:gd name="T106" fmla="*/ 127 w 198"/>
              <a:gd name="T107" fmla="*/ 20 h 428"/>
              <a:gd name="T108" fmla="*/ 101 w 198"/>
              <a:gd name="T109" fmla="*/ 1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8" h="428">
                <a:moveTo>
                  <a:pt x="93" y="428"/>
                </a:moveTo>
                <a:cubicBezTo>
                  <a:pt x="87" y="427"/>
                  <a:pt x="82" y="424"/>
                  <a:pt x="78" y="420"/>
                </a:cubicBezTo>
                <a:cubicBezTo>
                  <a:pt x="76" y="418"/>
                  <a:pt x="76" y="418"/>
                  <a:pt x="76" y="418"/>
                </a:cubicBezTo>
                <a:cubicBezTo>
                  <a:pt x="82" y="412"/>
                  <a:pt x="82" y="412"/>
                  <a:pt x="82" y="412"/>
                </a:cubicBezTo>
                <a:cubicBezTo>
                  <a:pt x="84" y="414"/>
                  <a:pt x="84" y="414"/>
                  <a:pt x="84" y="414"/>
                </a:cubicBezTo>
                <a:cubicBezTo>
                  <a:pt x="87" y="417"/>
                  <a:pt x="91" y="419"/>
                  <a:pt x="95" y="419"/>
                </a:cubicBezTo>
                <a:lnTo>
                  <a:pt x="93" y="428"/>
                </a:lnTo>
                <a:close/>
                <a:moveTo>
                  <a:pt x="105" y="428"/>
                </a:moveTo>
                <a:cubicBezTo>
                  <a:pt x="103" y="419"/>
                  <a:pt x="103" y="419"/>
                  <a:pt x="103" y="419"/>
                </a:cubicBezTo>
                <a:cubicBezTo>
                  <a:pt x="107" y="419"/>
                  <a:pt x="111" y="417"/>
                  <a:pt x="114" y="414"/>
                </a:cubicBezTo>
                <a:cubicBezTo>
                  <a:pt x="116" y="412"/>
                  <a:pt x="116" y="412"/>
                  <a:pt x="116" y="412"/>
                </a:cubicBezTo>
                <a:cubicBezTo>
                  <a:pt x="122" y="418"/>
                  <a:pt x="122" y="418"/>
                  <a:pt x="122" y="418"/>
                </a:cubicBezTo>
                <a:cubicBezTo>
                  <a:pt x="120" y="420"/>
                  <a:pt x="120" y="420"/>
                  <a:pt x="120" y="420"/>
                </a:cubicBezTo>
                <a:cubicBezTo>
                  <a:pt x="116" y="424"/>
                  <a:pt x="111" y="427"/>
                  <a:pt x="105" y="428"/>
                </a:cubicBezTo>
                <a:close/>
                <a:moveTo>
                  <a:pt x="68" y="411"/>
                </a:moveTo>
                <a:cubicBezTo>
                  <a:pt x="56" y="398"/>
                  <a:pt x="56" y="398"/>
                  <a:pt x="56" y="398"/>
                </a:cubicBezTo>
                <a:cubicBezTo>
                  <a:pt x="62" y="392"/>
                  <a:pt x="62" y="392"/>
                  <a:pt x="62" y="392"/>
                </a:cubicBezTo>
                <a:cubicBezTo>
                  <a:pt x="75" y="404"/>
                  <a:pt x="75" y="404"/>
                  <a:pt x="75" y="404"/>
                </a:cubicBezTo>
                <a:lnTo>
                  <a:pt x="68" y="411"/>
                </a:lnTo>
                <a:close/>
                <a:moveTo>
                  <a:pt x="130" y="410"/>
                </a:moveTo>
                <a:cubicBezTo>
                  <a:pt x="123" y="404"/>
                  <a:pt x="123" y="404"/>
                  <a:pt x="123" y="404"/>
                </a:cubicBezTo>
                <a:cubicBezTo>
                  <a:pt x="136" y="392"/>
                  <a:pt x="136" y="392"/>
                  <a:pt x="136" y="392"/>
                </a:cubicBezTo>
                <a:cubicBezTo>
                  <a:pt x="142" y="398"/>
                  <a:pt x="142" y="398"/>
                  <a:pt x="142" y="398"/>
                </a:cubicBezTo>
                <a:lnTo>
                  <a:pt x="130" y="410"/>
                </a:lnTo>
                <a:close/>
                <a:moveTo>
                  <a:pt x="49" y="391"/>
                </a:moveTo>
                <a:cubicBezTo>
                  <a:pt x="36" y="379"/>
                  <a:pt x="36" y="379"/>
                  <a:pt x="36" y="379"/>
                </a:cubicBezTo>
                <a:cubicBezTo>
                  <a:pt x="43" y="372"/>
                  <a:pt x="43" y="372"/>
                  <a:pt x="43" y="372"/>
                </a:cubicBezTo>
                <a:cubicBezTo>
                  <a:pt x="55" y="385"/>
                  <a:pt x="55" y="385"/>
                  <a:pt x="55" y="385"/>
                </a:cubicBezTo>
                <a:lnTo>
                  <a:pt x="49" y="391"/>
                </a:lnTo>
                <a:close/>
                <a:moveTo>
                  <a:pt x="150" y="391"/>
                </a:moveTo>
                <a:cubicBezTo>
                  <a:pt x="143" y="384"/>
                  <a:pt x="143" y="384"/>
                  <a:pt x="143" y="384"/>
                </a:cubicBezTo>
                <a:cubicBezTo>
                  <a:pt x="156" y="372"/>
                  <a:pt x="156" y="372"/>
                  <a:pt x="156" y="372"/>
                </a:cubicBezTo>
                <a:cubicBezTo>
                  <a:pt x="162" y="378"/>
                  <a:pt x="162" y="378"/>
                  <a:pt x="162" y="378"/>
                </a:cubicBezTo>
                <a:lnTo>
                  <a:pt x="150" y="391"/>
                </a:lnTo>
                <a:close/>
                <a:moveTo>
                  <a:pt x="29" y="371"/>
                </a:moveTo>
                <a:cubicBezTo>
                  <a:pt x="16" y="359"/>
                  <a:pt x="16" y="359"/>
                  <a:pt x="16" y="359"/>
                </a:cubicBezTo>
                <a:cubicBezTo>
                  <a:pt x="23" y="352"/>
                  <a:pt x="23" y="352"/>
                  <a:pt x="23" y="352"/>
                </a:cubicBezTo>
                <a:cubicBezTo>
                  <a:pt x="35" y="365"/>
                  <a:pt x="35" y="365"/>
                  <a:pt x="35" y="365"/>
                </a:cubicBezTo>
                <a:lnTo>
                  <a:pt x="29" y="371"/>
                </a:lnTo>
                <a:close/>
                <a:moveTo>
                  <a:pt x="169" y="371"/>
                </a:moveTo>
                <a:cubicBezTo>
                  <a:pt x="163" y="364"/>
                  <a:pt x="163" y="364"/>
                  <a:pt x="163" y="364"/>
                </a:cubicBezTo>
                <a:cubicBezTo>
                  <a:pt x="175" y="352"/>
                  <a:pt x="175" y="352"/>
                  <a:pt x="175" y="352"/>
                </a:cubicBezTo>
                <a:cubicBezTo>
                  <a:pt x="182" y="358"/>
                  <a:pt x="182" y="358"/>
                  <a:pt x="182" y="358"/>
                </a:cubicBezTo>
                <a:lnTo>
                  <a:pt x="169" y="371"/>
                </a:lnTo>
                <a:close/>
                <a:moveTo>
                  <a:pt x="9" y="351"/>
                </a:moveTo>
                <a:cubicBezTo>
                  <a:pt x="8" y="350"/>
                  <a:pt x="8" y="350"/>
                  <a:pt x="8" y="350"/>
                </a:cubicBezTo>
                <a:cubicBezTo>
                  <a:pt x="3" y="346"/>
                  <a:pt x="0" y="340"/>
                  <a:pt x="0" y="333"/>
                </a:cubicBezTo>
                <a:cubicBezTo>
                  <a:pt x="8" y="332"/>
                  <a:pt x="8" y="332"/>
                  <a:pt x="8" y="332"/>
                </a:cubicBezTo>
                <a:cubicBezTo>
                  <a:pt x="9" y="337"/>
                  <a:pt x="11" y="341"/>
                  <a:pt x="14" y="344"/>
                </a:cubicBezTo>
                <a:cubicBezTo>
                  <a:pt x="15" y="345"/>
                  <a:pt x="15" y="345"/>
                  <a:pt x="15" y="345"/>
                </a:cubicBezTo>
                <a:lnTo>
                  <a:pt x="9" y="351"/>
                </a:lnTo>
                <a:close/>
                <a:moveTo>
                  <a:pt x="189" y="351"/>
                </a:moveTo>
                <a:cubicBezTo>
                  <a:pt x="183" y="345"/>
                  <a:pt x="183" y="345"/>
                  <a:pt x="183" y="345"/>
                </a:cubicBezTo>
                <a:cubicBezTo>
                  <a:pt x="183" y="344"/>
                  <a:pt x="183" y="344"/>
                  <a:pt x="183" y="344"/>
                </a:cubicBezTo>
                <a:cubicBezTo>
                  <a:pt x="187" y="341"/>
                  <a:pt x="189" y="337"/>
                  <a:pt x="189" y="332"/>
                </a:cubicBezTo>
                <a:cubicBezTo>
                  <a:pt x="198" y="333"/>
                  <a:pt x="198" y="333"/>
                  <a:pt x="198" y="333"/>
                </a:cubicBezTo>
                <a:cubicBezTo>
                  <a:pt x="198" y="340"/>
                  <a:pt x="195" y="346"/>
                  <a:pt x="190" y="350"/>
                </a:cubicBezTo>
                <a:lnTo>
                  <a:pt x="189" y="351"/>
                </a:lnTo>
                <a:close/>
                <a:moveTo>
                  <a:pt x="78" y="348"/>
                </a:moveTo>
                <a:cubicBezTo>
                  <a:pt x="66" y="336"/>
                  <a:pt x="66" y="336"/>
                  <a:pt x="66" y="336"/>
                </a:cubicBezTo>
                <a:cubicBezTo>
                  <a:pt x="69" y="333"/>
                  <a:pt x="69" y="333"/>
                  <a:pt x="69" y="333"/>
                </a:cubicBezTo>
                <a:cubicBezTo>
                  <a:pt x="69" y="326"/>
                  <a:pt x="69" y="326"/>
                  <a:pt x="69" y="326"/>
                </a:cubicBezTo>
                <a:cubicBezTo>
                  <a:pt x="78" y="326"/>
                  <a:pt x="78" y="326"/>
                  <a:pt x="78" y="326"/>
                </a:cubicBezTo>
                <a:lnTo>
                  <a:pt x="78" y="348"/>
                </a:lnTo>
                <a:close/>
                <a:moveTo>
                  <a:pt x="130" y="338"/>
                </a:moveTo>
                <a:cubicBezTo>
                  <a:pt x="124" y="332"/>
                  <a:pt x="124" y="332"/>
                  <a:pt x="124" y="332"/>
                </a:cubicBezTo>
                <a:cubicBezTo>
                  <a:pt x="125" y="330"/>
                  <a:pt x="125" y="330"/>
                  <a:pt x="125" y="330"/>
                </a:cubicBezTo>
                <a:cubicBezTo>
                  <a:pt x="120" y="330"/>
                  <a:pt x="120" y="330"/>
                  <a:pt x="120" y="330"/>
                </a:cubicBezTo>
                <a:cubicBezTo>
                  <a:pt x="120" y="312"/>
                  <a:pt x="120" y="312"/>
                  <a:pt x="120" y="312"/>
                </a:cubicBezTo>
                <a:cubicBezTo>
                  <a:pt x="129" y="312"/>
                  <a:pt x="129" y="312"/>
                  <a:pt x="129" y="312"/>
                </a:cubicBezTo>
                <a:cubicBezTo>
                  <a:pt x="129" y="326"/>
                  <a:pt x="129" y="326"/>
                  <a:pt x="129" y="326"/>
                </a:cubicBezTo>
                <a:cubicBezTo>
                  <a:pt x="136" y="319"/>
                  <a:pt x="136" y="319"/>
                  <a:pt x="136" y="319"/>
                </a:cubicBezTo>
                <a:cubicBezTo>
                  <a:pt x="142" y="326"/>
                  <a:pt x="142" y="326"/>
                  <a:pt x="142" y="326"/>
                </a:cubicBezTo>
                <a:lnTo>
                  <a:pt x="130" y="338"/>
                </a:lnTo>
                <a:close/>
                <a:moveTo>
                  <a:pt x="59" y="329"/>
                </a:moveTo>
                <a:cubicBezTo>
                  <a:pt x="46" y="316"/>
                  <a:pt x="46" y="316"/>
                  <a:pt x="46" y="316"/>
                </a:cubicBezTo>
                <a:cubicBezTo>
                  <a:pt x="53" y="310"/>
                  <a:pt x="53" y="310"/>
                  <a:pt x="53" y="310"/>
                </a:cubicBezTo>
                <a:cubicBezTo>
                  <a:pt x="65" y="322"/>
                  <a:pt x="65" y="322"/>
                  <a:pt x="65" y="322"/>
                </a:cubicBezTo>
                <a:lnTo>
                  <a:pt x="59" y="329"/>
                </a:lnTo>
                <a:close/>
                <a:moveTo>
                  <a:pt x="9" y="324"/>
                </a:moveTo>
                <a:cubicBezTo>
                  <a:pt x="0" y="321"/>
                  <a:pt x="0" y="321"/>
                  <a:pt x="0" y="321"/>
                </a:cubicBezTo>
                <a:cubicBezTo>
                  <a:pt x="2" y="316"/>
                  <a:pt x="4" y="312"/>
                  <a:pt x="8" y="308"/>
                </a:cubicBezTo>
                <a:cubicBezTo>
                  <a:pt x="9" y="307"/>
                  <a:pt x="11" y="306"/>
                  <a:pt x="12" y="305"/>
                </a:cubicBezTo>
                <a:cubicBezTo>
                  <a:pt x="17" y="312"/>
                  <a:pt x="17" y="312"/>
                  <a:pt x="17" y="312"/>
                </a:cubicBezTo>
                <a:cubicBezTo>
                  <a:pt x="16" y="313"/>
                  <a:pt x="15" y="313"/>
                  <a:pt x="14" y="314"/>
                </a:cubicBezTo>
                <a:cubicBezTo>
                  <a:pt x="12" y="317"/>
                  <a:pt x="10" y="320"/>
                  <a:pt x="9" y="324"/>
                </a:cubicBezTo>
                <a:close/>
                <a:moveTo>
                  <a:pt x="189" y="323"/>
                </a:moveTo>
                <a:cubicBezTo>
                  <a:pt x="188" y="320"/>
                  <a:pt x="186" y="317"/>
                  <a:pt x="183" y="314"/>
                </a:cubicBezTo>
                <a:cubicBezTo>
                  <a:pt x="180" y="311"/>
                  <a:pt x="175" y="309"/>
                  <a:pt x="171" y="308"/>
                </a:cubicBezTo>
                <a:cubicBezTo>
                  <a:pt x="171" y="299"/>
                  <a:pt x="171" y="299"/>
                  <a:pt x="171" y="299"/>
                </a:cubicBezTo>
                <a:cubicBezTo>
                  <a:pt x="178" y="300"/>
                  <a:pt x="185" y="303"/>
                  <a:pt x="190" y="308"/>
                </a:cubicBezTo>
                <a:cubicBezTo>
                  <a:pt x="193" y="312"/>
                  <a:pt x="196" y="316"/>
                  <a:pt x="197" y="321"/>
                </a:cubicBezTo>
                <a:lnTo>
                  <a:pt x="189" y="323"/>
                </a:lnTo>
                <a:close/>
                <a:moveTo>
                  <a:pt x="150" y="318"/>
                </a:moveTo>
                <a:cubicBezTo>
                  <a:pt x="143" y="312"/>
                  <a:pt x="143" y="312"/>
                  <a:pt x="143" y="312"/>
                </a:cubicBezTo>
                <a:cubicBezTo>
                  <a:pt x="147" y="308"/>
                  <a:pt x="147" y="308"/>
                  <a:pt x="147" y="308"/>
                </a:cubicBezTo>
                <a:cubicBezTo>
                  <a:pt x="151" y="305"/>
                  <a:pt x="155" y="302"/>
                  <a:pt x="159" y="301"/>
                </a:cubicBezTo>
                <a:cubicBezTo>
                  <a:pt x="162" y="309"/>
                  <a:pt x="162" y="309"/>
                  <a:pt x="162" y="309"/>
                </a:cubicBezTo>
                <a:cubicBezTo>
                  <a:pt x="159" y="310"/>
                  <a:pt x="156" y="312"/>
                  <a:pt x="154" y="314"/>
                </a:cubicBezTo>
                <a:lnTo>
                  <a:pt x="150" y="318"/>
                </a:lnTo>
                <a:close/>
                <a:moveTo>
                  <a:pt x="78" y="315"/>
                </a:moveTo>
                <a:cubicBezTo>
                  <a:pt x="69" y="315"/>
                  <a:pt x="69" y="315"/>
                  <a:pt x="69" y="315"/>
                </a:cubicBezTo>
                <a:cubicBezTo>
                  <a:pt x="69" y="297"/>
                  <a:pt x="69" y="297"/>
                  <a:pt x="69" y="297"/>
                </a:cubicBezTo>
                <a:cubicBezTo>
                  <a:pt x="78" y="297"/>
                  <a:pt x="78" y="297"/>
                  <a:pt x="78" y="297"/>
                </a:cubicBezTo>
                <a:lnTo>
                  <a:pt x="78" y="315"/>
                </a:lnTo>
                <a:close/>
                <a:moveTo>
                  <a:pt x="39" y="311"/>
                </a:moveTo>
                <a:cubicBezTo>
                  <a:pt x="35" y="308"/>
                  <a:pt x="30" y="308"/>
                  <a:pt x="25" y="309"/>
                </a:cubicBezTo>
                <a:cubicBezTo>
                  <a:pt x="23" y="300"/>
                  <a:pt x="23" y="300"/>
                  <a:pt x="23" y="300"/>
                </a:cubicBezTo>
                <a:cubicBezTo>
                  <a:pt x="30" y="298"/>
                  <a:pt x="37" y="299"/>
                  <a:pt x="43" y="303"/>
                </a:cubicBezTo>
                <a:lnTo>
                  <a:pt x="39" y="311"/>
                </a:lnTo>
                <a:close/>
                <a:moveTo>
                  <a:pt x="129" y="302"/>
                </a:moveTo>
                <a:cubicBezTo>
                  <a:pt x="120" y="302"/>
                  <a:pt x="120" y="302"/>
                  <a:pt x="120" y="302"/>
                </a:cubicBezTo>
                <a:cubicBezTo>
                  <a:pt x="120" y="284"/>
                  <a:pt x="120" y="284"/>
                  <a:pt x="120" y="284"/>
                </a:cubicBezTo>
                <a:cubicBezTo>
                  <a:pt x="129" y="284"/>
                  <a:pt x="129" y="284"/>
                  <a:pt x="129" y="284"/>
                </a:cubicBezTo>
                <a:lnTo>
                  <a:pt x="129" y="302"/>
                </a:lnTo>
                <a:close/>
                <a:moveTo>
                  <a:pt x="78" y="287"/>
                </a:moveTo>
                <a:cubicBezTo>
                  <a:pt x="69" y="287"/>
                  <a:pt x="69" y="287"/>
                  <a:pt x="69" y="287"/>
                </a:cubicBezTo>
                <a:cubicBezTo>
                  <a:pt x="69" y="269"/>
                  <a:pt x="69" y="269"/>
                  <a:pt x="69" y="269"/>
                </a:cubicBezTo>
                <a:cubicBezTo>
                  <a:pt x="78" y="269"/>
                  <a:pt x="78" y="269"/>
                  <a:pt x="78" y="269"/>
                </a:cubicBezTo>
                <a:lnTo>
                  <a:pt x="78" y="287"/>
                </a:lnTo>
                <a:close/>
                <a:moveTo>
                  <a:pt x="129" y="274"/>
                </a:moveTo>
                <a:cubicBezTo>
                  <a:pt x="120" y="274"/>
                  <a:pt x="120" y="274"/>
                  <a:pt x="120" y="274"/>
                </a:cubicBezTo>
                <a:cubicBezTo>
                  <a:pt x="120" y="256"/>
                  <a:pt x="120" y="256"/>
                  <a:pt x="120" y="256"/>
                </a:cubicBezTo>
                <a:cubicBezTo>
                  <a:pt x="129" y="256"/>
                  <a:pt x="129" y="256"/>
                  <a:pt x="129" y="256"/>
                </a:cubicBezTo>
                <a:lnTo>
                  <a:pt x="129" y="274"/>
                </a:lnTo>
                <a:close/>
                <a:moveTo>
                  <a:pt x="78" y="259"/>
                </a:moveTo>
                <a:cubicBezTo>
                  <a:pt x="69" y="259"/>
                  <a:pt x="69" y="259"/>
                  <a:pt x="69" y="259"/>
                </a:cubicBezTo>
                <a:cubicBezTo>
                  <a:pt x="69" y="241"/>
                  <a:pt x="69" y="241"/>
                  <a:pt x="69" y="241"/>
                </a:cubicBezTo>
                <a:cubicBezTo>
                  <a:pt x="78" y="241"/>
                  <a:pt x="78" y="241"/>
                  <a:pt x="78" y="241"/>
                </a:cubicBezTo>
                <a:lnTo>
                  <a:pt x="78" y="259"/>
                </a:lnTo>
                <a:close/>
                <a:moveTo>
                  <a:pt x="129" y="246"/>
                </a:moveTo>
                <a:cubicBezTo>
                  <a:pt x="120" y="246"/>
                  <a:pt x="120" y="246"/>
                  <a:pt x="120" y="246"/>
                </a:cubicBezTo>
                <a:cubicBezTo>
                  <a:pt x="120" y="228"/>
                  <a:pt x="120" y="228"/>
                  <a:pt x="120" y="228"/>
                </a:cubicBezTo>
                <a:cubicBezTo>
                  <a:pt x="129" y="228"/>
                  <a:pt x="129" y="228"/>
                  <a:pt x="129" y="228"/>
                </a:cubicBezTo>
                <a:lnTo>
                  <a:pt x="129" y="246"/>
                </a:lnTo>
                <a:close/>
                <a:moveTo>
                  <a:pt x="78" y="231"/>
                </a:moveTo>
                <a:cubicBezTo>
                  <a:pt x="69" y="231"/>
                  <a:pt x="69" y="231"/>
                  <a:pt x="69" y="231"/>
                </a:cubicBezTo>
                <a:cubicBezTo>
                  <a:pt x="69" y="213"/>
                  <a:pt x="69" y="213"/>
                  <a:pt x="69" y="213"/>
                </a:cubicBezTo>
                <a:cubicBezTo>
                  <a:pt x="78" y="213"/>
                  <a:pt x="78" y="213"/>
                  <a:pt x="78" y="213"/>
                </a:cubicBezTo>
                <a:lnTo>
                  <a:pt x="78" y="231"/>
                </a:lnTo>
                <a:close/>
                <a:moveTo>
                  <a:pt x="129" y="218"/>
                </a:moveTo>
                <a:cubicBezTo>
                  <a:pt x="120" y="218"/>
                  <a:pt x="120" y="218"/>
                  <a:pt x="120" y="218"/>
                </a:cubicBezTo>
                <a:cubicBezTo>
                  <a:pt x="120" y="200"/>
                  <a:pt x="120" y="200"/>
                  <a:pt x="120" y="200"/>
                </a:cubicBezTo>
                <a:cubicBezTo>
                  <a:pt x="129" y="200"/>
                  <a:pt x="129" y="200"/>
                  <a:pt x="129" y="200"/>
                </a:cubicBezTo>
                <a:lnTo>
                  <a:pt x="129" y="218"/>
                </a:lnTo>
                <a:close/>
                <a:moveTo>
                  <a:pt x="78" y="203"/>
                </a:moveTo>
                <a:cubicBezTo>
                  <a:pt x="69" y="203"/>
                  <a:pt x="69" y="203"/>
                  <a:pt x="69" y="203"/>
                </a:cubicBezTo>
                <a:cubicBezTo>
                  <a:pt x="69" y="185"/>
                  <a:pt x="69" y="185"/>
                  <a:pt x="69" y="185"/>
                </a:cubicBezTo>
                <a:cubicBezTo>
                  <a:pt x="78" y="185"/>
                  <a:pt x="78" y="185"/>
                  <a:pt x="78" y="185"/>
                </a:cubicBezTo>
                <a:lnTo>
                  <a:pt x="78" y="203"/>
                </a:lnTo>
                <a:close/>
                <a:moveTo>
                  <a:pt x="129" y="189"/>
                </a:moveTo>
                <a:cubicBezTo>
                  <a:pt x="120" y="189"/>
                  <a:pt x="120" y="189"/>
                  <a:pt x="120" y="189"/>
                </a:cubicBezTo>
                <a:cubicBezTo>
                  <a:pt x="120" y="172"/>
                  <a:pt x="120" y="172"/>
                  <a:pt x="120" y="172"/>
                </a:cubicBezTo>
                <a:cubicBezTo>
                  <a:pt x="129" y="172"/>
                  <a:pt x="129" y="172"/>
                  <a:pt x="129" y="172"/>
                </a:cubicBezTo>
                <a:lnTo>
                  <a:pt x="129" y="189"/>
                </a:lnTo>
                <a:close/>
                <a:moveTo>
                  <a:pt x="78" y="175"/>
                </a:moveTo>
                <a:cubicBezTo>
                  <a:pt x="69" y="175"/>
                  <a:pt x="69" y="175"/>
                  <a:pt x="69" y="175"/>
                </a:cubicBezTo>
                <a:cubicBezTo>
                  <a:pt x="69" y="157"/>
                  <a:pt x="69" y="157"/>
                  <a:pt x="69" y="157"/>
                </a:cubicBezTo>
                <a:cubicBezTo>
                  <a:pt x="78" y="157"/>
                  <a:pt x="78" y="157"/>
                  <a:pt x="78" y="157"/>
                </a:cubicBezTo>
                <a:lnTo>
                  <a:pt x="78" y="175"/>
                </a:lnTo>
                <a:close/>
                <a:moveTo>
                  <a:pt x="129" y="161"/>
                </a:moveTo>
                <a:cubicBezTo>
                  <a:pt x="120" y="161"/>
                  <a:pt x="120" y="161"/>
                  <a:pt x="120" y="161"/>
                </a:cubicBezTo>
                <a:cubicBezTo>
                  <a:pt x="120" y="144"/>
                  <a:pt x="120" y="144"/>
                  <a:pt x="120" y="144"/>
                </a:cubicBezTo>
                <a:cubicBezTo>
                  <a:pt x="129" y="144"/>
                  <a:pt x="129" y="144"/>
                  <a:pt x="129" y="144"/>
                </a:cubicBezTo>
                <a:lnTo>
                  <a:pt x="129" y="161"/>
                </a:lnTo>
                <a:close/>
                <a:moveTo>
                  <a:pt x="78" y="147"/>
                </a:moveTo>
                <a:cubicBezTo>
                  <a:pt x="69" y="147"/>
                  <a:pt x="69" y="147"/>
                  <a:pt x="69" y="147"/>
                </a:cubicBezTo>
                <a:cubicBezTo>
                  <a:pt x="69" y="129"/>
                  <a:pt x="69" y="129"/>
                  <a:pt x="69" y="129"/>
                </a:cubicBezTo>
                <a:cubicBezTo>
                  <a:pt x="78" y="129"/>
                  <a:pt x="78" y="129"/>
                  <a:pt x="78" y="129"/>
                </a:cubicBezTo>
                <a:lnTo>
                  <a:pt x="78" y="147"/>
                </a:lnTo>
                <a:close/>
                <a:moveTo>
                  <a:pt x="129" y="133"/>
                </a:moveTo>
                <a:cubicBezTo>
                  <a:pt x="120" y="133"/>
                  <a:pt x="120" y="133"/>
                  <a:pt x="120" y="133"/>
                </a:cubicBezTo>
                <a:cubicBezTo>
                  <a:pt x="120" y="116"/>
                  <a:pt x="120" y="116"/>
                  <a:pt x="120" y="116"/>
                </a:cubicBezTo>
                <a:cubicBezTo>
                  <a:pt x="129" y="116"/>
                  <a:pt x="129" y="116"/>
                  <a:pt x="129" y="116"/>
                </a:cubicBezTo>
                <a:lnTo>
                  <a:pt x="129" y="133"/>
                </a:lnTo>
                <a:close/>
                <a:moveTo>
                  <a:pt x="78" y="118"/>
                </a:moveTo>
                <a:cubicBezTo>
                  <a:pt x="69" y="118"/>
                  <a:pt x="69" y="118"/>
                  <a:pt x="69" y="118"/>
                </a:cubicBezTo>
                <a:cubicBezTo>
                  <a:pt x="69" y="101"/>
                  <a:pt x="69" y="101"/>
                  <a:pt x="69" y="101"/>
                </a:cubicBezTo>
                <a:cubicBezTo>
                  <a:pt x="78" y="101"/>
                  <a:pt x="78" y="101"/>
                  <a:pt x="78" y="101"/>
                </a:cubicBezTo>
                <a:lnTo>
                  <a:pt x="78" y="118"/>
                </a:lnTo>
                <a:close/>
                <a:moveTo>
                  <a:pt x="129" y="105"/>
                </a:moveTo>
                <a:cubicBezTo>
                  <a:pt x="120" y="105"/>
                  <a:pt x="120" y="105"/>
                  <a:pt x="120" y="105"/>
                </a:cubicBezTo>
                <a:cubicBezTo>
                  <a:pt x="120" y="88"/>
                  <a:pt x="120" y="88"/>
                  <a:pt x="120" y="88"/>
                </a:cubicBezTo>
                <a:cubicBezTo>
                  <a:pt x="129" y="88"/>
                  <a:pt x="129" y="88"/>
                  <a:pt x="129" y="88"/>
                </a:cubicBezTo>
                <a:lnTo>
                  <a:pt x="129" y="105"/>
                </a:lnTo>
                <a:close/>
                <a:moveTo>
                  <a:pt x="78" y="90"/>
                </a:moveTo>
                <a:cubicBezTo>
                  <a:pt x="69" y="90"/>
                  <a:pt x="69" y="90"/>
                  <a:pt x="69" y="90"/>
                </a:cubicBezTo>
                <a:cubicBezTo>
                  <a:pt x="69" y="73"/>
                  <a:pt x="69" y="73"/>
                  <a:pt x="69" y="73"/>
                </a:cubicBezTo>
                <a:cubicBezTo>
                  <a:pt x="78" y="73"/>
                  <a:pt x="78" y="73"/>
                  <a:pt x="78" y="73"/>
                </a:cubicBezTo>
                <a:lnTo>
                  <a:pt x="78" y="90"/>
                </a:lnTo>
                <a:close/>
                <a:moveTo>
                  <a:pt x="129" y="77"/>
                </a:moveTo>
                <a:cubicBezTo>
                  <a:pt x="120" y="77"/>
                  <a:pt x="120" y="77"/>
                  <a:pt x="120" y="77"/>
                </a:cubicBezTo>
                <a:cubicBezTo>
                  <a:pt x="120" y="60"/>
                  <a:pt x="120" y="60"/>
                  <a:pt x="120" y="60"/>
                </a:cubicBezTo>
                <a:cubicBezTo>
                  <a:pt x="129" y="60"/>
                  <a:pt x="129" y="60"/>
                  <a:pt x="129" y="60"/>
                </a:cubicBezTo>
                <a:lnTo>
                  <a:pt x="129" y="77"/>
                </a:lnTo>
                <a:close/>
                <a:moveTo>
                  <a:pt x="78" y="62"/>
                </a:moveTo>
                <a:cubicBezTo>
                  <a:pt x="69" y="62"/>
                  <a:pt x="69" y="62"/>
                  <a:pt x="69" y="62"/>
                </a:cubicBezTo>
                <a:cubicBezTo>
                  <a:pt x="69" y="45"/>
                  <a:pt x="69" y="45"/>
                  <a:pt x="69" y="45"/>
                </a:cubicBezTo>
                <a:cubicBezTo>
                  <a:pt x="78" y="45"/>
                  <a:pt x="78" y="45"/>
                  <a:pt x="78" y="45"/>
                </a:cubicBezTo>
                <a:lnTo>
                  <a:pt x="78" y="62"/>
                </a:lnTo>
                <a:close/>
                <a:moveTo>
                  <a:pt x="129" y="49"/>
                </a:moveTo>
                <a:cubicBezTo>
                  <a:pt x="120" y="49"/>
                  <a:pt x="120" y="49"/>
                  <a:pt x="120" y="49"/>
                </a:cubicBezTo>
                <a:cubicBezTo>
                  <a:pt x="120" y="32"/>
                  <a:pt x="120" y="32"/>
                  <a:pt x="120" y="32"/>
                </a:cubicBezTo>
                <a:cubicBezTo>
                  <a:pt x="129" y="32"/>
                  <a:pt x="129" y="32"/>
                  <a:pt x="129" y="32"/>
                </a:cubicBezTo>
                <a:lnTo>
                  <a:pt x="129" y="49"/>
                </a:lnTo>
                <a:close/>
                <a:moveTo>
                  <a:pt x="78" y="34"/>
                </a:moveTo>
                <a:cubicBezTo>
                  <a:pt x="69" y="34"/>
                  <a:pt x="69" y="34"/>
                  <a:pt x="69" y="34"/>
                </a:cubicBezTo>
                <a:cubicBezTo>
                  <a:pt x="69" y="31"/>
                  <a:pt x="69" y="31"/>
                  <a:pt x="69" y="31"/>
                </a:cubicBezTo>
                <a:cubicBezTo>
                  <a:pt x="69" y="25"/>
                  <a:pt x="70" y="20"/>
                  <a:pt x="73" y="15"/>
                </a:cubicBezTo>
                <a:cubicBezTo>
                  <a:pt x="81" y="20"/>
                  <a:pt x="81" y="20"/>
                  <a:pt x="81" y="20"/>
                </a:cubicBezTo>
                <a:cubicBezTo>
                  <a:pt x="79" y="23"/>
                  <a:pt x="78" y="27"/>
                  <a:pt x="78" y="31"/>
                </a:cubicBezTo>
                <a:lnTo>
                  <a:pt x="78" y="34"/>
                </a:lnTo>
                <a:close/>
                <a:moveTo>
                  <a:pt x="118" y="23"/>
                </a:moveTo>
                <a:cubicBezTo>
                  <a:pt x="117" y="18"/>
                  <a:pt x="113" y="15"/>
                  <a:pt x="109" y="12"/>
                </a:cubicBezTo>
                <a:cubicBezTo>
                  <a:pt x="113" y="4"/>
                  <a:pt x="113" y="4"/>
                  <a:pt x="113" y="4"/>
                </a:cubicBezTo>
                <a:cubicBezTo>
                  <a:pt x="119" y="8"/>
                  <a:pt x="124" y="13"/>
                  <a:pt x="127" y="20"/>
                </a:cubicBezTo>
                <a:lnTo>
                  <a:pt x="118" y="23"/>
                </a:lnTo>
                <a:close/>
                <a:moveTo>
                  <a:pt x="87" y="14"/>
                </a:moveTo>
                <a:cubicBezTo>
                  <a:pt x="82" y="6"/>
                  <a:pt x="82" y="6"/>
                  <a:pt x="82" y="6"/>
                </a:cubicBezTo>
                <a:cubicBezTo>
                  <a:pt x="88" y="2"/>
                  <a:pt x="95" y="0"/>
                  <a:pt x="101" y="1"/>
                </a:cubicBezTo>
                <a:cubicBezTo>
                  <a:pt x="101" y="10"/>
                  <a:pt x="101" y="10"/>
                  <a:pt x="101" y="10"/>
                </a:cubicBezTo>
                <a:cubicBezTo>
                  <a:pt x="96" y="10"/>
                  <a:pt x="91" y="11"/>
                  <a:pt x="87" y="1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p>
        </p:txBody>
      </p:sp>
      <p:sp>
        <p:nvSpPr>
          <p:cNvPr id="22" name="Freeform 8"/>
          <p:cNvSpPr>
            <a:spLocks noChangeAspect="1" noEditPoints="1"/>
          </p:cNvSpPr>
          <p:nvPr userDrawn="1"/>
        </p:nvSpPr>
        <p:spPr bwMode="auto">
          <a:xfrm>
            <a:off x="6912031" y="526884"/>
            <a:ext cx="385254" cy="520729"/>
          </a:xfrm>
          <a:custGeom>
            <a:avLst/>
            <a:gdLst>
              <a:gd name="T0" fmla="*/ 102 w 181"/>
              <a:gd name="T1" fmla="*/ 228 h 245"/>
              <a:gd name="T2" fmla="*/ 83 w 181"/>
              <a:gd name="T3" fmla="*/ 244 h 245"/>
              <a:gd name="T4" fmla="*/ 86 w 181"/>
              <a:gd name="T5" fmla="*/ 236 h 245"/>
              <a:gd name="T6" fmla="*/ 102 w 181"/>
              <a:gd name="T7" fmla="*/ 218 h 245"/>
              <a:gd name="T8" fmla="*/ 111 w 181"/>
              <a:gd name="T9" fmla="*/ 218 h 245"/>
              <a:gd name="T10" fmla="*/ 70 w 181"/>
              <a:gd name="T11" fmla="*/ 199 h 245"/>
              <a:gd name="T12" fmla="*/ 111 w 181"/>
              <a:gd name="T13" fmla="*/ 190 h 245"/>
              <a:gd name="T14" fmla="*/ 111 w 181"/>
              <a:gd name="T15" fmla="*/ 173 h 245"/>
              <a:gd name="T16" fmla="*/ 70 w 181"/>
              <a:gd name="T17" fmla="*/ 188 h 245"/>
              <a:gd name="T18" fmla="*/ 79 w 181"/>
              <a:gd name="T19" fmla="*/ 188 h 245"/>
              <a:gd name="T20" fmla="*/ 102 w 181"/>
              <a:gd name="T21" fmla="*/ 145 h 245"/>
              <a:gd name="T22" fmla="*/ 79 w 181"/>
              <a:gd name="T23" fmla="*/ 160 h 245"/>
              <a:gd name="T24" fmla="*/ 79 w 181"/>
              <a:gd name="T25" fmla="*/ 143 h 245"/>
              <a:gd name="T26" fmla="*/ 102 w 181"/>
              <a:gd name="T27" fmla="*/ 134 h 245"/>
              <a:gd name="T28" fmla="*/ 111 w 181"/>
              <a:gd name="T29" fmla="*/ 134 h 245"/>
              <a:gd name="T30" fmla="*/ 70 w 181"/>
              <a:gd name="T31" fmla="*/ 115 h 245"/>
              <a:gd name="T32" fmla="*/ 160 w 181"/>
              <a:gd name="T33" fmla="*/ 112 h 245"/>
              <a:gd name="T34" fmla="*/ 169 w 181"/>
              <a:gd name="T35" fmla="*/ 100 h 245"/>
              <a:gd name="T36" fmla="*/ 160 w 181"/>
              <a:gd name="T37" fmla="*/ 112 h 245"/>
              <a:gd name="T38" fmla="*/ 29 w 181"/>
              <a:gd name="T39" fmla="*/ 100 h 245"/>
              <a:gd name="T40" fmla="*/ 36 w 181"/>
              <a:gd name="T41" fmla="*/ 106 h 245"/>
              <a:gd name="T42" fmla="*/ 6 w 181"/>
              <a:gd name="T43" fmla="*/ 106 h 245"/>
              <a:gd name="T44" fmla="*/ 12 w 181"/>
              <a:gd name="T45" fmla="*/ 100 h 245"/>
              <a:gd name="T46" fmla="*/ 111 w 181"/>
              <a:gd name="T47" fmla="*/ 106 h 245"/>
              <a:gd name="T48" fmla="*/ 111 w 181"/>
              <a:gd name="T49" fmla="*/ 88 h 245"/>
              <a:gd name="T50" fmla="*/ 132 w 181"/>
              <a:gd name="T51" fmla="*/ 92 h 245"/>
              <a:gd name="T52" fmla="*/ 144 w 181"/>
              <a:gd name="T53" fmla="*/ 105 h 245"/>
              <a:gd name="T54" fmla="*/ 70 w 181"/>
              <a:gd name="T55" fmla="*/ 87 h 245"/>
              <a:gd name="T56" fmla="*/ 181 w 181"/>
              <a:gd name="T57" fmla="*/ 94 h 245"/>
              <a:gd name="T58" fmla="*/ 169 w 181"/>
              <a:gd name="T59" fmla="*/ 83 h 245"/>
              <a:gd name="T60" fmla="*/ 175 w 181"/>
              <a:gd name="T61" fmla="*/ 76 h 245"/>
              <a:gd name="T62" fmla="*/ 56 w 181"/>
              <a:gd name="T63" fmla="*/ 86 h 245"/>
              <a:gd name="T64" fmla="*/ 68 w 181"/>
              <a:gd name="T65" fmla="*/ 74 h 245"/>
              <a:gd name="T66" fmla="*/ 3 w 181"/>
              <a:gd name="T67" fmla="*/ 81 h 245"/>
              <a:gd name="T68" fmla="*/ 22 w 181"/>
              <a:gd name="T69" fmla="*/ 74 h 245"/>
              <a:gd name="T70" fmla="*/ 124 w 181"/>
              <a:gd name="T71" fmla="*/ 85 h 245"/>
              <a:gd name="T72" fmla="*/ 131 w 181"/>
              <a:gd name="T73" fmla="*/ 78 h 245"/>
              <a:gd name="T74" fmla="*/ 102 w 181"/>
              <a:gd name="T75" fmla="*/ 78 h 245"/>
              <a:gd name="T76" fmla="*/ 108 w 181"/>
              <a:gd name="T77" fmla="*/ 61 h 245"/>
              <a:gd name="T78" fmla="*/ 79 w 181"/>
              <a:gd name="T79" fmla="*/ 76 h 245"/>
              <a:gd name="T80" fmla="*/ 70 w 181"/>
              <a:gd name="T81" fmla="*/ 61 h 245"/>
              <a:gd name="T82" fmla="*/ 79 w 181"/>
              <a:gd name="T83" fmla="*/ 76 h 245"/>
              <a:gd name="T84" fmla="*/ 153 w 181"/>
              <a:gd name="T85" fmla="*/ 55 h 245"/>
              <a:gd name="T86" fmla="*/ 29 w 181"/>
              <a:gd name="T87" fmla="*/ 66 h 245"/>
              <a:gd name="T88" fmla="*/ 42 w 181"/>
              <a:gd name="T89" fmla="*/ 54 h 245"/>
              <a:gd name="T90" fmla="*/ 127 w 181"/>
              <a:gd name="T91" fmla="*/ 41 h 245"/>
              <a:gd name="T92" fmla="*/ 139 w 181"/>
              <a:gd name="T93" fmla="*/ 54 h 245"/>
              <a:gd name="T94" fmla="*/ 55 w 181"/>
              <a:gd name="T95" fmla="*/ 27 h 245"/>
              <a:gd name="T96" fmla="*/ 120 w 181"/>
              <a:gd name="T97" fmla="*/ 34 h 245"/>
              <a:gd name="T98" fmla="*/ 126 w 181"/>
              <a:gd name="T99" fmla="*/ 27 h 245"/>
              <a:gd name="T100" fmla="*/ 62 w 181"/>
              <a:gd name="T101" fmla="*/ 20 h 245"/>
              <a:gd name="T102" fmla="*/ 69 w 181"/>
              <a:gd name="T103" fmla="*/ 26 h 245"/>
              <a:gd name="T104" fmla="*/ 95 w 181"/>
              <a:gd name="T105" fmla="*/ 11 h 245"/>
              <a:gd name="T106" fmla="*/ 99 w 181"/>
              <a:gd name="T107" fmla="*/ 2 h 245"/>
              <a:gd name="T108" fmla="*/ 100 w 181"/>
              <a:gd name="T109" fmla="*/ 1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 h="245">
                <a:moveTo>
                  <a:pt x="96" y="245"/>
                </a:moveTo>
                <a:cubicBezTo>
                  <a:pt x="94" y="236"/>
                  <a:pt x="94" y="236"/>
                  <a:pt x="94" y="236"/>
                </a:cubicBezTo>
                <a:cubicBezTo>
                  <a:pt x="98" y="235"/>
                  <a:pt x="101" y="232"/>
                  <a:pt x="102" y="228"/>
                </a:cubicBezTo>
                <a:cubicBezTo>
                  <a:pt x="111" y="230"/>
                  <a:pt x="111" y="230"/>
                  <a:pt x="111" y="230"/>
                </a:cubicBezTo>
                <a:cubicBezTo>
                  <a:pt x="109" y="237"/>
                  <a:pt x="103" y="243"/>
                  <a:pt x="96" y="245"/>
                </a:cubicBezTo>
                <a:close/>
                <a:moveTo>
                  <a:pt x="83" y="244"/>
                </a:moveTo>
                <a:cubicBezTo>
                  <a:pt x="76" y="242"/>
                  <a:pt x="71" y="235"/>
                  <a:pt x="70" y="227"/>
                </a:cubicBezTo>
                <a:cubicBezTo>
                  <a:pt x="79" y="226"/>
                  <a:pt x="79" y="226"/>
                  <a:pt x="79" y="226"/>
                </a:cubicBezTo>
                <a:cubicBezTo>
                  <a:pt x="79" y="231"/>
                  <a:pt x="82" y="234"/>
                  <a:pt x="86" y="236"/>
                </a:cubicBezTo>
                <a:lnTo>
                  <a:pt x="83" y="244"/>
                </a:lnTo>
                <a:close/>
                <a:moveTo>
                  <a:pt x="111" y="218"/>
                </a:moveTo>
                <a:cubicBezTo>
                  <a:pt x="102" y="218"/>
                  <a:pt x="102" y="218"/>
                  <a:pt x="102" y="218"/>
                </a:cubicBezTo>
                <a:cubicBezTo>
                  <a:pt x="102" y="201"/>
                  <a:pt x="102" y="201"/>
                  <a:pt x="102" y="201"/>
                </a:cubicBezTo>
                <a:cubicBezTo>
                  <a:pt x="111" y="201"/>
                  <a:pt x="111" y="201"/>
                  <a:pt x="111" y="201"/>
                </a:cubicBezTo>
                <a:lnTo>
                  <a:pt x="111" y="218"/>
                </a:lnTo>
                <a:close/>
                <a:moveTo>
                  <a:pt x="79" y="216"/>
                </a:moveTo>
                <a:cubicBezTo>
                  <a:pt x="70" y="216"/>
                  <a:pt x="70" y="216"/>
                  <a:pt x="70" y="216"/>
                </a:cubicBezTo>
                <a:cubicBezTo>
                  <a:pt x="70" y="199"/>
                  <a:pt x="70" y="199"/>
                  <a:pt x="70" y="199"/>
                </a:cubicBezTo>
                <a:cubicBezTo>
                  <a:pt x="79" y="199"/>
                  <a:pt x="79" y="199"/>
                  <a:pt x="79" y="199"/>
                </a:cubicBezTo>
                <a:lnTo>
                  <a:pt x="79" y="216"/>
                </a:lnTo>
                <a:close/>
                <a:moveTo>
                  <a:pt x="111" y="190"/>
                </a:moveTo>
                <a:cubicBezTo>
                  <a:pt x="102" y="190"/>
                  <a:pt x="102" y="190"/>
                  <a:pt x="102" y="190"/>
                </a:cubicBezTo>
                <a:cubicBezTo>
                  <a:pt x="102" y="173"/>
                  <a:pt x="102" y="173"/>
                  <a:pt x="102" y="173"/>
                </a:cubicBezTo>
                <a:cubicBezTo>
                  <a:pt x="111" y="173"/>
                  <a:pt x="111" y="173"/>
                  <a:pt x="111" y="173"/>
                </a:cubicBezTo>
                <a:lnTo>
                  <a:pt x="111" y="190"/>
                </a:lnTo>
                <a:close/>
                <a:moveTo>
                  <a:pt x="79" y="188"/>
                </a:moveTo>
                <a:cubicBezTo>
                  <a:pt x="70" y="188"/>
                  <a:pt x="70" y="188"/>
                  <a:pt x="70" y="188"/>
                </a:cubicBezTo>
                <a:cubicBezTo>
                  <a:pt x="70" y="171"/>
                  <a:pt x="70" y="171"/>
                  <a:pt x="70" y="171"/>
                </a:cubicBezTo>
                <a:cubicBezTo>
                  <a:pt x="79" y="171"/>
                  <a:pt x="79" y="171"/>
                  <a:pt x="79" y="171"/>
                </a:cubicBezTo>
                <a:lnTo>
                  <a:pt x="79" y="188"/>
                </a:lnTo>
                <a:close/>
                <a:moveTo>
                  <a:pt x="111" y="162"/>
                </a:moveTo>
                <a:cubicBezTo>
                  <a:pt x="102" y="162"/>
                  <a:pt x="102" y="162"/>
                  <a:pt x="102" y="162"/>
                </a:cubicBezTo>
                <a:cubicBezTo>
                  <a:pt x="102" y="145"/>
                  <a:pt x="102" y="145"/>
                  <a:pt x="102" y="145"/>
                </a:cubicBezTo>
                <a:cubicBezTo>
                  <a:pt x="111" y="145"/>
                  <a:pt x="111" y="145"/>
                  <a:pt x="111" y="145"/>
                </a:cubicBezTo>
                <a:lnTo>
                  <a:pt x="111" y="162"/>
                </a:lnTo>
                <a:close/>
                <a:moveTo>
                  <a:pt x="79" y="160"/>
                </a:moveTo>
                <a:cubicBezTo>
                  <a:pt x="70" y="160"/>
                  <a:pt x="70" y="160"/>
                  <a:pt x="70" y="160"/>
                </a:cubicBezTo>
                <a:cubicBezTo>
                  <a:pt x="70" y="143"/>
                  <a:pt x="70" y="143"/>
                  <a:pt x="70" y="143"/>
                </a:cubicBezTo>
                <a:cubicBezTo>
                  <a:pt x="79" y="143"/>
                  <a:pt x="79" y="143"/>
                  <a:pt x="79" y="143"/>
                </a:cubicBezTo>
                <a:lnTo>
                  <a:pt x="79" y="160"/>
                </a:lnTo>
                <a:close/>
                <a:moveTo>
                  <a:pt x="111" y="134"/>
                </a:moveTo>
                <a:cubicBezTo>
                  <a:pt x="102" y="134"/>
                  <a:pt x="102" y="134"/>
                  <a:pt x="102" y="134"/>
                </a:cubicBezTo>
                <a:cubicBezTo>
                  <a:pt x="102" y="117"/>
                  <a:pt x="102" y="117"/>
                  <a:pt x="102" y="117"/>
                </a:cubicBezTo>
                <a:cubicBezTo>
                  <a:pt x="111" y="117"/>
                  <a:pt x="111" y="117"/>
                  <a:pt x="111" y="117"/>
                </a:cubicBezTo>
                <a:lnTo>
                  <a:pt x="111" y="134"/>
                </a:lnTo>
                <a:close/>
                <a:moveTo>
                  <a:pt x="79" y="132"/>
                </a:moveTo>
                <a:cubicBezTo>
                  <a:pt x="70" y="132"/>
                  <a:pt x="70" y="132"/>
                  <a:pt x="70" y="132"/>
                </a:cubicBezTo>
                <a:cubicBezTo>
                  <a:pt x="70" y="115"/>
                  <a:pt x="70" y="115"/>
                  <a:pt x="70" y="115"/>
                </a:cubicBezTo>
                <a:cubicBezTo>
                  <a:pt x="79" y="115"/>
                  <a:pt x="79" y="115"/>
                  <a:pt x="79" y="115"/>
                </a:cubicBezTo>
                <a:lnTo>
                  <a:pt x="79" y="132"/>
                </a:lnTo>
                <a:close/>
                <a:moveTo>
                  <a:pt x="160" y="112"/>
                </a:moveTo>
                <a:cubicBezTo>
                  <a:pt x="158" y="112"/>
                  <a:pt x="157" y="112"/>
                  <a:pt x="155" y="111"/>
                </a:cubicBezTo>
                <a:cubicBezTo>
                  <a:pt x="157" y="103"/>
                  <a:pt x="157" y="103"/>
                  <a:pt x="157" y="103"/>
                </a:cubicBezTo>
                <a:cubicBezTo>
                  <a:pt x="161" y="104"/>
                  <a:pt x="166" y="103"/>
                  <a:pt x="169" y="100"/>
                </a:cubicBezTo>
                <a:cubicBezTo>
                  <a:pt x="175" y="106"/>
                  <a:pt x="175" y="106"/>
                  <a:pt x="175" y="106"/>
                </a:cubicBezTo>
                <a:cubicBezTo>
                  <a:pt x="175" y="106"/>
                  <a:pt x="175" y="106"/>
                  <a:pt x="175" y="106"/>
                </a:cubicBezTo>
                <a:cubicBezTo>
                  <a:pt x="171" y="110"/>
                  <a:pt x="166" y="112"/>
                  <a:pt x="160" y="112"/>
                </a:cubicBezTo>
                <a:close/>
                <a:moveTo>
                  <a:pt x="26" y="111"/>
                </a:moveTo>
                <a:cubicBezTo>
                  <a:pt x="24" y="103"/>
                  <a:pt x="24" y="103"/>
                  <a:pt x="24" y="103"/>
                </a:cubicBezTo>
                <a:cubicBezTo>
                  <a:pt x="26" y="102"/>
                  <a:pt x="28" y="101"/>
                  <a:pt x="29" y="100"/>
                </a:cubicBezTo>
                <a:cubicBezTo>
                  <a:pt x="42" y="87"/>
                  <a:pt x="42" y="87"/>
                  <a:pt x="42" y="87"/>
                </a:cubicBezTo>
                <a:cubicBezTo>
                  <a:pt x="48" y="94"/>
                  <a:pt x="48" y="94"/>
                  <a:pt x="48" y="94"/>
                </a:cubicBezTo>
                <a:cubicBezTo>
                  <a:pt x="36" y="106"/>
                  <a:pt x="36" y="106"/>
                  <a:pt x="36" y="106"/>
                </a:cubicBezTo>
                <a:cubicBezTo>
                  <a:pt x="33" y="109"/>
                  <a:pt x="30" y="110"/>
                  <a:pt x="26" y="111"/>
                </a:cubicBezTo>
                <a:close/>
                <a:moveTo>
                  <a:pt x="13" y="111"/>
                </a:moveTo>
                <a:cubicBezTo>
                  <a:pt x="11" y="110"/>
                  <a:pt x="8" y="108"/>
                  <a:pt x="6" y="106"/>
                </a:cubicBezTo>
                <a:cubicBezTo>
                  <a:pt x="3" y="103"/>
                  <a:pt x="1" y="99"/>
                  <a:pt x="0" y="94"/>
                </a:cubicBezTo>
                <a:cubicBezTo>
                  <a:pt x="9" y="93"/>
                  <a:pt x="9" y="93"/>
                  <a:pt x="9" y="93"/>
                </a:cubicBezTo>
                <a:cubicBezTo>
                  <a:pt x="9" y="95"/>
                  <a:pt x="11" y="98"/>
                  <a:pt x="12" y="100"/>
                </a:cubicBezTo>
                <a:cubicBezTo>
                  <a:pt x="14" y="101"/>
                  <a:pt x="15" y="102"/>
                  <a:pt x="17" y="102"/>
                </a:cubicBezTo>
                <a:lnTo>
                  <a:pt x="13" y="111"/>
                </a:lnTo>
                <a:close/>
                <a:moveTo>
                  <a:pt x="111" y="106"/>
                </a:moveTo>
                <a:cubicBezTo>
                  <a:pt x="102" y="106"/>
                  <a:pt x="102" y="106"/>
                  <a:pt x="102" y="106"/>
                </a:cubicBezTo>
                <a:cubicBezTo>
                  <a:pt x="102" y="88"/>
                  <a:pt x="102" y="88"/>
                  <a:pt x="102" y="88"/>
                </a:cubicBezTo>
                <a:cubicBezTo>
                  <a:pt x="111" y="88"/>
                  <a:pt x="111" y="88"/>
                  <a:pt x="111" y="88"/>
                </a:cubicBezTo>
                <a:lnTo>
                  <a:pt x="111" y="106"/>
                </a:lnTo>
                <a:close/>
                <a:moveTo>
                  <a:pt x="144" y="105"/>
                </a:moveTo>
                <a:cubicBezTo>
                  <a:pt x="132" y="92"/>
                  <a:pt x="132" y="92"/>
                  <a:pt x="132" y="92"/>
                </a:cubicBezTo>
                <a:cubicBezTo>
                  <a:pt x="138" y="86"/>
                  <a:pt x="138" y="86"/>
                  <a:pt x="138" y="86"/>
                </a:cubicBezTo>
                <a:cubicBezTo>
                  <a:pt x="150" y="98"/>
                  <a:pt x="150" y="98"/>
                  <a:pt x="150" y="98"/>
                </a:cubicBezTo>
                <a:lnTo>
                  <a:pt x="144" y="105"/>
                </a:lnTo>
                <a:close/>
                <a:moveTo>
                  <a:pt x="79" y="104"/>
                </a:moveTo>
                <a:cubicBezTo>
                  <a:pt x="70" y="104"/>
                  <a:pt x="70" y="104"/>
                  <a:pt x="70" y="104"/>
                </a:cubicBezTo>
                <a:cubicBezTo>
                  <a:pt x="70" y="87"/>
                  <a:pt x="70" y="87"/>
                  <a:pt x="70" y="87"/>
                </a:cubicBezTo>
                <a:cubicBezTo>
                  <a:pt x="79" y="87"/>
                  <a:pt x="79" y="87"/>
                  <a:pt x="79" y="87"/>
                </a:cubicBezTo>
                <a:lnTo>
                  <a:pt x="79" y="104"/>
                </a:lnTo>
                <a:close/>
                <a:moveTo>
                  <a:pt x="181" y="94"/>
                </a:moveTo>
                <a:cubicBezTo>
                  <a:pt x="172" y="93"/>
                  <a:pt x="172" y="93"/>
                  <a:pt x="172" y="93"/>
                </a:cubicBezTo>
                <a:cubicBezTo>
                  <a:pt x="172" y="92"/>
                  <a:pt x="172" y="92"/>
                  <a:pt x="172" y="91"/>
                </a:cubicBezTo>
                <a:cubicBezTo>
                  <a:pt x="172" y="88"/>
                  <a:pt x="171" y="85"/>
                  <a:pt x="169" y="83"/>
                </a:cubicBezTo>
                <a:cubicBezTo>
                  <a:pt x="167" y="81"/>
                  <a:pt x="167" y="81"/>
                  <a:pt x="167" y="81"/>
                </a:cubicBezTo>
                <a:cubicBezTo>
                  <a:pt x="173" y="75"/>
                  <a:pt x="173" y="75"/>
                  <a:pt x="173" y="75"/>
                </a:cubicBezTo>
                <a:cubicBezTo>
                  <a:pt x="175" y="76"/>
                  <a:pt x="175" y="76"/>
                  <a:pt x="175" y="76"/>
                </a:cubicBezTo>
                <a:cubicBezTo>
                  <a:pt x="179" y="80"/>
                  <a:pt x="181" y="86"/>
                  <a:pt x="181" y="91"/>
                </a:cubicBezTo>
                <a:cubicBezTo>
                  <a:pt x="181" y="92"/>
                  <a:pt x="181" y="93"/>
                  <a:pt x="181" y="94"/>
                </a:cubicBezTo>
                <a:close/>
                <a:moveTo>
                  <a:pt x="56" y="86"/>
                </a:moveTo>
                <a:cubicBezTo>
                  <a:pt x="49" y="80"/>
                  <a:pt x="49" y="80"/>
                  <a:pt x="49" y="80"/>
                </a:cubicBezTo>
                <a:cubicBezTo>
                  <a:pt x="62" y="67"/>
                  <a:pt x="62" y="67"/>
                  <a:pt x="62" y="67"/>
                </a:cubicBezTo>
                <a:cubicBezTo>
                  <a:pt x="68" y="74"/>
                  <a:pt x="68" y="74"/>
                  <a:pt x="68" y="74"/>
                </a:cubicBezTo>
                <a:lnTo>
                  <a:pt x="56" y="86"/>
                </a:lnTo>
                <a:close/>
                <a:moveTo>
                  <a:pt x="10" y="85"/>
                </a:moveTo>
                <a:cubicBezTo>
                  <a:pt x="3" y="81"/>
                  <a:pt x="3" y="81"/>
                  <a:pt x="3" y="81"/>
                </a:cubicBezTo>
                <a:cubicBezTo>
                  <a:pt x="4" y="79"/>
                  <a:pt x="5" y="78"/>
                  <a:pt x="6" y="76"/>
                </a:cubicBezTo>
                <a:cubicBezTo>
                  <a:pt x="15" y="67"/>
                  <a:pt x="15" y="67"/>
                  <a:pt x="15" y="67"/>
                </a:cubicBezTo>
                <a:cubicBezTo>
                  <a:pt x="22" y="74"/>
                  <a:pt x="22" y="74"/>
                  <a:pt x="22" y="74"/>
                </a:cubicBezTo>
                <a:cubicBezTo>
                  <a:pt x="12" y="83"/>
                  <a:pt x="12" y="83"/>
                  <a:pt x="12" y="83"/>
                </a:cubicBezTo>
                <a:cubicBezTo>
                  <a:pt x="12" y="84"/>
                  <a:pt x="11" y="84"/>
                  <a:pt x="10" y="85"/>
                </a:cubicBezTo>
                <a:close/>
                <a:moveTo>
                  <a:pt x="124" y="85"/>
                </a:moveTo>
                <a:cubicBezTo>
                  <a:pt x="112" y="72"/>
                  <a:pt x="112" y="72"/>
                  <a:pt x="112" y="72"/>
                </a:cubicBezTo>
                <a:cubicBezTo>
                  <a:pt x="118" y="66"/>
                  <a:pt x="118" y="66"/>
                  <a:pt x="118" y="66"/>
                </a:cubicBezTo>
                <a:cubicBezTo>
                  <a:pt x="131" y="78"/>
                  <a:pt x="131" y="78"/>
                  <a:pt x="131" y="78"/>
                </a:cubicBezTo>
                <a:lnTo>
                  <a:pt x="124" y="85"/>
                </a:lnTo>
                <a:close/>
                <a:moveTo>
                  <a:pt x="111" y="78"/>
                </a:moveTo>
                <a:cubicBezTo>
                  <a:pt x="102" y="78"/>
                  <a:pt x="102" y="78"/>
                  <a:pt x="102" y="78"/>
                </a:cubicBezTo>
                <a:cubicBezTo>
                  <a:pt x="102" y="50"/>
                  <a:pt x="102" y="50"/>
                  <a:pt x="102" y="50"/>
                </a:cubicBezTo>
                <a:cubicBezTo>
                  <a:pt x="111" y="59"/>
                  <a:pt x="111" y="59"/>
                  <a:pt x="111" y="59"/>
                </a:cubicBezTo>
                <a:cubicBezTo>
                  <a:pt x="108" y="61"/>
                  <a:pt x="108" y="61"/>
                  <a:pt x="108" y="61"/>
                </a:cubicBezTo>
                <a:cubicBezTo>
                  <a:pt x="111" y="61"/>
                  <a:pt x="111" y="61"/>
                  <a:pt x="111" y="61"/>
                </a:cubicBezTo>
                <a:lnTo>
                  <a:pt x="111" y="78"/>
                </a:lnTo>
                <a:close/>
                <a:moveTo>
                  <a:pt x="79" y="76"/>
                </a:moveTo>
                <a:cubicBezTo>
                  <a:pt x="70" y="76"/>
                  <a:pt x="70" y="76"/>
                  <a:pt x="70" y="76"/>
                </a:cubicBezTo>
                <a:cubicBezTo>
                  <a:pt x="70" y="61"/>
                  <a:pt x="70" y="61"/>
                  <a:pt x="70" y="61"/>
                </a:cubicBezTo>
                <a:cubicBezTo>
                  <a:pt x="70" y="61"/>
                  <a:pt x="70" y="61"/>
                  <a:pt x="70" y="61"/>
                </a:cubicBezTo>
                <a:cubicBezTo>
                  <a:pt x="69" y="60"/>
                  <a:pt x="69" y="60"/>
                  <a:pt x="69" y="60"/>
                </a:cubicBezTo>
                <a:cubicBezTo>
                  <a:pt x="79" y="50"/>
                  <a:pt x="79" y="50"/>
                  <a:pt x="79" y="50"/>
                </a:cubicBezTo>
                <a:lnTo>
                  <a:pt x="79" y="76"/>
                </a:lnTo>
                <a:close/>
                <a:moveTo>
                  <a:pt x="159" y="73"/>
                </a:moveTo>
                <a:cubicBezTo>
                  <a:pt x="147" y="61"/>
                  <a:pt x="147" y="61"/>
                  <a:pt x="147" y="61"/>
                </a:cubicBezTo>
                <a:cubicBezTo>
                  <a:pt x="153" y="55"/>
                  <a:pt x="153" y="55"/>
                  <a:pt x="153" y="55"/>
                </a:cubicBezTo>
                <a:cubicBezTo>
                  <a:pt x="166" y="67"/>
                  <a:pt x="166" y="67"/>
                  <a:pt x="166" y="67"/>
                </a:cubicBezTo>
                <a:lnTo>
                  <a:pt x="159" y="73"/>
                </a:lnTo>
                <a:close/>
                <a:moveTo>
                  <a:pt x="29" y="66"/>
                </a:moveTo>
                <a:cubicBezTo>
                  <a:pt x="23" y="60"/>
                  <a:pt x="23" y="60"/>
                  <a:pt x="23" y="60"/>
                </a:cubicBezTo>
                <a:cubicBezTo>
                  <a:pt x="35" y="47"/>
                  <a:pt x="35" y="47"/>
                  <a:pt x="35" y="47"/>
                </a:cubicBezTo>
                <a:cubicBezTo>
                  <a:pt x="42" y="54"/>
                  <a:pt x="42" y="54"/>
                  <a:pt x="42" y="54"/>
                </a:cubicBezTo>
                <a:lnTo>
                  <a:pt x="29" y="66"/>
                </a:lnTo>
                <a:close/>
                <a:moveTo>
                  <a:pt x="139" y="54"/>
                </a:moveTo>
                <a:cubicBezTo>
                  <a:pt x="127" y="41"/>
                  <a:pt x="127" y="41"/>
                  <a:pt x="127" y="41"/>
                </a:cubicBezTo>
                <a:cubicBezTo>
                  <a:pt x="133" y="35"/>
                  <a:pt x="133" y="35"/>
                  <a:pt x="133" y="35"/>
                </a:cubicBezTo>
                <a:cubicBezTo>
                  <a:pt x="146" y="47"/>
                  <a:pt x="146" y="47"/>
                  <a:pt x="146" y="47"/>
                </a:cubicBezTo>
                <a:lnTo>
                  <a:pt x="139" y="54"/>
                </a:lnTo>
                <a:close/>
                <a:moveTo>
                  <a:pt x="49" y="46"/>
                </a:moveTo>
                <a:cubicBezTo>
                  <a:pt x="43" y="40"/>
                  <a:pt x="43" y="40"/>
                  <a:pt x="43" y="40"/>
                </a:cubicBezTo>
                <a:cubicBezTo>
                  <a:pt x="55" y="27"/>
                  <a:pt x="55" y="27"/>
                  <a:pt x="55" y="27"/>
                </a:cubicBezTo>
                <a:cubicBezTo>
                  <a:pt x="61" y="34"/>
                  <a:pt x="61" y="34"/>
                  <a:pt x="61" y="34"/>
                </a:cubicBezTo>
                <a:lnTo>
                  <a:pt x="49" y="46"/>
                </a:lnTo>
                <a:close/>
                <a:moveTo>
                  <a:pt x="120" y="34"/>
                </a:moveTo>
                <a:cubicBezTo>
                  <a:pt x="107" y="21"/>
                  <a:pt x="107" y="21"/>
                  <a:pt x="107" y="21"/>
                </a:cubicBezTo>
                <a:cubicBezTo>
                  <a:pt x="114" y="15"/>
                  <a:pt x="114" y="15"/>
                  <a:pt x="114" y="15"/>
                </a:cubicBezTo>
                <a:cubicBezTo>
                  <a:pt x="126" y="27"/>
                  <a:pt x="126" y="27"/>
                  <a:pt x="126" y="27"/>
                </a:cubicBezTo>
                <a:lnTo>
                  <a:pt x="120" y="34"/>
                </a:lnTo>
                <a:close/>
                <a:moveTo>
                  <a:pt x="69" y="26"/>
                </a:moveTo>
                <a:cubicBezTo>
                  <a:pt x="62" y="20"/>
                  <a:pt x="62" y="20"/>
                  <a:pt x="62" y="20"/>
                </a:cubicBezTo>
                <a:cubicBezTo>
                  <a:pt x="75" y="8"/>
                  <a:pt x="75" y="8"/>
                  <a:pt x="75" y="8"/>
                </a:cubicBezTo>
                <a:cubicBezTo>
                  <a:pt x="81" y="14"/>
                  <a:pt x="81" y="14"/>
                  <a:pt x="81" y="14"/>
                </a:cubicBezTo>
                <a:lnTo>
                  <a:pt x="69" y="26"/>
                </a:lnTo>
                <a:close/>
                <a:moveTo>
                  <a:pt x="100" y="14"/>
                </a:moveTo>
                <a:cubicBezTo>
                  <a:pt x="99" y="13"/>
                  <a:pt x="99" y="13"/>
                  <a:pt x="99" y="13"/>
                </a:cubicBezTo>
                <a:cubicBezTo>
                  <a:pt x="98" y="12"/>
                  <a:pt x="97" y="11"/>
                  <a:pt x="95" y="11"/>
                </a:cubicBezTo>
                <a:cubicBezTo>
                  <a:pt x="93" y="10"/>
                  <a:pt x="90" y="9"/>
                  <a:pt x="88" y="10"/>
                </a:cubicBezTo>
                <a:cubicBezTo>
                  <a:pt x="86" y="1"/>
                  <a:pt x="86" y="1"/>
                  <a:pt x="86" y="1"/>
                </a:cubicBezTo>
                <a:cubicBezTo>
                  <a:pt x="90" y="0"/>
                  <a:pt x="94" y="1"/>
                  <a:pt x="99" y="2"/>
                </a:cubicBezTo>
                <a:cubicBezTo>
                  <a:pt x="101" y="3"/>
                  <a:pt x="103" y="5"/>
                  <a:pt x="105" y="7"/>
                </a:cubicBezTo>
                <a:cubicBezTo>
                  <a:pt x="106" y="8"/>
                  <a:pt x="106" y="8"/>
                  <a:pt x="106" y="8"/>
                </a:cubicBezTo>
                <a:lnTo>
                  <a:pt x="100" y="1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p>
        </p:txBody>
      </p:sp>
      <p:sp>
        <p:nvSpPr>
          <p:cNvPr id="23" name="Freeform 9"/>
          <p:cNvSpPr>
            <a:spLocks noChangeAspect="1"/>
          </p:cNvSpPr>
          <p:nvPr userDrawn="1"/>
        </p:nvSpPr>
        <p:spPr bwMode="auto">
          <a:xfrm>
            <a:off x="7394829" y="382418"/>
            <a:ext cx="333041" cy="609634"/>
          </a:xfrm>
          <a:custGeom>
            <a:avLst/>
            <a:gdLst>
              <a:gd name="T0" fmla="*/ 14 w 157"/>
              <a:gd name="T1" fmla="*/ 84 h 287"/>
              <a:gd name="T2" fmla="*/ 70 w 157"/>
              <a:gd name="T3" fmla="*/ 28 h 287"/>
              <a:gd name="T4" fmla="*/ 70 w 157"/>
              <a:gd name="T5" fmla="*/ 279 h 287"/>
              <a:gd name="T6" fmla="*/ 78 w 157"/>
              <a:gd name="T7" fmla="*/ 287 h 287"/>
              <a:gd name="T8" fmla="*/ 86 w 157"/>
              <a:gd name="T9" fmla="*/ 279 h 287"/>
              <a:gd name="T10" fmla="*/ 86 w 157"/>
              <a:gd name="T11" fmla="*/ 28 h 287"/>
              <a:gd name="T12" fmla="*/ 142 w 157"/>
              <a:gd name="T13" fmla="*/ 84 h 287"/>
              <a:gd name="T14" fmla="*/ 148 w 157"/>
              <a:gd name="T15" fmla="*/ 86 h 287"/>
              <a:gd name="T16" fmla="*/ 154 w 157"/>
              <a:gd name="T17" fmla="*/ 84 h 287"/>
              <a:gd name="T18" fmla="*/ 154 w 157"/>
              <a:gd name="T19" fmla="*/ 73 h 287"/>
              <a:gd name="T20" fmla="*/ 84 w 157"/>
              <a:gd name="T21" fmla="*/ 3 h 287"/>
              <a:gd name="T22" fmla="*/ 83 w 157"/>
              <a:gd name="T23" fmla="*/ 3 h 287"/>
              <a:gd name="T24" fmla="*/ 81 w 157"/>
              <a:gd name="T25" fmla="*/ 1 h 287"/>
              <a:gd name="T26" fmla="*/ 75 w 157"/>
              <a:gd name="T27" fmla="*/ 1 h 287"/>
              <a:gd name="T28" fmla="*/ 73 w 157"/>
              <a:gd name="T29" fmla="*/ 3 h 287"/>
              <a:gd name="T30" fmla="*/ 73 w 157"/>
              <a:gd name="T31" fmla="*/ 3 h 287"/>
              <a:gd name="T32" fmla="*/ 3 w 157"/>
              <a:gd name="T33" fmla="*/ 73 h 287"/>
              <a:gd name="T34" fmla="*/ 3 w 157"/>
              <a:gd name="T35" fmla="*/ 84 h 287"/>
              <a:gd name="T36" fmla="*/ 14 w 157"/>
              <a:gd name="T37" fmla="*/ 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7" h="287">
                <a:moveTo>
                  <a:pt x="14" y="84"/>
                </a:moveTo>
                <a:cubicBezTo>
                  <a:pt x="70" y="28"/>
                  <a:pt x="70" y="28"/>
                  <a:pt x="70" y="28"/>
                </a:cubicBezTo>
                <a:cubicBezTo>
                  <a:pt x="70" y="279"/>
                  <a:pt x="70" y="279"/>
                  <a:pt x="70" y="279"/>
                </a:cubicBezTo>
                <a:cubicBezTo>
                  <a:pt x="70" y="283"/>
                  <a:pt x="74" y="287"/>
                  <a:pt x="78" y="287"/>
                </a:cubicBezTo>
                <a:cubicBezTo>
                  <a:pt x="83" y="287"/>
                  <a:pt x="86" y="283"/>
                  <a:pt x="86" y="279"/>
                </a:cubicBezTo>
                <a:cubicBezTo>
                  <a:pt x="86" y="28"/>
                  <a:pt x="86" y="28"/>
                  <a:pt x="86" y="28"/>
                </a:cubicBezTo>
                <a:cubicBezTo>
                  <a:pt x="142" y="84"/>
                  <a:pt x="142" y="84"/>
                  <a:pt x="142" y="84"/>
                </a:cubicBezTo>
                <a:cubicBezTo>
                  <a:pt x="144" y="86"/>
                  <a:pt x="146" y="86"/>
                  <a:pt x="148" y="86"/>
                </a:cubicBezTo>
                <a:cubicBezTo>
                  <a:pt x="150" y="86"/>
                  <a:pt x="152" y="86"/>
                  <a:pt x="154" y="84"/>
                </a:cubicBezTo>
                <a:cubicBezTo>
                  <a:pt x="157" y="81"/>
                  <a:pt x="157" y="76"/>
                  <a:pt x="154" y="73"/>
                </a:cubicBezTo>
                <a:cubicBezTo>
                  <a:pt x="84" y="3"/>
                  <a:pt x="84" y="3"/>
                  <a:pt x="84" y="3"/>
                </a:cubicBezTo>
                <a:cubicBezTo>
                  <a:pt x="84" y="3"/>
                  <a:pt x="84" y="3"/>
                  <a:pt x="83" y="3"/>
                </a:cubicBezTo>
                <a:cubicBezTo>
                  <a:pt x="83" y="2"/>
                  <a:pt x="82" y="2"/>
                  <a:pt x="81" y="1"/>
                </a:cubicBezTo>
                <a:cubicBezTo>
                  <a:pt x="79" y="0"/>
                  <a:pt x="77" y="0"/>
                  <a:pt x="75" y="1"/>
                </a:cubicBezTo>
                <a:cubicBezTo>
                  <a:pt x="75" y="2"/>
                  <a:pt x="74" y="2"/>
                  <a:pt x="73" y="3"/>
                </a:cubicBezTo>
                <a:cubicBezTo>
                  <a:pt x="73" y="3"/>
                  <a:pt x="73" y="3"/>
                  <a:pt x="73" y="3"/>
                </a:cubicBezTo>
                <a:cubicBezTo>
                  <a:pt x="3" y="73"/>
                  <a:pt x="3" y="73"/>
                  <a:pt x="3" y="73"/>
                </a:cubicBezTo>
                <a:cubicBezTo>
                  <a:pt x="0" y="76"/>
                  <a:pt x="0" y="81"/>
                  <a:pt x="3" y="84"/>
                </a:cubicBezTo>
                <a:cubicBezTo>
                  <a:pt x="6" y="87"/>
                  <a:pt x="11" y="87"/>
                  <a:pt x="14" y="84"/>
                </a:cubicBezTo>
              </a:path>
            </a:pathLst>
          </a:custGeom>
          <a:solidFill>
            <a:srgbClr val="6FD0F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p>
        </p:txBody>
      </p:sp>
      <p:sp>
        <p:nvSpPr>
          <p:cNvPr id="24" name="Freeform 10"/>
          <p:cNvSpPr>
            <a:spLocks noChangeAspect="1"/>
          </p:cNvSpPr>
          <p:nvPr userDrawn="1"/>
        </p:nvSpPr>
        <p:spPr bwMode="auto">
          <a:xfrm>
            <a:off x="6747047" y="1078781"/>
            <a:ext cx="441704" cy="338686"/>
          </a:xfrm>
          <a:custGeom>
            <a:avLst/>
            <a:gdLst>
              <a:gd name="T0" fmla="*/ 33 w 208"/>
              <a:gd name="T1" fmla="*/ 90 h 159"/>
              <a:gd name="T2" fmla="*/ 198 w 208"/>
              <a:gd name="T3" fmla="*/ 90 h 159"/>
              <a:gd name="T4" fmla="*/ 208 w 208"/>
              <a:gd name="T5" fmla="*/ 80 h 159"/>
              <a:gd name="T6" fmla="*/ 198 w 208"/>
              <a:gd name="T7" fmla="*/ 71 h 159"/>
              <a:gd name="T8" fmla="*/ 33 w 208"/>
              <a:gd name="T9" fmla="*/ 71 h 159"/>
              <a:gd name="T10" fmla="*/ 86 w 208"/>
              <a:gd name="T11" fmla="*/ 17 h 159"/>
              <a:gd name="T12" fmla="*/ 86 w 208"/>
              <a:gd name="T13" fmla="*/ 4 h 159"/>
              <a:gd name="T14" fmla="*/ 73 w 208"/>
              <a:gd name="T15" fmla="*/ 4 h 159"/>
              <a:gd name="T16" fmla="*/ 3 w 208"/>
              <a:gd name="T17" fmla="*/ 74 h 159"/>
              <a:gd name="T18" fmla="*/ 1 w 208"/>
              <a:gd name="T19" fmla="*/ 77 h 159"/>
              <a:gd name="T20" fmla="*/ 0 w 208"/>
              <a:gd name="T21" fmla="*/ 80 h 159"/>
              <a:gd name="T22" fmla="*/ 1 w 208"/>
              <a:gd name="T23" fmla="*/ 84 h 159"/>
              <a:gd name="T24" fmla="*/ 3 w 208"/>
              <a:gd name="T25" fmla="*/ 87 h 159"/>
              <a:gd name="T26" fmla="*/ 73 w 208"/>
              <a:gd name="T27" fmla="*/ 157 h 159"/>
              <a:gd name="T28" fmla="*/ 80 w 208"/>
              <a:gd name="T29" fmla="*/ 159 h 159"/>
              <a:gd name="T30" fmla="*/ 86 w 208"/>
              <a:gd name="T31" fmla="*/ 157 h 159"/>
              <a:gd name="T32" fmla="*/ 86 w 208"/>
              <a:gd name="T33" fmla="*/ 143 h 159"/>
              <a:gd name="T34" fmla="*/ 33 w 208"/>
              <a:gd name="T35" fmla="*/ 9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59">
                <a:moveTo>
                  <a:pt x="33" y="90"/>
                </a:moveTo>
                <a:cubicBezTo>
                  <a:pt x="198" y="90"/>
                  <a:pt x="198" y="90"/>
                  <a:pt x="198" y="90"/>
                </a:cubicBezTo>
                <a:cubicBezTo>
                  <a:pt x="203" y="90"/>
                  <a:pt x="208" y="86"/>
                  <a:pt x="208" y="80"/>
                </a:cubicBezTo>
                <a:cubicBezTo>
                  <a:pt x="208" y="75"/>
                  <a:pt x="203" y="71"/>
                  <a:pt x="198" y="71"/>
                </a:cubicBezTo>
                <a:cubicBezTo>
                  <a:pt x="33" y="71"/>
                  <a:pt x="33" y="71"/>
                  <a:pt x="33" y="71"/>
                </a:cubicBezTo>
                <a:cubicBezTo>
                  <a:pt x="86" y="17"/>
                  <a:pt x="86" y="17"/>
                  <a:pt x="86" y="17"/>
                </a:cubicBezTo>
                <a:cubicBezTo>
                  <a:pt x="90" y="14"/>
                  <a:pt x="90" y="8"/>
                  <a:pt x="86" y="4"/>
                </a:cubicBezTo>
                <a:cubicBezTo>
                  <a:pt x="83" y="0"/>
                  <a:pt x="77" y="0"/>
                  <a:pt x="73" y="4"/>
                </a:cubicBezTo>
                <a:cubicBezTo>
                  <a:pt x="3" y="74"/>
                  <a:pt x="3" y="74"/>
                  <a:pt x="3" y="74"/>
                </a:cubicBezTo>
                <a:cubicBezTo>
                  <a:pt x="2" y="74"/>
                  <a:pt x="2" y="75"/>
                  <a:pt x="1" y="77"/>
                </a:cubicBezTo>
                <a:cubicBezTo>
                  <a:pt x="1" y="78"/>
                  <a:pt x="0" y="79"/>
                  <a:pt x="0" y="80"/>
                </a:cubicBezTo>
                <a:cubicBezTo>
                  <a:pt x="0" y="82"/>
                  <a:pt x="1" y="83"/>
                  <a:pt x="1" y="84"/>
                </a:cubicBezTo>
                <a:cubicBezTo>
                  <a:pt x="2" y="85"/>
                  <a:pt x="2" y="86"/>
                  <a:pt x="3" y="87"/>
                </a:cubicBezTo>
                <a:cubicBezTo>
                  <a:pt x="73" y="157"/>
                  <a:pt x="73" y="157"/>
                  <a:pt x="73" y="157"/>
                </a:cubicBezTo>
                <a:cubicBezTo>
                  <a:pt x="75" y="158"/>
                  <a:pt x="77" y="159"/>
                  <a:pt x="80" y="159"/>
                </a:cubicBezTo>
                <a:cubicBezTo>
                  <a:pt x="82" y="159"/>
                  <a:pt x="84" y="158"/>
                  <a:pt x="86" y="157"/>
                </a:cubicBezTo>
                <a:cubicBezTo>
                  <a:pt x="90" y="153"/>
                  <a:pt x="90" y="147"/>
                  <a:pt x="86" y="143"/>
                </a:cubicBezTo>
                <a:lnTo>
                  <a:pt x="33" y="90"/>
                </a:lnTo>
                <a:close/>
              </a:path>
            </a:pathLst>
          </a:custGeom>
          <a:solidFill>
            <a:srgbClr val="6FD0F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p>
        </p:txBody>
      </p:sp>
      <p:sp>
        <p:nvSpPr>
          <p:cNvPr id="25" name="Freeform 11"/>
          <p:cNvSpPr>
            <a:spLocks noChangeAspect="1" noEditPoints="1"/>
          </p:cNvSpPr>
          <p:nvPr userDrawn="1"/>
        </p:nvSpPr>
        <p:spPr bwMode="auto">
          <a:xfrm>
            <a:off x="7646282" y="743820"/>
            <a:ext cx="376788" cy="201800"/>
          </a:xfrm>
          <a:custGeom>
            <a:avLst/>
            <a:gdLst>
              <a:gd name="T0" fmla="*/ 130 w 177"/>
              <a:gd name="T1" fmla="*/ 95 h 95"/>
              <a:gd name="T2" fmla="*/ 117 w 177"/>
              <a:gd name="T3" fmla="*/ 89 h 95"/>
              <a:gd name="T4" fmla="*/ 112 w 177"/>
              <a:gd name="T5" fmla="*/ 77 h 95"/>
              <a:gd name="T6" fmla="*/ 116 w 177"/>
              <a:gd name="T7" fmla="*/ 65 h 95"/>
              <a:gd name="T8" fmla="*/ 18 w 177"/>
              <a:gd name="T9" fmla="*/ 65 h 95"/>
              <a:gd name="T10" fmla="*/ 0 w 177"/>
              <a:gd name="T11" fmla="*/ 47 h 95"/>
              <a:gd name="T12" fmla="*/ 18 w 177"/>
              <a:gd name="T13" fmla="*/ 29 h 95"/>
              <a:gd name="T14" fmla="*/ 116 w 177"/>
              <a:gd name="T15" fmla="*/ 29 h 95"/>
              <a:gd name="T16" fmla="*/ 112 w 177"/>
              <a:gd name="T17" fmla="*/ 18 h 95"/>
              <a:gd name="T18" fmla="*/ 117 w 177"/>
              <a:gd name="T19" fmla="*/ 5 h 95"/>
              <a:gd name="T20" fmla="*/ 130 w 177"/>
              <a:gd name="T21" fmla="*/ 0 h 95"/>
              <a:gd name="T22" fmla="*/ 142 w 177"/>
              <a:gd name="T23" fmla="*/ 5 h 95"/>
              <a:gd name="T24" fmla="*/ 172 w 177"/>
              <a:gd name="T25" fmla="*/ 35 h 95"/>
              <a:gd name="T26" fmla="*/ 177 w 177"/>
              <a:gd name="T27" fmla="*/ 47 h 95"/>
              <a:gd name="T28" fmla="*/ 172 w 177"/>
              <a:gd name="T29" fmla="*/ 60 h 95"/>
              <a:gd name="T30" fmla="*/ 142 w 177"/>
              <a:gd name="T31" fmla="*/ 89 h 95"/>
              <a:gd name="T32" fmla="*/ 130 w 177"/>
              <a:gd name="T33" fmla="*/ 95 h 95"/>
              <a:gd name="T34" fmla="*/ 18 w 177"/>
              <a:gd name="T35" fmla="*/ 38 h 95"/>
              <a:gd name="T36" fmla="*/ 9 w 177"/>
              <a:gd name="T37" fmla="*/ 47 h 95"/>
              <a:gd name="T38" fmla="*/ 18 w 177"/>
              <a:gd name="T39" fmla="*/ 56 h 95"/>
              <a:gd name="T40" fmla="*/ 137 w 177"/>
              <a:gd name="T41" fmla="*/ 56 h 95"/>
              <a:gd name="T42" fmla="*/ 123 w 177"/>
              <a:gd name="T43" fmla="*/ 70 h 95"/>
              <a:gd name="T44" fmla="*/ 121 w 177"/>
              <a:gd name="T45" fmla="*/ 77 h 95"/>
              <a:gd name="T46" fmla="*/ 123 w 177"/>
              <a:gd name="T47" fmla="*/ 83 h 95"/>
              <a:gd name="T48" fmla="*/ 136 w 177"/>
              <a:gd name="T49" fmla="*/ 83 h 95"/>
              <a:gd name="T50" fmla="*/ 165 w 177"/>
              <a:gd name="T51" fmla="*/ 54 h 95"/>
              <a:gd name="T52" fmla="*/ 168 w 177"/>
              <a:gd name="T53" fmla="*/ 47 h 95"/>
              <a:gd name="T54" fmla="*/ 165 w 177"/>
              <a:gd name="T55" fmla="*/ 41 h 95"/>
              <a:gd name="T56" fmla="*/ 136 w 177"/>
              <a:gd name="T57" fmla="*/ 12 h 95"/>
              <a:gd name="T58" fmla="*/ 123 w 177"/>
              <a:gd name="T59" fmla="*/ 12 h 95"/>
              <a:gd name="T60" fmla="*/ 121 w 177"/>
              <a:gd name="T61" fmla="*/ 18 h 95"/>
              <a:gd name="T62" fmla="*/ 123 w 177"/>
              <a:gd name="T63" fmla="*/ 24 h 95"/>
              <a:gd name="T64" fmla="*/ 137 w 177"/>
              <a:gd name="T65" fmla="*/ 38 h 95"/>
              <a:gd name="T66" fmla="*/ 18 w 177"/>
              <a:gd name="T67" fmla="*/ 3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7" h="95">
                <a:moveTo>
                  <a:pt x="130" y="95"/>
                </a:moveTo>
                <a:cubicBezTo>
                  <a:pt x="125" y="95"/>
                  <a:pt x="120" y="93"/>
                  <a:pt x="117" y="89"/>
                </a:cubicBezTo>
                <a:cubicBezTo>
                  <a:pt x="113" y="86"/>
                  <a:pt x="112" y="81"/>
                  <a:pt x="112" y="77"/>
                </a:cubicBezTo>
                <a:cubicBezTo>
                  <a:pt x="112" y="72"/>
                  <a:pt x="113" y="68"/>
                  <a:pt x="116" y="65"/>
                </a:cubicBezTo>
                <a:cubicBezTo>
                  <a:pt x="18" y="65"/>
                  <a:pt x="18" y="65"/>
                  <a:pt x="18" y="65"/>
                </a:cubicBezTo>
                <a:cubicBezTo>
                  <a:pt x="8" y="65"/>
                  <a:pt x="0" y="57"/>
                  <a:pt x="0" y="47"/>
                </a:cubicBezTo>
                <a:cubicBezTo>
                  <a:pt x="0" y="37"/>
                  <a:pt x="8" y="29"/>
                  <a:pt x="18" y="29"/>
                </a:cubicBezTo>
                <a:cubicBezTo>
                  <a:pt x="116" y="29"/>
                  <a:pt x="116" y="29"/>
                  <a:pt x="116" y="29"/>
                </a:cubicBezTo>
                <a:cubicBezTo>
                  <a:pt x="113" y="26"/>
                  <a:pt x="112" y="22"/>
                  <a:pt x="112" y="18"/>
                </a:cubicBezTo>
                <a:cubicBezTo>
                  <a:pt x="112" y="13"/>
                  <a:pt x="113" y="9"/>
                  <a:pt x="117" y="5"/>
                </a:cubicBezTo>
                <a:cubicBezTo>
                  <a:pt x="120" y="2"/>
                  <a:pt x="125" y="0"/>
                  <a:pt x="130" y="0"/>
                </a:cubicBezTo>
                <a:cubicBezTo>
                  <a:pt x="134" y="0"/>
                  <a:pt x="139" y="2"/>
                  <a:pt x="142" y="5"/>
                </a:cubicBezTo>
                <a:cubicBezTo>
                  <a:pt x="172" y="35"/>
                  <a:pt x="172" y="35"/>
                  <a:pt x="172" y="35"/>
                </a:cubicBezTo>
                <a:cubicBezTo>
                  <a:pt x="175" y="38"/>
                  <a:pt x="177" y="43"/>
                  <a:pt x="177" y="47"/>
                </a:cubicBezTo>
                <a:cubicBezTo>
                  <a:pt x="177" y="52"/>
                  <a:pt x="175" y="57"/>
                  <a:pt x="172" y="60"/>
                </a:cubicBezTo>
                <a:cubicBezTo>
                  <a:pt x="142" y="89"/>
                  <a:pt x="142" y="89"/>
                  <a:pt x="142" y="89"/>
                </a:cubicBezTo>
                <a:cubicBezTo>
                  <a:pt x="139" y="93"/>
                  <a:pt x="134" y="95"/>
                  <a:pt x="130" y="95"/>
                </a:cubicBezTo>
                <a:close/>
                <a:moveTo>
                  <a:pt x="18" y="38"/>
                </a:moveTo>
                <a:cubicBezTo>
                  <a:pt x="13" y="38"/>
                  <a:pt x="9" y="42"/>
                  <a:pt x="9" y="47"/>
                </a:cubicBezTo>
                <a:cubicBezTo>
                  <a:pt x="9" y="52"/>
                  <a:pt x="13" y="56"/>
                  <a:pt x="18" y="56"/>
                </a:cubicBezTo>
                <a:cubicBezTo>
                  <a:pt x="137" y="56"/>
                  <a:pt x="137" y="56"/>
                  <a:pt x="137" y="56"/>
                </a:cubicBezTo>
                <a:cubicBezTo>
                  <a:pt x="123" y="70"/>
                  <a:pt x="123" y="70"/>
                  <a:pt x="123" y="70"/>
                </a:cubicBezTo>
                <a:cubicBezTo>
                  <a:pt x="121" y="72"/>
                  <a:pt x="121" y="74"/>
                  <a:pt x="121" y="77"/>
                </a:cubicBezTo>
                <a:cubicBezTo>
                  <a:pt x="121" y="79"/>
                  <a:pt x="121" y="81"/>
                  <a:pt x="123" y="83"/>
                </a:cubicBezTo>
                <a:cubicBezTo>
                  <a:pt x="127" y="86"/>
                  <a:pt x="133" y="86"/>
                  <a:pt x="136" y="83"/>
                </a:cubicBezTo>
                <a:cubicBezTo>
                  <a:pt x="165" y="54"/>
                  <a:pt x="165" y="54"/>
                  <a:pt x="165" y="54"/>
                </a:cubicBezTo>
                <a:cubicBezTo>
                  <a:pt x="167" y="52"/>
                  <a:pt x="168" y="50"/>
                  <a:pt x="168" y="47"/>
                </a:cubicBezTo>
                <a:cubicBezTo>
                  <a:pt x="168" y="45"/>
                  <a:pt x="167" y="43"/>
                  <a:pt x="165" y="41"/>
                </a:cubicBezTo>
                <a:cubicBezTo>
                  <a:pt x="136" y="12"/>
                  <a:pt x="136" y="12"/>
                  <a:pt x="136" y="12"/>
                </a:cubicBezTo>
                <a:cubicBezTo>
                  <a:pt x="133" y="8"/>
                  <a:pt x="127" y="8"/>
                  <a:pt x="123" y="12"/>
                </a:cubicBezTo>
                <a:cubicBezTo>
                  <a:pt x="121" y="13"/>
                  <a:pt x="121" y="16"/>
                  <a:pt x="121" y="18"/>
                </a:cubicBezTo>
                <a:cubicBezTo>
                  <a:pt x="121" y="20"/>
                  <a:pt x="121" y="23"/>
                  <a:pt x="123" y="24"/>
                </a:cubicBezTo>
                <a:cubicBezTo>
                  <a:pt x="137" y="38"/>
                  <a:pt x="137" y="38"/>
                  <a:pt x="137" y="38"/>
                </a:cubicBezTo>
                <a:lnTo>
                  <a:pt x="18" y="3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p>
        </p:txBody>
      </p:sp>
      <p:sp>
        <p:nvSpPr>
          <p:cNvPr id="26" name="Freeform 12"/>
          <p:cNvSpPr>
            <a:spLocks noChangeAspect="1"/>
          </p:cNvSpPr>
          <p:nvPr userDrawn="1"/>
        </p:nvSpPr>
        <p:spPr bwMode="auto">
          <a:xfrm>
            <a:off x="7751518" y="1345527"/>
            <a:ext cx="304817" cy="159465"/>
          </a:xfrm>
          <a:custGeom>
            <a:avLst/>
            <a:gdLst>
              <a:gd name="T0" fmla="*/ 111 w 143"/>
              <a:gd name="T1" fmla="*/ 3 h 75"/>
              <a:gd name="T2" fmla="*/ 99 w 143"/>
              <a:gd name="T3" fmla="*/ 3 h 75"/>
              <a:gd name="T4" fmla="*/ 99 w 143"/>
              <a:gd name="T5" fmla="*/ 14 h 75"/>
              <a:gd name="T6" fmla="*/ 115 w 143"/>
              <a:gd name="T7" fmla="*/ 30 h 75"/>
              <a:gd name="T8" fmla="*/ 8 w 143"/>
              <a:gd name="T9" fmla="*/ 30 h 75"/>
              <a:gd name="T10" fmla="*/ 0 w 143"/>
              <a:gd name="T11" fmla="*/ 38 h 75"/>
              <a:gd name="T12" fmla="*/ 8 w 143"/>
              <a:gd name="T13" fmla="*/ 46 h 75"/>
              <a:gd name="T14" fmla="*/ 115 w 143"/>
              <a:gd name="T15" fmla="*/ 46 h 75"/>
              <a:gd name="T16" fmla="*/ 99 w 143"/>
              <a:gd name="T17" fmla="*/ 61 h 75"/>
              <a:gd name="T18" fmla="*/ 99 w 143"/>
              <a:gd name="T19" fmla="*/ 73 h 75"/>
              <a:gd name="T20" fmla="*/ 105 w 143"/>
              <a:gd name="T21" fmla="*/ 75 h 75"/>
              <a:gd name="T22" fmla="*/ 111 w 143"/>
              <a:gd name="T23" fmla="*/ 73 h 75"/>
              <a:gd name="T24" fmla="*/ 140 w 143"/>
              <a:gd name="T25" fmla="*/ 43 h 75"/>
              <a:gd name="T26" fmla="*/ 140 w 143"/>
              <a:gd name="T27" fmla="*/ 32 h 75"/>
              <a:gd name="T28" fmla="*/ 111 w 143"/>
              <a:gd name="T29" fmla="*/ 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 h="75">
                <a:moveTo>
                  <a:pt x="111" y="3"/>
                </a:moveTo>
                <a:cubicBezTo>
                  <a:pt x="108" y="0"/>
                  <a:pt x="103" y="0"/>
                  <a:pt x="99" y="3"/>
                </a:cubicBezTo>
                <a:cubicBezTo>
                  <a:pt x="96" y="6"/>
                  <a:pt x="96" y="11"/>
                  <a:pt x="99" y="14"/>
                </a:cubicBezTo>
                <a:cubicBezTo>
                  <a:pt x="115" y="30"/>
                  <a:pt x="115" y="30"/>
                  <a:pt x="115" y="30"/>
                </a:cubicBezTo>
                <a:cubicBezTo>
                  <a:pt x="8" y="30"/>
                  <a:pt x="8" y="30"/>
                  <a:pt x="8" y="30"/>
                </a:cubicBezTo>
                <a:cubicBezTo>
                  <a:pt x="3" y="30"/>
                  <a:pt x="0" y="33"/>
                  <a:pt x="0" y="38"/>
                </a:cubicBezTo>
                <a:cubicBezTo>
                  <a:pt x="0" y="42"/>
                  <a:pt x="3" y="46"/>
                  <a:pt x="8" y="46"/>
                </a:cubicBezTo>
                <a:cubicBezTo>
                  <a:pt x="115" y="46"/>
                  <a:pt x="115" y="46"/>
                  <a:pt x="115" y="46"/>
                </a:cubicBezTo>
                <a:cubicBezTo>
                  <a:pt x="99" y="61"/>
                  <a:pt x="99" y="61"/>
                  <a:pt x="99" y="61"/>
                </a:cubicBezTo>
                <a:cubicBezTo>
                  <a:pt x="96" y="64"/>
                  <a:pt x="96" y="69"/>
                  <a:pt x="99" y="73"/>
                </a:cubicBezTo>
                <a:cubicBezTo>
                  <a:pt x="101" y="74"/>
                  <a:pt x="103" y="75"/>
                  <a:pt x="105" y="75"/>
                </a:cubicBezTo>
                <a:cubicBezTo>
                  <a:pt x="107" y="75"/>
                  <a:pt x="109" y="74"/>
                  <a:pt x="111" y="73"/>
                </a:cubicBezTo>
                <a:cubicBezTo>
                  <a:pt x="140" y="43"/>
                  <a:pt x="140" y="43"/>
                  <a:pt x="140" y="43"/>
                </a:cubicBezTo>
                <a:cubicBezTo>
                  <a:pt x="143" y="40"/>
                  <a:pt x="143" y="35"/>
                  <a:pt x="140" y="32"/>
                </a:cubicBezTo>
                <a:lnTo>
                  <a:pt x="111" y="3"/>
                </a:lnTo>
                <a:close/>
              </a:path>
            </a:pathLst>
          </a:custGeom>
          <a:solidFill>
            <a:srgbClr val="6FD0F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p>
        </p:txBody>
      </p:sp>
      <p:sp>
        <p:nvSpPr>
          <p:cNvPr id="27" name="Freeform 13"/>
          <p:cNvSpPr>
            <a:spLocks noChangeAspect="1" noEditPoints="1"/>
          </p:cNvSpPr>
          <p:nvPr userDrawn="1"/>
        </p:nvSpPr>
        <p:spPr bwMode="auto">
          <a:xfrm>
            <a:off x="7560069" y="1106422"/>
            <a:ext cx="1299706" cy="577177"/>
          </a:xfrm>
          <a:custGeom>
            <a:avLst/>
            <a:gdLst>
              <a:gd name="T0" fmla="*/ 511 w 611"/>
              <a:gd name="T1" fmla="*/ 263 h 272"/>
              <a:gd name="T2" fmla="*/ 528 w 611"/>
              <a:gd name="T3" fmla="*/ 267 h 272"/>
              <a:gd name="T4" fmla="*/ 532 w 611"/>
              <a:gd name="T5" fmla="*/ 263 h 272"/>
              <a:gd name="T6" fmla="*/ 490 w 611"/>
              <a:gd name="T7" fmla="*/ 241 h 272"/>
              <a:gd name="T8" fmla="*/ 542 w 611"/>
              <a:gd name="T9" fmla="*/ 240 h 272"/>
              <a:gd name="T10" fmla="*/ 484 w 611"/>
              <a:gd name="T11" fmla="*/ 229 h 272"/>
              <a:gd name="T12" fmla="*/ 492 w 611"/>
              <a:gd name="T13" fmla="*/ 233 h 272"/>
              <a:gd name="T14" fmla="*/ 569 w 611"/>
              <a:gd name="T15" fmla="*/ 227 h 272"/>
              <a:gd name="T16" fmla="*/ 502 w 611"/>
              <a:gd name="T17" fmla="*/ 194 h 272"/>
              <a:gd name="T18" fmla="*/ 588 w 611"/>
              <a:gd name="T19" fmla="*/ 207 h 272"/>
              <a:gd name="T20" fmla="*/ 492 w 611"/>
              <a:gd name="T21" fmla="*/ 203 h 272"/>
              <a:gd name="T22" fmla="*/ 463 w 611"/>
              <a:gd name="T23" fmla="*/ 202 h 272"/>
              <a:gd name="T24" fmla="*/ 435 w 611"/>
              <a:gd name="T25" fmla="*/ 202 h 272"/>
              <a:gd name="T26" fmla="*/ 407 w 611"/>
              <a:gd name="T27" fmla="*/ 202 h 272"/>
              <a:gd name="T28" fmla="*/ 378 w 611"/>
              <a:gd name="T29" fmla="*/ 201 h 272"/>
              <a:gd name="T30" fmla="*/ 380 w 611"/>
              <a:gd name="T31" fmla="*/ 193 h 272"/>
              <a:gd name="T32" fmla="*/ 358 w 611"/>
              <a:gd name="T33" fmla="*/ 179 h 272"/>
              <a:gd name="T34" fmla="*/ 601 w 611"/>
              <a:gd name="T35" fmla="*/ 167 h 272"/>
              <a:gd name="T36" fmla="*/ 317 w 611"/>
              <a:gd name="T37" fmla="*/ 158 h 272"/>
              <a:gd name="T38" fmla="*/ 595 w 611"/>
              <a:gd name="T39" fmla="*/ 157 h 272"/>
              <a:gd name="T40" fmla="*/ 597 w 611"/>
              <a:gd name="T41" fmla="*/ 159 h 272"/>
              <a:gd name="T42" fmla="*/ 308 w 611"/>
              <a:gd name="T43" fmla="*/ 152 h 272"/>
              <a:gd name="T44" fmla="*/ 500 w 611"/>
              <a:gd name="T45" fmla="*/ 135 h 272"/>
              <a:gd name="T46" fmla="*/ 506 w 611"/>
              <a:gd name="T47" fmla="*/ 149 h 272"/>
              <a:gd name="T48" fmla="*/ 478 w 611"/>
              <a:gd name="T49" fmla="*/ 148 h 272"/>
              <a:gd name="T50" fmla="*/ 450 w 611"/>
              <a:gd name="T51" fmla="*/ 148 h 272"/>
              <a:gd name="T52" fmla="*/ 422 w 611"/>
              <a:gd name="T53" fmla="*/ 147 h 272"/>
              <a:gd name="T54" fmla="*/ 392 w 611"/>
              <a:gd name="T55" fmla="*/ 145 h 272"/>
              <a:gd name="T56" fmla="*/ 578 w 611"/>
              <a:gd name="T57" fmla="*/ 140 h 272"/>
              <a:gd name="T58" fmla="*/ 286 w 611"/>
              <a:gd name="T59" fmla="*/ 135 h 272"/>
              <a:gd name="T60" fmla="*/ 369 w 611"/>
              <a:gd name="T61" fmla="*/ 128 h 272"/>
              <a:gd name="T62" fmla="*/ 496 w 611"/>
              <a:gd name="T63" fmla="*/ 118 h 272"/>
              <a:gd name="T64" fmla="*/ 552 w 611"/>
              <a:gd name="T65" fmla="*/ 101 h 272"/>
              <a:gd name="T66" fmla="*/ 255 w 611"/>
              <a:gd name="T67" fmla="*/ 100 h 272"/>
              <a:gd name="T68" fmla="*/ 338 w 611"/>
              <a:gd name="T69" fmla="*/ 93 h 272"/>
              <a:gd name="T70" fmla="*/ 233 w 611"/>
              <a:gd name="T71" fmla="*/ 83 h 272"/>
              <a:gd name="T72" fmla="*/ 532 w 611"/>
              <a:gd name="T73" fmla="*/ 81 h 272"/>
              <a:gd name="T74" fmla="*/ 490 w 611"/>
              <a:gd name="T75" fmla="*/ 81 h 272"/>
              <a:gd name="T76" fmla="*/ 325 w 611"/>
              <a:gd name="T77" fmla="*/ 94 h 272"/>
              <a:gd name="T78" fmla="*/ 219 w 611"/>
              <a:gd name="T79" fmla="*/ 84 h 272"/>
              <a:gd name="T80" fmla="*/ 518 w 611"/>
              <a:gd name="T81" fmla="*/ 83 h 272"/>
              <a:gd name="T82" fmla="*/ 302 w 611"/>
              <a:gd name="T83" fmla="*/ 77 h 272"/>
              <a:gd name="T84" fmla="*/ 197 w 611"/>
              <a:gd name="T85" fmla="*/ 67 h 272"/>
              <a:gd name="T86" fmla="*/ 202 w 611"/>
              <a:gd name="T87" fmla="*/ 60 h 272"/>
              <a:gd name="T88" fmla="*/ 172 w 611"/>
              <a:gd name="T89" fmla="*/ 55 h 272"/>
              <a:gd name="T90" fmla="*/ 144 w 611"/>
              <a:gd name="T91" fmla="*/ 55 h 272"/>
              <a:gd name="T92" fmla="*/ 116 w 611"/>
              <a:gd name="T93" fmla="*/ 55 h 272"/>
              <a:gd name="T94" fmla="*/ 88 w 611"/>
              <a:gd name="T95" fmla="*/ 55 h 272"/>
              <a:gd name="T96" fmla="*/ 60 w 611"/>
              <a:gd name="T97" fmla="*/ 55 h 272"/>
              <a:gd name="T98" fmla="*/ 32 w 611"/>
              <a:gd name="T99" fmla="*/ 55 h 272"/>
              <a:gd name="T100" fmla="*/ 285 w 611"/>
              <a:gd name="T101" fmla="*/ 53 h 272"/>
              <a:gd name="T102" fmla="*/ 9 w 611"/>
              <a:gd name="T103" fmla="*/ 30 h 272"/>
              <a:gd name="T104" fmla="*/ 244 w 611"/>
              <a:gd name="T105" fmla="*/ 32 h 272"/>
              <a:gd name="T106" fmla="*/ 221 w 611"/>
              <a:gd name="T107" fmla="*/ 15 h 272"/>
              <a:gd name="T108" fmla="*/ 3 w 611"/>
              <a:gd name="T109" fmla="*/ 18 h 272"/>
              <a:gd name="T110" fmla="*/ 205 w 611"/>
              <a:gd name="T111" fmla="*/ 9 h 272"/>
              <a:gd name="T112" fmla="*/ 214 w 611"/>
              <a:gd name="T113" fmla="*/ 10 h 272"/>
              <a:gd name="T114" fmla="*/ 47 w 611"/>
              <a:gd name="T115" fmla="*/ 9 h 272"/>
              <a:gd name="T116" fmla="*/ 170 w 611"/>
              <a:gd name="T117" fmla="*/ 0 h 272"/>
              <a:gd name="T118" fmla="*/ 142 w 611"/>
              <a:gd name="T119" fmla="*/ 0 h 272"/>
              <a:gd name="T120" fmla="*/ 114 w 611"/>
              <a:gd name="T121" fmla="*/ 0 h 272"/>
              <a:gd name="T122" fmla="*/ 86 w 611"/>
              <a:gd name="T123" fmla="*/ 0 h 272"/>
              <a:gd name="T124" fmla="*/ 58 w 611"/>
              <a:gd name="T125"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1" h="272">
                <a:moveTo>
                  <a:pt x="511" y="272"/>
                </a:moveTo>
                <a:cubicBezTo>
                  <a:pt x="506" y="272"/>
                  <a:pt x="501" y="271"/>
                  <a:pt x="497" y="268"/>
                </a:cubicBezTo>
                <a:cubicBezTo>
                  <a:pt x="501" y="260"/>
                  <a:pt x="501" y="260"/>
                  <a:pt x="501" y="260"/>
                </a:cubicBezTo>
                <a:cubicBezTo>
                  <a:pt x="504" y="262"/>
                  <a:pt x="507" y="263"/>
                  <a:pt x="511" y="263"/>
                </a:cubicBezTo>
                <a:cubicBezTo>
                  <a:pt x="511" y="263"/>
                  <a:pt x="511" y="263"/>
                  <a:pt x="511" y="263"/>
                </a:cubicBezTo>
                <a:cubicBezTo>
                  <a:pt x="512" y="263"/>
                  <a:pt x="514" y="263"/>
                  <a:pt x="515" y="263"/>
                </a:cubicBezTo>
                <a:cubicBezTo>
                  <a:pt x="517" y="271"/>
                  <a:pt x="517" y="271"/>
                  <a:pt x="517" y="271"/>
                </a:cubicBezTo>
                <a:cubicBezTo>
                  <a:pt x="515" y="272"/>
                  <a:pt x="513" y="272"/>
                  <a:pt x="511" y="272"/>
                </a:cubicBezTo>
                <a:cubicBezTo>
                  <a:pt x="511" y="272"/>
                  <a:pt x="511" y="272"/>
                  <a:pt x="511" y="272"/>
                </a:cubicBezTo>
                <a:close/>
                <a:moveTo>
                  <a:pt x="528" y="267"/>
                </a:moveTo>
                <a:cubicBezTo>
                  <a:pt x="523" y="259"/>
                  <a:pt x="523" y="259"/>
                  <a:pt x="523" y="259"/>
                </a:cubicBezTo>
                <a:cubicBezTo>
                  <a:pt x="524" y="259"/>
                  <a:pt x="525" y="258"/>
                  <a:pt x="526" y="257"/>
                </a:cubicBezTo>
                <a:cubicBezTo>
                  <a:pt x="535" y="248"/>
                  <a:pt x="535" y="248"/>
                  <a:pt x="535" y="248"/>
                </a:cubicBezTo>
                <a:cubicBezTo>
                  <a:pt x="541" y="254"/>
                  <a:pt x="541" y="254"/>
                  <a:pt x="541" y="254"/>
                </a:cubicBezTo>
                <a:cubicBezTo>
                  <a:pt x="532" y="263"/>
                  <a:pt x="532" y="263"/>
                  <a:pt x="532" y="263"/>
                </a:cubicBezTo>
                <a:cubicBezTo>
                  <a:pt x="531" y="264"/>
                  <a:pt x="529" y="266"/>
                  <a:pt x="528" y="267"/>
                </a:cubicBezTo>
                <a:close/>
                <a:moveTo>
                  <a:pt x="487" y="260"/>
                </a:moveTo>
                <a:cubicBezTo>
                  <a:pt x="483" y="255"/>
                  <a:pt x="481" y="249"/>
                  <a:pt x="481" y="242"/>
                </a:cubicBezTo>
                <a:cubicBezTo>
                  <a:pt x="481" y="241"/>
                  <a:pt x="481" y="241"/>
                  <a:pt x="481" y="241"/>
                </a:cubicBezTo>
                <a:cubicBezTo>
                  <a:pt x="490" y="241"/>
                  <a:pt x="490" y="241"/>
                  <a:pt x="490" y="241"/>
                </a:cubicBezTo>
                <a:cubicBezTo>
                  <a:pt x="490" y="242"/>
                  <a:pt x="490" y="242"/>
                  <a:pt x="490" y="242"/>
                </a:cubicBezTo>
                <a:cubicBezTo>
                  <a:pt x="490" y="247"/>
                  <a:pt x="491" y="251"/>
                  <a:pt x="494" y="255"/>
                </a:cubicBezTo>
                <a:lnTo>
                  <a:pt x="487" y="260"/>
                </a:lnTo>
                <a:close/>
                <a:moveTo>
                  <a:pt x="549" y="247"/>
                </a:moveTo>
                <a:cubicBezTo>
                  <a:pt x="542" y="240"/>
                  <a:pt x="542" y="240"/>
                  <a:pt x="542" y="240"/>
                </a:cubicBezTo>
                <a:cubicBezTo>
                  <a:pt x="555" y="228"/>
                  <a:pt x="555" y="228"/>
                  <a:pt x="555" y="228"/>
                </a:cubicBezTo>
                <a:cubicBezTo>
                  <a:pt x="561" y="234"/>
                  <a:pt x="561" y="234"/>
                  <a:pt x="561" y="234"/>
                </a:cubicBezTo>
                <a:lnTo>
                  <a:pt x="549" y="247"/>
                </a:lnTo>
                <a:close/>
                <a:moveTo>
                  <a:pt x="492" y="233"/>
                </a:moveTo>
                <a:cubicBezTo>
                  <a:pt x="484" y="229"/>
                  <a:pt x="484" y="229"/>
                  <a:pt x="484" y="229"/>
                </a:cubicBezTo>
                <a:cubicBezTo>
                  <a:pt x="485" y="226"/>
                  <a:pt x="487" y="223"/>
                  <a:pt x="490" y="221"/>
                </a:cubicBezTo>
                <a:cubicBezTo>
                  <a:pt x="496" y="215"/>
                  <a:pt x="496" y="215"/>
                  <a:pt x="496" y="215"/>
                </a:cubicBezTo>
                <a:cubicBezTo>
                  <a:pt x="502" y="221"/>
                  <a:pt x="502" y="221"/>
                  <a:pt x="502" y="221"/>
                </a:cubicBezTo>
                <a:cubicBezTo>
                  <a:pt x="496" y="227"/>
                  <a:pt x="496" y="227"/>
                  <a:pt x="496" y="227"/>
                </a:cubicBezTo>
                <a:cubicBezTo>
                  <a:pt x="494" y="229"/>
                  <a:pt x="493" y="231"/>
                  <a:pt x="492" y="233"/>
                </a:cubicBezTo>
                <a:close/>
                <a:moveTo>
                  <a:pt x="569" y="227"/>
                </a:moveTo>
                <a:cubicBezTo>
                  <a:pt x="562" y="220"/>
                  <a:pt x="562" y="220"/>
                  <a:pt x="562" y="220"/>
                </a:cubicBezTo>
                <a:cubicBezTo>
                  <a:pt x="575" y="208"/>
                  <a:pt x="575" y="208"/>
                  <a:pt x="575" y="208"/>
                </a:cubicBezTo>
                <a:cubicBezTo>
                  <a:pt x="581" y="214"/>
                  <a:pt x="581" y="214"/>
                  <a:pt x="581" y="214"/>
                </a:cubicBezTo>
                <a:lnTo>
                  <a:pt x="569" y="227"/>
                </a:lnTo>
                <a:close/>
                <a:moveTo>
                  <a:pt x="510" y="213"/>
                </a:moveTo>
                <a:cubicBezTo>
                  <a:pt x="503" y="207"/>
                  <a:pt x="503" y="207"/>
                  <a:pt x="503" y="207"/>
                </a:cubicBezTo>
                <a:cubicBezTo>
                  <a:pt x="508" y="203"/>
                  <a:pt x="508" y="203"/>
                  <a:pt x="508" y="203"/>
                </a:cubicBezTo>
                <a:cubicBezTo>
                  <a:pt x="502" y="203"/>
                  <a:pt x="502" y="203"/>
                  <a:pt x="502" y="203"/>
                </a:cubicBezTo>
                <a:cubicBezTo>
                  <a:pt x="502" y="194"/>
                  <a:pt x="502" y="194"/>
                  <a:pt x="502" y="194"/>
                </a:cubicBezTo>
                <a:cubicBezTo>
                  <a:pt x="519" y="194"/>
                  <a:pt x="519" y="194"/>
                  <a:pt x="519" y="194"/>
                </a:cubicBezTo>
                <a:cubicBezTo>
                  <a:pt x="519" y="198"/>
                  <a:pt x="519" y="198"/>
                  <a:pt x="519" y="198"/>
                </a:cubicBezTo>
                <a:cubicBezTo>
                  <a:pt x="522" y="201"/>
                  <a:pt x="522" y="201"/>
                  <a:pt x="522" y="201"/>
                </a:cubicBezTo>
                <a:lnTo>
                  <a:pt x="510" y="213"/>
                </a:lnTo>
                <a:close/>
                <a:moveTo>
                  <a:pt x="588" y="207"/>
                </a:moveTo>
                <a:cubicBezTo>
                  <a:pt x="582" y="201"/>
                  <a:pt x="582" y="201"/>
                  <a:pt x="582" y="201"/>
                </a:cubicBezTo>
                <a:cubicBezTo>
                  <a:pt x="594" y="188"/>
                  <a:pt x="594" y="188"/>
                  <a:pt x="594" y="188"/>
                </a:cubicBezTo>
                <a:cubicBezTo>
                  <a:pt x="601" y="195"/>
                  <a:pt x="601" y="195"/>
                  <a:pt x="601" y="195"/>
                </a:cubicBezTo>
                <a:lnTo>
                  <a:pt x="588" y="207"/>
                </a:lnTo>
                <a:close/>
                <a:moveTo>
                  <a:pt x="492" y="203"/>
                </a:moveTo>
                <a:cubicBezTo>
                  <a:pt x="474" y="202"/>
                  <a:pt x="474" y="202"/>
                  <a:pt x="474" y="202"/>
                </a:cubicBezTo>
                <a:cubicBezTo>
                  <a:pt x="474" y="193"/>
                  <a:pt x="474" y="193"/>
                  <a:pt x="474" y="193"/>
                </a:cubicBezTo>
                <a:cubicBezTo>
                  <a:pt x="492" y="194"/>
                  <a:pt x="492" y="194"/>
                  <a:pt x="492" y="194"/>
                </a:cubicBezTo>
                <a:lnTo>
                  <a:pt x="492" y="203"/>
                </a:lnTo>
                <a:close/>
                <a:moveTo>
                  <a:pt x="463" y="202"/>
                </a:moveTo>
                <a:cubicBezTo>
                  <a:pt x="446" y="202"/>
                  <a:pt x="446" y="202"/>
                  <a:pt x="446" y="202"/>
                </a:cubicBezTo>
                <a:cubicBezTo>
                  <a:pt x="446" y="193"/>
                  <a:pt x="446" y="193"/>
                  <a:pt x="446" y="193"/>
                </a:cubicBezTo>
                <a:cubicBezTo>
                  <a:pt x="463" y="193"/>
                  <a:pt x="463" y="193"/>
                  <a:pt x="463" y="193"/>
                </a:cubicBezTo>
                <a:lnTo>
                  <a:pt x="463" y="202"/>
                </a:lnTo>
                <a:close/>
                <a:moveTo>
                  <a:pt x="435" y="202"/>
                </a:moveTo>
                <a:cubicBezTo>
                  <a:pt x="418" y="202"/>
                  <a:pt x="418" y="202"/>
                  <a:pt x="418" y="202"/>
                </a:cubicBezTo>
                <a:cubicBezTo>
                  <a:pt x="418" y="193"/>
                  <a:pt x="418" y="193"/>
                  <a:pt x="418" y="193"/>
                </a:cubicBezTo>
                <a:cubicBezTo>
                  <a:pt x="435" y="193"/>
                  <a:pt x="435" y="193"/>
                  <a:pt x="435" y="193"/>
                </a:cubicBezTo>
                <a:lnTo>
                  <a:pt x="435" y="202"/>
                </a:lnTo>
                <a:close/>
                <a:moveTo>
                  <a:pt x="407" y="202"/>
                </a:moveTo>
                <a:cubicBezTo>
                  <a:pt x="390" y="202"/>
                  <a:pt x="390" y="202"/>
                  <a:pt x="390" y="202"/>
                </a:cubicBezTo>
                <a:cubicBezTo>
                  <a:pt x="390" y="193"/>
                  <a:pt x="390" y="193"/>
                  <a:pt x="390" y="193"/>
                </a:cubicBezTo>
                <a:cubicBezTo>
                  <a:pt x="407" y="193"/>
                  <a:pt x="407" y="193"/>
                  <a:pt x="407" y="193"/>
                </a:cubicBezTo>
                <a:lnTo>
                  <a:pt x="407" y="202"/>
                </a:lnTo>
                <a:close/>
                <a:moveTo>
                  <a:pt x="378" y="201"/>
                </a:moveTo>
                <a:cubicBezTo>
                  <a:pt x="373" y="200"/>
                  <a:pt x="368" y="198"/>
                  <a:pt x="364" y="195"/>
                </a:cubicBezTo>
                <a:cubicBezTo>
                  <a:pt x="361" y="192"/>
                  <a:pt x="361" y="192"/>
                  <a:pt x="361" y="192"/>
                </a:cubicBezTo>
                <a:cubicBezTo>
                  <a:pt x="367" y="185"/>
                  <a:pt x="367" y="185"/>
                  <a:pt x="367" y="185"/>
                </a:cubicBezTo>
                <a:cubicBezTo>
                  <a:pt x="370" y="187"/>
                  <a:pt x="370" y="187"/>
                  <a:pt x="370" y="187"/>
                </a:cubicBezTo>
                <a:cubicBezTo>
                  <a:pt x="373" y="190"/>
                  <a:pt x="376" y="192"/>
                  <a:pt x="380" y="193"/>
                </a:cubicBezTo>
                <a:lnTo>
                  <a:pt x="378" y="201"/>
                </a:lnTo>
                <a:close/>
                <a:moveTo>
                  <a:pt x="353" y="186"/>
                </a:moveTo>
                <a:cubicBezTo>
                  <a:pt x="339" y="175"/>
                  <a:pt x="339" y="175"/>
                  <a:pt x="339" y="175"/>
                </a:cubicBezTo>
                <a:cubicBezTo>
                  <a:pt x="344" y="168"/>
                  <a:pt x="344" y="168"/>
                  <a:pt x="344" y="168"/>
                </a:cubicBezTo>
                <a:cubicBezTo>
                  <a:pt x="358" y="179"/>
                  <a:pt x="358" y="179"/>
                  <a:pt x="358" y="179"/>
                </a:cubicBezTo>
                <a:lnTo>
                  <a:pt x="353" y="186"/>
                </a:lnTo>
                <a:close/>
                <a:moveTo>
                  <a:pt x="608" y="185"/>
                </a:moveTo>
                <a:cubicBezTo>
                  <a:pt x="600" y="181"/>
                  <a:pt x="600" y="181"/>
                  <a:pt x="600" y="181"/>
                </a:cubicBezTo>
                <a:cubicBezTo>
                  <a:pt x="601" y="178"/>
                  <a:pt x="602" y="175"/>
                  <a:pt x="602" y="172"/>
                </a:cubicBezTo>
                <a:cubicBezTo>
                  <a:pt x="602" y="171"/>
                  <a:pt x="601" y="169"/>
                  <a:pt x="601" y="167"/>
                </a:cubicBezTo>
                <a:cubicBezTo>
                  <a:pt x="610" y="165"/>
                  <a:pt x="610" y="165"/>
                  <a:pt x="610" y="165"/>
                </a:cubicBezTo>
                <a:cubicBezTo>
                  <a:pt x="610" y="167"/>
                  <a:pt x="611" y="170"/>
                  <a:pt x="611" y="172"/>
                </a:cubicBezTo>
                <a:cubicBezTo>
                  <a:pt x="611" y="177"/>
                  <a:pt x="610" y="181"/>
                  <a:pt x="608" y="185"/>
                </a:cubicBezTo>
                <a:close/>
                <a:moveTo>
                  <a:pt x="331" y="169"/>
                </a:moveTo>
                <a:cubicBezTo>
                  <a:pt x="317" y="158"/>
                  <a:pt x="317" y="158"/>
                  <a:pt x="317" y="158"/>
                </a:cubicBezTo>
                <a:cubicBezTo>
                  <a:pt x="322" y="151"/>
                  <a:pt x="322" y="151"/>
                  <a:pt x="322" y="151"/>
                </a:cubicBezTo>
                <a:cubicBezTo>
                  <a:pt x="336" y="162"/>
                  <a:pt x="336" y="162"/>
                  <a:pt x="336" y="162"/>
                </a:cubicBezTo>
                <a:lnTo>
                  <a:pt x="331" y="169"/>
                </a:lnTo>
                <a:close/>
                <a:moveTo>
                  <a:pt x="597" y="159"/>
                </a:moveTo>
                <a:cubicBezTo>
                  <a:pt x="597" y="159"/>
                  <a:pt x="596" y="158"/>
                  <a:pt x="595" y="157"/>
                </a:cubicBezTo>
                <a:cubicBezTo>
                  <a:pt x="585" y="147"/>
                  <a:pt x="585" y="147"/>
                  <a:pt x="585" y="147"/>
                </a:cubicBezTo>
                <a:cubicBezTo>
                  <a:pt x="591" y="141"/>
                  <a:pt x="591" y="141"/>
                  <a:pt x="591" y="141"/>
                </a:cubicBezTo>
                <a:cubicBezTo>
                  <a:pt x="602" y="151"/>
                  <a:pt x="602" y="151"/>
                  <a:pt x="602" y="151"/>
                </a:cubicBezTo>
                <a:cubicBezTo>
                  <a:pt x="603" y="152"/>
                  <a:pt x="603" y="153"/>
                  <a:pt x="604" y="154"/>
                </a:cubicBezTo>
                <a:lnTo>
                  <a:pt x="597" y="159"/>
                </a:lnTo>
                <a:close/>
                <a:moveTo>
                  <a:pt x="308" y="152"/>
                </a:moveTo>
                <a:cubicBezTo>
                  <a:pt x="294" y="141"/>
                  <a:pt x="294" y="141"/>
                  <a:pt x="294" y="141"/>
                </a:cubicBezTo>
                <a:cubicBezTo>
                  <a:pt x="300" y="134"/>
                  <a:pt x="300" y="134"/>
                  <a:pt x="300" y="134"/>
                </a:cubicBezTo>
                <a:cubicBezTo>
                  <a:pt x="314" y="145"/>
                  <a:pt x="314" y="145"/>
                  <a:pt x="314" y="145"/>
                </a:cubicBezTo>
                <a:lnTo>
                  <a:pt x="308" y="152"/>
                </a:lnTo>
                <a:close/>
                <a:moveTo>
                  <a:pt x="506" y="149"/>
                </a:moveTo>
                <a:cubicBezTo>
                  <a:pt x="489" y="148"/>
                  <a:pt x="489" y="148"/>
                  <a:pt x="489" y="148"/>
                </a:cubicBezTo>
                <a:cubicBezTo>
                  <a:pt x="489" y="139"/>
                  <a:pt x="489" y="139"/>
                  <a:pt x="489" y="139"/>
                </a:cubicBezTo>
                <a:cubicBezTo>
                  <a:pt x="505" y="140"/>
                  <a:pt x="505" y="140"/>
                  <a:pt x="505" y="140"/>
                </a:cubicBezTo>
                <a:cubicBezTo>
                  <a:pt x="500" y="135"/>
                  <a:pt x="500" y="135"/>
                  <a:pt x="500" y="135"/>
                </a:cubicBezTo>
                <a:cubicBezTo>
                  <a:pt x="507" y="128"/>
                  <a:pt x="507" y="128"/>
                  <a:pt x="507" y="128"/>
                </a:cubicBezTo>
                <a:cubicBezTo>
                  <a:pt x="519" y="141"/>
                  <a:pt x="519" y="141"/>
                  <a:pt x="519" y="141"/>
                </a:cubicBezTo>
                <a:cubicBezTo>
                  <a:pt x="513" y="147"/>
                  <a:pt x="513" y="147"/>
                  <a:pt x="513" y="147"/>
                </a:cubicBezTo>
                <a:cubicBezTo>
                  <a:pt x="507" y="141"/>
                  <a:pt x="507" y="141"/>
                  <a:pt x="507" y="141"/>
                </a:cubicBezTo>
                <a:lnTo>
                  <a:pt x="506" y="149"/>
                </a:lnTo>
                <a:close/>
                <a:moveTo>
                  <a:pt x="478" y="148"/>
                </a:moveTo>
                <a:cubicBezTo>
                  <a:pt x="461" y="148"/>
                  <a:pt x="461" y="148"/>
                  <a:pt x="461" y="148"/>
                </a:cubicBezTo>
                <a:cubicBezTo>
                  <a:pt x="461" y="139"/>
                  <a:pt x="461" y="139"/>
                  <a:pt x="461" y="139"/>
                </a:cubicBezTo>
                <a:cubicBezTo>
                  <a:pt x="478" y="139"/>
                  <a:pt x="478" y="139"/>
                  <a:pt x="478" y="139"/>
                </a:cubicBezTo>
                <a:lnTo>
                  <a:pt x="478" y="148"/>
                </a:lnTo>
                <a:close/>
                <a:moveTo>
                  <a:pt x="450" y="148"/>
                </a:moveTo>
                <a:cubicBezTo>
                  <a:pt x="433" y="147"/>
                  <a:pt x="433" y="147"/>
                  <a:pt x="433" y="147"/>
                </a:cubicBezTo>
                <a:cubicBezTo>
                  <a:pt x="433" y="138"/>
                  <a:pt x="433" y="138"/>
                  <a:pt x="433" y="138"/>
                </a:cubicBezTo>
                <a:cubicBezTo>
                  <a:pt x="450" y="139"/>
                  <a:pt x="450" y="139"/>
                  <a:pt x="450" y="139"/>
                </a:cubicBezTo>
                <a:lnTo>
                  <a:pt x="450" y="148"/>
                </a:lnTo>
                <a:close/>
                <a:moveTo>
                  <a:pt x="422" y="147"/>
                </a:moveTo>
                <a:cubicBezTo>
                  <a:pt x="405" y="147"/>
                  <a:pt x="405" y="147"/>
                  <a:pt x="405" y="147"/>
                </a:cubicBezTo>
                <a:cubicBezTo>
                  <a:pt x="405" y="138"/>
                  <a:pt x="405" y="138"/>
                  <a:pt x="405" y="138"/>
                </a:cubicBezTo>
                <a:cubicBezTo>
                  <a:pt x="422" y="138"/>
                  <a:pt x="422" y="138"/>
                  <a:pt x="422" y="138"/>
                </a:cubicBezTo>
                <a:lnTo>
                  <a:pt x="422" y="147"/>
                </a:lnTo>
                <a:close/>
                <a:moveTo>
                  <a:pt x="392" y="145"/>
                </a:moveTo>
                <a:cubicBezTo>
                  <a:pt x="378" y="134"/>
                  <a:pt x="378" y="134"/>
                  <a:pt x="378" y="134"/>
                </a:cubicBezTo>
                <a:cubicBezTo>
                  <a:pt x="383" y="127"/>
                  <a:pt x="383" y="127"/>
                  <a:pt x="383" y="127"/>
                </a:cubicBezTo>
                <a:cubicBezTo>
                  <a:pt x="397" y="138"/>
                  <a:pt x="397" y="138"/>
                  <a:pt x="397" y="138"/>
                </a:cubicBezTo>
                <a:lnTo>
                  <a:pt x="392" y="145"/>
                </a:lnTo>
                <a:close/>
                <a:moveTo>
                  <a:pt x="578" y="140"/>
                </a:moveTo>
                <a:cubicBezTo>
                  <a:pt x="565" y="127"/>
                  <a:pt x="565" y="127"/>
                  <a:pt x="565" y="127"/>
                </a:cubicBezTo>
                <a:cubicBezTo>
                  <a:pt x="572" y="121"/>
                  <a:pt x="572" y="121"/>
                  <a:pt x="572" y="121"/>
                </a:cubicBezTo>
                <a:cubicBezTo>
                  <a:pt x="584" y="133"/>
                  <a:pt x="584" y="133"/>
                  <a:pt x="584" y="133"/>
                </a:cubicBezTo>
                <a:lnTo>
                  <a:pt x="578" y="140"/>
                </a:lnTo>
                <a:close/>
                <a:moveTo>
                  <a:pt x="286" y="135"/>
                </a:moveTo>
                <a:cubicBezTo>
                  <a:pt x="272" y="124"/>
                  <a:pt x="272" y="124"/>
                  <a:pt x="272" y="124"/>
                </a:cubicBezTo>
                <a:cubicBezTo>
                  <a:pt x="277" y="117"/>
                  <a:pt x="277" y="117"/>
                  <a:pt x="277" y="117"/>
                </a:cubicBezTo>
                <a:cubicBezTo>
                  <a:pt x="291" y="128"/>
                  <a:pt x="291" y="128"/>
                  <a:pt x="291" y="128"/>
                </a:cubicBezTo>
                <a:lnTo>
                  <a:pt x="286" y="135"/>
                </a:lnTo>
                <a:close/>
                <a:moveTo>
                  <a:pt x="369" y="128"/>
                </a:moveTo>
                <a:cubicBezTo>
                  <a:pt x="355" y="117"/>
                  <a:pt x="355" y="117"/>
                  <a:pt x="355" y="117"/>
                </a:cubicBezTo>
                <a:cubicBezTo>
                  <a:pt x="361" y="110"/>
                  <a:pt x="361" y="110"/>
                  <a:pt x="361" y="110"/>
                </a:cubicBezTo>
                <a:cubicBezTo>
                  <a:pt x="375" y="121"/>
                  <a:pt x="375" y="121"/>
                  <a:pt x="375" y="121"/>
                </a:cubicBezTo>
                <a:lnTo>
                  <a:pt x="369" y="128"/>
                </a:lnTo>
                <a:close/>
                <a:moveTo>
                  <a:pt x="493" y="127"/>
                </a:moveTo>
                <a:cubicBezTo>
                  <a:pt x="490" y="124"/>
                  <a:pt x="490" y="124"/>
                  <a:pt x="490" y="124"/>
                </a:cubicBezTo>
                <a:cubicBezTo>
                  <a:pt x="486" y="120"/>
                  <a:pt x="483" y="116"/>
                  <a:pt x="482" y="111"/>
                </a:cubicBezTo>
                <a:cubicBezTo>
                  <a:pt x="491" y="108"/>
                  <a:pt x="491" y="108"/>
                  <a:pt x="491" y="108"/>
                </a:cubicBezTo>
                <a:cubicBezTo>
                  <a:pt x="492" y="112"/>
                  <a:pt x="494" y="115"/>
                  <a:pt x="496" y="118"/>
                </a:cubicBezTo>
                <a:cubicBezTo>
                  <a:pt x="499" y="121"/>
                  <a:pt x="499" y="121"/>
                  <a:pt x="499" y="121"/>
                </a:cubicBezTo>
                <a:lnTo>
                  <a:pt x="493" y="127"/>
                </a:lnTo>
                <a:close/>
                <a:moveTo>
                  <a:pt x="558" y="120"/>
                </a:moveTo>
                <a:cubicBezTo>
                  <a:pt x="545" y="107"/>
                  <a:pt x="545" y="107"/>
                  <a:pt x="545" y="107"/>
                </a:cubicBezTo>
                <a:cubicBezTo>
                  <a:pt x="552" y="101"/>
                  <a:pt x="552" y="101"/>
                  <a:pt x="552" y="101"/>
                </a:cubicBezTo>
                <a:cubicBezTo>
                  <a:pt x="564" y="113"/>
                  <a:pt x="564" y="113"/>
                  <a:pt x="564" y="113"/>
                </a:cubicBezTo>
                <a:lnTo>
                  <a:pt x="558" y="120"/>
                </a:lnTo>
                <a:close/>
                <a:moveTo>
                  <a:pt x="264" y="118"/>
                </a:moveTo>
                <a:cubicBezTo>
                  <a:pt x="250" y="107"/>
                  <a:pt x="250" y="107"/>
                  <a:pt x="250" y="107"/>
                </a:cubicBezTo>
                <a:cubicBezTo>
                  <a:pt x="255" y="100"/>
                  <a:pt x="255" y="100"/>
                  <a:pt x="255" y="100"/>
                </a:cubicBezTo>
                <a:cubicBezTo>
                  <a:pt x="269" y="111"/>
                  <a:pt x="269" y="111"/>
                  <a:pt x="269" y="111"/>
                </a:cubicBezTo>
                <a:lnTo>
                  <a:pt x="264" y="118"/>
                </a:lnTo>
                <a:close/>
                <a:moveTo>
                  <a:pt x="347" y="111"/>
                </a:moveTo>
                <a:cubicBezTo>
                  <a:pt x="333" y="100"/>
                  <a:pt x="333" y="100"/>
                  <a:pt x="333" y="100"/>
                </a:cubicBezTo>
                <a:cubicBezTo>
                  <a:pt x="338" y="93"/>
                  <a:pt x="338" y="93"/>
                  <a:pt x="338" y="93"/>
                </a:cubicBezTo>
                <a:cubicBezTo>
                  <a:pt x="352" y="104"/>
                  <a:pt x="352" y="104"/>
                  <a:pt x="352" y="104"/>
                </a:cubicBezTo>
                <a:lnTo>
                  <a:pt x="347" y="111"/>
                </a:lnTo>
                <a:close/>
                <a:moveTo>
                  <a:pt x="241" y="101"/>
                </a:moveTo>
                <a:cubicBezTo>
                  <a:pt x="227" y="90"/>
                  <a:pt x="227" y="90"/>
                  <a:pt x="227" y="90"/>
                </a:cubicBezTo>
                <a:cubicBezTo>
                  <a:pt x="233" y="83"/>
                  <a:pt x="233" y="83"/>
                  <a:pt x="233" y="83"/>
                </a:cubicBezTo>
                <a:cubicBezTo>
                  <a:pt x="247" y="94"/>
                  <a:pt x="247" y="94"/>
                  <a:pt x="247" y="94"/>
                </a:cubicBezTo>
                <a:lnTo>
                  <a:pt x="241" y="101"/>
                </a:lnTo>
                <a:close/>
                <a:moveTo>
                  <a:pt x="538" y="100"/>
                </a:moveTo>
                <a:cubicBezTo>
                  <a:pt x="526" y="88"/>
                  <a:pt x="526" y="88"/>
                  <a:pt x="526" y="88"/>
                </a:cubicBezTo>
                <a:cubicBezTo>
                  <a:pt x="532" y="81"/>
                  <a:pt x="532" y="81"/>
                  <a:pt x="532" y="81"/>
                </a:cubicBezTo>
                <a:cubicBezTo>
                  <a:pt x="544" y="94"/>
                  <a:pt x="544" y="94"/>
                  <a:pt x="544" y="94"/>
                </a:cubicBezTo>
                <a:lnTo>
                  <a:pt x="538" y="100"/>
                </a:lnTo>
                <a:close/>
                <a:moveTo>
                  <a:pt x="490" y="100"/>
                </a:moveTo>
                <a:cubicBezTo>
                  <a:pt x="481" y="98"/>
                  <a:pt x="481" y="98"/>
                  <a:pt x="481" y="98"/>
                </a:cubicBezTo>
                <a:cubicBezTo>
                  <a:pt x="482" y="92"/>
                  <a:pt x="485" y="86"/>
                  <a:pt x="490" y="81"/>
                </a:cubicBezTo>
                <a:cubicBezTo>
                  <a:pt x="490" y="81"/>
                  <a:pt x="490" y="81"/>
                  <a:pt x="491" y="81"/>
                </a:cubicBezTo>
                <a:cubicBezTo>
                  <a:pt x="497" y="87"/>
                  <a:pt x="497" y="87"/>
                  <a:pt x="497" y="87"/>
                </a:cubicBezTo>
                <a:cubicBezTo>
                  <a:pt x="497" y="87"/>
                  <a:pt x="496" y="88"/>
                  <a:pt x="496" y="88"/>
                </a:cubicBezTo>
                <a:cubicBezTo>
                  <a:pt x="493" y="91"/>
                  <a:pt x="491" y="95"/>
                  <a:pt x="490" y="100"/>
                </a:cubicBezTo>
                <a:close/>
                <a:moveTo>
                  <a:pt x="325" y="94"/>
                </a:moveTo>
                <a:cubicBezTo>
                  <a:pt x="311" y="83"/>
                  <a:pt x="311" y="83"/>
                  <a:pt x="311" y="83"/>
                </a:cubicBezTo>
                <a:cubicBezTo>
                  <a:pt x="316" y="76"/>
                  <a:pt x="316" y="76"/>
                  <a:pt x="316" y="76"/>
                </a:cubicBezTo>
                <a:cubicBezTo>
                  <a:pt x="330" y="87"/>
                  <a:pt x="330" y="87"/>
                  <a:pt x="330" y="87"/>
                </a:cubicBezTo>
                <a:lnTo>
                  <a:pt x="325" y="94"/>
                </a:lnTo>
                <a:close/>
                <a:moveTo>
                  <a:pt x="219" y="84"/>
                </a:moveTo>
                <a:cubicBezTo>
                  <a:pt x="205" y="73"/>
                  <a:pt x="205" y="73"/>
                  <a:pt x="205" y="73"/>
                </a:cubicBezTo>
                <a:cubicBezTo>
                  <a:pt x="210" y="66"/>
                  <a:pt x="210" y="66"/>
                  <a:pt x="210" y="66"/>
                </a:cubicBezTo>
                <a:cubicBezTo>
                  <a:pt x="224" y="77"/>
                  <a:pt x="224" y="77"/>
                  <a:pt x="224" y="77"/>
                </a:cubicBezTo>
                <a:lnTo>
                  <a:pt x="219" y="84"/>
                </a:lnTo>
                <a:close/>
                <a:moveTo>
                  <a:pt x="518" y="83"/>
                </a:moveTo>
                <a:cubicBezTo>
                  <a:pt x="514" y="81"/>
                  <a:pt x="509" y="81"/>
                  <a:pt x="504" y="83"/>
                </a:cubicBezTo>
                <a:cubicBezTo>
                  <a:pt x="501" y="74"/>
                  <a:pt x="501" y="74"/>
                  <a:pt x="501" y="74"/>
                </a:cubicBezTo>
                <a:cubicBezTo>
                  <a:pt x="508" y="72"/>
                  <a:pt x="515" y="72"/>
                  <a:pt x="521" y="75"/>
                </a:cubicBezTo>
                <a:lnTo>
                  <a:pt x="518" y="83"/>
                </a:lnTo>
                <a:close/>
                <a:moveTo>
                  <a:pt x="302" y="77"/>
                </a:moveTo>
                <a:cubicBezTo>
                  <a:pt x="288" y="66"/>
                  <a:pt x="288" y="66"/>
                  <a:pt x="288" y="66"/>
                </a:cubicBezTo>
                <a:cubicBezTo>
                  <a:pt x="294" y="59"/>
                  <a:pt x="294" y="59"/>
                  <a:pt x="294" y="59"/>
                </a:cubicBezTo>
                <a:cubicBezTo>
                  <a:pt x="308" y="70"/>
                  <a:pt x="308" y="70"/>
                  <a:pt x="308" y="70"/>
                </a:cubicBezTo>
                <a:lnTo>
                  <a:pt x="302" y="77"/>
                </a:lnTo>
                <a:close/>
                <a:moveTo>
                  <a:pt x="197" y="67"/>
                </a:moveTo>
                <a:cubicBezTo>
                  <a:pt x="193" y="64"/>
                  <a:pt x="193" y="64"/>
                  <a:pt x="193" y="64"/>
                </a:cubicBezTo>
                <a:cubicBezTo>
                  <a:pt x="183" y="64"/>
                  <a:pt x="183" y="64"/>
                  <a:pt x="183" y="64"/>
                </a:cubicBezTo>
                <a:cubicBezTo>
                  <a:pt x="183" y="55"/>
                  <a:pt x="183" y="55"/>
                  <a:pt x="183" y="55"/>
                </a:cubicBezTo>
                <a:cubicBezTo>
                  <a:pt x="196" y="55"/>
                  <a:pt x="196" y="55"/>
                  <a:pt x="196" y="55"/>
                </a:cubicBezTo>
                <a:cubicBezTo>
                  <a:pt x="202" y="60"/>
                  <a:pt x="202" y="60"/>
                  <a:pt x="202" y="60"/>
                </a:cubicBezTo>
                <a:lnTo>
                  <a:pt x="197" y="67"/>
                </a:lnTo>
                <a:close/>
                <a:moveTo>
                  <a:pt x="172" y="64"/>
                </a:moveTo>
                <a:cubicBezTo>
                  <a:pt x="155" y="64"/>
                  <a:pt x="155" y="64"/>
                  <a:pt x="155" y="64"/>
                </a:cubicBezTo>
                <a:cubicBezTo>
                  <a:pt x="155" y="55"/>
                  <a:pt x="155" y="55"/>
                  <a:pt x="155" y="55"/>
                </a:cubicBezTo>
                <a:cubicBezTo>
                  <a:pt x="172" y="55"/>
                  <a:pt x="172" y="55"/>
                  <a:pt x="172" y="55"/>
                </a:cubicBezTo>
                <a:lnTo>
                  <a:pt x="172" y="64"/>
                </a:lnTo>
                <a:close/>
                <a:moveTo>
                  <a:pt x="144" y="64"/>
                </a:moveTo>
                <a:cubicBezTo>
                  <a:pt x="127" y="64"/>
                  <a:pt x="127" y="64"/>
                  <a:pt x="127" y="64"/>
                </a:cubicBezTo>
                <a:cubicBezTo>
                  <a:pt x="127" y="55"/>
                  <a:pt x="127" y="55"/>
                  <a:pt x="127" y="55"/>
                </a:cubicBezTo>
                <a:cubicBezTo>
                  <a:pt x="144" y="55"/>
                  <a:pt x="144" y="55"/>
                  <a:pt x="144" y="55"/>
                </a:cubicBezTo>
                <a:lnTo>
                  <a:pt x="144" y="64"/>
                </a:lnTo>
                <a:close/>
                <a:moveTo>
                  <a:pt x="116" y="64"/>
                </a:moveTo>
                <a:cubicBezTo>
                  <a:pt x="99" y="64"/>
                  <a:pt x="99" y="64"/>
                  <a:pt x="99" y="64"/>
                </a:cubicBezTo>
                <a:cubicBezTo>
                  <a:pt x="99" y="55"/>
                  <a:pt x="99" y="55"/>
                  <a:pt x="99" y="55"/>
                </a:cubicBezTo>
                <a:cubicBezTo>
                  <a:pt x="116" y="55"/>
                  <a:pt x="116" y="55"/>
                  <a:pt x="116" y="55"/>
                </a:cubicBezTo>
                <a:lnTo>
                  <a:pt x="116" y="64"/>
                </a:lnTo>
                <a:close/>
                <a:moveTo>
                  <a:pt x="88" y="64"/>
                </a:moveTo>
                <a:cubicBezTo>
                  <a:pt x="71" y="64"/>
                  <a:pt x="71" y="64"/>
                  <a:pt x="71" y="64"/>
                </a:cubicBezTo>
                <a:cubicBezTo>
                  <a:pt x="71" y="55"/>
                  <a:pt x="71" y="55"/>
                  <a:pt x="71" y="55"/>
                </a:cubicBezTo>
                <a:cubicBezTo>
                  <a:pt x="88" y="55"/>
                  <a:pt x="88" y="55"/>
                  <a:pt x="88" y="55"/>
                </a:cubicBezTo>
                <a:lnTo>
                  <a:pt x="88" y="64"/>
                </a:lnTo>
                <a:close/>
                <a:moveTo>
                  <a:pt x="60" y="64"/>
                </a:moveTo>
                <a:cubicBezTo>
                  <a:pt x="42" y="64"/>
                  <a:pt x="42" y="64"/>
                  <a:pt x="42" y="64"/>
                </a:cubicBezTo>
                <a:cubicBezTo>
                  <a:pt x="42" y="55"/>
                  <a:pt x="42" y="55"/>
                  <a:pt x="42" y="55"/>
                </a:cubicBezTo>
                <a:cubicBezTo>
                  <a:pt x="60" y="55"/>
                  <a:pt x="60" y="55"/>
                  <a:pt x="60" y="55"/>
                </a:cubicBezTo>
                <a:lnTo>
                  <a:pt x="60" y="64"/>
                </a:lnTo>
                <a:close/>
                <a:moveTo>
                  <a:pt x="32" y="64"/>
                </a:moveTo>
                <a:cubicBezTo>
                  <a:pt x="25" y="64"/>
                  <a:pt x="18" y="62"/>
                  <a:pt x="13" y="58"/>
                </a:cubicBezTo>
                <a:cubicBezTo>
                  <a:pt x="18" y="51"/>
                  <a:pt x="18" y="51"/>
                  <a:pt x="18" y="51"/>
                </a:cubicBezTo>
                <a:cubicBezTo>
                  <a:pt x="22" y="54"/>
                  <a:pt x="27" y="55"/>
                  <a:pt x="32" y="55"/>
                </a:cubicBezTo>
                <a:lnTo>
                  <a:pt x="32" y="64"/>
                </a:lnTo>
                <a:close/>
                <a:moveTo>
                  <a:pt x="280" y="60"/>
                </a:moveTo>
                <a:cubicBezTo>
                  <a:pt x="266" y="49"/>
                  <a:pt x="266" y="49"/>
                  <a:pt x="266" y="49"/>
                </a:cubicBezTo>
                <a:cubicBezTo>
                  <a:pt x="272" y="42"/>
                  <a:pt x="272" y="42"/>
                  <a:pt x="272" y="42"/>
                </a:cubicBezTo>
                <a:cubicBezTo>
                  <a:pt x="285" y="53"/>
                  <a:pt x="285" y="53"/>
                  <a:pt x="285" y="53"/>
                </a:cubicBezTo>
                <a:lnTo>
                  <a:pt x="280" y="60"/>
                </a:lnTo>
                <a:close/>
                <a:moveTo>
                  <a:pt x="5" y="49"/>
                </a:moveTo>
                <a:cubicBezTo>
                  <a:pt x="2" y="44"/>
                  <a:pt x="0" y="38"/>
                  <a:pt x="0" y="32"/>
                </a:cubicBezTo>
                <a:cubicBezTo>
                  <a:pt x="0" y="31"/>
                  <a:pt x="0" y="30"/>
                  <a:pt x="0" y="29"/>
                </a:cubicBezTo>
                <a:cubicBezTo>
                  <a:pt x="9" y="30"/>
                  <a:pt x="9" y="30"/>
                  <a:pt x="9" y="30"/>
                </a:cubicBezTo>
                <a:cubicBezTo>
                  <a:pt x="9" y="31"/>
                  <a:pt x="9" y="31"/>
                  <a:pt x="9" y="32"/>
                </a:cubicBezTo>
                <a:cubicBezTo>
                  <a:pt x="9" y="36"/>
                  <a:pt x="10" y="40"/>
                  <a:pt x="12" y="44"/>
                </a:cubicBezTo>
                <a:lnTo>
                  <a:pt x="5" y="49"/>
                </a:lnTo>
                <a:close/>
                <a:moveTo>
                  <a:pt x="258" y="43"/>
                </a:moveTo>
                <a:cubicBezTo>
                  <a:pt x="244" y="32"/>
                  <a:pt x="244" y="32"/>
                  <a:pt x="244" y="32"/>
                </a:cubicBezTo>
                <a:cubicBezTo>
                  <a:pt x="249" y="25"/>
                  <a:pt x="249" y="25"/>
                  <a:pt x="249" y="25"/>
                </a:cubicBezTo>
                <a:cubicBezTo>
                  <a:pt x="263" y="36"/>
                  <a:pt x="263" y="36"/>
                  <a:pt x="263" y="36"/>
                </a:cubicBezTo>
                <a:lnTo>
                  <a:pt x="258" y="43"/>
                </a:lnTo>
                <a:close/>
                <a:moveTo>
                  <a:pt x="235" y="26"/>
                </a:moveTo>
                <a:cubicBezTo>
                  <a:pt x="221" y="15"/>
                  <a:pt x="221" y="15"/>
                  <a:pt x="221" y="15"/>
                </a:cubicBezTo>
                <a:cubicBezTo>
                  <a:pt x="227" y="8"/>
                  <a:pt x="227" y="8"/>
                  <a:pt x="227" y="8"/>
                </a:cubicBezTo>
                <a:cubicBezTo>
                  <a:pt x="241" y="19"/>
                  <a:pt x="241" y="19"/>
                  <a:pt x="241" y="19"/>
                </a:cubicBezTo>
                <a:lnTo>
                  <a:pt x="235" y="26"/>
                </a:lnTo>
                <a:close/>
                <a:moveTo>
                  <a:pt x="11" y="22"/>
                </a:moveTo>
                <a:cubicBezTo>
                  <a:pt x="3" y="18"/>
                  <a:pt x="3" y="18"/>
                  <a:pt x="3" y="18"/>
                </a:cubicBezTo>
                <a:cubicBezTo>
                  <a:pt x="6" y="12"/>
                  <a:pt x="11" y="6"/>
                  <a:pt x="17" y="3"/>
                </a:cubicBezTo>
                <a:cubicBezTo>
                  <a:pt x="22" y="11"/>
                  <a:pt x="22" y="11"/>
                  <a:pt x="22" y="11"/>
                </a:cubicBezTo>
                <a:cubicBezTo>
                  <a:pt x="17" y="14"/>
                  <a:pt x="14" y="17"/>
                  <a:pt x="11" y="22"/>
                </a:cubicBezTo>
                <a:close/>
                <a:moveTo>
                  <a:pt x="214" y="10"/>
                </a:moveTo>
                <a:cubicBezTo>
                  <a:pt x="211" y="9"/>
                  <a:pt x="208" y="9"/>
                  <a:pt x="205" y="9"/>
                </a:cubicBezTo>
                <a:cubicBezTo>
                  <a:pt x="198" y="9"/>
                  <a:pt x="198" y="9"/>
                  <a:pt x="198" y="9"/>
                </a:cubicBezTo>
                <a:cubicBezTo>
                  <a:pt x="198" y="0"/>
                  <a:pt x="198" y="0"/>
                  <a:pt x="198" y="0"/>
                </a:cubicBezTo>
                <a:cubicBezTo>
                  <a:pt x="205" y="0"/>
                  <a:pt x="205" y="0"/>
                  <a:pt x="205" y="0"/>
                </a:cubicBezTo>
                <a:cubicBezTo>
                  <a:pt x="209" y="0"/>
                  <a:pt x="213" y="0"/>
                  <a:pt x="217" y="2"/>
                </a:cubicBezTo>
                <a:lnTo>
                  <a:pt x="214" y="10"/>
                </a:lnTo>
                <a:close/>
                <a:moveTo>
                  <a:pt x="30" y="9"/>
                </a:moveTo>
                <a:cubicBezTo>
                  <a:pt x="29" y="0"/>
                  <a:pt x="29" y="0"/>
                  <a:pt x="29" y="0"/>
                </a:cubicBezTo>
                <a:cubicBezTo>
                  <a:pt x="30" y="0"/>
                  <a:pt x="31" y="0"/>
                  <a:pt x="32" y="0"/>
                </a:cubicBezTo>
                <a:cubicBezTo>
                  <a:pt x="47" y="0"/>
                  <a:pt x="47" y="0"/>
                  <a:pt x="47" y="0"/>
                </a:cubicBezTo>
                <a:cubicBezTo>
                  <a:pt x="47" y="9"/>
                  <a:pt x="47" y="9"/>
                  <a:pt x="47" y="9"/>
                </a:cubicBezTo>
                <a:cubicBezTo>
                  <a:pt x="32" y="9"/>
                  <a:pt x="32" y="9"/>
                  <a:pt x="32" y="9"/>
                </a:cubicBezTo>
                <a:cubicBezTo>
                  <a:pt x="31" y="9"/>
                  <a:pt x="31" y="9"/>
                  <a:pt x="30" y="9"/>
                </a:cubicBezTo>
                <a:close/>
                <a:moveTo>
                  <a:pt x="187" y="9"/>
                </a:moveTo>
                <a:cubicBezTo>
                  <a:pt x="170" y="9"/>
                  <a:pt x="170" y="9"/>
                  <a:pt x="170" y="9"/>
                </a:cubicBezTo>
                <a:cubicBezTo>
                  <a:pt x="170" y="0"/>
                  <a:pt x="170" y="0"/>
                  <a:pt x="170" y="0"/>
                </a:cubicBezTo>
                <a:cubicBezTo>
                  <a:pt x="187" y="0"/>
                  <a:pt x="187" y="0"/>
                  <a:pt x="187" y="0"/>
                </a:cubicBezTo>
                <a:lnTo>
                  <a:pt x="187" y="9"/>
                </a:lnTo>
                <a:close/>
                <a:moveTo>
                  <a:pt x="159" y="9"/>
                </a:moveTo>
                <a:cubicBezTo>
                  <a:pt x="142" y="9"/>
                  <a:pt x="142" y="9"/>
                  <a:pt x="142" y="9"/>
                </a:cubicBezTo>
                <a:cubicBezTo>
                  <a:pt x="142" y="0"/>
                  <a:pt x="142" y="0"/>
                  <a:pt x="142" y="0"/>
                </a:cubicBezTo>
                <a:cubicBezTo>
                  <a:pt x="159" y="0"/>
                  <a:pt x="159" y="0"/>
                  <a:pt x="159" y="0"/>
                </a:cubicBezTo>
                <a:lnTo>
                  <a:pt x="159" y="9"/>
                </a:lnTo>
                <a:close/>
                <a:moveTo>
                  <a:pt x="131" y="9"/>
                </a:moveTo>
                <a:cubicBezTo>
                  <a:pt x="114" y="9"/>
                  <a:pt x="114" y="9"/>
                  <a:pt x="114" y="9"/>
                </a:cubicBezTo>
                <a:cubicBezTo>
                  <a:pt x="114" y="0"/>
                  <a:pt x="114" y="0"/>
                  <a:pt x="114" y="0"/>
                </a:cubicBezTo>
                <a:cubicBezTo>
                  <a:pt x="131" y="0"/>
                  <a:pt x="131" y="0"/>
                  <a:pt x="131" y="0"/>
                </a:cubicBezTo>
                <a:lnTo>
                  <a:pt x="131" y="9"/>
                </a:lnTo>
                <a:close/>
                <a:moveTo>
                  <a:pt x="103" y="9"/>
                </a:moveTo>
                <a:cubicBezTo>
                  <a:pt x="86" y="9"/>
                  <a:pt x="86" y="9"/>
                  <a:pt x="86" y="9"/>
                </a:cubicBezTo>
                <a:cubicBezTo>
                  <a:pt x="86" y="0"/>
                  <a:pt x="86" y="0"/>
                  <a:pt x="86" y="0"/>
                </a:cubicBezTo>
                <a:cubicBezTo>
                  <a:pt x="103" y="0"/>
                  <a:pt x="103" y="0"/>
                  <a:pt x="103" y="0"/>
                </a:cubicBezTo>
                <a:lnTo>
                  <a:pt x="103" y="9"/>
                </a:lnTo>
                <a:close/>
                <a:moveTo>
                  <a:pt x="75" y="9"/>
                </a:moveTo>
                <a:cubicBezTo>
                  <a:pt x="58" y="9"/>
                  <a:pt x="58" y="9"/>
                  <a:pt x="58" y="9"/>
                </a:cubicBezTo>
                <a:cubicBezTo>
                  <a:pt x="58" y="0"/>
                  <a:pt x="58" y="0"/>
                  <a:pt x="58" y="0"/>
                </a:cubicBezTo>
                <a:cubicBezTo>
                  <a:pt x="75" y="0"/>
                  <a:pt x="75" y="0"/>
                  <a:pt x="75" y="0"/>
                </a:cubicBezTo>
                <a:lnTo>
                  <a:pt x="7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p>
        </p:txBody>
      </p:sp>
      <p:grpSp>
        <p:nvGrpSpPr>
          <p:cNvPr id="28" name="Group 27"/>
          <p:cNvGrpSpPr>
            <a:grpSpLocks noChangeAspect="1"/>
          </p:cNvGrpSpPr>
          <p:nvPr userDrawn="1"/>
        </p:nvGrpSpPr>
        <p:grpSpPr>
          <a:xfrm>
            <a:off x="283479" y="6485653"/>
            <a:ext cx="1027805" cy="224146"/>
            <a:chOff x="187326" y="5085556"/>
            <a:chExt cx="8393112" cy="1830388"/>
          </a:xfrm>
          <a:solidFill>
            <a:schemeClr val="bg1"/>
          </a:solidFill>
        </p:grpSpPr>
        <p:sp>
          <p:nvSpPr>
            <p:cNvPr id="29"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5882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16795" y="1931779"/>
            <a:ext cx="8572500" cy="1375761"/>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itle Placeholder 1"/>
          <p:cNvSpPr>
            <a:spLocks noGrp="1"/>
          </p:cNvSpPr>
          <p:nvPr>
            <p:ph type="title"/>
          </p:nvPr>
        </p:nvSpPr>
        <p:spPr>
          <a:xfrm>
            <a:off x="212655" y="740540"/>
            <a:ext cx="8574733" cy="4847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a:t>Click to edit Master title style</a:t>
            </a:r>
            <a:endParaRPr lang="en-US" dirty="0"/>
          </a:p>
        </p:txBody>
      </p:sp>
      <p:sp>
        <p:nvSpPr>
          <p:cNvPr id="13" name="Text Placeholder 2"/>
          <p:cNvSpPr>
            <a:spLocks noGrp="1"/>
          </p:cNvSpPr>
          <p:nvPr>
            <p:ph type="body" idx="13"/>
          </p:nvPr>
        </p:nvSpPr>
        <p:spPr>
          <a:xfrm>
            <a:off x="212655" y="1426466"/>
            <a:ext cx="8574733" cy="350865"/>
          </a:xfrm>
        </p:spPr>
        <p:txBody>
          <a:bodyPr tIns="0" bIns="0" anchor="t"/>
          <a:lstStyle>
            <a:lvl1pPr marL="0" indent="0" algn="l" defTabSz="914400" rtl="0" eaLnBrk="1" latinLnBrk="0" hangingPunct="1">
              <a:lnSpc>
                <a:spcPct val="95000"/>
              </a:lnSpc>
              <a:spcBef>
                <a:spcPct val="20000"/>
              </a:spcBef>
              <a:buFontTx/>
              <a:buNone/>
              <a:defRPr lang="en-US" sz="2400" b="0" kern="1200" dirty="0" smtClean="0">
                <a:solidFill>
                  <a:schemeClr val="bg2"/>
                </a:solidFill>
                <a:latin typeface="Qualcomm Office Regular" pitchFamily="34" charset="0"/>
                <a:ea typeface="+mn-ea"/>
                <a:cs typeface="Arial" pitchFamily="34" charset="0"/>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cxnSp>
        <p:nvCxnSpPr>
          <p:cNvPr id="14" name="Straight Connector 13"/>
          <p:cNvCxnSpPr/>
          <p:nvPr userDrawn="1"/>
        </p:nvCxnSpPr>
        <p:spPr>
          <a:xfrm>
            <a:off x="277773" y="504825"/>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40" name="Group 39"/>
          <p:cNvGrpSpPr>
            <a:grpSpLocks noChangeAspect="1"/>
          </p:cNvGrpSpPr>
          <p:nvPr userDrawn="1"/>
        </p:nvGrpSpPr>
        <p:grpSpPr>
          <a:xfrm>
            <a:off x="7716645" y="6546300"/>
            <a:ext cx="721158" cy="157272"/>
            <a:chOff x="187326" y="5085556"/>
            <a:chExt cx="8393112" cy="1830388"/>
          </a:xfrm>
          <a:solidFill>
            <a:schemeClr val="bg1">
              <a:lumMod val="75000"/>
            </a:schemeClr>
          </a:solidFill>
        </p:grpSpPr>
        <p:sp>
          <p:nvSpPr>
            <p:cNvPr id="41"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42"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43"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44"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45"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46"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47"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48"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grpSp>
      <p:sp>
        <p:nvSpPr>
          <p:cNvPr id="4" name="TextBox 3"/>
          <p:cNvSpPr txBox="1"/>
          <p:nvPr userDrawn="1"/>
        </p:nvSpPr>
        <p:spPr>
          <a:xfrm>
            <a:off x="217485" y="6477716"/>
            <a:ext cx="1946750" cy="230832"/>
          </a:xfrm>
          <a:prstGeom prst="rect">
            <a:avLst/>
          </a:prstGeom>
          <a:noFill/>
        </p:spPr>
        <p:txBody>
          <a:bodyPr wrap="square" rtlCol="0">
            <a:spAutoFit/>
          </a:bodyPr>
          <a:lstStyle/>
          <a:p>
            <a:pPr marL="0" marR="0" indent="0" algn="l" defTabSz="685800" rtl="0" eaLnBrk="1" fontAlgn="auto" latinLnBrk="0" hangingPunct="1">
              <a:lnSpc>
                <a:spcPct val="90000"/>
              </a:lnSpc>
              <a:spcBef>
                <a:spcPts val="0"/>
              </a:spcBef>
              <a:spcAft>
                <a:spcPts val="300"/>
              </a:spcAft>
              <a:buClrTx/>
              <a:buSzTx/>
              <a:buFontTx/>
              <a:buNone/>
              <a:tabLst/>
              <a:defRPr/>
            </a:pPr>
            <a:fld id="{AB307C75-CA2F-4BA6-858A-60F533452F31}" type="datetimeFigureOut">
              <a:rPr lang="en-US" sz="1000" kern="1200" smtClean="0">
                <a:solidFill>
                  <a:schemeClr val="bg1">
                    <a:lumMod val="75000"/>
                  </a:schemeClr>
                </a:solidFill>
                <a:latin typeface="+mn-lt"/>
                <a:ea typeface="+mn-ea"/>
                <a:cs typeface="+mn-cs"/>
              </a:rPr>
              <a:pPr marL="0" marR="0" indent="0" algn="l" defTabSz="685800" rtl="0" eaLnBrk="1" fontAlgn="auto" latinLnBrk="0" hangingPunct="1">
                <a:lnSpc>
                  <a:spcPct val="90000"/>
                </a:lnSpc>
                <a:spcBef>
                  <a:spcPts val="0"/>
                </a:spcBef>
                <a:spcAft>
                  <a:spcPts val="300"/>
                </a:spcAft>
                <a:buClrTx/>
                <a:buSzTx/>
                <a:buFontTx/>
                <a:buNone/>
                <a:tabLst/>
                <a:defRPr/>
              </a:pPr>
              <a:t>5/25/2017</a:t>
            </a:fld>
            <a:endParaRPr lang="en-US" sz="1000" kern="1200" dirty="0">
              <a:solidFill>
                <a:schemeClr val="bg1">
                  <a:lumMod val="75000"/>
                </a:schemeClr>
              </a:solidFill>
              <a:latin typeface="+mn-lt"/>
              <a:ea typeface="+mn-ea"/>
              <a:cs typeface="+mn-cs"/>
            </a:endParaRPr>
          </a:p>
        </p:txBody>
      </p:sp>
      <p:sp>
        <p:nvSpPr>
          <p:cNvPr id="49" name="TextBox 48"/>
          <p:cNvSpPr txBox="1"/>
          <p:nvPr userDrawn="1"/>
        </p:nvSpPr>
        <p:spPr>
          <a:xfrm>
            <a:off x="3221753" y="6477716"/>
            <a:ext cx="2700495" cy="230832"/>
          </a:xfrm>
          <a:prstGeom prst="rect">
            <a:avLst/>
          </a:prstGeom>
          <a:noFill/>
        </p:spPr>
        <p:txBody>
          <a:bodyPr wrap="square" rtlCol="0">
            <a:spAutoFit/>
          </a:bodyPr>
          <a:lstStyle/>
          <a:p>
            <a:pPr marL="0" marR="0" indent="0" algn="ctr" defTabSz="685800" rtl="0" eaLnBrk="1" fontAlgn="auto" latinLnBrk="0" hangingPunct="1">
              <a:lnSpc>
                <a:spcPct val="90000"/>
              </a:lnSpc>
              <a:spcBef>
                <a:spcPts val="0"/>
              </a:spcBef>
              <a:spcAft>
                <a:spcPts val="300"/>
              </a:spcAft>
              <a:buClrTx/>
              <a:buSzTx/>
              <a:buFontTx/>
              <a:buNone/>
              <a:tabLst/>
              <a:defRPr/>
            </a:pPr>
            <a:r>
              <a:rPr lang="en-US" sz="1000" kern="1200" dirty="0">
                <a:solidFill>
                  <a:schemeClr val="bg1">
                    <a:lumMod val="75000"/>
                  </a:schemeClr>
                </a:solidFill>
                <a:latin typeface="+mn-lt"/>
                <a:ea typeface="+mn-ea"/>
                <a:cs typeface="+mn-cs"/>
              </a:rPr>
              <a:t>Qualcomm Confidential and Proprietary</a:t>
            </a:r>
          </a:p>
        </p:txBody>
      </p:sp>
    </p:spTree>
    <p:extLst>
      <p:ext uri="{BB962C8B-B14F-4D97-AF65-F5344CB8AC3E}">
        <p14:creationId xmlns:p14="http://schemas.microsoft.com/office/powerpoint/2010/main" val="1587987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_No Sub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16795" y="1426466"/>
            <a:ext cx="8572500" cy="273921"/>
          </a:xfrm>
        </p:spPr>
        <p:txBody>
          <a:bodyPr/>
          <a:lstStyle>
            <a:lvl1pPr marL="0" indent="0">
              <a:buFont typeface="Arial" pitchFamily="34" charset="0"/>
              <a:buNone/>
              <a:defRPr sz="1400"/>
            </a:lvl1pPr>
            <a:lvl2pPr marL="300038" indent="0">
              <a:buNone/>
              <a:defRPr/>
            </a:lvl2pPr>
            <a:lvl3pPr marL="514350" indent="0">
              <a:buNone/>
              <a:defRPr/>
            </a:lvl3pPr>
            <a:lvl4pPr marL="728663" indent="0">
              <a:buNone/>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a:t>Click to edit Master text styles</a:t>
            </a:r>
          </a:p>
        </p:txBody>
      </p:sp>
      <p:sp>
        <p:nvSpPr>
          <p:cNvPr id="12" name="Title Placeholder 1"/>
          <p:cNvSpPr>
            <a:spLocks noGrp="1"/>
          </p:cNvSpPr>
          <p:nvPr>
            <p:ph type="title"/>
          </p:nvPr>
        </p:nvSpPr>
        <p:spPr>
          <a:xfrm>
            <a:off x="212655" y="740540"/>
            <a:ext cx="8574733" cy="4847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a:t>Click to edit Master title style</a:t>
            </a:r>
            <a:endParaRPr lang="en-US" dirty="0"/>
          </a:p>
        </p:txBody>
      </p:sp>
      <p:cxnSp>
        <p:nvCxnSpPr>
          <p:cNvPr id="14" name="Straight Connector 13"/>
          <p:cNvCxnSpPr/>
          <p:nvPr userDrawn="1"/>
        </p:nvCxnSpPr>
        <p:spPr>
          <a:xfrm>
            <a:off x="277773" y="504825"/>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52" name="Group 51"/>
          <p:cNvGrpSpPr>
            <a:grpSpLocks noChangeAspect="1"/>
          </p:cNvGrpSpPr>
          <p:nvPr userDrawn="1"/>
        </p:nvGrpSpPr>
        <p:grpSpPr>
          <a:xfrm>
            <a:off x="7716645" y="6546300"/>
            <a:ext cx="721158" cy="157272"/>
            <a:chOff x="187326" y="5085556"/>
            <a:chExt cx="8393112" cy="1830388"/>
          </a:xfrm>
          <a:solidFill>
            <a:schemeClr val="bg1">
              <a:lumMod val="75000"/>
            </a:schemeClr>
          </a:solidFill>
        </p:grpSpPr>
        <p:sp>
          <p:nvSpPr>
            <p:cNvPr id="53"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54"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5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5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5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5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5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6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grpSp>
      <p:sp>
        <p:nvSpPr>
          <p:cNvPr id="61" name="TextBox 60"/>
          <p:cNvSpPr txBox="1"/>
          <p:nvPr userDrawn="1"/>
        </p:nvSpPr>
        <p:spPr>
          <a:xfrm>
            <a:off x="217485" y="6477716"/>
            <a:ext cx="1946750" cy="230832"/>
          </a:xfrm>
          <a:prstGeom prst="rect">
            <a:avLst/>
          </a:prstGeom>
          <a:noFill/>
        </p:spPr>
        <p:txBody>
          <a:bodyPr wrap="square" rtlCol="0">
            <a:spAutoFit/>
          </a:bodyPr>
          <a:lstStyle/>
          <a:p>
            <a:pPr marL="0" marR="0" indent="0" algn="l" defTabSz="685800" rtl="0" eaLnBrk="1" fontAlgn="auto" latinLnBrk="0" hangingPunct="1">
              <a:lnSpc>
                <a:spcPct val="90000"/>
              </a:lnSpc>
              <a:spcBef>
                <a:spcPts val="0"/>
              </a:spcBef>
              <a:spcAft>
                <a:spcPts val="300"/>
              </a:spcAft>
              <a:buClrTx/>
              <a:buSzTx/>
              <a:buFontTx/>
              <a:buNone/>
              <a:tabLst/>
              <a:defRPr/>
            </a:pPr>
            <a:fld id="{AB307C75-CA2F-4BA6-858A-60F533452F31}" type="datetimeFigureOut">
              <a:rPr lang="en-US" sz="1000" kern="1200" smtClean="0">
                <a:solidFill>
                  <a:schemeClr val="bg1">
                    <a:lumMod val="75000"/>
                  </a:schemeClr>
                </a:solidFill>
                <a:latin typeface="+mn-lt"/>
                <a:ea typeface="+mn-ea"/>
                <a:cs typeface="+mn-cs"/>
              </a:rPr>
              <a:pPr marL="0" marR="0" indent="0" algn="l" defTabSz="685800" rtl="0" eaLnBrk="1" fontAlgn="auto" latinLnBrk="0" hangingPunct="1">
                <a:lnSpc>
                  <a:spcPct val="90000"/>
                </a:lnSpc>
                <a:spcBef>
                  <a:spcPts val="0"/>
                </a:spcBef>
                <a:spcAft>
                  <a:spcPts val="300"/>
                </a:spcAft>
                <a:buClrTx/>
                <a:buSzTx/>
                <a:buFontTx/>
                <a:buNone/>
                <a:tabLst/>
                <a:defRPr/>
              </a:pPr>
              <a:t>5/25/2017</a:t>
            </a:fld>
            <a:endParaRPr lang="en-US" sz="1000" kern="1200" dirty="0">
              <a:solidFill>
                <a:schemeClr val="bg1">
                  <a:lumMod val="75000"/>
                </a:schemeClr>
              </a:solidFill>
              <a:latin typeface="+mn-lt"/>
              <a:ea typeface="+mn-ea"/>
              <a:cs typeface="+mn-cs"/>
            </a:endParaRPr>
          </a:p>
        </p:txBody>
      </p:sp>
      <p:sp>
        <p:nvSpPr>
          <p:cNvPr id="62" name="TextBox 61"/>
          <p:cNvSpPr txBox="1"/>
          <p:nvPr userDrawn="1"/>
        </p:nvSpPr>
        <p:spPr>
          <a:xfrm>
            <a:off x="3221753" y="6477716"/>
            <a:ext cx="2700495" cy="230832"/>
          </a:xfrm>
          <a:prstGeom prst="rect">
            <a:avLst/>
          </a:prstGeom>
          <a:noFill/>
        </p:spPr>
        <p:txBody>
          <a:bodyPr wrap="square" rtlCol="0">
            <a:spAutoFit/>
          </a:bodyPr>
          <a:lstStyle/>
          <a:p>
            <a:pPr marL="0" marR="0" indent="0" algn="ctr" defTabSz="685800" rtl="0" eaLnBrk="1" fontAlgn="auto" latinLnBrk="0" hangingPunct="1">
              <a:lnSpc>
                <a:spcPct val="90000"/>
              </a:lnSpc>
              <a:spcBef>
                <a:spcPts val="0"/>
              </a:spcBef>
              <a:spcAft>
                <a:spcPts val="300"/>
              </a:spcAft>
              <a:buClrTx/>
              <a:buSzTx/>
              <a:buFontTx/>
              <a:buNone/>
              <a:tabLst/>
              <a:defRPr/>
            </a:pPr>
            <a:r>
              <a:rPr lang="en-US" sz="1000" kern="1200" dirty="0">
                <a:solidFill>
                  <a:schemeClr val="bg1">
                    <a:lumMod val="75000"/>
                  </a:schemeClr>
                </a:solidFill>
                <a:latin typeface="+mn-lt"/>
                <a:ea typeface="+mn-ea"/>
                <a:cs typeface="+mn-cs"/>
              </a:rPr>
              <a:t>Qualcomm Confidential and Proprietary</a:t>
            </a:r>
          </a:p>
        </p:txBody>
      </p:sp>
    </p:spTree>
    <p:extLst>
      <p:ext uri="{BB962C8B-B14F-4D97-AF65-F5344CB8AC3E}">
        <p14:creationId xmlns:p14="http://schemas.microsoft.com/office/powerpoint/2010/main" val="155815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hank you Qualcomm">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cxnSp>
        <p:nvCxnSpPr>
          <p:cNvPr id="17" name="Straight Connector 16"/>
          <p:cNvCxnSpPr/>
          <p:nvPr userDrawn="1"/>
        </p:nvCxnSpPr>
        <p:spPr>
          <a:xfrm>
            <a:off x="281253" y="502920"/>
            <a:ext cx="8574733"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50" name="Rectangle 4"/>
          <p:cNvSpPr/>
          <p:nvPr userDrawn="1"/>
        </p:nvSpPr>
        <p:spPr bwMode="gray">
          <a:xfrm>
            <a:off x="37588" y="6544615"/>
            <a:ext cx="4165855" cy="237337"/>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9" name="balloon"/>
          <p:cNvGrpSpPr/>
          <p:nvPr userDrawn="1"/>
        </p:nvGrpSpPr>
        <p:grpSpPr bwMode="black">
          <a:xfrm>
            <a:off x="7602604" y="4667789"/>
            <a:ext cx="410765" cy="826294"/>
            <a:chOff x="9654651" y="4161470"/>
            <a:chExt cx="547687" cy="1101725"/>
          </a:xfrm>
        </p:grpSpPr>
        <p:sp>
          <p:nvSpPr>
            <p:cNvPr id="60"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Freeform 17"/>
          <p:cNvSpPr>
            <a:spLocks noEditPoints="1"/>
          </p:cNvSpPr>
          <p:nvPr userDrawn="1"/>
        </p:nvSpPr>
        <p:spPr bwMode="black">
          <a:xfrm>
            <a:off x="8081235" y="4584121"/>
            <a:ext cx="564356" cy="379809"/>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dirty="0"/>
          </a:p>
        </p:txBody>
      </p:sp>
      <p:grpSp>
        <p:nvGrpSpPr>
          <p:cNvPr id="66" name="sun"/>
          <p:cNvGrpSpPr/>
          <p:nvPr userDrawn="1"/>
        </p:nvGrpSpPr>
        <p:grpSpPr bwMode="black">
          <a:xfrm>
            <a:off x="8170532" y="4210264"/>
            <a:ext cx="264319" cy="261938"/>
            <a:chOff x="6678613" y="2182813"/>
            <a:chExt cx="352425" cy="349250"/>
          </a:xfrm>
          <a:solidFill>
            <a:schemeClr val="accent5"/>
          </a:solidFill>
        </p:grpSpPr>
        <p:sp>
          <p:nvSpPr>
            <p:cNvPr id="67"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p:cNvGrpSpPr/>
          <p:nvPr userDrawn="1"/>
        </p:nvGrpSpPr>
        <p:grpSpPr bwMode="black">
          <a:xfrm>
            <a:off x="6822744" y="4280512"/>
            <a:ext cx="1215628" cy="632222"/>
            <a:chOff x="8614838" y="3645100"/>
            <a:chExt cx="1620837" cy="842963"/>
          </a:xfrm>
        </p:grpSpPr>
        <p:sp>
          <p:nvSpPr>
            <p:cNvPr id="85"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7" name="compass"/>
          <p:cNvGrpSpPr/>
          <p:nvPr userDrawn="1"/>
        </p:nvGrpSpPr>
        <p:grpSpPr bwMode="black">
          <a:xfrm>
            <a:off x="7440046" y="5434450"/>
            <a:ext cx="739472" cy="739472"/>
            <a:chOff x="7363812" y="1203877"/>
            <a:chExt cx="985962" cy="985962"/>
          </a:xfrm>
        </p:grpSpPr>
        <p:grpSp>
          <p:nvGrpSpPr>
            <p:cNvPr id="88" name="Group 87"/>
            <p:cNvGrpSpPr/>
            <p:nvPr userDrawn="1"/>
          </p:nvGrpSpPr>
          <p:grpSpPr bwMode="black">
            <a:xfrm>
              <a:off x="7388481" y="1278552"/>
              <a:ext cx="936625" cy="836612"/>
              <a:chOff x="9475263" y="5255258"/>
              <a:chExt cx="936625" cy="836612"/>
            </a:xfrm>
          </p:grpSpPr>
          <p:sp>
            <p:nvSpPr>
              <p:cNvPr id="90"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9" name="Rectangle 88"/>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a:endParaRPr lang="en-US" dirty="0"/>
            </a:p>
          </p:txBody>
        </p:sp>
      </p:grpSp>
      <p:grpSp>
        <p:nvGrpSpPr>
          <p:cNvPr id="47" name="Group 46"/>
          <p:cNvGrpSpPr/>
          <p:nvPr userDrawn="1"/>
        </p:nvGrpSpPr>
        <p:grpSpPr>
          <a:xfrm>
            <a:off x="206252" y="2773678"/>
            <a:ext cx="6471598" cy="1942758"/>
            <a:chOff x="237232" y="3659028"/>
            <a:chExt cx="9499785" cy="1942758"/>
          </a:xfrm>
        </p:grpSpPr>
        <p:sp>
          <p:nvSpPr>
            <p:cNvPr id="48" name="TextBox 47"/>
            <p:cNvSpPr txBox="1"/>
            <p:nvPr userDrawn="1"/>
          </p:nvSpPr>
          <p:spPr>
            <a:xfrm>
              <a:off x="389708" y="4266256"/>
              <a:ext cx="9347309" cy="704143"/>
            </a:xfrm>
            <a:prstGeom prst="rect">
              <a:avLst/>
            </a:prstGeom>
            <a:noFill/>
          </p:spPr>
          <p:txBody>
            <a:bodyPr wrap="square" lIns="0" bIns="0" rtlCol="0" anchor="b" anchorCtr="0">
              <a:noAutofit/>
            </a:bodyPr>
            <a:lstStyle/>
            <a:p>
              <a:pPr marL="0" marR="0" lvl="1" indent="0" algn="l" defTabSz="914400" rtl="0" eaLnBrk="1" fontAlgn="auto" latinLnBrk="0" hangingPunct="1">
                <a:lnSpc>
                  <a:spcPct val="90000"/>
                </a:lnSpc>
                <a:spcBef>
                  <a:spcPts val="0"/>
                </a:spcBef>
                <a:spcAft>
                  <a:spcPts val="0"/>
                </a:spcAft>
                <a:buClr>
                  <a:schemeClr val="accent1"/>
                </a:buClr>
                <a:buSzPct val="110000"/>
                <a:buFontTx/>
                <a:buNone/>
                <a:tabLst/>
                <a:defRPr/>
              </a:pPr>
              <a:r>
                <a:rPr lang="en-US" sz="1000" kern="1200" spc="10" dirty="0">
                  <a:solidFill>
                    <a:schemeClr val="bg1"/>
                  </a:solidFill>
                  <a:latin typeface="Qualcomm Office Regular" pitchFamily="34" charset="0"/>
                  <a:ea typeface="+mn-ea"/>
                  <a:cs typeface="Arial" pitchFamily="34" charset="0"/>
                </a:rPr>
                <a:t>All data and information contained in or disclosed by this document is confidential and proprietary information of Qualcomm Incorporated 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 Qualcomm Incorporated.</a:t>
              </a:r>
            </a:p>
          </p:txBody>
        </p:sp>
        <p:sp>
          <p:nvSpPr>
            <p:cNvPr id="49" name="Subtitle 2"/>
            <p:cNvSpPr txBox="1">
              <a:spLocks/>
            </p:cNvSpPr>
            <p:nvPr userDrawn="1"/>
          </p:nvSpPr>
          <p:spPr bwMode="gray">
            <a:xfrm>
              <a:off x="293001" y="5068386"/>
              <a:ext cx="9434700" cy="53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10" dirty="0">
                  <a:solidFill>
                    <a:schemeClr val="bg1"/>
                  </a:solidFill>
                  <a:latin typeface="Qualcomm Office Regular" pitchFamily="34" charset="0"/>
                </a:rPr>
                <a:t>© 2013 QUALCOMM Incorporated and/or its subsidiaries. All Rights Reserved.</a:t>
              </a:r>
              <a:endParaRPr lang="en-US" sz="1000" spc="8" baseline="0" dirty="0">
                <a:solidFill>
                  <a:schemeClr val="bg1"/>
                </a:solidFill>
                <a:latin typeface="Qualcomm Office Regular" pitchFamily="34" charset="0"/>
              </a:endParaRPr>
            </a:p>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8" baseline="0" dirty="0">
                  <a:solidFill>
                    <a:schemeClr val="bg1"/>
                  </a:solidFill>
                  <a:latin typeface="Qualcomm Office Regular" pitchFamily="34" charset="0"/>
                </a:rPr>
                <a:t>Qualcomm is a trademark of Qualcomm Incorporated, registered in the United States and other countries. </a:t>
              </a:r>
              <a:br>
                <a:rPr lang="en-US" sz="1000" spc="8" baseline="0" dirty="0">
                  <a:solidFill>
                    <a:schemeClr val="bg1"/>
                  </a:solidFill>
                  <a:latin typeface="Qualcomm Office Regular" pitchFamily="34" charset="0"/>
                </a:rPr>
              </a:br>
              <a:r>
                <a:rPr lang="en-US" sz="1000" spc="8" baseline="0" dirty="0">
                  <a:solidFill>
                    <a:schemeClr val="bg1"/>
                  </a:solidFill>
                  <a:latin typeface="Qualcomm Office Regular" pitchFamily="34" charset="0"/>
                </a:rPr>
                <a:t>Other products and brand names may be trademarks or registered trademarks of their respective owners</a:t>
              </a:r>
              <a:endParaRPr lang="en-US" sz="1000" kern="1200" spc="8" baseline="0" dirty="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endParaRPr lang="en-US" sz="1000" b="0" kern="1200" spc="0" baseline="0" dirty="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r>
                <a:rPr lang="en-US" sz="1000" kern="1200" spc="10" dirty="0">
                  <a:solidFill>
                    <a:schemeClr val="bg1"/>
                  </a:solidFill>
                  <a:latin typeface="Qualcomm Office Regular" pitchFamily="34" charset="0"/>
                  <a:ea typeface="+mn-ea"/>
                  <a:cs typeface="Arial" pitchFamily="34" charset="0"/>
                </a:rPr>
                <a:t>References in this presentation to “Qualcomm” may mean Qualcomm Incorporated, Qualcomm Technologies, Inc., and/or other subsidiaries or business units within the Qualcomm corporate structure, as applicable. </a:t>
              </a:r>
            </a:p>
            <a:p>
              <a:pPr marL="0" lvl="1" algn="l">
                <a:lnSpc>
                  <a:spcPct val="95000"/>
                </a:lnSpc>
                <a:spcBef>
                  <a:spcPts val="0"/>
                </a:spcBef>
                <a:defRPr/>
              </a:pPr>
              <a:endParaRPr lang="en-US" sz="1000" spc="10" dirty="0">
                <a:solidFill>
                  <a:schemeClr val="bg1"/>
                </a:solidFill>
                <a:latin typeface="Qualcomm Office Regular" pitchFamily="34" charset="0"/>
              </a:endParaRPr>
            </a:p>
            <a:p>
              <a:pPr marL="0" lvl="1" algn="l">
                <a:lnSpc>
                  <a:spcPct val="95000"/>
                </a:lnSpc>
                <a:spcBef>
                  <a:spcPts val="0"/>
                </a:spcBef>
                <a:defRPr/>
              </a:pPr>
              <a:r>
                <a:rPr lang="en-US" sz="1000" spc="10" dirty="0">
                  <a:solidFill>
                    <a:schemeClr val="bg1"/>
                  </a:solidFill>
                  <a:latin typeface="Qualcomm Office Regular" pitchFamily="34" charset="0"/>
                </a:rPr>
                <a:t>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a:t>
              </a:r>
            </a:p>
            <a:p>
              <a:pPr marL="0" lvl="1" algn="l">
                <a:lnSpc>
                  <a:spcPct val="95000"/>
                </a:lnSpc>
                <a:spcBef>
                  <a:spcPts val="0"/>
                </a:spcBef>
                <a:defRPr/>
              </a:pPr>
              <a:r>
                <a:rPr lang="en-US" sz="1000" spc="10" dirty="0">
                  <a:solidFill>
                    <a:schemeClr val="bg1"/>
                  </a:solidFill>
                  <a:latin typeface="Qualcomm Office Regular" pitchFamily="34" charset="0"/>
                </a:rPr>
                <a:t>including its semiconductor business.</a:t>
              </a:r>
              <a:endParaRPr lang="en-US" sz="1000" b="0" kern="1200" baseline="0" dirty="0">
                <a:solidFill>
                  <a:schemeClr val="bg1"/>
                </a:solidFill>
                <a:latin typeface="Qualcomm Office Regular" pitchFamily="34" charset="0"/>
                <a:ea typeface="+mn-ea"/>
                <a:cs typeface="Arial" pitchFamily="34" charset="0"/>
              </a:endParaRPr>
            </a:p>
          </p:txBody>
        </p:sp>
        <p:sp>
          <p:nvSpPr>
            <p:cNvPr id="94" name="TextBox 93"/>
            <p:cNvSpPr txBox="1"/>
            <p:nvPr userDrawn="1"/>
          </p:nvSpPr>
          <p:spPr>
            <a:xfrm>
              <a:off x="237232" y="3659028"/>
              <a:ext cx="7362908" cy="628634"/>
            </a:xfrm>
            <a:prstGeom prst="rect">
              <a:avLst/>
            </a:prstGeom>
            <a:noFill/>
          </p:spPr>
          <p:txBody>
            <a:bodyPr wrap="square" rtlCol="0">
              <a:spAutoFit/>
            </a:bodyPr>
            <a:lstStyle/>
            <a:p>
              <a:pPr marL="0" algn="l" defTabSz="914400" rtl="0" eaLnBrk="1" latinLnBrk="0" hangingPunct="1">
                <a:lnSpc>
                  <a:spcPct val="85000"/>
                </a:lnSpc>
                <a:spcBef>
                  <a:spcPct val="0"/>
                </a:spcBef>
                <a:buNone/>
              </a:pPr>
              <a:r>
                <a:rPr lang="en-US" sz="4100" kern="1200" baseline="0" dirty="0">
                  <a:solidFill>
                    <a:srgbClr val="FFFFFF"/>
                  </a:solidFill>
                  <a:latin typeface="Qualcomm Office Bold" pitchFamily="34" charset="0"/>
                  <a:ea typeface="+mj-ea"/>
                  <a:cs typeface="Arial" pitchFamily="34" charset="0"/>
                </a:rPr>
                <a:t>Thank you</a:t>
              </a:r>
            </a:p>
          </p:txBody>
        </p:sp>
      </p:grpSp>
      <p:grpSp>
        <p:nvGrpSpPr>
          <p:cNvPr id="56" name="Group 55"/>
          <p:cNvGrpSpPr>
            <a:grpSpLocks noChangeAspect="1"/>
          </p:cNvGrpSpPr>
          <p:nvPr userDrawn="1"/>
        </p:nvGrpSpPr>
        <p:grpSpPr>
          <a:xfrm>
            <a:off x="316470" y="6445898"/>
            <a:ext cx="1027805" cy="224146"/>
            <a:chOff x="187326" y="5085556"/>
            <a:chExt cx="8393112" cy="1830388"/>
          </a:xfrm>
          <a:solidFill>
            <a:schemeClr val="bg1"/>
          </a:solidFill>
        </p:grpSpPr>
        <p:sp>
          <p:nvSpPr>
            <p:cNvPr id="57"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277329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hank you Qualcomm">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cxnSp>
        <p:nvCxnSpPr>
          <p:cNvPr id="17" name="Straight Connector 16"/>
          <p:cNvCxnSpPr/>
          <p:nvPr userDrawn="1"/>
        </p:nvCxnSpPr>
        <p:spPr>
          <a:xfrm>
            <a:off x="281253" y="502920"/>
            <a:ext cx="8574733"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50" name="Rectangle 4"/>
          <p:cNvSpPr/>
          <p:nvPr userDrawn="1"/>
        </p:nvSpPr>
        <p:spPr bwMode="gray">
          <a:xfrm>
            <a:off x="37588" y="6544615"/>
            <a:ext cx="4165855" cy="237337"/>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9" name="balloon"/>
          <p:cNvGrpSpPr/>
          <p:nvPr userDrawn="1"/>
        </p:nvGrpSpPr>
        <p:grpSpPr bwMode="black">
          <a:xfrm>
            <a:off x="7602604" y="4667789"/>
            <a:ext cx="410765" cy="826294"/>
            <a:chOff x="9654651" y="4161470"/>
            <a:chExt cx="547687" cy="1101725"/>
          </a:xfrm>
        </p:grpSpPr>
        <p:sp>
          <p:nvSpPr>
            <p:cNvPr id="60"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Freeform 17"/>
          <p:cNvSpPr>
            <a:spLocks noEditPoints="1"/>
          </p:cNvSpPr>
          <p:nvPr userDrawn="1"/>
        </p:nvSpPr>
        <p:spPr bwMode="black">
          <a:xfrm>
            <a:off x="8081235" y="4584121"/>
            <a:ext cx="564356" cy="379809"/>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dirty="0"/>
          </a:p>
        </p:txBody>
      </p:sp>
      <p:grpSp>
        <p:nvGrpSpPr>
          <p:cNvPr id="66" name="sun"/>
          <p:cNvGrpSpPr/>
          <p:nvPr userDrawn="1"/>
        </p:nvGrpSpPr>
        <p:grpSpPr bwMode="black">
          <a:xfrm>
            <a:off x="8170532" y="4210264"/>
            <a:ext cx="264319" cy="261938"/>
            <a:chOff x="6678613" y="2182813"/>
            <a:chExt cx="352425" cy="349250"/>
          </a:xfrm>
          <a:solidFill>
            <a:schemeClr val="accent5"/>
          </a:solidFill>
        </p:grpSpPr>
        <p:sp>
          <p:nvSpPr>
            <p:cNvPr id="67"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p:cNvGrpSpPr/>
          <p:nvPr userDrawn="1"/>
        </p:nvGrpSpPr>
        <p:grpSpPr bwMode="black">
          <a:xfrm>
            <a:off x="6822744" y="4280512"/>
            <a:ext cx="1215628" cy="632222"/>
            <a:chOff x="8614838" y="3645100"/>
            <a:chExt cx="1620837" cy="842963"/>
          </a:xfrm>
        </p:grpSpPr>
        <p:sp>
          <p:nvSpPr>
            <p:cNvPr id="85"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7" name="compass"/>
          <p:cNvGrpSpPr/>
          <p:nvPr userDrawn="1"/>
        </p:nvGrpSpPr>
        <p:grpSpPr bwMode="black">
          <a:xfrm>
            <a:off x="7440046" y="5434450"/>
            <a:ext cx="739472" cy="739472"/>
            <a:chOff x="7363812" y="1203877"/>
            <a:chExt cx="985962" cy="985962"/>
          </a:xfrm>
        </p:grpSpPr>
        <p:grpSp>
          <p:nvGrpSpPr>
            <p:cNvPr id="88" name="Group 87"/>
            <p:cNvGrpSpPr/>
            <p:nvPr userDrawn="1"/>
          </p:nvGrpSpPr>
          <p:grpSpPr bwMode="black">
            <a:xfrm>
              <a:off x="7388481" y="1278552"/>
              <a:ext cx="936625" cy="836612"/>
              <a:chOff x="9475263" y="5255258"/>
              <a:chExt cx="936625" cy="836612"/>
            </a:xfrm>
          </p:grpSpPr>
          <p:sp>
            <p:nvSpPr>
              <p:cNvPr id="90"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9" name="Rectangle 88"/>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a:endParaRPr lang="en-US" dirty="0"/>
            </a:p>
          </p:txBody>
        </p:sp>
      </p:grpSp>
      <p:grpSp>
        <p:nvGrpSpPr>
          <p:cNvPr id="47" name="Group 46"/>
          <p:cNvGrpSpPr/>
          <p:nvPr userDrawn="1"/>
        </p:nvGrpSpPr>
        <p:grpSpPr>
          <a:xfrm>
            <a:off x="206252" y="2773678"/>
            <a:ext cx="6471599" cy="2077614"/>
            <a:chOff x="237232" y="3659028"/>
            <a:chExt cx="9499786" cy="2077614"/>
          </a:xfrm>
        </p:grpSpPr>
        <p:sp>
          <p:nvSpPr>
            <p:cNvPr id="48" name="TextBox 47"/>
            <p:cNvSpPr txBox="1"/>
            <p:nvPr userDrawn="1"/>
          </p:nvSpPr>
          <p:spPr>
            <a:xfrm>
              <a:off x="389708" y="4401112"/>
              <a:ext cx="9347310" cy="704143"/>
            </a:xfrm>
            <a:prstGeom prst="rect">
              <a:avLst/>
            </a:prstGeom>
            <a:noFill/>
          </p:spPr>
          <p:txBody>
            <a:bodyPr wrap="square" lIns="0" bIns="0" rtlCol="0" anchor="b" anchorCtr="0">
              <a:noAutofit/>
            </a:bodyPr>
            <a:lstStyle/>
            <a:p>
              <a:pPr marL="0" marR="0" lvl="1" indent="0" algn="l" defTabSz="914400" rtl="0" eaLnBrk="1" fontAlgn="auto" latinLnBrk="0" hangingPunct="1">
                <a:lnSpc>
                  <a:spcPct val="90000"/>
                </a:lnSpc>
                <a:spcBef>
                  <a:spcPts val="0"/>
                </a:spcBef>
                <a:spcAft>
                  <a:spcPts val="0"/>
                </a:spcAft>
                <a:buClr>
                  <a:schemeClr val="accent1"/>
                </a:buClr>
                <a:buSzPct val="110000"/>
                <a:buFontTx/>
                <a:buNone/>
                <a:tabLst/>
                <a:defRPr/>
              </a:pPr>
              <a:r>
                <a:rPr lang="en-US" sz="1000" kern="1200" spc="10" dirty="0">
                  <a:solidFill>
                    <a:schemeClr val="bg1"/>
                  </a:solidFill>
                  <a:latin typeface="Qualcomm Office Regular" pitchFamily="34" charset="0"/>
                  <a:ea typeface="+mn-ea"/>
                  <a:cs typeface="Arial" pitchFamily="34" charset="0"/>
                </a:rPr>
                <a:t>All data and information contained in or disclosed by this document is confidential and proprietary information of </a:t>
              </a:r>
              <a:r>
                <a:rPr lang="en-US" sz="1000" kern="1200" spc="8" baseline="0" dirty="0">
                  <a:solidFill>
                    <a:schemeClr val="bg1"/>
                  </a:solidFill>
                  <a:latin typeface="Qualcomm Office Regular" pitchFamily="34" charset="0"/>
                  <a:ea typeface="+mn-ea"/>
                  <a:cs typeface="Arial" pitchFamily="34" charset="0"/>
                </a:rPr>
                <a:t>Qualcomm Technologies, Inc. </a:t>
              </a:r>
              <a:r>
                <a:rPr lang="en-US" sz="1000" kern="1200" spc="10" dirty="0">
                  <a:solidFill>
                    <a:schemeClr val="bg1"/>
                  </a:solidFill>
                  <a:latin typeface="Qualcomm Office Regular" pitchFamily="34" charset="0"/>
                  <a:ea typeface="+mn-ea"/>
                  <a:cs typeface="Arial" pitchFamily="34" charset="0"/>
                </a:rPr>
                <a:t>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a:t>
              </a:r>
              <a:r>
                <a:rPr lang="en-US" sz="1000" kern="1200" spc="10" baseline="0" dirty="0">
                  <a:solidFill>
                    <a:schemeClr val="bg1"/>
                  </a:solidFill>
                  <a:latin typeface="Qualcomm Office Regular" pitchFamily="34" charset="0"/>
                  <a:ea typeface="+mn-ea"/>
                  <a:cs typeface="Arial" pitchFamily="34" charset="0"/>
                </a:rPr>
                <a:t> Qualcomm T</a:t>
              </a:r>
              <a:r>
                <a:rPr lang="en-US" sz="1000" kern="1200" spc="10" dirty="0">
                  <a:solidFill>
                    <a:schemeClr val="bg1"/>
                  </a:solidFill>
                  <a:latin typeface="Qualcomm Office Regular" pitchFamily="34" charset="0"/>
                  <a:ea typeface="+mn-ea"/>
                  <a:cs typeface="Arial" pitchFamily="34" charset="0"/>
                </a:rPr>
                <a:t>echnologies,</a:t>
              </a:r>
              <a:r>
                <a:rPr lang="en-US" sz="1000" kern="1200" spc="10" baseline="0" dirty="0">
                  <a:solidFill>
                    <a:schemeClr val="bg1"/>
                  </a:solidFill>
                  <a:latin typeface="Qualcomm Office Regular" pitchFamily="34" charset="0"/>
                  <a:ea typeface="+mn-ea"/>
                  <a:cs typeface="Arial" pitchFamily="34" charset="0"/>
                </a:rPr>
                <a:t> Inc.</a:t>
              </a:r>
              <a:endParaRPr lang="en-US" sz="1000" kern="1200" spc="10" dirty="0">
                <a:solidFill>
                  <a:schemeClr val="bg1"/>
                </a:solidFill>
                <a:latin typeface="Qualcomm Office Regular" pitchFamily="34" charset="0"/>
                <a:ea typeface="+mn-ea"/>
                <a:cs typeface="Arial" pitchFamily="34" charset="0"/>
              </a:endParaRPr>
            </a:p>
          </p:txBody>
        </p:sp>
        <p:sp>
          <p:nvSpPr>
            <p:cNvPr id="49" name="Subtitle 2"/>
            <p:cNvSpPr txBox="1">
              <a:spLocks/>
            </p:cNvSpPr>
            <p:nvPr userDrawn="1"/>
          </p:nvSpPr>
          <p:spPr bwMode="gray">
            <a:xfrm>
              <a:off x="293001" y="5203242"/>
              <a:ext cx="9434700" cy="53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10" dirty="0">
                  <a:solidFill>
                    <a:schemeClr val="bg1"/>
                  </a:solidFill>
                  <a:latin typeface="Qualcomm Office Regular" pitchFamily="34" charset="0"/>
                </a:rPr>
                <a:t>© 2013 QUALCOMM Incorporated and/or its subsidiaries. All Rights Reserved.</a:t>
              </a:r>
              <a:endParaRPr lang="en-US" sz="1000" spc="8" baseline="0" dirty="0">
                <a:solidFill>
                  <a:schemeClr val="bg1"/>
                </a:solidFill>
                <a:latin typeface="Qualcomm Office Regular" pitchFamily="34" charset="0"/>
              </a:endParaRPr>
            </a:p>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8" baseline="0" dirty="0">
                  <a:solidFill>
                    <a:schemeClr val="bg1"/>
                  </a:solidFill>
                  <a:latin typeface="Qualcomm Office Regular" pitchFamily="34" charset="0"/>
                </a:rPr>
                <a:t>Qualcomm is a trademark of Qualcomm Incorporated, registered in the United States and other countries. </a:t>
              </a:r>
              <a:br>
                <a:rPr lang="en-US" sz="1000" spc="8" baseline="0" dirty="0">
                  <a:solidFill>
                    <a:schemeClr val="bg1"/>
                  </a:solidFill>
                  <a:latin typeface="Qualcomm Office Regular" pitchFamily="34" charset="0"/>
                </a:rPr>
              </a:br>
              <a:r>
                <a:rPr lang="en-US" sz="1000" spc="8" baseline="0" dirty="0">
                  <a:solidFill>
                    <a:schemeClr val="bg1"/>
                  </a:solidFill>
                  <a:latin typeface="Qualcomm Office Regular" pitchFamily="34" charset="0"/>
                </a:rPr>
                <a:t>Other products and brand names may be trademarks or registered trademarks of their respective owners</a:t>
              </a:r>
              <a:endParaRPr lang="en-US" sz="1000" kern="1200" spc="8" baseline="0" dirty="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endParaRPr lang="en-US" sz="1000" b="0" kern="1200" spc="0" baseline="0" dirty="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r>
                <a:rPr lang="en-US" sz="1000" kern="1200" spc="10" dirty="0">
                  <a:solidFill>
                    <a:schemeClr val="bg1"/>
                  </a:solidFill>
                  <a:latin typeface="Qualcomm Office Regular" pitchFamily="34" charset="0"/>
                  <a:ea typeface="+mn-ea"/>
                  <a:cs typeface="Arial" pitchFamily="34" charset="0"/>
                </a:rPr>
                <a:t>References in this presentation to “Qualcomm” may mean Qualcomm Incorporated, Qualcomm Technologies, Inc., and/or other subsidiaries or business units within the Qualcomm corporate structure, as applicable. </a:t>
              </a:r>
            </a:p>
            <a:p>
              <a:pPr marL="0" lvl="1" algn="l">
                <a:lnSpc>
                  <a:spcPct val="95000"/>
                </a:lnSpc>
                <a:spcBef>
                  <a:spcPts val="0"/>
                </a:spcBef>
                <a:defRPr/>
              </a:pPr>
              <a:endParaRPr lang="en-US" sz="1000" spc="10" dirty="0">
                <a:solidFill>
                  <a:schemeClr val="bg1"/>
                </a:solidFill>
                <a:latin typeface="Qualcomm Office Regular" pitchFamily="34" charset="0"/>
              </a:endParaRPr>
            </a:p>
            <a:p>
              <a:pPr marL="0" lvl="1" algn="l">
                <a:lnSpc>
                  <a:spcPct val="95000"/>
                </a:lnSpc>
                <a:spcBef>
                  <a:spcPts val="0"/>
                </a:spcBef>
                <a:defRPr/>
              </a:pPr>
              <a:r>
                <a:rPr lang="en-US" sz="1000" spc="10" dirty="0">
                  <a:solidFill>
                    <a:schemeClr val="bg1"/>
                  </a:solidFill>
                  <a:latin typeface="Qualcomm Office Regular" pitchFamily="34" charset="0"/>
                </a:rPr>
                <a:t>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a:t>
              </a:r>
            </a:p>
            <a:p>
              <a:pPr marL="0" lvl="1" algn="l">
                <a:lnSpc>
                  <a:spcPct val="95000"/>
                </a:lnSpc>
                <a:spcBef>
                  <a:spcPts val="0"/>
                </a:spcBef>
                <a:defRPr/>
              </a:pPr>
              <a:r>
                <a:rPr lang="en-US" sz="1000" spc="10" dirty="0">
                  <a:solidFill>
                    <a:schemeClr val="bg1"/>
                  </a:solidFill>
                  <a:latin typeface="Qualcomm Office Regular" pitchFamily="34" charset="0"/>
                </a:rPr>
                <a:t>including its semiconductor business.</a:t>
              </a:r>
              <a:endParaRPr lang="en-US" sz="1000" b="0" kern="1200" baseline="0" dirty="0">
                <a:solidFill>
                  <a:schemeClr val="bg1"/>
                </a:solidFill>
                <a:latin typeface="Qualcomm Office Regular" pitchFamily="34" charset="0"/>
                <a:ea typeface="+mn-ea"/>
                <a:cs typeface="Arial" pitchFamily="34" charset="0"/>
              </a:endParaRPr>
            </a:p>
          </p:txBody>
        </p:sp>
        <p:sp>
          <p:nvSpPr>
            <p:cNvPr id="94" name="TextBox 93"/>
            <p:cNvSpPr txBox="1"/>
            <p:nvPr userDrawn="1"/>
          </p:nvSpPr>
          <p:spPr>
            <a:xfrm>
              <a:off x="237232" y="3659028"/>
              <a:ext cx="7362908" cy="628634"/>
            </a:xfrm>
            <a:prstGeom prst="rect">
              <a:avLst/>
            </a:prstGeom>
            <a:noFill/>
          </p:spPr>
          <p:txBody>
            <a:bodyPr wrap="square" rtlCol="0">
              <a:spAutoFit/>
            </a:bodyPr>
            <a:lstStyle/>
            <a:p>
              <a:pPr marL="0" algn="l" defTabSz="914400" rtl="0" eaLnBrk="1" latinLnBrk="0" hangingPunct="1">
                <a:lnSpc>
                  <a:spcPct val="85000"/>
                </a:lnSpc>
                <a:spcBef>
                  <a:spcPct val="0"/>
                </a:spcBef>
                <a:buNone/>
              </a:pPr>
              <a:r>
                <a:rPr lang="en-US" sz="4100" kern="1200" baseline="0" dirty="0">
                  <a:solidFill>
                    <a:srgbClr val="FFFFFF"/>
                  </a:solidFill>
                  <a:latin typeface="Qualcomm Office Bold" pitchFamily="34" charset="0"/>
                  <a:ea typeface="+mj-ea"/>
                  <a:cs typeface="Arial" pitchFamily="34" charset="0"/>
                </a:rPr>
                <a:t>Thank you</a:t>
              </a:r>
            </a:p>
          </p:txBody>
        </p:sp>
      </p:grpSp>
      <p:grpSp>
        <p:nvGrpSpPr>
          <p:cNvPr id="56" name="Group 55"/>
          <p:cNvGrpSpPr>
            <a:grpSpLocks noChangeAspect="1"/>
          </p:cNvGrpSpPr>
          <p:nvPr userDrawn="1"/>
        </p:nvGrpSpPr>
        <p:grpSpPr>
          <a:xfrm>
            <a:off x="316470" y="6445898"/>
            <a:ext cx="1027805" cy="224146"/>
            <a:chOff x="187326" y="5085556"/>
            <a:chExt cx="8393112" cy="1830388"/>
          </a:xfrm>
          <a:solidFill>
            <a:schemeClr val="bg1"/>
          </a:solidFill>
        </p:grpSpPr>
        <p:sp>
          <p:nvSpPr>
            <p:cNvPr id="57"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605066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2655" y="748160"/>
            <a:ext cx="8574733" cy="484748"/>
          </a:xfrm>
          <a:prstGeom prst="rect">
            <a:avLst/>
          </a:prstGeom>
        </p:spPr>
        <p:txBody>
          <a:bodyPr vert="horz" wrap="square" lIns="68580" tIns="34290" rIns="68580" bIns="3429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173562" y="1934892"/>
            <a:ext cx="8574733" cy="1800493"/>
          </a:xfrm>
          <a:prstGeom prst="rect">
            <a:avLst/>
          </a:prstGeom>
        </p:spPr>
        <p:txBody>
          <a:bodyPr vert="horz" wrap="square" lIns="68580" tIns="34290" rIns="68580" bIns="3429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endParaRPr lang="en-US" dirty="0"/>
          </a:p>
        </p:txBody>
      </p:sp>
      <p:sp>
        <p:nvSpPr>
          <p:cNvPr id="9" name="TextBox 8"/>
          <p:cNvSpPr txBox="1"/>
          <p:nvPr/>
        </p:nvSpPr>
        <p:spPr bwMode="gray">
          <a:xfrm>
            <a:off x="8642665" y="6525737"/>
            <a:ext cx="216647" cy="161583"/>
          </a:xfrm>
          <a:prstGeom prst="rect">
            <a:avLst/>
          </a:prstGeom>
          <a:noFill/>
        </p:spPr>
        <p:txBody>
          <a:bodyPr wrap="none" lIns="68580" tIns="34290" rIns="68580" bIns="34290" rtlCol="0">
            <a:spAutoFit/>
          </a:bodyPr>
          <a:lstStyle/>
          <a:p>
            <a:pPr marL="0" algn="l" defTabSz="685800" rtl="0" eaLnBrk="1" latinLnBrk="0" hangingPunct="1"/>
            <a:fld id="{0A607DED-8B1E-49A6-A07A-F6DE68304C82}" type="slidenum">
              <a:rPr lang="en-US" sz="600" kern="1200" smtClean="0">
                <a:solidFill>
                  <a:schemeClr val="bg1">
                    <a:lumMod val="75000"/>
                  </a:schemeClr>
                </a:solidFill>
                <a:latin typeface="+mn-lt"/>
                <a:ea typeface="+mn-ea"/>
                <a:cs typeface="Arial" pitchFamily="34" charset="0"/>
              </a:rPr>
              <a:pPr marL="0" algn="l" defTabSz="685800" rtl="0" eaLnBrk="1" latinLnBrk="0" hangingPunct="1"/>
              <a:t>‹#›</a:t>
            </a:fld>
            <a:endParaRPr lang="en-US" sz="600" kern="1200" dirty="0">
              <a:solidFill>
                <a:schemeClr val="bg1">
                  <a:lumMod val="75000"/>
                </a:schemeClr>
              </a:solidFill>
              <a:latin typeface="+mn-lt"/>
              <a:ea typeface="+mn-ea"/>
              <a:cs typeface="Arial" pitchFamily="34" charset="0"/>
            </a:endParaRPr>
          </a:p>
        </p:txBody>
      </p:sp>
    </p:spTree>
    <p:extLst>
      <p:ext uri="{BB962C8B-B14F-4D97-AF65-F5344CB8AC3E}">
        <p14:creationId xmlns:p14="http://schemas.microsoft.com/office/powerpoint/2010/main" val="2466956560"/>
      </p:ext>
    </p:extLst>
  </p:cSld>
  <p:clrMap bg1="lt1" tx1="dk1" bg2="lt2" tx2="dk2" accent1="accent1" accent2="accent2" accent3="accent3" accent4="accent4" accent5="accent5" accent6="accent6" hlink="hlink" folHlink="folHlink"/>
  <p:sldLayoutIdLst>
    <p:sldLayoutId id="2147483747" r:id="rId1"/>
    <p:sldLayoutId id="2147483733" r:id="rId2"/>
    <p:sldLayoutId id="2147483694" r:id="rId3"/>
    <p:sldLayoutId id="2147483750" r:id="rId4"/>
    <p:sldLayoutId id="2147483751" r:id="rId5"/>
    <p:sldLayoutId id="2147483753" r:id="rId6"/>
  </p:sldLayoutIdLst>
  <p:txStyles>
    <p:titleStyle>
      <a:lvl1pPr algn="l" defTabSz="685800" rtl="0" eaLnBrk="1" latinLnBrk="0" hangingPunct="1">
        <a:lnSpc>
          <a:spcPct val="75000"/>
        </a:lnSpc>
        <a:spcBef>
          <a:spcPct val="0"/>
        </a:spcBef>
        <a:buNone/>
        <a:defRPr lang="en-US" sz="3600" kern="1200" baseline="0" dirty="0">
          <a:solidFill>
            <a:schemeClr val="tx1">
              <a:lumMod val="65000"/>
              <a:lumOff val="35000"/>
            </a:schemeClr>
          </a:solidFill>
          <a:latin typeface="Qualcomm Office Regular" pitchFamily="34" charset="0"/>
          <a:ea typeface="+mj-ea"/>
          <a:cs typeface="Arial" pitchFamily="34" charset="0"/>
        </a:defRPr>
      </a:lvl1pPr>
    </p:titleStyle>
    <p:bodyStyle>
      <a:lvl1pPr marL="257175" indent="-257175" algn="l" defTabSz="685800" rtl="0" eaLnBrk="1" latinLnBrk="0" hangingPunct="1">
        <a:lnSpc>
          <a:spcPct val="95000"/>
        </a:lnSpc>
        <a:spcBef>
          <a:spcPct val="20000"/>
        </a:spcBef>
        <a:buFontTx/>
        <a:buBlip>
          <a:blip r:embed="rId8"/>
        </a:buBlip>
        <a:defRPr lang="en-US" sz="2400" kern="1200" dirty="0" smtClean="0">
          <a:solidFill>
            <a:prstClr val="black">
              <a:lumMod val="75000"/>
              <a:lumOff val="25000"/>
            </a:prstClr>
          </a:solidFill>
          <a:latin typeface="Qualcomm Office Regular" pitchFamily="34" charset="0"/>
          <a:ea typeface="+mn-ea"/>
          <a:cs typeface="Arial" pitchFamily="34" charset="0"/>
        </a:defRPr>
      </a:lvl1pPr>
      <a:lvl2pPr marL="557213" indent="-257175" algn="l" defTabSz="685800" rtl="0" eaLnBrk="1" latinLnBrk="0" hangingPunct="1">
        <a:lnSpc>
          <a:spcPct val="95000"/>
        </a:lnSpc>
        <a:spcBef>
          <a:spcPct val="20000"/>
        </a:spcBef>
        <a:buClr>
          <a:schemeClr val="accent5"/>
        </a:buClr>
        <a:buFont typeface="Calibre Regular" pitchFamily="34" charset="0"/>
        <a:buChar char="−"/>
        <a:defRPr lang="en-US" sz="2000" kern="1200" dirty="0" smtClean="0">
          <a:solidFill>
            <a:prstClr val="black">
              <a:lumMod val="75000"/>
              <a:lumOff val="25000"/>
            </a:prstClr>
          </a:solidFill>
          <a:latin typeface="Qualcomm Office Regular" pitchFamily="34" charset="0"/>
          <a:ea typeface="+mn-ea"/>
          <a:cs typeface="Arial" pitchFamily="34" charset="0"/>
        </a:defRPr>
      </a:lvl2pPr>
      <a:lvl3pPr marL="771525" indent="-257175" algn="l" defTabSz="685800" rtl="0" eaLnBrk="1" latinLnBrk="0" hangingPunct="1">
        <a:lnSpc>
          <a:spcPct val="95000"/>
        </a:lnSpc>
        <a:spcBef>
          <a:spcPct val="20000"/>
        </a:spcBef>
        <a:buClr>
          <a:schemeClr val="accent5"/>
        </a:buClr>
        <a:buFont typeface="Calibre Regular" pitchFamily="34" charset="0"/>
        <a:buChar char="−"/>
        <a:defRPr lang="en-US" sz="1800" kern="1200" dirty="0" smtClean="0">
          <a:solidFill>
            <a:prstClr val="black">
              <a:lumMod val="75000"/>
              <a:lumOff val="25000"/>
            </a:prstClr>
          </a:solidFill>
          <a:latin typeface="Qualcomm Office Regular" pitchFamily="34" charset="0"/>
          <a:ea typeface="+mn-ea"/>
          <a:cs typeface="Arial" pitchFamily="34" charset="0"/>
        </a:defRPr>
      </a:lvl3pPr>
      <a:lvl4pPr marL="985838" indent="-257175" algn="l" defTabSz="685800" rtl="0" eaLnBrk="1" latinLnBrk="0" hangingPunct="1">
        <a:lnSpc>
          <a:spcPct val="95000"/>
        </a:lnSpc>
        <a:spcBef>
          <a:spcPct val="20000"/>
        </a:spcBef>
        <a:buClr>
          <a:schemeClr val="accent5"/>
        </a:buClr>
        <a:buFont typeface="Calibre Regular" pitchFamily="34" charset="0"/>
        <a:buChar char="−"/>
        <a:defRPr lang="en-US" sz="1600" kern="1200" dirty="0" smtClean="0">
          <a:solidFill>
            <a:prstClr val="black">
              <a:lumMod val="75000"/>
              <a:lumOff val="25000"/>
            </a:prstClr>
          </a:solidFill>
          <a:latin typeface="Qualcomm Office Regular" pitchFamily="34" charset="0"/>
          <a:ea typeface="+mn-ea"/>
          <a:cs typeface="Arial" pitchFamily="34" charset="0"/>
        </a:defRPr>
      </a:lvl4pPr>
      <a:lvl5pPr marL="1200150" indent="-257175" algn="l" defTabSz="685800" rtl="0" eaLnBrk="1" latinLnBrk="0" hangingPunct="1">
        <a:lnSpc>
          <a:spcPct val="95000"/>
        </a:lnSpc>
        <a:spcBef>
          <a:spcPct val="20000"/>
        </a:spcBef>
        <a:buClr>
          <a:schemeClr val="accent5"/>
        </a:buClr>
        <a:buFont typeface="Calibre Regular" pitchFamily="34" charset="0"/>
        <a:buChar char="−"/>
        <a:defRPr lang="en-US" sz="1100" kern="1200" baseline="0" dirty="0" smtClean="0">
          <a:solidFill>
            <a:prstClr val="black">
              <a:lumMod val="75000"/>
              <a:lumOff val="25000"/>
            </a:prstClr>
          </a:solidFill>
          <a:latin typeface="Qualcomm Regular"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98934" y="2057851"/>
            <a:ext cx="5954528" cy="710194"/>
          </a:xfrm>
        </p:spPr>
        <p:txBody>
          <a:bodyPr/>
          <a:lstStyle/>
          <a:p>
            <a:r>
              <a:rPr lang="en-US" dirty="0">
                <a:latin typeface="+mj-lt"/>
              </a:rPr>
              <a:t>Memory cgroups</a:t>
            </a:r>
          </a:p>
        </p:txBody>
      </p:sp>
    </p:spTree>
    <p:extLst>
      <p:ext uri="{BB962C8B-B14F-4D97-AF65-F5344CB8AC3E}">
        <p14:creationId xmlns:p14="http://schemas.microsoft.com/office/powerpoint/2010/main" val="421999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404557"/>
            <a:ext cx="8572500" cy="4925964"/>
          </a:xfrm>
        </p:spPr>
        <p:txBody>
          <a:bodyPr/>
          <a:lstStyle/>
          <a:p>
            <a:pPr>
              <a:buFont typeface="Wingdings" panose="05000000000000000000" pitchFamily="2" charset="2"/>
              <a:buChar char="Ø"/>
            </a:pPr>
            <a:r>
              <a:rPr lang="en-US" sz="2000" dirty="0"/>
              <a:t>The conventional way of grouping tasks based on priority using MEMCG has performance issues.</a:t>
            </a:r>
          </a:p>
          <a:p>
            <a:pPr marL="0" indent="0">
              <a:buNone/>
            </a:pPr>
            <a:endParaRPr lang="en-US" sz="2000" dirty="0"/>
          </a:p>
          <a:p>
            <a:pPr>
              <a:buFont typeface="Wingdings" panose="05000000000000000000" pitchFamily="2" charset="2"/>
              <a:buChar char="Ø"/>
            </a:pPr>
            <a:r>
              <a:rPr lang="en-US" sz="2000" dirty="0"/>
              <a:t>Per-app MEMCG seems to be a good alternative, but it creates problems in </a:t>
            </a:r>
            <a:r>
              <a:rPr lang="en-US" sz="2000" dirty="0">
                <a:hlinkClick r:id="rId2" action="ppaction://hlinksldjump"/>
              </a:rPr>
              <a:t>memory reclaim.</a:t>
            </a:r>
            <a:endParaRPr lang="en-US" sz="2000" dirty="0"/>
          </a:p>
          <a:p>
            <a:pPr marL="0" indent="0">
              <a:buNone/>
            </a:pPr>
            <a:endParaRPr lang="en-US" sz="2000" dirty="0"/>
          </a:p>
          <a:p>
            <a:pPr>
              <a:buFont typeface="Wingdings" panose="05000000000000000000" pitchFamily="2" charset="2"/>
              <a:buChar char="Ø"/>
            </a:pPr>
            <a:r>
              <a:rPr lang="en-US" sz="2000" dirty="0"/>
              <a:t>Dual LRU approach with per-app memcg seems to give good improvements.</a:t>
            </a:r>
          </a:p>
          <a:p>
            <a:pPr lvl="1"/>
            <a:r>
              <a:rPr lang="en-US" sz="1800" dirty="0"/>
              <a:t>Improvements observed with kernel level tests</a:t>
            </a:r>
          </a:p>
          <a:p>
            <a:pPr lvl="1"/>
            <a:r>
              <a:rPr lang="en-US" sz="1800" dirty="0"/>
              <a:t>This needs more testing and analysis</a:t>
            </a:r>
          </a:p>
          <a:p>
            <a:pPr lvl="1"/>
            <a:endParaRPr lang="en-US" sz="1800" dirty="0"/>
          </a:p>
          <a:p>
            <a:pPr>
              <a:buFont typeface="Wingdings" panose="05000000000000000000" pitchFamily="2" charset="2"/>
              <a:buChar char="Ø"/>
            </a:pPr>
            <a:r>
              <a:rPr lang="en-US" sz="2000" dirty="0"/>
              <a:t>Dual LRU needs changes to reclaim code</a:t>
            </a:r>
          </a:p>
          <a:p>
            <a:pPr lvl="1"/>
            <a:r>
              <a:rPr lang="en-US" sz="1800" dirty="0"/>
              <a:t>Need to involve community to review these changes or suggest alternative</a:t>
            </a:r>
          </a:p>
          <a:p>
            <a:pPr lvl="1"/>
            <a:r>
              <a:rPr lang="en-US" sz="1800" dirty="0"/>
              <a:t>Google and QC can work together to finalize and upstream an acceptable solution with memcg</a:t>
            </a:r>
          </a:p>
          <a:p>
            <a:endParaRPr lang="en-US" sz="2000" dirty="0"/>
          </a:p>
        </p:txBody>
      </p:sp>
      <p:sp>
        <p:nvSpPr>
          <p:cNvPr id="3" name="Title 2"/>
          <p:cNvSpPr>
            <a:spLocks noGrp="1"/>
          </p:cNvSpPr>
          <p:nvPr>
            <p:ph type="title"/>
          </p:nvPr>
        </p:nvSpPr>
        <p:spPr>
          <a:xfrm>
            <a:off x="212655" y="740540"/>
            <a:ext cx="8574733" cy="484748"/>
          </a:xfrm>
        </p:spPr>
        <p:txBody>
          <a:bodyPr/>
          <a:lstStyle/>
          <a:p>
            <a:r>
              <a:rPr lang="en-US" dirty="0"/>
              <a:t>Summary</a:t>
            </a:r>
          </a:p>
        </p:txBody>
      </p:sp>
    </p:spTree>
    <p:extLst>
      <p:ext uri="{BB962C8B-B14F-4D97-AF65-F5344CB8AC3E}">
        <p14:creationId xmlns:p14="http://schemas.microsoft.com/office/powerpoint/2010/main" val="1268307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2655" y="740540"/>
            <a:ext cx="8574733" cy="484748"/>
          </a:xfrm>
        </p:spPr>
        <p:txBody>
          <a:bodyPr/>
          <a:lstStyle/>
          <a:p>
            <a:r>
              <a:rPr lang="en-US" dirty="0"/>
              <a:t>Priority based reclaim with </a:t>
            </a:r>
            <a:r>
              <a:rPr lang="en-US" dirty="0" err="1"/>
              <a:t>memcg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16500888"/>
              </p:ext>
            </p:extLst>
          </p:nvPr>
        </p:nvGraphicFramePr>
        <p:xfrm>
          <a:off x="296827" y="1285240"/>
          <a:ext cx="8406388" cy="5182431"/>
        </p:xfrm>
        <a:graphic>
          <a:graphicData uri="http://schemas.openxmlformats.org/drawingml/2006/table">
            <a:tbl>
              <a:tblPr firstRow="1" bandRow="1">
                <a:tableStyleId>{5C22544A-7EE6-4342-B048-85BDC9FD1C3A}</a:tableStyleId>
              </a:tblPr>
              <a:tblGrid>
                <a:gridCol w="2101597">
                  <a:extLst>
                    <a:ext uri="{9D8B030D-6E8A-4147-A177-3AD203B41FA5}">
                      <a16:colId xmlns:a16="http://schemas.microsoft.com/office/drawing/2014/main" val="301121634"/>
                    </a:ext>
                  </a:extLst>
                </a:gridCol>
                <a:gridCol w="2101597">
                  <a:extLst>
                    <a:ext uri="{9D8B030D-6E8A-4147-A177-3AD203B41FA5}">
                      <a16:colId xmlns:a16="http://schemas.microsoft.com/office/drawing/2014/main" val="32200093"/>
                    </a:ext>
                  </a:extLst>
                </a:gridCol>
                <a:gridCol w="2101597">
                  <a:extLst>
                    <a:ext uri="{9D8B030D-6E8A-4147-A177-3AD203B41FA5}">
                      <a16:colId xmlns:a16="http://schemas.microsoft.com/office/drawing/2014/main" val="241892791"/>
                    </a:ext>
                  </a:extLst>
                </a:gridCol>
                <a:gridCol w="2101597">
                  <a:extLst>
                    <a:ext uri="{9D8B030D-6E8A-4147-A177-3AD203B41FA5}">
                      <a16:colId xmlns:a16="http://schemas.microsoft.com/office/drawing/2014/main" val="1140024021"/>
                    </a:ext>
                  </a:extLst>
                </a:gridCol>
              </a:tblGrid>
              <a:tr h="225011">
                <a:tc>
                  <a:txBody>
                    <a:bodyPr/>
                    <a:lstStyle/>
                    <a:p>
                      <a:pPr marL="0" algn="ctr" defTabSz="685800" rtl="0" eaLnBrk="1" latinLnBrk="0" hangingPunct="1"/>
                      <a:r>
                        <a:rPr lang="en-US" sz="1200" b="1" kern="1200" dirty="0">
                          <a:solidFill>
                            <a:schemeClr val="tx1"/>
                          </a:solidFill>
                          <a:latin typeface="+mn-lt"/>
                          <a:ea typeface="+mn-ea"/>
                          <a:cs typeface="+mn-cs"/>
                        </a:rPr>
                        <a:t>Key Stats</a:t>
                      </a:r>
                    </a:p>
                  </a:txBody>
                  <a:tcPr/>
                </a:tc>
                <a:tc>
                  <a:txBody>
                    <a:bodyPr/>
                    <a:lstStyle/>
                    <a:p>
                      <a:pPr algn="ctr"/>
                      <a:r>
                        <a:rPr lang="en-US" sz="1200" dirty="0">
                          <a:solidFill>
                            <a:schemeClr val="tx1"/>
                          </a:solidFill>
                        </a:rPr>
                        <a:t>No </a:t>
                      </a:r>
                      <a:r>
                        <a:rPr lang="en-US" sz="1200" dirty="0" err="1">
                          <a:solidFill>
                            <a:schemeClr val="tx1"/>
                          </a:solidFill>
                        </a:rPr>
                        <a:t>MemCG</a:t>
                      </a:r>
                      <a:endParaRPr lang="en-US" sz="1200" dirty="0">
                        <a:solidFill>
                          <a:schemeClr val="tx1"/>
                        </a:solidFill>
                      </a:endParaRPr>
                    </a:p>
                  </a:txBody>
                  <a:tcPr/>
                </a:tc>
                <a:tc>
                  <a:txBody>
                    <a:bodyPr/>
                    <a:lstStyle/>
                    <a:p>
                      <a:pPr marL="0" algn="ctr" defTabSz="685800" rtl="0" eaLnBrk="1" latinLnBrk="0" hangingPunct="1"/>
                      <a:r>
                        <a:rPr lang="en-US" sz="1200" b="1" kern="1200" dirty="0" err="1">
                          <a:solidFill>
                            <a:schemeClr val="tx1"/>
                          </a:solidFill>
                          <a:latin typeface="+mn-lt"/>
                          <a:ea typeface="+mn-ea"/>
                          <a:cs typeface="+mn-cs"/>
                        </a:rPr>
                        <a:t>MemCG</a:t>
                      </a:r>
                      <a:r>
                        <a:rPr lang="en-US" sz="1200" b="1" kern="1200" baseline="0" dirty="0">
                          <a:solidFill>
                            <a:schemeClr val="tx1"/>
                          </a:solidFill>
                          <a:latin typeface="+mn-lt"/>
                          <a:ea typeface="+mn-ea"/>
                          <a:cs typeface="+mn-cs"/>
                        </a:rPr>
                        <a:t> Priority</a:t>
                      </a:r>
                    </a:p>
                    <a:p>
                      <a:pPr marL="0" algn="ctr" defTabSz="685800" rtl="0" eaLnBrk="1" latinLnBrk="0" hangingPunct="1"/>
                      <a:r>
                        <a:rPr lang="en-US" sz="1200" b="1" kern="1200" dirty="0">
                          <a:solidFill>
                            <a:schemeClr val="tx1"/>
                          </a:solidFill>
                          <a:effectLst/>
                          <a:latin typeface="+mn-lt"/>
                          <a:ea typeface="+mn-ea"/>
                          <a:cs typeface="+mn-cs"/>
                        </a:rPr>
                        <a:t>(FG 10, Root 9, BG 0)</a:t>
                      </a:r>
                      <a:endParaRPr lang="en-US" sz="1200" b="1" kern="1200" dirty="0">
                        <a:solidFill>
                          <a:schemeClr val="tx1"/>
                        </a:solidFill>
                        <a:latin typeface="+mn-lt"/>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b="1" kern="1200" dirty="0" err="1">
                          <a:solidFill>
                            <a:schemeClr val="tx1"/>
                          </a:solidFill>
                          <a:latin typeface="+mn-lt"/>
                          <a:ea typeface="+mn-ea"/>
                          <a:cs typeface="+mn-cs"/>
                        </a:rPr>
                        <a:t>MemCG</a:t>
                      </a:r>
                      <a:r>
                        <a:rPr lang="en-US" sz="1200" b="1" kern="1200" baseline="0" dirty="0">
                          <a:solidFill>
                            <a:schemeClr val="tx1"/>
                          </a:solidFill>
                          <a:latin typeface="+mn-lt"/>
                          <a:ea typeface="+mn-ea"/>
                          <a:cs typeface="+mn-cs"/>
                        </a:rPr>
                        <a:t> Priority</a:t>
                      </a:r>
                    </a:p>
                    <a:p>
                      <a:pPr marL="0" algn="ctr" defTabSz="685800" rtl="0" eaLnBrk="1" latinLnBrk="0" hangingPunct="1"/>
                      <a:r>
                        <a:rPr lang="en-US" sz="1200" b="1" kern="1200" dirty="0">
                          <a:solidFill>
                            <a:schemeClr val="tx1"/>
                          </a:solidFill>
                          <a:effectLst/>
                          <a:latin typeface="+mn-lt"/>
                          <a:ea typeface="+mn-ea"/>
                          <a:cs typeface="+mn-cs"/>
                        </a:rPr>
                        <a:t>(FG 5, Root 4, BG -5)</a:t>
                      </a:r>
                      <a:endParaRPr lang="en-US" sz="1200" b="1" kern="1200" dirty="0">
                        <a:solidFill>
                          <a:schemeClr val="tx1"/>
                        </a:solidFill>
                        <a:latin typeface="+mn-lt"/>
                        <a:ea typeface="+mn-ea"/>
                        <a:cs typeface="+mn-cs"/>
                      </a:endParaRPr>
                    </a:p>
                  </a:txBody>
                  <a:tcPr/>
                </a:tc>
                <a:extLst>
                  <a:ext uri="{0D108BD9-81ED-4DB2-BD59-A6C34878D82A}">
                    <a16:rowId xmlns:a16="http://schemas.microsoft.com/office/drawing/2014/main" val="1739513710"/>
                  </a:ext>
                </a:extLst>
              </a:tr>
              <a:tr h="225011">
                <a:tc>
                  <a:txBody>
                    <a:bodyPr/>
                    <a:lstStyle/>
                    <a:p>
                      <a:pPr marL="0" marR="0">
                        <a:spcBef>
                          <a:spcPts val="0"/>
                        </a:spcBef>
                        <a:spcAft>
                          <a:spcPts val="0"/>
                        </a:spcAft>
                      </a:pPr>
                      <a:r>
                        <a:rPr lang="en-US"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KSWAPD_S_AT_0  % reclaim</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23033968"/>
                  </a:ext>
                </a:extLst>
              </a:tr>
              <a:tr h="225011">
                <a:tc>
                  <a:txBody>
                    <a:bodyPr/>
                    <a:lstStyle/>
                    <a:p>
                      <a:pPr marL="0" marR="0">
                        <a:spcBef>
                          <a:spcPts val="0"/>
                        </a:spcBef>
                        <a:spcAft>
                          <a:spcPts val="0"/>
                        </a:spcAft>
                      </a:pPr>
                      <a:r>
                        <a:rPr lang="en-US"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KSWAPD_S_AT_1 % reclaim</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375962"/>
                  </a:ext>
                </a:extLst>
              </a:tr>
              <a:tr h="225011">
                <a:tc>
                  <a:txBody>
                    <a:bodyPr/>
                    <a:lstStyle/>
                    <a:p>
                      <a:pPr marL="0" marR="0">
                        <a:spcBef>
                          <a:spcPts val="0"/>
                        </a:spcBef>
                        <a:spcAft>
                          <a:spcPts val="0"/>
                        </a:spcAft>
                      </a:pPr>
                      <a:r>
                        <a:rPr lang="en-US"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KSWAPD_S_AT_2 % reclaim</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32.7</a:t>
                      </a:r>
                    </a:p>
                  </a:txBody>
                  <a:tcPr marL="68580" marR="68580" marT="0" marB="0" anchor="b"/>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10.3</a:t>
                      </a:r>
                    </a:p>
                  </a:txBody>
                  <a:tcPr marL="68580" marR="68580" marT="0" marB="0" anchor="b"/>
                </a:tc>
                <a:extLst>
                  <a:ext uri="{0D108BD9-81ED-4DB2-BD59-A6C34878D82A}">
                    <a16:rowId xmlns:a16="http://schemas.microsoft.com/office/drawing/2014/main" val="3488978357"/>
                  </a:ext>
                </a:extLst>
              </a:tr>
              <a:tr h="225011">
                <a:tc>
                  <a:txBody>
                    <a:bodyPr/>
                    <a:lstStyle/>
                    <a:p>
                      <a:pPr marL="0" marR="0">
                        <a:spcBef>
                          <a:spcPts val="0"/>
                        </a:spcBef>
                        <a:spcAft>
                          <a:spcPts val="0"/>
                        </a:spcAft>
                      </a:pPr>
                      <a:r>
                        <a:rPr lang="en-US"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KSWAPD_S_AT_3 % reclaim</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53.4</a:t>
                      </a:r>
                    </a:p>
                  </a:txBody>
                  <a:tcPr marL="68580" marR="68580" marT="0" marB="0" anchor="b"/>
                </a:tc>
                <a:tc>
                  <a:txBody>
                    <a:bodyPr/>
                    <a:lstStyle/>
                    <a:p>
                      <a:pPr marL="0" marR="0" algn="ctr">
                        <a:spcBef>
                          <a:spcPts val="0"/>
                        </a:spcBef>
                        <a:spcAft>
                          <a:spcPts val="0"/>
                        </a:spcAft>
                      </a:pPr>
                      <a:r>
                        <a:rPr lang="en-US" sz="1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11.8</a:t>
                      </a:r>
                    </a:p>
                  </a:txBody>
                  <a:tcPr marL="68580" marR="68580" marT="0" marB="0" anchor="b"/>
                </a:tc>
                <a:extLst>
                  <a:ext uri="{0D108BD9-81ED-4DB2-BD59-A6C34878D82A}">
                    <a16:rowId xmlns:a16="http://schemas.microsoft.com/office/drawing/2014/main" val="484327264"/>
                  </a:ext>
                </a:extLst>
              </a:tr>
              <a:tr h="225011">
                <a:tc>
                  <a:txBody>
                    <a:bodyPr/>
                    <a:lstStyle/>
                    <a:p>
                      <a:pPr marL="0" marR="0">
                        <a:spcBef>
                          <a:spcPts val="0"/>
                        </a:spcBef>
                        <a:spcAft>
                          <a:spcPts val="0"/>
                        </a:spcAft>
                      </a:pPr>
                      <a:r>
                        <a:rPr lang="en-US"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KSWAPD_S_AT_4 % reclaim</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49767129"/>
                  </a:ext>
                </a:extLst>
              </a:tr>
              <a:tr h="225011">
                <a:tc>
                  <a:txBody>
                    <a:bodyPr/>
                    <a:lstStyle/>
                    <a:p>
                      <a:pPr marL="0" marR="0">
                        <a:spcBef>
                          <a:spcPts val="0"/>
                        </a:spcBef>
                        <a:spcAft>
                          <a:spcPts val="0"/>
                        </a:spcAft>
                      </a:pPr>
                      <a:r>
                        <a:rPr lang="en-US"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KSWAPD_S_AT_5 % reclaim</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16.8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16.5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96629695"/>
                  </a:ext>
                </a:extLst>
              </a:tr>
              <a:tr h="225011">
                <a:tc>
                  <a:txBody>
                    <a:bodyPr/>
                    <a:lstStyle/>
                    <a:p>
                      <a:pPr marL="0" marR="0">
                        <a:spcBef>
                          <a:spcPts val="0"/>
                        </a:spcBef>
                        <a:spcAft>
                          <a:spcPts val="0"/>
                        </a:spcAft>
                      </a:pPr>
                      <a:r>
                        <a:rPr lang="en-US"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KSWAPD_S_AT_6 % reclaim</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22.1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16.4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09956167"/>
                  </a:ext>
                </a:extLst>
              </a:tr>
              <a:tr h="225011">
                <a:tc>
                  <a:txBody>
                    <a:bodyPr/>
                    <a:lstStyle/>
                    <a:p>
                      <a:pPr marL="0" marR="0">
                        <a:spcBef>
                          <a:spcPts val="0"/>
                        </a:spcBef>
                        <a:spcAft>
                          <a:spcPts val="0"/>
                        </a:spcAft>
                      </a:pPr>
                      <a:r>
                        <a:rPr lang="en-US"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KSWAPD_S_AT_7 % reclaim</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16.8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13.6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82861545"/>
                  </a:ext>
                </a:extLst>
              </a:tr>
              <a:tr h="225011">
                <a:tc>
                  <a:txBody>
                    <a:bodyPr/>
                    <a:lstStyle/>
                    <a:p>
                      <a:pPr marL="0" marR="0">
                        <a:spcBef>
                          <a:spcPts val="0"/>
                        </a:spcBef>
                        <a:spcAft>
                          <a:spcPts val="0"/>
                        </a:spcAft>
                      </a:pPr>
                      <a:r>
                        <a:rPr lang="en-US"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KSWAPD_S_AT_8 % reclaim</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9.3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07901252"/>
                  </a:ext>
                </a:extLst>
              </a:tr>
              <a:tr h="225011">
                <a:tc>
                  <a:txBody>
                    <a:bodyPr/>
                    <a:lstStyle/>
                    <a:p>
                      <a:pPr marL="0" marR="0">
                        <a:spcBef>
                          <a:spcPts val="0"/>
                        </a:spcBef>
                        <a:spcAft>
                          <a:spcPts val="0"/>
                        </a:spcAft>
                      </a:pPr>
                      <a:r>
                        <a:rPr lang="en-US"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KSWAPD_S_AT_9 % reclaim</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23139164"/>
                  </a:ext>
                </a:extLst>
              </a:tr>
              <a:tr h="225011">
                <a:tc>
                  <a:txBody>
                    <a:bodyPr/>
                    <a:lstStyle/>
                    <a:p>
                      <a:pPr marL="0" marR="0">
                        <a:spcBef>
                          <a:spcPts val="0"/>
                        </a:spcBef>
                        <a:spcAft>
                          <a:spcPts val="0"/>
                        </a:spcAft>
                      </a:pPr>
                      <a:r>
                        <a:rPr lang="en-US"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KSWAPD_S_AT_10 % reclaim</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14434274"/>
                  </a:ext>
                </a:extLst>
              </a:tr>
              <a:tr h="225011">
                <a:tc>
                  <a:txBody>
                    <a:bodyPr/>
                    <a:lstStyle/>
                    <a:p>
                      <a:pPr marL="0" marR="0">
                        <a:spcBef>
                          <a:spcPts val="0"/>
                        </a:spcBef>
                        <a:spcAft>
                          <a:spcPts val="0"/>
                        </a:spcAft>
                      </a:pPr>
                      <a:r>
                        <a:rPr lang="en-US"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KSWAPD_S_AT_11 % reclaim</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85766374"/>
                  </a:ext>
                </a:extLst>
              </a:tr>
              <a:tr h="225011">
                <a:tc>
                  <a:txBody>
                    <a:bodyPr/>
                    <a:lstStyle/>
                    <a:p>
                      <a:pPr marL="0" marR="0">
                        <a:spcBef>
                          <a:spcPts val="0"/>
                        </a:spcBef>
                        <a:spcAft>
                          <a:spcPts val="0"/>
                        </a:spcAft>
                      </a:pPr>
                      <a:r>
                        <a:rPr lang="en-US"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KSWAPD_S_AT_12 % reclaim</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37625232"/>
                  </a:ext>
                </a:extLst>
              </a:tr>
              <a:tr h="225011">
                <a:tc>
                  <a:txBody>
                    <a:bodyPr/>
                    <a:lstStyle/>
                    <a:p>
                      <a:pPr marL="0" marR="0">
                        <a:spcBef>
                          <a:spcPts val="0"/>
                        </a:spcBef>
                        <a:spcAft>
                          <a:spcPts val="0"/>
                        </a:spcAft>
                      </a:pPr>
                      <a:r>
                        <a:rPr lang="en-US"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Pgpgin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153.66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390.98</a:t>
                      </a:r>
                    </a:p>
                  </a:txBody>
                  <a:tcPr marL="68580" marR="68580" marT="0" marB="0" anchor="ctr"/>
                </a:tc>
                <a:tc>
                  <a:txBody>
                    <a:bodyPr/>
                    <a:lstStyle/>
                    <a:p>
                      <a:pPr marL="0" marR="0" algn="ctr">
                        <a:spcBef>
                          <a:spcPts val="0"/>
                        </a:spcBef>
                        <a:spcAft>
                          <a:spcPts val="0"/>
                        </a:spcAft>
                      </a:pPr>
                      <a:r>
                        <a:rPr lang="en-US" sz="1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308.18</a:t>
                      </a:r>
                    </a:p>
                  </a:txBody>
                  <a:tcPr marL="68580" marR="68580" marT="0" marB="0" anchor="ctr"/>
                </a:tc>
                <a:extLst>
                  <a:ext uri="{0D108BD9-81ED-4DB2-BD59-A6C34878D82A}">
                    <a16:rowId xmlns:a16="http://schemas.microsoft.com/office/drawing/2014/main" val="1240904948"/>
                  </a:ext>
                </a:extLst>
              </a:tr>
              <a:tr h="225011">
                <a:tc>
                  <a:txBody>
                    <a:bodyPr/>
                    <a:lstStyle/>
                    <a:p>
                      <a:pPr marL="0" marR="0">
                        <a:spcBef>
                          <a:spcPts val="0"/>
                        </a:spcBef>
                        <a:spcAft>
                          <a:spcPts val="0"/>
                        </a:spcAft>
                      </a:pPr>
                      <a:r>
                        <a:rPr lang="en-US"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Pgpgout</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2.47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2.48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2.52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01868416"/>
                  </a:ext>
                </a:extLst>
              </a:tr>
              <a:tr h="225011">
                <a:tc>
                  <a:txBody>
                    <a:bodyPr/>
                    <a:lstStyle/>
                    <a:p>
                      <a:pPr marL="0" marR="0">
                        <a:spcBef>
                          <a:spcPts val="0"/>
                        </a:spcBef>
                        <a:spcAft>
                          <a:spcPts val="0"/>
                        </a:spcAft>
                      </a:pPr>
                      <a:r>
                        <a:rPr lang="en-US"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pgpgoutclean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152.58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389.57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306.76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79043916"/>
                  </a:ext>
                </a:extLst>
              </a:tr>
              <a:tr h="225011">
                <a:tc>
                  <a:txBody>
                    <a:bodyPr/>
                    <a:lstStyle/>
                    <a:p>
                      <a:pPr marL="0" marR="0">
                        <a:spcBef>
                          <a:spcPts val="0"/>
                        </a:spcBef>
                        <a:spcAft>
                          <a:spcPts val="0"/>
                        </a:spcAft>
                      </a:pPr>
                      <a:r>
                        <a:rPr lang="en-US"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Pageoutrun</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37598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63779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60419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46360440"/>
                  </a:ext>
                </a:extLst>
              </a:tr>
              <a:tr h="225011">
                <a:tc>
                  <a:txBody>
                    <a:bodyPr/>
                    <a:lstStyle/>
                    <a:p>
                      <a:pPr marL="0" marR="0">
                        <a:spcBef>
                          <a:spcPts val="0"/>
                        </a:spcBef>
                        <a:spcAft>
                          <a:spcPts val="0"/>
                        </a:spcAft>
                      </a:pPr>
                      <a:r>
                        <a:rPr lang="en-US"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pgalloc_dma</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285.27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532.51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449.75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46196135"/>
                  </a:ext>
                </a:extLst>
              </a:tr>
              <a:tr h="225011">
                <a:tc>
                  <a:txBody>
                    <a:bodyPr/>
                    <a:lstStyle/>
                    <a:p>
                      <a:pPr marL="0" marR="0">
                        <a:spcBef>
                          <a:spcPts val="0"/>
                        </a:spcBef>
                        <a:spcAft>
                          <a:spcPts val="0"/>
                        </a:spcAft>
                      </a:pPr>
                      <a:r>
                        <a:rPr lang="en-US" sz="105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Avg</a:t>
                      </a:r>
                      <a:r>
                        <a:rPr lang="en-US" sz="105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LL</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1315.38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1617.95</a:t>
                      </a:r>
                      <a:endParaRPr lang="en-US" sz="1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1862.87</a:t>
                      </a:r>
                      <a:endParaRPr lang="en-US" sz="1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50948014"/>
                  </a:ext>
                </a:extLst>
              </a:tr>
              <a:tr h="225011">
                <a:tc>
                  <a:txBody>
                    <a:bodyPr/>
                    <a:lstStyle/>
                    <a:p>
                      <a:pPr marL="0" marR="0">
                        <a:spcBef>
                          <a:spcPts val="0"/>
                        </a:spcBef>
                        <a:spcAft>
                          <a:spcPts val="0"/>
                        </a:spcAft>
                      </a:pPr>
                      <a:r>
                        <a:rPr lang="en-US"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working set refault (GB)</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139.52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376.13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291.71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16807047"/>
                  </a:ext>
                </a:extLst>
              </a:tr>
              <a:tr h="225011">
                <a:tc>
                  <a:txBody>
                    <a:bodyPr/>
                    <a:lstStyle/>
                    <a:p>
                      <a:pPr marL="0" marR="0">
                        <a:spcBef>
                          <a:spcPts val="0"/>
                        </a:spcBef>
                        <a:spcAft>
                          <a:spcPts val="0"/>
                        </a:spcAft>
                      </a:pPr>
                      <a:r>
                        <a:rPr lang="en-US"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working set activate (GB)</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34.89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193.69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118.88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30192913"/>
                  </a:ext>
                </a:extLst>
              </a:tr>
            </a:tbl>
          </a:graphicData>
        </a:graphic>
      </p:graphicFrame>
    </p:spTree>
    <p:extLst>
      <p:ext uri="{BB962C8B-B14F-4D97-AF65-F5344CB8AC3E}">
        <p14:creationId xmlns:p14="http://schemas.microsoft.com/office/powerpoint/2010/main" val="315097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2655" y="740540"/>
            <a:ext cx="8574733" cy="484748"/>
          </a:xfrm>
        </p:spPr>
        <p:txBody>
          <a:bodyPr/>
          <a:lstStyle/>
          <a:p>
            <a:r>
              <a:rPr lang="en-US" dirty="0"/>
              <a:t>Priority based reclaim with </a:t>
            </a:r>
            <a:r>
              <a:rPr lang="en-US" dirty="0" err="1"/>
              <a:t>memcg</a:t>
            </a:r>
            <a:r>
              <a:rPr lang="en-US" dirty="0"/>
              <a:t> - Issues</a:t>
            </a:r>
          </a:p>
        </p:txBody>
      </p:sp>
      <p:sp>
        <p:nvSpPr>
          <p:cNvPr id="2" name="TextBox 1"/>
          <p:cNvSpPr txBox="1"/>
          <p:nvPr/>
        </p:nvSpPr>
        <p:spPr>
          <a:xfrm>
            <a:off x="377190" y="1394460"/>
            <a:ext cx="8410198" cy="5195268"/>
          </a:xfrm>
          <a:prstGeom prst="rect">
            <a:avLst/>
          </a:prstGeom>
          <a:noFill/>
        </p:spPr>
        <p:txBody>
          <a:bodyPr wrap="square" rtlCol="0">
            <a:spAutoFit/>
          </a:bodyPr>
          <a:lstStyle/>
          <a:p>
            <a:pPr marL="285750" indent="-285750">
              <a:lnSpc>
                <a:spcPct val="90000"/>
              </a:lnSpc>
              <a:spcAft>
                <a:spcPts val="300"/>
              </a:spcAft>
              <a:buFont typeface="Arial" panose="020B0604020202020204" pitchFamily="34" charset="0"/>
              <a:buChar char="•"/>
            </a:pPr>
            <a:r>
              <a:rPr lang="en-US" sz="1800" dirty="0">
                <a:solidFill>
                  <a:schemeClr val="tx1">
                    <a:lumMod val="75000"/>
                    <a:lumOff val="25000"/>
                  </a:schemeClr>
                </a:solidFill>
                <a:latin typeface="Calibre Semibold" pitchFamily="34" charset="0"/>
              </a:rPr>
              <a:t>Priority value of 0-10 gets added to scan size</a:t>
            </a:r>
          </a:p>
          <a:p>
            <a:pPr marL="628650" lvl="1" indent="-285750">
              <a:lnSpc>
                <a:spcPct val="90000"/>
              </a:lnSpc>
              <a:spcAft>
                <a:spcPts val="300"/>
              </a:spcAft>
              <a:buFont typeface="Arial" panose="020B0604020202020204" pitchFamily="34" charset="0"/>
              <a:buChar char="•"/>
            </a:pPr>
            <a:r>
              <a:rPr lang="en-US" dirty="0">
                <a:solidFill>
                  <a:schemeClr val="tx1">
                    <a:lumMod val="75000"/>
                    <a:lumOff val="25000"/>
                  </a:schemeClr>
                </a:solidFill>
                <a:latin typeface="Calibre Semibold" pitchFamily="34" charset="0"/>
              </a:rPr>
              <a:t>Scan size gets too small with per-app </a:t>
            </a:r>
            <a:r>
              <a:rPr lang="en-US" dirty="0" err="1">
                <a:solidFill>
                  <a:schemeClr val="tx1">
                    <a:lumMod val="75000"/>
                    <a:lumOff val="25000"/>
                  </a:schemeClr>
                </a:solidFill>
                <a:latin typeface="Calibre Semibold" pitchFamily="34" charset="0"/>
              </a:rPr>
              <a:t>cgroups</a:t>
            </a:r>
            <a:r>
              <a:rPr lang="en-US" dirty="0">
                <a:solidFill>
                  <a:schemeClr val="tx1">
                    <a:lumMod val="75000"/>
                    <a:lumOff val="25000"/>
                  </a:schemeClr>
                </a:solidFill>
                <a:latin typeface="Calibre Semibold" pitchFamily="34" charset="0"/>
              </a:rPr>
              <a:t>. e.g. </a:t>
            </a:r>
            <a:r>
              <a:rPr lang="en-US" dirty="0" err="1">
                <a:solidFill>
                  <a:schemeClr val="tx1">
                    <a:lumMod val="75000"/>
                    <a:lumOff val="25000"/>
                  </a:schemeClr>
                </a:solidFill>
                <a:latin typeface="Calibre Semibold" pitchFamily="34" charset="0"/>
              </a:rPr>
              <a:t>cgroup</a:t>
            </a:r>
            <a:r>
              <a:rPr lang="en-US" dirty="0">
                <a:solidFill>
                  <a:schemeClr val="tx1">
                    <a:lumMod val="75000"/>
                    <a:lumOff val="25000"/>
                  </a:schemeClr>
                </a:solidFill>
                <a:latin typeface="Calibre Semibold" pitchFamily="34" charset="0"/>
              </a:rPr>
              <a:t> priority of 10 right shifts LRU scan size by 22 at </a:t>
            </a:r>
            <a:r>
              <a:rPr lang="en-US" dirty="0" err="1">
                <a:solidFill>
                  <a:schemeClr val="tx1">
                    <a:lumMod val="75000"/>
                    <a:lumOff val="25000"/>
                  </a:schemeClr>
                </a:solidFill>
                <a:latin typeface="Calibre Semibold" pitchFamily="34" charset="0"/>
              </a:rPr>
              <a:t>kswap</a:t>
            </a:r>
            <a:r>
              <a:rPr lang="en-US" dirty="0">
                <a:solidFill>
                  <a:schemeClr val="tx1">
                    <a:lumMod val="75000"/>
                    <a:lumOff val="25000"/>
                  </a:schemeClr>
                </a:solidFill>
                <a:latin typeface="Calibre Semibold" pitchFamily="34" charset="0"/>
              </a:rPr>
              <a:t> priority 12</a:t>
            </a:r>
          </a:p>
          <a:p>
            <a:pPr marL="628650" lvl="1" indent="-285750">
              <a:lnSpc>
                <a:spcPct val="90000"/>
              </a:lnSpc>
              <a:spcAft>
                <a:spcPts val="300"/>
              </a:spcAft>
              <a:buFont typeface="Arial" panose="020B0604020202020204" pitchFamily="34" charset="0"/>
              <a:buChar char="•"/>
            </a:pPr>
            <a:r>
              <a:rPr lang="en-US" dirty="0">
                <a:solidFill>
                  <a:schemeClr val="tx1">
                    <a:lumMod val="75000"/>
                    <a:lumOff val="25000"/>
                  </a:schemeClr>
                </a:solidFill>
                <a:latin typeface="Calibre Semibold" pitchFamily="34" charset="0"/>
              </a:rPr>
              <a:t>Giving a range from -5 to +5 for </a:t>
            </a:r>
            <a:r>
              <a:rPr lang="en-US" dirty="0" err="1">
                <a:solidFill>
                  <a:schemeClr val="tx1">
                    <a:lumMod val="75000"/>
                    <a:lumOff val="25000"/>
                  </a:schemeClr>
                </a:solidFill>
                <a:latin typeface="Calibre Semibold" pitchFamily="34" charset="0"/>
              </a:rPr>
              <a:t>cgroup</a:t>
            </a:r>
            <a:r>
              <a:rPr lang="en-US" dirty="0">
                <a:solidFill>
                  <a:schemeClr val="tx1">
                    <a:lumMod val="75000"/>
                    <a:lumOff val="25000"/>
                  </a:schemeClr>
                </a:solidFill>
                <a:latin typeface="Calibre Semibold" pitchFamily="34" charset="0"/>
              </a:rPr>
              <a:t> priorities reduces the problem to some extent</a:t>
            </a:r>
          </a:p>
          <a:p>
            <a:pPr marL="628650" lvl="1" indent="-285750">
              <a:lnSpc>
                <a:spcPct val="90000"/>
              </a:lnSpc>
              <a:spcAft>
                <a:spcPts val="300"/>
              </a:spcAft>
              <a:buFont typeface="Arial" panose="020B0604020202020204" pitchFamily="34" charset="0"/>
              <a:buChar char="•"/>
            </a:pPr>
            <a:endParaRPr lang="en-US" dirty="0">
              <a:solidFill>
                <a:schemeClr val="tx1">
                  <a:lumMod val="75000"/>
                  <a:lumOff val="25000"/>
                </a:schemeClr>
              </a:solidFill>
              <a:latin typeface="Calibre Semibold" pitchFamily="34" charset="0"/>
            </a:endParaRPr>
          </a:p>
          <a:p>
            <a:pPr marL="285750" indent="-285750">
              <a:lnSpc>
                <a:spcPct val="90000"/>
              </a:lnSpc>
              <a:spcAft>
                <a:spcPts val="300"/>
              </a:spcAft>
              <a:buFont typeface="Arial" panose="020B0604020202020204" pitchFamily="34" charset="0"/>
              <a:buChar char="•"/>
            </a:pPr>
            <a:r>
              <a:rPr lang="en-US" sz="1800" dirty="0">
                <a:solidFill>
                  <a:schemeClr val="tx1">
                    <a:lumMod val="75000"/>
                    <a:lumOff val="25000"/>
                  </a:schemeClr>
                </a:solidFill>
                <a:latin typeface="Calibre Semibold" pitchFamily="34" charset="0"/>
              </a:rPr>
              <a:t>Irrespective of the </a:t>
            </a:r>
            <a:r>
              <a:rPr lang="en-US" sz="1800" dirty="0" err="1">
                <a:solidFill>
                  <a:schemeClr val="tx1">
                    <a:lumMod val="75000"/>
                    <a:lumOff val="25000"/>
                  </a:schemeClr>
                </a:solidFill>
                <a:latin typeface="Calibre Semibold" pitchFamily="34" charset="0"/>
              </a:rPr>
              <a:t>cgroup</a:t>
            </a:r>
            <a:r>
              <a:rPr lang="en-US" sz="1800" dirty="0">
                <a:solidFill>
                  <a:schemeClr val="tx1">
                    <a:lumMod val="75000"/>
                    <a:lumOff val="25000"/>
                  </a:schemeClr>
                </a:solidFill>
                <a:latin typeface="Calibre Semibold" pitchFamily="34" charset="0"/>
              </a:rPr>
              <a:t> priority value, the problems with no reclaim at higher Kswapd priorities and high reclaim at lower priorities will remain depending on the size of apps</a:t>
            </a:r>
          </a:p>
          <a:p>
            <a:pPr lvl="1">
              <a:lnSpc>
                <a:spcPct val="90000"/>
              </a:lnSpc>
              <a:spcAft>
                <a:spcPts val="300"/>
              </a:spcAft>
            </a:pPr>
            <a:endParaRPr lang="en-US" sz="1600" dirty="0">
              <a:solidFill>
                <a:schemeClr val="tx1">
                  <a:lumMod val="75000"/>
                  <a:lumOff val="25000"/>
                </a:schemeClr>
              </a:solidFill>
              <a:latin typeface="Calibre Semibold" pitchFamily="34" charset="0"/>
            </a:endParaRPr>
          </a:p>
          <a:p>
            <a:pPr marL="285750" indent="-285750">
              <a:lnSpc>
                <a:spcPct val="90000"/>
              </a:lnSpc>
              <a:spcAft>
                <a:spcPts val="300"/>
              </a:spcAft>
              <a:buFont typeface="Arial" panose="020B0604020202020204" pitchFamily="34" charset="0"/>
              <a:buChar char="•"/>
            </a:pPr>
            <a:r>
              <a:rPr lang="en-US" sz="1800" dirty="0">
                <a:solidFill>
                  <a:schemeClr val="tx1">
                    <a:lumMod val="75000"/>
                    <a:lumOff val="25000"/>
                  </a:schemeClr>
                </a:solidFill>
                <a:latin typeface="Calibre Semibold" pitchFamily="34" charset="0"/>
              </a:rPr>
              <a:t>Higher amount of bulk reclaim at lower </a:t>
            </a:r>
            <a:r>
              <a:rPr lang="en-US" sz="1800" dirty="0" err="1">
                <a:solidFill>
                  <a:schemeClr val="tx1">
                    <a:lumMod val="75000"/>
                    <a:lumOff val="25000"/>
                  </a:schemeClr>
                </a:solidFill>
                <a:latin typeface="Calibre Semibold" pitchFamily="34" charset="0"/>
              </a:rPr>
              <a:t>kswapd</a:t>
            </a:r>
            <a:r>
              <a:rPr lang="en-US" sz="1800" dirty="0">
                <a:solidFill>
                  <a:schemeClr val="tx1">
                    <a:lumMod val="75000"/>
                    <a:lumOff val="25000"/>
                  </a:schemeClr>
                </a:solidFill>
                <a:latin typeface="Calibre Semibold" pitchFamily="34" charset="0"/>
              </a:rPr>
              <a:t> priorities due to less availability of pages at higher </a:t>
            </a:r>
            <a:r>
              <a:rPr lang="en-US" sz="1800" dirty="0" err="1">
                <a:solidFill>
                  <a:schemeClr val="tx1">
                    <a:lumMod val="75000"/>
                    <a:lumOff val="25000"/>
                  </a:schemeClr>
                </a:solidFill>
                <a:latin typeface="Calibre Semibold" pitchFamily="34" charset="0"/>
              </a:rPr>
              <a:t>kswapd</a:t>
            </a:r>
            <a:r>
              <a:rPr lang="en-US" sz="1800" dirty="0">
                <a:solidFill>
                  <a:schemeClr val="tx1">
                    <a:lumMod val="75000"/>
                    <a:lumOff val="25000"/>
                  </a:schemeClr>
                </a:solidFill>
                <a:latin typeface="Calibre Semibold" pitchFamily="34" charset="0"/>
              </a:rPr>
              <a:t> priority</a:t>
            </a:r>
          </a:p>
          <a:p>
            <a:pPr marL="285750" indent="-285750">
              <a:lnSpc>
                <a:spcPct val="90000"/>
              </a:lnSpc>
              <a:spcAft>
                <a:spcPts val="300"/>
              </a:spcAft>
              <a:buFont typeface="Arial" panose="020B0604020202020204" pitchFamily="34" charset="0"/>
              <a:buChar char="•"/>
            </a:pPr>
            <a:endParaRPr lang="en-US" sz="1600" dirty="0">
              <a:solidFill>
                <a:schemeClr val="tx1">
                  <a:lumMod val="75000"/>
                  <a:lumOff val="25000"/>
                </a:schemeClr>
              </a:solidFill>
              <a:latin typeface="Calibre Semibold" pitchFamily="34" charset="0"/>
            </a:endParaRPr>
          </a:p>
          <a:p>
            <a:pPr marL="285750" indent="-285750">
              <a:lnSpc>
                <a:spcPct val="90000"/>
              </a:lnSpc>
              <a:spcAft>
                <a:spcPts val="300"/>
              </a:spcAft>
              <a:buFont typeface="Arial" panose="020B0604020202020204" pitchFamily="34" charset="0"/>
              <a:buChar char="•"/>
            </a:pPr>
            <a:r>
              <a:rPr lang="en-US" sz="1800" dirty="0">
                <a:solidFill>
                  <a:schemeClr val="tx1">
                    <a:lumMod val="75000"/>
                    <a:lumOff val="25000"/>
                  </a:schemeClr>
                </a:solidFill>
                <a:latin typeface="Calibre Semibold" pitchFamily="34" charset="0"/>
              </a:rPr>
              <a:t>Higher amount of IO due to thrashing</a:t>
            </a:r>
          </a:p>
          <a:p>
            <a:pPr marL="628650" lvl="1" indent="-285750">
              <a:lnSpc>
                <a:spcPct val="90000"/>
              </a:lnSpc>
              <a:spcAft>
                <a:spcPts val="300"/>
              </a:spcAft>
              <a:buFont typeface="Arial" panose="020B0604020202020204" pitchFamily="34" charset="0"/>
              <a:buChar char="•"/>
            </a:pPr>
            <a:r>
              <a:rPr lang="en-US" sz="1600" dirty="0" err="1">
                <a:solidFill>
                  <a:schemeClr val="tx1">
                    <a:lumMod val="75000"/>
                    <a:lumOff val="25000"/>
                  </a:schemeClr>
                </a:solidFill>
                <a:latin typeface="Calibre Semibold" pitchFamily="34" charset="0"/>
              </a:rPr>
              <a:t>workingset_refaults</a:t>
            </a:r>
            <a:r>
              <a:rPr lang="en-US" sz="1600" dirty="0">
                <a:solidFill>
                  <a:schemeClr val="tx1">
                    <a:lumMod val="75000"/>
                    <a:lumOff val="25000"/>
                  </a:schemeClr>
                </a:solidFill>
                <a:latin typeface="Calibre Semibold" pitchFamily="34" charset="0"/>
              </a:rPr>
              <a:t> and IO has doubled</a:t>
            </a:r>
          </a:p>
          <a:p>
            <a:pPr marL="628650" lvl="1" indent="-285750">
              <a:lnSpc>
                <a:spcPct val="90000"/>
              </a:lnSpc>
              <a:spcAft>
                <a:spcPts val="300"/>
              </a:spcAft>
              <a:buFont typeface="Arial" panose="020B0604020202020204" pitchFamily="34" charset="0"/>
              <a:buChar char="•"/>
            </a:pPr>
            <a:endParaRPr lang="en-US" sz="1600" dirty="0">
              <a:solidFill>
                <a:schemeClr val="tx1">
                  <a:lumMod val="75000"/>
                  <a:lumOff val="25000"/>
                </a:schemeClr>
              </a:solidFill>
              <a:latin typeface="Calibre Semibold" pitchFamily="34" charset="0"/>
            </a:endParaRPr>
          </a:p>
          <a:p>
            <a:pPr marL="285750" indent="-285750">
              <a:lnSpc>
                <a:spcPct val="90000"/>
              </a:lnSpc>
              <a:spcAft>
                <a:spcPts val="300"/>
              </a:spcAft>
              <a:buFont typeface="Arial" panose="020B0604020202020204" pitchFamily="34" charset="0"/>
              <a:buChar char="•"/>
            </a:pPr>
            <a:r>
              <a:rPr lang="en-US" sz="1800" dirty="0">
                <a:solidFill>
                  <a:schemeClr val="tx1">
                    <a:lumMod val="75000"/>
                    <a:lumOff val="25000"/>
                  </a:schemeClr>
                </a:solidFill>
                <a:latin typeface="Calibre Semibold" pitchFamily="34" charset="0"/>
              </a:rPr>
              <a:t>Questions to Google</a:t>
            </a:r>
          </a:p>
          <a:p>
            <a:pPr marL="628650" lvl="1" indent="-285750">
              <a:buFont typeface="Arial" panose="020B0604020202020204" pitchFamily="34" charset="0"/>
              <a:buChar char="•"/>
            </a:pPr>
            <a:r>
              <a:rPr lang="en-US" sz="1600" dirty="0"/>
              <a:t>Are there any updates to the patches available in </a:t>
            </a:r>
            <a:r>
              <a:rPr lang="en-US" sz="1600" dirty="0" err="1"/>
              <a:t>lkml</a:t>
            </a:r>
            <a:r>
              <a:rPr lang="en-US" sz="1600" dirty="0"/>
              <a:t> along with the </a:t>
            </a:r>
            <a:r>
              <a:rPr lang="en-US" sz="1600" dirty="0" err="1"/>
              <a:t>lmkd</a:t>
            </a:r>
            <a:r>
              <a:rPr lang="en-US" sz="1600" dirty="0"/>
              <a:t> changes ?</a:t>
            </a:r>
          </a:p>
          <a:p>
            <a:pPr marL="628650" lvl="1" indent="-285750">
              <a:buFont typeface="Arial" panose="020B0604020202020204" pitchFamily="34" charset="0"/>
              <a:buChar char="•"/>
            </a:pPr>
            <a:r>
              <a:rPr lang="en-US" sz="1600" dirty="0"/>
              <a:t>On </a:t>
            </a:r>
            <a:r>
              <a:rPr lang="en-US" sz="1600" dirty="0" err="1"/>
              <a:t>lkml</a:t>
            </a:r>
            <a:r>
              <a:rPr lang="en-US" sz="1600" dirty="0"/>
              <a:t> it was mentioned that no reclaim from persistent processes helped receive notifications faster. Are there any other such </a:t>
            </a:r>
            <a:r>
              <a:rPr lang="en-US" sz="1600" dirty="0" err="1"/>
              <a:t>usecases</a:t>
            </a:r>
            <a:r>
              <a:rPr lang="en-US" sz="1600" dirty="0"/>
              <a:t> that benefited with this approach ?</a:t>
            </a:r>
          </a:p>
          <a:p>
            <a:pPr marL="628650" lvl="1" indent="-285750">
              <a:buFont typeface="Arial" panose="020B0604020202020204" pitchFamily="34" charset="0"/>
              <a:buChar char="•"/>
            </a:pPr>
            <a:r>
              <a:rPr lang="en-US" sz="1600" dirty="0"/>
              <a:t>The range of </a:t>
            </a:r>
            <a:r>
              <a:rPr lang="en-US" sz="1600" dirty="0" err="1"/>
              <a:t>memcg</a:t>
            </a:r>
            <a:r>
              <a:rPr lang="en-US" sz="1600" dirty="0"/>
              <a:t> priorities used by google for their tests</a:t>
            </a:r>
          </a:p>
        </p:txBody>
      </p:sp>
    </p:spTree>
    <p:extLst>
      <p:ext uri="{BB962C8B-B14F-4D97-AF65-F5344CB8AC3E}">
        <p14:creationId xmlns:p14="http://schemas.microsoft.com/office/powerpoint/2010/main" val="3790268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2655" y="740540"/>
            <a:ext cx="8574733" cy="484748"/>
          </a:xfrm>
        </p:spPr>
        <p:txBody>
          <a:bodyPr/>
          <a:lstStyle/>
          <a:p>
            <a:r>
              <a:rPr lang="en-US" dirty="0"/>
              <a:t>Questions to Google</a:t>
            </a:r>
          </a:p>
        </p:txBody>
      </p:sp>
      <p:sp>
        <p:nvSpPr>
          <p:cNvPr id="2" name="TextBox 1"/>
          <p:cNvSpPr txBox="1"/>
          <p:nvPr/>
        </p:nvSpPr>
        <p:spPr>
          <a:xfrm>
            <a:off x="377190" y="1394460"/>
            <a:ext cx="8410198" cy="1586588"/>
          </a:xfrm>
          <a:prstGeom prst="rect">
            <a:avLst/>
          </a:prstGeom>
          <a:noFill/>
        </p:spPr>
        <p:txBody>
          <a:bodyPr wrap="square" rtlCol="0">
            <a:spAutoFit/>
          </a:bodyPr>
          <a:lstStyle/>
          <a:p>
            <a:pPr marL="285750" indent="-285750">
              <a:lnSpc>
                <a:spcPct val="90000"/>
              </a:lnSpc>
              <a:spcAft>
                <a:spcPts val="300"/>
              </a:spcAft>
              <a:buFont typeface="Arial" panose="020B0604020202020204" pitchFamily="34" charset="0"/>
              <a:buChar char="•"/>
            </a:pPr>
            <a:r>
              <a:rPr lang="en-US" sz="1800" dirty="0">
                <a:solidFill>
                  <a:schemeClr val="tx1">
                    <a:lumMod val="75000"/>
                    <a:lumOff val="25000"/>
                  </a:schemeClr>
                </a:solidFill>
                <a:latin typeface="Calibre Semibold" pitchFamily="34" charset="0"/>
              </a:rPr>
              <a:t>Questions to Google</a:t>
            </a:r>
          </a:p>
          <a:p>
            <a:pPr marL="628650" lvl="1" indent="-285750">
              <a:buFont typeface="Arial" panose="020B0604020202020204" pitchFamily="34" charset="0"/>
              <a:buChar char="•"/>
            </a:pPr>
            <a:r>
              <a:rPr lang="en-US" sz="1600" dirty="0"/>
              <a:t>Are there any updates to the patches available in </a:t>
            </a:r>
            <a:r>
              <a:rPr lang="en-US" sz="1600" dirty="0" err="1"/>
              <a:t>lkml</a:t>
            </a:r>
            <a:r>
              <a:rPr lang="en-US" sz="1600" dirty="0"/>
              <a:t> along with the </a:t>
            </a:r>
            <a:r>
              <a:rPr lang="en-US" sz="1600" dirty="0" err="1"/>
              <a:t>lmkd</a:t>
            </a:r>
            <a:r>
              <a:rPr lang="en-US" sz="1600" dirty="0"/>
              <a:t> changes ?</a:t>
            </a:r>
          </a:p>
          <a:p>
            <a:pPr marL="628650" lvl="1" indent="-285750">
              <a:buFont typeface="Arial" panose="020B0604020202020204" pitchFamily="34" charset="0"/>
              <a:buChar char="•"/>
            </a:pPr>
            <a:r>
              <a:rPr lang="en-US" sz="1600" dirty="0"/>
              <a:t>On </a:t>
            </a:r>
            <a:r>
              <a:rPr lang="en-US" sz="1600" dirty="0" err="1"/>
              <a:t>lkml</a:t>
            </a:r>
            <a:r>
              <a:rPr lang="en-US" sz="1600" dirty="0"/>
              <a:t> it was mentioned that no reclaim from persistent processes helped receive notifications faster. Are there any other such </a:t>
            </a:r>
            <a:r>
              <a:rPr lang="en-US" sz="1600" dirty="0" err="1"/>
              <a:t>usecases</a:t>
            </a:r>
            <a:r>
              <a:rPr lang="en-US" sz="1600" dirty="0"/>
              <a:t> that benefited with this approach ?</a:t>
            </a:r>
          </a:p>
          <a:p>
            <a:pPr marL="628650" lvl="1" indent="-285750">
              <a:buFont typeface="Arial" panose="020B0604020202020204" pitchFamily="34" charset="0"/>
              <a:buChar char="•"/>
            </a:pPr>
            <a:r>
              <a:rPr lang="en-US" sz="1600" dirty="0"/>
              <a:t>The range of </a:t>
            </a:r>
            <a:r>
              <a:rPr lang="en-US" sz="1600" dirty="0" err="1"/>
              <a:t>memcg</a:t>
            </a:r>
            <a:r>
              <a:rPr lang="en-US" sz="1600" dirty="0"/>
              <a:t> priorities used by google for their tests</a:t>
            </a:r>
          </a:p>
          <a:p>
            <a:pPr marL="285750" indent="-285750">
              <a:lnSpc>
                <a:spcPct val="90000"/>
              </a:lnSpc>
              <a:spcAft>
                <a:spcPts val="3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90813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4888" y="1274714"/>
            <a:ext cx="8572500" cy="4224233"/>
          </a:xfrm>
        </p:spPr>
        <p:txBody>
          <a:bodyPr/>
          <a:lstStyle/>
          <a:p>
            <a:r>
              <a:rPr lang="en-US" dirty="0"/>
              <a:t>Each page is linked to 2 LRUs - One global LRU and a per app </a:t>
            </a:r>
            <a:r>
              <a:rPr lang="en-US" dirty="0" err="1"/>
              <a:t>memcg</a:t>
            </a:r>
            <a:r>
              <a:rPr lang="en-US" dirty="0"/>
              <a:t> LRU. </a:t>
            </a:r>
          </a:p>
          <a:p>
            <a:r>
              <a:rPr lang="en-US" dirty="0"/>
              <a:t>Global reclaim uses the global LRU and targeted reclaim can use per memcg LRU.</a:t>
            </a:r>
          </a:p>
          <a:p>
            <a:r>
              <a:rPr lang="en-US" dirty="0"/>
              <a:t>Solves the problem of aging of pages, priority drop and thrashing due to tiny LRUs and helps effective reclaim of cold pages from foreground tasks.</a:t>
            </a:r>
          </a:p>
          <a:p>
            <a:r>
              <a:rPr lang="en-US" dirty="0"/>
              <a:t>The </a:t>
            </a:r>
            <a:r>
              <a:rPr lang="en-US" dirty="0" err="1"/>
              <a:t>memcg</a:t>
            </a:r>
            <a:r>
              <a:rPr lang="en-US" dirty="0"/>
              <a:t> priority patch can be integrated with this approach to achieve similar objectives.</a:t>
            </a:r>
          </a:p>
          <a:p>
            <a:r>
              <a:rPr lang="en-US" dirty="0"/>
              <a:t>The global reclaim path can be made aware of priority of each page chosen for “scan” using page-&gt;</a:t>
            </a:r>
            <a:r>
              <a:rPr lang="en-US" dirty="0" err="1"/>
              <a:t>mem_cgroup</a:t>
            </a:r>
            <a:r>
              <a:rPr lang="en-US" dirty="0"/>
              <a:t>-&gt;priority.</a:t>
            </a:r>
          </a:p>
        </p:txBody>
      </p:sp>
      <p:sp>
        <p:nvSpPr>
          <p:cNvPr id="3" name="Title 2"/>
          <p:cNvSpPr>
            <a:spLocks noGrp="1"/>
          </p:cNvSpPr>
          <p:nvPr>
            <p:ph type="title"/>
          </p:nvPr>
        </p:nvSpPr>
        <p:spPr>
          <a:xfrm>
            <a:off x="214888" y="707589"/>
            <a:ext cx="8574733" cy="484748"/>
          </a:xfrm>
        </p:spPr>
        <p:txBody>
          <a:bodyPr/>
          <a:lstStyle/>
          <a:p>
            <a:r>
              <a:rPr lang="en-US" dirty="0"/>
              <a:t>Per app memcg – Dual LRU</a:t>
            </a:r>
          </a:p>
        </p:txBody>
      </p:sp>
    </p:spTree>
    <p:extLst>
      <p:ext uri="{BB962C8B-B14F-4D97-AF65-F5344CB8AC3E}">
        <p14:creationId xmlns:p14="http://schemas.microsoft.com/office/powerpoint/2010/main" val="1662580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225288"/>
            <a:ext cx="8572500" cy="4648965"/>
          </a:xfrm>
        </p:spPr>
        <p:txBody>
          <a:bodyPr/>
          <a:lstStyle/>
          <a:p>
            <a:r>
              <a:rPr lang="en-US" dirty="0"/>
              <a:t>This data can then be used for selectively activating/skipping pages in in the reclaim path (</a:t>
            </a:r>
            <a:r>
              <a:rPr lang="en-US" dirty="0" err="1"/>
              <a:t>shrink_active_list</a:t>
            </a:r>
            <a:r>
              <a:rPr lang="en-US" dirty="0"/>
              <a:t> and </a:t>
            </a:r>
            <a:r>
              <a:rPr lang="en-US" dirty="0" err="1"/>
              <a:t>page_check_references</a:t>
            </a:r>
            <a:r>
              <a:rPr lang="en-US" dirty="0"/>
              <a:t>).</a:t>
            </a:r>
          </a:p>
          <a:p>
            <a:r>
              <a:rPr lang="en-US" dirty="0"/>
              <a:t>For e.g. referenced foreground pages can be given more chance to stay on LRU and background pages can be reclaimed more.</a:t>
            </a:r>
          </a:p>
          <a:p>
            <a:r>
              <a:rPr lang="en-US" dirty="0"/>
              <a:t>As a useful side effect of skipping warm foreground pages and aggressively reclaiming background pages, the </a:t>
            </a:r>
            <a:r>
              <a:rPr lang="en-US" dirty="0" err="1"/>
              <a:t>vmpressure</a:t>
            </a:r>
            <a:r>
              <a:rPr lang="en-US" dirty="0"/>
              <a:t> will scale up when background pages on LRU tends towards zero.</a:t>
            </a:r>
          </a:p>
          <a:p>
            <a:r>
              <a:rPr lang="en-US" dirty="0"/>
              <a:t>Thus the default </a:t>
            </a:r>
            <a:r>
              <a:rPr lang="en-US" dirty="0" err="1"/>
              <a:t>vmpressure</a:t>
            </a:r>
            <a:r>
              <a:rPr lang="en-US" dirty="0"/>
              <a:t> mechanism could be effectively used by </a:t>
            </a:r>
            <a:r>
              <a:rPr lang="en-US" dirty="0" err="1"/>
              <a:t>lowmemorykiller</a:t>
            </a:r>
            <a:r>
              <a:rPr lang="en-US" dirty="0"/>
              <a:t>.</a:t>
            </a:r>
          </a:p>
          <a:p>
            <a:r>
              <a:rPr lang="en-US" dirty="0"/>
              <a:t>The detailed heuristics on selecting pages based on </a:t>
            </a:r>
            <a:r>
              <a:rPr lang="en-US" dirty="0" err="1"/>
              <a:t>memcg</a:t>
            </a:r>
            <a:r>
              <a:rPr lang="en-US" dirty="0"/>
              <a:t> priority is worked upon.</a:t>
            </a:r>
          </a:p>
          <a:p>
            <a:pPr marL="0" indent="0">
              <a:buNone/>
            </a:pPr>
            <a:endParaRPr lang="en-US" dirty="0"/>
          </a:p>
        </p:txBody>
      </p:sp>
      <p:sp>
        <p:nvSpPr>
          <p:cNvPr id="3" name="Title 2"/>
          <p:cNvSpPr>
            <a:spLocks noGrp="1"/>
          </p:cNvSpPr>
          <p:nvPr>
            <p:ph type="title"/>
          </p:nvPr>
        </p:nvSpPr>
        <p:spPr>
          <a:xfrm>
            <a:off x="212655" y="740540"/>
            <a:ext cx="8574733" cy="484748"/>
          </a:xfrm>
        </p:spPr>
        <p:txBody>
          <a:bodyPr/>
          <a:lstStyle/>
          <a:p>
            <a:r>
              <a:rPr lang="en-US" dirty="0"/>
              <a:t>Per app memcg – Dual LRU</a:t>
            </a:r>
          </a:p>
        </p:txBody>
      </p:sp>
    </p:spTree>
    <p:extLst>
      <p:ext uri="{BB962C8B-B14F-4D97-AF65-F5344CB8AC3E}">
        <p14:creationId xmlns:p14="http://schemas.microsoft.com/office/powerpoint/2010/main" val="880526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98934" y="2057851"/>
            <a:ext cx="5954528" cy="710194"/>
          </a:xfrm>
        </p:spPr>
        <p:txBody>
          <a:bodyPr/>
          <a:lstStyle/>
          <a:p>
            <a:r>
              <a:rPr lang="en-US" dirty="0">
                <a:latin typeface="+mj-lt"/>
              </a:rPr>
              <a:t>Backup</a:t>
            </a:r>
          </a:p>
        </p:txBody>
      </p:sp>
    </p:spTree>
    <p:extLst>
      <p:ext uri="{BB962C8B-B14F-4D97-AF65-F5344CB8AC3E}">
        <p14:creationId xmlns:p14="http://schemas.microsoft.com/office/powerpoint/2010/main" val="3504058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2655" y="740540"/>
            <a:ext cx="8574733" cy="484748"/>
          </a:xfrm>
        </p:spPr>
        <p:txBody>
          <a:bodyPr/>
          <a:lstStyle/>
          <a:p>
            <a:r>
              <a:rPr lang="en-US" dirty="0"/>
              <a:t>Priority based reclaim with </a:t>
            </a:r>
            <a:r>
              <a:rPr lang="en-US" dirty="0" err="1"/>
              <a:t>memcg</a:t>
            </a:r>
            <a:r>
              <a:rPr lang="en-US" dirty="0"/>
              <a:t> – Seq. LL</a:t>
            </a:r>
          </a:p>
        </p:txBody>
      </p:sp>
      <p:graphicFrame>
        <p:nvGraphicFramePr>
          <p:cNvPr id="5" name="Table 4"/>
          <p:cNvGraphicFramePr>
            <a:graphicFrameLocks noGrp="1"/>
          </p:cNvGraphicFramePr>
          <p:nvPr>
            <p:extLst>
              <p:ext uri="{D42A27DB-BD31-4B8C-83A1-F6EECF244321}">
                <p14:modId xmlns:p14="http://schemas.microsoft.com/office/powerpoint/2010/main" val="3734737579"/>
              </p:ext>
            </p:extLst>
          </p:nvPr>
        </p:nvGraphicFramePr>
        <p:xfrm>
          <a:off x="296826" y="1285240"/>
          <a:ext cx="8490561" cy="5334000"/>
        </p:xfrm>
        <a:graphic>
          <a:graphicData uri="http://schemas.openxmlformats.org/drawingml/2006/table">
            <a:tbl>
              <a:tblPr firstRow="1" bandRow="1">
                <a:tableStyleId>{5C22544A-7EE6-4342-B048-85BDC9FD1C3A}</a:tableStyleId>
              </a:tblPr>
              <a:tblGrid>
                <a:gridCol w="3910035">
                  <a:extLst>
                    <a:ext uri="{9D8B030D-6E8A-4147-A177-3AD203B41FA5}">
                      <a16:colId xmlns:a16="http://schemas.microsoft.com/office/drawing/2014/main" val="301121634"/>
                    </a:ext>
                  </a:extLst>
                </a:gridCol>
                <a:gridCol w="767485">
                  <a:extLst>
                    <a:ext uri="{9D8B030D-6E8A-4147-A177-3AD203B41FA5}">
                      <a16:colId xmlns:a16="http://schemas.microsoft.com/office/drawing/2014/main" val="241892791"/>
                    </a:ext>
                  </a:extLst>
                </a:gridCol>
                <a:gridCol w="550893">
                  <a:extLst>
                    <a:ext uri="{9D8B030D-6E8A-4147-A177-3AD203B41FA5}">
                      <a16:colId xmlns:a16="http://schemas.microsoft.com/office/drawing/2014/main" val="2564139755"/>
                    </a:ext>
                  </a:extLst>
                </a:gridCol>
                <a:gridCol w="799334">
                  <a:extLst>
                    <a:ext uri="{9D8B030D-6E8A-4147-A177-3AD203B41FA5}">
                      <a16:colId xmlns:a16="http://schemas.microsoft.com/office/drawing/2014/main" val="1140024021"/>
                    </a:ext>
                  </a:extLst>
                </a:gridCol>
                <a:gridCol w="820938">
                  <a:extLst>
                    <a:ext uri="{9D8B030D-6E8A-4147-A177-3AD203B41FA5}">
                      <a16:colId xmlns:a16="http://schemas.microsoft.com/office/drawing/2014/main" val="808084122"/>
                    </a:ext>
                  </a:extLst>
                </a:gridCol>
                <a:gridCol w="820938">
                  <a:extLst>
                    <a:ext uri="{9D8B030D-6E8A-4147-A177-3AD203B41FA5}">
                      <a16:colId xmlns:a16="http://schemas.microsoft.com/office/drawing/2014/main" val="3868707268"/>
                    </a:ext>
                  </a:extLst>
                </a:gridCol>
                <a:gridCol w="820938">
                  <a:extLst>
                    <a:ext uri="{9D8B030D-6E8A-4147-A177-3AD203B41FA5}">
                      <a16:colId xmlns:a16="http://schemas.microsoft.com/office/drawing/2014/main" val="1185925526"/>
                    </a:ext>
                  </a:extLst>
                </a:gridCol>
              </a:tblGrid>
              <a:tr h="245555">
                <a:tc>
                  <a:txBody>
                    <a:bodyPr/>
                    <a:lstStyle/>
                    <a:p>
                      <a:pPr marL="0" algn="ctr" defTabSz="685800" rtl="0" eaLnBrk="1" latinLnBrk="0" hangingPunct="1"/>
                      <a:r>
                        <a:rPr lang="en-US" sz="1600" b="1" kern="1200" dirty="0">
                          <a:solidFill>
                            <a:schemeClr val="tx1"/>
                          </a:solidFill>
                          <a:latin typeface="+mn-lt"/>
                          <a:ea typeface="+mn-ea"/>
                          <a:cs typeface="+mn-cs"/>
                        </a:rPr>
                        <a:t>App Name</a:t>
                      </a:r>
                    </a:p>
                  </a:txBody>
                  <a:tcPr/>
                </a:tc>
                <a:tc gridSpan="2">
                  <a:txBody>
                    <a:bodyPr/>
                    <a:lstStyle/>
                    <a:p>
                      <a:pPr marL="0" algn="ctr" defTabSz="685800" rtl="0" eaLnBrk="1" latinLnBrk="0" hangingPunct="1"/>
                      <a:r>
                        <a:rPr lang="en-US" sz="1100" b="1" kern="1200" dirty="0">
                          <a:solidFill>
                            <a:schemeClr val="tx1"/>
                          </a:solidFill>
                          <a:latin typeface="+mn-lt"/>
                          <a:ea typeface="+mn-ea"/>
                          <a:cs typeface="+mn-cs"/>
                        </a:rPr>
                        <a:t>Base </a:t>
                      </a:r>
                    </a:p>
                    <a:p>
                      <a:pPr marL="0" algn="ctr" defTabSz="685800" rtl="0" eaLnBrk="1" latinLnBrk="0" hangingPunct="1"/>
                      <a:r>
                        <a:rPr lang="en-US" sz="1100" b="1" kern="1200" dirty="0">
                          <a:solidFill>
                            <a:schemeClr val="tx1"/>
                          </a:solidFill>
                          <a:latin typeface="+mn-lt"/>
                          <a:ea typeface="+mn-ea"/>
                          <a:cs typeface="+mn-cs"/>
                        </a:rPr>
                        <a:t>No </a:t>
                      </a:r>
                      <a:r>
                        <a:rPr lang="en-US" sz="1100" b="1" kern="1200" dirty="0" err="1">
                          <a:solidFill>
                            <a:schemeClr val="tx1"/>
                          </a:solidFill>
                          <a:latin typeface="+mn-lt"/>
                          <a:ea typeface="+mn-ea"/>
                          <a:cs typeface="+mn-cs"/>
                        </a:rPr>
                        <a:t>MemCG</a:t>
                      </a:r>
                      <a:endParaRPr lang="en-US" sz="1100" b="1" kern="1200" dirty="0">
                        <a:solidFill>
                          <a:schemeClr val="tx1"/>
                        </a:solidFill>
                        <a:latin typeface="+mn-lt"/>
                        <a:ea typeface="+mn-ea"/>
                        <a:cs typeface="+mn-cs"/>
                      </a:endParaRPr>
                    </a:p>
                  </a:txBody>
                  <a:tcPr/>
                </a:tc>
                <a:tc hMerge="1">
                  <a:txBody>
                    <a:bodyPr/>
                    <a:lstStyle/>
                    <a:p>
                      <a:endParaRPr lang="en-US"/>
                    </a:p>
                  </a:txBody>
                  <a:tcPr/>
                </a:tc>
                <a:tc gridSpan="2">
                  <a:txBody>
                    <a:bodyPr/>
                    <a:lstStyle/>
                    <a:p>
                      <a:pPr marL="0" algn="ctr" defTabSz="685800" rtl="0" eaLnBrk="1" latinLnBrk="0" hangingPunct="1"/>
                      <a:r>
                        <a:rPr lang="en-US" sz="1100" b="1" kern="1200" dirty="0" err="1">
                          <a:solidFill>
                            <a:schemeClr val="tx1"/>
                          </a:solidFill>
                          <a:latin typeface="+mn-lt"/>
                          <a:ea typeface="+mn-ea"/>
                          <a:cs typeface="+mn-cs"/>
                        </a:rPr>
                        <a:t>MemCG</a:t>
                      </a:r>
                      <a:r>
                        <a:rPr lang="en-US" sz="1100" b="1" kern="1200" baseline="0" dirty="0">
                          <a:solidFill>
                            <a:schemeClr val="tx1"/>
                          </a:solidFill>
                          <a:latin typeface="+mn-lt"/>
                          <a:ea typeface="+mn-ea"/>
                          <a:cs typeface="+mn-cs"/>
                        </a:rPr>
                        <a:t> Priority</a:t>
                      </a:r>
                    </a:p>
                    <a:p>
                      <a:pPr marL="0" algn="ctr" defTabSz="685800" rtl="0" eaLnBrk="1" latinLnBrk="0" hangingPunct="1"/>
                      <a:r>
                        <a:rPr lang="en-US" sz="1100" b="1" kern="1200" dirty="0">
                          <a:solidFill>
                            <a:schemeClr val="tx1"/>
                          </a:solidFill>
                          <a:effectLst/>
                          <a:latin typeface="+mn-lt"/>
                          <a:ea typeface="+mn-ea"/>
                          <a:cs typeface="+mn-cs"/>
                        </a:rPr>
                        <a:t>(FG 10, Root 9, BG 0)</a:t>
                      </a:r>
                      <a:endParaRPr lang="en-US" sz="1100" b="1" kern="1200" dirty="0">
                        <a:solidFill>
                          <a:schemeClr val="tx1"/>
                        </a:solidFill>
                        <a:latin typeface="+mn-lt"/>
                        <a:ea typeface="+mn-ea"/>
                        <a:cs typeface="+mn-cs"/>
                      </a:endParaRPr>
                    </a:p>
                  </a:txBody>
                  <a:tcPr/>
                </a:tc>
                <a:tc hMerge="1">
                  <a:txBody>
                    <a:bodyPr/>
                    <a:lstStyle/>
                    <a:p>
                      <a:endParaRPr lang="en-US"/>
                    </a:p>
                  </a:txBody>
                  <a:tcPr/>
                </a:tc>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100" b="1" kern="1200" dirty="0" err="1">
                          <a:solidFill>
                            <a:schemeClr val="tx1"/>
                          </a:solidFill>
                          <a:latin typeface="+mn-lt"/>
                          <a:ea typeface="+mn-ea"/>
                          <a:cs typeface="+mn-cs"/>
                        </a:rPr>
                        <a:t>MemCG</a:t>
                      </a:r>
                      <a:r>
                        <a:rPr lang="en-US" sz="1100" b="1" kern="1200" baseline="0" dirty="0">
                          <a:solidFill>
                            <a:schemeClr val="tx1"/>
                          </a:solidFill>
                          <a:latin typeface="+mn-lt"/>
                          <a:ea typeface="+mn-ea"/>
                          <a:cs typeface="+mn-cs"/>
                        </a:rPr>
                        <a:t> Priority</a:t>
                      </a:r>
                    </a:p>
                    <a:p>
                      <a:pPr marL="0" algn="ctr" defTabSz="685800" rtl="0" eaLnBrk="1" latinLnBrk="0" hangingPunct="1"/>
                      <a:r>
                        <a:rPr lang="en-US" sz="1100" b="1" kern="1200" dirty="0">
                          <a:solidFill>
                            <a:schemeClr val="tx1"/>
                          </a:solidFill>
                          <a:effectLst/>
                          <a:latin typeface="+mn-lt"/>
                          <a:ea typeface="+mn-ea"/>
                          <a:cs typeface="+mn-cs"/>
                        </a:rPr>
                        <a:t>(FG 5, Root 4, BG -5)</a:t>
                      </a:r>
                      <a:endParaRPr lang="en-US" sz="1100" b="1" kern="1200" dirty="0">
                        <a:solidFill>
                          <a:schemeClr val="tx1"/>
                        </a:solidFill>
                        <a:latin typeface="+mn-lt"/>
                        <a:ea typeface="+mn-ea"/>
                        <a:cs typeface="+mn-cs"/>
                      </a:endParaRPr>
                    </a:p>
                  </a:txBody>
                  <a:tcPr/>
                </a:tc>
                <a:tc hMerge="1">
                  <a:txBody>
                    <a:bodyPr/>
                    <a:lstStyle/>
                    <a:p>
                      <a:pPr marL="0" algn="ctr" defTabSz="685800" rtl="0" eaLnBrk="1" latinLnBrk="0" hangingPunct="1"/>
                      <a:endParaRPr lang="en-US" sz="1100" b="1" kern="1200" dirty="0">
                        <a:solidFill>
                          <a:schemeClr val="tx1"/>
                        </a:solidFill>
                        <a:latin typeface="+mn-lt"/>
                        <a:ea typeface="+mn-ea"/>
                        <a:cs typeface="+mn-cs"/>
                      </a:endParaRPr>
                    </a:p>
                  </a:txBody>
                  <a:tcPr/>
                </a:tc>
                <a:extLst>
                  <a:ext uri="{0D108BD9-81ED-4DB2-BD59-A6C34878D82A}">
                    <a16:rowId xmlns:a16="http://schemas.microsoft.com/office/drawing/2014/main" val="1739513710"/>
                  </a:ext>
                </a:extLst>
              </a:tr>
              <a:tr h="114593">
                <a:tc>
                  <a:txBody>
                    <a:bodyPr/>
                    <a:lstStyle/>
                    <a:p>
                      <a:pPr marL="0" marR="0">
                        <a:spcBef>
                          <a:spcPts val="0"/>
                        </a:spcBef>
                        <a:spcAft>
                          <a:spcPts val="0"/>
                        </a:spcAft>
                      </a:pPr>
                      <a:r>
                        <a:rPr lang="en-US" sz="105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org.videolan.vlc</a:t>
                      </a:r>
                      <a:r>
                        <a:rPr lang="en-US"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05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gui.MainActivity</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565.3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577.2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583.7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644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23033968"/>
                  </a:ext>
                </a:extLst>
              </a:tr>
              <a:tr h="114593">
                <a:tc>
                  <a:txBody>
                    <a:bodyPr/>
                    <a:lstStyle/>
                    <a:p>
                      <a:pPr marL="0" marR="0">
                        <a:spcBef>
                          <a:spcPts val="0"/>
                        </a:spcBef>
                        <a:spcAft>
                          <a:spcPts val="0"/>
                        </a:spcAft>
                      </a:pPr>
                      <a:r>
                        <a:rPr lang="en-US"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com.google.android.apps.translate/.TranslateActivity</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595.7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592.4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662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375962"/>
                  </a:ext>
                </a:extLst>
              </a:tr>
              <a:tr h="114593">
                <a:tc>
                  <a:txBody>
                    <a:bodyPr/>
                    <a:lstStyle/>
                    <a:p>
                      <a:pPr marL="0" marR="0">
                        <a:spcBef>
                          <a:spcPts val="0"/>
                        </a:spcBef>
                        <a:spcAft>
                          <a:spcPts val="0"/>
                        </a:spcAft>
                      </a:pPr>
                      <a:r>
                        <a:rPr lang="en-US"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com.fingersoft.hillclimb/com.fingersoft.game.MainActivity</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1370.3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1902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1345.1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1498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1624.1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1926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88978357"/>
                  </a:ext>
                </a:extLst>
              </a:tr>
              <a:tr h="180074">
                <a:tc>
                  <a:txBody>
                    <a:bodyPr/>
                    <a:lstStyle/>
                    <a:p>
                      <a:pPr marL="0" marR="0">
                        <a:spcBef>
                          <a:spcPts val="0"/>
                        </a:spcBef>
                        <a:spcAft>
                          <a:spcPts val="0"/>
                        </a:spcAft>
                      </a:pPr>
                      <a:r>
                        <a:rPr lang="en-US"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com.android.chrome/org.chromium.chrome.browser.ChromeTabbedActivity</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253.8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268.3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252.4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84327264"/>
                  </a:ext>
                </a:extLst>
              </a:tr>
              <a:tr h="180074">
                <a:tc>
                  <a:txBody>
                    <a:bodyPr/>
                    <a:lstStyle/>
                    <a:p>
                      <a:pPr marL="0" marR="0">
                        <a:spcBef>
                          <a:spcPts val="0"/>
                        </a:spcBef>
                        <a:spcAft>
                          <a:spcPts val="0"/>
                        </a:spcAft>
                      </a:pPr>
                      <a:r>
                        <a:rPr lang="en-US"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com.android.vending/com.google.android.finsky.activities.MainActivity</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499.8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507.3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492.7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528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49767129"/>
                  </a:ext>
                </a:extLst>
              </a:tr>
              <a:tr h="180074">
                <a:tc>
                  <a:txBody>
                    <a:bodyPr/>
                    <a:lstStyle/>
                    <a:p>
                      <a:pPr marL="0" marR="0">
                        <a:spcBef>
                          <a:spcPts val="0"/>
                        </a:spcBef>
                        <a:spcAft>
                          <a:spcPts val="0"/>
                        </a:spcAft>
                      </a:pPr>
                      <a:r>
                        <a:rPr lang="en-US"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com.google.android.apps.maps/com.google.android.maps.MapsActivity</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1203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1093.2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1141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1136.8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1278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96629695"/>
                  </a:ext>
                </a:extLst>
              </a:tr>
              <a:tr h="180074">
                <a:tc>
                  <a:txBody>
                    <a:bodyPr/>
                    <a:lstStyle/>
                    <a:p>
                      <a:pPr marL="0" marR="0">
                        <a:spcBef>
                          <a:spcPts val="0"/>
                        </a:spcBef>
                        <a:spcAft>
                          <a:spcPts val="0"/>
                        </a:spcAft>
                      </a:pPr>
                      <a:r>
                        <a:rPr lang="en-US"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com.imangi.templerun2/com.imangi.unityactivity.ImangiUnityNativeActivity</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581.3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601.4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738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09956167"/>
                  </a:ext>
                </a:extLst>
              </a:tr>
              <a:tr h="114593">
                <a:tc>
                  <a:txBody>
                    <a:bodyPr/>
                    <a:lstStyle/>
                    <a:p>
                      <a:pPr marL="0" marR="0">
                        <a:spcBef>
                          <a:spcPts val="0"/>
                        </a:spcBef>
                        <a:spcAft>
                          <a:spcPts val="0"/>
                        </a:spcAft>
                      </a:pPr>
                      <a:r>
                        <a:rPr lang="en-US"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com.twitter.android/.dialog.PhoneVerificationDialogFragmentActivity</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3342.4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4111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5666.3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15471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7034.5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8538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82861545"/>
                  </a:ext>
                </a:extLst>
              </a:tr>
              <a:tr h="180074">
                <a:tc>
                  <a:txBody>
                    <a:bodyPr/>
                    <a:lstStyle/>
                    <a:p>
                      <a:pPr marL="0" marR="0">
                        <a:spcBef>
                          <a:spcPts val="0"/>
                        </a:spcBef>
                        <a:spcAft>
                          <a:spcPts val="0"/>
                        </a:spcAft>
                      </a:pPr>
                      <a:r>
                        <a:rPr lang="en-US" sz="105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com.google.android.youtube</a:t>
                      </a:r>
                      <a:r>
                        <a:rPr lang="en-US"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05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com.google.android.apps.youtube.app.WatchWhileActivity</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2481.3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4165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2541.3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9198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5019.7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8689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07901252"/>
                  </a:ext>
                </a:extLst>
              </a:tr>
              <a:tr h="114593">
                <a:tc>
                  <a:txBody>
                    <a:bodyPr/>
                    <a:lstStyle/>
                    <a:p>
                      <a:pPr marL="0" marR="0">
                        <a:spcBef>
                          <a:spcPts val="0"/>
                        </a:spcBef>
                        <a:spcAft>
                          <a:spcPts val="0"/>
                        </a:spcAft>
                      </a:pPr>
                      <a:r>
                        <a:rPr lang="en-US"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com.vectorunit.purple.googleplay/.Purple</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3828.1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5821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8566.4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24091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7368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14573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23139164"/>
                  </a:ext>
                </a:extLst>
              </a:tr>
              <a:tr h="114593">
                <a:tc>
                  <a:txBody>
                    <a:bodyPr/>
                    <a:lstStyle/>
                    <a:p>
                      <a:pPr marL="0" marR="0">
                        <a:spcBef>
                          <a:spcPts val="0"/>
                        </a:spcBef>
                        <a:spcAft>
                          <a:spcPts val="0"/>
                        </a:spcAft>
                      </a:pPr>
                      <a:r>
                        <a:rPr lang="en-US"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com.google.android.gm/.ConversationListActivityGmail</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1182.9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1381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1301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1245.1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1410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14434274"/>
                  </a:ext>
                </a:extLst>
              </a:tr>
              <a:tr h="180074">
                <a:tc>
                  <a:txBody>
                    <a:bodyPr/>
                    <a:lstStyle/>
                    <a:p>
                      <a:pPr marL="0" marR="0">
                        <a:spcBef>
                          <a:spcPts val="0"/>
                        </a:spcBef>
                        <a:spcAft>
                          <a:spcPts val="0"/>
                        </a:spcAft>
                      </a:pPr>
                      <a:r>
                        <a:rPr lang="en-US"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com.halfbrick.jetpackjoyride/com.halfbrick.mortar.MortarGameActivity</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1499.1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2060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1303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1513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1510.1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1930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85766374"/>
                  </a:ext>
                </a:extLst>
              </a:tr>
              <a:tr h="114593">
                <a:tc>
                  <a:txBody>
                    <a:bodyPr/>
                    <a:lstStyle/>
                    <a:p>
                      <a:pPr marL="0" marR="0">
                        <a:spcBef>
                          <a:spcPts val="0"/>
                        </a:spcBef>
                        <a:spcAft>
                          <a:spcPts val="0"/>
                        </a:spcAft>
                      </a:pPr>
                      <a:r>
                        <a:rPr lang="en-US"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com.facebook.katana/.LoginActivity</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1845.7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2403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1674.67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2773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2126.22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2674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37625232"/>
                  </a:ext>
                </a:extLst>
              </a:tr>
              <a:tr h="180074">
                <a:tc>
                  <a:txBody>
                    <a:bodyPr/>
                    <a:lstStyle/>
                    <a:p>
                      <a:pPr marL="0" marR="0">
                        <a:spcBef>
                          <a:spcPts val="0"/>
                        </a:spcBef>
                        <a:spcAft>
                          <a:spcPts val="0"/>
                        </a:spcAft>
                      </a:pPr>
                      <a:r>
                        <a:rPr lang="en-US"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com.imangi.templerun/com.imangi.androidactivity.ImangiAndroidActivity</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499.9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462.5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545.5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40904948"/>
                  </a:ext>
                </a:extLst>
              </a:tr>
              <a:tr h="180074">
                <a:tc>
                  <a:txBody>
                    <a:bodyPr/>
                    <a:lstStyle/>
                    <a:p>
                      <a:pPr marL="0" marR="0">
                        <a:spcBef>
                          <a:spcPts val="0"/>
                        </a:spcBef>
                        <a:spcAft>
                          <a:spcPts val="0"/>
                        </a:spcAft>
                      </a:pPr>
                      <a:r>
                        <a:rPr lang="en-US"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com.google.android.music/com.android.music.activitymanagement.TopLevelActivity</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2275.2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3497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1899.8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2141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2118.4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2354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01868416"/>
                  </a:ext>
                </a:extLst>
              </a:tr>
              <a:tr h="180074">
                <a:tc>
                  <a:txBody>
                    <a:bodyPr/>
                    <a:lstStyle/>
                    <a:p>
                      <a:pPr marL="0" marR="0">
                        <a:spcBef>
                          <a:spcPts val="0"/>
                        </a:spcBef>
                        <a:spcAft>
                          <a:spcPts val="0"/>
                        </a:spcAft>
                      </a:pPr>
                      <a:r>
                        <a:rPr lang="en-US"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com.google.android.apps.magazines/com.google.apps.dots.android.newsstand.home.HomeActivity</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928.4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1227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871.2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1050.5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1305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79043916"/>
                  </a:ext>
                </a:extLst>
              </a:tr>
              <a:tr h="114593">
                <a:tc>
                  <a:txBody>
                    <a:bodyPr/>
                    <a:lstStyle/>
                    <a:p>
                      <a:pPr marL="0" marR="0">
                        <a:spcBef>
                          <a:spcPts val="0"/>
                        </a:spcBef>
                        <a:spcAft>
                          <a:spcPts val="0"/>
                        </a:spcAft>
                      </a:pPr>
                      <a:r>
                        <a:rPr lang="en-US" sz="105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com.king.candycrushsaga</a:t>
                      </a:r>
                      <a:r>
                        <a:rPr lang="en-US"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05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CandyCrushSagaActivity</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845.2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2298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801.8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986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719.5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46360440"/>
                  </a:ext>
                </a:extLst>
              </a:tr>
              <a:tr h="114593">
                <a:tc>
                  <a:txBody>
                    <a:bodyPr/>
                    <a:lstStyle/>
                    <a:p>
                      <a:pPr marL="0" marR="0">
                        <a:spcBef>
                          <a:spcPts val="0"/>
                        </a:spcBef>
                        <a:spcAft>
                          <a:spcPts val="0"/>
                        </a:spcAft>
                      </a:pPr>
                      <a:r>
                        <a:rPr lang="en-US"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com.kiloo.subwaysurf/com.kiloo.unityutilities.UnityPluginActivity</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725.1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926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733.4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950.7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46196135"/>
                  </a:ext>
                </a:extLst>
              </a:tr>
              <a:tr h="114593">
                <a:tc>
                  <a:txBody>
                    <a:bodyPr/>
                    <a:lstStyle/>
                    <a:p>
                      <a:pPr marL="0" marR="0">
                        <a:spcBef>
                          <a:spcPts val="0"/>
                        </a:spcBef>
                        <a:spcAft>
                          <a:spcPts val="0"/>
                        </a:spcAft>
                      </a:pPr>
                      <a:r>
                        <a:rPr lang="en-US" sz="105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com.lenovo.anyshare.gps/com.lenovo.anyshare.activity.MainActivity</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932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928.8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1478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50948014"/>
                  </a:ext>
                </a:extLst>
              </a:tr>
              <a:tr h="114593">
                <a:tc>
                  <a:txBody>
                    <a:bodyPr/>
                    <a:lstStyle/>
                    <a:p>
                      <a:pPr marL="0" marR="0">
                        <a:spcBef>
                          <a:spcPts val="0"/>
                        </a:spcBef>
                        <a:spcAft>
                          <a:spcPts val="0"/>
                        </a:spcAft>
                      </a:pPr>
                      <a:r>
                        <a:rPr lang="en-US" sz="105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com.opera.browser</a:t>
                      </a:r>
                      <a:r>
                        <a:rPr lang="en-US" sz="105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05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com.opera.android.BrowserActivity</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944.2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1455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1329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1117.5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1850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16807047"/>
                  </a:ext>
                </a:extLst>
              </a:tr>
              <a:tr h="114593">
                <a:tc>
                  <a:txBody>
                    <a:bodyPr/>
                    <a:lstStyle/>
                    <a:p>
                      <a:pPr marL="0" marR="0">
                        <a:spcBef>
                          <a:spcPts val="0"/>
                        </a:spcBef>
                        <a:spcAft>
                          <a:spcPts val="0"/>
                        </a:spcAft>
                      </a:pPr>
                      <a:r>
                        <a:rPr lang="en-US" sz="1050" b="1" dirty="0" err="1">
                          <a:effectLst/>
                          <a:latin typeface="Calibri" panose="020F0502020204030204" pitchFamily="34" charset="0"/>
                          <a:ea typeface="Calibri" panose="020F0502020204030204" pitchFamily="34" charset="0"/>
                          <a:cs typeface="Times New Roman" panose="02020603050405020304" pitchFamily="18" charset="0"/>
                        </a:rPr>
                        <a:t>Avg</a:t>
                      </a:r>
                      <a:r>
                        <a:rPr lang="en-US" sz="1050" b="1" dirty="0">
                          <a:effectLst/>
                          <a:latin typeface="Calibri" panose="020F0502020204030204" pitchFamily="34" charset="0"/>
                          <a:ea typeface="Calibri" panose="020F0502020204030204" pitchFamily="34" charset="0"/>
                          <a:cs typeface="Times New Roman" panose="02020603050405020304" pitchFamily="18" charset="0"/>
                        </a:rPr>
                        <a:t> LL</a:t>
                      </a:r>
                      <a:r>
                        <a:rPr lang="en-US" sz="1050" b="1" baseline="0" dirty="0">
                          <a:effectLst/>
                          <a:latin typeface="Calibri" panose="020F0502020204030204" pitchFamily="34" charset="0"/>
                          <a:ea typeface="Calibri" panose="020F0502020204030204" pitchFamily="34" charset="0"/>
                          <a:cs typeface="Times New Roman" panose="02020603050405020304" pitchFamily="18" charset="0"/>
                        </a:rPr>
                        <a:t> and Max LL</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1315.38</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37055</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1617.95</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68419</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1862.87</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2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54124</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01883324"/>
                  </a:ext>
                </a:extLst>
              </a:tr>
            </a:tbl>
          </a:graphicData>
        </a:graphic>
      </p:graphicFrame>
    </p:spTree>
    <p:extLst>
      <p:ext uri="{BB962C8B-B14F-4D97-AF65-F5344CB8AC3E}">
        <p14:creationId xmlns:p14="http://schemas.microsoft.com/office/powerpoint/2010/main" val="810286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61000" y="778933"/>
            <a:ext cx="3420533" cy="289823"/>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nSpc>
                <a:spcPct val="90000"/>
              </a:lnSpc>
              <a:spcAft>
                <a:spcPts val="300"/>
              </a:spcAft>
            </a:pPr>
            <a:r>
              <a:rPr lang="en-US" dirty="0">
                <a:solidFill>
                  <a:schemeClr val="bg1"/>
                </a:solidFill>
                <a:latin typeface="Calibre Semibold" pitchFamily="34" charset="0"/>
              </a:rPr>
              <a:t>Use for Qualcomm Technologies, Inc.</a:t>
            </a:r>
          </a:p>
        </p:txBody>
      </p:sp>
    </p:spTree>
    <p:extLst>
      <p:ext uri="{BB962C8B-B14F-4D97-AF65-F5344CB8AC3E}">
        <p14:creationId xmlns:p14="http://schemas.microsoft.com/office/powerpoint/2010/main" val="1256141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404557"/>
            <a:ext cx="8572500" cy="1694310"/>
          </a:xfrm>
        </p:spPr>
        <p:txBody>
          <a:bodyPr/>
          <a:lstStyle/>
          <a:p>
            <a:r>
              <a:rPr lang="en-US" sz="2400" dirty="0"/>
              <a:t>Problems with conventional memcg</a:t>
            </a:r>
          </a:p>
          <a:p>
            <a:r>
              <a:rPr lang="en-US" dirty="0"/>
              <a:t>Per-app memcg</a:t>
            </a:r>
          </a:p>
          <a:p>
            <a:r>
              <a:rPr lang="en-US" sz="2400" dirty="0"/>
              <a:t>Problems with per-app memcg</a:t>
            </a:r>
          </a:p>
          <a:p>
            <a:r>
              <a:rPr lang="en-US" dirty="0"/>
              <a:t>Per-app memcg – Way Forward</a:t>
            </a:r>
            <a:endParaRPr lang="en-US" sz="2400" dirty="0"/>
          </a:p>
        </p:txBody>
      </p:sp>
      <p:sp>
        <p:nvSpPr>
          <p:cNvPr id="3" name="Title 2"/>
          <p:cNvSpPr>
            <a:spLocks noGrp="1"/>
          </p:cNvSpPr>
          <p:nvPr>
            <p:ph type="title"/>
          </p:nvPr>
        </p:nvSpPr>
        <p:spPr>
          <a:xfrm>
            <a:off x="212655" y="740540"/>
            <a:ext cx="8574733" cy="484748"/>
          </a:xfrm>
        </p:spPr>
        <p:txBody>
          <a:bodyPr/>
          <a:lstStyle/>
          <a:p>
            <a:r>
              <a:rPr lang="en-US" dirty="0"/>
              <a:t>Agenda</a:t>
            </a:r>
          </a:p>
        </p:txBody>
      </p:sp>
    </p:spTree>
    <p:extLst>
      <p:ext uri="{BB962C8B-B14F-4D97-AF65-F5344CB8AC3E}">
        <p14:creationId xmlns:p14="http://schemas.microsoft.com/office/powerpoint/2010/main" val="2163902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225288"/>
            <a:ext cx="8572500" cy="5266057"/>
          </a:xfrm>
        </p:spPr>
        <p:txBody>
          <a:bodyPr/>
          <a:lstStyle/>
          <a:p>
            <a:r>
              <a:rPr lang="en-US" dirty="0"/>
              <a:t>The first attempt with memcg - Creating memcg based on priority. i.e. one memcg each for foreground, background, services etc.</a:t>
            </a:r>
          </a:p>
          <a:p>
            <a:r>
              <a:rPr lang="en-US" sz="2400" dirty="0"/>
              <a:t>Movement of tasks from one memcg to other requires the charges to be moved (charge migration).</a:t>
            </a:r>
          </a:p>
          <a:p>
            <a:pPr marL="257175" lvl="1">
              <a:buBlip>
                <a:blip r:embed="rId2"/>
              </a:buBlip>
            </a:pPr>
            <a:r>
              <a:rPr lang="en-US" sz="2400" dirty="0"/>
              <a:t>Charge migration is slow and can take seconds depending on the size of task moved.</a:t>
            </a:r>
          </a:p>
          <a:p>
            <a:pPr marL="257175" lvl="1">
              <a:buBlip>
                <a:blip r:embed="rId2"/>
              </a:buBlip>
            </a:pPr>
            <a:r>
              <a:rPr lang="en-US" sz="2400" dirty="0"/>
              <a:t>Charge migration causes following issues</a:t>
            </a:r>
          </a:p>
          <a:p>
            <a:pPr marL="471487" lvl="2">
              <a:buBlip>
                <a:blip r:embed="rId2"/>
              </a:buBlip>
            </a:pPr>
            <a:r>
              <a:rPr lang="en-US" sz="2000" dirty="0"/>
              <a:t>RCU issues due to extensive usage of RCU writes</a:t>
            </a:r>
          </a:p>
          <a:p>
            <a:pPr marL="471487" lvl="2">
              <a:buBlip>
                <a:blip r:embed="rId2"/>
              </a:buBlip>
            </a:pPr>
            <a:r>
              <a:rPr lang="en-US" sz="2000" dirty="0"/>
              <a:t>Lock(cgroup_mutex) contention between CPU and memory cgroup transitions resulting in janks</a:t>
            </a:r>
          </a:p>
          <a:p>
            <a:pPr marL="471487" lvl="2">
              <a:buBlip>
                <a:blip r:embed="rId2"/>
              </a:buBlip>
            </a:pPr>
            <a:r>
              <a:rPr lang="en-US" sz="2000" dirty="0"/>
              <a:t>Launch latency impact</a:t>
            </a:r>
          </a:p>
          <a:p>
            <a:pPr marL="257175" lvl="1">
              <a:buBlip>
                <a:blip r:embed="rId2"/>
              </a:buBlip>
            </a:pPr>
            <a:r>
              <a:rPr lang="en-US" sz="2200" dirty="0"/>
              <a:t>Charge migration cannot be disabled as it results</a:t>
            </a:r>
            <a:r>
              <a:rPr lang="en-US" sz="2400" dirty="0"/>
              <a:t> in memcgs being polluted with pages of tasks not belonging to the memcg.</a:t>
            </a:r>
          </a:p>
          <a:p>
            <a:pPr marL="0" lvl="1" indent="0">
              <a:buNone/>
            </a:pPr>
            <a:endParaRPr lang="en-US" sz="2200" dirty="0"/>
          </a:p>
        </p:txBody>
      </p:sp>
      <p:sp>
        <p:nvSpPr>
          <p:cNvPr id="3" name="Title 2"/>
          <p:cNvSpPr>
            <a:spLocks noGrp="1"/>
          </p:cNvSpPr>
          <p:nvPr>
            <p:ph type="title"/>
          </p:nvPr>
        </p:nvSpPr>
        <p:spPr>
          <a:xfrm>
            <a:off x="212655" y="740540"/>
            <a:ext cx="8574733" cy="484748"/>
          </a:xfrm>
        </p:spPr>
        <p:txBody>
          <a:bodyPr/>
          <a:lstStyle/>
          <a:p>
            <a:r>
              <a:rPr lang="en-US" dirty="0"/>
              <a:t>Conventional MEMCG – Issues</a:t>
            </a:r>
          </a:p>
        </p:txBody>
      </p:sp>
    </p:spTree>
    <p:extLst>
      <p:ext uri="{BB962C8B-B14F-4D97-AF65-F5344CB8AC3E}">
        <p14:creationId xmlns:p14="http://schemas.microsoft.com/office/powerpoint/2010/main" val="3720232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225288"/>
            <a:ext cx="8572500" cy="3947234"/>
          </a:xfrm>
        </p:spPr>
        <p:txBody>
          <a:bodyPr/>
          <a:lstStyle/>
          <a:p>
            <a:r>
              <a:rPr lang="en-US" dirty="0"/>
              <a:t>When these problems with MEMCG on Android was presented in LKML, Johannes Weiner suggested per-app cgroup.</a:t>
            </a:r>
          </a:p>
          <a:p>
            <a:r>
              <a:rPr lang="en-US" dirty="0"/>
              <a:t>Each process is put in its own memcg.</a:t>
            </a:r>
          </a:p>
          <a:p>
            <a:r>
              <a:rPr lang="en-US" dirty="0"/>
              <a:t>When the process has to be moved from say foreground to background, the processes' memcg controls are modified.</a:t>
            </a:r>
          </a:p>
          <a:p>
            <a:r>
              <a:rPr lang="en-US" dirty="0"/>
              <a:t>Thus, no charge migration.</a:t>
            </a:r>
          </a:p>
          <a:p>
            <a:r>
              <a:rPr lang="en-US" dirty="0"/>
              <a:t>Since task when spawned is by default part of root memcg, it is moved to it’s own memcg right after fork() before exec(), to reduce the memory charged to root memcg.</a:t>
            </a:r>
          </a:p>
          <a:p>
            <a:endParaRPr lang="en-US" sz="2400" dirty="0"/>
          </a:p>
        </p:txBody>
      </p:sp>
      <p:sp>
        <p:nvSpPr>
          <p:cNvPr id="3" name="Title 2"/>
          <p:cNvSpPr>
            <a:spLocks noGrp="1"/>
          </p:cNvSpPr>
          <p:nvPr>
            <p:ph type="title"/>
          </p:nvPr>
        </p:nvSpPr>
        <p:spPr>
          <a:xfrm>
            <a:off x="212655" y="740540"/>
            <a:ext cx="8574733" cy="484748"/>
          </a:xfrm>
        </p:spPr>
        <p:txBody>
          <a:bodyPr/>
          <a:lstStyle/>
          <a:p>
            <a:r>
              <a:rPr lang="en-US" dirty="0"/>
              <a:t>Per App Memcg</a:t>
            </a:r>
          </a:p>
        </p:txBody>
      </p:sp>
    </p:spTree>
    <p:extLst>
      <p:ext uri="{BB962C8B-B14F-4D97-AF65-F5344CB8AC3E}">
        <p14:creationId xmlns:p14="http://schemas.microsoft.com/office/powerpoint/2010/main" val="209848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225288"/>
            <a:ext cx="8572500" cy="2119042"/>
          </a:xfrm>
        </p:spPr>
        <p:txBody>
          <a:bodyPr/>
          <a:lstStyle/>
          <a:p>
            <a:r>
              <a:rPr lang="en-US" dirty="0">
                <a:latin typeface="Qualcomm Office Regular"/>
              </a:rPr>
              <a:t>These graphs indicate the improvement with per app memcg.</a:t>
            </a:r>
          </a:p>
          <a:p>
            <a:pPr lvl="1"/>
            <a:r>
              <a:rPr lang="en-US" dirty="0">
                <a:latin typeface="Qualcomm Office Regular"/>
              </a:rPr>
              <a:t>Lock contentions are completely avoided</a:t>
            </a:r>
          </a:p>
          <a:p>
            <a:endParaRPr lang="en-US" dirty="0">
              <a:latin typeface="Qualcomm Office Regular"/>
            </a:endParaRPr>
          </a:p>
          <a:p>
            <a:pPr marL="0" indent="0">
              <a:buNone/>
            </a:pPr>
            <a:endParaRPr lang="en-US" dirty="0">
              <a:latin typeface="Qualcomm Office Regular"/>
            </a:endParaRPr>
          </a:p>
          <a:p>
            <a:endParaRPr lang="en-US" sz="2400" dirty="0"/>
          </a:p>
        </p:txBody>
      </p:sp>
      <p:sp>
        <p:nvSpPr>
          <p:cNvPr id="3" name="Title 2"/>
          <p:cNvSpPr>
            <a:spLocks noGrp="1"/>
          </p:cNvSpPr>
          <p:nvPr>
            <p:ph type="title"/>
          </p:nvPr>
        </p:nvSpPr>
        <p:spPr>
          <a:xfrm>
            <a:off x="212655" y="740540"/>
            <a:ext cx="8574733" cy="484748"/>
          </a:xfrm>
        </p:spPr>
        <p:txBody>
          <a:bodyPr/>
          <a:lstStyle/>
          <a:p>
            <a:r>
              <a:rPr lang="en-US" dirty="0"/>
              <a:t>MEMCG – Per app memcg - Improvements</a:t>
            </a:r>
          </a:p>
        </p:txBody>
      </p:sp>
      <p:grpSp>
        <p:nvGrpSpPr>
          <p:cNvPr id="5" name="Group 4"/>
          <p:cNvGrpSpPr/>
          <p:nvPr/>
        </p:nvGrpSpPr>
        <p:grpSpPr>
          <a:xfrm>
            <a:off x="346211" y="2136582"/>
            <a:ext cx="8591843" cy="4055938"/>
            <a:chOff x="346211" y="1870364"/>
            <a:chExt cx="11520207" cy="2656316"/>
          </a:xfrm>
        </p:grpSpPr>
        <p:graphicFrame>
          <p:nvGraphicFramePr>
            <p:cNvPr id="6" name="Chart 5"/>
            <p:cNvGraphicFramePr>
              <a:graphicFrameLocks/>
            </p:cNvGraphicFramePr>
            <p:nvPr>
              <p:extLst>
                <p:ext uri="{D42A27DB-BD31-4B8C-83A1-F6EECF244321}">
                  <p14:modId xmlns:p14="http://schemas.microsoft.com/office/powerpoint/2010/main" val="705223064"/>
                </p:ext>
              </p:extLst>
            </p:nvPr>
          </p:nvGraphicFramePr>
          <p:xfrm>
            <a:off x="578427" y="1974273"/>
            <a:ext cx="3681846" cy="21820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1525567604"/>
                </p:ext>
              </p:extLst>
            </p:nvPr>
          </p:nvGraphicFramePr>
          <p:xfrm>
            <a:off x="4651663" y="1870364"/>
            <a:ext cx="3650673" cy="19534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612897845"/>
                </p:ext>
              </p:extLst>
            </p:nvPr>
          </p:nvGraphicFramePr>
          <p:xfrm>
            <a:off x="8517082" y="1959591"/>
            <a:ext cx="3349336" cy="2098964"/>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p:cNvSpPr txBox="1"/>
            <p:nvPr/>
          </p:nvSpPr>
          <p:spPr>
            <a:xfrm>
              <a:off x="346211" y="4141683"/>
              <a:ext cx="4184226" cy="384997"/>
            </a:xfrm>
            <a:prstGeom prst="rect">
              <a:avLst/>
            </a:prstGeom>
            <a:noFill/>
          </p:spPr>
          <p:txBody>
            <a:bodyPr wrap="square" rtlCol="0">
              <a:spAutoFit/>
            </a:bodyPr>
            <a:lstStyle/>
            <a:p>
              <a:pPr marL="285750" indent="-285750">
                <a:lnSpc>
                  <a:spcPct val="90000"/>
                </a:lnSpc>
                <a:spcAft>
                  <a:spcPts val="300"/>
                </a:spcAft>
                <a:buFont typeface="Arial" panose="020B0604020202020204" pitchFamily="34" charset="0"/>
                <a:buChar char="•"/>
              </a:pPr>
              <a:r>
                <a:rPr lang="en-US" sz="1100" dirty="0">
                  <a:solidFill>
                    <a:schemeClr val="tx1">
                      <a:lumMod val="75000"/>
                      <a:lumOff val="25000"/>
                    </a:schemeClr>
                  </a:solidFill>
                  <a:latin typeface="Qualcomm Office Regular"/>
                </a:rPr>
                <a:t>memcg updates are taking ~ 100 to 150msec</a:t>
              </a:r>
            </a:p>
            <a:p>
              <a:pPr marL="285750" indent="-285750">
                <a:lnSpc>
                  <a:spcPct val="90000"/>
                </a:lnSpc>
                <a:spcAft>
                  <a:spcPts val="300"/>
                </a:spcAft>
                <a:buFont typeface="Arial" panose="020B0604020202020204" pitchFamily="34" charset="0"/>
                <a:buChar char="•"/>
              </a:pPr>
              <a:r>
                <a:rPr lang="en-US" sz="1100" dirty="0">
                  <a:solidFill>
                    <a:schemeClr val="tx1">
                      <a:lumMod val="75000"/>
                      <a:lumOff val="25000"/>
                    </a:schemeClr>
                  </a:solidFill>
                  <a:latin typeface="Qualcomm Office Regular"/>
                </a:rPr>
                <a:t>cpu cgroup updates are almost &lt; 1msec, but occasionally goes about 100 to 150msec</a:t>
              </a:r>
            </a:p>
          </p:txBody>
        </p:sp>
        <p:sp>
          <p:nvSpPr>
            <p:cNvPr id="10" name="TextBox 9"/>
            <p:cNvSpPr txBox="1"/>
            <p:nvPr/>
          </p:nvSpPr>
          <p:spPr>
            <a:xfrm>
              <a:off x="4682837" y="4000156"/>
              <a:ext cx="3245427" cy="260024"/>
            </a:xfrm>
            <a:prstGeom prst="rect">
              <a:avLst/>
            </a:prstGeom>
            <a:noFill/>
          </p:spPr>
          <p:txBody>
            <a:bodyPr wrap="square" rtlCol="0">
              <a:spAutoFit/>
            </a:bodyPr>
            <a:lstStyle/>
            <a:p>
              <a:pPr>
                <a:lnSpc>
                  <a:spcPct val="90000"/>
                </a:lnSpc>
                <a:spcAft>
                  <a:spcPts val="300"/>
                </a:spcAft>
              </a:pPr>
              <a:r>
                <a:rPr lang="en-US" sz="1100" dirty="0">
                  <a:solidFill>
                    <a:schemeClr val="tx1">
                      <a:lumMod val="75000"/>
                      <a:lumOff val="25000"/>
                    </a:schemeClr>
                  </a:solidFill>
                  <a:latin typeface="Qualcomm Office Regular"/>
                </a:rPr>
                <a:t>cpu cgroup updates are always &lt; 0.5 msec</a:t>
              </a:r>
            </a:p>
          </p:txBody>
        </p:sp>
        <p:sp>
          <p:nvSpPr>
            <p:cNvPr id="11" name="TextBox 10"/>
            <p:cNvSpPr txBox="1"/>
            <p:nvPr/>
          </p:nvSpPr>
          <p:spPr>
            <a:xfrm>
              <a:off x="8731828" y="4000156"/>
              <a:ext cx="3134590" cy="285220"/>
            </a:xfrm>
            <a:prstGeom prst="rect">
              <a:avLst/>
            </a:prstGeom>
            <a:noFill/>
          </p:spPr>
          <p:txBody>
            <a:bodyPr wrap="square" rtlCol="0">
              <a:spAutoFit/>
            </a:bodyPr>
            <a:lstStyle/>
            <a:p>
              <a:pPr>
                <a:lnSpc>
                  <a:spcPct val="90000"/>
                </a:lnSpc>
                <a:spcAft>
                  <a:spcPts val="300"/>
                </a:spcAft>
              </a:pPr>
              <a:r>
                <a:rPr lang="en-US" sz="1100" dirty="0">
                  <a:solidFill>
                    <a:schemeClr val="tx1">
                      <a:lumMod val="75000"/>
                      <a:lumOff val="25000"/>
                    </a:schemeClr>
                  </a:solidFill>
                  <a:latin typeface="Qualcomm Office Regular"/>
                </a:rPr>
                <a:t>cpu cgroup updates are &lt; 0.5 msec.</a:t>
              </a:r>
            </a:p>
            <a:p>
              <a:pPr>
                <a:lnSpc>
                  <a:spcPct val="90000"/>
                </a:lnSpc>
                <a:spcAft>
                  <a:spcPts val="300"/>
                </a:spcAft>
              </a:pPr>
              <a:r>
                <a:rPr lang="en-US" sz="1100" dirty="0">
                  <a:solidFill>
                    <a:schemeClr val="tx1">
                      <a:lumMod val="75000"/>
                      <a:lumOff val="25000"/>
                    </a:schemeClr>
                  </a:solidFill>
                  <a:latin typeface="Qualcomm Office Regular"/>
                </a:rPr>
                <a:t>Memcg updates are &lt; 0.5 msec.</a:t>
              </a:r>
            </a:p>
          </p:txBody>
        </p:sp>
      </p:grpSp>
    </p:spTree>
    <p:extLst>
      <p:ext uri="{BB962C8B-B14F-4D97-AF65-F5344CB8AC3E}">
        <p14:creationId xmlns:p14="http://schemas.microsoft.com/office/powerpoint/2010/main" val="1590464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225288"/>
            <a:ext cx="8572500" cy="844847"/>
          </a:xfrm>
        </p:spPr>
        <p:txBody>
          <a:bodyPr/>
          <a:lstStyle/>
          <a:p>
            <a:r>
              <a:rPr lang="en-US" dirty="0"/>
              <a:t>Launch Latency– 2GB 64 bit. </a:t>
            </a:r>
          </a:p>
          <a:p>
            <a:r>
              <a:rPr lang="en-US" dirty="0"/>
              <a:t>Higher launch latency with per-app memcg</a:t>
            </a:r>
          </a:p>
        </p:txBody>
      </p:sp>
      <p:sp>
        <p:nvSpPr>
          <p:cNvPr id="3" name="Title 2"/>
          <p:cNvSpPr>
            <a:spLocks noGrp="1"/>
          </p:cNvSpPr>
          <p:nvPr>
            <p:ph type="title"/>
          </p:nvPr>
        </p:nvSpPr>
        <p:spPr>
          <a:xfrm>
            <a:off x="212655" y="740540"/>
            <a:ext cx="8574733" cy="484748"/>
          </a:xfrm>
        </p:spPr>
        <p:txBody>
          <a:bodyPr/>
          <a:lstStyle/>
          <a:p>
            <a:r>
              <a:rPr lang="en-US" dirty="0"/>
              <a:t>MEMCG – Per app memcg - Problems</a:t>
            </a:r>
          </a:p>
        </p:txBody>
      </p:sp>
      <p:graphicFrame>
        <p:nvGraphicFramePr>
          <p:cNvPr id="2" name="Object 1"/>
          <p:cNvGraphicFramePr>
            <a:graphicFrameLocks noChangeAspect="1"/>
          </p:cNvGraphicFramePr>
          <p:nvPr>
            <p:extLst>
              <p:ext uri="{D42A27DB-BD31-4B8C-83A1-F6EECF244321}">
                <p14:modId xmlns:p14="http://schemas.microsoft.com/office/powerpoint/2010/main" val="3643301555"/>
              </p:ext>
            </p:extLst>
          </p:nvPr>
        </p:nvGraphicFramePr>
        <p:xfrm>
          <a:off x="310138" y="2157390"/>
          <a:ext cx="8477250" cy="4410075"/>
        </p:xfrm>
        <a:graphic>
          <a:graphicData uri="http://schemas.openxmlformats.org/presentationml/2006/ole">
            <mc:AlternateContent xmlns:mc="http://schemas.openxmlformats.org/markup-compatibility/2006">
              <mc:Choice xmlns:v="urn:schemas-microsoft-com:vml" Requires="v">
                <p:oleObj spid="_x0000_s1078" name="Worksheet" r:id="rId3" imgW="8477312" imgH="4410180" progId="Excel.Sheet.12">
                  <p:embed/>
                </p:oleObj>
              </mc:Choice>
              <mc:Fallback>
                <p:oleObj name="Worksheet" r:id="rId3" imgW="8477312" imgH="4410180" progId="Excel.Sheet.12">
                  <p:embed/>
                  <p:pic>
                    <p:nvPicPr>
                      <p:cNvPr id="0" name=""/>
                      <p:cNvPicPr/>
                      <p:nvPr/>
                    </p:nvPicPr>
                    <p:blipFill>
                      <a:blip r:embed="rId4"/>
                      <a:stretch>
                        <a:fillRect/>
                      </a:stretch>
                    </p:blipFill>
                    <p:spPr>
                      <a:xfrm>
                        <a:off x="310138" y="2157390"/>
                        <a:ext cx="8477250" cy="4410075"/>
                      </a:xfrm>
                      <a:prstGeom prst="rect">
                        <a:avLst/>
                      </a:prstGeom>
                    </p:spPr>
                  </p:pic>
                </p:oleObj>
              </mc:Fallback>
            </mc:AlternateContent>
          </a:graphicData>
        </a:graphic>
      </p:graphicFrame>
    </p:spTree>
    <p:extLst>
      <p:ext uri="{BB962C8B-B14F-4D97-AF65-F5344CB8AC3E}">
        <p14:creationId xmlns:p14="http://schemas.microsoft.com/office/powerpoint/2010/main" val="650829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225288"/>
            <a:ext cx="8572500" cy="1195712"/>
          </a:xfrm>
        </p:spPr>
        <p:txBody>
          <a:bodyPr/>
          <a:lstStyle/>
          <a:p>
            <a:r>
              <a:rPr lang="en-US" dirty="0"/>
              <a:t>Vmstat indicates thrashing</a:t>
            </a:r>
          </a:p>
          <a:p>
            <a:r>
              <a:rPr lang="en-US" dirty="0"/>
              <a:t>The kswapd and direct reclaims are less, but 5x time is spent in kswapd and direct reclaim path and more pages are reclaimed.</a:t>
            </a:r>
          </a:p>
        </p:txBody>
      </p:sp>
      <p:sp>
        <p:nvSpPr>
          <p:cNvPr id="3" name="Title 2"/>
          <p:cNvSpPr>
            <a:spLocks noGrp="1"/>
          </p:cNvSpPr>
          <p:nvPr>
            <p:ph type="title"/>
          </p:nvPr>
        </p:nvSpPr>
        <p:spPr>
          <a:xfrm>
            <a:off x="212655" y="740540"/>
            <a:ext cx="8574733" cy="484748"/>
          </a:xfrm>
        </p:spPr>
        <p:txBody>
          <a:bodyPr/>
          <a:lstStyle/>
          <a:p>
            <a:r>
              <a:rPr lang="en-US" dirty="0"/>
              <a:t>MEMCG – Per app memcg - Problems</a:t>
            </a:r>
          </a:p>
        </p:txBody>
      </p:sp>
      <p:graphicFrame>
        <p:nvGraphicFramePr>
          <p:cNvPr id="2" name="Object 1"/>
          <p:cNvGraphicFramePr>
            <a:graphicFrameLocks noChangeAspect="1"/>
          </p:cNvGraphicFramePr>
          <p:nvPr>
            <p:extLst>
              <p:ext uri="{D42A27DB-BD31-4B8C-83A1-F6EECF244321}">
                <p14:modId xmlns:p14="http://schemas.microsoft.com/office/powerpoint/2010/main" val="3601881521"/>
              </p:ext>
            </p:extLst>
          </p:nvPr>
        </p:nvGraphicFramePr>
        <p:xfrm>
          <a:off x="2001409" y="2617959"/>
          <a:ext cx="5022953" cy="3609846"/>
        </p:xfrm>
        <a:graphic>
          <a:graphicData uri="http://schemas.openxmlformats.org/presentationml/2006/ole">
            <mc:AlternateContent xmlns:mc="http://schemas.openxmlformats.org/markup-compatibility/2006">
              <mc:Choice xmlns:v="urn:schemas-microsoft-com:vml" Requires="v">
                <p:oleObj spid="_x0000_s3109" name="Worksheet" r:id="rId3" imgW="3724323" imgH="2676510" progId="Excel.Sheet.12">
                  <p:embed/>
                </p:oleObj>
              </mc:Choice>
              <mc:Fallback>
                <p:oleObj name="Worksheet" r:id="rId3" imgW="3724323" imgH="2676510" progId="Excel.Sheet.12">
                  <p:embed/>
                  <p:pic>
                    <p:nvPicPr>
                      <p:cNvPr id="0" name=""/>
                      <p:cNvPicPr/>
                      <p:nvPr/>
                    </p:nvPicPr>
                    <p:blipFill>
                      <a:blip r:embed="rId4"/>
                      <a:stretch>
                        <a:fillRect/>
                      </a:stretch>
                    </p:blipFill>
                    <p:spPr>
                      <a:xfrm>
                        <a:off x="2001409" y="2617959"/>
                        <a:ext cx="5022953" cy="3609846"/>
                      </a:xfrm>
                      <a:prstGeom prst="rect">
                        <a:avLst/>
                      </a:prstGeom>
                    </p:spPr>
                  </p:pic>
                </p:oleObj>
              </mc:Fallback>
            </mc:AlternateContent>
          </a:graphicData>
        </a:graphic>
      </p:graphicFrame>
    </p:spTree>
    <p:extLst>
      <p:ext uri="{BB962C8B-B14F-4D97-AF65-F5344CB8AC3E}">
        <p14:creationId xmlns:p14="http://schemas.microsoft.com/office/powerpoint/2010/main" val="3322918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225288"/>
            <a:ext cx="8572500" cy="4224233"/>
          </a:xfrm>
        </p:spPr>
        <p:txBody>
          <a:bodyPr/>
          <a:lstStyle/>
          <a:p>
            <a:r>
              <a:rPr lang="en-US" dirty="0"/>
              <a:t>Per-app model results in separate LRUs created per app and this results in very small sized LRUs.</a:t>
            </a:r>
          </a:p>
          <a:p>
            <a:r>
              <a:rPr lang="en-US" sz="2400" dirty="0"/>
              <a:t>The small size of LRUs result in these LRUs being skipped at scan priorities near to DEF_PRIORITY. This causes scan priority drop.</a:t>
            </a:r>
          </a:p>
          <a:p>
            <a:r>
              <a:rPr lang="en-US" dirty="0"/>
              <a:t>The scan priority drop results in excessive reclaim at lower priorities and thus more time spent in reclaim.</a:t>
            </a:r>
          </a:p>
          <a:p>
            <a:r>
              <a:rPr lang="en-US" dirty="0"/>
              <a:t>The presence of more number of LRUs results in more number of loops in the reclaim code (shrink_zone) for scanning each LRU. This results in higher CPU consumption.</a:t>
            </a:r>
          </a:p>
          <a:p>
            <a:r>
              <a:rPr lang="en-US" dirty="0"/>
              <a:t>Small LRUs result in pages being aged within their small LRUs and not on a global level and the result is thrashing.</a:t>
            </a:r>
          </a:p>
        </p:txBody>
      </p:sp>
      <p:sp>
        <p:nvSpPr>
          <p:cNvPr id="3" name="Title 2"/>
          <p:cNvSpPr>
            <a:spLocks noGrp="1"/>
          </p:cNvSpPr>
          <p:nvPr>
            <p:ph type="title"/>
          </p:nvPr>
        </p:nvSpPr>
        <p:spPr>
          <a:xfrm>
            <a:off x="212655" y="740540"/>
            <a:ext cx="8574733" cy="484748"/>
          </a:xfrm>
        </p:spPr>
        <p:txBody>
          <a:bodyPr/>
          <a:lstStyle/>
          <a:p>
            <a:r>
              <a:rPr lang="en-US" dirty="0"/>
              <a:t>MEMCG – Per app memcg - Problems</a:t>
            </a:r>
          </a:p>
        </p:txBody>
      </p:sp>
    </p:spTree>
    <p:extLst>
      <p:ext uri="{BB962C8B-B14F-4D97-AF65-F5344CB8AC3E}">
        <p14:creationId xmlns:p14="http://schemas.microsoft.com/office/powerpoint/2010/main" val="3500730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225288"/>
            <a:ext cx="8572500" cy="4925964"/>
          </a:xfrm>
        </p:spPr>
        <p:txBody>
          <a:bodyPr/>
          <a:lstStyle/>
          <a:p>
            <a:r>
              <a:rPr lang="en-US" dirty="0"/>
              <a:t>Another experiment was tried to reduce the number of per app cgroups by creating memcgs only for activity based tasks.</a:t>
            </a:r>
          </a:p>
          <a:p>
            <a:r>
              <a:rPr lang="en-US" dirty="0"/>
              <a:t>There was improvement, but the issue persists.</a:t>
            </a:r>
          </a:p>
          <a:p>
            <a:r>
              <a:rPr lang="en-US" dirty="0"/>
              <a:t>Soft reclaim was tried, but the interface is difficult to be used on Android because the size of apps varies and it is difficult to find the right value of soft reclaim thresholds.</a:t>
            </a:r>
          </a:p>
          <a:p>
            <a:r>
              <a:rPr lang="en-US" dirty="0"/>
              <a:t>Another change is being experimented where the page is linked to 2 LRUs. One global LRU and another LRU of its own (per app memcg LRU). This lets global reclaim use the global LRU and targeted reclaim can use per memcg LRU.</a:t>
            </a:r>
          </a:p>
          <a:p>
            <a:r>
              <a:rPr lang="en-US" dirty="0"/>
              <a:t>Kernel unit tests show improvement with this approach. But more experiments need to done to find the right way to use the per-app memcg LRU.</a:t>
            </a:r>
          </a:p>
        </p:txBody>
      </p:sp>
      <p:sp>
        <p:nvSpPr>
          <p:cNvPr id="3" name="Title 2"/>
          <p:cNvSpPr>
            <a:spLocks noGrp="1"/>
          </p:cNvSpPr>
          <p:nvPr>
            <p:ph type="title"/>
          </p:nvPr>
        </p:nvSpPr>
        <p:spPr>
          <a:xfrm>
            <a:off x="212655" y="740540"/>
            <a:ext cx="8574733" cy="484748"/>
          </a:xfrm>
        </p:spPr>
        <p:txBody>
          <a:bodyPr/>
          <a:lstStyle/>
          <a:p>
            <a:r>
              <a:rPr lang="en-US" dirty="0"/>
              <a:t>MEMCG – Per app memcg – Way forward</a:t>
            </a:r>
          </a:p>
        </p:txBody>
      </p:sp>
    </p:spTree>
    <p:extLst>
      <p:ext uri="{BB962C8B-B14F-4D97-AF65-F5344CB8AC3E}">
        <p14:creationId xmlns:p14="http://schemas.microsoft.com/office/powerpoint/2010/main" val="2957330801"/>
      </p:ext>
    </p:extLst>
  </p:cSld>
  <p:clrMapOvr>
    <a:masterClrMapping/>
  </p:clrMapOvr>
</p:sld>
</file>

<file path=ppt/theme/theme1.xml><?xml version="1.0" encoding="utf-8"?>
<a:theme xmlns:a="http://schemas.openxmlformats.org/drawingml/2006/main" name="QualcommPPT_temp_internalonly_100713">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153C66"/>
      </a:accent3>
      <a:accent4>
        <a:srgbClr val="FFD939"/>
      </a:accent4>
      <a:accent5>
        <a:srgbClr val="F7921E"/>
      </a:accent5>
      <a:accent6>
        <a:srgbClr val="F15B35"/>
      </a:accent6>
      <a:hlink>
        <a:srgbClr val="E74346"/>
      </a:hlink>
      <a:folHlink>
        <a:srgbClr val="3A3A3A"/>
      </a:folHlink>
    </a:clrScheme>
    <a:fontScheme name="Qualcomm Template">
      <a:majorFont>
        <a:latin typeface="Qualcomm Office Bold"/>
        <a:ea typeface=""/>
        <a:cs typeface=""/>
      </a:majorFont>
      <a:minorFont>
        <a:latin typeface="Qualcomm Offic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ln>
        <a:ex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err="1" smtClean="0">
            <a:solidFill>
              <a:schemeClr val="bg1"/>
            </a:solidFill>
          </a:defRPr>
        </a:defPPr>
      </a:lstStyle>
    </a:spDef>
    <a:lnDef>
      <a:spPr>
        <a:ln w="38100">
          <a:gradFill flip="none" rotWithShape="1">
            <a:gsLst>
              <a:gs pos="0">
                <a:srgbClr val="143C66"/>
              </a:gs>
              <a:gs pos="100000">
                <a:srgbClr val="008080"/>
              </a:gs>
            </a:gsLst>
            <a:lin ang="0" scaled="1"/>
            <a:tileRect/>
          </a:gra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spcAft>
            <a:spcPts val="300"/>
          </a:spcAft>
          <a:defRPr dirty="0" err="1" smtClean="0">
            <a:solidFill>
              <a:schemeClr val="tx1">
                <a:lumMod val="75000"/>
                <a:lumOff val="25000"/>
              </a:schemeClr>
            </a:solidFill>
            <a:latin typeface="Calibre Semibold" pitchFamily="34" charset="0"/>
          </a:defRPr>
        </a:defPPr>
      </a:lstStyle>
    </a:txDef>
  </a:objectDefaults>
  <a:extraClrSchemeLst/>
</a:theme>
</file>

<file path=ppt/theme/theme2.xml><?xml version="1.0" encoding="utf-8"?>
<a:theme xmlns:a="http://schemas.openxmlformats.org/drawingml/2006/main" name="Office Theme">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56C3C6"/>
      </a:accent3>
      <a:accent4>
        <a:srgbClr val="FFD939"/>
      </a:accent4>
      <a:accent5>
        <a:srgbClr val="F7921E"/>
      </a:accent5>
      <a:accent6>
        <a:srgbClr val="F15B35"/>
      </a:accent6>
      <a:hlink>
        <a:srgbClr val="E74346"/>
      </a:hlink>
      <a:folHlink>
        <a:srgbClr val="3A3A3A"/>
      </a:folHlink>
    </a:clrScheme>
    <a:fontScheme name="Qualcomm Rebrand">
      <a:majorFont>
        <a:latin typeface="Calibre Medium"/>
        <a:ea typeface=""/>
        <a:cs typeface=""/>
      </a:majorFont>
      <a:minorFont>
        <a:latin typeface="Calibr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56C3C6"/>
      </a:accent3>
      <a:accent4>
        <a:srgbClr val="FFD939"/>
      </a:accent4>
      <a:accent5>
        <a:srgbClr val="F7921E"/>
      </a:accent5>
      <a:accent6>
        <a:srgbClr val="F15B35"/>
      </a:accent6>
      <a:hlink>
        <a:srgbClr val="E74346"/>
      </a:hlink>
      <a:folHlink>
        <a:srgbClr val="3A3A3A"/>
      </a:folHlink>
    </a:clrScheme>
    <a:fontScheme name="Qualcomm Rebrand">
      <a:majorFont>
        <a:latin typeface="Calibre Medium"/>
        <a:ea typeface=""/>
        <a:cs typeface=""/>
      </a:majorFont>
      <a:minorFont>
        <a:latin typeface="Calibr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06A3B03EA22F4A866EE04210E1312C" ma:contentTypeVersion="0" ma:contentTypeDescription="Create a new document." ma:contentTypeScope="" ma:versionID="507314f075d5b66910389bf3e4f748ef">
  <xsd:schema xmlns:xsd="http://www.w3.org/2001/XMLSchema" xmlns:xs="http://www.w3.org/2001/XMLSchema" xmlns:p="http://schemas.microsoft.com/office/2006/metadata/properties" xmlns:ns2="ae06dcfa-e548-4483-9593-111a6d076980" targetNamespace="http://schemas.microsoft.com/office/2006/metadata/properties" ma:root="true" ma:fieldsID="39972d5663f2db6c619fd8ff03b236ff" ns2:_="">
    <xsd:import namespace="ae06dcfa-e548-4483-9593-111a6d07698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06dcfa-e548-4483-9593-111a6d07698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ae06dcfa-e548-4483-9593-111a6d076980">KW6YFZEPM4SM-597527684-77</_dlc_DocId>
    <_dlc_DocIdUrl xmlns="ae06dcfa-e548-4483-9593-111a6d076980">
      <Url>https://projects.qualcomm.com/sites/Linux_Kernel/_layouts/15/DocIdRedir.aspx?ID=KW6YFZEPM4SM-597527684-77</Url>
      <Description>KW6YFZEPM4SM-597527684-77</Description>
    </_dlc_DocIdUrl>
  </documentManagement>
</p:properties>
</file>

<file path=customXml/itemProps1.xml><?xml version="1.0" encoding="utf-8"?>
<ds:datastoreItem xmlns:ds="http://schemas.openxmlformats.org/officeDocument/2006/customXml" ds:itemID="{222FEC28-B017-463E-A85D-162C54391B45}"/>
</file>

<file path=customXml/itemProps2.xml><?xml version="1.0" encoding="utf-8"?>
<ds:datastoreItem xmlns:ds="http://schemas.openxmlformats.org/officeDocument/2006/customXml" ds:itemID="{1235D8A0-B6C7-46D2-838C-E852FA1D57CD}"/>
</file>

<file path=customXml/itemProps3.xml><?xml version="1.0" encoding="utf-8"?>
<ds:datastoreItem xmlns:ds="http://schemas.openxmlformats.org/officeDocument/2006/customXml" ds:itemID="{FF223008-2C26-4C24-9E9E-2A78F9BF00A1}"/>
</file>

<file path=customXml/itemProps4.xml><?xml version="1.0" encoding="utf-8"?>
<ds:datastoreItem xmlns:ds="http://schemas.openxmlformats.org/officeDocument/2006/customXml" ds:itemID="{18BEE37B-CE66-4315-9354-B607D3C5D8B8}"/>
</file>

<file path=docProps/app.xml><?xml version="1.0" encoding="utf-8"?>
<Properties xmlns="http://schemas.openxmlformats.org/officeDocument/2006/extended-properties" xmlns:vt="http://schemas.openxmlformats.org/officeDocument/2006/docPropsVTypes">
  <Template>blank</Template>
  <TotalTime>1204</TotalTime>
  <Words>1536</Words>
  <Application>Microsoft Office PowerPoint</Application>
  <PresentationFormat>On-screen Show (4:3)</PresentationFormat>
  <Paragraphs>344</Paragraphs>
  <Slides>18</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30" baseType="lpstr">
      <vt:lpstr>Arial</vt:lpstr>
      <vt:lpstr>Calibre Regular</vt:lpstr>
      <vt:lpstr>Calibre Semibold</vt:lpstr>
      <vt:lpstr>Calibri</vt:lpstr>
      <vt:lpstr>Courier New</vt:lpstr>
      <vt:lpstr>Qualcomm Office Bold</vt:lpstr>
      <vt:lpstr>Qualcomm Office Regular</vt:lpstr>
      <vt:lpstr>Qualcomm Regular</vt:lpstr>
      <vt:lpstr>Times New Roman</vt:lpstr>
      <vt:lpstr>Wingdings</vt:lpstr>
      <vt:lpstr>QualcommPPT_temp_internalonly_100713</vt:lpstr>
      <vt:lpstr>Worksheet</vt:lpstr>
      <vt:lpstr>Memory cgroups</vt:lpstr>
      <vt:lpstr>Agenda</vt:lpstr>
      <vt:lpstr>Conventional MEMCG – Issues</vt:lpstr>
      <vt:lpstr>Per App Memcg</vt:lpstr>
      <vt:lpstr>MEMCG – Per app memcg - Improvements</vt:lpstr>
      <vt:lpstr>MEMCG – Per app memcg - Problems</vt:lpstr>
      <vt:lpstr>MEMCG – Per app memcg - Problems</vt:lpstr>
      <vt:lpstr>MEMCG – Per app memcg - Problems</vt:lpstr>
      <vt:lpstr>MEMCG – Per app memcg – Way forward</vt:lpstr>
      <vt:lpstr>Summary</vt:lpstr>
      <vt:lpstr>Priority based reclaim with memcg</vt:lpstr>
      <vt:lpstr>Priority based reclaim with memcg - Issues</vt:lpstr>
      <vt:lpstr>Questions to Google</vt:lpstr>
      <vt:lpstr>Per app memcg – Dual LRU</vt:lpstr>
      <vt:lpstr>Per app memcg – Dual LRU</vt:lpstr>
      <vt:lpstr>Backup</vt:lpstr>
      <vt:lpstr>Priority based reclaim with memcg – Seq. LL</vt:lpstr>
      <vt:lpstr>PowerPoint Presentation</vt:lpstr>
    </vt:vector>
  </TitlesOfParts>
  <Company>Qualcomm Incorporated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cgroups</dc:title>
  <dc:creator>Menon, Vinayak</dc:creator>
  <cp:lastModifiedBy>Ranjith Narahari</cp:lastModifiedBy>
  <cp:revision>53</cp:revision>
  <dcterms:created xsi:type="dcterms:W3CDTF">2017-04-24T06:02:50Z</dcterms:created>
  <dcterms:modified xsi:type="dcterms:W3CDTF">2017-05-25T11:46:02Z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38409558</vt:i4>
  </property>
  <property fmtid="{D5CDD505-2E9C-101B-9397-08002B2CF9AE}" pid="3" name="_NewReviewCycle">
    <vt:lpwstr/>
  </property>
  <property fmtid="{D5CDD505-2E9C-101B-9397-08002B2CF9AE}" pid="4" name="_EmailSubject">
    <vt:lpwstr>Invitation: QC &amp; Google Optimization @ Thu May 25, 2017 11:00 - 11:50 (PDT) (ranjithn@qti.qualcomm.com)</vt:lpwstr>
  </property>
  <property fmtid="{D5CDD505-2E9C-101B-9397-08002B2CF9AE}" pid="5" name="_AuthorEmail">
    <vt:lpwstr>ranjithn@qti.qualcomm.com</vt:lpwstr>
  </property>
  <property fmtid="{D5CDD505-2E9C-101B-9397-08002B2CF9AE}" pid="6" name="_AuthorEmailDisplayName">
    <vt:lpwstr>Ranjith Narahari</vt:lpwstr>
  </property>
  <property fmtid="{D5CDD505-2E9C-101B-9397-08002B2CF9AE}" pid="7" name="_PreviousAdHocReviewCycleID">
    <vt:i4>1558158896</vt:i4>
  </property>
  <property fmtid="{D5CDD505-2E9C-101B-9397-08002B2CF9AE}" pid="8" name="ContentTypeId">
    <vt:lpwstr>0x0101008C06A3B03EA22F4A866EE04210E1312C</vt:lpwstr>
  </property>
  <property fmtid="{D5CDD505-2E9C-101B-9397-08002B2CF9AE}" pid="9" name="_dlc_DocIdItemGuid">
    <vt:lpwstr>5927f3b1-6bcd-45c9-beda-ed8fb5679ec1</vt:lpwstr>
  </property>
</Properties>
</file>