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9"/>
  </p:notesMasterIdLst>
  <p:handoutMasterIdLst>
    <p:handoutMasterId r:id="rId10"/>
  </p:handoutMasterIdLst>
  <p:sldIdLst>
    <p:sldId id="366" r:id="rId2"/>
    <p:sldId id="375" r:id="rId3"/>
    <p:sldId id="402" r:id="rId4"/>
    <p:sldId id="403" r:id="rId5"/>
    <p:sldId id="404" r:id="rId6"/>
    <p:sldId id="405" r:id="rId7"/>
    <p:sldId id="401" r:id="rId8"/>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82">
          <p15:clr>
            <a:srgbClr val="A4A3A4"/>
          </p15:clr>
        </p15:guide>
        <p15:guide id="2" orient="horz" pos="3747">
          <p15:clr>
            <a:srgbClr val="A4A3A4"/>
          </p15:clr>
        </p15:guide>
        <p15:guide id="3" orient="horz" pos="3977">
          <p15:clr>
            <a:srgbClr val="A4A3A4"/>
          </p15:clr>
        </p15:guide>
        <p15:guide id="4" orient="horz" pos="3507">
          <p15:clr>
            <a:srgbClr val="A4A3A4"/>
          </p15:clr>
        </p15:guide>
        <p15:guide id="5" orient="horz" pos="2272">
          <p15:clr>
            <a:srgbClr val="A4A3A4"/>
          </p15:clr>
        </p15:guide>
        <p15:guide id="6" orient="horz" pos="4203">
          <p15:clr>
            <a:srgbClr val="A4A3A4"/>
          </p15:clr>
        </p15:guide>
        <p15:guide id="7" orient="horz" pos="2498">
          <p15:clr>
            <a:srgbClr val="A4A3A4"/>
          </p15:clr>
        </p15:guide>
        <p15:guide id="8" pos="3373">
          <p15:clr>
            <a:srgbClr val="A4A3A4"/>
          </p15:clr>
        </p15:guide>
        <p15:guide id="9" pos="199">
          <p15:clr>
            <a:srgbClr val="A4A3A4"/>
          </p15:clr>
        </p15:guide>
        <p15:guide id="10" pos="4289">
          <p15:clr>
            <a:srgbClr val="A4A3A4"/>
          </p15:clr>
        </p15:guide>
        <p15:guide id="11" pos="5555">
          <p15:clr>
            <a:srgbClr val="A4A3A4"/>
          </p15:clr>
        </p15:guide>
        <p15:guide id="12" pos="882">
          <p15:clr>
            <a:srgbClr val="A4A3A4"/>
          </p15:clr>
        </p15:guide>
        <p15:guide id="13" pos="1968">
          <p15:clr>
            <a:srgbClr val="A4A3A4"/>
          </p15:clr>
        </p15:guide>
        <p15:guide id="14" pos="287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7F7F7F"/>
    <a:srgbClr val="BC141A"/>
    <a:srgbClr val="8F297D"/>
    <a:srgbClr val="8F297C"/>
    <a:srgbClr val="003B66"/>
    <a:srgbClr val="008D95"/>
    <a:srgbClr val="FDF055"/>
    <a:srgbClr val="E46D20"/>
    <a:srgbClr val="EB2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7057" autoAdjust="0"/>
  </p:normalViewPr>
  <p:slideViewPr>
    <p:cSldViewPr snapToGrid="0" snapToObjects="1">
      <p:cViewPr varScale="1">
        <p:scale>
          <a:sx n="114" d="100"/>
          <a:sy n="114" d="100"/>
        </p:scale>
        <p:origin x="1506" y="84"/>
      </p:cViewPr>
      <p:guideLst>
        <p:guide orient="horz" pos="4182"/>
        <p:guide orient="horz" pos="3747"/>
        <p:guide orient="horz" pos="3977"/>
        <p:guide orient="horz" pos="3507"/>
        <p:guide orient="horz" pos="2272"/>
        <p:guide orient="horz" pos="4203"/>
        <p:guide orient="horz" pos="2498"/>
        <p:guide pos="3373"/>
        <p:guide pos="199"/>
        <p:guide pos="4289"/>
        <p:guide pos="5555"/>
        <p:guide pos="882"/>
        <p:guide pos="1968"/>
        <p:guide pos="2878"/>
      </p:guideLst>
    </p:cSldViewPr>
  </p:slideViewPr>
  <p:notesTextViewPr>
    <p:cViewPr>
      <p:scale>
        <a:sx n="1" d="1"/>
        <a:sy n="1" d="1"/>
      </p:scale>
      <p:origin x="0" y="0"/>
    </p:cViewPr>
  </p:notesTextViewPr>
  <p:sorterViewPr>
    <p:cViewPr>
      <p:scale>
        <a:sx n="128" d="100"/>
        <a:sy n="128" d="100"/>
      </p:scale>
      <p:origin x="0" y="0"/>
    </p:cViewPr>
  </p:sorterViewPr>
  <p:notesViewPr>
    <p:cSldViewPr snapToGrid="0" snapToObjects="1" showGuide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4.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2B4C68-02D4-43B7-82D0-CC0F31ADA7D5}" type="datetimeFigureOut">
              <a:rPr lang="en-US" smtClean="0">
                <a:latin typeface="Qualcomm Office Regular" pitchFamily="34" charset="0"/>
              </a:rPr>
              <a:t>9/20/2017</a:t>
            </a:fld>
            <a:endParaRPr lang="en-US" dirty="0">
              <a:latin typeface="Qualcomm Office Regular"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Qualcomm Office Regular"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E8D803-E2CE-43E6-BB9D-83A503D767A5}" type="slidenum">
              <a:rPr lang="en-US" smtClean="0">
                <a:latin typeface="Qualcomm Office Regular" pitchFamily="34" charset="0"/>
              </a:rPr>
              <a:t>‹#›</a:t>
            </a:fld>
            <a:endParaRPr lang="en-US" dirty="0">
              <a:latin typeface="Qualcomm Office Regular"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494888" y="8400641"/>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54289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2587" y="4343400"/>
            <a:ext cx="6092825"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 </a:t>
            </a:r>
          </a:p>
        </p:txBody>
      </p:sp>
      <p:sp>
        <p:nvSpPr>
          <p:cNvPr id="7" name="Slide Number Placeholder 6"/>
          <p:cNvSpPr>
            <a:spLocks noGrp="1"/>
          </p:cNvSpPr>
          <p:nvPr>
            <p:ph type="sldNum" sz="quarter" idx="5"/>
          </p:nvPr>
        </p:nvSpPr>
        <p:spPr>
          <a:xfrm>
            <a:off x="3884613" y="8685213"/>
            <a:ext cx="2287587" cy="457200"/>
          </a:xfrm>
          <a:prstGeom prst="rect">
            <a:avLst/>
          </a:prstGeom>
        </p:spPr>
        <p:txBody>
          <a:bodyPr vert="horz" lIns="91440" tIns="45720" rIns="91440" bIns="45720" rtlCol="0" anchor="b"/>
          <a:lstStyle>
            <a:lvl1pPr algn="r">
              <a:defRPr sz="1100">
                <a:latin typeface="Qualcomm Office Regular" pitchFamily="34" charset="0"/>
              </a:defRPr>
            </a:lvl1pPr>
          </a:lstStyle>
          <a:p>
            <a:fld id="{928A2613-ABFE-468A-A021-82F251360FB0}" type="slidenum">
              <a:rPr lang="en-US" smtClean="0"/>
              <a:pPr/>
              <a:t>‹#›</a:t>
            </a:fld>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85800" y="8892993"/>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488602246"/>
      </p:ext>
    </p:extLst>
  </p:cSld>
  <p:clrMap bg1="lt1" tx1="dk1" bg2="lt2" tx2="dk2" accent1="accent1" accent2="accent2" accent3="accent3" accent4="accent4" accent5="accent5" accent6="accent6" hlink="hlink" folHlink="folHlink"/>
  <p:notesStyle>
    <a:lvl1pPr marL="128588" indent="-128588" algn="l" defTabSz="685800" rtl="0" eaLnBrk="1" latinLnBrk="0" hangingPunct="1">
      <a:buFont typeface="Arial" pitchFamily="34" charset="0"/>
      <a:buChar char="•"/>
      <a:defRPr sz="1200" kern="1200">
        <a:solidFill>
          <a:schemeClr val="tx1"/>
        </a:solidFill>
        <a:latin typeface="Qualcomm Office Regular" pitchFamily="34" charset="0"/>
        <a:ea typeface="+mn-ea"/>
        <a:cs typeface="+mn-cs"/>
      </a:defRPr>
    </a:lvl1pPr>
    <a:lvl2pPr marL="471488" indent="-128588" algn="l" defTabSz="685800" rtl="0" eaLnBrk="1" latinLnBrk="0" hangingPunct="1">
      <a:buFont typeface="Arial" pitchFamily="34" charset="0"/>
      <a:buChar char="•"/>
      <a:defRPr sz="900" kern="1200">
        <a:solidFill>
          <a:schemeClr val="tx1"/>
        </a:solidFill>
        <a:latin typeface="Qualcomm Office Regular" pitchFamily="34" charset="0"/>
        <a:ea typeface="+mn-ea"/>
        <a:cs typeface="+mn-cs"/>
      </a:defRPr>
    </a:lvl2pPr>
    <a:lvl3pPr marL="814388" indent="-128588" algn="l" defTabSz="685800" rtl="0" eaLnBrk="1" latinLnBrk="0" hangingPunct="1">
      <a:buFont typeface="Arial" pitchFamily="34" charset="0"/>
      <a:buChar char="•"/>
      <a:defRPr sz="900" kern="1200" baseline="0">
        <a:solidFill>
          <a:schemeClr val="tx1"/>
        </a:solidFill>
        <a:latin typeface="Qualcomm Office Regular" pitchFamily="34" charset="0"/>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Photo_Titl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0" name="Title 1"/>
          <p:cNvSpPr>
            <a:spLocks noGrp="1"/>
          </p:cNvSpPr>
          <p:nvPr userDrawn="1">
            <p:ph type="ctrTitle" hasCustomPrompt="1"/>
          </p:nvPr>
        </p:nvSpPr>
        <p:spPr bwMode="gray">
          <a:xfrm>
            <a:off x="198934" y="1724298"/>
            <a:ext cx="5954528" cy="1377300"/>
          </a:xfrm>
        </p:spPr>
        <p:txBody>
          <a:bodyPr/>
          <a:lstStyle>
            <a:lvl1pPr marL="0" algn="l" defTabSz="685800" rtl="0" eaLnBrk="1" latinLnBrk="0" hangingPunct="1">
              <a:lnSpc>
                <a:spcPct val="85000"/>
              </a:lnSpc>
              <a:spcBef>
                <a:spcPct val="0"/>
              </a:spcBef>
              <a:buNone/>
              <a:defRPr lang="en-US" sz="4900" kern="1200" dirty="0">
                <a:solidFill>
                  <a:srgbClr val="FFFFFF"/>
                </a:solidFill>
                <a:latin typeface="+mj-lt"/>
                <a:ea typeface="+mj-ea"/>
                <a:cs typeface="Arial" pitchFamily="34" charset="0"/>
              </a:defRPr>
            </a:lvl1pPr>
          </a:lstStyle>
          <a:p>
            <a:r>
              <a:rPr lang="en-US" dirty="0"/>
              <a:t>Click here to edit master</a:t>
            </a:r>
          </a:p>
        </p:txBody>
      </p:sp>
      <p:grpSp>
        <p:nvGrpSpPr>
          <p:cNvPr id="4" name="Group 3"/>
          <p:cNvGrpSpPr/>
          <p:nvPr userDrawn="1"/>
        </p:nvGrpSpPr>
        <p:grpSpPr>
          <a:xfrm>
            <a:off x="287512" y="1475515"/>
            <a:ext cx="5865950" cy="1831712"/>
            <a:chOff x="383249" y="1567586"/>
            <a:chExt cx="6803935" cy="1831712"/>
          </a:xfrm>
        </p:grpSpPr>
        <p:cxnSp>
          <p:nvCxnSpPr>
            <p:cNvPr id="61" name="Straight Connector 60"/>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84048" y="339929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Subtitle 2"/>
          <p:cNvSpPr>
            <a:spLocks noGrp="1"/>
          </p:cNvSpPr>
          <p:nvPr userDrawn="1">
            <p:ph type="subTitle" idx="1" hasCustomPrompt="1"/>
          </p:nvPr>
        </p:nvSpPr>
        <p:spPr bwMode="gray">
          <a:xfrm>
            <a:off x="198934" y="596621"/>
            <a:ext cx="5954528" cy="789447"/>
          </a:xfrm>
          <a:prstGeom prst="rect">
            <a:avLst/>
          </a:prstGeom>
        </p:spPr>
        <p:txBody>
          <a:bodyPr wrap="square">
            <a:spAutoFit/>
          </a:bodyPr>
          <a:lstStyle>
            <a:lvl1pPr marL="0" indent="0" algn="l" defTabSz="685800" rtl="0" eaLnBrk="1" latinLnBrk="0" hangingPunct="1">
              <a:lnSpc>
                <a:spcPct val="90000"/>
              </a:lnSpc>
              <a:spcBef>
                <a:spcPct val="0"/>
              </a:spcBef>
              <a:buNone/>
              <a:defRPr lang="en-US" sz="2600" kern="1200" dirty="0">
                <a:solidFill>
                  <a:srgbClr val="FFFFFF"/>
                </a:solidFill>
                <a:latin typeface="Qualcomm Office Regular" pitchFamily="34" charset="0"/>
                <a:ea typeface="+mj-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here to edit  name </a:t>
            </a:r>
            <a:br>
              <a:rPr lang="en-US" dirty="0"/>
            </a:br>
            <a:r>
              <a:rPr lang="en-US" dirty="0"/>
              <a:t>and title</a:t>
            </a:r>
          </a:p>
        </p:txBody>
      </p:sp>
      <p:grpSp>
        <p:nvGrpSpPr>
          <p:cNvPr id="54" name="Group 53"/>
          <p:cNvGrpSpPr>
            <a:grpSpLocks noChangeAspect="1"/>
          </p:cNvGrpSpPr>
          <p:nvPr userDrawn="1"/>
        </p:nvGrpSpPr>
        <p:grpSpPr>
          <a:xfrm>
            <a:off x="293841" y="3614954"/>
            <a:ext cx="2096458" cy="457200"/>
            <a:chOff x="187326" y="5085556"/>
            <a:chExt cx="8393112" cy="1830388"/>
          </a:xfrm>
          <a:solidFill>
            <a:schemeClr val="bg1"/>
          </a:solidFill>
        </p:grpSpPr>
        <p:sp>
          <p:nvSpPr>
            <p:cNvPr id="5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p:cNvGrpSpPr/>
          <p:nvPr userDrawn="1"/>
        </p:nvGrpSpPr>
        <p:grpSpPr>
          <a:xfrm>
            <a:off x="4105572" y="4564076"/>
            <a:ext cx="1102001" cy="1605174"/>
            <a:chOff x="4921606" y="4143170"/>
            <a:chExt cx="1102001" cy="1605174"/>
          </a:xfrm>
        </p:grpSpPr>
        <p:sp>
          <p:nvSpPr>
            <p:cNvPr id="68"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9"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0" name="bIg Eye"/>
          <p:cNvGrpSpPr/>
          <p:nvPr userDrawn="1"/>
        </p:nvGrpSpPr>
        <p:grpSpPr>
          <a:xfrm>
            <a:off x="4379434" y="4670214"/>
            <a:ext cx="794070" cy="469104"/>
            <a:chOff x="2665413" y="2318584"/>
            <a:chExt cx="962025" cy="568325"/>
          </a:xfrm>
          <a:solidFill>
            <a:schemeClr val="tx2"/>
          </a:solidFill>
        </p:grpSpPr>
        <p:sp>
          <p:nvSpPr>
            <p:cNvPr id="71"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73" name="Line to bugle"/>
          <p:cNvSpPr>
            <a:spLocks noChangeArrowheads="1"/>
          </p:cNvSpPr>
          <p:nvPr userDrawn="1"/>
        </p:nvSpPr>
        <p:spPr bwMode="auto">
          <a:xfrm>
            <a:off x="3977158" y="5806284"/>
            <a:ext cx="19656" cy="52544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4" name="Bugle"/>
          <p:cNvSpPr>
            <a:spLocks/>
          </p:cNvSpPr>
          <p:nvPr userDrawn="1"/>
        </p:nvSpPr>
        <p:spPr bwMode="auto">
          <a:xfrm>
            <a:off x="371246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75" name="Arrow round wheel 2"/>
          <p:cNvGrpSpPr/>
          <p:nvPr userDrawn="1"/>
        </p:nvGrpSpPr>
        <p:grpSpPr>
          <a:xfrm>
            <a:off x="3176536" y="5405318"/>
            <a:ext cx="811105" cy="564759"/>
            <a:chOff x="1208088" y="3209171"/>
            <a:chExt cx="982663" cy="684213"/>
          </a:xfrm>
        </p:grpSpPr>
        <p:sp>
          <p:nvSpPr>
            <p:cNvPr id="76"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7"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8" name="Wheel connector"/>
          <p:cNvGrpSpPr/>
          <p:nvPr userDrawn="1"/>
        </p:nvGrpSpPr>
        <p:grpSpPr>
          <a:xfrm>
            <a:off x="3615502" y="5246766"/>
            <a:ext cx="926414" cy="807173"/>
            <a:chOff x="1739901" y="3017084"/>
            <a:chExt cx="1122362" cy="977900"/>
          </a:xfrm>
        </p:grpSpPr>
        <p:sp>
          <p:nvSpPr>
            <p:cNvPr id="79"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0"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1" name="Arrow around wheel 1"/>
          <p:cNvGrpSpPr/>
          <p:nvPr userDrawn="1"/>
        </p:nvGrpSpPr>
        <p:grpSpPr>
          <a:xfrm>
            <a:off x="3395364" y="5077731"/>
            <a:ext cx="517587" cy="638139"/>
            <a:chOff x="1473201" y="2812296"/>
            <a:chExt cx="627063" cy="773113"/>
          </a:xfrm>
        </p:grpSpPr>
        <p:sp>
          <p:nvSpPr>
            <p:cNvPr id="82"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4" name="Big Wheel 1"/>
          <p:cNvGrpSpPr/>
          <p:nvPr userDrawn="1"/>
        </p:nvGrpSpPr>
        <p:grpSpPr>
          <a:xfrm>
            <a:off x="3477916" y="5198283"/>
            <a:ext cx="450759" cy="418001"/>
            <a:chOff x="1573213" y="2958346"/>
            <a:chExt cx="546100" cy="506413"/>
          </a:xfrm>
          <a:solidFill>
            <a:schemeClr val="accent4"/>
          </a:solidFill>
        </p:grpSpPr>
        <p:sp>
          <p:nvSpPr>
            <p:cNvPr id="85"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86" name="Pin wheel 1"/>
            <p:cNvGrpSpPr/>
            <p:nvPr userDrawn="1"/>
          </p:nvGrpSpPr>
          <p:grpSpPr>
            <a:xfrm>
              <a:off x="1697038" y="3050421"/>
              <a:ext cx="322263" cy="325438"/>
              <a:chOff x="1697038" y="3050421"/>
              <a:chExt cx="322263" cy="325438"/>
            </a:xfrm>
            <a:grpFill/>
          </p:grpSpPr>
          <p:sp>
            <p:nvSpPr>
              <p:cNvPr id="87"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8"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9"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0"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1"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2"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5"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6"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7"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28" name="Small Wheel 1"/>
          <p:cNvGrpSpPr/>
          <p:nvPr userDrawn="1"/>
        </p:nvGrpSpPr>
        <p:grpSpPr>
          <a:xfrm>
            <a:off x="4291641" y="5765663"/>
            <a:ext cx="322345" cy="313173"/>
            <a:chOff x="2559051" y="3645734"/>
            <a:chExt cx="390525" cy="379413"/>
          </a:xfrm>
          <a:solidFill>
            <a:schemeClr val="accent4"/>
          </a:solidFill>
        </p:grpSpPr>
        <p:sp>
          <p:nvSpPr>
            <p:cNvPr id="129"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30" name="Pin wheel 2"/>
            <p:cNvGrpSpPr/>
            <p:nvPr userDrawn="1"/>
          </p:nvGrpSpPr>
          <p:grpSpPr>
            <a:xfrm>
              <a:off x="2627313" y="3709234"/>
              <a:ext cx="254000" cy="252413"/>
              <a:chOff x="2627313" y="3709234"/>
              <a:chExt cx="254000" cy="252413"/>
            </a:xfrm>
            <a:grpFill/>
          </p:grpSpPr>
          <p:sp>
            <p:nvSpPr>
              <p:cNvPr id="131"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2"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3"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4"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5"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6"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7"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8"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9"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sp useBgFill="1">
        <p:nvSpPr>
          <p:cNvPr id="140"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sp useBgFill="1">
        <p:nvSpPr>
          <p:cNvPr id="141"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142" name="Yellow Arrow 2"/>
          <p:cNvGrpSpPr/>
          <p:nvPr userDrawn="1"/>
        </p:nvGrpSpPr>
        <p:grpSpPr>
          <a:xfrm>
            <a:off x="5528025" y="5186512"/>
            <a:ext cx="1602175" cy="389150"/>
            <a:chOff x="8730417" y="1481563"/>
            <a:chExt cx="1602175" cy="389150"/>
          </a:xfrm>
        </p:grpSpPr>
        <p:sp>
          <p:nvSpPr>
            <p:cNvPr id="143"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4"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5"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6" name="Combined White Arrows"/>
          <p:cNvGrpSpPr/>
          <p:nvPr userDrawn="1"/>
        </p:nvGrpSpPr>
        <p:grpSpPr>
          <a:xfrm>
            <a:off x="5376396" y="4901342"/>
            <a:ext cx="1998338" cy="973653"/>
            <a:chOff x="8578788" y="1196393"/>
            <a:chExt cx="1998338" cy="973653"/>
          </a:xfrm>
        </p:grpSpPr>
        <p:grpSp>
          <p:nvGrpSpPr>
            <p:cNvPr id="147" name="Big White Arrow"/>
            <p:cNvGrpSpPr/>
            <p:nvPr userDrawn="1"/>
          </p:nvGrpSpPr>
          <p:grpSpPr>
            <a:xfrm>
              <a:off x="8578788" y="1196393"/>
              <a:ext cx="1998338" cy="386520"/>
              <a:chOff x="8578788" y="1227389"/>
              <a:chExt cx="1998338" cy="386520"/>
            </a:xfrm>
          </p:grpSpPr>
          <p:sp>
            <p:nvSpPr>
              <p:cNvPr id="152"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3"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4"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8" name="Small White Arrow"/>
            <p:cNvGrpSpPr/>
            <p:nvPr userDrawn="1"/>
          </p:nvGrpSpPr>
          <p:grpSpPr>
            <a:xfrm>
              <a:off x="9024032" y="1780020"/>
              <a:ext cx="1054386" cy="390026"/>
              <a:chOff x="9024032" y="1756773"/>
              <a:chExt cx="1054386" cy="390026"/>
            </a:xfrm>
          </p:grpSpPr>
          <p:sp>
            <p:nvSpPr>
              <p:cNvPr id="149"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0"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1"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55" name="spaceman"/>
          <p:cNvGrpSpPr/>
          <p:nvPr userDrawn="1"/>
        </p:nvGrpSpPr>
        <p:grpSpPr>
          <a:xfrm rot="21402827">
            <a:off x="7860859" y="3979769"/>
            <a:ext cx="977433" cy="1700309"/>
            <a:chOff x="10831129" y="421994"/>
            <a:chExt cx="977433" cy="1700309"/>
          </a:xfrm>
        </p:grpSpPr>
        <p:sp>
          <p:nvSpPr>
            <p:cNvPr id="156"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7"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8"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9"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160" name="Straight Connector 159"/>
          <p:cNvCxnSpPr/>
          <p:nvPr userDrawn="1"/>
        </p:nvCxnSpPr>
        <p:spPr>
          <a:xfrm flipV="1">
            <a:off x="591443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68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gradient segue ">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black">
          <a:xfrm>
            <a:off x="231665" y="2759467"/>
            <a:ext cx="5717190" cy="1481944"/>
          </a:xfrm>
        </p:spPr>
        <p:txBody>
          <a:bodyPr/>
          <a:lstStyle>
            <a:lvl1pPr marL="0" algn="l" defTabSz="685800" rtl="0" eaLnBrk="1" latinLnBrk="0" hangingPunct="1">
              <a:lnSpc>
                <a:spcPct val="85000"/>
              </a:lnSpc>
              <a:spcBef>
                <a:spcPct val="0"/>
              </a:spcBef>
              <a:buNone/>
              <a:defRPr lang="en-US" sz="5200" kern="1200" baseline="0" dirty="0">
                <a:solidFill>
                  <a:srgbClr val="FFFFFF"/>
                </a:solidFill>
                <a:latin typeface="Qualcomm Office Bold" pitchFamily="34" charset="0"/>
                <a:ea typeface="+mj-ea"/>
                <a:cs typeface="Arial" pitchFamily="34" charset="0"/>
              </a:defRPr>
            </a:lvl1pPr>
          </a:lstStyle>
          <a:p>
            <a:r>
              <a:rPr lang="en-US" dirty="0"/>
              <a:t>Click to edit segue slide</a:t>
            </a:r>
          </a:p>
        </p:txBody>
      </p:sp>
      <p:grpSp>
        <p:nvGrpSpPr>
          <p:cNvPr id="16" name="Group 15"/>
          <p:cNvGrpSpPr/>
          <p:nvPr userDrawn="1"/>
        </p:nvGrpSpPr>
        <p:grpSpPr bwMode="black">
          <a:xfrm>
            <a:off x="286567" y="2564016"/>
            <a:ext cx="5662287" cy="1851862"/>
            <a:chOff x="6014633" y="3465983"/>
            <a:chExt cx="6608826" cy="2469136"/>
          </a:xfrm>
        </p:grpSpPr>
        <p:cxnSp>
          <p:nvCxnSpPr>
            <p:cNvPr id="17" name="Straight Connector 16"/>
            <p:cNvCxnSpPr/>
            <p:nvPr userDrawn="1"/>
          </p:nvCxnSpPr>
          <p:spPr bwMode="black">
            <a:xfrm>
              <a:off x="6014633" y="346598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black">
            <a:xfrm>
              <a:off x="6014633" y="5935119"/>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AutoShape 4"/>
          <p:cNvSpPr>
            <a:spLocks noChangeAspect="1" noChangeArrowheads="1" noTextEdit="1"/>
          </p:cNvSpPr>
          <p:nvPr userDrawn="1"/>
        </p:nvSpPr>
        <p:spPr bwMode="auto">
          <a:xfrm>
            <a:off x="6733066" y="381000"/>
            <a:ext cx="2150651" cy="1607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0" name="Freeform 6"/>
          <p:cNvSpPr>
            <a:spLocks noChangeAspect="1" noEditPoints="1"/>
          </p:cNvSpPr>
          <p:nvPr userDrawn="1"/>
        </p:nvSpPr>
        <p:spPr bwMode="auto">
          <a:xfrm>
            <a:off x="7470836" y="1323234"/>
            <a:ext cx="385254" cy="660436"/>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1" name="Freeform 7"/>
          <p:cNvSpPr>
            <a:spLocks noChangeAspect="1" noEditPoints="1"/>
          </p:cNvSpPr>
          <p:nvPr userDrawn="1"/>
        </p:nvSpPr>
        <p:spPr bwMode="auto">
          <a:xfrm>
            <a:off x="7139716" y="816262"/>
            <a:ext cx="421946" cy="910217"/>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2" name="Freeform 8"/>
          <p:cNvSpPr>
            <a:spLocks noChangeAspect="1" noEditPoints="1"/>
          </p:cNvSpPr>
          <p:nvPr userDrawn="1"/>
        </p:nvSpPr>
        <p:spPr bwMode="auto">
          <a:xfrm>
            <a:off x="6912031" y="526884"/>
            <a:ext cx="385254" cy="520729"/>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3" name="Freeform 9"/>
          <p:cNvSpPr>
            <a:spLocks noChangeAspect="1"/>
          </p:cNvSpPr>
          <p:nvPr userDrawn="1"/>
        </p:nvSpPr>
        <p:spPr bwMode="auto">
          <a:xfrm>
            <a:off x="7394829" y="382418"/>
            <a:ext cx="333041" cy="609634"/>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4" name="Freeform 10"/>
          <p:cNvSpPr>
            <a:spLocks noChangeAspect="1"/>
          </p:cNvSpPr>
          <p:nvPr userDrawn="1"/>
        </p:nvSpPr>
        <p:spPr bwMode="auto">
          <a:xfrm>
            <a:off x="6747047" y="1078781"/>
            <a:ext cx="441704" cy="338686"/>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5" name="Freeform 11"/>
          <p:cNvSpPr>
            <a:spLocks noChangeAspect="1" noEditPoints="1"/>
          </p:cNvSpPr>
          <p:nvPr userDrawn="1"/>
        </p:nvSpPr>
        <p:spPr bwMode="auto">
          <a:xfrm>
            <a:off x="7646282" y="743820"/>
            <a:ext cx="376788" cy="201800"/>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6" name="Freeform 12"/>
          <p:cNvSpPr>
            <a:spLocks noChangeAspect="1"/>
          </p:cNvSpPr>
          <p:nvPr userDrawn="1"/>
        </p:nvSpPr>
        <p:spPr bwMode="auto">
          <a:xfrm>
            <a:off x="7751518" y="1345527"/>
            <a:ext cx="304817" cy="159465"/>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7" name="Freeform 13"/>
          <p:cNvSpPr>
            <a:spLocks noChangeAspect="1" noEditPoints="1"/>
          </p:cNvSpPr>
          <p:nvPr userDrawn="1"/>
        </p:nvSpPr>
        <p:spPr bwMode="auto">
          <a:xfrm>
            <a:off x="7560069" y="1106422"/>
            <a:ext cx="1299706" cy="577177"/>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nvGrpSpPr>
          <p:cNvPr id="28" name="Group 27"/>
          <p:cNvGrpSpPr>
            <a:grpSpLocks noChangeAspect="1"/>
          </p:cNvGrpSpPr>
          <p:nvPr userDrawn="1"/>
        </p:nvGrpSpPr>
        <p:grpSpPr>
          <a:xfrm>
            <a:off x="283479" y="6485653"/>
            <a:ext cx="1027805" cy="224146"/>
            <a:chOff x="187326" y="5085556"/>
            <a:chExt cx="8393112" cy="1830388"/>
          </a:xfrm>
          <a:solidFill>
            <a:schemeClr val="bg1"/>
          </a:solidFill>
        </p:grpSpPr>
        <p:sp>
          <p:nvSpPr>
            <p:cNvPr id="29"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588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931779"/>
            <a:ext cx="8572500"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Edit Master text styles</a:t>
            </a:r>
          </a:p>
          <a:p>
            <a:pPr lvl="1"/>
            <a:r>
              <a:rPr lang="en-US"/>
              <a:t>Second level</a:t>
            </a:r>
          </a:p>
          <a:p>
            <a:pPr lvl="2"/>
            <a:r>
              <a:rPr lang="en-US"/>
              <a:t>Third level</a:t>
            </a:r>
          </a:p>
          <a:p>
            <a:pPr lvl="3"/>
            <a:r>
              <a:rPr lang="en-US"/>
              <a:t>Fourth level</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sp>
        <p:nvSpPr>
          <p:cNvPr id="13" name="Text Placeholder 2"/>
          <p:cNvSpPr>
            <a:spLocks noGrp="1"/>
          </p:cNvSpPr>
          <p:nvPr>
            <p:ph type="body" idx="13"/>
          </p:nvPr>
        </p:nvSpPr>
        <p:spPr>
          <a:xfrm>
            <a:off x="212655" y="1426466"/>
            <a:ext cx="8574733"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4" name="TextBox 3"/>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9/20/2017</a:t>
            </a:fld>
            <a:endParaRPr lang="en-US" sz="1000" kern="1200" dirty="0">
              <a:solidFill>
                <a:schemeClr val="bg1">
                  <a:lumMod val="75000"/>
                </a:schemeClr>
              </a:solidFill>
              <a:latin typeface="+mn-lt"/>
              <a:ea typeface="+mn-ea"/>
              <a:cs typeface="+mn-cs"/>
            </a:endParaRPr>
          </a:p>
        </p:txBody>
      </p:sp>
      <p:sp>
        <p:nvSpPr>
          <p:cNvPr id="49" name="TextBox 48"/>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8798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426466"/>
            <a:ext cx="8572500"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Edit Master text styles</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61" name="TextBox 60"/>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9/20/2017</a:t>
            </a:fld>
            <a:endParaRPr lang="en-US" sz="1000" kern="1200" dirty="0">
              <a:solidFill>
                <a:schemeClr val="bg1">
                  <a:lumMod val="75000"/>
                </a:schemeClr>
              </a:solidFill>
              <a:latin typeface="+mn-lt"/>
              <a:ea typeface="+mn-ea"/>
              <a:cs typeface="+mn-cs"/>
            </a:endParaRPr>
          </a:p>
        </p:txBody>
      </p:sp>
      <p:sp>
        <p:nvSpPr>
          <p:cNvPr id="62" name="TextBox 61"/>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581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8" cy="1942758"/>
            <a:chOff x="237232" y="3659028"/>
            <a:chExt cx="9499785" cy="1942758"/>
          </a:xfrm>
        </p:grpSpPr>
        <p:sp>
          <p:nvSpPr>
            <p:cNvPr id="48" name="TextBox 47"/>
            <p:cNvSpPr txBox="1"/>
            <p:nvPr userDrawn="1"/>
          </p:nvSpPr>
          <p:spPr>
            <a:xfrm>
              <a:off x="389708" y="4266256"/>
              <a:ext cx="9347309"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Qualcomm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Incorporated.</a:t>
              </a:r>
            </a:p>
          </p:txBody>
        </p:sp>
        <p:sp>
          <p:nvSpPr>
            <p:cNvPr id="49" name="Subtitle 2"/>
            <p:cNvSpPr txBox="1">
              <a:spLocks/>
            </p:cNvSpPr>
            <p:nvPr userDrawn="1"/>
          </p:nvSpPr>
          <p:spPr bwMode="gray">
            <a:xfrm>
              <a:off x="293001" y="5068386"/>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a:solidFill>
                    <a:schemeClr val="bg1"/>
                  </a:solidFill>
                  <a:latin typeface="Qualcomm Office Regular" pitchFamily="34" charset="0"/>
                </a:rPr>
                <a:t>© 2013 QUALCOMM Incorporated and/or its subsidiaries. All Rights Reserved.</a:t>
              </a:r>
              <a:endParaRPr lang="en-US" sz="1000" spc="8" baseline="0" dirty="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a:solidFill>
                    <a:schemeClr val="bg1"/>
                  </a:solidFill>
                  <a:latin typeface="Qualcomm Office Regular" pitchFamily="34" charset="0"/>
                </a:rPr>
                <a:t>Qualcomm is a trademark of Qualcomm Incorporated, registered in the United States and other countries. </a:t>
              </a:r>
              <a:br>
                <a:rPr lang="en-US" sz="1000" spc="8" baseline="0" dirty="0">
                  <a:solidFill>
                    <a:schemeClr val="bg1"/>
                  </a:solidFill>
                  <a:latin typeface="Qualcomm Office Regular" pitchFamily="34" charset="0"/>
                </a:rPr>
              </a:br>
              <a:r>
                <a:rPr lang="en-US" sz="1000" spc="8" baseline="0" dirty="0">
                  <a:solidFill>
                    <a:schemeClr val="bg1"/>
                  </a:solidFill>
                  <a:latin typeface="Qualcomm Office Regular" pitchFamily="34" charset="0"/>
                </a:rPr>
                <a:t>Other products and brand names may be trademarks or registered trademarks of their respective owners</a:t>
              </a:r>
              <a:endParaRPr lang="en-US" sz="1000" kern="1200" spc="8"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a:solidFill>
                  <a:schemeClr val="bg1"/>
                </a:solidFill>
                <a:latin typeface="Qualcomm Office Regular" pitchFamily="34" charset="0"/>
              </a:endParaRPr>
            </a:p>
            <a:p>
              <a:pPr marL="0" lvl="1" algn="l">
                <a:lnSpc>
                  <a:spcPct val="95000"/>
                </a:lnSpc>
                <a:spcBef>
                  <a:spcPts val="0"/>
                </a:spcBef>
                <a:defRPr/>
              </a:pPr>
              <a:r>
                <a:rPr lang="en-US" sz="1000" spc="10" dirty="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a:solidFill>
                    <a:schemeClr val="bg1"/>
                  </a:solidFill>
                  <a:latin typeface="Qualcomm Office Regular" pitchFamily="34" charset="0"/>
                </a:rPr>
                <a:t>including its semiconductor business.</a:t>
              </a:r>
              <a:endParaRPr lang="en-US" sz="1000" b="0" kern="1200" baseline="0" dirty="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a:solidFill>
                    <a:srgbClr val="FFFFFF"/>
                  </a:solidFill>
                  <a:latin typeface="Qualcomm Office Bold" pitchFamily="34" charset="0"/>
                  <a:ea typeface="+mj-ea"/>
                  <a:cs typeface="Arial" pitchFamily="34" charset="0"/>
                </a:rPr>
                <a:t>Thank you</a:t>
              </a: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732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9" cy="2077614"/>
            <a:chOff x="237232" y="3659028"/>
            <a:chExt cx="9499786" cy="2077614"/>
          </a:xfrm>
        </p:grpSpPr>
        <p:sp>
          <p:nvSpPr>
            <p:cNvPr id="48" name="TextBox 47"/>
            <p:cNvSpPr txBox="1"/>
            <p:nvPr userDrawn="1"/>
          </p:nvSpPr>
          <p:spPr>
            <a:xfrm>
              <a:off x="389708" y="4401112"/>
              <a:ext cx="9347310"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a:t>
              </a:r>
              <a:r>
                <a:rPr lang="en-US" sz="1000" kern="1200" spc="8" baseline="0" dirty="0">
                  <a:solidFill>
                    <a:schemeClr val="bg1"/>
                  </a:solidFill>
                  <a:latin typeface="Qualcomm Office Regular" pitchFamily="34" charset="0"/>
                  <a:ea typeface="+mn-ea"/>
                  <a:cs typeface="Arial" pitchFamily="34" charset="0"/>
                </a:rPr>
                <a:t>Qualcomm Technologies, Inc. </a:t>
              </a:r>
              <a:r>
                <a:rPr lang="en-US" sz="1000" kern="1200" spc="10" dirty="0">
                  <a:solidFill>
                    <a:schemeClr val="bg1"/>
                  </a:solidFill>
                  <a:latin typeface="Qualcomm Office Regular" pitchFamily="34" charset="0"/>
                  <a:ea typeface="+mn-ea"/>
                  <a:cs typeface="Arial" pitchFamily="34" charset="0"/>
                </a:rPr>
                <a:t>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a:t>
              </a:r>
              <a:r>
                <a:rPr lang="en-US" sz="1000" kern="1200" spc="10" baseline="0" dirty="0">
                  <a:solidFill>
                    <a:schemeClr val="bg1"/>
                  </a:solidFill>
                  <a:latin typeface="Qualcomm Office Regular" pitchFamily="34" charset="0"/>
                  <a:ea typeface="+mn-ea"/>
                  <a:cs typeface="Arial" pitchFamily="34" charset="0"/>
                </a:rPr>
                <a:t> Qualcomm T</a:t>
              </a:r>
              <a:r>
                <a:rPr lang="en-US" sz="1000" kern="1200" spc="10" dirty="0">
                  <a:solidFill>
                    <a:schemeClr val="bg1"/>
                  </a:solidFill>
                  <a:latin typeface="Qualcomm Office Regular" pitchFamily="34" charset="0"/>
                  <a:ea typeface="+mn-ea"/>
                  <a:cs typeface="Arial" pitchFamily="34" charset="0"/>
                </a:rPr>
                <a:t>echnologies,</a:t>
              </a:r>
              <a:r>
                <a:rPr lang="en-US" sz="1000" kern="1200" spc="10" baseline="0" dirty="0">
                  <a:solidFill>
                    <a:schemeClr val="bg1"/>
                  </a:solidFill>
                  <a:latin typeface="Qualcomm Office Regular" pitchFamily="34" charset="0"/>
                  <a:ea typeface="+mn-ea"/>
                  <a:cs typeface="Arial" pitchFamily="34" charset="0"/>
                </a:rPr>
                <a:t> Inc.</a:t>
              </a:r>
              <a:endParaRPr lang="en-US" sz="1000" kern="1200" spc="10" dirty="0">
                <a:solidFill>
                  <a:schemeClr val="bg1"/>
                </a:solidFill>
                <a:latin typeface="Qualcomm Office Regular" pitchFamily="34" charset="0"/>
                <a:ea typeface="+mn-ea"/>
                <a:cs typeface="Arial" pitchFamily="34" charset="0"/>
              </a:endParaRPr>
            </a:p>
          </p:txBody>
        </p:sp>
        <p:sp>
          <p:nvSpPr>
            <p:cNvPr id="49" name="Subtitle 2"/>
            <p:cNvSpPr txBox="1">
              <a:spLocks/>
            </p:cNvSpPr>
            <p:nvPr userDrawn="1"/>
          </p:nvSpPr>
          <p:spPr bwMode="gray">
            <a:xfrm>
              <a:off x="293001" y="5203242"/>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a:solidFill>
                    <a:schemeClr val="bg1"/>
                  </a:solidFill>
                  <a:latin typeface="Qualcomm Office Regular" pitchFamily="34" charset="0"/>
                </a:rPr>
                <a:t>© 2013 QUALCOMM Incorporated and/or its subsidiaries. All Rights Reserved.</a:t>
              </a:r>
              <a:endParaRPr lang="en-US" sz="1000" spc="8" baseline="0" dirty="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a:solidFill>
                    <a:schemeClr val="bg1"/>
                  </a:solidFill>
                  <a:latin typeface="Qualcomm Office Regular" pitchFamily="34" charset="0"/>
                </a:rPr>
                <a:t>Qualcomm is a trademark of Qualcomm Incorporated, registered in the United States and other countries. </a:t>
              </a:r>
              <a:br>
                <a:rPr lang="en-US" sz="1000" spc="8" baseline="0" dirty="0">
                  <a:solidFill>
                    <a:schemeClr val="bg1"/>
                  </a:solidFill>
                  <a:latin typeface="Qualcomm Office Regular" pitchFamily="34" charset="0"/>
                </a:rPr>
              </a:br>
              <a:r>
                <a:rPr lang="en-US" sz="1000" spc="8" baseline="0" dirty="0">
                  <a:solidFill>
                    <a:schemeClr val="bg1"/>
                  </a:solidFill>
                  <a:latin typeface="Qualcomm Office Regular" pitchFamily="34" charset="0"/>
                </a:rPr>
                <a:t>Other products and brand names may be trademarks or registered trademarks of their respective owners</a:t>
              </a:r>
              <a:endParaRPr lang="en-US" sz="1000" kern="1200" spc="8"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a:solidFill>
                  <a:schemeClr val="bg1"/>
                </a:solidFill>
                <a:latin typeface="Qualcomm Office Regular" pitchFamily="34" charset="0"/>
              </a:endParaRPr>
            </a:p>
            <a:p>
              <a:pPr marL="0" lvl="1" algn="l">
                <a:lnSpc>
                  <a:spcPct val="95000"/>
                </a:lnSpc>
                <a:spcBef>
                  <a:spcPts val="0"/>
                </a:spcBef>
                <a:defRPr/>
              </a:pPr>
              <a:r>
                <a:rPr lang="en-US" sz="1000" spc="10" dirty="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a:solidFill>
                    <a:schemeClr val="bg1"/>
                  </a:solidFill>
                  <a:latin typeface="Qualcomm Office Regular" pitchFamily="34" charset="0"/>
                </a:rPr>
                <a:t>including its semiconductor business.</a:t>
              </a:r>
              <a:endParaRPr lang="en-US" sz="1000" b="0" kern="1200" baseline="0" dirty="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a:solidFill>
                    <a:srgbClr val="FFFFFF"/>
                  </a:solidFill>
                  <a:latin typeface="Qualcomm Office Bold" pitchFamily="34" charset="0"/>
                  <a:ea typeface="+mj-ea"/>
                  <a:cs typeface="Arial" pitchFamily="34" charset="0"/>
                </a:rPr>
                <a:t>Thank you</a:t>
              </a: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0506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2655" y="748160"/>
            <a:ext cx="8574733" cy="484748"/>
          </a:xfrm>
          <a:prstGeom prst="rect">
            <a:avLst/>
          </a:prstGeom>
        </p:spPr>
        <p:txBody>
          <a:bodyPr vert="horz" wrap="square" lIns="68580" tIns="34290" rIns="68580" bIns="3429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173562" y="1934892"/>
            <a:ext cx="8574733" cy="1800493"/>
          </a:xfrm>
          <a:prstGeom prst="rect">
            <a:avLst/>
          </a:prstGeom>
        </p:spPr>
        <p:txBody>
          <a:bodyPr vert="horz" wrap="square" lIns="68580" tIns="34290" rIns="68580" bIns="3429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endParaRPr lang="en-US" dirty="0"/>
          </a:p>
        </p:txBody>
      </p:sp>
      <p:sp>
        <p:nvSpPr>
          <p:cNvPr id="9" name="TextBox 8"/>
          <p:cNvSpPr txBox="1"/>
          <p:nvPr/>
        </p:nvSpPr>
        <p:spPr bwMode="gray">
          <a:xfrm>
            <a:off x="8642665" y="6525737"/>
            <a:ext cx="216647" cy="161583"/>
          </a:xfrm>
          <a:prstGeom prst="rect">
            <a:avLst/>
          </a:prstGeom>
          <a:noFill/>
        </p:spPr>
        <p:txBody>
          <a:bodyPr wrap="none" lIns="68580" tIns="34290" rIns="68580" bIns="34290" rtlCol="0">
            <a:spAutoFit/>
          </a:bodyPr>
          <a:lstStyle/>
          <a:p>
            <a:pPr marL="0" algn="l" defTabSz="685800" rtl="0" eaLnBrk="1" latinLnBrk="0" hangingPunct="1"/>
            <a:fld id="{0A607DED-8B1E-49A6-A07A-F6DE68304C82}" type="slidenum">
              <a:rPr lang="en-US" sz="600" kern="1200" smtClean="0">
                <a:solidFill>
                  <a:schemeClr val="bg1">
                    <a:lumMod val="75000"/>
                  </a:schemeClr>
                </a:solidFill>
                <a:latin typeface="+mn-lt"/>
                <a:ea typeface="+mn-ea"/>
                <a:cs typeface="Arial" pitchFamily="34" charset="0"/>
              </a:rPr>
              <a:pPr marL="0" algn="l" defTabSz="685800" rtl="0" eaLnBrk="1" latinLnBrk="0" hangingPunct="1"/>
              <a:t>‹#›</a:t>
            </a:fld>
            <a:endParaRPr lang="en-US" sz="600" kern="1200" dirty="0">
              <a:solidFill>
                <a:schemeClr val="bg1">
                  <a:lumMod val="75000"/>
                </a:schemeClr>
              </a:solidFill>
              <a:latin typeface="+mn-lt"/>
              <a:ea typeface="+mn-ea"/>
              <a:cs typeface="Arial" pitchFamily="34" charset="0"/>
            </a:endParaRPr>
          </a:p>
        </p:txBody>
      </p:sp>
    </p:spTree>
    <p:extLst>
      <p:ext uri="{BB962C8B-B14F-4D97-AF65-F5344CB8AC3E}">
        <p14:creationId xmlns:p14="http://schemas.microsoft.com/office/powerpoint/2010/main" val="2466956560"/>
      </p:ext>
    </p:extLst>
  </p:cSld>
  <p:clrMap bg1="lt1" tx1="dk1" bg2="lt2" tx2="dk2" accent1="accent1" accent2="accent2" accent3="accent3" accent4="accent4" accent5="accent5" accent6="accent6" hlink="hlink" folHlink="folHlink"/>
  <p:sldLayoutIdLst>
    <p:sldLayoutId id="2147483747" r:id="rId1"/>
    <p:sldLayoutId id="2147483733" r:id="rId2"/>
    <p:sldLayoutId id="2147483694" r:id="rId3"/>
    <p:sldLayoutId id="2147483750" r:id="rId4"/>
    <p:sldLayoutId id="2147483751" r:id="rId5"/>
    <p:sldLayoutId id="2147483753" r:id="rId6"/>
  </p:sldLayoutIdLst>
  <p:txStyles>
    <p:titleStyle>
      <a:lvl1pPr algn="l" defTabSz="6858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257175" indent="-257175" algn="l" defTabSz="685800" rtl="0" eaLnBrk="1" latinLnBrk="0" hangingPunct="1">
        <a:lnSpc>
          <a:spcPct val="95000"/>
        </a:lnSpc>
        <a:spcBef>
          <a:spcPct val="20000"/>
        </a:spcBef>
        <a:buFontTx/>
        <a:buBlip>
          <a:blip r:embed="rId8"/>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200150" indent="-257175" algn="l" defTabSz="685800" rtl="0" eaLnBrk="1" latinLnBrk="0" hangingPunct="1">
        <a:lnSpc>
          <a:spcPct val="95000"/>
        </a:lnSpc>
        <a:spcBef>
          <a:spcPct val="20000"/>
        </a:spcBef>
        <a:buClr>
          <a:schemeClr val="accent5"/>
        </a:buClr>
        <a:buFont typeface="Calibre Regular" pitchFamily="34" charset="0"/>
        <a:buChar char="−"/>
        <a:defRPr lang="en-US" sz="1100" kern="1200" baseline="0" dirty="0" smtClean="0">
          <a:solidFill>
            <a:prstClr val="black">
              <a:lumMod val="75000"/>
              <a:lumOff val="25000"/>
            </a:prstClr>
          </a:solidFill>
          <a:latin typeface="Qualcomm Regular"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opengrok.qualcomm.com/source/xref/kernel_msm-4.9/kernel/mm/zsmalloc.c#1962" TargetMode="External"/><Relationship Id="rId2" Type="http://schemas.openxmlformats.org/officeDocument/2006/relationships/hyperlink" Target="http://opengrok.qualcomm.com/source/xref/kernel_msm-4.9/kernel/Documentation/vm/page_migration"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98934" y="1737379"/>
            <a:ext cx="5954528" cy="1351139"/>
          </a:xfrm>
        </p:spPr>
        <p:txBody>
          <a:bodyPr/>
          <a:lstStyle/>
          <a:p>
            <a:r>
              <a:rPr lang="en-US" dirty="0">
                <a:latin typeface="+mj-lt"/>
              </a:rPr>
              <a:t>Migration of ION/KGSL pages</a:t>
            </a:r>
          </a:p>
        </p:txBody>
      </p:sp>
      <p:sp>
        <p:nvSpPr>
          <p:cNvPr id="8" name="Subtitle 7"/>
          <p:cNvSpPr>
            <a:spLocks noGrp="1"/>
          </p:cNvSpPr>
          <p:nvPr>
            <p:ph type="subTitle" idx="1"/>
          </p:nvPr>
        </p:nvSpPr>
        <p:spPr>
          <a:xfrm>
            <a:off x="198934" y="698915"/>
            <a:ext cx="5954528" cy="429348"/>
          </a:xfrm>
        </p:spPr>
        <p:txBody>
          <a:bodyPr/>
          <a:lstStyle/>
          <a:p>
            <a:r>
              <a:rPr lang="en-US" dirty="0"/>
              <a:t>Linux Kernel Team</a:t>
            </a:r>
          </a:p>
        </p:txBody>
      </p:sp>
    </p:spTree>
    <p:extLst>
      <p:ext uri="{BB962C8B-B14F-4D97-AF65-F5344CB8AC3E}">
        <p14:creationId xmlns:p14="http://schemas.microsoft.com/office/powerpoint/2010/main" val="421999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352939"/>
            <a:ext cx="8572500" cy="4224233"/>
          </a:xfrm>
        </p:spPr>
        <p:txBody>
          <a:bodyPr/>
          <a:lstStyle/>
          <a:p>
            <a:r>
              <a:rPr lang="en-US" dirty="0"/>
              <a:t>ION and KGSL allocations are non-movable allocations.</a:t>
            </a:r>
          </a:p>
          <a:p>
            <a:r>
              <a:rPr lang="en-US" dirty="0"/>
              <a:t>Non-movable pages – Pages that can’t be moved by page migration facility of Linux kernel.</a:t>
            </a:r>
          </a:p>
          <a:p>
            <a:r>
              <a:rPr lang="en-US" dirty="0"/>
              <a:t>Page migration – Technique on which features like “memory compaction” works to create higher order (i.e. big contiguous) pages of memory by migrating movable pages.</a:t>
            </a:r>
          </a:p>
          <a:p>
            <a:r>
              <a:rPr lang="en-US" dirty="0"/>
              <a:t>Problem – Presence of non-movable ION/KGSL pages in large numbers causes memory compaction to fail. Results in lack of higher order pages.</a:t>
            </a:r>
          </a:p>
          <a:p>
            <a:r>
              <a:rPr lang="en-US" dirty="0"/>
              <a:t>ION/KGSL pages are non-movable because of their usage by external clients like GPU.</a:t>
            </a:r>
          </a:p>
        </p:txBody>
      </p:sp>
      <p:sp>
        <p:nvSpPr>
          <p:cNvPr id="5" name="Text Placeholder 4"/>
          <p:cNvSpPr>
            <a:spLocks noGrp="1"/>
          </p:cNvSpPr>
          <p:nvPr>
            <p:ph type="body" idx="13"/>
          </p:nvPr>
        </p:nvSpPr>
        <p:spPr>
          <a:xfrm>
            <a:off x="216795" y="696624"/>
            <a:ext cx="8574733" cy="350865"/>
          </a:xfrm>
        </p:spPr>
        <p:txBody>
          <a:bodyPr/>
          <a:lstStyle/>
          <a:p>
            <a:r>
              <a:rPr lang="en-US" dirty="0"/>
              <a:t>The Problem</a:t>
            </a:r>
          </a:p>
        </p:txBody>
      </p:sp>
    </p:spTree>
    <p:extLst>
      <p:ext uri="{BB962C8B-B14F-4D97-AF65-F5344CB8AC3E}">
        <p14:creationId xmlns:p14="http://schemas.microsoft.com/office/powerpoint/2010/main" val="241470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352939"/>
            <a:ext cx="8572500" cy="2974660"/>
          </a:xfrm>
        </p:spPr>
        <p:txBody>
          <a:bodyPr/>
          <a:lstStyle/>
          <a:p>
            <a:r>
              <a:rPr lang="en-US" dirty="0"/>
              <a:t>Making ION/KGSL pages movable.</a:t>
            </a:r>
          </a:p>
          <a:p>
            <a:r>
              <a:rPr lang="en-US" dirty="0"/>
              <a:t>There is a feature available in Linux (non-</a:t>
            </a:r>
            <a:r>
              <a:rPr lang="en-US" dirty="0" err="1"/>
              <a:t>lru</a:t>
            </a:r>
            <a:r>
              <a:rPr lang="en-US" dirty="0"/>
              <a:t> page migration support) which can be used to make these pages movable.</a:t>
            </a:r>
          </a:p>
          <a:p>
            <a:r>
              <a:rPr lang="en-US" dirty="0"/>
              <a:t>This needs support driver support </a:t>
            </a:r>
          </a:p>
          <a:p>
            <a:pPr lvl="1"/>
            <a:r>
              <a:rPr lang="en-US" dirty="0"/>
              <a:t>To register for non-</a:t>
            </a:r>
            <a:r>
              <a:rPr lang="en-US" dirty="0" err="1"/>
              <a:t>lru</a:t>
            </a:r>
            <a:r>
              <a:rPr lang="en-US" dirty="0"/>
              <a:t> page migration infrastructure.</a:t>
            </a:r>
          </a:p>
          <a:p>
            <a:pPr lvl="1"/>
            <a:r>
              <a:rPr lang="en-US" dirty="0"/>
              <a:t>To perform steps so that a parallel DMA by client on movable buffers work seamlessly.</a:t>
            </a:r>
          </a:p>
          <a:p>
            <a:pPr lvl="1"/>
            <a:endParaRPr lang="en-US" dirty="0"/>
          </a:p>
        </p:txBody>
      </p:sp>
      <p:sp>
        <p:nvSpPr>
          <p:cNvPr id="5" name="Text Placeholder 4"/>
          <p:cNvSpPr>
            <a:spLocks noGrp="1"/>
          </p:cNvSpPr>
          <p:nvPr>
            <p:ph type="body" idx="13"/>
          </p:nvPr>
        </p:nvSpPr>
        <p:spPr>
          <a:xfrm>
            <a:off x="216795" y="696624"/>
            <a:ext cx="8574733" cy="350865"/>
          </a:xfrm>
        </p:spPr>
        <p:txBody>
          <a:bodyPr/>
          <a:lstStyle/>
          <a:p>
            <a:r>
              <a:rPr lang="en-US" dirty="0"/>
              <a:t>Solution</a:t>
            </a:r>
          </a:p>
        </p:txBody>
      </p:sp>
    </p:spTree>
    <p:extLst>
      <p:ext uri="{BB962C8B-B14F-4D97-AF65-F5344CB8AC3E}">
        <p14:creationId xmlns:p14="http://schemas.microsoft.com/office/powerpoint/2010/main" val="155398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352939"/>
            <a:ext cx="8572500" cy="4307333"/>
          </a:xfrm>
        </p:spPr>
        <p:txBody>
          <a:bodyPr/>
          <a:lstStyle/>
          <a:p>
            <a:r>
              <a:rPr lang="en-US" dirty="0"/>
              <a:t>The driver generates an anonymous </a:t>
            </a:r>
            <a:r>
              <a:rPr lang="en-US" dirty="0" err="1"/>
              <a:t>inode</a:t>
            </a:r>
            <a:r>
              <a:rPr lang="en-US" dirty="0"/>
              <a:t> and registers 3 </a:t>
            </a:r>
            <a:r>
              <a:rPr lang="en-US" dirty="0" err="1"/>
              <a:t>address_space</a:t>
            </a:r>
            <a:r>
              <a:rPr lang="en-US" dirty="0"/>
              <a:t> operations – </a:t>
            </a:r>
            <a:r>
              <a:rPr lang="en-US" dirty="0" err="1"/>
              <a:t>isolate_page</a:t>
            </a:r>
            <a:r>
              <a:rPr lang="en-US" dirty="0"/>
              <a:t>, </a:t>
            </a:r>
            <a:r>
              <a:rPr lang="en-US" dirty="0" err="1"/>
              <a:t>migratepage</a:t>
            </a:r>
            <a:r>
              <a:rPr lang="en-US" dirty="0"/>
              <a:t> and </a:t>
            </a:r>
            <a:r>
              <a:rPr lang="en-US" dirty="0" err="1"/>
              <a:t>putback_page</a:t>
            </a:r>
            <a:r>
              <a:rPr lang="en-US" dirty="0"/>
              <a:t>. VM invokes these driver callbacks during page migration.</a:t>
            </a:r>
          </a:p>
          <a:p>
            <a:pPr lvl="1"/>
            <a:r>
              <a:rPr lang="en-US" dirty="0" err="1"/>
              <a:t>isolate_page</a:t>
            </a:r>
            <a:r>
              <a:rPr lang="en-US" dirty="0"/>
              <a:t> – driver can take necessary steps so that a page migration from another CPU won’t pick this page.</a:t>
            </a:r>
          </a:p>
          <a:p>
            <a:pPr lvl="1"/>
            <a:r>
              <a:rPr lang="en-US" dirty="0" err="1"/>
              <a:t>migratepage</a:t>
            </a:r>
            <a:r>
              <a:rPr lang="en-US" dirty="0"/>
              <a:t> – A new page is provided to the driver to copy the old page to.</a:t>
            </a:r>
          </a:p>
          <a:p>
            <a:pPr lvl="1"/>
            <a:r>
              <a:rPr lang="en-US" dirty="0" err="1"/>
              <a:t>putback_page</a:t>
            </a:r>
            <a:r>
              <a:rPr lang="en-US" dirty="0"/>
              <a:t> – Invoked only if </a:t>
            </a:r>
            <a:r>
              <a:rPr lang="en-US" dirty="0" err="1"/>
              <a:t>migratepage</a:t>
            </a:r>
            <a:r>
              <a:rPr lang="en-US" dirty="0"/>
              <a:t> fails to remove isolation.</a:t>
            </a:r>
          </a:p>
          <a:p>
            <a:pPr marL="257175" lvl="1">
              <a:buBlip>
                <a:blip r:embed="rId2"/>
              </a:buBlip>
            </a:pPr>
            <a:r>
              <a:rPr lang="en-US" sz="2400" dirty="0"/>
              <a:t>Whenever the driver allocates pages, the page-&gt;mapping is set to </a:t>
            </a:r>
            <a:r>
              <a:rPr lang="en-US" sz="2400" dirty="0" err="1"/>
              <a:t>address_space</a:t>
            </a:r>
            <a:r>
              <a:rPr lang="en-US" sz="2400" dirty="0"/>
              <a:t> of the anonymous </a:t>
            </a:r>
            <a:r>
              <a:rPr lang="en-US" sz="2400" dirty="0" err="1"/>
              <a:t>inode</a:t>
            </a:r>
            <a:r>
              <a:rPr lang="en-US" sz="2400" dirty="0"/>
              <a:t>, thus VM knows the callbacks to be invoked for migration.</a:t>
            </a:r>
          </a:p>
          <a:p>
            <a:pPr lvl="1"/>
            <a:endParaRPr lang="en-US" dirty="0"/>
          </a:p>
        </p:txBody>
      </p:sp>
      <p:sp>
        <p:nvSpPr>
          <p:cNvPr id="5" name="Text Placeholder 4"/>
          <p:cNvSpPr>
            <a:spLocks noGrp="1"/>
          </p:cNvSpPr>
          <p:nvPr>
            <p:ph type="body" idx="13"/>
          </p:nvPr>
        </p:nvSpPr>
        <p:spPr>
          <a:xfrm>
            <a:off x="216795" y="696624"/>
            <a:ext cx="8574733" cy="350865"/>
          </a:xfrm>
        </p:spPr>
        <p:txBody>
          <a:bodyPr/>
          <a:lstStyle/>
          <a:p>
            <a:r>
              <a:rPr lang="en-US" dirty="0"/>
              <a:t>How it works</a:t>
            </a:r>
          </a:p>
        </p:txBody>
      </p:sp>
    </p:spTree>
    <p:extLst>
      <p:ext uri="{BB962C8B-B14F-4D97-AF65-F5344CB8AC3E}">
        <p14:creationId xmlns:p14="http://schemas.microsoft.com/office/powerpoint/2010/main" val="2799902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352939"/>
            <a:ext cx="8572500" cy="4972130"/>
          </a:xfrm>
        </p:spPr>
        <p:txBody>
          <a:bodyPr/>
          <a:lstStyle/>
          <a:p>
            <a:r>
              <a:rPr lang="en-US" sz="2400" dirty="0"/>
              <a:t>The page copied in </a:t>
            </a:r>
            <a:r>
              <a:rPr lang="en-US" sz="2400" dirty="0" err="1"/>
              <a:t>migratepage</a:t>
            </a:r>
            <a:r>
              <a:rPr lang="en-US" sz="2400" dirty="0"/>
              <a:t> may be accessed in parallel by a client say GPU, thus certain steps need to taken in the </a:t>
            </a:r>
            <a:r>
              <a:rPr lang="en-US" sz="2400" dirty="0" err="1"/>
              <a:t>migratepage</a:t>
            </a:r>
            <a:r>
              <a:rPr lang="en-US" sz="2400" dirty="0"/>
              <a:t> callback.</a:t>
            </a:r>
          </a:p>
          <a:p>
            <a:r>
              <a:rPr lang="en-US" dirty="0"/>
              <a:t>Here is a sample depiction of steps in </a:t>
            </a:r>
            <a:r>
              <a:rPr lang="en-US" dirty="0" err="1"/>
              <a:t>migratepage</a:t>
            </a:r>
            <a:r>
              <a:rPr lang="en-US" dirty="0"/>
              <a:t>()</a:t>
            </a:r>
          </a:p>
          <a:p>
            <a:pPr lvl="1"/>
            <a:r>
              <a:rPr lang="en-US" dirty="0"/>
              <a:t>From the old page find the SMMU mapping. Call into SMMU driver and replace the SMMU PTE with a special MIGRATION_PTE, TLB invalidate for VA. The MIGRATION_PTE will let the fault handler know that a migration is in progress.</a:t>
            </a:r>
          </a:p>
          <a:p>
            <a:pPr lvl="1"/>
            <a:r>
              <a:rPr lang="en-US" dirty="0"/>
              <a:t>Move to new page. Set the new PTE.</a:t>
            </a:r>
          </a:p>
          <a:p>
            <a:pPr lvl="1"/>
            <a:r>
              <a:rPr lang="en-US" dirty="0"/>
              <a:t>During this process if GPU accesses the page, a SMMU fault triggers and driver handler will be invoked.</a:t>
            </a:r>
          </a:p>
          <a:p>
            <a:pPr lvl="1"/>
            <a:r>
              <a:rPr lang="en-US" dirty="0"/>
              <a:t>The fault handler sees MIGRATION_PTE and waits for migration to complete.</a:t>
            </a:r>
          </a:p>
          <a:p>
            <a:pPr lvl="1"/>
            <a:r>
              <a:rPr lang="en-US" dirty="0"/>
              <a:t>The fault handler resumes the faulted transaction.</a:t>
            </a:r>
          </a:p>
          <a:p>
            <a:endParaRPr lang="en-US" sz="2400" dirty="0"/>
          </a:p>
          <a:p>
            <a:pPr lvl="1"/>
            <a:endParaRPr lang="en-US" dirty="0"/>
          </a:p>
        </p:txBody>
      </p:sp>
      <p:sp>
        <p:nvSpPr>
          <p:cNvPr id="5" name="Text Placeholder 4"/>
          <p:cNvSpPr>
            <a:spLocks noGrp="1"/>
          </p:cNvSpPr>
          <p:nvPr>
            <p:ph type="body" idx="13"/>
          </p:nvPr>
        </p:nvSpPr>
        <p:spPr>
          <a:xfrm>
            <a:off x="216795" y="696624"/>
            <a:ext cx="8574733" cy="350865"/>
          </a:xfrm>
        </p:spPr>
        <p:txBody>
          <a:bodyPr/>
          <a:lstStyle/>
          <a:p>
            <a:r>
              <a:rPr lang="en-US" dirty="0"/>
              <a:t>How it works</a:t>
            </a:r>
          </a:p>
        </p:txBody>
      </p:sp>
    </p:spTree>
    <p:extLst>
      <p:ext uri="{BB962C8B-B14F-4D97-AF65-F5344CB8AC3E}">
        <p14:creationId xmlns:p14="http://schemas.microsoft.com/office/powerpoint/2010/main" val="48308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9028" y="1352939"/>
            <a:ext cx="8572500" cy="3451714"/>
          </a:xfrm>
        </p:spPr>
        <p:txBody>
          <a:bodyPr/>
          <a:lstStyle/>
          <a:p>
            <a:r>
              <a:rPr lang="en-US" dirty="0">
                <a:hlinkClick r:id="rId2"/>
              </a:rPr>
              <a:t>http://opengrok.qualcomm.com/source/xref/kernel_msm-4.9/kernel/Documentation/vm/page_migration</a:t>
            </a:r>
            <a:r>
              <a:rPr lang="en-US" dirty="0"/>
              <a:t> - Description of non-</a:t>
            </a:r>
            <a:r>
              <a:rPr lang="en-US" dirty="0" err="1"/>
              <a:t>lru</a:t>
            </a:r>
            <a:r>
              <a:rPr lang="en-US" dirty="0"/>
              <a:t> migration</a:t>
            </a:r>
          </a:p>
          <a:p>
            <a:r>
              <a:rPr lang="en-US" dirty="0">
                <a:hlinkClick r:id="rId3"/>
              </a:rPr>
              <a:t>http://opengrok.qualcomm.com/source/xref/kernel_msm-4.9/kernel/mm/zsmalloc.c#1962</a:t>
            </a:r>
            <a:r>
              <a:rPr lang="en-US" dirty="0"/>
              <a:t> – For reference, implementation of non-</a:t>
            </a:r>
            <a:r>
              <a:rPr lang="en-US" dirty="0" err="1"/>
              <a:t>lru</a:t>
            </a:r>
            <a:r>
              <a:rPr lang="en-US" dirty="0"/>
              <a:t> migration for </a:t>
            </a:r>
            <a:r>
              <a:rPr lang="en-US" dirty="0" err="1"/>
              <a:t>zram</a:t>
            </a:r>
            <a:r>
              <a:rPr lang="en-US" dirty="0"/>
              <a:t>.</a:t>
            </a:r>
          </a:p>
          <a:p>
            <a:endParaRPr lang="en-US" dirty="0"/>
          </a:p>
          <a:p>
            <a:endParaRPr lang="en-US" sz="2400" dirty="0"/>
          </a:p>
          <a:p>
            <a:pPr lvl="1"/>
            <a:endParaRPr lang="en-US" dirty="0"/>
          </a:p>
        </p:txBody>
      </p:sp>
      <p:sp>
        <p:nvSpPr>
          <p:cNvPr id="5" name="Text Placeholder 4"/>
          <p:cNvSpPr>
            <a:spLocks noGrp="1"/>
          </p:cNvSpPr>
          <p:nvPr>
            <p:ph type="body" idx="13"/>
          </p:nvPr>
        </p:nvSpPr>
        <p:spPr>
          <a:xfrm>
            <a:off x="216795" y="696624"/>
            <a:ext cx="8574733" cy="350865"/>
          </a:xfrm>
        </p:spPr>
        <p:txBody>
          <a:bodyPr/>
          <a:lstStyle/>
          <a:p>
            <a:r>
              <a:rPr lang="en-US" dirty="0"/>
              <a:t>Related documents</a:t>
            </a:r>
          </a:p>
        </p:txBody>
      </p:sp>
    </p:spTree>
    <p:extLst>
      <p:ext uri="{BB962C8B-B14F-4D97-AF65-F5344CB8AC3E}">
        <p14:creationId xmlns:p14="http://schemas.microsoft.com/office/powerpoint/2010/main" val="166497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61000" y="778933"/>
            <a:ext cx="3420533" cy="28982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nSpc>
                <a:spcPct val="90000"/>
              </a:lnSpc>
              <a:spcAft>
                <a:spcPts val="300"/>
              </a:spcAft>
            </a:pPr>
            <a:r>
              <a:rPr lang="en-US" dirty="0">
                <a:solidFill>
                  <a:schemeClr val="bg1"/>
                </a:solidFill>
                <a:latin typeface="Calibre Semibold" pitchFamily="34" charset="0"/>
              </a:rPr>
              <a:t>Use for Qualcomm Technologies, Inc.</a:t>
            </a:r>
          </a:p>
        </p:txBody>
      </p:sp>
    </p:spTree>
    <p:extLst>
      <p:ext uri="{BB962C8B-B14F-4D97-AF65-F5344CB8AC3E}">
        <p14:creationId xmlns:p14="http://schemas.microsoft.com/office/powerpoint/2010/main" val="1256141580"/>
      </p:ext>
    </p:extLst>
  </p:cSld>
  <p:clrMapOvr>
    <a:masterClrMapping/>
  </p:clrMapOvr>
</p:sld>
</file>

<file path=ppt/theme/theme1.xml><?xml version="1.0" encoding="utf-8"?>
<a:theme xmlns:a="http://schemas.openxmlformats.org/drawingml/2006/main" name="QualcommPPT_temp_internalonly_100713">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2.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06A3B03EA22F4A866EE04210E1312C" ma:contentTypeVersion="0" ma:contentTypeDescription="Create a new document." ma:contentTypeScope="" ma:versionID="507314f075d5b66910389bf3e4f748ef">
  <xsd:schema xmlns:xsd="http://www.w3.org/2001/XMLSchema" xmlns:xs="http://www.w3.org/2001/XMLSchema" xmlns:p="http://schemas.microsoft.com/office/2006/metadata/properties" xmlns:ns2="ae06dcfa-e548-4483-9593-111a6d076980" targetNamespace="http://schemas.microsoft.com/office/2006/metadata/properties" ma:root="true" ma:fieldsID="39972d5663f2db6c619fd8ff03b236ff" ns2:_="">
    <xsd:import namespace="ae06dcfa-e548-4483-9593-111a6d07698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6dcfa-e548-4483-9593-111a6d07698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e06dcfa-e548-4483-9593-111a6d076980">KW6YFZEPM4SM-597527684-81</_dlc_DocId>
    <_dlc_DocIdUrl xmlns="ae06dcfa-e548-4483-9593-111a6d076980">
      <Url>https://projects.qualcomm.com/sites/Linux_Kernel/_layouts/15/DocIdRedir.aspx?ID=KW6YFZEPM4SM-597527684-81</Url>
      <Description>KW6YFZEPM4SM-597527684-81</Description>
    </_dlc_DocIdUrl>
  </documentManagement>
</p:properties>
</file>

<file path=customXml/itemProps1.xml><?xml version="1.0" encoding="utf-8"?>
<ds:datastoreItem xmlns:ds="http://schemas.openxmlformats.org/officeDocument/2006/customXml" ds:itemID="{8F8600EE-85F8-43E4-A7AE-3DF0D12A1674}"/>
</file>

<file path=customXml/itemProps2.xml><?xml version="1.0" encoding="utf-8"?>
<ds:datastoreItem xmlns:ds="http://schemas.openxmlformats.org/officeDocument/2006/customXml" ds:itemID="{BFDD5045-1C0F-437C-8859-78A3B23C4BE2}"/>
</file>

<file path=customXml/itemProps3.xml><?xml version="1.0" encoding="utf-8"?>
<ds:datastoreItem xmlns:ds="http://schemas.openxmlformats.org/officeDocument/2006/customXml" ds:itemID="{3CCF8542-FA91-4BBB-B1FF-EC9736849C7B}"/>
</file>

<file path=customXml/itemProps4.xml><?xml version="1.0" encoding="utf-8"?>
<ds:datastoreItem xmlns:ds="http://schemas.openxmlformats.org/officeDocument/2006/customXml" ds:itemID="{D2B84290-9DA2-4FD3-B7B3-8753724629DF}"/>
</file>

<file path=docProps/app.xml><?xml version="1.0" encoding="utf-8"?>
<Properties xmlns="http://schemas.openxmlformats.org/officeDocument/2006/extended-properties" xmlns:vt="http://schemas.openxmlformats.org/officeDocument/2006/docPropsVTypes">
  <Template>blank</Template>
  <TotalTime>244</TotalTime>
  <Words>504</Words>
  <Application>Microsoft Office PowerPoint</Application>
  <PresentationFormat>On-screen Show (4:3)</PresentationFormat>
  <Paragraphs>33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Calibre Regular</vt:lpstr>
      <vt:lpstr>Calibre Semibold</vt:lpstr>
      <vt:lpstr>Courier New</vt:lpstr>
      <vt:lpstr>Qualcomm Office Bold</vt:lpstr>
      <vt:lpstr>Qualcomm Office Regular</vt:lpstr>
      <vt:lpstr>Qualcomm Regular</vt:lpstr>
      <vt:lpstr>QualcommPPT_temp_internalonly_100713</vt:lpstr>
      <vt:lpstr>Migration of ION/KGSL pages</vt:lpstr>
      <vt:lpstr>PowerPoint Presentation</vt:lpstr>
      <vt:lpstr>PowerPoint Presentation</vt:lpstr>
      <vt:lpstr>PowerPoint Presentation</vt:lpstr>
      <vt:lpstr>PowerPoint Presentation</vt:lpstr>
      <vt:lpstr>PowerPoint Presentation</vt:lpstr>
      <vt:lpstr>PowerPoint Presentation</vt:lpstr>
    </vt:vector>
  </TitlesOfParts>
  <Company>Qualcomm Incorporated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Migration of ION/KGSL pages</dc:title>
  <dc:creator>Vinayak Menon</dc:creator>
  <cp:lastModifiedBy>Vinayak Menon</cp:lastModifiedBy>
  <cp:revision>12</cp:revision>
  <dcterms:created xsi:type="dcterms:W3CDTF">2017-09-20T07:21:31Z</dcterms:created>
  <dcterms:modified xsi:type="dcterms:W3CDTF">2017-09-20T11:25:40Z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-501775440</vt:i4>
  </property>
  <property fmtid="{D5CDD505-2E9C-101B-9397-08002B2CF9AE}" pid="3" name="_NewReviewCycle">
    <vt:lpwstr/>
  </property>
  <property fmtid="{D5CDD505-2E9C-101B-9397-08002B2CF9AE}" pid="4" name="_EmailSubject">
    <vt:lpwstr>Warlock MMU-500 HW Issue: Unmovable page allocations by MM clients</vt:lpwstr>
  </property>
  <property fmtid="{D5CDD505-2E9C-101B-9397-08002B2CF9AE}" pid="5" name="_AuthorEmail">
    <vt:lpwstr>vinmenon@qti.qualcomm.com</vt:lpwstr>
  </property>
  <property fmtid="{D5CDD505-2E9C-101B-9397-08002B2CF9AE}" pid="6" name="_AuthorEmailDisplayName">
    <vt:lpwstr>Vinayak Menon</vt:lpwstr>
  </property>
  <property fmtid="{D5CDD505-2E9C-101B-9397-08002B2CF9AE}" pid="7" name="ContentTypeId">
    <vt:lpwstr>0x0101008C06A3B03EA22F4A866EE04210E1312C</vt:lpwstr>
  </property>
  <property fmtid="{D5CDD505-2E9C-101B-9397-08002B2CF9AE}" pid="8" name="_dlc_DocIdItemGuid">
    <vt:lpwstr>34e75340-3539-4732-b482-b2287fe8766e</vt:lpwstr>
  </property>
</Properties>
</file>