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2"/>
  </p:notesMasterIdLst>
  <p:handoutMasterIdLst>
    <p:handoutMasterId r:id="rId13"/>
  </p:handoutMasterIdLst>
  <p:sldIdLst>
    <p:sldId id="366" r:id="rId2"/>
    <p:sldId id="399" r:id="rId3"/>
    <p:sldId id="400" r:id="rId4"/>
    <p:sldId id="401" r:id="rId5"/>
    <p:sldId id="404" r:id="rId6"/>
    <p:sldId id="403" r:id="rId7"/>
    <p:sldId id="402" r:id="rId8"/>
    <p:sldId id="405" r:id="rId9"/>
    <p:sldId id="406" r:id="rId10"/>
    <p:sldId id="398" r:id="rId11"/>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057" autoAdjust="0"/>
  </p:normalViewPr>
  <p:slideViewPr>
    <p:cSldViewPr snapToGrid="0" snapToObjects="1">
      <p:cViewPr varScale="1">
        <p:scale>
          <a:sx n="70" d="100"/>
          <a:sy n="70" d="100"/>
        </p:scale>
        <p:origin x="1204" y="60"/>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6/23/2017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t>10</a:t>
            </a:fld>
            <a:endParaRPr lang="en-US" dirty="0"/>
          </a:p>
        </p:txBody>
      </p:sp>
    </p:spTree>
    <p:extLst>
      <p:ext uri="{BB962C8B-B14F-4D97-AF65-F5344CB8AC3E}">
        <p14:creationId xmlns:p14="http://schemas.microsoft.com/office/powerpoint/2010/main" val="111389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6/23/2017</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6/23/2017</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qwiki.qualcomm.com/quic/Kernel/sched/core_isolatio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2057851"/>
            <a:ext cx="5954528" cy="710194"/>
          </a:xfrm>
        </p:spPr>
        <p:txBody>
          <a:bodyPr/>
          <a:lstStyle/>
          <a:p>
            <a:r>
              <a:rPr lang="en-US" dirty="0" smtClean="0">
                <a:latin typeface="+mj-lt"/>
              </a:rPr>
              <a:t>Core Isolation</a:t>
            </a:r>
            <a:endParaRPr lang="en-US" dirty="0">
              <a:latin typeface="+mj-lt"/>
            </a:endParaRPr>
          </a:p>
        </p:txBody>
      </p:sp>
      <p:sp>
        <p:nvSpPr>
          <p:cNvPr id="8" name="Subtitle 7"/>
          <p:cNvSpPr>
            <a:spLocks noGrp="1"/>
          </p:cNvSpPr>
          <p:nvPr>
            <p:ph type="subTitle" idx="1"/>
          </p:nvPr>
        </p:nvSpPr>
        <p:spPr>
          <a:xfrm>
            <a:off x="198934" y="484241"/>
            <a:ext cx="5954528" cy="789447"/>
          </a:xfrm>
        </p:spPr>
        <p:txBody>
          <a:bodyPr/>
          <a:lstStyle/>
          <a:p>
            <a:r>
              <a:rPr lang="en-US" dirty="0" err="1" smtClean="0"/>
              <a:t>Pavankumar</a:t>
            </a:r>
            <a:r>
              <a:rPr lang="en-US" dirty="0" smtClean="0"/>
              <a:t> Kondeti</a:t>
            </a:r>
          </a:p>
          <a:p>
            <a:r>
              <a:rPr lang="en-US" dirty="0" smtClean="0"/>
              <a:t>6/23/2017</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smtClean="0">
                <a:solidFill>
                  <a:schemeClr val="bg1"/>
                </a:solidFill>
                <a:latin typeface="Calibre Semibold" pitchFamily="34" charset="0"/>
              </a:rPr>
              <a:t>Use for Qualcomm Incorporated</a:t>
            </a:r>
          </a:p>
        </p:txBody>
      </p:sp>
    </p:spTree>
    <p:extLst>
      <p:ext uri="{BB962C8B-B14F-4D97-AF65-F5344CB8AC3E}">
        <p14:creationId xmlns:p14="http://schemas.microsoft.com/office/powerpoint/2010/main" val="10202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smtClean="0"/>
              <a:t>Agenda</a:t>
            </a:r>
            <a:endParaRPr lang="en-US" dirty="0"/>
          </a:p>
        </p:txBody>
      </p:sp>
      <p:sp>
        <p:nvSpPr>
          <p:cNvPr id="6" name="Content Placeholder 5"/>
          <p:cNvSpPr>
            <a:spLocks noGrp="1"/>
          </p:cNvSpPr>
          <p:nvPr>
            <p:ph idx="1"/>
          </p:nvPr>
        </p:nvSpPr>
        <p:spPr>
          <a:xfrm>
            <a:off x="216795" y="1931779"/>
            <a:ext cx="8572500" cy="2543773"/>
          </a:xfrm>
        </p:spPr>
        <p:txBody>
          <a:bodyPr/>
          <a:lstStyle/>
          <a:p>
            <a:r>
              <a:rPr lang="en-US" dirty="0" smtClean="0"/>
              <a:t>core Isolation introduction</a:t>
            </a:r>
          </a:p>
          <a:p>
            <a:r>
              <a:rPr lang="en-US" dirty="0" smtClean="0"/>
              <a:t>core Isolation API</a:t>
            </a:r>
          </a:p>
          <a:p>
            <a:r>
              <a:rPr lang="en-US" dirty="0" err="1" smtClean="0"/>
              <a:t>core_ctl</a:t>
            </a:r>
            <a:endParaRPr lang="en-US" dirty="0" smtClean="0"/>
          </a:p>
          <a:p>
            <a:r>
              <a:rPr lang="en-US" dirty="0" smtClean="0"/>
              <a:t>upcoming requirements</a:t>
            </a:r>
          </a:p>
          <a:p>
            <a:r>
              <a:rPr lang="en-US" smtClean="0"/>
              <a:t>References</a:t>
            </a:r>
            <a:endParaRPr lang="en-US" dirty="0" smtClean="0"/>
          </a:p>
          <a:p>
            <a:endParaRPr lang="en-US" dirty="0"/>
          </a:p>
        </p:txBody>
      </p:sp>
    </p:spTree>
    <p:extLst>
      <p:ext uri="{BB962C8B-B14F-4D97-AF65-F5344CB8AC3E}">
        <p14:creationId xmlns:p14="http://schemas.microsoft.com/office/powerpoint/2010/main" val="1893079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947234"/>
          </a:xfrm>
        </p:spPr>
        <p:txBody>
          <a:bodyPr/>
          <a:lstStyle/>
          <a:p>
            <a:r>
              <a:rPr lang="en-US" dirty="0" err="1" smtClean="0"/>
              <a:t>Hotplug</a:t>
            </a:r>
            <a:r>
              <a:rPr lang="en-US" dirty="0" smtClean="0"/>
              <a:t> has been used as a power saving feature for a long time in QC chips</a:t>
            </a:r>
          </a:p>
          <a:p>
            <a:r>
              <a:rPr lang="en-US" dirty="0" smtClean="0"/>
              <a:t>Thermal also benefits from </a:t>
            </a:r>
            <a:r>
              <a:rPr lang="en-US" dirty="0" err="1" smtClean="0"/>
              <a:t>hotplug</a:t>
            </a:r>
            <a:endParaRPr lang="en-US" dirty="0" smtClean="0"/>
          </a:p>
          <a:p>
            <a:r>
              <a:rPr lang="en-US" dirty="0" err="1" smtClean="0"/>
              <a:t>Hotplug</a:t>
            </a:r>
            <a:r>
              <a:rPr lang="en-US" dirty="0" smtClean="0"/>
              <a:t> is a *heavy* operation. There are instances where </a:t>
            </a:r>
            <a:r>
              <a:rPr lang="en-US" dirty="0" err="1" smtClean="0"/>
              <a:t>SoC</a:t>
            </a:r>
            <a:r>
              <a:rPr lang="en-US" dirty="0" smtClean="0"/>
              <a:t> is reset before thermal </a:t>
            </a:r>
            <a:r>
              <a:rPr lang="en-US" dirty="0" err="1" smtClean="0"/>
              <a:t>hotplugs</a:t>
            </a:r>
            <a:r>
              <a:rPr lang="en-US" dirty="0" smtClean="0"/>
              <a:t> CPUs.</a:t>
            </a:r>
          </a:p>
          <a:p>
            <a:r>
              <a:rPr lang="en-US" dirty="0" smtClean="0"/>
              <a:t>All we need is to keep a CPU in the deep c-state as much as possible to save power / help thermal</a:t>
            </a:r>
          </a:p>
          <a:p>
            <a:r>
              <a:rPr lang="en-US" dirty="0" smtClean="0"/>
              <a:t>Isolation is supposed to achieve this goal. Loosely based on </a:t>
            </a:r>
            <a:r>
              <a:rPr lang="en-US" dirty="0" err="1" smtClean="0"/>
              <a:t>isolcpus</a:t>
            </a:r>
            <a:r>
              <a:rPr lang="en-US" dirty="0" smtClean="0"/>
              <a:t> and </a:t>
            </a:r>
            <a:r>
              <a:rPr lang="en-US" dirty="0" err="1" smtClean="0"/>
              <a:t>cpuset.quisce</a:t>
            </a:r>
            <a:r>
              <a:rPr lang="en-US" dirty="0" smtClean="0"/>
              <a:t> features available in upstream.</a:t>
            </a:r>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Core Isolation Introduction</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err="1" smtClean="0"/>
              <a:t>hotplug</a:t>
            </a:r>
            <a:r>
              <a:rPr lang="en-US" dirty="0" smtClean="0"/>
              <a:t> vs isolation</a:t>
            </a:r>
            <a:endParaRPr lang="en-US" dirty="0"/>
          </a:p>
        </p:txBody>
      </p:sp>
    </p:spTree>
    <p:extLst>
      <p:ext uri="{BB962C8B-B14F-4D97-AF65-F5344CB8AC3E}">
        <p14:creationId xmlns:p14="http://schemas.microsoft.com/office/powerpoint/2010/main" val="208861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8"/>
            <a:ext cx="8572500" cy="4597037"/>
          </a:xfrm>
        </p:spPr>
        <p:txBody>
          <a:bodyPr/>
          <a:lstStyle/>
          <a:p>
            <a:r>
              <a:rPr lang="en-US" dirty="0" smtClean="0"/>
              <a:t>When a CPU is isolated</a:t>
            </a:r>
          </a:p>
          <a:p>
            <a:pPr lvl="1"/>
            <a:r>
              <a:rPr lang="en-US" dirty="0" smtClean="0"/>
              <a:t>Migrate all timers/</a:t>
            </a:r>
            <a:r>
              <a:rPr lang="en-US" dirty="0" err="1" smtClean="0"/>
              <a:t>hrtimers</a:t>
            </a:r>
            <a:r>
              <a:rPr lang="en-US" dirty="0" smtClean="0"/>
              <a:t> except pinned timers</a:t>
            </a:r>
          </a:p>
          <a:p>
            <a:pPr lvl="1"/>
            <a:r>
              <a:rPr lang="en-US" dirty="0" smtClean="0"/>
              <a:t>Disable kernel watchdog</a:t>
            </a:r>
          </a:p>
          <a:p>
            <a:pPr lvl="1"/>
            <a:r>
              <a:rPr lang="en-US" dirty="0" smtClean="0"/>
              <a:t>Migrate all IRQs except per-</a:t>
            </a:r>
            <a:r>
              <a:rPr lang="en-US" dirty="0" err="1" smtClean="0"/>
              <a:t>cpu</a:t>
            </a:r>
            <a:r>
              <a:rPr lang="en-US" dirty="0" smtClean="0"/>
              <a:t> IRQs</a:t>
            </a:r>
          </a:p>
          <a:p>
            <a:pPr lvl="1"/>
            <a:r>
              <a:rPr lang="en-US" dirty="0" smtClean="0"/>
              <a:t>Migrate all tasks except kernel threads </a:t>
            </a:r>
          </a:p>
          <a:p>
            <a:pPr lvl="1"/>
            <a:r>
              <a:rPr lang="en-US" dirty="0" smtClean="0"/>
              <a:t>Mark this CPU as unavailable for load balancing</a:t>
            </a:r>
          </a:p>
          <a:p>
            <a:r>
              <a:rPr lang="en-US" dirty="0" smtClean="0"/>
              <a:t>Any task affinity request from user space that contains only isolated CPUs is disallowed</a:t>
            </a:r>
          </a:p>
          <a:p>
            <a:r>
              <a:rPr lang="en-US" dirty="0" smtClean="0"/>
              <a:t>Scheduler will not place any tasks on isolated CPUs except kernel threads</a:t>
            </a:r>
          </a:p>
          <a:p>
            <a:r>
              <a:rPr lang="en-US" dirty="0" smtClean="0"/>
              <a:t>No timer/</a:t>
            </a:r>
            <a:r>
              <a:rPr lang="en-US" dirty="0" err="1" smtClean="0"/>
              <a:t>hrtimer</a:t>
            </a:r>
            <a:r>
              <a:rPr lang="en-US" dirty="0" smtClean="0"/>
              <a:t> is queued on isolated CPUs except pinned timers</a:t>
            </a:r>
          </a:p>
          <a:p>
            <a:r>
              <a:rPr lang="en-US" dirty="0" smtClean="0"/>
              <a:t>CPU_DMA_LATENCY QOS for isolated CPUs return INT_MAX</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Core Isolation Introduction</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What happens when a CPU is isolated</a:t>
            </a:r>
            <a:endParaRPr lang="en-US" dirty="0"/>
          </a:p>
        </p:txBody>
      </p:sp>
    </p:spTree>
    <p:extLst>
      <p:ext uri="{BB962C8B-B14F-4D97-AF65-F5344CB8AC3E}">
        <p14:creationId xmlns:p14="http://schemas.microsoft.com/office/powerpoint/2010/main" val="298932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8"/>
            <a:ext cx="8572500" cy="1269578"/>
          </a:xfrm>
        </p:spPr>
        <p:txBody>
          <a:bodyPr/>
          <a:lstStyle/>
          <a:p>
            <a:r>
              <a:rPr lang="en-US" dirty="0" smtClean="0"/>
              <a:t>The CPU is marked as un-isolated</a:t>
            </a:r>
          </a:p>
          <a:p>
            <a:r>
              <a:rPr lang="en-US" dirty="0" smtClean="0"/>
              <a:t>Send an IPI to participate in the load balancer right away</a:t>
            </a:r>
          </a:p>
          <a:p>
            <a:r>
              <a:rPr lang="en-US" dirty="0" smtClean="0"/>
              <a:t>It is almost like waking up an idle CPU</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Core Isolation Introduction</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What happens when a CPU is un-isolated</a:t>
            </a:r>
            <a:endParaRPr lang="en-US" dirty="0"/>
          </a:p>
        </p:txBody>
      </p:sp>
    </p:spTree>
    <p:extLst>
      <p:ext uri="{BB962C8B-B14F-4D97-AF65-F5344CB8AC3E}">
        <p14:creationId xmlns:p14="http://schemas.microsoft.com/office/powerpoint/2010/main" val="3155768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094967"/>
          </a:xfrm>
        </p:spPr>
        <p:txBody>
          <a:bodyPr/>
          <a:lstStyle/>
          <a:p>
            <a:r>
              <a:rPr lang="en-US" dirty="0" err="1"/>
              <a:t>int</a:t>
            </a:r>
            <a:r>
              <a:rPr lang="en-US" dirty="0"/>
              <a:t> </a:t>
            </a:r>
            <a:r>
              <a:rPr lang="en-US" dirty="0" err="1"/>
              <a:t>sched_isolate_cpu</a:t>
            </a:r>
            <a:r>
              <a:rPr lang="en-US" dirty="0"/>
              <a:t>(</a:t>
            </a:r>
            <a:r>
              <a:rPr lang="en-US" dirty="0" err="1"/>
              <a:t>int</a:t>
            </a:r>
            <a:r>
              <a:rPr lang="en-US" dirty="0"/>
              <a:t> </a:t>
            </a:r>
            <a:r>
              <a:rPr lang="en-US" dirty="0" err="1"/>
              <a:t>cpu</a:t>
            </a:r>
            <a:r>
              <a:rPr lang="en-US" dirty="0"/>
              <a:t>)</a:t>
            </a:r>
          </a:p>
          <a:p>
            <a:r>
              <a:rPr lang="en-US" dirty="0" err="1"/>
              <a:t>int</a:t>
            </a:r>
            <a:r>
              <a:rPr lang="en-US" dirty="0"/>
              <a:t> </a:t>
            </a:r>
            <a:r>
              <a:rPr lang="en-US" dirty="0" err="1"/>
              <a:t>sched_unisolate_cpu_unlocked</a:t>
            </a:r>
            <a:r>
              <a:rPr lang="en-US" dirty="0"/>
              <a:t>(</a:t>
            </a:r>
            <a:r>
              <a:rPr lang="en-US" dirty="0" err="1"/>
              <a:t>int</a:t>
            </a:r>
            <a:r>
              <a:rPr lang="en-US" dirty="0"/>
              <a:t> </a:t>
            </a:r>
            <a:r>
              <a:rPr lang="en-US" dirty="0" err="1"/>
              <a:t>cpu</a:t>
            </a:r>
            <a:r>
              <a:rPr lang="en-US" dirty="0"/>
              <a:t>)</a:t>
            </a:r>
          </a:p>
          <a:p>
            <a:r>
              <a:rPr lang="en-US" dirty="0" err="1" smtClean="0"/>
              <a:t>sched_isolate</a:t>
            </a:r>
            <a:r>
              <a:rPr lang="en-US" dirty="0" smtClean="0"/>
              <a:t>() trace point gives the latency, </a:t>
            </a:r>
            <a:r>
              <a:rPr lang="en-US" dirty="0" err="1" smtClean="0"/>
              <a:t>cpu_isolate_mask</a:t>
            </a:r>
            <a:endParaRPr lang="en-US" dirty="0" smtClean="0"/>
          </a:p>
          <a:p>
            <a:r>
              <a:rPr lang="en-US" dirty="0"/>
              <a:t>s</a:t>
            </a:r>
            <a:r>
              <a:rPr lang="en-US" dirty="0" smtClean="0"/>
              <a:t>upport </a:t>
            </a:r>
            <a:r>
              <a:rPr lang="en-US" dirty="0" smtClean="0"/>
              <a:t>multiple </a:t>
            </a:r>
            <a:r>
              <a:rPr lang="en-US" dirty="0" smtClean="0"/>
              <a:t>clients. </a:t>
            </a:r>
            <a:r>
              <a:rPr lang="en-US" dirty="0" err="1" smtClean="0"/>
              <a:t>c</a:t>
            </a:r>
            <a:r>
              <a:rPr lang="en-US" dirty="0" err="1" smtClean="0"/>
              <a:t>ore_ctl</a:t>
            </a:r>
            <a:r>
              <a:rPr lang="en-US" dirty="0" smtClean="0"/>
              <a:t> is the </a:t>
            </a:r>
            <a:r>
              <a:rPr lang="en-US" dirty="0" smtClean="0"/>
              <a:t>only active client as of today.</a:t>
            </a:r>
            <a:endParaRPr lang="en-US" dirty="0" smtClean="0"/>
          </a:p>
          <a:p>
            <a:r>
              <a:rPr lang="en-US" dirty="0" smtClean="0"/>
              <a:t>The </a:t>
            </a:r>
            <a:r>
              <a:rPr lang="en-US" dirty="0" smtClean="0"/>
              <a:t>calls are </a:t>
            </a:r>
            <a:r>
              <a:rPr lang="en-US" dirty="0" err="1" smtClean="0"/>
              <a:t>refcounted</a:t>
            </a:r>
            <a:r>
              <a:rPr lang="en-US" dirty="0" smtClean="0"/>
              <a:t>. The isolate and un-isolate calls must match.</a:t>
            </a:r>
          </a:p>
          <a:p>
            <a:r>
              <a:rPr lang="en-US" dirty="0" smtClean="0"/>
              <a:t>Synchronized across </a:t>
            </a:r>
            <a:r>
              <a:rPr lang="en-US" dirty="0" err="1" smtClean="0"/>
              <a:t>hotplug</a:t>
            </a:r>
            <a:r>
              <a:rPr lang="en-US" dirty="0" smtClean="0"/>
              <a:t>, system suspend via </a:t>
            </a:r>
            <a:r>
              <a:rPr lang="en-US" dirty="0" err="1" smtClean="0"/>
              <a:t>cpu_add_remove_lock</a:t>
            </a:r>
            <a:r>
              <a:rPr lang="en-US" dirty="0" smtClean="0"/>
              <a:t> </a:t>
            </a:r>
            <a:r>
              <a:rPr lang="en-US" dirty="0" err="1" smtClean="0"/>
              <a:t>mutex</a:t>
            </a:r>
            <a:endParaRPr lang="en-US" dirty="0" smtClean="0"/>
          </a:p>
          <a:p>
            <a:r>
              <a:rPr lang="en-US" dirty="0" smtClean="0"/>
              <a:t>Client must un-isolate a CPU that is isolated earlier during </a:t>
            </a:r>
            <a:r>
              <a:rPr lang="en-US" dirty="0" err="1" smtClean="0"/>
              <a:t>hotplug</a:t>
            </a:r>
            <a:r>
              <a:rPr lang="en-US" dirty="0" smtClean="0"/>
              <a:t>. That means a CPU will never be in offline &amp;&amp; isolate state.</a:t>
            </a:r>
          </a:p>
          <a:p>
            <a:r>
              <a:rPr lang="en-US" dirty="0" smtClean="0"/>
              <a:t>/sys/devices/system/</a:t>
            </a:r>
            <a:r>
              <a:rPr lang="en-US" dirty="0" err="1" smtClean="0"/>
              <a:t>cpu</a:t>
            </a:r>
            <a:r>
              <a:rPr lang="en-US" dirty="0" smtClean="0"/>
              <a:t>/</a:t>
            </a:r>
            <a:r>
              <a:rPr lang="en-US" dirty="0" err="1" smtClean="0"/>
              <a:t>cpuX</a:t>
            </a:r>
            <a:r>
              <a:rPr lang="en-US" dirty="0" smtClean="0"/>
              <a:t>/isolate indicates the state of the CPU.</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Core Isolation API</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err="1" smtClean="0"/>
              <a:t>cpu_isolated_mask</a:t>
            </a:r>
            <a:r>
              <a:rPr lang="en-US" dirty="0" smtClean="0"/>
              <a:t> bitmask contains the isolated CPUs</a:t>
            </a:r>
            <a:endParaRPr lang="en-US" dirty="0"/>
          </a:p>
        </p:txBody>
      </p:sp>
    </p:spTree>
    <p:extLst>
      <p:ext uri="{BB962C8B-B14F-4D97-AF65-F5344CB8AC3E}">
        <p14:creationId xmlns:p14="http://schemas.microsoft.com/office/powerpoint/2010/main" val="432418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298100"/>
          </a:xfrm>
        </p:spPr>
        <p:txBody>
          <a:bodyPr/>
          <a:lstStyle/>
          <a:p>
            <a:r>
              <a:rPr lang="en-US" dirty="0" err="1" smtClean="0"/>
              <a:t>core_ctl</a:t>
            </a:r>
            <a:r>
              <a:rPr lang="en-US" dirty="0" smtClean="0"/>
              <a:t> manages the required number of CPUs based on the load and runnable tasks. The policy is per </a:t>
            </a:r>
            <a:r>
              <a:rPr lang="en-US" dirty="0" smtClean="0"/>
              <a:t>cluster</a:t>
            </a:r>
            <a:endParaRPr lang="en-US" dirty="0" smtClean="0"/>
          </a:p>
          <a:p>
            <a:r>
              <a:rPr lang="en-US" dirty="0" err="1" smtClean="0"/>
              <a:t>core_ctl</a:t>
            </a:r>
            <a:r>
              <a:rPr lang="en-US" dirty="0" smtClean="0"/>
              <a:t> </a:t>
            </a:r>
            <a:r>
              <a:rPr lang="en-US" dirty="0" err="1" smtClean="0"/>
              <a:t>hotplug</a:t>
            </a:r>
            <a:r>
              <a:rPr lang="en-US" dirty="0" smtClean="0"/>
              <a:t> the </a:t>
            </a:r>
            <a:r>
              <a:rPr lang="en-US" dirty="0" smtClean="0"/>
              <a:t>CPUs prior to 3.18 kernel and now it is moved to use </a:t>
            </a:r>
            <a:r>
              <a:rPr lang="en-US" dirty="0" smtClean="0"/>
              <a:t>core isolation</a:t>
            </a:r>
            <a:endParaRPr lang="en-US" dirty="0" smtClean="0"/>
          </a:p>
          <a:p>
            <a:r>
              <a:rPr lang="en-US" dirty="0" smtClean="0"/>
              <a:t>The running average of tasks metric comes from the scheduler. The period is 20 </a:t>
            </a:r>
            <a:r>
              <a:rPr lang="en-US" dirty="0" err="1" smtClean="0"/>
              <a:t>msec</a:t>
            </a:r>
            <a:endParaRPr lang="en-US" dirty="0" smtClean="0"/>
          </a:p>
          <a:p>
            <a:r>
              <a:rPr lang="en-US" dirty="0" smtClean="0"/>
              <a:t>The </a:t>
            </a:r>
            <a:r>
              <a:rPr lang="en-US" dirty="0" smtClean="0"/>
              <a:t>CPU load metric comes </a:t>
            </a:r>
            <a:r>
              <a:rPr lang="en-US" dirty="0" smtClean="0"/>
              <a:t>from </a:t>
            </a:r>
            <a:r>
              <a:rPr lang="en-US" dirty="0" smtClean="0"/>
              <a:t>the interactive governor. </a:t>
            </a:r>
            <a:r>
              <a:rPr lang="en-US" dirty="0" smtClean="0"/>
              <a:t>It is changed in 4.9 with EAS. </a:t>
            </a:r>
            <a:r>
              <a:rPr lang="en-US" dirty="0" smtClean="0"/>
              <a:t> </a:t>
            </a:r>
            <a:r>
              <a:rPr lang="en-US" dirty="0" err="1" smtClean="0"/>
              <a:t>core_ctl</a:t>
            </a:r>
            <a:r>
              <a:rPr lang="en-US" dirty="0" smtClean="0"/>
              <a:t> </a:t>
            </a:r>
            <a:r>
              <a:rPr lang="en-US" dirty="0" smtClean="0"/>
              <a:t>is completely free of </a:t>
            </a:r>
            <a:r>
              <a:rPr lang="en-US" dirty="0" err="1" smtClean="0"/>
              <a:t>cpufreq</a:t>
            </a:r>
            <a:r>
              <a:rPr lang="en-US" dirty="0" smtClean="0"/>
              <a:t> now.</a:t>
            </a:r>
          </a:p>
          <a:p>
            <a:r>
              <a:rPr lang="en-US" dirty="0" err="1" smtClean="0"/>
              <a:t>core_ctl_set_boost</a:t>
            </a:r>
            <a:r>
              <a:rPr lang="en-US" dirty="0" smtClean="0"/>
              <a:t>() API can be used to bring in all CPUs of the BIG cluster. used by the scheduler and WLAN.</a:t>
            </a:r>
          </a:p>
          <a:p>
            <a:endParaRPr lang="en-US" dirty="0"/>
          </a:p>
        </p:txBody>
      </p:sp>
      <p:sp>
        <p:nvSpPr>
          <p:cNvPr id="3" name="Title 2"/>
          <p:cNvSpPr>
            <a:spLocks noGrp="1"/>
          </p:cNvSpPr>
          <p:nvPr>
            <p:ph type="title"/>
          </p:nvPr>
        </p:nvSpPr>
        <p:spPr>
          <a:xfrm>
            <a:off x="212655" y="740540"/>
            <a:ext cx="8574733" cy="484748"/>
          </a:xfrm>
        </p:spPr>
        <p:txBody>
          <a:bodyPr/>
          <a:lstStyle/>
          <a:p>
            <a:r>
              <a:rPr lang="en-US" dirty="0" err="1" smtClean="0"/>
              <a:t>core_ctl</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Works closely with scheduler starting from 4.4 kernel</a:t>
            </a:r>
            <a:endParaRPr lang="en-US" dirty="0"/>
          </a:p>
        </p:txBody>
      </p:sp>
    </p:spTree>
    <p:extLst>
      <p:ext uri="{BB962C8B-B14F-4D97-AF65-F5344CB8AC3E}">
        <p14:creationId xmlns:p14="http://schemas.microsoft.com/office/powerpoint/2010/main" val="1113697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1546577"/>
          </a:xfrm>
        </p:spPr>
        <p:txBody>
          <a:bodyPr/>
          <a:lstStyle/>
          <a:p>
            <a:r>
              <a:rPr lang="en-US" dirty="0" smtClean="0"/>
              <a:t>Thermal started using isolation for the first time on </a:t>
            </a:r>
            <a:r>
              <a:rPr lang="en-US" dirty="0" err="1" smtClean="0"/>
              <a:t>Napali</a:t>
            </a:r>
            <a:endParaRPr lang="en-US" dirty="0" smtClean="0"/>
          </a:p>
          <a:p>
            <a:r>
              <a:rPr lang="en-US" dirty="0" smtClean="0"/>
              <a:t>Little cluster isolation feature is </a:t>
            </a:r>
            <a:r>
              <a:rPr lang="en-US" dirty="0" err="1" smtClean="0"/>
              <a:t>PORed</a:t>
            </a:r>
            <a:r>
              <a:rPr lang="en-US" dirty="0" smtClean="0"/>
              <a:t> for </a:t>
            </a:r>
            <a:r>
              <a:rPr lang="en-US" dirty="0" err="1" smtClean="0"/>
              <a:t>Reddragon</a:t>
            </a:r>
            <a:r>
              <a:rPr lang="en-US" dirty="0" smtClean="0"/>
              <a:t> (6 + 2). Power team also expressed interest in enabling isolation for the little cluster. Thermal may also start using it for the little cluster</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Upcoming features/requirements</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SDM670/SDM845 work</a:t>
            </a:r>
            <a:endParaRPr lang="en-US" dirty="0"/>
          </a:p>
        </p:txBody>
      </p:sp>
    </p:spTree>
    <p:extLst>
      <p:ext uri="{BB962C8B-B14F-4D97-AF65-F5344CB8AC3E}">
        <p14:creationId xmlns:p14="http://schemas.microsoft.com/office/powerpoint/2010/main" val="3481069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844847"/>
          </a:xfrm>
        </p:spPr>
        <p:txBody>
          <a:bodyPr/>
          <a:lstStyle/>
          <a:p>
            <a:r>
              <a:rPr lang="en-US" dirty="0">
                <a:hlinkClick r:id="rId2"/>
              </a:rPr>
              <a:t>http://</a:t>
            </a:r>
            <a:r>
              <a:rPr lang="en-US" dirty="0" smtClean="0">
                <a:hlinkClick r:id="rId2"/>
              </a:rPr>
              <a:t>qwiki.qualcomm.com/quic/Kernel/sched/core_isolation</a:t>
            </a:r>
            <a:endParaRPr lang="en-US" dirty="0" smtClean="0"/>
          </a:p>
          <a:p>
            <a:r>
              <a:rPr lang="en-US" dirty="0"/>
              <a:t>80-P0106-2 </a:t>
            </a:r>
            <a:r>
              <a:rPr lang="en-US" dirty="0" smtClean="0"/>
              <a:t>B (Core Isolation)</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References</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Refer the agile document for </a:t>
            </a:r>
            <a:r>
              <a:rPr lang="en-US" dirty="0" err="1" smtClean="0"/>
              <a:t>core_ctl</a:t>
            </a:r>
            <a:r>
              <a:rPr lang="en-US" dirty="0" smtClean="0"/>
              <a:t> </a:t>
            </a:r>
            <a:r>
              <a:rPr lang="en-US" dirty="0" err="1" smtClean="0"/>
              <a:t>tunables</a:t>
            </a:r>
            <a:endParaRPr lang="en-US" dirty="0"/>
          </a:p>
        </p:txBody>
      </p:sp>
    </p:spTree>
    <p:extLst>
      <p:ext uri="{BB962C8B-B14F-4D97-AF65-F5344CB8AC3E}">
        <p14:creationId xmlns:p14="http://schemas.microsoft.com/office/powerpoint/2010/main" val="388476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KW6YFZEPM4SM-597527684-12</_dlc_DocId>
    <_dlc_DocIdUrl xmlns="ae06dcfa-e548-4483-9593-111a6d076980">
      <Url>https://projects.qualcomm.com/sites/Linux_Kernel/_layouts/15/DocIdRedir.aspx?ID=KW6YFZEPM4SM-597527684-12</Url>
      <Description>KW6YFZEPM4SM-597527684-12</Description>
    </_dlc_DocIdUrl>
  </documentManagement>
</p:properties>
</file>

<file path=customXml/itemProps1.xml><?xml version="1.0" encoding="utf-8"?>
<ds:datastoreItem xmlns:ds="http://schemas.openxmlformats.org/officeDocument/2006/customXml" ds:itemID="{C3470A19-AE80-4B1E-9198-AE52945D5DFA}"/>
</file>

<file path=customXml/itemProps2.xml><?xml version="1.0" encoding="utf-8"?>
<ds:datastoreItem xmlns:ds="http://schemas.openxmlformats.org/officeDocument/2006/customXml" ds:itemID="{DE40DBCD-0AA2-4BB6-AB58-2AA9C8FAC815}"/>
</file>

<file path=customXml/itemProps3.xml><?xml version="1.0" encoding="utf-8"?>
<ds:datastoreItem xmlns:ds="http://schemas.openxmlformats.org/officeDocument/2006/customXml" ds:itemID="{F97D3A24-890E-4FAE-B92B-627579D5EFC5}"/>
</file>

<file path=customXml/itemProps4.xml><?xml version="1.0" encoding="utf-8"?>
<ds:datastoreItem xmlns:ds="http://schemas.openxmlformats.org/officeDocument/2006/customXml" ds:itemID="{A2F391CF-1AE8-4D48-919C-E1F9895DAC4F}"/>
</file>

<file path=docProps/app.xml><?xml version="1.0" encoding="utf-8"?>
<Properties xmlns="http://schemas.openxmlformats.org/officeDocument/2006/extended-properties" xmlns:vt="http://schemas.openxmlformats.org/officeDocument/2006/docPropsVTypes">
  <Template>blank</Template>
  <TotalTime>137</TotalTime>
  <Words>506</Words>
  <Application>Microsoft Office PowerPoint</Application>
  <PresentationFormat>On-screen Show (4:3)</PresentationFormat>
  <Paragraphs>60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Calibre Regular</vt:lpstr>
      <vt:lpstr>Calibre Semibold</vt:lpstr>
      <vt:lpstr>Courier New</vt:lpstr>
      <vt:lpstr>Qualcomm Office Bold</vt:lpstr>
      <vt:lpstr>Qualcomm Office Regular</vt:lpstr>
      <vt:lpstr>Qualcomm Regular</vt:lpstr>
      <vt:lpstr>QualcommPPT_temp_internalonly_100713</vt:lpstr>
      <vt:lpstr>Core Isolation</vt:lpstr>
      <vt:lpstr>Agenda</vt:lpstr>
      <vt:lpstr>Core Isolation Introduction</vt:lpstr>
      <vt:lpstr>Core Isolation Introduction</vt:lpstr>
      <vt:lpstr>Core Isolation Introduction</vt:lpstr>
      <vt:lpstr>Core Isolation API</vt:lpstr>
      <vt:lpstr>core_ctl</vt:lpstr>
      <vt:lpstr>Upcoming features/requirements</vt:lpstr>
      <vt:lpstr>References</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is two lines</dc:title>
  <dc:creator>Kondeti, Pavan Kumar</dc:creator>
  <cp:lastModifiedBy>Pavan Kumar Kondeti</cp:lastModifiedBy>
  <cp:revision>31</cp:revision>
  <dcterms:created xsi:type="dcterms:W3CDTF">2017-06-20T08:39:15Z</dcterms:created>
  <dcterms:modified xsi:type="dcterms:W3CDTF">2017-06-23T03:13:32Z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1c116d68-921b-43c6-9d3f-6c3924eebb8c</vt:lpwstr>
  </property>
</Properties>
</file>