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302" r:id="rId9"/>
    <p:sldId id="303" r:id="rId10"/>
    <p:sldId id="306" r:id="rId11"/>
    <p:sldId id="312" r:id="rId12"/>
    <p:sldId id="285" r:id="rId13"/>
    <p:sldId id="287" r:id="rId14"/>
    <p:sldId id="288" r:id="rId15"/>
    <p:sldId id="289" r:id="rId16"/>
    <p:sldId id="290" r:id="rId17"/>
    <p:sldId id="305" r:id="rId18"/>
    <p:sldId id="291" r:id="rId19"/>
    <p:sldId id="292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93" r:id="rId28"/>
    <p:sldId id="294" r:id="rId29"/>
    <p:sldId id="295" r:id="rId30"/>
    <p:sldId id="304" r:id="rId31"/>
    <p:sldId id="296" r:id="rId32"/>
    <p:sldId id="297" r:id="rId33"/>
    <p:sldId id="267" r:id="rId34"/>
    <p:sldId id="268" r:id="rId35"/>
    <p:sldId id="269" r:id="rId36"/>
    <p:sldId id="270" r:id="rId37"/>
    <p:sldId id="274" r:id="rId38"/>
    <p:sldId id="271" r:id="rId39"/>
    <p:sldId id="272" r:id="rId40"/>
    <p:sldId id="273" r:id="rId41"/>
    <p:sldId id="275" r:id="rId42"/>
    <p:sldId id="276" r:id="rId43"/>
    <p:sldId id="277" r:id="rId44"/>
    <p:sldId id="301" r:id="rId45"/>
    <p:sldId id="278" r:id="rId46"/>
    <p:sldId id="279" r:id="rId47"/>
    <p:sldId id="314" r:id="rId48"/>
    <p:sldId id="309" r:id="rId49"/>
    <p:sldId id="310" r:id="rId50"/>
    <p:sldId id="313" r:id="rId51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60" Type="http://schemas.openxmlformats.org/officeDocument/2006/relationships/customXml" Target="../customXml/item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CAF29-C548-4822-BAD0-E5727A099E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38BD7-F5B3-42D2-9865-E57C0ED0273C}">
      <dgm:prSet phldrT="[Text]" custT="1"/>
      <dgm:spPr/>
      <dgm:t>
        <a:bodyPr/>
        <a:lstStyle/>
        <a:p>
          <a:r>
            <a:rPr lang="en-US" sz="1100" dirty="0"/>
            <a:t>Meta Data</a:t>
          </a:r>
        </a:p>
      </dgm:t>
    </dgm:pt>
    <dgm:pt modelId="{A384208F-BBC6-457F-9329-8AF32624EDA6}" type="parTrans" cxnId="{288A3683-BF23-4E9E-B622-F46F261BD9D6}">
      <dgm:prSet/>
      <dgm:spPr/>
      <dgm:t>
        <a:bodyPr/>
        <a:lstStyle/>
        <a:p>
          <a:endParaRPr lang="en-US" sz="1100"/>
        </a:p>
      </dgm:t>
    </dgm:pt>
    <dgm:pt modelId="{305270DD-BE3B-467D-A792-1F1DC6D12158}" type="sibTrans" cxnId="{288A3683-BF23-4E9E-B622-F46F261BD9D6}">
      <dgm:prSet/>
      <dgm:spPr/>
      <dgm:t>
        <a:bodyPr/>
        <a:lstStyle/>
        <a:p>
          <a:endParaRPr lang="en-US" sz="1100"/>
        </a:p>
      </dgm:t>
    </dgm:pt>
    <dgm:pt modelId="{079FFE54-8B7E-4491-A548-53217F0A8589}">
      <dgm:prSet phldrT="[Text]" custT="1"/>
      <dgm:spPr/>
      <dgm:t>
        <a:bodyPr/>
        <a:lstStyle/>
        <a:p>
          <a:r>
            <a:rPr lang="en-US" sz="1600" dirty="0"/>
            <a:t>Author</a:t>
          </a:r>
        </a:p>
      </dgm:t>
    </dgm:pt>
    <dgm:pt modelId="{7018A7D7-8D6B-47DD-896D-E6AD65655D87}" type="parTrans" cxnId="{667A0C44-BBBC-4E3D-9BC6-8212E8D73ECA}">
      <dgm:prSet/>
      <dgm:spPr/>
      <dgm:t>
        <a:bodyPr/>
        <a:lstStyle/>
        <a:p>
          <a:endParaRPr lang="en-US" sz="1100"/>
        </a:p>
      </dgm:t>
    </dgm:pt>
    <dgm:pt modelId="{25EA1F55-219F-4313-BDBC-340C0CCE86B4}" type="sibTrans" cxnId="{667A0C44-BBBC-4E3D-9BC6-8212E8D73ECA}">
      <dgm:prSet/>
      <dgm:spPr/>
      <dgm:t>
        <a:bodyPr/>
        <a:lstStyle/>
        <a:p>
          <a:endParaRPr lang="en-US" sz="1100"/>
        </a:p>
      </dgm:t>
    </dgm:pt>
    <dgm:pt modelId="{63AEF408-9750-4B07-9C0B-98746713AE2D}">
      <dgm:prSet phldrT="[Text]" custT="1"/>
      <dgm:spPr/>
      <dgm:t>
        <a:bodyPr/>
        <a:lstStyle/>
        <a:p>
          <a:r>
            <a:rPr lang="en-US" sz="1600" dirty="0"/>
            <a:t>Date</a:t>
          </a:r>
        </a:p>
      </dgm:t>
    </dgm:pt>
    <dgm:pt modelId="{4F8CAC19-BA22-4331-ABF9-0BADE2BA4CE4}" type="parTrans" cxnId="{6DFD0285-7129-40FF-882E-1368BE2AAA8D}">
      <dgm:prSet/>
      <dgm:spPr/>
      <dgm:t>
        <a:bodyPr/>
        <a:lstStyle/>
        <a:p>
          <a:endParaRPr lang="en-US" sz="1100"/>
        </a:p>
      </dgm:t>
    </dgm:pt>
    <dgm:pt modelId="{79BE784F-F85E-4363-84DD-92AC50F0822E}" type="sibTrans" cxnId="{6DFD0285-7129-40FF-882E-1368BE2AAA8D}">
      <dgm:prSet/>
      <dgm:spPr/>
      <dgm:t>
        <a:bodyPr/>
        <a:lstStyle/>
        <a:p>
          <a:endParaRPr lang="en-US" sz="1100"/>
        </a:p>
      </dgm:t>
    </dgm:pt>
    <dgm:pt modelId="{346ED792-8840-40E4-8E71-DE4E7AD3F19B}">
      <dgm:prSet phldrT="[Text]" custT="1"/>
      <dgm:spPr/>
      <dgm:t>
        <a:bodyPr/>
        <a:lstStyle/>
        <a:p>
          <a:r>
            <a:rPr lang="en-US" sz="1600" dirty="0"/>
            <a:t>Change Log</a:t>
          </a:r>
        </a:p>
      </dgm:t>
    </dgm:pt>
    <dgm:pt modelId="{1D409CEA-7ACD-4E13-B6FC-6F723D02D290}" type="parTrans" cxnId="{8FE8444B-5CD6-4365-BB45-6CD0D77379B8}">
      <dgm:prSet/>
      <dgm:spPr/>
      <dgm:t>
        <a:bodyPr/>
        <a:lstStyle/>
        <a:p>
          <a:endParaRPr lang="en-US" sz="1100"/>
        </a:p>
      </dgm:t>
    </dgm:pt>
    <dgm:pt modelId="{E99BF09B-DB5F-4416-BFC4-AC80EF6EE47C}" type="sibTrans" cxnId="{8FE8444B-5CD6-4365-BB45-6CD0D77379B8}">
      <dgm:prSet/>
      <dgm:spPr/>
      <dgm:t>
        <a:bodyPr/>
        <a:lstStyle/>
        <a:p>
          <a:endParaRPr lang="en-US" sz="1100"/>
        </a:p>
      </dgm:t>
    </dgm:pt>
    <dgm:pt modelId="{E752BE20-EAD8-454E-83B3-4CD289279047}" type="pres">
      <dgm:prSet presAssocID="{04BCAF29-C548-4822-BAD0-E5727A099E8A}" presName="vert0" presStyleCnt="0">
        <dgm:presLayoutVars>
          <dgm:dir/>
          <dgm:animOne val="branch"/>
          <dgm:animLvl val="lvl"/>
        </dgm:presLayoutVars>
      </dgm:prSet>
      <dgm:spPr/>
    </dgm:pt>
    <dgm:pt modelId="{63FDD59D-E344-4CD6-94EA-55C1624284C3}" type="pres">
      <dgm:prSet presAssocID="{69938BD7-F5B3-42D2-9865-E57C0ED0273C}" presName="thickLine" presStyleLbl="alignNode1" presStyleIdx="0" presStyleCnt="1"/>
      <dgm:spPr/>
    </dgm:pt>
    <dgm:pt modelId="{D918D314-D3D4-4D47-97B5-1CF2AE7082E0}" type="pres">
      <dgm:prSet presAssocID="{69938BD7-F5B3-42D2-9865-E57C0ED0273C}" presName="horz1" presStyleCnt="0"/>
      <dgm:spPr/>
    </dgm:pt>
    <dgm:pt modelId="{6877CDDA-ED4F-40B0-B52B-5EC3085B1EEE}" type="pres">
      <dgm:prSet presAssocID="{69938BD7-F5B3-42D2-9865-E57C0ED0273C}" presName="tx1" presStyleLbl="revTx" presStyleIdx="0" presStyleCnt="4"/>
      <dgm:spPr/>
    </dgm:pt>
    <dgm:pt modelId="{22864118-B6E6-4D63-B23F-B013FCE80D75}" type="pres">
      <dgm:prSet presAssocID="{69938BD7-F5B3-42D2-9865-E57C0ED0273C}" presName="vert1" presStyleCnt="0"/>
      <dgm:spPr/>
    </dgm:pt>
    <dgm:pt modelId="{E283C299-C8DC-401E-81D1-1A98CE72C5A3}" type="pres">
      <dgm:prSet presAssocID="{079FFE54-8B7E-4491-A548-53217F0A8589}" presName="vertSpace2a" presStyleCnt="0"/>
      <dgm:spPr/>
    </dgm:pt>
    <dgm:pt modelId="{74A86353-A8DA-45B1-B936-6B820FCA57A7}" type="pres">
      <dgm:prSet presAssocID="{079FFE54-8B7E-4491-A548-53217F0A8589}" presName="horz2" presStyleCnt="0"/>
      <dgm:spPr/>
    </dgm:pt>
    <dgm:pt modelId="{074ED7AA-C4C1-4261-BC8B-0417EF41D532}" type="pres">
      <dgm:prSet presAssocID="{079FFE54-8B7E-4491-A548-53217F0A8589}" presName="horzSpace2" presStyleCnt="0"/>
      <dgm:spPr/>
    </dgm:pt>
    <dgm:pt modelId="{CFE881A7-4BF6-4255-8ECC-E7884D949962}" type="pres">
      <dgm:prSet presAssocID="{079FFE54-8B7E-4491-A548-53217F0A8589}" presName="tx2" presStyleLbl="revTx" presStyleIdx="1" presStyleCnt="4"/>
      <dgm:spPr/>
    </dgm:pt>
    <dgm:pt modelId="{82DC9596-3340-4AB2-BF0C-90AD0F55F2DE}" type="pres">
      <dgm:prSet presAssocID="{079FFE54-8B7E-4491-A548-53217F0A8589}" presName="vert2" presStyleCnt="0"/>
      <dgm:spPr/>
    </dgm:pt>
    <dgm:pt modelId="{D80701A4-B846-40CA-A364-F7BEF9EE337B}" type="pres">
      <dgm:prSet presAssocID="{079FFE54-8B7E-4491-A548-53217F0A8589}" presName="thinLine2b" presStyleLbl="callout" presStyleIdx="0" presStyleCnt="3"/>
      <dgm:spPr/>
    </dgm:pt>
    <dgm:pt modelId="{495A96C2-901C-439C-B962-FF5ECB0330B3}" type="pres">
      <dgm:prSet presAssocID="{079FFE54-8B7E-4491-A548-53217F0A8589}" presName="vertSpace2b" presStyleCnt="0"/>
      <dgm:spPr/>
    </dgm:pt>
    <dgm:pt modelId="{26B30900-6DEF-402B-8D64-A865016F8C8E}" type="pres">
      <dgm:prSet presAssocID="{63AEF408-9750-4B07-9C0B-98746713AE2D}" presName="horz2" presStyleCnt="0"/>
      <dgm:spPr/>
    </dgm:pt>
    <dgm:pt modelId="{F464F6E3-DA4D-453A-ACBB-287D790E5C1D}" type="pres">
      <dgm:prSet presAssocID="{63AEF408-9750-4B07-9C0B-98746713AE2D}" presName="horzSpace2" presStyleCnt="0"/>
      <dgm:spPr/>
    </dgm:pt>
    <dgm:pt modelId="{B5394877-4793-48B7-A82A-05EEF64474E9}" type="pres">
      <dgm:prSet presAssocID="{63AEF408-9750-4B07-9C0B-98746713AE2D}" presName="tx2" presStyleLbl="revTx" presStyleIdx="2" presStyleCnt="4"/>
      <dgm:spPr/>
    </dgm:pt>
    <dgm:pt modelId="{B585C6FA-FD76-4A88-8585-9D10586D0AA7}" type="pres">
      <dgm:prSet presAssocID="{63AEF408-9750-4B07-9C0B-98746713AE2D}" presName="vert2" presStyleCnt="0"/>
      <dgm:spPr/>
    </dgm:pt>
    <dgm:pt modelId="{461FC7FD-D7D7-4B6C-9713-6E8DBB69E594}" type="pres">
      <dgm:prSet presAssocID="{63AEF408-9750-4B07-9C0B-98746713AE2D}" presName="thinLine2b" presStyleLbl="callout" presStyleIdx="1" presStyleCnt="3"/>
      <dgm:spPr/>
    </dgm:pt>
    <dgm:pt modelId="{8863328C-80F6-49A8-AE4F-F1AEB38B3F6E}" type="pres">
      <dgm:prSet presAssocID="{63AEF408-9750-4B07-9C0B-98746713AE2D}" presName="vertSpace2b" presStyleCnt="0"/>
      <dgm:spPr/>
    </dgm:pt>
    <dgm:pt modelId="{08174426-BA6D-4B43-BD63-1DDD1CC874E3}" type="pres">
      <dgm:prSet presAssocID="{346ED792-8840-40E4-8E71-DE4E7AD3F19B}" presName="horz2" presStyleCnt="0"/>
      <dgm:spPr/>
    </dgm:pt>
    <dgm:pt modelId="{F8522521-79AE-4B96-A707-BC4AE146090D}" type="pres">
      <dgm:prSet presAssocID="{346ED792-8840-40E4-8E71-DE4E7AD3F19B}" presName="horzSpace2" presStyleCnt="0"/>
      <dgm:spPr/>
    </dgm:pt>
    <dgm:pt modelId="{04143A37-1CBE-41BE-A54A-304E041F5074}" type="pres">
      <dgm:prSet presAssocID="{346ED792-8840-40E4-8E71-DE4E7AD3F19B}" presName="tx2" presStyleLbl="revTx" presStyleIdx="3" presStyleCnt="4"/>
      <dgm:spPr/>
    </dgm:pt>
    <dgm:pt modelId="{381A5695-6759-4395-A70F-221202A16068}" type="pres">
      <dgm:prSet presAssocID="{346ED792-8840-40E4-8E71-DE4E7AD3F19B}" presName="vert2" presStyleCnt="0"/>
      <dgm:spPr/>
    </dgm:pt>
    <dgm:pt modelId="{2DFB271D-0F0B-4BC6-84FE-4D0B8F5AC2F7}" type="pres">
      <dgm:prSet presAssocID="{346ED792-8840-40E4-8E71-DE4E7AD3F19B}" presName="thinLine2b" presStyleLbl="callout" presStyleIdx="2" presStyleCnt="3"/>
      <dgm:spPr/>
    </dgm:pt>
    <dgm:pt modelId="{4E780B67-340F-4322-BC7B-B3B4B81512F4}" type="pres">
      <dgm:prSet presAssocID="{346ED792-8840-40E4-8E71-DE4E7AD3F19B}" presName="vertSpace2b" presStyleCnt="0"/>
      <dgm:spPr/>
    </dgm:pt>
  </dgm:ptLst>
  <dgm:cxnLst>
    <dgm:cxn modelId="{9C7CA662-EBEA-4099-A075-0C43E306FA42}" type="presOf" srcId="{346ED792-8840-40E4-8E71-DE4E7AD3F19B}" destId="{04143A37-1CBE-41BE-A54A-304E041F5074}" srcOrd="0" destOrd="0" presId="urn:microsoft.com/office/officeart/2008/layout/LinedList"/>
    <dgm:cxn modelId="{A7E1D88F-DDE9-47C9-8591-99361477539E}" type="presOf" srcId="{079FFE54-8B7E-4491-A548-53217F0A8589}" destId="{CFE881A7-4BF6-4255-8ECC-E7884D949962}" srcOrd="0" destOrd="0" presId="urn:microsoft.com/office/officeart/2008/layout/LinedList"/>
    <dgm:cxn modelId="{9A2BA293-C33D-4B87-AAB8-E8A86CE9303F}" type="presOf" srcId="{63AEF408-9750-4B07-9C0B-98746713AE2D}" destId="{B5394877-4793-48B7-A82A-05EEF64474E9}" srcOrd="0" destOrd="0" presId="urn:microsoft.com/office/officeart/2008/layout/LinedList"/>
    <dgm:cxn modelId="{6DFD0285-7129-40FF-882E-1368BE2AAA8D}" srcId="{69938BD7-F5B3-42D2-9865-E57C0ED0273C}" destId="{63AEF408-9750-4B07-9C0B-98746713AE2D}" srcOrd="1" destOrd="0" parTransId="{4F8CAC19-BA22-4331-ABF9-0BADE2BA4CE4}" sibTransId="{79BE784F-F85E-4363-84DD-92AC50F0822E}"/>
    <dgm:cxn modelId="{F6B8402B-3A3E-4937-A602-C3B2A46BADDC}" type="presOf" srcId="{04BCAF29-C548-4822-BAD0-E5727A099E8A}" destId="{E752BE20-EAD8-454E-83B3-4CD289279047}" srcOrd="0" destOrd="0" presId="urn:microsoft.com/office/officeart/2008/layout/LinedList"/>
    <dgm:cxn modelId="{667A0C44-BBBC-4E3D-9BC6-8212E8D73ECA}" srcId="{69938BD7-F5B3-42D2-9865-E57C0ED0273C}" destId="{079FFE54-8B7E-4491-A548-53217F0A8589}" srcOrd="0" destOrd="0" parTransId="{7018A7D7-8D6B-47DD-896D-E6AD65655D87}" sibTransId="{25EA1F55-219F-4313-BDBC-340C0CCE86B4}"/>
    <dgm:cxn modelId="{8FE8444B-5CD6-4365-BB45-6CD0D77379B8}" srcId="{69938BD7-F5B3-42D2-9865-E57C0ED0273C}" destId="{346ED792-8840-40E4-8E71-DE4E7AD3F19B}" srcOrd="2" destOrd="0" parTransId="{1D409CEA-7ACD-4E13-B6FC-6F723D02D290}" sibTransId="{E99BF09B-DB5F-4416-BFC4-AC80EF6EE47C}"/>
    <dgm:cxn modelId="{6C612ED1-4D0D-4E88-B65D-BF0B32F85FFB}" type="presOf" srcId="{69938BD7-F5B3-42D2-9865-E57C0ED0273C}" destId="{6877CDDA-ED4F-40B0-B52B-5EC3085B1EEE}" srcOrd="0" destOrd="0" presId="urn:microsoft.com/office/officeart/2008/layout/LinedList"/>
    <dgm:cxn modelId="{288A3683-BF23-4E9E-B622-F46F261BD9D6}" srcId="{04BCAF29-C548-4822-BAD0-E5727A099E8A}" destId="{69938BD7-F5B3-42D2-9865-E57C0ED0273C}" srcOrd="0" destOrd="0" parTransId="{A384208F-BBC6-457F-9329-8AF32624EDA6}" sibTransId="{305270DD-BE3B-467D-A792-1F1DC6D12158}"/>
    <dgm:cxn modelId="{9F41921F-56E3-47FD-B6E1-2A38AC873073}" type="presParOf" srcId="{E752BE20-EAD8-454E-83B3-4CD289279047}" destId="{63FDD59D-E344-4CD6-94EA-55C1624284C3}" srcOrd="0" destOrd="0" presId="urn:microsoft.com/office/officeart/2008/layout/LinedList"/>
    <dgm:cxn modelId="{749E1CAD-1907-46CE-92F4-63C9164E8E34}" type="presParOf" srcId="{E752BE20-EAD8-454E-83B3-4CD289279047}" destId="{D918D314-D3D4-4D47-97B5-1CF2AE7082E0}" srcOrd="1" destOrd="0" presId="urn:microsoft.com/office/officeart/2008/layout/LinedList"/>
    <dgm:cxn modelId="{F02665CA-4A80-4D2B-BE81-EE610D3994BB}" type="presParOf" srcId="{D918D314-D3D4-4D47-97B5-1CF2AE7082E0}" destId="{6877CDDA-ED4F-40B0-B52B-5EC3085B1EEE}" srcOrd="0" destOrd="0" presId="urn:microsoft.com/office/officeart/2008/layout/LinedList"/>
    <dgm:cxn modelId="{9A3AD7A6-B712-46B4-BA12-EE590DD3D8AF}" type="presParOf" srcId="{D918D314-D3D4-4D47-97B5-1CF2AE7082E0}" destId="{22864118-B6E6-4D63-B23F-B013FCE80D75}" srcOrd="1" destOrd="0" presId="urn:microsoft.com/office/officeart/2008/layout/LinedList"/>
    <dgm:cxn modelId="{45F41B40-9FC0-4438-B459-0394F287CF6E}" type="presParOf" srcId="{22864118-B6E6-4D63-B23F-B013FCE80D75}" destId="{E283C299-C8DC-401E-81D1-1A98CE72C5A3}" srcOrd="0" destOrd="0" presId="urn:microsoft.com/office/officeart/2008/layout/LinedList"/>
    <dgm:cxn modelId="{34D0F4B9-BA05-4CEC-AE45-1E35793AD367}" type="presParOf" srcId="{22864118-B6E6-4D63-B23F-B013FCE80D75}" destId="{74A86353-A8DA-45B1-B936-6B820FCA57A7}" srcOrd="1" destOrd="0" presId="urn:microsoft.com/office/officeart/2008/layout/LinedList"/>
    <dgm:cxn modelId="{7F86105B-2F66-41DE-A763-6C9F55A96416}" type="presParOf" srcId="{74A86353-A8DA-45B1-B936-6B820FCA57A7}" destId="{074ED7AA-C4C1-4261-BC8B-0417EF41D532}" srcOrd="0" destOrd="0" presId="urn:microsoft.com/office/officeart/2008/layout/LinedList"/>
    <dgm:cxn modelId="{584BF2B2-3818-40ED-84F9-80FD3C66279F}" type="presParOf" srcId="{74A86353-A8DA-45B1-B936-6B820FCA57A7}" destId="{CFE881A7-4BF6-4255-8ECC-E7884D949962}" srcOrd="1" destOrd="0" presId="urn:microsoft.com/office/officeart/2008/layout/LinedList"/>
    <dgm:cxn modelId="{E2467F7D-BD48-44E4-9731-CCBC5C279EC4}" type="presParOf" srcId="{74A86353-A8DA-45B1-B936-6B820FCA57A7}" destId="{82DC9596-3340-4AB2-BF0C-90AD0F55F2DE}" srcOrd="2" destOrd="0" presId="urn:microsoft.com/office/officeart/2008/layout/LinedList"/>
    <dgm:cxn modelId="{E51A2C6C-930A-4BFE-9830-6AFE76B56ED2}" type="presParOf" srcId="{22864118-B6E6-4D63-B23F-B013FCE80D75}" destId="{D80701A4-B846-40CA-A364-F7BEF9EE337B}" srcOrd="2" destOrd="0" presId="urn:microsoft.com/office/officeart/2008/layout/LinedList"/>
    <dgm:cxn modelId="{FB637728-5C93-45D4-8294-64CE0B6A254C}" type="presParOf" srcId="{22864118-B6E6-4D63-B23F-B013FCE80D75}" destId="{495A96C2-901C-439C-B962-FF5ECB0330B3}" srcOrd="3" destOrd="0" presId="urn:microsoft.com/office/officeart/2008/layout/LinedList"/>
    <dgm:cxn modelId="{E94CA03C-C98D-4129-B2CD-13EBC76A932A}" type="presParOf" srcId="{22864118-B6E6-4D63-B23F-B013FCE80D75}" destId="{26B30900-6DEF-402B-8D64-A865016F8C8E}" srcOrd="4" destOrd="0" presId="urn:microsoft.com/office/officeart/2008/layout/LinedList"/>
    <dgm:cxn modelId="{022079BE-081C-4346-AC18-BD9916C08D06}" type="presParOf" srcId="{26B30900-6DEF-402B-8D64-A865016F8C8E}" destId="{F464F6E3-DA4D-453A-ACBB-287D790E5C1D}" srcOrd="0" destOrd="0" presId="urn:microsoft.com/office/officeart/2008/layout/LinedList"/>
    <dgm:cxn modelId="{03B712B2-403E-4FC3-B4E2-3834DC18EF0D}" type="presParOf" srcId="{26B30900-6DEF-402B-8D64-A865016F8C8E}" destId="{B5394877-4793-48B7-A82A-05EEF64474E9}" srcOrd="1" destOrd="0" presId="urn:microsoft.com/office/officeart/2008/layout/LinedList"/>
    <dgm:cxn modelId="{9414D701-3492-469E-B6B1-530C3A3065C0}" type="presParOf" srcId="{26B30900-6DEF-402B-8D64-A865016F8C8E}" destId="{B585C6FA-FD76-4A88-8585-9D10586D0AA7}" srcOrd="2" destOrd="0" presId="urn:microsoft.com/office/officeart/2008/layout/LinedList"/>
    <dgm:cxn modelId="{CDF351E7-AC64-472C-92B8-BBC8C4786BA8}" type="presParOf" srcId="{22864118-B6E6-4D63-B23F-B013FCE80D75}" destId="{461FC7FD-D7D7-4B6C-9713-6E8DBB69E594}" srcOrd="5" destOrd="0" presId="urn:microsoft.com/office/officeart/2008/layout/LinedList"/>
    <dgm:cxn modelId="{D2281ADC-F7A4-404C-8162-CF4A44EB51A0}" type="presParOf" srcId="{22864118-B6E6-4D63-B23F-B013FCE80D75}" destId="{8863328C-80F6-49A8-AE4F-F1AEB38B3F6E}" srcOrd="6" destOrd="0" presId="urn:microsoft.com/office/officeart/2008/layout/LinedList"/>
    <dgm:cxn modelId="{B2A5E1B7-F565-4559-A455-06F7D52593E3}" type="presParOf" srcId="{22864118-B6E6-4D63-B23F-B013FCE80D75}" destId="{08174426-BA6D-4B43-BD63-1DDD1CC874E3}" srcOrd="7" destOrd="0" presId="urn:microsoft.com/office/officeart/2008/layout/LinedList"/>
    <dgm:cxn modelId="{80F3DD9A-537B-43AC-B2D3-725233EE31D0}" type="presParOf" srcId="{08174426-BA6D-4B43-BD63-1DDD1CC874E3}" destId="{F8522521-79AE-4B96-A707-BC4AE146090D}" srcOrd="0" destOrd="0" presId="urn:microsoft.com/office/officeart/2008/layout/LinedList"/>
    <dgm:cxn modelId="{E6651F9E-D6D5-4FCC-93E0-9B01F91377FC}" type="presParOf" srcId="{08174426-BA6D-4B43-BD63-1DDD1CC874E3}" destId="{04143A37-1CBE-41BE-A54A-304E041F5074}" srcOrd="1" destOrd="0" presId="urn:microsoft.com/office/officeart/2008/layout/LinedList"/>
    <dgm:cxn modelId="{7C65C34A-AA62-4933-B64C-FDAACD6190F2}" type="presParOf" srcId="{08174426-BA6D-4B43-BD63-1DDD1CC874E3}" destId="{381A5695-6759-4395-A70F-221202A16068}" srcOrd="2" destOrd="0" presId="urn:microsoft.com/office/officeart/2008/layout/LinedList"/>
    <dgm:cxn modelId="{247422F5-EF7E-4EA7-A473-55D96635BA51}" type="presParOf" srcId="{22864118-B6E6-4D63-B23F-B013FCE80D75}" destId="{2DFB271D-0F0B-4BC6-84FE-4D0B8F5AC2F7}" srcOrd="8" destOrd="0" presId="urn:microsoft.com/office/officeart/2008/layout/LinedList"/>
    <dgm:cxn modelId="{20AD3632-70A1-44B1-A3C9-B3E023B40E0A}" type="presParOf" srcId="{22864118-B6E6-4D63-B23F-B013FCE80D75}" destId="{4E780B67-340F-4322-BC7B-B3B4B81512F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DD59D-E344-4CD6-94EA-55C1624284C3}">
      <dsp:nvSpPr>
        <dsp:cNvPr id="0" name=""/>
        <dsp:cNvSpPr/>
      </dsp:nvSpPr>
      <dsp:spPr>
        <a:xfrm>
          <a:off x="0" y="0"/>
          <a:ext cx="28723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7CDDA-ED4F-40B0-B52B-5EC3085B1EEE}">
      <dsp:nvSpPr>
        <dsp:cNvPr id="0" name=""/>
        <dsp:cNvSpPr/>
      </dsp:nvSpPr>
      <dsp:spPr>
        <a:xfrm>
          <a:off x="0" y="0"/>
          <a:ext cx="574461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Meta Data</a:t>
          </a:r>
        </a:p>
      </dsp:txBody>
      <dsp:txXfrm>
        <a:off x="0" y="0"/>
        <a:ext cx="574461" cy="1524000"/>
      </dsp:txXfrm>
    </dsp:sp>
    <dsp:sp modelId="{CFE881A7-4BF6-4255-8ECC-E7884D949962}">
      <dsp:nvSpPr>
        <dsp:cNvPr id="0" name=""/>
        <dsp:cNvSpPr/>
      </dsp:nvSpPr>
      <dsp:spPr>
        <a:xfrm>
          <a:off x="617545" y="23812"/>
          <a:ext cx="2254759" cy="47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Author</a:t>
          </a:r>
        </a:p>
      </dsp:txBody>
      <dsp:txXfrm>
        <a:off x="617545" y="23812"/>
        <a:ext cx="2254759" cy="476249"/>
      </dsp:txXfrm>
    </dsp:sp>
    <dsp:sp modelId="{D80701A4-B846-40CA-A364-F7BEF9EE337B}">
      <dsp:nvSpPr>
        <dsp:cNvPr id="0" name=""/>
        <dsp:cNvSpPr/>
      </dsp:nvSpPr>
      <dsp:spPr>
        <a:xfrm>
          <a:off x="574460" y="500062"/>
          <a:ext cx="2297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94877-4793-48B7-A82A-05EEF64474E9}">
      <dsp:nvSpPr>
        <dsp:cNvPr id="0" name=""/>
        <dsp:cNvSpPr/>
      </dsp:nvSpPr>
      <dsp:spPr>
        <a:xfrm>
          <a:off x="617545" y="523875"/>
          <a:ext cx="2254759" cy="47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Date</a:t>
          </a:r>
        </a:p>
      </dsp:txBody>
      <dsp:txXfrm>
        <a:off x="617545" y="523875"/>
        <a:ext cx="2254759" cy="476249"/>
      </dsp:txXfrm>
    </dsp:sp>
    <dsp:sp modelId="{461FC7FD-D7D7-4B6C-9713-6E8DBB69E594}">
      <dsp:nvSpPr>
        <dsp:cNvPr id="0" name=""/>
        <dsp:cNvSpPr/>
      </dsp:nvSpPr>
      <dsp:spPr>
        <a:xfrm>
          <a:off x="574460" y="1000125"/>
          <a:ext cx="2297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43A37-1CBE-41BE-A54A-304E041F5074}">
      <dsp:nvSpPr>
        <dsp:cNvPr id="0" name=""/>
        <dsp:cNvSpPr/>
      </dsp:nvSpPr>
      <dsp:spPr>
        <a:xfrm>
          <a:off x="617545" y="1023937"/>
          <a:ext cx="2254759" cy="47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 Log</a:t>
          </a:r>
        </a:p>
      </dsp:txBody>
      <dsp:txXfrm>
        <a:off x="617545" y="1023937"/>
        <a:ext cx="2254759" cy="476249"/>
      </dsp:txXfrm>
    </dsp:sp>
    <dsp:sp modelId="{2DFB271D-0F0B-4BC6-84FE-4D0B8F5AC2F7}">
      <dsp:nvSpPr>
        <dsp:cNvPr id="0" name=""/>
        <dsp:cNvSpPr/>
      </dsp:nvSpPr>
      <dsp:spPr>
        <a:xfrm>
          <a:off x="574460" y="1500187"/>
          <a:ext cx="2297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408D-D628-4BA2-9898-3379B6B99C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3860-77C0-4209-A31A-B5930976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731" y="1905000"/>
            <a:ext cx="5486400" cy="147002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demystified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2655" y="3429000"/>
            <a:ext cx="5334000" cy="1676400"/>
          </a:xfrm>
        </p:spPr>
        <p:txBody>
          <a:bodyPr/>
          <a:lstStyle/>
          <a:p>
            <a:r>
              <a:rPr lang="en-US" dirty="0"/>
              <a:t>http://git-scm.com/book</a:t>
            </a:r>
          </a:p>
        </p:txBody>
      </p:sp>
      <p:pic>
        <p:nvPicPr>
          <p:cNvPr id="8194" name="Picture 2" descr="https://cdn-images-1.medium.com/max/800/1*0o9GZUzXiNnI4poEvxvy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5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blob</a:t>
            </a:r>
            <a:r>
              <a:rPr lang="en-US" dirty="0"/>
              <a:t> is used to store file data - it is generally a file.</a:t>
            </a:r>
          </a:p>
          <a:p>
            <a:r>
              <a:rPr lang="en-US" b="1" dirty="0"/>
              <a:t>tree</a:t>
            </a:r>
            <a:r>
              <a:rPr lang="en-US" dirty="0"/>
              <a:t> is basically like a directory - it references a bunch of other trees and/or blobs (i.e. files and sub-directories)</a:t>
            </a:r>
          </a:p>
          <a:p>
            <a:r>
              <a:rPr lang="en-US" b="1" dirty="0"/>
              <a:t>commit</a:t>
            </a:r>
            <a:r>
              <a:rPr lang="en-US" dirty="0"/>
              <a:t> points to a single tree, marking it as what the project looked like at a certain point in time. </a:t>
            </a:r>
          </a:p>
          <a:p>
            <a:r>
              <a:rPr lang="en-US" b="1" dirty="0"/>
              <a:t>tag</a:t>
            </a:r>
            <a:r>
              <a:rPr lang="en-US" dirty="0"/>
              <a:t> is a way to mark a specific commit as special in some way.</a:t>
            </a:r>
          </a:p>
        </p:txBody>
      </p:sp>
    </p:spTree>
    <p:extLst>
      <p:ext uri="{BB962C8B-B14F-4D97-AF65-F5344CB8AC3E}">
        <p14:creationId xmlns:p14="http://schemas.microsoft.com/office/powerpoint/2010/main" val="60236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07" y="1979673"/>
            <a:ext cx="4620386" cy="3767017"/>
          </a:xfrm>
        </p:spPr>
      </p:pic>
    </p:spTree>
    <p:extLst>
      <p:ext uri="{BB962C8B-B14F-4D97-AF65-F5344CB8AC3E}">
        <p14:creationId xmlns:p14="http://schemas.microsoft.com/office/powerpoint/2010/main" val="175869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cd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Initialized empty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repository in 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/test/.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find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/objects/info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/objects/pack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find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 -type f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163945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echo “version 1” &gt;&gt; test.txt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 test.txt</a:t>
            </a:r>
          </a:p>
          <a:p>
            <a:pPr marL="0" indent="0"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$ git commit -m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commit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find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/objects/ -type f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/objects/24/ca3ccc2dffc677a5db8b9c0e943610fb137e70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/objects/83/baae61804e65cc73a7201a7252750c76066a30</a:t>
            </a:r>
          </a:p>
          <a:p>
            <a:pPr marL="40005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/objects/d8/329fc1cc938780ffdd9f94e0d364e0ea74f579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0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cat-file -p 24ca3ccc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cat-file -p d8329fc1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cat-file -p 83baae61</a:t>
            </a:r>
          </a:p>
        </p:txBody>
      </p:sp>
    </p:spTree>
    <p:extLst>
      <p:ext uri="{BB962C8B-B14F-4D97-AF65-F5344CB8AC3E}">
        <p14:creationId xmlns:p14="http://schemas.microsoft.com/office/powerpoint/2010/main" val="87286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echo “version 2” &gt;&gt; test.txt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echo “new file” &gt;&gt; new.txt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 test.txt new.txt</a:t>
            </a:r>
          </a:p>
          <a:p>
            <a:pPr marL="0" indent="0">
              <a:buNone/>
            </a:pP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$ git commit -m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second commit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retrive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version1 of test.txt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test.txt to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commit –m “third commit”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5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981230" cy="4998561"/>
          </a:xfrm>
        </p:spPr>
      </p:pic>
    </p:spTree>
    <p:extLst>
      <p:ext uri="{BB962C8B-B14F-4D97-AF65-F5344CB8AC3E}">
        <p14:creationId xmlns:p14="http://schemas.microsoft.com/office/powerpoint/2010/main" val="126688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Repository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4218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Working Directory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last commit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9049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Proposed Commit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Sandbox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2143125" cy="23526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71" y="1676400"/>
            <a:ext cx="2143125" cy="2352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676399"/>
            <a:ext cx="2143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Index/Staging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/index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-files --stage</a:t>
            </a:r>
          </a:p>
        </p:txBody>
      </p:sp>
    </p:spTree>
    <p:extLst>
      <p:ext uri="{BB962C8B-B14F-4D97-AF65-F5344CB8AC3E}">
        <p14:creationId xmlns:p14="http://schemas.microsoft.com/office/powerpoint/2010/main" val="326725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view</a:t>
            </a:r>
          </a:p>
          <a:p>
            <a:r>
              <a:rPr lang="en-US" dirty="0"/>
              <a:t>Shell commands and tools like cat, vim, </a:t>
            </a:r>
            <a:r>
              <a:rPr lang="en-US" dirty="0" err="1"/>
              <a:t>rm</a:t>
            </a:r>
            <a:r>
              <a:rPr lang="en-US" dirty="0"/>
              <a:t> work here</a:t>
            </a:r>
          </a:p>
        </p:txBody>
      </p:sp>
    </p:spTree>
    <p:extLst>
      <p:ext uri="{BB962C8B-B14F-4D97-AF65-F5344CB8AC3E}">
        <p14:creationId xmlns:p14="http://schemas.microsoft.com/office/powerpoint/2010/main" val="394044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Old Days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26670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file.txt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57500" y="2175831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file_new.txt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955973"/>
            <a:ext cx="12192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file_11_nov.txt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10000" y="3331684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file2.txt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33320" y="52578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file_final.txt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29000" y="52578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file2.1.txt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19600" y="4345235"/>
            <a:ext cx="119441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file_newest.txt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6582" y="26670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file_demo.txt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24400" y="1940804"/>
            <a:ext cx="12573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file_golden.txt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400800" y="4345235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file_temp.txt</a:t>
            </a:r>
          </a:p>
        </p:txBody>
      </p:sp>
    </p:spTree>
    <p:extLst>
      <p:ext uri="{BB962C8B-B14F-4D97-AF65-F5344CB8AC3E}">
        <p14:creationId xmlns:p14="http://schemas.microsoft.com/office/powerpoint/2010/main" val="3623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3" y="1828800"/>
            <a:ext cx="4480560" cy="3683020"/>
          </a:xfrm>
        </p:spPr>
      </p:pic>
    </p:spTree>
    <p:extLst>
      <p:ext uri="{BB962C8B-B14F-4D97-AF65-F5344CB8AC3E}">
        <p14:creationId xmlns:p14="http://schemas.microsoft.com/office/powerpoint/2010/main" val="302124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621311" cy="4114800"/>
          </a:xfrm>
        </p:spPr>
      </p:pic>
    </p:spTree>
    <p:extLst>
      <p:ext uri="{BB962C8B-B14F-4D97-AF65-F5344CB8AC3E}">
        <p14:creationId xmlns:p14="http://schemas.microsoft.com/office/powerpoint/2010/main" val="65613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3999"/>
            <a:ext cx="5943600" cy="4350715"/>
          </a:xfrm>
        </p:spPr>
      </p:pic>
    </p:spTree>
    <p:extLst>
      <p:ext uri="{BB962C8B-B14F-4D97-AF65-F5344CB8AC3E}">
        <p14:creationId xmlns:p14="http://schemas.microsoft.com/office/powerpoint/2010/main" val="372934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15135"/>
            <a:ext cx="6019800" cy="4406494"/>
          </a:xfrm>
        </p:spPr>
      </p:pic>
    </p:spTree>
    <p:extLst>
      <p:ext uri="{BB962C8B-B14F-4D97-AF65-F5344CB8AC3E}">
        <p14:creationId xmlns:p14="http://schemas.microsoft.com/office/powerpoint/2010/main" val="275443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599"/>
            <a:ext cx="5867400" cy="4294937"/>
          </a:xfrm>
        </p:spPr>
      </p:pic>
    </p:spTree>
    <p:extLst>
      <p:ext uri="{BB962C8B-B14F-4D97-AF65-F5344CB8AC3E}">
        <p14:creationId xmlns:p14="http://schemas.microsoft.com/office/powerpoint/2010/main" val="33189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095999" cy="4462271"/>
          </a:xfrm>
        </p:spPr>
      </p:pic>
    </p:spTree>
    <p:extLst>
      <p:ext uri="{BB962C8B-B14F-4D97-AF65-F5344CB8AC3E}">
        <p14:creationId xmlns:p14="http://schemas.microsoft.com/office/powerpoint/2010/main" val="212706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248400" cy="4573829"/>
          </a:xfrm>
        </p:spPr>
      </p:pic>
    </p:spTree>
    <p:extLst>
      <p:ext uri="{BB962C8B-B14F-4D97-AF65-F5344CB8AC3E}">
        <p14:creationId xmlns:p14="http://schemas.microsoft.com/office/powerpoint/2010/main" val="292966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(once again)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 finer details</a:t>
            </a:r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/refs/heads</a:t>
            </a:r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/HEAD</a:t>
            </a:r>
          </a:p>
        </p:txBody>
      </p:sp>
    </p:spTree>
    <p:extLst>
      <p:ext uri="{BB962C8B-B14F-4D97-AF65-F5344CB8AC3E}">
        <p14:creationId xmlns:p14="http://schemas.microsoft.com/office/powerpoint/2010/main" val="304425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a repository into a new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Clones a repository into a newly created directory, creates remote-tracking branches for each branch in the cloned repository (visible using </a:t>
            </a:r>
            <a:r>
              <a:rPr lang="en-US" dirty="0" err="1"/>
              <a:t>git</a:t>
            </a:r>
            <a:r>
              <a:rPr lang="en-US" dirty="0"/>
              <a:t> branch -r), and creates and checks out an initial branch that is forked from the cloned repository’s currently active branch.</a:t>
            </a:r>
          </a:p>
        </p:txBody>
      </p:sp>
    </p:spTree>
    <p:extLst>
      <p:ext uri="{BB962C8B-B14F-4D97-AF65-F5344CB8AC3E}">
        <p14:creationId xmlns:p14="http://schemas.microsoft.com/office/powerpoint/2010/main" val="421488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I copy directory, instead of clone ?</a:t>
            </a:r>
          </a:p>
          <a:p>
            <a:r>
              <a:rPr lang="en-US" dirty="0"/>
              <a:t>What if I copy .</a:t>
            </a:r>
            <a:r>
              <a:rPr lang="en-US" dirty="0" err="1"/>
              <a:t>git</a:t>
            </a:r>
            <a:r>
              <a:rPr lang="en-US" dirty="0"/>
              <a:t>/ only ?</a:t>
            </a:r>
          </a:p>
          <a:p>
            <a:r>
              <a:rPr lang="en-US" dirty="0"/>
              <a:t>What is remote repository in </a:t>
            </a:r>
            <a:r>
              <a:rPr lang="en-US" dirty="0" err="1"/>
              <a:t>git</a:t>
            </a:r>
            <a:r>
              <a:rPr lang="en-US" dirty="0"/>
              <a:t> ?</a:t>
            </a:r>
          </a:p>
          <a:p>
            <a:r>
              <a:rPr lang="en-US" dirty="0"/>
              <a:t>What happens on </a:t>
            </a:r>
            <a:r>
              <a:rPr lang="en-US" dirty="0" err="1"/>
              <a:t>git</a:t>
            </a:r>
            <a:r>
              <a:rPr lang="en-US" dirty="0"/>
              <a:t> fetch ?</a:t>
            </a:r>
          </a:p>
          <a:p>
            <a:r>
              <a:rPr lang="en-US" dirty="0"/>
              <a:t>What happens on </a:t>
            </a:r>
            <a:r>
              <a:rPr lang="en-US" dirty="0" err="1"/>
              <a:t>git</a:t>
            </a:r>
            <a:r>
              <a:rPr lang="en-US" dirty="0"/>
              <a:t> push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8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simplifies 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28850" y="5258718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file.txt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6309" y="44196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file_new.txt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35545" y="3077378"/>
            <a:ext cx="121598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file_11_nov.txt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28850" y="3521725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file2.txt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1719" y="2404431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file_final.txt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7081" y="2657521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file2.1.txt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28850" y="4419600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file1.txt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673187" y="4355335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file_demo.txt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471700" y="2404431"/>
            <a:ext cx="12573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file_golden.txt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400800" y="3521725"/>
            <a:ext cx="11430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file_temp.txt</a:t>
            </a:r>
          </a:p>
        </p:txBody>
      </p:sp>
      <p:cxnSp>
        <p:nvCxnSpPr>
          <p:cNvPr id="4" name="Straight Arrow Connector 3"/>
          <p:cNvCxnSpPr>
            <a:stCxn id="14" idx="0"/>
            <a:endCxn id="22" idx="2"/>
          </p:cNvCxnSpPr>
          <p:nvPr/>
        </p:nvCxnSpPr>
        <p:spPr>
          <a:xfrm flipV="1">
            <a:off x="5100350" y="4876800"/>
            <a:ext cx="0" cy="3819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1"/>
            <a:endCxn id="23" idx="2"/>
          </p:cNvCxnSpPr>
          <p:nvPr/>
        </p:nvCxnSpPr>
        <p:spPr>
          <a:xfrm flipH="1" flipV="1">
            <a:off x="2244687" y="4812535"/>
            <a:ext cx="2284163" cy="674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</p:cNvCxnSpPr>
          <p:nvPr/>
        </p:nvCxnSpPr>
        <p:spPr>
          <a:xfrm flipV="1">
            <a:off x="5671850" y="4812536"/>
            <a:ext cx="1305959" cy="674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25" idx="2"/>
          </p:cNvCxnSpPr>
          <p:nvPr/>
        </p:nvCxnSpPr>
        <p:spPr>
          <a:xfrm flipH="1" flipV="1">
            <a:off x="6972300" y="3978925"/>
            <a:ext cx="5509" cy="44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19" idx="2"/>
          </p:cNvCxnSpPr>
          <p:nvPr/>
        </p:nvCxnSpPr>
        <p:spPr>
          <a:xfrm flipV="1">
            <a:off x="5100350" y="3978925"/>
            <a:ext cx="0" cy="44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2"/>
          </p:cNvCxnSpPr>
          <p:nvPr/>
        </p:nvCxnSpPr>
        <p:spPr>
          <a:xfrm flipH="1" flipV="1">
            <a:off x="3618581" y="3114721"/>
            <a:ext cx="909350" cy="656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0"/>
            <a:endCxn id="18" idx="2"/>
          </p:cNvCxnSpPr>
          <p:nvPr/>
        </p:nvCxnSpPr>
        <p:spPr>
          <a:xfrm flipH="1" flipV="1">
            <a:off x="2243539" y="3534578"/>
            <a:ext cx="1148" cy="820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24" idx="2"/>
          </p:cNvCxnSpPr>
          <p:nvPr/>
        </p:nvCxnSpPr>
        <p:spPr>
          <a:xfrm flipV="1">
            <a:off x="5100350" y="2861631"/>
            <a:ext cx="0" cy="660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0"/>
            <a:endCxn id="20" idx="2"/>
          </p:cNvCxnSpPr>
          <p:nvPr/>
        </p:nvCxnSpPr>
        <p:spPr>
          <a:xfrm flipV="1">
            <a:off x="6972300" y="2861631"/>
            <a:ext cx="919" cy="660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98743042"/>
              </p:ext>
            </p:extLst>
          </p:nvPr>
        </p:nvGraphicFramePr>
        <p:xfrm>
          <a:off x="99495" y="1371600"/>
          <a:ext cx="287230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5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4218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4744723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Working 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last commit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49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Proposed Commit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5525869"/>
            <a:ext cx="1981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Sandbox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2143125" cy="2352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71" y="1676400"/>
            <a:ext cx="2143125" cy="2352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676399"/>
            <a:ext cx="2143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Summarizes difference status, if</a:t>
            </a:r>
          </a:p>
          <a:p>
            <a:pPr lvl="1"/>
            <a:r>
              <a:rPr lang="en-US" dirty="0"/>
              <a:t>Repository and Index Area differ</a:t>
            </a:r>
          </a:p>
          <a:p>
            <a:pPr lvl="1"/>
            <a:r>
              <a:rPr lang="en-US" dirty="0"/>
              <a:t>Index Area and Working Area differ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6726521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to be committed: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(use 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&lt;file&gt;..." 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modified:   test.txt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Changes not staged for commit: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(use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update what will be committed)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(use 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-- &lt;file&gt;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..." to discard changes in working directory)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modified:   new.txt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</a:t>
            </a:r>
          </a:p>
          <a:p>
            <a:pPr lvl="1"/>
            <a:r>
              <a:rPr lang="en-US" dirty="0"/>
              <a:t>Working Area and Index Area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</a:p>
          <a:p>
            <a:pPr lvl="1"/>
            <a:r>
              <a:rPr lang="en-US" dirty="0"/>
              <a:t>Index Area and Repository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 --cached</a:t>
            </a:r>
            <a:endParaRPr lang="en-US" dirty="0"/>
          </a:p>
          <a:p>
            <a:pPr lvl="1"/>
            <a:r>
              <a:rPr lang="en-US" dirty="0"/>
              <a:t>Working Area and Repository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 HEAD</a:t>
            </a:r>
            <a:endParaRPr lang="en-US" dirty="0"/>
          </a:p>
          <a:p>
            <a:pPr lvl="1"/>
            <a:r>
              <a:rPr lang="en-US" dirty="0"/>
              <a:t>2 states (i.e. 2 commits)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A..B</a:t>
            </a:r>
          </a:p>
        </p:txBody>
      </p:sp>
    </p:spTree>
    <p:extLst>
      <p:ext uri="{BB962C8B-B14F-4D97-AF65-F5344CB8AC3E}">
        <p14:creationId xmlns:p14="http://schemas.microsoft.com/office/powerpoint/2010/main" val="94071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891880" cy="4312856"/>
          </a:xfrm>
        </p:spPr>
      </p:pic>
    </p:spTree>
    <p:extLst>
      <p:ext uri="{BB962C8B-B14F-4D97-AF65-F5344CB8AC3E}">
        <p14:creationId xmlns:p14="http://schemas.microsoft.com/office/powerpoint/2010/main" val="171115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933389" cy="4343241"/>
          </a:xfrm>
        </p:spPr>
      </p:pic>
    </p:spTree>
    <p:extLst>
      <p:ext uri="{BB962C8B-B14F-4D97-AF65-F5344CB8AC3E}">
        <p14:creationId xmlns:p14="http://schemas.microsoft.com/office/powerpoint/2010/main" val="480711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037488" cy="4419441"/>
          </a:xfrm>
        </p:spPr>
      </p:pic>
    </p:spTree>
    <p:extLst>
      <p:ext uri="{BB962C8B-B14F-4D97-AF65-F5344CB8AC3E}">
        <p14:creationId xmlns:p14="http://schemas.microsoft.com/office/powerpoint/2010/main" val="160669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Move </a:t>
            </a:r>
            <a:r>
              <a:rPr lang="en-US" dirty="0"/>
              <a:t>whatever branch </a:t>
            </a:r>
            <a:r>
              <a:rPr lang="en-US" b="1" dirty="0"/>
              <a:t>HEAD</a:t>
            </a:r>
            <a:r>
              <a:rPr lang="en-US" dirty="0"/>
              <a:t> points to (</a:t>
            </a:r>
            <a:r>
              <a:rPr lang="en-US" b="1" dirty="0"/>
              <a:t>stop if --soft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THEN</a:t>
            </a:r>
            <a:r>
              <a:rPr lang="en-US" dirty="0"/>
              <a:t>, make the </a:t>
            </a:r>
            <a:r>
              <a:rPr lang="en-US" b="1" dirty="0"/>
              <a:t>Index</a:t>
            </a:r>
            <a:r>
              <a:rPr lang="en-US" dirty="0"/>
              <a:t> look like that (</a:t>
            </a:r>
            <a:r>
              <a:rPr lang="en-US" b="1" dirty="0"/>
              <a:t>stop here unless --hard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THEN</a:t>
            </a:r>
            <a:r>
              <a:rPr lang="en-US" dirty="0"/>
              <a:t>, make the </a:t>
            </a:r>
            <a:r>
              <a:rPr lang="en-US" b="1" dirty="0"/>
              <a:t>Working Directory </a:t>
            </a:r>
            <a:r>
              <a:rPr lang="en-US" dirty="0"/>
              <a:t>look like that</a:t>
            </a:r>
          </a:p>
        </p:txBody>
      </p:sp>
    </p:spTree>
    <p:extLst>
      <p:ext uri="{BB962C8B-B14F-4D97-AF65-F5344CB8AC3E}">
        <p14:creationId xmlns:p14="http://schemas.microsoft.com/office/powerpoint/2010/main" val="634973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Move </a:t>
            </a:r>
            <a:r>
              <a:rPr lang="en-US" dirty="0">
                <a:solidFill>
                  <a:srgbClr val="C00000"/>
                </a:solidFill>
              </a:rPr>
              <a:t>whatever branch </a:t>
            </a:r>
            <a:r>
              <a:rPr lang="en-US" b="1" dirty="0">
                <a:solidFill>
                  <a:srgbClr val="C00000"/>
                </a:solidFill>
              </a:rPr>
              <a:t>HEAD</a:t>
            </a:r>
            <a:r>
              <a:rPr lang="en-US" dirty="0">
                <a:solidFill>
                  <a:srgbClr val="C00000"/>
                </a:solidFill>
              </a:rPr>
              <a:t> points to (</a:t>
            </a:r>
            <a:r>
              <a:rPr lang="en-US" b="1" dirty="0">
                <a:solidFill>
                  <a:srgbClr val="C00000"/>
                </a:solidFill>
              </a:rPr>
              <a:t>stop if --soft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THEN</a:t>
            </a:r>
            <a:r>
              <a:rPr lang="en-US" dirty="0"/>
              <a:t>, make the </a:t>
            </a:r>
            <a:r>
              <a:rPr lang="en-US" b="1" dirty="0"/>
              <a:t>Index</a:t>
            </a:r>
            <a:r>
              <a:rPr lang="en-US" dirty="0"/>
              <a:t> look like that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stop here unless --hard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THEN</a:t>
            </a:r>
            <a:r>
              <a:rPr lang="en-US" dirty="0">
                <a:solidFill>
                  <a:srgbClr val="C00000"/>
                </a:solidFill>
              </a:rPr>
              <a:t>, make the </a:t>
            </a:r>
            <a:r>
              <a:rPr lang="en-US" b="1" dirty="0">
                <a:solidFill>
                  <a:srgbClr val="C00000"/>
                </a:solidFill>
              </a:rPr>
              <a:t>Working Directory </a:t>
            </a:r>
            <a:r>
              <a:rPr lang="en-US" dirty="0">
                <a:solidFill>
                  <a:srgbClr val="C00000"/>
                </a:solidFill>
              </a:rPr>
              <a:t>look like that</a:t>
            </a:r>
          </a:p>
        </p:txBody>
      </p:sp>
    </p:spTree>
    <p:extLst>
      <p:ext uri="{BB962C8B-B14F-4D97-AF65-F5344CB8AC3E}">
        <p14:creationId xmlns:p14="http://schemas.microsoft.com/office/powerpoint/2010/main" val="226771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&lt;path&gt;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245901" cy="4572000"/>
          </a:xfrm>
        </p:spPr>
      </p:pic>
    </p:spTree>
    <p:extLst>
      <p:ext uri="{BB962C8B-B14F-4D97-AF65-F5344CB8AC3E}">
        <p14:creationId xmlns:p14="http://schemas.microsoft.com/office/powerpoint/2010/main" val="860657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&lt;path&gt;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248400" cy="4573828"/>
          </a:xfrm>
        </p:spPr>
      </p:pic>
    </p:spTree>
    <p:extLst>
      <p:ext uri="{BB962C8B-B14F-4D97-AF65-F5344CB8AC3E}">
        <p14:creationId xmlns:p14="http://schemas.microsoft.com/office/powerpoint/2010/main" val="11955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>
            <a:off x="3052850" y="3248406"/>
            <a:ext cx="2585950" cy="1171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Does It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57600" y="5258718"/>
            <a:ext cx="1366779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(state 1)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58838" y="4419600"/>
            <a:ext cx="132776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(state 4)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57600" y="3521725"/>
            <a:ext cx="1366779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(state 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657600" y="4419600"/>
            <a:ext cx="1366779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(state 2)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53328" y="3521725"/>
            <a:ext cx="133327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Project (state 5)</a:t>
            </a:r>
          </a:p>
        </p:txBody>
      </p:sp>
      <p:cxnSp>
        <p:nvCxnSpPr>
          <p:cNvPr id="38" name="Straight Arrow Connector 37"/>
          <p:cNvCxnSpPr>
            <a:stCxn id="31" idx="0"/>
            <a:endCxn id="35" idx="2"/>
          </p:cNvCxnSpPr>
          <p:nvPr/>
        </p:nvCxnSpPr>
        <p:spPr>
          <a:xfrm flipV="1">
            <a:off x="4340990" y="4876800"/>
            <a:ext cx="0" cy="3819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2"/>
          </p:cNvCxnSpPr>
          <p:nvPr/>
        </p:nvCxnSpPr>
        <p:spPr>
          <a:xfrm flipV="1">
            <a:off x="5024379" y="4876800"/>
            <a:ext cx="1398340" cy="610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0"/>
            <a:endCxn id="36" idx="2"/>
          </p:cNvCxnSpPr>
          <p:nvPr/>
        </p:nvCxnSpPr>
        <p:spPr>
          <a:xfrm flipH="1" flipV="1">
            <a:off x="6419964" y="3978925"/>
            <a:ext cx="2755" cy="44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33" idx="2"/>
          </p:cNvCxnSpPr>
          <p:nvPr/>
        </p:nvCxnSpPr>
        <p:spPr>
          <a:xfrm flipV="1">
            <a:off x="4340990" y="3978925"/>
            <a:ext cx="0" cy="44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2833132"/>
            <a:ext cx="166552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commit f5201…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362200" y="3355324"/>
            <a:ext cx="1143000" cy="549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04360" y="3690651"/>
            <a:ext cx="1300840" cy="881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978925"/>
            <a:ext cx="1524000" cy="1508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05200" y="3067813"/>
            <a:ext cx="2218349" cy="361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5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&lt;path&gt;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933389" cy="4343241"/>
          </a:xfrm>
        </p:spPr>
      </p:pic>
    </p:spTree>
    <p:extLst>
      <p:ext uri="{BB962C8B-B14F-4D97-AF65-F5344CB8AC3E}">
        <p14:creationId xmlns:p14="http://schemas.microsoft.com/office/powerpoint/2010/main" val="844609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err="1"/>
              <a:t>vs</a:t>
            </a:r>
            <a:r>
              <a:rPr lang="en-US" dirty="0"/>
              <a:t> Reset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172200" cy="4518051"/>
          </a:xfrm>
        </p:spPr>
      </p:pic>
      <p:sp>
        <p:nvSpPr>
          <p:cNvPr id="3" name="Rectangle 2"/>
          <p:cNvSpPr/>
          <p:nvPr/>
        </p:nvSpPr>
        <p:spPr>
          <a:xfrm>
            <a:off x="4179277" y="1447800"/>
            <a:ext cx="3276600" cy="2133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822482"/>
            <a:ext cx="3276600" cy="2133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err="1"/>
              <a:t>vs</a:t>
            </a:r>
            <a:r>
              <a:rPr lang="en-US" dirty="0"/>
              <a:t> Reset (for Path)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Both </a:t>
            </a:r>
            <a:r>
              <a:rPr lang="en-US" dirty="0"/>
              <a:t>update the index with that file at that commit</a:t>
            </a:r>
          </a:p>
          <a:p>
            <a:r>
              <a:rPr lang="en-US" b="1" dirty="0"/>
              <a:t>Checkout </a:t>
            </a:r>
            <a:r>
              <a:rPr lang="en-US" dirty="0"/>
              <a:t>also overwrites the file in the working directory</a:t>
            </a:r>
          </a:p>
          <a:p>
            <a:r>
              <a:rPr lang="en-US" b="1" dirty="0"/>
              <a:t>Think of checkout like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reset --hard [branch] file</a:t>
            </a:r>
          </a:p>
          <a:p>
            <a:r>
              <a:rPr lang="en-US" b="1" dirty="0">
                <a:solidFill>
                  <a:srgbClr val="FF0000"/>
                </a:solidFill>
              </a:rPr>
              <a:t>reset with a file name does not accept --hard</a:t>
            </a:r>
          </a:p>
        </p:txBody>
      </p:sp>
    </p:spTree>
    <p:extLst>
      <p:ext uri="{BB962C8B-B14F-4D97-AF65-F5344CB8AC3E}">
        <p14:creationId xmlns:p14="http://schemas.microsoft.com/office/powerpoint/2010/main" val="1318623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84022"/>
              </p:ext>
            </p:extLst>
          </p:nvPr>
        </p:nvGraphicFramePr>
        <p:xfrm>
          <a:off x="457200" y="16002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reset –soft [commit]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r>
                        <a:rPr lang="en-US" baseline="0" dirty="0"/>
                        <a:t> +Ref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Reset [commit]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+Ref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reset –hard [commit]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+Ref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checkout [commit]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reset commit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checkout commit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57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merge/rebase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57" y="1615831"/>
            <a:ext cx="4038600" cy="3512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71" y="1615831"/>
            <a:ext cx="4028429" cy="35122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486400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feature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merge master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417" y="5486399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feature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17432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Questions</a:t>
            </a:r>
          </a:p>
          <a:p>
            <a:pPr marL="0" indent="0" algn="ctr">
              <a:buNone/>
            </a:pPr>
            <a:r>
              <a:rPr lang="en-US" sz="6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42966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dirty="0" err="1"/>
              <a:t>unstage</a:t>
            </a:r>
            <a:r>
              <a:rPr lang="en-US" dirty="0"/>
              <a:t> changes ?</a:t>
            </a:r>
          </a:p>
          <a:p>
            <a:r>
              <a:rPr lang="en-US" dirty="0"/>
              <a:t>How do I undo changes in my working directory</a:t>
            </a:r>
          </a:p>
          <a:p>
            <a:r>
              <a:rPr lang="en-US" dirty="0"/>
              <a:t>How do I go back to a file from previous revision</a:t>
            </a:r>
          </a:p>
          <a:p>
            <a:r>
              <a:rPr lang="en-US" dirty="0"/>
              <a:t>How do I squash topmost commits (not using rebase –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097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97265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Objects</a:t>
            </a:r>
          </a:p>
        </p:txBody>
      </p:sp>
      <p:pic>
        <p:nvPicPr>
          <p:cNvPr id="5122" name="Picture 2" descr="http://aosabook.org/images/git/object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63" y="1905000"/>
            <a:ext cx="529527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034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9151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Does It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8001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" action="ppaction://hlinkfile"/>
              </a:rPr>
              <a:t>Pro </a:t>
            </a:r>
            <a:r>
              <a:rPr lang="en-US" sz="2400" b="1" dirty="0" err="1">
                <a:hlinkClick r:id="" action="ppaction://hlinkfile"/>
              </a:rPr>
              <a:t>Git</a:t>
            </a:r>
            <a:r>
              <a:rPr lang="en-US" sz="2400" b="1" dirty="0">
                <a:hlinkClick r:id="" action="ppaction://hlinkfile"/>
              </a:rPr>
              <a:t> Book – Chapter 1.3</a:t>
            </a:r>
          </a:p>
          <a:p>
            <a:endParaRPr lang="en-US" sz="2400" b="1" dirty="0">
              <a:hlinkClick r:id="" action="ppaction://hlinkfile"/>
            </a:endParaRPr>
          </a:p>
          <a:p>
            <a:r>
              <a:rPr lang="en-US" sz="2400" b="1" dirty="0">
                <a:hlinkClick r:id="" action="ppaction://hlinkfile"/>
              </a:rPr>
              <a:t>Snapshots, Not Differences</a:t>
            </a:r>
            <a:endParaRPr lang="en-US" sz="2400" b="1" dirty="0"/>
          </a:p>
          <a:p>
            <a:r>
              <a:rPr lang="en-US" sz="2000" dirty="0"/>
              <a:t>The major difference between </a:t>
            </a:r>
            <a:r>
              <a:rPr lang="en-US" sz="2000" dirty="0" err="1"/>
              <a:t>Git</a:t>
            </a:r>
            <a:r>
              <a:rPr lang="en-US" sz="2000" dirty="0"/>
              <a:t> and any other VCS (Subversion and friends included) is the way </a:t>
            </a:r>
            <a:r>
              <a:rPr lang="en-US" sz="2000" dirty="0" err="1"/>
              <a:t>Git</a:t>
            </a:r>
            <a:r>
              <a:rPr lang="en-US" sz="2000" dirty="0"/>
              <a:t> thinks about its data. Conceptually, most other systems store information as a list of file-based changes. These systems (CVS, Subversion, Perforce, Bazaar, and so on) think of the information they keep as a set of files and the changes made to each file over time.</a:t>
            </a:r>
          </a:p>
          <a:p>
            <a:endParaRPr lang="en-US" sz="2000" dirty="0"/>
          </a:p>
          <a:p>
            <a:r>
              <a:rPr lang="en-US" sz="2000" dirty="0" err="1"/>
              <a:t>Git</a:t>
            </a:r>
            <a:r>
              <a:rPr lang="en-US" sz="2000" dirty="0"/>
              <a:t> doesn’t think of or store its data this way. Instead, </a:t>
            </a:r>
            <a:r>
              <a:rPr lang="en-US" sz="2000" dirty="0" err="1"/>
              <a:t>Git</a:t>
            </a:r>
            <a:r>
              <a:rPr lang="en-US" sz="2000" dirty="0"/>
              <a:t> thinks of its data more like a set of snapshots of a mini </a:t>
            </a:r>
            <a:r>
              <a:rPr lang="en-US" sz="2000" dirty="0" err="1"/>
              <a:t>filesystem</a:t>
            </a:r>
            <a:r>
              <a:rPr lang="en-US" sz="2000" dirty="0"/>
              <a:t>. Every time you commit, or save the state of your project in </a:t>
            </a:r>
            <a:r>
              <a:rPr lang="en-US" sz="2000" dirty="0" err="1"/>
              <a:t>Git</a:t>
            </a:r>
            <a:r>
              <a:rPr lang="en-US" sz="2000" dirty="0"/>
              <a:t>, it basically takes a picture of what all your files look like at that moment and stores a reference to that snapshot.</a:t>
            </a:r>
          </a:p>
        </p:txBody>
      </p:sp>
    </p:spTree>
    <p:extLst>
      <p:ext uri="{BB962C8B-B14F-4D97-AF65-F5344CB8AC3E}">
        <p14:creationId xmlns:p14="http://schemas.microsoft.com/office/powerpoint/2010/main" val="3775144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</p:txBody>
      </p:sp>
      <p:pic>
        <p:nvPicPr>
          <p:cNvPr id="9218" name="Picture 2" descr="http://catalyst-training.github.io/git-basic/images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97043"/>
            <a:ext cx="70294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1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SVN Does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905000"/>
            <a:ext cx="8503020" cy="37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Does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75270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user.name “Shiraz Hashim”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“shashim@codeaurora.org”</a:t>
            </a:r>
          </a:p>
        </p:txBody>
      </p:sp>
    </p:spTree>
    <p:extLst>
      <p:ext uri="{BB962C8B-B14F-4D97-AF65-F5344CB8AC3E}">
        <p14:creationId xmlns:p14="http://schemas.microsoft.com/office/powerpoint/2010/main" val="322366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~/.</a:t>
            </a:r>
            <a:r>
              <a:rPr lang="en-US" sz="1800" dirty="0" err="1">
                <a:solidFill>
                  <a:srgbClr val="0070C0"/>
                </a:solidFill>
              </a:rPr>
              <a:t>gitconfig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[user]</a:t>
            </a:r>
          </a:p>
          <a:p>
            <a:pPr marL="0" indent="0">
              <a:buNone/>
            </a:pPr>
            <a:r>
              <a:rPr lang="en-US" sz="1800" dirty="0"/>
              <a:t>        name = Shiraz Hashim</a:t>
            </a:r>
          </a:p>
          <a:p>
            <a:pPr marL="0" indent="0">
              <a:buNone/>
            </a:pPr>
            <a:r>
              <a:rPr lang="en-US" sz="1800" dirty="0"/>
              <a:t>        email = shashim@codeaurora.org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[color]</a:t>
            </a:r>
          </a:p>
          <a:p>
            <a:pPr marL="0" indent="0">
              <a:buNone/>
            </a:pPr>
            <a:r>
              <a:rPr lang="en-US" sz="1800" dirty="0"/>
              <a:t>        diff = auto</a:t>
            </a:r>
          </a:p>
          <a:p>
            <a:pPr marL="0" indent="0">
              <a:buNone/>
            </a:pPr>
            <a:r>
              <a:rPr lang="en-US" sz="1800" dirty="0"/>
              <a:t>        status = auto</a:t>
            </a:r>
          </a:p>
          <a:p>
            <a:pPr marL="0" indent="0">
              <a:buNone/>
            </a:pPr>
            <a:r>
              <a:rPr lang="en-US" sz="1800" dirty="0"/>
              <a:t>        branch = auto</a:t>
            </a:r>
          </a:p>
        </p:txBody>
      </p:sp>
    </p:spTree>
    <p:extLst>
      <p:ext uri="{BB962C8B-B14F-4D97-AF65-F5344CB8AC3E}">
        <p14:creationId xmlns:p14="http://schemas.microsoft.com/office/powerpoint/2010/main" val="1449346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፥፾ፓ፼፱ᎃᎃ፹፶፹፵፴"/>
  <p:tag name="DATETIME" val="ፉጿፁፀጿፂፀፁፃጰጰፂፂፊፀፉ፠፝ጰጸፗ፝፤ጻፅፊፃፀጹ"/>
  <p:tag name="DONEBY" val="፣፤፬ᎃ፸፹ᎂ፱ᎊ"/>
  <p:tag name="IPADDRESS" val="ፔ፜ፘፁፀፀፁፁ"/>
  <p:tag name="APPVER" val="ፃጾፀ"/>
  <p:tag name="RANDOM" val="16"/>
  <p:tag name="CHECKSUM" val="ፄፁፁፃ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06A3B03EA22F4A866EE04210E1312C" ma:contentTypeVersion="0" ma:contentTypeDescription="Create a new document." ma:contentTypeScope="" ma:versionID="507314f075d5b66910389bf3e4f748ef">
  <xsd:schema xmlns:xsd="http://www.w3.org/2001/XMLSchema" xmlns:xs="http://www.w3.org/2001/XMLSchema" xmlns:p="http://schemas.microsoft.com/office/2006/metadata/properties" xmlns:ns2="ae06dcfa-e548-4483-9593-111a6d076980" targetNamespace="http://schemas.microsoft.com/office/2006/metadata/properties" ma:root="true" ma:fieldsID="39972d5663f2db6c619fd8ff03b236ff" ns2:_="">
    <xsd:import namespace="ae06dcfa-e548-4483-9593-111a6d0769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6dcfa-e548-4483-9593-111a6d0769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e06dcfa-e548-4483-9593-111a6d076980">KW6YFZEPM4SM-597527684-5</_dlc_DocId>
    <_dlc_DocIdUrl xmlns="ae06dcfa-e548-4483-9593-111a6d076980">
      <Url>https://projects.qualcomm.com/sites/Linux_Kernel/_layouts/15/DocIdRedir.aspx?ID=KW6YFZEPM4SM-597527684-5</Url>
      <Description>KW6YFZEPM4SM-597527684-5</Description>
    </_dlc_DocIdUrl>
  </documentManagement>
</p:properties>
</file>

<file path=customXml/itemProps1.xml><?xml version="1.0" encoding="utf-8"?>
<ds:datastoreItem xmlns:ds="http://schemas.openxmlformats.org/officeDocument/2006/customXml" ds:itemID="{168F58C9-E159-49F3-BB11-46A6FD97D83E}"/>
</file>

<file path=customXml/itemProps2.xml><?xml version="1.0" encoding="utf-8"?>
<ds:datastoreItem xmlns:ds="http://schemas.openxmlformats.org/officeDocument/2006/customXml" ds:itemID="{8E427A2B-AAFE-40AA-AFAD-4ED6650F5B64}"/>
</file>

<file path=customXml/itemProps3.xml><?xml version="1.0" encoding="utf-8"?>
<ds:datastoreItem xmlns:ds="http://schemas.openxmlformats.org/officeDocument/2006/customXml" ds:itemID="{0D4E523E-EA0C-4D33-B21B-5F1F948CB2C4}"/>
</file>

<file path=customXml/itemProps4.xml><?xml version="1.0" encoding="utf-8"?>
<ds:datastoreItem xmlns:ds="http://schemas.openxmlformats.org/officeDocument/2006/customXml" ds:itemID="{37998880-CC3D-4776-AEBA-896B5E540DE1}"/>
</file>

<file path=docProps/app.xml><?xml version="1.0" encoding="utf-8"?>
<Properties xmlns="http://schemas.openxmlformats.org/officeDocument/2006/extended-properties" xmlns:vt="http://schemas.openxmlformats.org/officeDocument/2006/docPropsVTypes">
  <Template>ST-template-Powerpoint-4-3</Template>
  <TotalTime>12518</TotalTime>
  <Words>1137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Office Theme</vt:lpstr>
      <vt:lpstr>git demystified</vt:lpstr>
      <vt:lpstr>Good Old Days</vt:lpstr>
      <vt:lpstr>VCS simplifies it</vt:lpstr>
      <vt:lpstr>How Git Does It</vt:lpstr>
      <vt:lpstr>How Git Does It</vt:lpstr>
      <vt:lpstr>How SVN Does It</vt:lpstr>
      <vt:lpstr>How Git Does It</vt:lpstr>
      <vt:lpstr>Git basics</vt:lpstr>
      <vt:lpstr>Git basics</vt:lpstr>
      <vt:lpstr>Git Objects</vt:lpstr>
      <vt:lpstr>Git Objects</vt:lpstr>
      <vt:lpstr>git init</vt:lpstr>
      <vt:lpstr>git init</vt:lpstr>
      <vt:lpstr>git objects</vt:lpstr>
      <vt:lpstr>git objects</vt:lpstr>
      <vt:lpstr>git objects</vt:lpstr>
      <vt:lpstr>Trees in Git</vt:lpstr>
      <vt:lpstr>Git Index/Staging Area</vt:lpstr>
      <vt:lpstr>Git Working Area</vt:lpstr>
      <vt:lpstr>Git Workflow</vt:lpstr>
      <vt:lpstr>Git Workflow</vt:lpstr>
      <vt:lpstr>Git Workflow</vt:lpstr>
      <vt:lpstr>Git Workflow</vt:lpstr>
      <vt:lpstr>Git Workflow</vt:lpstr>
      <vt:lpstr>Git Workflow</vt:lpstr>
      <vt:lpstr>Git Workflow</vt:lpstr>
      <vt:lpstr>git init (once again)</vt:lpstr>
      <vt:lpstr>git clone</vt:lpstr>
      <vt:lpstr>git clone</vt:lpstr>
      <vt:lpstr>Trees in Git</vt:lpstr>
      <vt:lpstr>git status</vt:lpstr>
      <vt:lpstr>git diff</vt:lpstr>
      <vt:lpstr>git reset</vt:lpstr>
      <vt:lpstr>git reset</vt:lpstr>
      <vt:lpstr>git reset</vt:lpstr>
      <vt:lpstr>git reset Overview</vt:lpstr>
      <vt:lpstr>git reset path</vt:lpstr>
      <vt:lpstr>git reset &lt;path&gt;</vt:lpstr>
      <vt:lpstr>git reset &lt;path&gt;</vt:lpstr>
      <vt:lpstr>git reset &lt;path&gt;</vt:lpstr>
      <vt:lpstr>Git Checkout vs Reset</vt:lpstr>
      <vt:lpstr>Git Checkout vs Reset (for Path)</vt:lpstr>
      <vt:lpstr>Summary</vt:lpstr>
      <vt:lpstr>git merge/rebase</vt:lpstr>
      <vt:lpstr>PowerPoint Presentation</vt:lpstr>
      <vt:lpstr>Questions</vt:lpstr>
      <vt:lpstr>Backup</vt:lpstr>
      <vt:lpstr>Git Objects</vt:lpstr>
      <vt:lpstr>Distributed Development</vt:lpstr>
      <vt:lpstr>Distributed Development</vt:lpstr>
    </vt:vector>
  </TitlesOfParts>
  <Company>ST 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reset demystified</dc:title>
  <dc:creator>Shiraz Hashim</dc:creator>
  <cp:lastModifiedBy>Shiraz Hashim</cp:lastModifiedBy>
  <cp:revision>111</cp:revision>
  <dcterms:created xsi:type="dcterms:W3CDTF">2013-09-10T16:20:04Z</dcterms:created>
  <dcterms:modified xsi:type="dcterms:W3CDTF">2017-06-07T06:11:24Z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0x0101008C06A3B03EA22F4A866EE04210E1312C</vt:lpwstr>
  </property>
  <property fmtid="{D5CDD505-2E9C-101B-9397-08002B2CF9AE}" pid="3" name="_dlc_DocIdItemGuid">
    <vt:lpwstr>a97e278b-b323-4726-82c9-5a2b48c6835b</vt:lpwstr>
  </property>
</Properties>
</file>