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1" r:id="rId5"/>
    <p:sldMasterId id="2147483886" r:id="rId6"/>
    <p:sldMasterId id="2147483908" r:id="rId7"/>
    <p:sldMasterId id="2147483952" r:id="rId8"/>
    <p:sldMasterId id="2147483978" r:id="rId9"/>
    <p:sldMasterId id="2147484003" r:id="rId10"/>
  </p:sldMasterIdLst>
  <p:notesMasterIdLst>
    <p:notesMasterId r:id="rId32"/>
  </p:notesMasterIdLst>
  <p:handoutMasterIdLst>
    <p:handoutMasterId r:id="rId33"/>
  </p:handoutMasterIdLst>
  <p:sldIdLst>
    <p:sldId id="1086" r:id="rId11"/>
    <p:sldId id="1146" r:id="rId12"/>
    <p:sldId id="1253" r:id="rId13"/>
    <p:sldId id="1254" r:id="rId14"/>
    <p:sldId id="1255" r:id="rId15"/>
    <p:sldId id="1256" r:id="rId16"/>
    <p:sldId id="1257" r:id="rId17"/>
    <p:sldId id="1258" r:id="rId18"/>
    <p:sldId id="1259" r:id="rId19"/>
    <p:sldId id="1260" r:id="rId20"/>
    <p:sldId id="1261" r:id="rId21"/>
    <p:sldId id="1262" r:id="rId22"/>
    <p:sldId id="1264" r:id="rId23"/>
    <p:sldId id="1265" r:id="rId24"/>
    <p:sldId id="1266" r:id="rId25"/>
    <p:sldId id="1267" r:id="rId26"/>
    <p:sldId id="1268" r:id="rId27"/>
    <p:sldId id="1269" r:id="rId28"/>
    <p:sldId id="1270" r:id="rId29"/>
    <p:sldId id="1271" r:id="rId30"/>
    <p:sldId id="1272" r:id="rId31"/>
  </p:sldIdLst>
  <p:sldSz cx="12188825"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1C9767-3231-4460-A0BB-0C70D39754CB}">
          <p14:sldIdLst>
            <p14:sldId id="1086"/>
            <p14:sldId id="1146"/>
            <p14:sldId id="1253"/>
            <p14:sldId id="1254"/>
            <p14:sldId id="1255"/>
            <p14:sldId id="1256"/>
            <p14:sldId id="1257"/>
            <p14:sldId id="1258"/>
            <p14:sldId id="1259"/>
            <p14:sldId id="1260"/>
            <p14:sldId id="1261"/>
            <p14:sldId id="1262"/>
            <p14:sldId id="1264"/>
            <p14:sldId id="1265"/>
            <p14:sldId id="1266"/>
            <p14:sldId id="1267"/>
            <p14:sldId id="1268"/>
            <p14:sldId id="1269"/>
            <p14:sldId id="1270"/>
            <p14:sldId id="1271"/>
            <p14:sldId id="1272"/>
          </p14:sldIdLst>
        </p14:section>
      </p14:sectionLst>
    </p:ext>
    <p:ext uri="{EFAFB233-063F-42B5-8137-9DF3F51BA10A}">
      <p15:sldGuideLst xmlns:p15="http://schemas.microsoft.com/office/powerpoint/2012/main">
        <p15:guide id="1" orient="horz" pos="1898">
          <p15:clr>
            <a:srgbClr val="A4A3A4"/>
          </p15:clr>
        </p15:guide>
        <p15:guide id="2" orient="horz" pos="3651">
          <p15:clr>
            <a:srgbClr val="A4A3A4"/>
          </p15:clr>
        </p15:guide>
        <p15:guide id="3" orient="horz" pos="4178">
          <p15:clr>
            <a:srgbClr val="A4A3A4"/>
          </p15:clr>
        </p15:guide>
        <p15:guide id="4" orient="horz" pos="900">
          <p15:clr>
            <a:srgbClr val="A4A3A4"/>
          </p15:clr>
        </p15:guide>
        <p15:guide id="5" orient="horz" pos="2643">
          <p15:clr>
            <a:srgbClr val="A4A3A4"/>
          </p15:clr>
        </p15:guide>
        <p15:guide id="6" orient="horz" pos="2833">
          <p15:clr>
            <a:srgbClr val="A4A3A4"/>
          </p15:clr>
        </p15:guide>
        <p15:guide id="7" orient="horz" pos="4203">
          <p15:clr>
            <a:srgbClr val="A4A3A4"/>
          </p15:clr>
        </p15:guide>
        <p15:guide id="8" pos="7677">
          <p15:clr>
            <a:srgbClr val="A4A3A4"/>
          </p15:clr>
        </p15:guide>
        <p15:guide id="9" pos="4337">
          <p15:clr>
            <a:srgbClr val="A4A3A4"/>
          </p15:clr>
        </p15:guide>
        <p15:guide id="10" pos="248">
          <p15:clr>
            <a:srgbClr val="A4A3A4"/>
          </p15:clr>
        </p15:guide>
        <p15:guide id="11" pos="240">
          <p15:clr>
            <a:srgbClr val="A4A3A4"/>
          </p15:clr>
        </p15:guide>
        <p15:guide id="12" pos="5515">
          <p15:clr>
            <a:srgbClr val="A4A3A4"/>
          </p15:clr>
        </p15:guide>
        <p15:guide id="13" pos="241">
          <p15:clr>
            <a:srgbClr val="A4A3A4"/>
          </p15:clr>
        </p15:guide>
        <p15:guide id="14" pos="219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7706"/>
    <a:srgbClr val="FFCC66"/>
    <a:srgbClr val="BC141A"/>
    <a:srgbClr val="0000FF"/>
    <a:srgbClr val="7F7F7F"/>
    <a:srgbClr val="EF6204"/>
    <a:srgbClr val="008D95"/>
    <a:srgbClr val="00C8D2"/>
    <a:srgbClr val="153C66"/>
    <a:srgbClr val="8F2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7" autoAdjust="0"/>
    <p:restoredTop sz="89298" autoAdjust="0"/>
  </p:normalViewPr>
  <p:slideViewPr>
    <p:cSldViewPr snapToGrid="0" snapToObjects="1">
      <p:cViewPr varScale="1">
        <p:scale>
          <a:sx n="104" d="100"/>
          <a:sy n="104" d="100"/>
        </p:scale>
        <p:origin x="150" y="198"/>
      </p:cViewPr>
      <p:guideLst>
        <p:guide orient="horz" pos="1898"/>
        <p:guide orient="horz" pos="3651"/>
        <p:guide orient="horz" pos="4178"/>
        <p:guide orient="horz" pos="900"/>
        <p:guide orient="horz" pos="2643"/>
        <p:guide orient="horz" pos="2833"/>
        <p:guide orient="horz" pos="4203"/>
        <p:guide pos="7677"/>
        <p:guide pos="4337"/>
        <p:guide pos="248"/>
        <p:guide pos="240"/>
        <p:guide pos="5515"/>
        <p:guide pos="241"/>
        <p:guide pos="2191"/>
      </p:guideLst>
    </p:cSldViewPr>
  </p:slideViewPr>
  <p:outlineViewPr>
    <p:cViewPr>
      <p:scale>
        <a:sx n="33" d="100"/>
        <a:sy n="33" d="100"/>
      </p:scale>
      <p:origin x="36" y="0"/>
    </p:cViewPr>
  </p:outlineViewPr>
  <p:notesTextViewPr>
    <p:cViewPr>
      <p:scale>
        <a:sx n="1" d="1"/>
        <a:sy n="1" d="1"/>
      </p:scale>
      <p:origin x="0" y="0"/>
    </p:cViewPr>
  </p:notesTextViewPr>
  <p:sorterViewPr>
    <p:cViewPr>
      <p:scale>
        <a:sx n="90" d="100"/>
        <a:sy n="90" d="100"/>
      </p:scale>
      <p:origin x="0" y="-2611"/>
    </p:cViewPr>
  </p:sorterViewPr>
  <p:notesViewPr>
    <p:cSldViewPr snapToGrid="0" snapToObjects="1" showGuides="1">
      <p:cViewPr varScale="1">
        <p:scale>
          <a:sx n="67" d="100"/>
          <a:sy n="67" d="100"/>
        </p:scale>
        <p:origin x="-3252"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theme" Target="theme/theme1.xml"/><Relationship Id="rId10" Type="http://schemas.openxmlformats.org/officeDocument/2006/relationships/slideMaster" Target="slideMasters/slideMaster6.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4143587" y="1"/>
            <a:ext cx="3169920" cy="480060"/>
          </a:xfrm>
          <a:prstGeom prst="rect">
            <a:avLst/>
          </a:prstGeom>
        </p:spPr>
        <p:txBody>
          <a:bodyPr vert="horz" lIns="96658" tIns="48329" rIns="96658" bIns="48329" rtlCol="0"/>
          <a:lstStyle>
            <a:lvl1pPr algn="r">
              <a:defRPr sz="1200"/>
            </a:lvl1pPr>
          </a:lstStyle>
          <a:p>
            <a:fld id="{3A2B4C68-02D4-43B7-82D0-CC0F31ADA7D5}" type="datetimeFigureOut">
              <a:rPr lang="en-US" smtClean="0">
                <a:latin typeface="Qualcomm Office Regular" pitchFamily="34" charset="0"/>
              </a:rPr>
              <a:t>8/3/2017</a:t>
            </a:fld>
            <a:endParaRPr lang="en-US" dirty="0">
              <a:latin typeface="Qualcomm Office Regular"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58" tIns="48329" rIns="96658" bIns="48329" rtlCol="0" anchor="b"/>
          <a:lstStyle>
            <a:lvl1pPr algn="l">
              <a:defRPr sz="1200"/>
            </a:lvl1pPr>
          </a:lstStyle>
          <a:p>
            <a:endParaRPr lang="en-US" dirty="0">
              <a:latin typeface="Qualcomm Office Regular"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8" tIns="48329" rIns="96658" bIns="48329" rtlCol="0" anchor="b"/>
          <a:lstStyle>
            <a:lvl1pPr algn="r">
              <a:defRPr sz="1200"/>
            </a:lvl1pPr>
          </a:lstStyle>
          <a:p>
            <a:fld id="{9CE8D803-E2CE-43E6-BB9D-83A503D767A5}" type="slidenum">
              <a:rPr lang="en-US" smtClean="0">
                <a:latin typeface="Qualcomm Office Regular" pitchFamily="34" charset="0"/>
              </a:rPr>
              <a:t>‹#›</a:t>
            </a:fld>
            <a:endParaRPr lang="en-US" dirty="0">
              <a:latin typeface="Qualcomm Office Regular"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527881" y="8820673"/>
            <a:ext cx="1045463" cy="217610"/>
          </a:xfrm>
          <a:prstGeom prst="rect">
            <a:avLst/>
          </a:prstGeom>
          <a:noFill/>
          <a:ln w="9525">
            <a:noFill/>
            <a:miter lim="800000"/>
            <a:headEnd/>
            <a:tailEnd/>
          </a:ln>
          <a:effectLst/>
        </p:spPr>
      </p:pic>
    </p:spTree>
    <p:extLst>
      <p:ext uri="{BB962C8B-B14F-4D97-AF65-F5344CB8AC3E}">
        <p14:creationId xmlns:p14="http://schemas.microsoft.com/office/powerpoint/2010/main" val="54289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58" tIns="48329" rIns="96658" bIns="48329" rtlCol="0" anchor="ctr"/>
          <a:lstStyle/>
          <a:p>
            <a:endParaRPr lang="en-US" dirty="0"/>
          </a:p>
        </p:txBody>
      </p:sp>
      <p:sp>
        <p:nvSpPr>
          <p:cNvPr id="5" name="Notes Placeholder 4"/>
          <p:cNvSpPr>
            <a:spLocks noGrp="1"/>
          </p:cNvSpPr>
          <p:nvPr>
            <p:ph type="body" sz="quarter" idx="3"/>
          </p:nvPr>
        </p:nvSpPr>
        <p:spPr>
          <a:xfrm>
            <a:off x="408095" y="4560571"/>
            <a:ext cx="6499013" cy="4320540"/>
          </a:xfrm>
          <a:prstGeom prst="rect">
            <a:avLst/>
          </a:prstGeom>
        </p:spPr>
        <p:txBody>
          <a:bodyPr vert="horz" lIns="96658" tIns="48329" rIns="96658" bIns="48329" rtlCol="0"/>
          <a:lstStyle/>
          <a:p>
            <a:pPr lvl="0"/>
            <a:r>
              <a:rPr lang="en-US" dirty="0"/>
              <a:t>Click to edit Master text styles</a:t>
            </a:r>
          </a:p>
          <a:p>
            <a:pPr lvl="1"/>
            <a:r>
              <a:rPr lang="en-US" dirty="0"/>
              <a:t>Second level</a:t>
            </a:r>
          </a:p>
          <a:p>
            <a:pPr lvl="2"/>
            <a:r>
              <a:rPr lang="en-US" dirty="0"/>
              <a:t>Third level </a:t>
            </a:r>
          </a:p>
        </p:txBody>
      </p:sp>
      <p:sp>
        <p:nvSpPr>
          <p:cNvPr id="7" name="Slide Number Placeholder 6"/>
          <p:cNvSpPr>
            <a:spLocks noGrp="1"/>
          </p:cNvSpPr>
          <p:nvPr>
            <p:ph type="sldNum" sz="quarter" idx="5"/>
          </p:nvPr>
        </p:nvSpPr>
        <p:spPr>
          <a:xfrm>
            <a:off x="4143588" y="9119474"/>
            <a:ext cx="2440093" cy="480060"/>
          </a:xfrm>
          <a:prstGeom prst="rect">
            <a:avLst/>
          </a:prstGeom>
        </p:spPr>
        <p:txBody>
          <a:bodyPr vert="horz" lIns="96658" tIns="48329" rIns="96658" bIns="48329" rtlCol="0" anchor="b"/>
          <a:lstStyle>
            <a:lvl1pPr algn="r">
              <a:defRPr sz="1100">
                <a:latin typeface="Qualcomm Office Regular" pitchFamily="34" charset="0"/>
              </a:defRPr>
            </a:lvl1pPr>
          </a:lstStyle>
          <a:p>
            <a:fld id="{928A2613-ABFE-468A-A021-82F251360FB0}" type="slidenum">
              <a:rPr lang="en-US" smtClean="0"/>
              <a:pPr/>
              <a:t>‹#›</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731520" y="9337643"/>
            <a:ext cx="1045463" cy="217610"/>
          </a:xfrm>
          <a:prstGeom prst="rect">
            <a:avLst/>
          </a:prstGeom>
          <a:noFill/>
          <a:ln w="9525">
            <a:noFill/>
            <a:miter lim="800000"/>
            <a:headEnd/>
            <a:tailEnd/>
          </a:ln>
          <a:effectLst/>
        </p:spPr>
      </p:pic>
    </p:spTree>
    <p:extLst>
      <p:ext uri="{BB962C8B-B14F-4D97-AF65-F5344CB8AC3E}">
        <p14:creationId xmlns:p14="http://schemas.microsoft.com/office/powerpoint/2010/main" val="488602246"/>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itchFamily="34" charset="0"/>
      <a:buChar char="•"/>
      <a:defRPr sz="1600" kern="1200">
        <a:solidFill>
          <a:schemeClr val="tx1"/>
        </a:solidFill>
        <a:latin typeface="Qualcomm Office Regular" pitchFamily="34" charset="0"/>
        <a:ea typeface="+mn-ea"/>
        <a:cs typeface="+mn-cs"/>
      </a:defRPr>
    </a:lvl1pPr>
    <a:lvl2pPr marL="628650" indent="-171450" algn="l" defTabSz="914400" rtl="0" eaLnBrk="1" latinLnBrk="0" hangingPunct="1">
      <a:buFont typeface="Arial" pitchFamily="34" charset="0"/>
      <a:buChar char="•"/>
      <a:defRPr sz="1200" kern="1200">
        <a:solidFill>
          <a:schemeClr val="tx1"/>
        </a:solidFill>
        <a:latin typeface="Qualcomm Office Regular" pitchFamily="34" charset="0"/>
        <a:ea typeface="+mn-ea"/>
        <a:cs typeface="+mn-cs"/>
      </a:defRPr>
    </a:lvl2pPr>
    <a:lvl3pPr marL="1085850" indent="-171450" algn="l" defTabSz="914400" rtl="0" eaLnBrk="1" latinLnBrk="0" hangingPunct="1">
      <a:buFont typeface="Arial" pitchFamily="34" charset="0"/>
      <a:buChar char="•"/>
      <a:defRPr sz="1200" kern="1200" baseline="0">
        <a:solidFill>
          <a:schemeClr val="tx1"/>
        </a:solidFill>
        <a:latin typeface="Qualcomm Office Regular" pitchFamily="34" charset="0"/>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hyperlink" Target="http://DocCtrlAgent@qualcomm.com/" TargetMode="External"/><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Splash Slid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3" name="Freeform 6"/>
          <p:cNvSpPr>
            <a:spLocks noEditPoints="1"/>
          </p:cNvSpPr>
          <p:nvPr/>
        </p:nvSpPr>
        <p:spPr bwMode="auto">
          <a:xfrm>
            <a:off x="2401888" y="3588584"/>
            <a:ext cx="103188" cy="114300"/>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1" name="Curved Line"/>
          <p:cNvSpPr>
            <a:spLocks noEditPoints="1"/>
          </p:cNvSpPr>
          <p:nvPr/>
        </p:nvSpPr>
        <p:spPr bwMode="auto">
          <a:xfrm>
            <a:off x="2333626" y="2189996"/>
            <a:ext cx="1335088" cy="1944688"/>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3172" name="bIg Eye"/>
          <p:cNvGrpSpPr/>
          <p:nvPr/>
        </p:nvGrpSpPr>
        <p:grpSpPr>
          <a:xfrm>
            <a:off x="2665413" y="2318584"/>
            <a:ext cx="962025" cy="568325"/>
            <a:chOff x="2665413" y="2318584"/>
            <a:chExt cx="962025" cy="568325"/>
          </a:xfrm>
          <a:solidFill>
            <a:schemeClr val="tx2"/>
          </a:solidFill>
        </p:grpSpPr>
        <p:sp>
          <p:nvSpPr>
            <p:cNvPr id="82"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84" name="Line to bugle"/>
          <p:cNvSpPr>
            <a:spLocks noChangeArrowheads="1"/>
          </p:cNvSpPr>
          <p:nvPr/>
        </p:nvSpPr>
        <p:spPr bwMode="auto">
          <a:xfrm>
            <a:off x="2178051" y="3694946"/>
            <a:ext cx="23813" cy="636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12" name="Bugle"/>
          <p:cNvSpPr>
            <a:spLocks/>
          </p:cNvSpPr>
          <p:nvPr/>
        </p:nvSpPr>
        <p:spPr bwMode="auto">
          <a:xfrm>
            <a:off x="1857376" y="4245809"/>
            <a:ext cx="593725" cy="306388"/>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259" name="Arrow round wheel 2"/>
          <p:cNvGrpSpPr/>
          <p:nvPr/>
        </p:nvGrpSpPr>
        <p:grpSpPr>
          <a:xfrm>
            <a:off x="1208088" y="3209171"/>
            <a:ext cx="982663" cy="684213"/>
            <a:chOff x="1208088" y="3209171"/>
            <a:chExt cx="982663" cy="684213"/>
          </a:xfrm>
        </p:grpSpPr>
        <p:sp>
          <p:nvSpPr>
            <p:cNvPr id="113"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15"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257" name="Wheel connector"/>
          <p:cNvGrpSpPr/>
          <p:nvPr/>
        </p:nvGrpSpPr>
        <p:grpSpPr>
          <a:xfrm>
            <a:off x="1739901" y="3017084"/>
            <a:ext cx="1122362" cy="977900"/>
            <a:chOff x="1739901" y="3017084"/>
            <a:chExt cx="1122362" cy="977900"/>
          </a:xfrm>
        </p:grpSpPr>
        <p:sp>
          <p:nvSpPr>
            <p:cNvPr id="116"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94"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258" name="Arrow around wheel 1"/>
          <p:cNvGrpSpPr/>
          <p:nvPr/>
        </p:nvGrpSpPr>
        <p:grpSpPr>
          <a:xfrm>
            <a:off x="1473201" y="2812296"/>
            <a:ext cx="627063" cy="773113"/>
            <a:chOff x="1473201" y="2812296"/>
            <a:chExt cx="627063" cy="773113"/>
          </a:xfrm>
        </p:grpSpPr>
        <p:sp>
          <p:nvSpPr>
            <p:cNvPr id="196"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97"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256" name="Big Wheel 1"/>
          <p:cNvGrpSpPr/>
          <p:nvPr/>
        </p:nvGrpSpPr>
        <p:grpSpPr>
          <a:xfrm>
            <a:off x="1573213" y="2958346"/>
            <a:ext cx="546100" cy="506413"/>
            <a:chOff x="1573213" y="2958346"/>
            <a:chExt cx="546100" cy="506413"/>
          </a:xfrm>
          <a:solidFill>
            <a:schemeClr val="accent4"/>
          </a:solidFill>
        </p:grpSpPr>
        <p:sp>
          <p:nvSpPr>
            <p:cNvPr id="199"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3173" name="Pin wheel 1"/>
            <p:cNvGrpSpPr/>
            <p:nvPr userDrawn="1"/>
          </p:nvGrpSpPr>
          <p:grpSpPr>
            <a:xfrm>
              <a:off x="1697038" y="3050421"/>
              <a:ext cx="322263" cy="325438"/>
              <a:chOff x="1697038" y="3050421"/>
              <a:chExt cx="322263" cy="325438"/>
            </a:xfrm>
            <a:grpFill/>
          </p:grpSpPr>
          <p:sp>
            <p:nvSpPr>
              <p:cNvPr id="200"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01"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02"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03"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04"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05"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06"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09"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10"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3199" name="Small Wheel 1"/>
          <p:cNvGrpSpPr/>
          <p:nvPr/>
        </p:nvGrpSpPr>
        <p:grpSpPr>
          <a:xfrm>
            <a:off x="2559051" y="3645734"/>
            <a:ext cx="390525" cy="379413"/>
            <a:chOff x="2559051" y="3645734"/>
            <a:chExt cx="390525" cy="379413"/>
          </a:xfrm>
          <a:solidFill>
            <a:schemeClr val="accent4"/>
          </a:solidFill>
        </p:grpSpPr>
        <p:sp>
          <p:nvSpPr>
            <p:cNvPr id="211"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3198" name="Pin wheel 2"/>
            <p:cNvGrpSpPr/>
            <p:nvPr userDrawn="1"/>
          </p:nvGrpSpPr>
          <p:grpSpPr>
            <a:xfrm>
              <a:off x="2627313" y="3709234"/>
              <a:ext cx="254000" cy="252413"/>
              <a:chOff x="2627313" y="3709234"/>
              <a:chExt cx="254000" cy="252413"/>
            </a:xfrm>
            <a:grpFill/>
          </p:grpSpPr>
          <p:sp>
            <p:nvSpPr>
              <p:cNvPr id="212"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13"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14"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15"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16"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17"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42"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43"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46"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pic>
        <p:nvPicPr>
          <p:cNvPr id="283" name="Spike Glo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204" y="3534340"/>
            <a:ext cx="721192" cy="72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5" name="Swoosh"/>
          <p:cNvGrpSpPr/>
          <p:nvPr/>
        </p:nvGrpSpPr>
        <p:grpSpPr>
          <a:xfrm>
            <a:off x="6571599" y="3146077"/>
            <a:ext cx="869150" cy="586352"/>
            <a:chOff x="6571599" y="3146077"/>
            <a:chExt cx="869150" cy="586352"/>
          </a:xfrm>
        </p:grpSpPr>
        <p:sp>
          <p:nvSpPr>
            <p:cNvPr id="286" name="Freeform 52"/>
            <p:cNvSpPr>
              <a:spLocks noEditPoints="1"/>
            </p:cNvSpPr>
            <p:nvPr userDrawn="1"/>
          </p:nvSpPr>
          <p:spPr bwMode="auto">
            <a:xfrm>
              <a:off x="6622191" y="3146077"/>
              <a:ext cx="818558" cy="586352"/>
            </a:xfrm>
            <a:custGeom>
              <a:avLst/>
              <a:gdLst>
                <a:gd name="T0" fmla="*/ 191 w 362"/>
                <a:gd name="T1" fmla="*/ 249 h 259"/>
                <a:gd name="T2" fmla="*/ 218 w 362"/>
                <a:gd name="T3" fmla="*/ 259 h 259"/>
                <a:gd name="T4" fmla="*/ 236 w 362"/>
                <a:gd name="T5" fmla="*/ 258 h 259"/>
                <a:gd name="T6" fmla="*/ 162 w 362"/>
                <a:gd name="T7" fmla="*/ 253 h 259"/>
                <a:gd name="T8" fmla="*/ 180 w 362"/>
                <a:gd name="T9" fmla="*/ 257 h 259"/>
                <a:gd name="T10" fmla="*/ 261 w 362"/>
                <a:gd name="T11" fmla="*/ 244 h 259"/>
                <a:gd name="T12" fmla="*/ 152 w 362"/>
                <a:gd name="T13" fmla="*/ 251 h 259"/>
                <a:gd name="T14" fmla="*/ 154 w 362"/>
                <a:gd name="T15" fmla="*/ 243 h 259"/>
                <a:gd name="T16" fmla="*/ 270 w 362"/>
                <a:gd name="T17" fmla="*/ 241 h 259"/>
                <a:gd name="T18" fmla="*/ 273 w 362"/>
                <a:gd name="T19" fmla="*/ 249 h 259"/>
                <a:gd name="T20" fmla="*/ 113 w 362"/>
                <a:gd name="T21" fmla="*/ 227 h 259"/>
                <a:gd name="T22" fmla="*/ 299 w 362"/>
                <a:gd name="T23" fmla="*/ 236 h 259"/>
                <a:gd name="T24" fmla="*/ 313 w 362"/>
                <a:gd name="T25" fmla="*/ 226 h 259"/>
                <a:gd name="T26" fmla="*/ 85 w 362"/>
                <a:gd name="T27" fmla="*/ 221 h 259"/>
                <a:gd name="T28" fmla="*/ 100 w 362"/>
                <a:gd name="T29" fmla="*/ 230 h 259"/>
                <a:gd name="T30" fmla="*/ 326 w 362"/>
                <a:gd name="T31" fmla="*/ 200 h 259"/>
                <a:gd name="T32" fmla="*/ 76 w 362"/>
                <a:gd name="T33" fmla="*/ 215 h 259"/>
                <a:gd name="T34" fmla="*/ 82 w 362"/>
                <a:gd name="T35" fmla="*/ 208 h 259"/>
                <a:gd name="T36" fmla="*/ 332 w 362"/>
                <a:gd name="T37" fmla="*/ 192 h 259"/>
                <a:gd name="T38" fmla="*/ 339 w 362"/>
                <a:gd name="T39" fmla="*/ 197 h 259"/>
                <a:gd name="T40" fmla="*/ 50 w 362"/>
                <a:gd name="T41" fmla="*/ 178 h 259"/>
                <a:gd name="T42" fmla="*/ 37 w 362"/>
                <a:gd name="T43" fmla="*/ 175 h 259"/>
                <a:gd name="T44" fmla="*/ 44 w 362"/>
                <a:gd name="T45" fmla="*/ 170 h 259"/>
                <a:gd name="T46" fmla="*/ 345 w 362"/>
                <a:gd name="T47" fmla="*/ 169 h 259"/>
                <a:gd name="T48" fmla="*/ 353 w 362"/>
                <a:gd name="T49" fmla="*/ 173 h 259"/>
                <a:gd name="T50" fmla="*/ 23 w 362"/>
                <a:gd name="T51" fmla="*/ 132 h 259"/>
                <a:gd name="T52" fmla="*/ 361 w 362"/>
                <a:gd name="T53" fmla="*/ 145 h 259"/>
                <a:gd name="T54" fmla="*/ 353 w 362"/>
                <a:gd name="T55" fmla="*/ 127 h 259"/>
                <a:gd name="T56" fmla="*/ 361 w 362"/>
                <a:gd name="T57" fmla="*/ 145 h 259"/>
                <a:gd name="T58" fmla="*/ 15 w 362"/>
                <a:gd name="T59" fmla="*/ 107 h 259"/>
                <a:gd name="T60" fmla="*/ 352 w 362"/>
                <a:gd name="T61" fmla="*/ 118 h 259"/>
                <a:gd name="T62" fmla="*/ 361 w 362"/>
                <a:gd name="T63" fmla="*/ 116 h 259"/>
                <a:gd name="T64" fmla="*/ 2 w 362"/>
                <a:gd name="T65" fmla="*/ 81 h 259"/>
                <a:gd name="T66" fmla="*/ 4 w 362"/>
                <a:gd name="T67" fmla="*/ 98 h 259"/>
                <a:gd name="T68" fmla="*/ 346 w 362"/>
                <a:gd name="T69" fmla="*/ 73 h 259"/>
                <a:gd name="T70" fmla="*/ 1 w 362"/>
                <a:gd name="T71" fmla="*/ 71 h 259"/>
                <a:gd name="T72" fmla="*/ 10 w 362"/>
                <a:gd name="T73" fmla="*/ 70 h 259"/>
                <a:gd name="T74" fmla="*/ 323 w 362"/>
                <a:gd name="T75" fmla="*/ 55 h 259"/>
                <a:gd name="T76" fmla="*/ 333 w 362"/>
                <a:gd name="T77" fmla="*/ 69 h 259"/>
                <a:gd name="T78" fmla="*/ 309 w 362"/>
                <a:gd name="T79" fmla="*/ 30 h 259"/>
                <a:gd name="T80" fmla="*/ 296 w 362"/>
                <a:gd name="T81" fmla="*/ 31 h 259"/>
                <a:gd name="T82" fmla="*/ 300 w 362"/>
                <a:gd name="T83" fmla="*/ 24 h 259"/>
                <a:gd name="T84" fmla="*/ 257 w 362"/>
                <a:gd name="T85" fmla="*/ 13 h 259"/>
                <a:gd name="T86" fmla="*/ 272 w 362"/>
                <a:gd name="T87" fmla="*/ 18 h 259"/>
                <a:gd name="T88" fmla="*/ 231 w 362"/>
                <a:gd name="T8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2" h="259">
                  <a:moveTo>
                    <a:pt x="207" y="259"/>
                  </a:moveTo>
                  <a:cubicBezTo>
                    <a:pt x="202" y="259"/>
                    <a:pt x="196" y="258"/>
                    <a:pt x="190" y="258"/>
                  </a:cubicBezTo>
                  <a:cubicBezTo>
                    <a:pt x="191" y="249"/>
                    <a:pt x="191" y="249"/>
                    <a:pt x="191" y="249"/>
                  </a:cubicBezTo>
                  <a:cubicBezTo>
                    <a:pt x="196" y="250"/>
                    <a:pt x="202" y="250"/>
                    <a:pt x="208" y="250"/>
                  </a:cubicBezTo>
                  <a:lnTo>
                    <a:pt x="207" y="259"/>
                  </a:lnTo>
                  <a:close/>
                  <a:moveTo>
                    <a:pt x="218" y="259"/>
                  </a:moveTo>
                  <a:cubicBezTo>
                    <a:pt x="218" y="250"/>
                    <a:pt x="218" y="250"/>
                    <a:pt x="218" y="250"/>
                  </a:cubicBezTo>
                  <a:cubicBezTo>
                    <a:pt x="223" y="250"/>
                    <a:pt x="229" y="250"/>
                    <a:pt x="235" y="249"/>
                  </a:cubicBezTo>
                  <a:cubicBezTo>
                    <a:pt x="236" y="258"/>
                    <a:pt x="236" y="258"/>
                    <a:pt x="236" y="258"/>
                  </a:cubicBezTo>
                  <a:cubicBezTo>
                    <a:pt x="230" y="258"/>
                    <a:pt x="224" y="259"/>
                    <a:pt x="218" y="259"/>
                  </a:cubicBezTo>
                  <a:close/>
                  <a:moveTo>
                    <a:pt x="180" y="257"/>
                  </a:moveTo>
                  <a:cubicBezTo>
                    <a:pt x="174" y="256"/>
                    <a:pt x="168" y="255"/>
                    <a:pt x="162" y="253"/>
                  </a:cubicBezTo>
                  <a:cubicBezTo>
                    <a:pt x="164" y="245"/>
                    <a:pt x="164" y="245"/>
                    <a:pt x="164" y="245"/>
                  </a:cubicBezTo>
                  <a:cubicBezTo>
                    <a:pt x="170" y="246"/>
                    <a:pt x="175" y="247"/>
                    <a:pt x="181" y="248"/>
                  </a:cubicBezTo>
                  <a:lnTo>
                    <a:pt x="180" y="257"/>
                  </a:lnTo>
                  <a:close/>
                  <a:moveTo>
                    <a:pt x="246" y="256"/>
                  </a:moveTo>
                  <a:cubicBezTo>
                    <a:pt x="245" y="248"/>
                    <a:pt x="245" y="248"/>
                    <a:pt x="245" y="248"/>
                  </a:cubicBezTo>
                  <a:cubicBezTo>
                    <a:pt x="250" y="247"/>
                    <a:pt x="256" y="246"/>
                    <a:pt x="261" y="244"/>
                  </a:cubicBezTo>
                  <a:cubicBezTo>
                    <a:pt x="263" y="253"/>
                    <a:pt x="263" y="253"/>
                    <a:pt x="263" y="253"/>
                  </a:cubicBezTo>
                  <a:cubicBezTo>
                    <a:pt x="258" y="254"/>
                    <a:pt x="252" y="255"/>
                    <a:pt x="246" y="256"/>
                  </a:cubicBezTo>
                  <a:close/>
                  <a:moveTo>
                    <a:pt x="152" y="251"/>
                  </a:moveTo>
                  <a:cubicBezTo>
                    <a:pt x="146" y="250"/>
                    <a:pt x="141" y="248"/>
                    <a:pt x="135" y="246"/>
                  </a:cubicBezTo>
                  <a:cubicBezTo>
                    <a:pt x="138" y="238"/>
                    <a:pt x="138" y="238"/>
                    <a:pt x="138" y="238"/>
                  </a:cubicBezTo>
                  <a:cubicBezTo>
                    <a:pt x="143" y="240"/>
                    <a:pt x="149" y="241"/>
                    <a:pt x="154" y="243"/>
                  </a:cubicBezTo>
                  <a:lnTo>
                    <a:pt x="152" y="251"/>
                  </a:lnTo>
                  <a:close/>
                  <a:moveTo>
                    <a:pt x="273" y="249"/>
                  </a:moveTo>
                  <a:cubicBezTo>
                    <a:pt x="270" y="241"/>
                    <a:pt x="270" y="241"/>
                    <a:pt x="270" y="241"/>
                  </a:cubicBezTo>
                  <a:cubicBezTo>
                    <a:pt x="276" y="239"/>
                    <a:pt x="281" y="237"/>
                    <a:pt x="286" y="234"/>
                  </a:cubicBezTo>
                  <a:cubicBezTo>
                    <a:pt x="290" y="242"/>
                    <a:pt x="290" y="242"/>
                    <a:pt x="290" y="242"/>
                  </a:cubicBezTo>
                  <a:cubicBezTo>
                    <a:pt x="285" y="245"/>
                    <a:pt x="279" y="247"/>
                    <a:pt x="273" y="249"/>
                  </a:cubicBezTo>
                  <a:close/>
                  <a:moveTo>
                    <a:pt x="125" y="242"/>
                  </a:moveTo>
                  <a:cubicBezTo>
                    <a:pt x="120" y="240"/>
                    <a:pt x="115" y="238"/>
                    <a:pt x="109" y="235"/>
                  </a:cubicBezTo>
                  <a:cubicBezTo>
                    <a:pt x="113" y="227"/>
                    <a:pt x="113" y="227"/>
                    <a:pt x="113" y="227"/>
                  </a:cubicBezTo>
                  <a:cubicBezTo>
                    <a:pt x="118" y="230"/>
                    <a:pt x="123" y="232"/>
                    <a:pt x="129" y="234"/>
                  </a:cubicBezTo>
                  <a:lnTo>
                    <a:pt x="125" y="242"/>
                  </a:lnTo>
                  <a:close/>
                  <a:moveTo>
                    <a:pt x="299" y="236"/>
                  </a:moveTo>
                  <a:cubicBezTo>
                    <a:pt x="294" y="229"/>
                    <a:pt x="294" y="229"/>
                    <a:pt x="294" y="229"/>
                  </a:cubicBezTo>
                  <a:cubicBezTo>
                    <a:pt x="299" y="226"/>
                    <a:pt x="303" y="222"/>
                    <a:pt x="307" y="219"/>
                  </a:cubicBezTo>
                  <a:cubicBezTo>
                    <a:pt x="313" y="226"/>
                    <a:pt x="313" y="226"/>
                    <a:pt x="313" y="226"/>
                  </a:cubicBezTo>
                  <a:cubicBezTo>
                    <a:pt x="308" y="229"/>
                    <a:pt x="304" y="233"/>
                    <a:pt x="299" y="236"/>
                  </a:cubicBezTo>
                  <a:close/>
                  <a:moveTo>
                    <a:pt x="100" y="230"/>
                  </a:moveTo>
                  <a:cubicBezTo>
                    <a:pt x="95" y="228"/>
                    <a:pt x="90" y="225"/>
                    <a:pt x="85" y="221"/>
                  </a:cubicBezTo>
                  <a:cubicBezTo>
                    <a:pt x="90" y="214"/>
                    <a:pt x="90" y="214"/>
                    <a:pt x="90" y="214"/>
                  </a:cubicBezTo>
                  <a:cubicBezTo>
                    <a:pt x="94" y="217"/>
                    <a:pt x="99" y="220"/>
                    <a:pt x="104" y="223"/>
                  </a:cubicBezTo>
                  <a:lnTo>
                    <a:pt x="100" y="230"/>
                  </a:lnTo>
                  <a:close/>
                  <a:moveTo>
                    <a:pt x="321" y="219"/>
                  </a:moveTo>
                  <a:cubicBezTo>
                    <a:pt x="315" y="212"/>
                    <a:pt x="315" y="212"/>
                    <a:pt x="315" y="212"/>
                  </a:cubicBezTo>
                  <a:cubicBezTo>
                    <a:pt x="319" y="208"/>
                    <a:pt x="323" y="204"/>
                    <a:pt x="326" y="200"/>
                  </a:cubicBezTo>
                  <a:cubicBezTo>
                    <a:pt x="333" y="206"/>
                    <a:pt x="333" y="206"/>
                    <a:pt x="333" y="206"/>
                  </a:cubicBezTo>
                  <a:cubicBezTo>
                    <a:pt x="329" y="210"/>
                    <a:pt x="325" y="214"/>
                    <a:pt x="321" y="219"/>
                  </a:cubicBezTo>
                  <a:close/>
                  <a:moveTo>
                    <a:pt x="76" y="215"/>
                  </a:moveTo>
                  <a:cubicBezTo>
                    <a:pt x="72" y="212"/>
                    <a:pt x="67" y="208"/>
                    <a:pt x="63" y="204"/>
                  </a:cubicBezTo>
                  <a:cubicBezTo>
                    <a:pt x="69" y="198"/>
                    <a:pt x="69" y="198"/>
                    <a:pt x="69" y="198"/>
                  </a:cubicBezTo>
                  <a:cubicBezTo>
                    <a:pt x="73" y="201"/>
                    <a:pt x="77" y="205"/>
                    <a:pt x="82" y="208"/>
                  </a:cubicBezTo>
                  <a:lnTo>
                    <a:pt x="76" y="215"/>
                  </a:lnTo>
                  <a:close/>
                  <a:moveTo>
                    <a:pt x="339" y="197"/>
                  </a:moveTo>
                  <a:cubicBezTo>
                    <a:pt x="332" y="192"/>
                    <a:pt x="332" y="192"/>
                    <a:pt x="332" y="192"/>
                  </a:cubicBezTo>
                  <a:cubicBezTo>
                    <a:pt x="336" y="188"/>
                    <a:pt x="339" y="183"/>
                    <a:pt x="341" y="178"/>
                  </a:cubicBezTo>
                  <a:cubicBezTo>
                    <a:pt x="349" y="182"/>
                    <a:pt x="349" y="182"/>
                    <a:pt x="349" y="182"/>
                  </a:cubicBezTo>
                  <a:cubicBezTo>
                    <a:pt x="346" y="187"/>
                    <a:pt x="343" y="192"/>
                    <a:pt x="339" y="197"/>
                  </a:cubicBezTo>
                  <a:close/>
                  <a:moveTo>
                    <a:pt x="55" y="197"/>
                  </a:moveTo>
                  <a:cubicBezTo>
                    <a:pt x="51" y="193"/>
                    <a:pt x="47" y="188"/>
                    <a:pt x="43" y="184"/>
                  </a:cubicBezTo>
                  <a:cubicBezTo>
                    <a:pt x="50" y="178"/>
                    <a:pt x="50" y="178"/>
                    <a:pt x="50" y="178"/>
                  </a:cubicBezTo>
                  <a:cubicBezTo>
                    <a:pt x="54" y="183"/>
                    <a:pt x="57" y="187"/>
                    <a:pt x="61" y="191"/>
                  </a:cubicBezTo>
                  <a:lnTo>
                    <a:pt x="55" y="197"/>
                  </a:lnTo>
                  <a:close/>
                  <a:moveTo>
                    <a:pt x="37" y="175"/>
                  </a:moveTo>
                  <a:cubicBezTo>
                    <a:pt x="33" y="171"/>
                    <a:pt x="30" y="166"/>
                    <a:pt x="27" y="161"/>
                  </a:cubicBezTo>
                  <a:cubicBezTo>
                    <a:pt x="35" y="156"/>
                    <a:pt x="35" y="156"/>
                    <a:pt x="35" y="156"/>
                  </a:cubicBezTo>
                  <a:cubicBezTo>
                    <a:pt x="38" y="161"/>
                    <a:pt x="41" y="166"/>
                    <a:pt x="44" y="170"/>
                  </a:cubicBezTo>
                  <a:lnTo>
                    <a:pt x="37" y="175"/>
                  </a:lnTo>
                  <a:close/>
                  <a:moveTo>
                    <a:pt x="353" y="173"/>
                  </a:moveTo>
                  <a:cubicBezTo>
                    <a:pt x="345" y="169"/>
                    <a:pt x="345" y="169"/>
                    <a:pt x="345" y="169"/>
                  </a:cubicBezTo>
                  <a:cubicBezTo>
                    <a:pt x="347" y="164"/>
                    <a:pt x="349" y="159"/>
                    <a:pt x="350" y="154"/>
                  </a:cubicBezTo>
                  <a:cubicBezTo>
                    <a:pt x="359" y="156"/>
                    <a:pt x="359" y="156"/>
                    <a:pt x="359" y="156"/>
                  </a:cubicBezTo>
                  <a:cubicBezTo>
                    <a:pt x="357" y="161"/>
                    <a:pt x="356" y="167"/>
                    <a:pt x="353" y="173"/>
                  </a:cubicBezTo>
                  <a:close/>
                  <a:moveTo>
                    <a:pt x="22" y="151"/>
                  </a:moveTo>
                  <a:cubicBezTo>
                    <a:pt x="20" y="146"/>
                    <a:pt x="17" y="141"/>
                    <a:pt x="15" y="135"/>
                  </a:cubicBezTo>
                  <a:cubicBezTo>
                    <a:pt x="23" y="132"/>
                    <a:pt x="23" y="132"/>
                    <a:pt x="23" y="132"/>
                  </a:cubicBezTo>
                  <a:cubicBezTo>
                    <a:pt x="25" y="137"/>
                    <a:pt x="27" y="143"/>
                    <a:pt x="30" y="148"/>
                  </a:cubicBezTo>
                  <a:lnTo>
                    <a:pt x="22" y="151"/>
                  </a:lnTo>
                  <a:close/>
                  <a:moveTo>
                    <a:pt x="361" y="145"/>
                  </a:moveTo>
                  <a:cubicBezTo>
                    <a:pt x="352" y="144"/>
                    <a:pt x="352" y="144"/>
                    <a:pt x="352" y="144"/>
                  </a:cubicBezTo>
                  <a:cubicBezTo>
                    <a:pt x="353" y="140"/>
                    <a:pt x="353" y="135"/>
                    <a:pt x="353" y="131"/>
                  </a:cubicBezTo>
                  <a:cubicBezTo>
                    <a:pt x="353" y="130"/>
                    <a:pt x="353" y="129"/>
                    <a:pt x="353" y="127"/>
                  </a:cubicBezTo>
                  <a:cubicBezTo>
                    <a:pt x="362" y="127"/>
                    <a:pt x="362" y="127"/>
                    <a:pt x="362" y="127"/>
                  </a:cubicBezTo>
                  <a:cubicBezTo>
                    <a:pt x="362" y="128"/>
                    <a:pt x="362" y="130"/>
                    <a:pt x="362" y="131"/>
                  </a:cubicBezTo>
                  <a:cubicBezTo>
                    <a:pt x="362" y="136"/>
                    <a:pt x="361" y="140"/>
                    <a:pt x="361" y="145"/>
                  </a:cubicBezTo>
                  <a:close/>
                  <a:moveTo>
                    <a:pt x="11" y="126"/>
                  </a:moveTo>
                  <a:cubicBezTo>
                    <a:pt x="10" y="120"/>
                    <a:pt x="8" y="114"/>
                    <a:pt x="7" y="109"/>
                  </a:cubicBezTo>
                  <a:cubicBezTo>
                    <a:pt x="15" y="107"/>
                    <a:pt x="15" y="107"/>
                    <a:pt x="15" y="107"/>
                  </a:cubicBezTo>
                  <a:cubicBezTo>
                    <a:pt x="16" y="112"/>
                    <a:pt x="18" y="118"/>
                    <a:pt x="20" y="123"/>
                  </a:cubicBezTo>
                  <a:lnTo>
                    <a:pt x="11" y="126"/>
                  </a:lnTo>
                  <a:close/>
                  <a:moveTo>
                    <a:pt x="352" y="118"/>
                  </a:moveTo>
                  <a:cubicBezTo>
                    <a:pt x="351" y="112"/>
                    <a:pt x="350" y="107"/>
                    <a:pt x="349" y="101"/>
                  </a:cubicBezTo>
                  <a:cubicBezTo>
                    <a:pt x="357" y="99"/>
                    <a:pt x="357" y="99"/>
                    <a:pt x="357" y="99"/>
                  </a:cubicBezTo>
                  <a:cubicBezTo>
                    <a:pt x="359" y="105"/>
                    <a:pt x="360" y="111"/>
                    <a:pt x="361" y="116"/>
                  </a:cubicBezTo>
                  <a:lnTo>
                    <a:pt x="352" y="118"/>
                  </a:lnTo>
                  <a:close/>
                  <a:moveTo>
                    <a:pt x="4" y="98"/>
                  </a:moveTo>
                  <a:cubicBezTo>
                    <a:pt x="3" y="93"/>
                    <a:pt x="2" y="87"/>
                    <a:pt x="2" y="81"/>
                  </a:cubicBezTo>
                  <a:cubicBezTo>
                    <a:pt x="10" y="80"/>
                    <a:pt x="10" y="80"/>
                    <a:pt x="10" y="80"/>
                  </a:cubicBezTo>
                  <a:cubicBezTo>
                    <a:pt x="11" y="86"/>
                    <a:pt x="12" y="91"/>
                    <a:pt x="13" y="97"/>
                  </a:cubicBezTo>
                  <a:lnTo>
                    <a:pt x="4" y="98"/>
                  </a:lnTo>
                  <a:close/>
                  <a:moveTo>
                    <a:pt x="345" y="92"/>
                  </a:moveTo>
                  <a:cubicBezTo>
                    <a:pt x="343" y="87"/>
                    <a:pt x="341" y="82"/>
                    <a:pt x="338" y="77"/>
                  </a:cubicBezTo>
                  <a:cubicBezTo>
                    <a:pt x="346" y="73"/>
                    <a:pt x="346" y="73"/>
                    <a:pt x="346" y="73"/>
                  </a:cubicBezTo>
                  <a:cubicBezTo>
                    <a:pt x="349" y="78"/>
                    <a:pt x="351" y="83"/>
                    <a:pt x="353" y="89"/>
                  </a:cubicBezTo>
                  <a:lnTo>
                    <a:pt x="345" y="92"/>
                  </a:lnTo>
                  <a:close/>
                  <a:moveTo>
                    <a:pt x="1" y="71"/>
                  </a:moveTo>
                  <a:cubicBezTo>
                    <a:pt x="1" y="65"/>
                    <a:pt x="0" y="60"/>
                    <a:pt x="0" y="55"/>
                  </a:cubicBezTo>
                  <a:cubicBezTo>
                    <a:pt x="9" y="55"/>
                    <a:pt x="9" y="55"/>
                    <a:pt x="9" y="55"/>
                  </a:cubicBezTo>
                  <a:cubicBezTo>
                    <a:pt x="9" y="60"/>
                    <a:pt x="9" y="65"/>
                    <a:pt x="10" y="70"/>
                  </a:cubicBezTo>
                  <a:lnTo>
                    <a:pt x="1" y="71"/>
                  </a:lnTo>
                  <a:close/>
                  <a:moveTo>
                    <a:pt x="333" y="69"/>
                  </a:moveTo>
                  <a:cubicBezTo>
                    <a:pt x="330" y="64"/>
                    <a:pt x="327" y="60"/>
                    <a:pt x="323" y="55"/>
                  </a:cubicBezTo>
                  <a:cubicBezTo>
                    <a:pt x="329" y="50"/>
                    <a:pt x="329" y="50"/>
                    <a:pt x="329" y="50"/>
                  </a:cubicBezTo>
                  <a:cubicBezTo>
                    <a:pt x="333" y="54"/>
                    <a:pt x="337" y="59"/>
                    <a:pt x="340" y="64"/>
                  </a:cubicBezTo>
                  <a:lnTo>
                    <a:pt x="333" y="69"/>
                  </a:lnTo>
                  <a:close/>
                  <a:moveTo>
                    <a:pt x="316" y="48"/>
                  </a:moveTo>
                  <a:cubicBezTo>
                    <a:pt x="312" y="44"/>
                    <a:pt x="308" y="40"/>
                    <a:pt x="304" y="37"/>
                  </a:cubicBezTo>
                  <a:cubicBezTo>
                    <a:pt x="309" y="30"/>
                    <a:pt x="309" y="30"/>
                    <a:pt x="309" y="30"/>
                  </a:cubicBezTo>
                  <a:cubicBezTo>
                    <a:pt x="314" y="34"/>
                    <a:pt x="318" y="38"/>
                    <a:pt x="322" y="42"/>
                  </a:cubicBezTo>
                  <a:lnTo>
                    <a:pt x="316" y="48"/>
                  </a:lnTo>
                  <a:close/>
                  <a:moveTo>
                    <a:pt x="296" y="31"/>
                  </a:moveTo>
                  <a:cubicBezTo>
                    <a:pt x="291" y="28"/>
                    <a:pt x="286" y="25"/>
                    <a:pt x="281" y="22"/>
                  </a:cubicBezTo>
                  <a:cubicBezTo>
                    <a:pt x="285" y="15"/>
                    <a:pt x="285" y="15"/>
                    <a:pt x="285" y="15"/>
                  </a:cubicBezTo>
                  <a:cubicBezTo>
                    <a:pt x="290" y="17"/>
                    <a:pt x="296" y="21"/>
                    <a:pt x="300" y="24"/>
                  </a:cubicBezTo>
                  <a:lnTo>
                    <a:pt x="296" y="31"/>
                  </a:lnTo>
                  <a:close/>
                  <a:moveTo>
                    <a:pt x="272" y="18"/>
                  </a:moveTo>
                  <a:cubicBezTo>
                    <a:pt x="267" y="16"/>
                    <a:pt x="262" y="14"/>
                    <a:pt x="257" y="13"/>
                  </a:cubicBezTo>
                  <a:cubicBezTo>
                    <a:pt x="259" y="4"/>
                    <a:pt x="259" y="4"/>
                    <a:pt x="259" y="4"/>
                  </a:cubicBezTo>
                  <a:cubicBezTo>
                    <a:pt x="264" y="6"/>
                    <a:pt x="270" y="8"/>
                    <a:pt x="276" y="10"/>
                  </a:cubicBezTo>
                  <a:lnTo>
                    <a:pt x="272" y="18"/>
                  </a:lnTo>
                  <a:close/>
                  <a:moveTo>
                    <a:pt x="247" y="10"/>
                  </a:moveTo>
                  <a:cubicBezTo>
                    <a:pt x="241" y="9"/>
                    <a:pt x="236" y="9"/>
                    <a:pt x="230" y="8"/>
                  </a:cubicBezTo>
                  <a:cubicBezTo>
                    <a:pt x="231" y="0"/>
                    <a:pt x="231" y="0"/>
                    <a:pt x="231" y="0"/>
                  </a:cubicBezTo>
                  <a:cubicBezTo>
                    <a:pt x="237" y="0"/>
                    <a:pt x="243" y="1"/>
                    <a:pt x="248" y="2"/>
                  </a:cubicBezTo>
                  <a:lnTo>
                    <a:pt x="247"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87" name="Freeform 53"/>
            <p:cNvSpPr>
              <a:spLocks noEditPoints="1"/>
            </p:cNvSpPr>
            <p:nvPr userDrawn="1"/>
          </p:nvSpPr>
          <p:spPr bwMode="auto">
            <a:xfrm>
              <a:off x="6571599" y="3151266"/>
              <a:ext cx="115455" cy="101185"/>
            </a:xfrm>
            <a:custGeom>
              <a:avLst/>
              <a:gdLst>
                <a:gd name="T0" fmla="*/ 0 w 89"/>
                <a:gd name="T1" fmla="*/ 78 h 78"/>
                <a:gd name="T2" fmla="*/ 44 w 89"/>
                <a:gd name="T3" fmla="*/ 0 h 78"/>
                <a:gd name="T4" fmla="*/ 89 w 89"/>
                <a:gd name="T5" fmla="*/ 76 h 78"/>
                <a:gd name="T6" fmla="*/ 0 w 89"/>
                <a:gd name="T7" fmla="*/ 78 h 78"/>
                <a:gd name="T8" fmla="*/ 44 w 89"/>
                <a:gd name="T9" fmla="*/ 29 h 78"/>
                <a:gd name="T10" fmla="*/ 27 w 89"/>
                <a:gd name="T11" fmla="*/ 62 h 78"/>
                <a:gd name="T12" fmla="*/ 63 w 89"/>
                <a:gd name="T13" fmla="*/ 62 h 78"/>
                <a:gd name="T14" fmla="*/ 44 w 89"/>
                <a:gd name="T15" fmla="*/ 29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78">
                  <a:moveTo>
                    <a:pt x="0" y="78"/>
                  </a:moveTo>
                  <a:lnTo>
                    <a:pt x="44" y="0"/>
                  </a:lnTo>
                  <a:lnTo>
                    <a:pt x="89" y="76"/>
                  </a:lnTo>
                  <a:lnTo>
                    <a:pt x="0" y="78"/>
                  </a:lnTo>
                  <a:close/>
                  <a:moveTo>
                    <a:pt x="44" y="29"/>
                  </a:moveTo>
                  <a:lnTo>
                    <a:pt x="27" y="62"/>
                  </a:lnTo>
                  <a:lnTo>
                    <a:pt x="63" y="62"/>
                  </a:lnTo>
                  <a:lnTo>
                    <a:pt x="44"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288" name="Circle"/>
          <p:cNvSpPr>
            <a:spLocks/>
          </p:cNvSpPr>
          <p:nvPr/>
        </p:nvSpPr>
        <p:spPr bwMode="auto">
          <a:xfrm>
            <a:off x="6798615" y="2479296"/>
            <a:ext cx="975524" cy="971633"/>
          </a:xfrm>
          <a:custGeom>
            <a:avLst/>
            <a:gdLst>
              <a:gd name="T0" fmla="*/ 216 w 431"/>
              <a:gd name="T1" fmla="*/ 430 h 430"/>
              <a:gd name="T2" fmla="*/ 0 w 431"/>
              <a:gd name="T3" fmla="*/ 215 h 430"/>
              <a:gd name="T4" fmla="*/ 216 w 431"/>
              <a:gd name="T5" fmla="*/ 0 h 430"/>
              <a:gd name="T6" fmla="*/ 375 w 431"/>
              <a:gd name="T7" fmla="*/ 70 h 430"/>
              <a:gd name="T8" fmla="*/ 368 w 431"/>
              <a:gd name="T9" fmla="*/ 76 h 430"/>
              <a:gd name="T10" fmla="*/ 216 w 431"/>
              <a:gd name="T11" fmla="*/ 8 h 430"/>
              <a:gd name="T12" fmla="*/ 9 w 431"/>
              <a:gd name="T13" fmla="*/ 215 h 430"/>
              <a:gd name="T14" fmla="*/ 216 w 431"/>
              <a:gd name="T15" fmla="*/ 421 h 430"/>
              <a:gd name="T16" fmla="*/ 422 w 431"/>
              <a:gd name="T17" fmla="*/ 215 h 430"/>
              <a:gd name="T18" fmla="*/ 404 w 431"/>
              <a:gd name="T19" fmla="*/ 131 h 430"/>
              <a:gd name="T20" fmla="*/ 412 w 431"/>
              <a:gd name="T21" fmla="*/ 127 h 430"/>
              <a:gd name="T22" fmla="*/ 431 w 431"/>
              <a:gd name="T23" fmla="*/ 215 h 430"/>
              <a:gd name="T24" fmla="*/ 216 w 431"/>
              <a:gd name="T25"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1" h="430">
                <a:moveTo>
                  <a:pt x="216" y="430"/>
                </a:moveTo>
                <a:cubicBezTo>
                  <a:pt x="97" y="430"/>
                  <a:pt x="0" y="334"/>
                  <a:pt x="0" y="215"/>
                </a:cubicBezTo>
                <a:cubicBezTo>
                  <a:pt x="0" y="96"/>
                  <a:pt x="97" y="0"/>
                  <a:pt x="216" y="0"/>
                </a:cubicBezTo>
                <a:cubicBezTo>
                  <a:pt x="276" y="0"/>
                  <a:pt x="334" y="25"/>
                  <a:pt x="375" y="70"/>
                </a:cubicBezTo>
                <a:cubicBezTo>
                  <a:pt x="368" y="76"/>
                  <a:pt x="368" y="76"/>
                  <a:pt x="368" y="76"/>
                </a:cubicBezTo>
                <a:cubicBezTo>
                  <a:pt x="329" y="33"/>
                  <a:pt x="274" y="8"/>
                  <a:pt x="216" y="8"/>
                </a:cubicBezTo>
                <a:cubicBezTo>
                  <a:pt x="102" y="8"/>
                  <a:pt x="9" y="101"/>
                  <a:pt x="9" y="215"/>
                </a:cubicBezTo>
                <a:cubicBezTo>
                  <a:pt x="9" y="329"/>
                  <a:pt x="102" y="421"/>
                  <a:pt x="216" y="421"/>
                </a:cubicBezTo>
                <a:cubicBezTo>
                  <a:pt x="329" y="421"/>
                  <a:pt x="422" y="329"/>
                  <a:pt x="422" y="215"/>
                </a:cubicBezTo>
                <a:cubicBezTo>
                  <a:pt x="422" y="186"/>
                  <a:pt x="416" y="157"/>
                  <a:pt x="404" y="131"/>
                </a:cubicBezTo>
                <a:cubicBezTo>
                  <a:pt x="412" y="127"/>
                  <a:pt x="412" y="127"/>
                  <a:pt x="412" y="127"/>
                </a:cubicBezTo>
                <a:cubicBezTo>
                  <a:pt x="424" y="155"/>
                  <a:pt x="431" y="184"/>
                  <a:pt x="431" y="215"/>
                </a:cubicBezTo>
                <a:cubicBezTo>
                  <a:pt x="431" y="334"/>
                  <a:pt x="334" y="430"/>
                  <a:pt x="216" y="4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89" name="Circle round pin"/>
          <p:cNvSpPr>
            <a:spLocks noEditPoints="1"/>
          </p:cNvSpPr>
          <p:nvPr/>
        </p:nvSpPr>
        <p:spPr bwMode="auto">
          <a:xfrm>
            <a:off x="7448532" y="2136825"/>
            <a:ext cx="805586" cy="808180"/>
          </a:xfrm>
          <a:custGeom>
            <a:avLst/>
            <a:gdLst>
              <a:gd name="T0" fmla="*/ 198 w 356"/>
              <a:gd name="T1" fmla="*/ 356 h 357"/>
              <a:gd name="T2" fmla="*/ 170 w 356"/>
              <a:gd name="T3" fmla="*/ 356 h 357"/>
              <a:gd name="T4" fmla="*/ 171 w 356"/>
              <a:gd name="T5" fmla="*/ 348 h 357"/>
              <a:gd name="T6" fmla="*/ 207 w 356"/>
              <a:gd name="T7" fmla="*/ 346 h 357"/>
              <a:gd name="T8" fmla="*/ 143 w 356"/>
              <a:gd name="T9" fmla="*/ 353 h 357"/>
              <a:gd name="T10" fmla="*/ 143 w 356"/>
              <a:gd name="T11" fmla="*/ 353 h 357"/>
              <a:gd name="T12" fmla="*/ 252 w 356"/>
              <a:gd name="T13" fmla="*/ 341 h 357"/>
              <a:gd name="T14" fmla="*/ 103 w 356"/>
              <a:gd name="T15" fmla="*/ 331 h 357"/>
              <a:gd name="T16" fmla="*/ 257 w 356"/>
              <a:gd name="T17" fmla="*/ 328 h 357"/>
              <a:gd name="T18" fmla="*/ 90 w 356"/>
              <a:gd name="T19" fmla="*/ 334 h 357"/>
              <a:gd name="T20" fmla="*/ 90 w 356"/>
              <a:gd name="T21" fmla="*/ 334 h 357"/>
              <a:gd name="T22" fmla="*/ 299 w 356"/>
              <a:gd name="T23" fmla="*/ 310 h 357"/>
              <a:gd name="T24" fmla="*/ 60 w 356"/>
              <a:gd name="T25" fmla="*/ 300 h 357"/>
              <a:gd name="T26" fmla="*/ 300 w 356"/>
              <a:gd name="T27" fmla="*/ 296 h 357"/>
              <a:gd name="T28" fmla="*/ 47 w 356"/>
              <a:gd name="T29" fmla="*/ 299 h 357"/>
              <a:gd name="T30" fmla="*/ 47 w 356"/>
              <a:gd name="T31" fmla="*/ 299 h 357"/>
              <a:gd name="T32" fmla="*/ 333 w 356"/>
              <a:gd name="T33" fmla="*/ 266 h 357"/>
              <a:gd name="T34" fmla="*/ 28 w 356"/>
              <a:gd name="T35" fmla="*/ 258 h 357"/>
              <a:gd name="T36" fmla="*/ 330 w 356"/>
              <a:gd name="T37" fmla="*/ 253 h 357"/>
              <a:gd name="T38" fmla="*/ 16 w 356"/>
              <a:gd name="T39" fmla="*/ 252 h 357"/>
              <a:gd name="T40" fmla="*/ 16 w 356"/>
              <a:gd name="T41" fmla="*/ 252 h 357"/>
              <a:gd name="T42" fmla="*/ 353 w 356"/>
              <a:gd name="T43" fmla="*/ 214 h 357"/>
              <a:gd name="T44" fmla="*/ 11 w 356"/>
              <a:gd name="T45" fmla="*/ 207 h 357"/>
              <a:gd name="T46" fmla="*/ 346 w 356"/>
              <a:gd name="T47" fmla="*/ 202 h 357"/>
              <a:gd name="T48" fmla="*/ 356 w 356"/>
              <a:gd name="T49" fmla="*/ 186 h 357"/>
              <a:gd name="T50" fmla="*/ 1 w 356"/>
              <a:gd name="T51" fmla="*/ 199 h 357"/>
              <a:gd name="T52" fmla="*/ 1 w 356"/>
              <a:gd name="T53" fmla="*/ 199 h 357"/>
              <a:gd name="T54" fmla="*/ 356 w 356"/>
              <a:gd name="T55" fmla="*/ 176 h 357"/>
              <a:gd name="T56" fmla="*/ 2 w 356"/>
              <a:gd name="T57" fmla="*/ 153 h 357"/>
              <a:gd name="T58" fmla="*/ 342 w 356"/>
              <a:gd name="T59" fmla="*/ 133 h 357"/>
              <a:gd name="T60" fmla="*/ 12 w 356"/>
              <a:gd name="T61" fmla="*/ 144 h 357"/>
              <a:gd name="T62" fmla="*/ 12 w 356"/>
              <a:gd name="T63" fmla="*/ 144 h 357"/>
              <a:gd name="T64" fmla="*/ 347 w 356"/>
              <a:gd name="T65" fmla="*/ 121 h 357"/>
              <a:gd name="T66" fmla="*/ 18 w 356"/>
              <a:gd name="T67" fmla="*/ 100 h 357"/>
              <a:gd name="T68" fmla="*/ 320 w 356"/>
              <a:gd name="T69" fmla="*/ 85 h 357"/>
              <a:gd name="T70" fmla="*/ 31 w 356"/>
              <a:gd name="T71" fmla="*/ 95 h 357"/>
              <a:gd name="T72" fmla="*/ 31 w 356"/>
              <a:gd name="T73" fmla="*/ 95 h 357"/>
              <a:gd name="T74" fmla="*/ 321 w 356"/>
              <a:gd name="T75" fmla="*/ 71 h 357"/>
              <a:gd name="T76" fmla="*/ 50 w 356"/>
              <a:gd name="T77" fmla="*/ 54 h 357"/>
              <a:gd name="T78" fmla="*/ 284 w 356"/>
              <a:gd name="T79" fmla="*/ 46 h 357"/>
              <a:gd name="T80" fmla="*/ 64 w 356"/>
              <a:gd name="T81" fmla="*/ 53 h 357"/>
              <a:gd name="T82" fmla="*/ 64 w 356"/>
              <a:gd name="T83" fmla="*/ 53 h 357"/>
              <a:gd name="T84" fmla="*/ 281 w 356"/>
              <a:gd name="T85" fmla="*/ 33 h 357"/>
              <a:gd name="T86" fmla="*/ 95 w 356"/>
              <a:gd name="T87" fmla="*/ 21 h 357"/>
              <a:gd name="T88" fmla="*/ 238 w 356"/>
              <a:gd name="T89" fmla="*/ 19 h 357"/>
              <a:gd name="T90" fmla="*/ 108 w 356"/>
              <a:gd name="T91" fmla="*/ 24 h 357"/>
              <a:gd name="T92" fmla="*/ 108 w 356"/>
              <a:gd name="T93" fmla="*/ 24 h 357"/>
              <a:gd name="T94" fmla="*/ 231 w 356"/>
              <a:gd name="T95" fmla="*/ 8 h 357"/>
              <a:gd name="T96" fmla="*/ 148 w 356"/>
              <a:gd name="T97" fmla="*/ 3 h 357"/>
              <a:gd name="T98" fmla="*/ 186 w 356"/>
              <a:gd name="T99" fmla="*/ 9 h 357"/>
              <a:gd name="T100" fmla="*/ 202 w 356"/>
              <a:gd name="T101" fmla="*/ 10 h 357"/>
              <a:gd name="T102" fmla="*/ 176 w 356"/>
              <a:gd name="T103" fmla="*/ 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6" h="357">
                <a:moveTo>
                  <a:pt x="181" y="357"/>
                </a:moveTo>
                <a:cubicBezTo>
                  <a:pt x="181" y="348"/>
                  <a:pt x="181" y="348"/>
                  <a:pt x="181" y="348"/>
                </a:cubicBezTo>
                <a:cubicBezTo>
                  <a:pt x="186" y="348"/>
                  <a:pt x="192" y="348"/>
                  <a:pt x="197" y="347"/>
                </a:cubicBezTo>
                <a:cubicBezTo>
                  <a:pt x="198" y="356"/>
                  <a:pt x="198" y="356"/>
                  <a:pt x="198" y="356"/>
                </a:cubicBezTo>
                <a:cubicBezTo>
                  <a:pt x="193" y="356"/>
                  <a:pt x="187" y="357"/>
                  <a:pt x="181" y="357"/>
                </a:cubicBezTo>
                <a:close/>
                <a:moveTo>
                  <a:pt x="171" y="356"/>
                </a:moveTo>
                <a:cubicBezTo>
                  <a:pt x="170" y="356"/>
                  <a:pt x="170" y="356"/>
                  <a:pt x="170" y="356"/>
                </a:cubicBezTo>
                <a:cubicBezTo>
                  <a:pt x="170" y="356"/>
                  <a:pt x="170" y="356"/>
                  <a:pt x="170" y="356"/>
                </a:cubicBezTo>
                <a:cubicBezTo>
                  <a:pt x="164" y="356"/>
                  <a:pt x="159" y="356"/>
                  <a:pt x="153" y="355"/>
                </a:cubicBezTo>
                <a:cubicBezTo>
                  <a:pt x="154" y="346"/>
                  <a:pt x="154" y="346"/>
                  <a:pt x="154" y="346"/>
                </a:cubicBezTo>
                <a:cubicBezTo>
                  <a:pt x="160" y="347"/>
                  <a:pt x="165" y="348"/>
                  <a:pt x="171" y="348"/>
                </a:cubicBezTo>
                <a:cubicBezTo>
                  <a:pt x="171" y="348"/>
                  <a:pt x="171" y="348"/>
                  <a:pt x="171" y="348"/>
                </a:cubicBezTo>
                <a:cubicBezTo>
                  <a:pt x="171" y="352"/>
                  <a:pt x="171" y="352"/>
                  <a:pt x="171" y="352"/>
                </a:cubicBezTo>
                <a:lnTo>
                  <a:pt x="171" y="356"/>
                </a:lnTo>
                <a:close/>
                <a:moveTo>
                  <a:pt x="209" y="354"/>
                </a:moveTo>
                <a:cubicBezTo>
                  <a:pt x="207" y="346"/>
                  <a:pt x="207" y="346"/>
                  <a:pt x="207" y="346"/>
                </a:cubicBezTo>
                <a:cubicBezTo>
                  <a:pt x="213" y="345"/>
                  <a:pt x="218" y="343"/>
                  <a:pt x="223" y="342"/>
                </a:cubicBezTo>
                <a:cubicBezTo>
                  <a:pt x="226" y="350"/>
                  <a:pt x="226" y="350"/>
                  <a:pt x="226" y="350"/>
                </a:cubicBezTo>
                <a:cubicBezTo>
                  <a:pt x="220" y="352"/>
                  <a:pt x="214" y="353"/>
                  <a:pt x="209" y="354"/>
                </a:cubicBezTo>
                <a:close/>
                <a:moveTo>
                  <a:pt x="143" y="353"/>
                </a:moveTo>
                <a:cubicBezTo>
                  <a:pt x="137" y="352"/>
                  <a:pt x="131" y="350"/>
                  <a:pt x="126" y="349"/>
                </a:cubicBezTo>
                <a:cubicBezTo>
                  <a:pt x="128" y="341"/>
                  <a:pt x="128" y="341"/>
                  <a:pt x="128" y="341"/>
                </a:cubicBezTo>
                <a:cubicBezTo>
                  <a:pt x="133" y="342"/>
                  <a:pt x="139" y="344"/>
                  <a:pt x="144" y="345"/>
                </a:cubicBezTo>
                <a:lnTo>
                  <a:pt x="143" y="353"/>
                </a:lnTo>
                <a:close/>
                <a:moveTo>
                  <a:pt x="236" y="347"/>
                </a:moveTo>
                <a:cubicBezTo>
                  <a:pt x="233" y="339"/>
                  <a:pt x="233" y="339"/>
                  <a:pt x="233" y="339"/>
                </a:cubicBezTo>
                <a:cubicBezTo>
                  <a:pt x="238" y="337"/>
                  <a:pt x="243" y="335"/>
                  <a:pt x="249" y="333"/>
                </a:cubicBezTo>
                <a:cubicBezTo>
                  <a:pt x="252" y="341"/>
                  <a:pt x="252" y="341"/>
                  <a:pt x="252" y="341"/>
                </a:cubicBezTo>
                <a:cubicBezTo>
                  <a:pt x="247" y="343"/>
                  <a:pt x="241" y="345"/>
                  <a:pt x="236" y="347"/>
                </a:cubicBezTo>
                <a:close/>
                <a:moveTo>
                  <a:pt x="116" y="345"/>
                </a:moveTo>
                <a:cubicBezTo>
                  <a:pt x="110" y="343"/>
                  <a:pt x="105" y="341"/>
                  <a:pt x="100" y="338"/>
                </a:cubicBezTo>
                <a:cubicBezTo>
                  <a:pt x="103" y="331"/>
                  <a:pt x="103" y="331"/>
                  <a:pt x="103" y="331"/>
                </a:cubicBezTo>
                <a:cubicBezTo>
                  <a:pt x="108" y="333"/>
                  <a:pt x="114" y="335"/>
                  <a:pt x="119" y="337"/>
                </a:cubicBezTo>
                <a:lnTo>
                  <a:pt x="116" y="345"/>
                </a:lnTo>
                <a:close/>
                <a:moveTo>
                  <a:pt x="262" y="336"/>
                </a:moveTo>
                <a:cubicBezTo>
                  <a:pt x="257" y="328"/>
                  <a:pt x="257" y="328"/>
                  <a:pt x="257" y="328"/>
                </a:cubicBezTo>
                <a:cubicBezTo>
                  <a:pt x="262" y="326"/>
                  <a:pt x="267" y="323"/>
                  <a:pt x="272" y="320"/>
                </a:cubicBezTo>
                <a:cubicBezTo>
                  <a:pt x="277" y="327"/>
                  <a:pt x="277" y="327"/>
                  <a:pt x="277" y="327"/>
                </a:cubicBezTo>
                <a:cubicBezTo>
                  <a:pt x="272" y="330"/>
                  <a:pt x="267" y="333"/>
                  <a:pt x="262" y="336"/>
                </a:cubicBezTo>
                <a:close/>
                <a:moveTo>
                  <a:pt x="90" y="334"/>
                </a:moveTo>
                <a:cubicBezTo>
                  <a:pt x="85" y="331"/>
                  <a:pt x="80" y="328"/>
                  <a:pt x="76" y="324"/>
                </a:cubicBezTo>
                <a:cubicBezTo>
                  <a:pt x="81" y="317"/>
                  <a:pt x="81" y="317"/>
                  <a:pt x="81" y="317"/>
                </a:cubicBezTo>
                <a:cubicBezTo>
                  <a:pt x="85" y="320"/>
                  <a:pt x="90" y="323"/>
                  <a:pt x="95" y="326"/>
                </a:cubicBezTo>
                <a:lnTo>
                  <a:pt x="90" y="334"/>
                </a:lnTo>
                <a:close/>
                <a:moveTo>
                  <a:pt x="285" y="321"/>
                </a:moveTo>
                <a:cubicBezTo>
                  <a:pt x="280" y="314"/>
                  <a:pt x="280" y="314"/>
                  <a:pt x="280" y="314"/>
                </a:cubicBezTo>
                <a:cubicBezTo>
                  <a:pt x="284" y="311"/>
                  <a:pt x="289" y="307"/>
                  <a:pt x="293" y="303"/>
                </a:cubicBezTo>
                <a:cubicBezTo>
                  <a:pt x="299" y="310"/>
                  <a:pt x="299" y="310"/>
                  <a:pt x="299" y="310"/>
                </a:cubicBezTo>
                <a:cubicBezTo>
                  <a:pt x="294" y="314"/>
                  <a:pt x="290" y="318"/>
                  <a:pt x="285" y="321"/>
                </a:cubicBezTo>
                <a:close/>
                <a:moveTo>
                  <a:pt x="67" y="318"/>
                </a:moveTo>
                <a:cubicBezTo>
                  <a:pt x="63" y="314"/>
                  <a:pt x="58" y="310"/>
                  <a:pt x="54" y="306"/>
                </a:cubicBezTo>
                <a:cubicBezTo>
                  <a:pt x="60" y="300"/>
                  <a:pt x="60" y="300"/>
                  <a:pt x="60" y="300"/>
                </a:cubicBezTo>
                <a:cubicBezTo>
                  <a:pt x="64" y="304"/>
                  <a:pt x="68" y="308"/>
                  <a:pt x="73" y="311"/>
                </a:cubicBezTo>
                <a:lnTo>
                  <a:pt x="67" y="318"/>
                </a:lnTo>
                <a:close/>
                <a:moveTo>
                  <a:pt x="306" y="303"/>
                </a:moveTo>
                <a:cubicBezTo>
                  <a:pt x="300" y="296"/>
                  <a:pt x="300" y="296"/>
                  <a:pt x="300" y="296"/>
                </a:cubicBezTo>
                <a:cubicBezTo>
                  <a:pt x="304" y="293"/>
                  <a:pt x="307" y="288"/>
                  <a:pt x="311" y="284"/>
                </a:cubicBezTo>
                <a:cubicBezTo>
                  <a:pt x="318" y="289"/>
                  <a:pt x="318" y="289"/>
                  <a:pt x="318" y="289"/>
                </a:cubicBezTo>
                <a:cubicBezTo>
                  <a:pt x="314" y="294"/>
                  <a:pt x="310" y="298"/>
                  <a:pt x="306" y="303"/>
                </a:cubicBezTo>
                <a:close/>
                <a:moveTo>
                  <a:pt x="47" y="299"/>
                </a:moveTo>
                <a:cubicBezTo>
                  <a:pt x="43" y="295"/>
                  <a:pt x="39" y="290"/>
                  <a:pt x="36" y="285"/>
                </a:cubicBezTo>
                <a:cubicBezTo>
                  <a:pt x="42" y="280"/>
                  <a:pt x="42" y="280"/>
                  <a:pt x="42" y="280"/>
                </a:cubicBezTo>
                <a:cubicBezTo>
                  <a:pt x="46" y="285"/>
                  <a:pt x="49" y="289"/>
                  <a:pt x="53" y="293"/>
                </a:cubicBezTo>
                <a:lnTo>
                  <a:pt x="47" y="299"/>
                </a:lnTo>
                <a:close/>
                <a:moveTo>
                  <a:pt x="324" y="281"/>
                </a:moveTo>
                <a:cubicBezTo>
                  <a:pt x="317" y="276"/>
                  <a:pt x="317" y="276"/>
                  <a:pt x="317" y="276"/>
                </a:cubicBezTo>
                <a:cubicBezTo>
                  <a:pt x="320" y="271"/>
                  <a:pt x="323" y="267"/>
                  <a:pt x="326" y="262"/>
                </a:cubicBezTo>
                <a:cubicBezTo>
                  <a:pt x="333" y="266"/>
                  <a:pt x="333" y="266"/>
                  <a:pt x="333" y="266"/>
                </a:cubicBezTo>
                <a:cubicBezTo>
                  <a:pt x="330" y="271"/>
                  <a:pt x="327" y="276"/>
                  <a:pt x="324" y="281"/>
                </a:cubicBezTo>
                <a:close/>
                <a:moveTo>
                  <a:pt x="29" y="277"/>
                </a:moveTo>
                <a:cubicBezTo>
                  <a:pt x="26" y="272"/>
                  <a:pt x="23" y="267"/>
                  <a:pt x="21" y="262"/>
                </a:cubicBezTo>
                <a:cubicBezTo>
                  <a:pt x="28" y="258"/>
                  <a:pt x="28" y="258"/>
                  <a:pt x="28" y="258"/>
                </a:cubicBezTo>
                <a:cubicBezTo>
                  <a:pt x="31" y="263"/>
                  <a:pt x="34" y="267"/>
                  <a:pt x="37" y="272"/>
                </a:cubicBezTo>
                <a:lnTo>
                  <a:pt x="29" y="277"/>
                </a:lnTo>
                <a:close/>
                <a:moveTo>
                  <a:pt x="338" y="257"/>
                </a:moveTo>
                <a:cubicBezTo>
                  <a:pt x="330" y="253"/>
                  <a:pt x="330" y="253"/>
                  <a:pt x="330" y="253"/>
                </a:cubicBezTo>
                <a:cubicBezTo>
                  <a:pt x="333" y="248"/>
                  <a:pt x="335" y="243"/>
                  <a:pt x="337" y="238"/>
                </a:cubicBezTo>
                <a:cubicBezTo>
                  <a:pt x="345" y="241"/>
                  <a:pt x="345" y="241"/>
                  <a:pt x="345" y="241"/>
                </a:cubicBezTo>
                <a:cubicBezTo>
                  <a:pt x="343" y="246"/>
                  <a:pt x="341" y="252"/>
                  <a:pt x="338" y="257"/>
                </a:cubicBezTo>
                <a:close/>
                <a:moveTo>
                  <a:pt x="16" y="252"/>
                </a:moveTo>
                <a:cubicBezTo>
                  <a:pt x="14" y="247"/>
                  <a:pt x="11" y="242"/>
                  <a:pt x="9" y="236"/>
                </a:cubicBezTo>
                <a:cubicBezTo>
                  <a:pt x="18" y="233"/>
                  <a:pt x="18" y="233"/>
                  <a:pt x="18" y="233"/>
                </a:cubicBezTo>
                <a:cubicBezTo>
                  <a:pt x="19" y="238"/>
                  <a:pt x="21" y="244"/>
                  <a:pt x="24" y="249"/>
                </a:cubicBezTo>
                <a:lnTo>
                  <a:pt x="16" y="252"/>
                </a:lnTo>
                <a:close/>
                <a:moveTo>
                  <a:pt x="349" y="231"/>
                </a:moveTo>
                <a:cubicBezTo>
                  <a:pt x="340" y="228"/>
                  <a:pt x="340" y="228"/>
                  <a:pt x="340" y="228"/>
                </a:cubicBezTo>
                <a:cubicBezTo>
                  <a:pt x="342" y="223"/>
                  <a:pt x="343" y="218"/>
                  <a:pt x="344" y="212"/>
                </a:cubicBezTo>
                <a:cubicBezTo>
                  <a:pt x="353" y="214"/>
                  <a:pt x="353" y="214"/>
                  <a:pt x="353" y="214"/>
                </a:cubicBezTo>
                <a:cubicBezTo>
                  <a:pt x="352" y="220"/>
                  <a:pt x="350" y="225"/>
                  <a:pt x="349" y="231"/>
                </a:cubicBezTo>
                <a:close/>
                <a:moveTo>
                  <a:pt x="6" y="226"/>
                </a:moveTo>
                <a:cubicBezTo>
                  <a:pt x="5" y="220"/>
                  <a:pt x="4" y="215"/>
                  <a:pt x="3" y="209"/>
                </a:cubicBezTo>
                <a:cubicBezTo>
                  <a:pt x="11" y="207"/>
                  <a:pt x="11" y="207"/>
                  <a:pt x="11" y="207"/>
                </a:cubicBezTo>
                <a:cubicBezTo>
                  <a:pt x="12" y="213"/>
                  <a:pt x="13" y="218"/>
                  <a:pt x="15" y="224"/>
                </a:cubicBezTo>
                <a:lnTo>
                  <a:pt x="6" y="226"/>
                </a:lnTo>
                <a:close/>
                <a:moveTo>
                  <a:pt x="355" y="204"/>
                </a:moveTo>
                <a:cubicBezTo>
                  <a:pt x="346" y="202"/>
                  <a:pt x="346" y="202"/>
                  <a:pt x="346" y="202"/>
                </a:cubicBezTo>
                <a:cubicBezTo>
                  <a:pt x="347" y="197"/>
                  <a:pt x="347" y="191"/>
                  <a:pt x="348" y="186"/>
                </a:cubicBezTo>
                <a:cubicBezTo>
                  <a:pt x="348" y="185"/>
                  <a:pt x="348" y="185"/>
                  <a:pt x="348" y="185"/>
                </a:cubicBezTo>
                <a:cubicBezTo>
                  <a:pt x="352" y="186"/>
                  <a:pt x="352" y="186"/>
                  <a:pt x="352" y="186"/>
                </a:cubicBezTo>
                <a:cubicBezTo>
                  <a:pt x="356" y="186"/>
                  <a:pt x="356" y="186"/>
                  <a:pt x="356" y="186"/>
                </a:cubicBezTo>
                <a:cubicBezTo>
                  <a:pt x="356" y="186"/>
                  <a:pt x="356" y="186"/>
                  <a:pt x="356" y="186"/>
                </a:cubicBezTo>
                <a:cubicBezTo>
                  <a:pt x="356" y="186"/>
                  <a:pt x="356" y="186"/>
                  <a:pt x="356" y="186"/>
                </a:cubicBezTo>
                <a:cubicBezTo>
                  <a:pt x="356" y="192"/>
                  <a:pt x="355" y="198"/>
                  <a:pt x="355" y="204"/>
                </a:cubicBezTo>
                <a:close/>
                <a:moveTo>
                  <a:pt x="1" y="199"/>
                </a:moveTo>
                <a:cubicBezTo>
                  <a:pt x="0" y="193"/>
                  <a:pt x="0" y="187"/>
                  <a:pt x="0" y="181"/>
                </a:cubicBezTo>
                <a:cubicBezTo>
                  <a:pt x="9" y="181"/>
                  <a:pt x="9" y="181"/>
                  <a:pt x="9" y="181"/>
                </a:cubicBezTo>
                <a:cubicBezTo>
                  <a:pt x="9" y="187"/>
                  <a:pt x="9" y="192"/>
                  <a:pt x="10" y="198"/>
                </a:cubicBezTo>
                <a:lnTo>
                  <a:pt x="1" y="199"/>
                </a:lnTo>
                <a:close/>
                <a:moveTo>
                  <a:pt x="348" y="176"/>
                </a:moveTo>
                <a:cubicBezTo>
                  <a:pt x="348" y="170"/>
                  <a:pt x="347" y="165"/>
                  <a:pt x="347" y="159"/>
                </a:cubicBezTo>
                <a:cubicBezTo>
                  <a:pt x="355" y="158"/>
                  <a:pt x="355" y="158"/>
                  <a:pt x="355" y="158"/>
                </a:cubicBezTo>
                <a:cubicBezTo>
                  <a:pt x="356" y="164"/>
                  <a:pt x="356" y="170"/>
                  <a:pt x="356" y="176"/>
                </a:cubicBezTo>
                <a:lnTo>
                  <a:pt x="348" y="176"/>
                </a:lnTo>
                <a:close/>
                <a:moveTo>
                  <a:pt x="9" y="171"/>
                </a:moveTo>
                <a:cubicBezTo>
                  <a:pt x="0" y="170"/>
                  <a:pt x="0" y="170"/>
                  <a:pt x="0" y="170"/>
                </a:cubicBezTo>
                <a:cubicBezTo>
                  <a:pt x="0" y="165"/>
                  <a:pt x="1" y="159"/>
                  <a:pt x="2" y="153"/>
                </a:cubicBezTo>
                <a:cubicBezTo>
                  <a:pt x="10" y="154"/>
                  <a:pt x="10" y="154"/>
                  <a:pt x="10" y="154"/>
                </a:cubicBezTo>
                <a:cubicBezTo>
                  <a:pt x="9" y="160"/>
                  <a:pt x="9" y="165"/>
                  <a:pt x="9" y="171"/>
                </a:cubicBezTo>
                <a:close/>
                <a:moveTo>
                  <a:pt x="345" y="149"/>
                </a:moveTo>
                <a:cubicBezTo>
                  <a:pt x="344" y="144"/>
                  <a:pt x="343" y="138"/>
                  <a:pt x="342" y="133"/>
                </a:cubicBezTo>
                <a:cubicBezTo>
                  <a:pt x="350" y="131"/>
                  <a:pt x="350" y="131"/>
                  <a:pt x="350" y="131"/>
                </a:cubicBezTo>
                <a:cubicBezTo>
                  <a:pt x="352" y="136"/>
                  <a:pt x="353" y="142"/>
                  <a:pt x="354" y="148"/>
                </a:cubicBezTo>
                <a:lnTo>
                  <a:pt x="345" y="149"/>
                </a:lnTo>
                <a:close/>
                <a:moveTo>
                  <a:pt x="12" y="144"/>
                </a:moveTo>
                <a:cubicBezTo>
                  <a:pt x="3" y="143"/>
                  <a:pt x="3" y="143"/>
                  <a:pt x="3" y="143"/>
                </a:cubicBezTo>
                <a:cubicBezTo>
                  <a:pt x="5" y="137"/>
                  <a:pt x="6" y="131"/>
                  <a:pt x="8" y="126"/>
                </a:cubicBezTo>
                <a:cubicBezTo>
                  <a:pt x="16" y="128"/>
                  <a:pt x="16" y="128"/>
                  <a:pt x="16" y="128"/>
                </a:cubicBezTo>
                <a:cubicBezTo>
                  <a:pt x="14" y="134"/>
                  <a:pt x="13" y="139"/>
                  <a:pt x="12" y="144"/>
                </a:cubicBezTo>
                <a:close/>
                <a:moveTo>
                  <a:pt x="339" y="123"/>
                </a:moveTo>
                <a:cubicBezTo>
                  <a:pt x="337" y="118"/>
                  <a:pt x="335" y="113"/>
                  <a:pt x="333" y="108"/>
                </a:cubicBezTo>
                <a:cubicBezTo>
                  <a:pt x="340" y="104"/>
                  <a:pt x="340" y="104"/>
                  <a:pt x="340" y="104"/>
                </a:cubicBezTo>
                <a:cubicBezTo>
                  <a:pt x="343" y="110"/>
                  <a:pt x="345" y="115"/>
                  <a:pt x="347" y="121"/>
                </a:cubicBezTo>
                <a:lnTo>
                  <a:pt x="339" y="123"/>
                </a:lnTo>
                <a:close/>
                <a:moveTo>
                  <a:pt x="19" y="119"/>
                </a:moveTo>
                <a:cubicBezTo>
                  <a:pt x="11" y="116"/>
                  <a:pt x="11" y="116"/>
                  <a:pt x="11" y="116"/>
                </a:cubicBezTo>
                <a:cubicBezTo>
                  <a:pt x="13" y="110"/>
                  <a:pt x="16" y="105"/>
                  <a:pt x="18" y="100"/>
                </a:cubicBezTo>
                <a:cubicBezTo>
                  <a:pt x="26" y="104"/>
                  <a:pt x="26" y="104"/>
                  <a:pt x="26" y="104"/>
                </a:cubicBezTo>
                <a:cubicBezTo>
                  <a:pt x="23" y="109"/>
                  <a:pt x="21" y="114"/>
                  <a:pt x="19" y="119"/>
                </a:cubicBezTo>
                <a:close/>
                <a:moveTo>
                  <a:pt x="328" y="99"/>
                </a:moveTo>
                <a:cubicBezTo>
                  <a:pt x="326" y="94"/>
                  <a:pt x="323" y="89"/>
                  <a:pt x="320" y="85"/>
                </a:cubicBezTo>
                <a:cubicBezTo>
                  <a:pt x="327" y="80"/>
                  <a:pt x="327" y="80"/>
                  <a:pt x="327" y="80"/>
                </a:cubicBezTo>
                <a:cubicBezTo>
                  <a:pt x="330" y="85"/>
                  <a:pt x="333" y="90"/>
                  <a:pt x="336" y="95"/>
                </a:cubicBezTo>
                <a:lnTo>
                  <a:pt x="328" y="99"/>
                </a:lnTo>
                <a:close/>
                <a:moveTo>
                  <a:pt x="31" y="95"/>
                </a:moveTo>
                <a:cubicBezTo>
                  <a:pt x="23" y="90"/>
                  <a:pt x="23" y="90"/>
                  <a:pt x="23" y="90"/>
                </a:cubicBezTo>
                <a:cubicBezTo>
                  <a:pt x="26" y="85"/>
                  <a:pt x="29" y="80"/>
                  <a:pt x="32" y="76"/>
                </a:cubicBezTo>
                <a:cubicBezTo>
                  <a:pt x="39" y="81"/>
                  <a:pt x="39" y="81"/>
                  <a:pt x="39" y="81"/>
                </a:cubicBezTo>
                <a:cubicBezTo>
                  <a:pt x="36" y="85"/>
                  <a:pt x="33" y="90"/>
                  <a:pt x="31" y="95"/>
                </a:cubicBezTo>
                <a:close/>
                <a:moveTo>
                  <a:pt x="314" y="77"/>
                </a:moveTo>
                <a:cubicBezTo>
                  <a:pt x="311" y="72"/>
                  <a:pt x="307" y="68"/>
                  <a:pt x="303" y="64"/>
                </a:cubicBezTo>
                <a:cubicBezTo>
                  <a:pt x="310" y="58"/>
                  <a:pt x="310" y="58"/>
                  <a:pt x="310" y="58"/>
                </a:cubicBezTo>
                <a:cubicBezTo>
                  <a:pt x="314" y="62"/>
                  <a:pt x="317" y="67"/>
                  <a:pt x="321" y="71"/>
                </a:cubicBezTo>
                <a:lnTo>
                  <a:pt x="314" y="77"/>
                </a:lnTo>
                <a:close/>
                <a:moveTo>
                  <a:pt x="45" y="73"/>
                </a:moveTo>
                <a:cubicBezTo>
                  <a:pt x="39" y="67"/>
                  <a:pt x="39" y="67"/>
                  <a:pt x="39" y="67"/>
                </a:cubicBezTo>
                <a:cubicBezTo>
                  <a:pt x="42" y="63"/>
                  <a:pt x="46" y="58"/>
                  <a:pt x="50" y="54"/>
                </a:cubicBezTo>
                <a:cubicBezTo>
                  <a:pt x="56" y="60"/>
                  <a:pt x="56" y="60"/>
                  <a:pt x="56" y="60"/>
                </a:cubicBezTo>
                <a:cubicBezTo>
                  <a:pt x="53" y="64"/>
                  <a:pt x="49" y="68"/>
                  <a:pt x="45" y="73"/>
                </a:cubicBezTo>
                <a:close/>
                <a:moveTo>
                  <a:pt x="296" y="57"/>
                </a:moveTo>
                <a:cubicBezTo>
                  <a:pt x="292" y="53"/>
                  <a:pt x="288" y="49"/>
                  <a:pt x="284" y="46"/>
                </a:cubicBezTo>
                <a:cubicBezTo>
                  <a:pt x="289" y="39"/>
                  <a:pt x="289" y="39"/>
                  <a:pt x="289" y="39"/>
                </a:cubicBezTo>
                <a:cubicBezTo>
                  <a:pt x="294" y="42"/>
                  <a:pt x="298" y="46"/>
                  <a:pt x="302" y="50"/>
                </a:cubicBezTo>
                <a:lnTo>
                  <a:pt x="296" y="57"/>
                </a:lnTo>
                <a:close/>
                <a:moveTo>
                  <a:pt x="64" y="53"/>
                </a:moveTo>
                <a:cubicBezTo>
                  <a:pt x="58" y="47"/>
                  <a:pt x="58" y="47"/>
                  <a:pt x="58" y="47"/>
                </a:cubicBezTo>
                <a:cubicBezTo>
                  <a:pt x="62" y="43"/>
                  <a:pt x="67" y="39"/>
                  <a:pt x="71" y="36"/>
                </a:cubicBezTo>
                <a:cubicBezTo>
                  <a:pt x="76" y="43"/>
                  <a:pt x="76" y="43"/>
                  <a:pt x="76" y="43"/>
                </a:cubicBezTo>
                <a:cubicBezTo>
                  <a:pt x="72" y="46"/>
                  <a:pt x="68" y="50"/>
                  <a:pt x="64" y="53"/>
                </a:cubicBezTo>
                <a:close/>
                <a:moveTo>
                  <a:pt x="276" y="40"/>
                </a:moveTo>
                <a:cubicBezTo>
                  <a:pt x="271" y="36"/>
                  <a:pt x="267" y="33"/>
                  <a:pt x="262" y="31"/>
                </a:cubicBezTo>
                <a:cubicBezTo>
                  <a:pt x="266" y="23"/>
                  <a:pt x="266" y="23"/>
                  <a:pt x="266" y="23"/>
                </a:cubicBezTo>
                <a:cubicBezTo>
                  <a:pt x="271" y="26"/>
                  <a:pt x="276" y="29"/>
                  <a:pt x="281" y="33"/>
                </a:cubicBezTo>
                <a:lnTo>
                  <a:pt x="276" y="40"/>
                </a:lnTo>
                <a:close/>
                <a:moveTo>
                  <a:pt x="85" y="37"/>
                </a:moveTo>
                <a:cubicBezTo>
                  <a:pt x="80" y="30"/>
                  <a:pt x="80" y="30"/>
                  <a:pt x="80" y="30"/>
                </a:cubicBezTo>
                <a:cubicBezTo>
                  <a:pt x="85" y="26"/>
                  <a:pt x="90" y="23"/>
                  <a:pt x="95" y="21"/>
                </a:cubicBezTo>
                <a:cubicBezTo>
                  <a:pt x="99" y="28"/>
                  <a:pt x="99" y="28"/>
                  <a:pt x="99" y="28"/>
                </a:cubicBezTo>
                <a:cubicBezTo>
                  <a:pt x="94" y="31"/>
                  <a:pt x="89" y="34"/>
                  <a:pt x="85" y="37"/>
                </a:cubicBezTo>
                <a:close/>
                <a:moveTo>
                  <a:pt x="253" y="26"/>
                </a:moveTo>
                <a:cubicBezTo>
                  <a:pt x="248" y="24"/>
                  <a:pt x="243" y="21"/>
                  <a:pt x="238" y="19"/>
                </a:cubicBezTo>
                <a:cubicBezTo>
                  <a:pt x="241" y="11"/>
                  <a:pt x="241" y="11"/>
                  <a:pt x="241" y="11"/>
                </a:cubicBezTo>
                <a:cubicBezTo>
                  <a:pt x="246" y="13"/>
                  <a:pt x="252" y="16"/>
                  <a:pt x="257" y="18"/>
                </a:cubicBezTo>
                <a:lnTo>
                  <a:pt x="253" y="26"/>
                </a:lnTo>
                <a:close/>
                <a:moveTo>
                  <a:pt x="108" y="24"/>
                </a:moveTo>
                <a:cubicBezTo>
                  <a:pt x="104" y="16"/>
                  <a:pt x="104" y="16"/>
                  <a:pt x="104" y="16"/>
                </a:cubicBezTo>
                <a:cubicBezTo>
                  <a:pt x="110" y="14"/>
                  <a:pt x="115" y="11"/>
                  <a:pt x="121" y="10"/>
                </a:cubicBezTo>
                <a:cubicBezTo>
                  <a:pt x="123" y="18"/>
                  <a:pt x="123" y="18"/>
                  <a:pt x="123" y="18"/>
                </a:cubicBezTo>
                <a:cubicBezTo>
                  <a:pt x="118" y="20"/>
                  <a:pt x="113" y="22"/>
                  <a:pt x="108" y="24"/>
                </a:cubicBezTo>
                <a:close/>
                <a:moveTo>
                  <a:pt x="228" y="16"/>
                </a:moveTo>
                <a:cubicBezTo>
                  <a:pt x="223" y="15"/>
                  <a:pt x="217" y="13"/>
                  <a:pt x="212" y="12"/>
                </a:cubicBezTo>
                <a:cubicBezTo>
                  <a:pt x="214" y="4"/>
                  <a:pt x="214" y="4"/>
                  <a:pt x="214" y="4"/>
                </a:cubicBezTo>
                <a:cubicBezTo>
                  <a:pt x="219" y="5"/>
                  <a:pt x="225" y="6"/>
                  <a:pt x="231" y="8"/>
                </a:cubicBezTo>
                <a:lnTo>
                  <a:pt x="228" y="16"/>
                </a:lnTo>
                <a:close/>
                <a:moveTo>
                  <a:pt x="133" y="15"/>
                </a:moveTo>
                <a:cubicBezTo>
                  <a:pt x="131" y="7"/>
                  <a:pt x="131" y="7"/>
                  <a:pt x="131" y="7"/>
                </a:cubicBezTo>
                <a:cubicBezTo>
                  <a:pt x="136" y="5"/>
                  <a:pt x="142" y="4"/>
                  <a:pt x="148" y="3"/>
                </a:cubicBezTo>
                <a:cubicBezTo>
                  <a:pt x="149" y="11"/>
                  <a:pt x="149" y="11"/>
                  <a:pt x="149" y="11"/>
                </a:cubicBezTo>
                <a:cubicBezTo>
                  <a:pt x="144" y="12"/>
                  <a:pt x="138" y="13"/>
                  <a:pt x="133" y="15"/>
                </a:cubicBezTo>
                <a:close/>
                <a:moveTo>
                  <a:pt x="202" y="10"/>
                </a:moveTo>
                <a:cubicBezTo>
                  <a:pt x="197" y="10"/>
                  <a:pt x="191" y="9"/>
                  <a:pt x="186" y="9"/>
                </a:cubicBezTo>
                <a:cubicBezTo>
                  <a:pt x="186" y="0"/>
                  <a:pt x="186" y="0"/>
                  <a:pt x="186" y="0"/>
                </a:cubicBezTo>
                <a:cubicBezTo>
                  <a:pt x="186" y="0"/>
                  <a:pt x="186" y="0"/>
                  <a:pt x="186" y="0"/>
                </a:cubicBezTo>
                <a:cubicBezTo>
                  <a:pt x="192" y="1"/>
                  <a:pt x="198" y="1"/>
                  <a:pt x="203" y="2"/>
                </a:cubicBezTo>
                <a:lnTo>
                  <a:pt x="202" y="10"/>
                </a:lnTo>
                <a:close/>
                <a:moveTo>
                  <a:pt x="159" y="10"/>
                </a:moveTo>
                <a:cubicBezTo>
                  <a:pt x="158" y="1"/>
                  <a:pt x="158" y="1"/>
                  <a:pt x="158" y="1"/>
                </a:cubicBezTo>
                <a:cubicBezTo>
                  <a:pt x="164" y="1"/>
                  <a:pt x="170" y="0"/>
                  <a:pt x="175" y="0"/>
                </a:cubicBezTo>
                <a:cubicBezTo>
                  <a:pt x="176" y="9"/>
                  <a:pt x="176" y="9"/>
                  <a:pt x="176" y="9"/>
                </a:cubicBezTo>
                <a:cubicBezTo>
                  <a:pt x="170" y="9"/>
                  <a:pt x="164" y="9"/>
                  <a:pt x="15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90" name="Half ring 2"/>
          <p:cNvSpPr>
            <a:spLocks noEditPoints="1"/>
          </p:cNvSpPr>
          <p:nvPr/>
        </p:nvSpPr>
        <p:spPr bwMode="auto">
          <a:xfrm>
            <a:off x="7355131" y="2046018"/>
            <a:ext cx="455331" cy="494249"/>
          </a:xfrm>
          <a:custGeom>
            <a:avLst/>
            <a:gdLst>
              <a:gd name="T0" fmla="*/ 8 w 201"/>
              <a:gd name="T1" fmla="*/ 218 h 218"/>
              <a:gd name="T2" fmla="*/ 0 w 201"/>
              <a:gd name="T3" fmla="*/ 218 h 218"/>
              <a:gd name="T4" fmla="*/ 0 w 201"/>
              <a:gd name="T5" fmla="*/ 201 h 218"/>
              <a:gd name="T6" fmla="*/ 9 w 201"/>
              <a:gd name="T7" fmla="*/ 202 h 218"/>
              <a:gd name="T8" fmla="*/ 8 w 201"/>
              <a:gd name="T9" fmla="*/ 218 h 218"/>
              <a:gd name="T10" fmla="*/ 10 w 201"/>
              <a:gd name="T11" fmla="*/ 191 h 218"/>
              <a:gd name="T12" fmla="*/ 1 w 201"/>
              <a:gd name="T13" fmla="*/ 190 h 218"/>
              <a:gd name="T14" fmla="*/ 4 w 201"/>
              <a:gd name="T15" fmla="*/ 173 h 218"/>
              <a:gd name="T16" fmla="*/ 13 w 201"/>
              <a:gd name="T17" fmla="*/ 175 h 218"/>
              <a:gd name="T18" fmla="*/ 10 w 201"/>
              <a:gd name="T19" fmla="*/ 191 h 218"/>
              <a:gd name="T20" fmla="*/ 15 w 201"/>
              <a:gd name="T21" fmla="*/ 165 h 218"/>
              <a:gd name="T22" fmla="*/ 7 w 201"/>
              <a:gd name="T23" fmla="*/ 163 h 218"/>
              <a:gd name="T24" fmla="*/ 12 w 201"/>
              <a:gd name="T25" fmla="*/ 146 h 218"/>
              <a:gd name="T26" fmla="*/ 20 w 201"/>
              <a:gd name="T27" fmla="*/ 149 h 218"/>
              <a:gd name="T28" fmla="*/ 15 w 201"/>
              <a:gd name="T29" fmla="*/ 165 h 218"/>
              <a:gd name="T30" fmla="*/ 24 w 201"/>
              <a:gd name="T31" fmla="*/ 139 h 218"/>
              <a:gd name="T32" fmla="*/ 16 w 201"/>
              <a:gd name="T33" fmla="*/ 136 h 218"/>
              <a:gd name="T34" fmla="*/ 23 w 201"/>
              <a:gd name="T35" fmla="*/ 120 h 218"/>
              <a:gd name="T36" fmla="*/ 31 w 201"/>
              <a:gd name="T37" fmla="*/ 124 h 218"/>
              <a:gd name="T38" fmla="*/ 24 w 201"/>
              <a:gd name="T39" fmla="*/ 139 h 218"/>
              <a:gd name="T40" fmla="*/ 35 w 201"/>
              <a:gd name="T41" fmla="*/ 115 h 218"/>
              <a:gd name="T42" fmla="*/ 28 w 201"/>
              <a:gd name="T43" fmla="*/ 111 h 218"/>
              <a:gd name="T44" fmla="*/ 37 w 201"/>
              <a:gd name="T45" fmla="*/ 96 h 218"/>
              <a:gd name="T46" fmla="*/ 44 w 201"/>
              <a:gd name="T47" fmla="*/ 101 h 218"/>
              <a:gd name="T48" fmla="*/ 35 w 201"/>
              <a:gd name="T49" fmla="*/ 115 h 218"/>
              <a:gd name="T50" fmla="*/ 50 w 201"/>
              <a:gd name="T51" fmla="*/ 93 h 218"/>
              <a:gd name="T52" fmla="*/ 43 w 201"/>
              <a:gd name="T53" fmla="*/ 87 h 218"/>
              <a:gd name="T54" fmla="*/ 54 w 201"/>
              <a:gd name="T55" fmla="*/ 74 h 218"/>
              <a:gd name="T56" fmla="*/ 61 w 201"/>
              <a:gd name="T57" fmla="*/ 79 h 218"/>
              <a:gd name="T58" fmla="*/ 50 w 201"/>
              <a:gd name="T59" fmla="*/ 93 h 218"/>
              <a:gd name="T60" fmla="*/ 67 w 201"/>
              <a:gd name="T61" fmla="*/ 72 h 218"/>
              <a:gd name="T62" fmla="*/ 61 w 201"/>
              <a:gd name="T63" fmla="*/ 66 h 218"/>
              <a:gd name="T64" fmla="*/ 74 w 201"/>
              <a:gd name="T65" fmla="*/ 54 h 218"/>
              <a:gd name="T66" fmla="*/ 80 w 201"/>
              <a:gd name="T67" fmla="*/ 60 h 218"/>
              <a:gd name="T68" fmla="*/ 67 w 201"/>
              <a:gd name="T69" fmla="*/ 72 h 218"/>
              <a:gd name="T70" fmla="*/ 87 w 201"/>
              <a:gd name="T71" fmla="*/ 54 h 218"/>
              <a:gd name="T72" fmla="*/ 82 w 201"/>
              <a:gd name="T73" fmla="*/ 47 h 218"/>
              <a:gd name="T74" fmla="*/ 96 w 201"/>
              <a:gd name="T75" fmla="*/ 37 h 218"/>
              <a:gd name="T76" fmla="*/ 101 w 201"/>
              <a:gd name="T77" fmla="*/ 44 h 218"/>
              <a:gd name="T78" fmla="*/ 87 w 201"/>
              <a:gd name="T79" fmla="*/ 54 h 218"/>
              <a:gd name="T80" fmla="*/ 109 w 201"/>
              <a:gd name="T81" fmla="*/ 38 h 218"/>
              <a:gd name="T82" fmla="*/ 105 w 201"/>
              <a:gd name="T83" fmla="*/ 31 h 218"/>
              <a:gd name="T84" fmla="*/ 120 w 201"/>
              <a:gd name="T85" fmla="*/ 22 h 218"/>
              <a:gd name="T86" fmla="*/ 124 w 201"/>
              <a:gd name="T87" fmla="*/ 30 h 218"/>
              <a:gd name="T88" fmla="*/ 109 w 201"/>
              <a:gd name="T89" fmla="*/ 38 h 218"/>
              <a:gd name="T90" fmla="*/ 133 w 201"/>
              <a:gd name="T91" fmla="*/ 26 h 218"/>
              <a:gd name="T92" fmla="*/ 130 w 201"/>
              <a:gd name="T93" fmla="*/ 18 h 218"/>
              <a:gd name="T94" fmla="*/ 146 w 201"/>
              <a:gd name="T95" fmla="*/ 11 h 218"/>
              <a:gd name="T96" fmla="*/ 149 w 201"/>
              <a:gd name="T97" fmla="*/ 20 h 218"/>
              <a:gd name="T98" fmla="*/ 133 w 201"/>
              <a:gd name="T99" fmla="*/ 26 h 218"/>
              <a:gd name="T100" fmla="*/ 158 w 201"/>
              <a:gd name="T101" fmla="*/ 16 h 218"/>
              <a:gd name="T102" fmla="*/ 156 w 201"/>
              <a:gd name="T103" fmla="*/ 8 h 218"/>
              <a:gd name="T104" fmla="*/ 173 w 201"/>
              <a:gd name="T105" fmla="*/ 4 h 218"/>
              <a:gd name="T106" fmla="*/ 175 w 201"/>
              <a:gd name="T107" fmla="*/ 12 h 218"/>
              <a:gd name="T108" fmla="*/ 158 w 201"/>
              <a:gd name="T109" fmla="*/ 16 h 218"/>
              <a:gd name="T110" fmla="*/ 185 w 201"/>
              <a:gd name="T111" fmla="*/ 10 h 218"/>
              <a:gd name="T112" fmla="*/ 183 w 201"/>
              <a:gd name="T113" fmla="*/ 2 h 218"/>
              <a:gd name="T114" fmla="*/ 201 w 201"/>
              <a:gd name="T115" fmla="*/ 0 h 218"/>
              <a:gd name="T116" fmla="*/ 201 w 201"/>
              <a:gd name="T117" fmla="*/ 8 h 218"/>
              <a:gd name="T118" fmla="*/ 185 w 201"/>
              <a:gd name="T119" fmla="*/ 1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1" h="218">
                <a:moveTo>
                  <a:pt x="8" y="218"/>
                </a:moveTo>
                <a:cubicBezTo>
                  <a:pt x="0" y="218"/>
                  <a:pt x="0" y="218"/>
                  <a:pt x="0" y="218"/>
                </a:cubicBezTo>
                <a:cubicBezTo>
                  <a:pt x="0" y="213"/>
                  <a:pt x="0" y="207"/>
                  <a:pt x="0" y="201"/>
                </a:cubicBezTo>
                <a:cubicBezTo>
                  <a:pt x="9" y="202"/>
                  <a:pt x="9" y="202"/>
                  <a:pt x="9" y="202"/>
                </a:cubicBezTo>
                <a:cubicBezTo>
                  <a:pt x="9" y="207"/>
                  <a:pt x="8" y="213"/>
                  <a:pt x="8" y="218"/>
                </a:cubicBezTo>
                <a:close/>
                <a:moveTo>
                  <a:pt x="10" y="191"/>
                </a:moveTo>
                <a:cubicBezTo>
                  <a:pt x="1" y="190"/>
                  <a:pt x="1" y="190"/>
                  <a:pt x="1" y="190"/>
                </a:cubicBezTo>
                <a:cubicBezTo>
                  <a:pt x="2" y="185"/>
                  <a:pt x="3" y="179"/>
                  <a:pt x="4" y="173"/>
                </a:cubicBezTo>
                <a:cubicBezTo>
                  <a:pt x="13" y="175"/>
                  <a:pt x="13" y="175"/>
                  <a:pt x="13" y="175"/>
                </a:cubicBezTo>
                <a:cubicBezTo>
                  <a:pt x="12" y="180"/>
                  <a:pt x="11" y="186"/>
                  <a:pt x="10" y="191"/>
                </a:cubicBezTo>
                <a:close/>
                <a:moveTo>
                  <a:pt x="15" y="165"/>
                </a:moveTo>
                <a:cubicBezTo>
                  <a:pt x="7" y="163"/>
                  <a:pt x="7" y="163"/>
                  <a:pt x="7" y="163"/>
                </a:cubicBezTo>
                <a:cubicBezTo>
                  <a:pt x="8" y="157"/>
                  <a:pt x="10" y="152"/>
                  <a:pt x="12" y="146"/>
                </a:cubicBezTo>
                <a:cubicBezTo>
                  <a:pt x="20" y="149"/>
                  <a:pt x="20" y="149"/>
                  <a:pt x="20" y="149"/>
                </a:cubicBezTo>
                <a:cubicBezTo>
                  <a:pt x="18" y="154"/>
                  <a:pt x="17" y="160"/>
                  <a:pt x="15" y="165"/>
                </a:cubicBezTo>
                <a:close/>
                <a:moveTo>
                  <a:pt x="24" y="139"/>
                </a:moveTo>
                <a:cubicBezTo>
                  <a:pt x="16" y="136"/>
                  <a:pt x="16" y="136"/>
                  <a:pt x="16" y="136"/>
                </a:cubicBezTo>
                <a:cubicBezTo>
                  <a:pt x="18" y="131"/>
                  <a:pt x="20" y="125"/>
                  <a:pt x="23" y="120"/>
                </a:cubicBezTo>
                <a:cubicBezTo>
                  <a:pt x="31" y="124"/>
                  <a:pt x="31" y="124"/>
                  <a:pt x="31" y="124"/>
                </a:cubicBezTo>
                <a:cubicBezTo>
                  <a:pt x="28" y="129"/>
                  <a:pt x="26" y="134"/>
                  <a:pt x="24" y="139"/>
                </a:cubicBezTo>
                <a:close/>
                <a:moveTo>
                  <a:pt x="35" y="115"/>
                </a:moveTo>
                <a:cubicBezTo>
                  <a:pt x="28" y="111"/>
                  <a:pt x="28" y="111"/>
                  <a:pt x="28" y="111"/>
                </a:cubicBezTo>
                <a:cubicBezTo>
                  <a:pt x="31" y="106"/>
                  <a:pt x="34" y="101"/>
                  <a:pt x="37" y="96"/>
                </a:cubicBezTo>
                <a:cubicBezTo>
                  <a:pt x="44" y="101"/>
                  <a:pt x="44" y="101"/>
                  <a:pt x="44" y="101"/>
                </a:cubicBezTo>
                <a:cubicBezTo>
                  <a:pt x="41" y="105"/>
                  <a:pt x="38" y="110"/>
                  <a:pt x="35" y="115"/>
                </a:cubicBezTo>
                <a:close/>
                <a:moveTo>
                  <a:pt x="50" y="93"/>
                </a:moveTo>
                <a:cubicBezTo>
                  <a:pt x="43" y="87"/>
                  <a:pt x="43" y="87"/>
                  <a:pt x="43" y="87"/>
                </a:cubicBezTo>
                <a:cubicBezTo>
                  <a:pt x="47" y="83"/>
                  <a:pt x="50" y="78"/>
                  <a:pt x="54" y="74"/>
                </a:cubicBezTo>
                <a:cubicBezTo>
                  <a:pt x="61" y="79"/>
                  <a:pt x="61" y="79"/>
                  <a:pt x="61" y="79"/>
                </a:cubicBezTo>
                <a:cubicBezTo>
                  <a:pt x="57" y="84"/>
                  <a:pt x="53" y="88"/>
                  <a:pt x="50" y="93"/>
                </a:cubicBezTo>
                <a:close/>
                <a:moveTo>
                  <a:pt x="67" y="72"/>
                </a:moveTo>
                <a:cubicBezTo>
                  <a:pt x="61" y="66"/>
                  <a:pt x="61" y="66"/>
                  <a:pt x="61" y="66"/>
                </a:cubicBezTo>
                <a:cubicBezTo>
                  <a:pt x="65" y="62"/>
                  <a:pt x="70" y="58"/>
                  <a:pt x="74" y="54"/>
                </a:cubicBezTo>
                <a:cubicBezTo>
                  <a:pt x="80" y="60"/>
                  <a:pt x="80" y="60"/>
                  <a:pt x="80" y="60"/>
                </a:cubicBezTo>
                <a:cubicBezTo>
                  <a:pt x="75" y="64"/>
                  <a:pt x="71" y="68"/>
                  <a:pt x="67" y="72"/>
                </a:cubicBezTo>
                <a:close/>
                <a:moveTo>
                  <a:pt x="87" y="54"/>
                </a:moveTo>
                <a:cubicBezTo>
                  <a:pt x="82" y="47"/>
                  <a:pt x="82" y="47"/>
                  <a:pt x="82" y="47"/>
                </a:cubicBezTo>
                <a:cubicBezTo>
                  <a:pt x="86" y="43"/>
                  <a:pt x="91" y="40"/>
                  <a:pt x="96" y="37"/>
                </a:cubicBezTo>
                <a:cubicBezTo>
                  <a:pt x="101" y="44"/>
                  <a:pt x="101" y="44"/>
                  <a:pt x="101" y="44"/>
                </a:cubicBezTo>
                <a:cubicBezTo>
                  <a:pt x="96" y="47"/>
                  <a:pt x="92" y="50"/>
                  <a:pt x="87" y="54"/>
                </a:cubicBezTo>
                <a:close/>
                <a:moveTo>
                  <a:pt x="109" y="38"/>
                </a:moveTo>
                <a:cubicBezTo>
                  <a:pt x="105" y="31"/>
                  <a:pt x="105" y="31"/>
                  <a:pt x="105" y="31"/>
                </a:cubicBezTo>
                <a:cubicBezTo>
                  <a:pt x="110" y="28"/>
                  <a:pt x="115" y="25"/>
                  <a:pt x="120" y="22"/>
                </a:cubicBezTo>
                <a:cubicBezTo>
                  <a:pt x="124" y="30"/>
                  <a:pt x="124" y="30"/>
                  <a:pt x="124" y="30"/>
                </a:cubicBezTo>
                <a:cubicBezTo>
                  <a:pt x="119" y="33"/>
                  <a:pt x="114" y="35"/>
                  <a:pt x="109" y="38"/>
                </a:cubicBezTo>
                <a:close/>
                <a:moveTo>
                  <a:pt x="133" y="26"/>
                </a:moveTo>
                <a:cubicBezTo>
                  <a:pt x="130" y="18"/>
                  <a:pt x="130" y="18"/>
                  <a:pt x="130" y="18"/>
                </a:cubicBezTo>
                <a:cubicBezTo>
                  <a:pt x="135" y="16"/>
                  <a:pt x="140" y="13"/>
                  <a:pt x="146" y="11"/>
                </a:cubicBezTo>
                <a:cubicBezTo>
                  <a:pt x="149" y="20"/>
                  <a:pt x="149" y="20"/>
                  <a:pt x="149" y="20"/>
                </a:cubicBezTo>
                <a:cubicBezTo>
                  <a:pt x="144" y="21"/>
                  <a:pt x="138" y="24"/>
                  <a:pt x="133" y="26"/>
                </a:cubicBezTo>
                <a:close/>
                <a:moveTo>
                  <a:pt x="158" y="16"/>
                </a:moveTo>
                <a:cubicBezTo>
                  <a:pt x="156" y="8"/>
                  <a:pt x="156" y="8"/>
                  <a:pt x="156" y="8"/>
                </a:cubicBezTo>
                <a:cubicBezTo>
                  <a:pt x="162" y="6"/>
                  <a:pt x="167" y="5"/>
                  <a:pt x="173" y="4"/>
                </a:cubicBezTo>
                <a:cubicBezTo>
                  <a:pt x="175" y="12"/>
                  <a:pt x="175" y="12"/>
                  <a:pt x="175" y="12"/>
                </a:cubicBezTo>
                <a:cubicBezTo>
                  <a:pt x="169" y="13"/>
                  <a:pt x="164" y="15"/>
                  <a:pt x="158" y="16"/>
                </a:cubicBezTo>
                <a:close/>
                <a:moveTo>
                  <a:pt x="185" y="10"/>
                </a:moveTo>
                <a:cubicBezTo>
                  <a:pt x="183" y="2"/>
                  <a:pt x="183" y="2"/>
                  <a:pt x="183" y="2"/>
                </a:cubicBezTo>
                <a:cubicBezTo>
                  <a:pt x="189" y="1"/>
                  <a:pt x="195" y="0"/>
                  <a:pt x="201" y="0"/>
                </a:cubicBezTo>
                <a:cubicBezTo>
                  <a:pt x="201" y="8"/>
                  <a:pt x="201" y="8"/>
                  <a:pt x="201" y="8"/>
                </a:cubicBezTo>
                <a:cubicBezTo>
                  <a:pt x="196" y="9"/>
                  <a:pt x="190" y="9"/>
                  <a:pt x="18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91" name="Half ring 3"/>
          <p:cNvSpPr>
            <a:spLocks noEditPoints="1"/>
          </p:cNvSpPr>
          <p:nvPr/>
        </p:nvSpPr>
        <p:spPr bwMode="auto">
          <a:xfrm>
            <a:off x="7850677" y="1944833"/>
            <a:ext cx="598028" cy="1192163"/>
          </a:xfrm>
          <a:custGeom>
            <a:avLst/>
            <a:gdLst>
              <a:gd name="T0" fmla="*/ 16 w 264"/>
              <a:gd name="T1" fmla="*/ 518 h 527"/>
              <a:gd name="T2" fmla="*/ 27 w 264"/>
              <a:gd name="T3" fmla="*/ 525 h 527"/>
              <a:gd name="T4" fmla="*/ 45 w 264"/>
              <a:gd name="T5" fmla="*/ 523 h 527"/>
              <a:gd name="T6" fmla="*/ 53 w 264"/>
              <a:gd name="T7" fmla="*/ 513 h 527"/>
              <a:gd name="T8" fmla="*/ 55 w 264"/>
              <a:gd name="T9" fmla="*/ 521 h 527"/>
              <a:gd name="T10" fmla="*/ 95 w 264"/>
              <a:gd name="T11" fmla="*/ 500 h 527"/>
              <a:gd name="T12" fmla="*/ 108 w 264"/>
              <a:gd name="T13" fmla="*/ 504 h 527"/>
              <a:gd name="T14" fmla="*/ 124 w 264"/>
              <a:gd name="T15" fmla="*/ 496 h 527"/>
              <a:gd name="T16" fmla="*/ 128 w 264"/>
              <a:gd name="T17" fmla="*/ 484 h 527"/>
              <a:gd name="T18" fmla="*/ 133 w 264"/>
              <a:gd name="T19" fmla="*/ 491 h 527"/>
              <a:gd name="T20" fmla="*/ 164 w 264"/>
              <a:gd name="T21" fmla="*/ 458 h 527"/>
              <a:gd name="T22" fmla="*/ 178 w 264"/>
              <a:gd name="T23" fmla="*/ 458 h 527"/>
              <a:gd name="T24" fmla="*/ 190 w 264"/>
              <a:gd name="T25" fmla="*/ 446 h 527"/>
              <a:gd name="T26" fmla="*/ 191 w 264"/>
              <a:gd name="T27" fmla="*/ 432 h 527"/>
              <a:gd name="T28" fmla="*/ 197 w 264"/>
              <a:gd name="T29" fmla="*/ 438 h 527"/>
              <a:gd name="T30" fmla="*/ 217 w 264"/>
              <a:gd name="T31" fmla="*/ 397 h 527"/>
              <a:gd name="T32" fmla="*/ 230 w 264"/>
              <a:gd name="T33" fmla="*/ 393 h 527"/>
              <a:gd name="T34" fmla="*/ 238 w 264"/>
              <a:gd name="T35" fmla="*/ 377 h 527"/>
              <a:gd name="T36" fmla="*/ 234 w 264"/>
              <a:gd name="T37" fmla="*/ 364 h 527"/>
              <a:gd name="T38" fmla="*/ 242 w 264"/>
              <a:gd name="T39" fmla="*/ 367 h 527"/>
              <a:gd name="T40" fmla="*/ 248 w 264"/>
              <a:gd name="T41" fmla="*/ 322 h 527"/>
              <a:gd name="T42" fmla="*/ 259 w 264"/>
              <a:gd name="T43" fmla="*/ 314 h 527"/>
              <a:gd name="T44" fmla="*/ 262 w 264"/>
              <a:gd name="T45" fmla="*/ 297 h 527"/>
              <a:gd name="T46" fmla="*/ 254 w 264"/>
              <a:gd name="T47" fmla="*/ 286 h 527"/>
              <a:gd name="T48" fmla="*/ 263 w 264"/>
              <a:gd name="T49" fmla="*/ 286 h 527"/>
              <a:gd name="T50" fmla="*/ 263 w 264"/>
              <a:gd name="T51" fmla="*/ 241 h 527"/>
              <a:gd name="T52" fmla="*/ 253 w 264"/>
              <a:gd name="T53" fmla="*/ 232 h 527"/>
              <a:gd name="T54" fmla="*/ 262 w 264"/>
              <a:gd name="T55" fmla="*/ 231 h 527"/>
              <a:gd name="T56" fmla="*/ 244 w 264"/>
              <a:gd name="T57" fmla="*/ 189 h 527"/>
              <a:gd name="T58" fmla="*/ 248 w 264"/>
              <a:gd name="T59" fmla="*/ 205 h 527"/>
              <a:gd name="T60" fmla="*/ 243 w 264"/>
              <a:gd name="T61" fmla="*/ 160 h 527"/>
              <a:gd name="T62" fmla="*/ 230 w 264"/>
              <a:gd name="T63" fmla="*/ 154 h 527"/>
              <a:gd name="T64" fmla="*/ 238 w 264"/>
              <a:gd name="T65" fmla="*/ 150 h 527"/>
              <a:gd name="T66" fmla="*/ 208 w 264"/>
              <a:gd name="T67" fmla="*/ 116 h 527"/>
              <a:gd name="T68" fmla="*/ 218 w 264"/>
              <a:gd name="T69" fmla="*/ 130 h 527"/>
              <a:gd name="T70" fmla="*/ 198 w 264"/>
              <a:gd name="T71" fmla="*/ 89 h 527"/>
              <a:gd name="T72" fmla="*/ 185 w 264"/>
              <a:gd name="T73" fmla="*/ 88 h 527"/>
              <a:gd name="T74" fmla="*/ 191 w 264"/>
              <a:gd name="T75" fmla="*/ 82 h 527"/>
              <a:gd name="T76" fmla="*/ 152 w 264"/>
              <a:gd name="T77" fmla="*/ 59 h 527"/>
              <a:gd name="T78" fmla="*/ 165 w 264"/>
              <a:gd name="T79" fmla="*/ 69 h 527"/>
              <a:gd name="T80" fmla="*/ 134 w 264"/>
              <a:gd name="T81" fmla="*/ 36 h 527"/>
              <a:gd name="T82" fmla="*/ 120 w 264"/>
              <a:gd name="T83" fmla="*/ 39 h 527"/>
              <a:gd name="T84" fmla="*/ 124 w 264"/>
              <a:gd name="T85" fmla="*/ 31 h 527"/>
              <a:gd name="T86" fmla="*/ 80 w 264"/>
              <a:gd name="T87" fmla="*/ 21 h 527"/>
              <a:gd name="T88" fmla="*/ 96 w 264"/>
              <a:gd name="T89" fmla="*/ 27 h 527"/>
              <a:gd name="T90" fmla="*/ 56 w 264"/>
              <a:gd name="T91" fmla="*/ 6 h 527"/>
              <a:gd name="T92" fmla="*/ 44 w 264"/>
              <a:gd name="T93" fmla="*/ 12 h 527"/>
              <a:gd name="T94" fmla="*/ 45 w 264"/>
              <a:gd name="T95" fmla="*/ 4 h 527"/>
              <a:gd name="T96" fmla="*/ 0 w 264"/>
              <a:gd name="T97" fmla="*/ 9 h 527"/>
              <a:gd name="T98" fmla="*/ 17 w 264"/>
              <a:gd name="T99" fmla="*/ 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4" h="527">
                <a:moveTo>
                  <a:pt x="0" y="527"/>
                </a:moveTo>
                <a:cubicBezTo>
                  <a:pt x="0" y="518"/>
                  <a:pt x="0" y="518"/>
                  <a:pt x="0" y="518"/>
                </a:cubicBezTo>
                <a:cubicBezTo>
                  <a:pt x="6" y="518"/>
                  <a:pt x="11" y="518"/>
                  <a:pt x="16" y="518"/>
                </a:cubicBezTo>
                <a:cubicBezTo>
                  <a:pt x="17" y="526"/>
                  <a:pt x="17" y="526"/>
                  <a:pt x="17" y="526"/>
                </a:cubicBezTo>
                <a:cubicBezTo>
                  <a:pt x="11" y="527"/>
                  <a:pt x="6" y="527"/>
                  <a:pt x="0" y="527"/>
                </a:cubicBezTo>
                <a:close/>
                <a:moveTo>
                  <a:pt x="27" y="525"/>
                </a:moveTo>
                <a:cubicBezTo>
                  <a:pt x="26" y="517"/>
                  <a:pt x="26" y="517"/>
                  <a:pt x="26" y="517"/>
                </a:cubicBezTo>
                <a:cubicBezTo>
                  <a:pt x="32" y="516"/>
                  <a:pt x="38" y="516"/>
                  <a:pt x="43" y="515"/>
                </a:cubicBezTo>
                <a:cubicBezTo>
                  <a:pt x="45" y="523"/>
                  <a:pt x="45" y="523"/>
                  <a:pt x="45" y="523"/>
                </a:cubicBezTo>
                <a:cubicBezTo>
                  <a:pt x="39" y="524"/>
                  <a:pt x="33" y="525"/>
                  <a:pt x="27" y="525"/>
                </a:cubicBezTo>
                <a:close/>
                <a:moveTo>
                  <a:pt x="55" y="521"/>
                </a:moveTo>
                <a:cubicBezTo>
                  <a:pt x="53" y="513"/>
                  <a:pt x="53" y="513"/>
                  <a:pt x="53" y="513"/>
                </a:cubicBezTo>
                <a:cubicBezTo>
                  <a:pt x="59" y="512"/>
                  <a:pt x="64" y="510"/>
                  <a:pt x="70" y="509"/>
                </a:cubicBezTo>
                <a:cubicBezTo>
                  <a:pt x="72" y="517"/>
                  <a:pt x="72" y="517"/>
                  <a:pt x="72" y="517"/>
                </a:cubicBezTo>
                <a:cubicBezTo>
                  <a:pt x="66" y="519"/>
                  <a:pt x="61" y="520"/>
                  <a:pt x="55" y="521"/>
                </a:cubicBezTo>
                <a:close/>
                <a:moveTo>
                  <a:pt x="82" y="514"/>
                </a:moveTo>
                <a:cubicBezTo>
                  <a:pt x="79" y="506"/>
                  <a:pt x="79" y="506"/>
                  <a:pt x="79" y="506"/>
                </a:cubicBezTo>
                <a:cubicBezTo>
                  <a:pt x="85" y="504"/>
                  <a:pt x="90" y="502"/>
                  <a:pt x="95" y="500"/>
                </a:cubicBezTo>
                <a:cubicBezTo>
                  <a:pt x="98" y="508"/>
                  <a:pt x="98" y="508"/>
                  <a:pt x="98" y="508"/>
                </a:cubicBezTo>
                <a:cubicBezTo>
                  <a:pt x="93" y="510"/>
                  <a:pt x="87" y="512"/>
                  <a:pt x="82" y="514"/>
                </a:cubicBezTo>
                <a:close/>
                <a:moveTo>
                  <a:pt x="108" y="504"/>
                </a:moveTo>
                <a:cubicBezTo>
                  <a:pt x="104" y="496"/>
                  <a:pt x="104" y="496"/>
                  <a:pt x="104" y="496"/>
                </a:cubicBezTo>
                <a:cubicBezTo>
                  <a:pt x="110" y="494"/>
                  <a:pt x="115" y="491"/>
                  <a:pt x="120" y="489"/>
                </a:cubicBezTo>
                <a:cubicBezTo>
                  <a:pt x="124" y="496"/>
                  <a:pt x="124" y="496"/>
                  <a:pt x="124" y="496"/>
                </a:cubicBezTo>
                <a:cubicBezTo>
                  <a:pt x="119" y="499"/>
                  <a:pt x="113" y="501"/>
                  <a:pt x="108" y="504"/>
                </a:cubicBezTo>
                <a:close/>
                <a:moveTo>
                  <a:pt x="133" y="491"/>
                </a:moveTo>
                <a:cubicBezTo>
                  <a:pt x="128" y="484"/>
                  <a:pt x="128" y="484"/>
                  <a:pt x="128" y="484"/>
                </a:cubicBezTo>
                <a:cubicBezTo>
                  <a:pt x="133" y="481"/>
                  <a:pt x="138" y="478"/>
                  <a:pt x="143" y="475"/>
                </a:cubicBezTo>
                <a:cubicBezTo>
                  <a:pt x="148" y="482"/>
                  <a:pt x="148" y="482"/>
                  <a:pt x="148" y="482"/>
                </a:cubicBezTo>
                <a:cubicBezTo>
                  <a:pt x="143" y="485"/>
                  <a:pt x="138" y="488"/>
                  <a:pt x="133" y="491"/>
                </a:cubicBezTo>
                <a:close/>
                <a:moveTo>
                  <a:pt x="156" y="476"/>
                </a:moveTo>
                <a:cubicBezTo>
                  <a:pt x="151" y="469"/>
                  <a:pt x="151" y="469"/>
                  <a:pt x="151" y="469"/>
                </a:cubicBezTo>
                <a:cubicBezTo>
                  <a:pt x="156" y="465"/>
                  <a:pt x="160" y="462"/>
                  <a:pt x="164" y="458"/>
                </a:cubicBezTo>
                <a:cubicBezTo>
                  <a:pt x="170" y="465"/>
                  <a:pt x="170" y="465"/>
                  <a:pt x="170" y="465"/>
                </a:cubicBezTo>
                <a:cubicBezTo>
                  <a:pt x="165" y="469"/>
                  <a:pt x="161" y="472"/>
                  <a:pt x="156" y="476"/>
                </a:cubicBezTo>
                <a:close/>
                <a:moveTo>
                  <a:pt x="178" y="458"/>
                </a:moveTo>
                <a:cubicBezTo>
                  <a:pt x="172" y="452"/>
                  <a:pt x="172" y="452"/>
                  <a:pt x="172" y="452"/>
                </a:cubicBezTo>
                <a:cubicBezTo>
                  <a:pt x="176" y="448"/>
                  <a:pt x="180" y="444"/>
                  <a:pt x="184" y="440"/>
                </a:cubicBezTo>
                <a:cubicBezTo>
                  <a:pt x="190" y="446"/>
                  <a:pt x="190" y="446"/>
                  <a:pt x="190" y="446"/>
                </a:cubicBezTo>
                <a:cubicBezTo>
                  <a:pt x="186" y="450"/>
                  <a:pt x="182" y="454"/>
                  <a:pt x="178" y="458"/>
                </a:cubicBezTo>
                <a:close/>
                <a:moveTo>
                  <a:pt x="197" y="438"/>
                </a:moveTo>
                <a:cubicBezTo>
                  <a:pt x="191" y="432"/>
                  <a:pt x="191" y="432"/>
                  <a:pt x="191" y="432"/>
                </a:cubicBezTo>
                <a:cubicBezTo>
                  <a:pt x="195" y="428"/>
                  <a:pt x="198" y="424"/>
                  <a:pt x="202" y="419"/>
                </a:cubicBezTo>
                <a:cubicBezTo>
                  <a:pt x="209" y="425"/>
                  <a:pt x="209" y="425"/>
                  <a:pt x="209" y="425"/>
                </a:cubicBezTo>
                <a:cubicBezTo>
                  <a:pt x="205" y="429"/>
                  <a:pt x="201" y="434"/>
                  <a:pt x="197" y="438"/>
                </a:cubicBezTo>
                <a:close/>
                <a:moveTo>
                  <a:pt x="215" y="416"/>
                </a:moveTo>
                <a:cubicBezTo>
                  <a:pt x="208" y="411"/>
                  <a:pt x="208" y="411"/>
                  <a:pt x="208" y="411"/>
                </a:cubicBezTo>
                <a:cubicBezTo>
                  <a:pt x="211" y="407"/>
                  <a:pt x="214" y="402"/>
                  <a:pt x="217" y="397"/>
                </a:cubicBezTo>
                <a:cubicBezTo>
                  <a:pt x="224" y="402"/>
                  <a:pt x="224" y="402"/>
                  <a:pt x="224" y="402"/>
                </a:cubicBezTo>
                <a:cubicBezTo>
                  <a:pt x="221" y="407"/>
                  <a:pt x="218" y="411"/>
                  <a:pt x="215" y="416"/>
                </a:cubicBezTo>
                <a:close/>
                <a:moveTo>
                  <a:pt x="230" y="393"/>
                </a:moveTo>
                <a:cubicBezTo>
                  <a:pt x="222" y="388"/>
                  <a:pt x="222" y="388"/>
                  <a:pt x="222" y="388"/>
                </a:cubicBezTo>
                <a:cubicBezTo>
                  <a:pt x="225" y="383"/>
                  <a:pt x="228" y="378"/>
                  <a:pt x="230" y="373"/>
                </a:cubicBezTo>
                <a:cubicBezTo>
                  <a:pt x="238" y="377"/>
                  <a:pt x="238" y="377"/>
                  <a:pt x="238" y="377"/>
                </a:cubicBezTo>
                <a:cubicBezTo>
                  <a:pt x="235" y="382"/>
                  <a:pt x="233" y="388"/>
                  <a:pt x="230" y="393"/>
                </a:cubicBezTo>
                <a:close/>
                <a:moveTo>
                  <a:pt x="242" y="367"/>
                </a:moveTo>
                <a:cubicBezTo>
                  <a:pt x="234" y="364"/>
                  <a:pt x="234" y="364"/>
                  <a:pt x="234" y="364"/>
                </a:cubicBezTo>
                <a:cubicBezTo>
                  <a:pt x="237" y="359"/>
                  <a:pt x="239" y="354"/>
                  <a:pt x="240" y="348"/>
                </a:cubicBezTo>
                <a:cubicBezTo>
                  <a:pt x="249" y="351"/>
                  <a:pt x="249" y="351"/>
                  <a:pt x="249" y="351"/>
                </a:cubicBezTo>
                <a:cubicBezTo>
                  <a:pt x="247" y="357"/>
                  <a:pt x="245" y="362"/>
                  <a:pt x="242" y="367"/>
                </a:cubicBezTo>
                <a:close/>
                <a:moveTo>
                  <a:pt x="252" y="341"/>
                </a:moveTo>
                <a:cubicBezTo>
                  <a:pt x="244" y="339"/>
                  <a:pt x="244" y="339"/>
                  <a:pt x="244" y="339"/>
                </a:cubicBezTo>
                <a:cubicBezTo>
                  <a:pt x="245" y="333"/>
                  <a:pt x="247" y="328"/>
                  <a:pt x="248" y="322"/>
                </a:cubicBezTo>
                <a:cubicBezTo>
                  <a:pt x="257" y="324"/>
                  <a:pt x="257" y="324"/>
                  <a:pt x="257" y="324"/>
                </a:cubicBezTo>
                <a:cubicBezTo>
                  <a:pt x="255" y="330"/>
                  <a:pt x="254" y="336"/>
                  <a:pt x="252" y="341"/>
                </a:cubicBezTo>
                <a:close/>
                <a:moveTo>
                  <a:pt x="259" y="314"/>
                </a:moveTo>
                <a:cubicBezTo>
                  <a:pt x="250" y="312"/>
                  <a:pt x="250" y="312"/>
                  <a:pt x="250" y="312"/>
                </a:cubicBezTo>
                <a:cubicBezTo>
                  <a:pt x="251" y="307"/>
                  <a:pt x="252" y="301"/>
                  <a:pt x="253" y="296"/>
                </a:cubicBezTo>
                <a:cubicBezTo>
                  <a:pt x="262" y="297"/>
                  <a:pt x="262" y="297"/>
                  <a:pt x="262" y="297"/>
                </a:cubicBezTo>
                <a:cubicBezTo>
                  <a:pt x="261" y="303"/>
                  <a:pt x="260" y="308"/>
                  <a:pt x="259" y="314"/>
                </a:cubicBezTo>
                <a:close/>
                <a:moveTo>
                  <a:pt x="263" y="286"/>
                </a:moveTo>
                <a:cubicBezTo>
                  <a:pt x="254" y="286"/>
                  <a:pt x="254" y="286"/>
                  <a:pt x="254" y="286"/>
                </a:cubicBezTo>
                <a:cubicBezTo>
                  <a:pt x="255" y="280"/>
                  <a:pt x="255" y="274"/>
                  <a:pt x="255" y="269"/>
                </a:cubicBezTo>
                <a:cubicBezTo>
                  <a:pt x="264" y="269"/>
                  <a:pt x="264" y="269"/>
                  <a:pt x="264" y="269"/>
                </a:cubicBezTo>
                <a:cubicBezTo>
                  <a:pt x="263" y="275"/>
                  <a:pt x="263" y="281"/>
                  <a:pt x="263" y="286"/>
                </a:cubicBezTo>
                <a:close/>
                <a:moveTo>
                  <a:pt x="255" y="259"/>
                </a:moveTo>
                <a:cubicBezTo>
                  <a:pt x="255" y="253"/>
                  <a:pt x="255" y="247"/>
                  <a:pt x="254" y="242"/>
                </a:cubicBezTo>
                <a:cubicBezTo>
                  <a:pt x="263" y="241"/>
                  <a:pt x="263" y="241"/>
                  <a:pt x="263" y="241"/>
                </a:cubicBezTo>
                <a:cubicBezTo>
                  <a:pt x="263" y="247"/>
                  <a:pt x="264" y="253"/>
                  <a:pt x="264" y="258"/>
                </a:cubicBezTo>
                <a:lnTo>
                  <a:pt x="255" y="259"/>
                </a:lnTo>
                <a:close/>
                <a:moveTo>
                  <a:pt x="253" y="232"/>
                </a:moveTo>
                <a:cubicBezTo>
                  <a:pt x="252" y="226"/>
                  <a:pt x="251" y="220"/>
                  <a:pt x="250" y="215"/>
                </a:cubicBezTo>
                <a:cubicBezTo>
                  <a:pt x="259" y="213"/>
                  <a:pt x="259" y="213"/>
                  <a:pt x="259" y="213"/>
                </a:cubicBezTo>
                <a:cubicBezTo>
                  <a:pt x="260" y="219"/>
                  <a:pt x="261" y="225"/>
                  <a:pt x="262" y="231"/>
                </a:cubicBezTo>
                <a:lnTo>
                  <a:pt x="253" y="232"/>
                </a:lnTo>
                <a:close/>
                <a:moveTo>
                  <a:pt x="248" y="205"/>
                </a:moveTo>
                <a:cubicBezTo>
                  <a:pt x="247" y="200"/>
                  <a:pt x="246" y="194"/>
                  <a:pt x="244" y="189"/>
                </a:cubicBezTo>
                <a:cubicBezTo>
                  <a:pt x="252" y="186"/>
                  <a:pt x="252" y="186"/>
                  <a:pt x="252" y="186"/>
                </a:cubicBezTo>
                <a:cubicBezTo>
                  <a:pt x="254" y="192"/>
                  <a:pt x="255" y="197"/>
                  <a:pt x="257" y="203"/>
                </a:cubicBezTo>
                <a:lnTo>
                  <a:pt x="248" y="205"/>
                </a:lnTo>
                <a:close/>
                <a:moveTo>
                  <a:pt x="241" y="179"/>
                </a:moveTo>
                <a:cubicBezTo>
                  <a:pt x="239" y="174"/>
                  <a:pt x="237" y="169"/>
                  <a:pt x="235" y="163"/>
                </a:cubicBezTo>
                <a:cubicBezTo>
                  <a:pt x="243" y="160"/>
                  <a:pt x="243" y="160"/>
                  <a:pt x="243" y="160"/>
                </a:cubicBezTo>
                <a:cubicBezTo>
                  <a:pt x="245" y="165"/>
                  <a:pt x="247" y="171"/>
                  <a:pt x="249" y="176"/>
                </a:cubicBezTo>
                <a:lnTo>
                  <a:pt x="241" y="179"/>
                </a:lnTo>
                <a:close/>
                <a:moveTo>
                  <a:pt x="230" y="154"/>
                </a:moveTo>
                <a:cubicBezTo>
                  <a:pt x="228" y="149"/>
                  <a:pt x="225" y="144"/>
                  <a:pt x="223" y="139"/>
                </a:cubicBezTo>
                <a:cubicBezTo>
                  <a:pt x="230" y="135"/>
                  <a:pt x="230" y="135"/>
                  <a:pt x="230" y="135"/>
                </a:cubicBezTo>
                <a:cubicBezTo>
                  <a:pt x="233" y="140"/>
                  <a:pt x="236" y="145"/>
                  <a:pt x="238" y="150"/>
                </a:cubicBezTo>
                <a:lnTo>
                  <a:pt x="230" y="154"/>
                </a:lnTo>
                <a:close/>
                <a:moveTo>
                  <a:pt x="218" y="130"/>
                </a:moveTo>
                <a:cubicBezTo>
                  <a:pt x="215" y="126"/>
                  <a:pt x="212" y="121"/>
                  <a:pt x="208" y="116"/>
                </a:cubicBezTo>
                <a:cubicBezTo>
                  <a:pt x="215" y="111"/>
                  <a:pt x="215" y="111"/>
                  <a:pt x="215" y="111"/>
                </a:cubicBezTo>
                <a:cubicBezTo>
                  <a:pt x="219" y="116"/>
                  <a:pt x="222" y="121"/>
                  <a:pt x="225" y="126"/>
                </a:cubicBezTo>
                <a:lnTo>
                  <a:pt x="218" y="130"/>
                </a:lnTo>
                <a:close/>
                <a:moveTo>
                  <a:pt x="202" y="108"/>
                </a:moveTo>
                <a:cubicBezTo>
                  <a:pt x="199" y="104"/>
                  <a:pt x="195" y="99"/>
                  <a:pt x="192" y="95"/>
                </a:cubicBezTo>
                <a:cubicBezTo>
                  <a:pt x="198" y="89"/>
                  <a:pt x="198" y="89"/>
                  <a:pt x="198" y="89"/>
                </a:cubicBezTo>
                <a:cubicBezTo>
                  <a:pt x="202" y="94"/>
                  <a:pt x="206" y="98"/>
                  <a:pt x="209" y="103"/>
                </a:cubicBezTo>
                <a:lnTo>
                  <a:pt x="202" y="108"/>
                </a:lnTo>
                <a:close/>
                <a:moveTo>
                  <a:pt x="185" y="88"/>
                </a:moveTo>
                <a:cubicBezTo>
                  <a:pt x="181" y="84"/>
                  <a:pt x="177" y="80"/>
                  <a:pt x="173" y="76"/>
                </a:cubicBezTo>
                <a:cubicBezTo>
                  <a:pt x="178" y="69"/>
                  <a:pt x="178" y="69"/>
                  <a:pt x="178" y="69"/>
                </a:cubicBezTo>
                <a:cubicBezTo>
                  <a:pt x="183" y="73"/>
                  <a:pt x="187" y="77"/>
                  <a:pt x="191" y="82"/>
                </a:cubicBezTo>
                <a:lnTo>
                  <a:pt x="185" y="88"/>
                </a:lnTo>
                <a:close/>
                <a:moveTo>
                  <a:pt x="165" y="69"/>
                </a:moveTo>
                <a:cubicBezTo>
                  <a:pt x="161" y="65"/>
                  <a:pt x="156" y="62"/>
                  <a:pt x="152" y="59"/>
                </a:cubicBezTo>
                <a:cubicBezTo>
                  <a:pt x="157" y="52"/>
                  <a:pt x="157" y="52"/>
                  <a:pt x="157" y="52"/>
                </a:cubicBezTo>
                <a:cubicBezTo>
                  <a:pt x="162" y="55"/>
                  <a:pt x="166" y="59"/>
                  <a:pt x="171" y="62"/>
                </a:cubicBezTo>
                <a:lnTo>
                  <a:pt x="165" y="69"/>
                </a:lnTo>
                <a:close/>
                <a:moveTo>
                  <a:pt x="144" y="53"/>
                </a:moveTo>
                <a:cubicBezTo>
                  <a:pt x="139" y="49"/>
                  <a:pt x="134" y="46"/>
                  <a:pt x="129" y="44"/>
                </a:cubicBezTo>
                <a:cubicBezTo>
                  <a:pt x="134" y="36"/>
                  <a:pt x="134" y="36"/>
                  <a:pt x="134" y="36"/>
                </a:cubicBezTo>
                <a:cubicBezTo>
                  <a:pt x="139" y="39"/>
                  <a:pt x="144" y="42"/>
                  <a:pt x="148" y="45"/>
                </a:cubicBezTo>
                <a:lnTo>
                  <a:pt x="144" y="53"/>
                </a:lnTo>
                <a:close/>
                <a:moveTo>
                  <a:pt x="120" y="39"/>
                </a:moveTo>
                <a:cubicBezTo>
                  <a:pt x="115" y="36"/>
                  <a:pt x="110" y="33"/>
                  <a:pt x="105" y="31"/>
                </a:cubicBezTo>
                <a:cubicBezTo>
                  <a:pt x="109" y="23"/>
                  <a:pt x="109" y="23"/>
                  <a:pt x="109" y="23"/>
                </a:cubicBezTo>
                <a:cubicBezTo>
                  <a:pt x="114" y="26"/>
                  <a:pt x="119" y="28"/>
                  <a:pt x="124" y="31"/>
                </a:cubicBezTo>
                <a:lnTo>
                  <a:pt x="120" y="39"/>
                </a:lnTo>
                <a:close/>
                <a:moveTo>
                  <a:pt x="96" y="27"/>
                </a:moveTo>
                <a:cubicBezTo>
                  <a:pt x="91" y="25"/>
                  <a:pt x="85" y="23"/>
                  <a:pt x="80" y="21"/>
                </a:cubicBezTo>
                <a:cubicBezTo>
                  <a:pt x="83" y="13"/>
                  <a:pt x="83" y="13"/>
                  <a:pt x="83" y="13"/>
                </a:cubicBezTo>
                <a:cubicBezTo>
                  <a:pt x="88" y="15"/>
                  <a:pt x="94" y="17"/>
                  <a:pt x="99" y="19"/>
                </a:cubicBezTo>
                <a:lnTo>
                  <a:pt x="96" y="27"/>
                </a:lnTo>
                <a:close/>
                <a:moveTo>
                  <a:pt x="70" y="18"/>
                </a:moveTo>
                <a:cubicBezTo>
                  <a:pt x="65" y="17"/>
                  <a:pt x="59" y="15"/>
                  <a:pt x="54" y="14"/>
                </a:cubicBezTo>
                <a:cubicBezTo>
                  <a:pt x="56" y="6"/>
                  <a:pt x="56" y="6"/>
                  <a:pt x="56" y="6"/>
                </a:cubicBezTo>
                <a:cubicBezTo>
                  <a:pt x="61" y="7"/>
                  <a:pt x="67" y="8"/>
                  <a:pt x="73" y="10"/>
                </a:cubicBezTo>
                <a:lnTo>
                  <a:pt x="70" y="18"/>
                </a:lnTo>
                <a:close/>
                <a:moveTo>
                  <a:pt x="44" y="12"/>
                </a:moveTo>
                <a:cubicBezTo>
                  <a:pt x="38" y="11"/>
                  <a:pt x="33" y="11"/>
                  <a:pt x="27" y="10"/>
                </a:cubicBezTo>
                <a:cubicBezTo>
                  <a:pt x="28" y="1"/>
                  <a:pt x="28" y="1"/>
                  <a:pt x="28" y="1"/>
                </a:cubicBezTo>
                <a:cubicBezTo>
                  <a:pt x="34" y="2"/>
                  <a:pt x="40" y="3"/>
                  <a:pt x="45" y="4"/>
                </a:cubicBezTo>
                <a:lnTo>
                  <a:pt x="44" y="12"/>
                </a:lnTo>
                <a:close/>
                <a:moveTo>
                  <a:pt x="17" y="9"/>
                </a:moveTo>
                <a:cubicBezTo>
                  <a:pt x="11" y="9"/>
                  <a:pt x="6" y="9"/>
                  <a:pt x="0" y="9"/>
                </a:cubicBezTo>
                <a:cubicBezTo>
                  <a:pt x="0" y="0"/>
                  <a:pt x="0" y="0"/>
                  <a:pt x="0" y="0"/>
                </a:cubicBezTo>
                <a:cubicBezTo>
                  <a:pt x="6" y="0"/>
                  <a:pt x="12" y="0"/>
                  <a:pt x="18" y="0"/>
                </a:cubicBezTo>
                <a:lnTo>
                  <a:pt x="17"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92" name="half ring 4"/>
          <p:cNvSpPr>
            <a:spLocks noEditPoints="1"/>
          </p:cNvSpPr>
          <p:nvPr/>
        </p:nvSpPr>
        <p:spPr bwMode="auto">
          <a:xfrm>
            <a:off x="7850677" y="1841054"/>
            <a:ext cx="699212" cy="778343"/>
          </a:xfrm>
          <a:custGeom>
            <a:avLst/>
            <a:gdLst>
              <a:gd name="T0" fmla="*/ 299 w 309"/>
              <a:gd name="T1" fmla="*/ 343 h 344"/>
              <a:gd name="T2" fmla="*/ 309 w 309"/>
              <a:gd name="T3" fmla="*/ 326 h 344"/>
              <a:gd name="T4" fmla="*/ 309 w 309"/>
              <a:gd name="T5" fmla="*/ 316 h 344"/>
              <a:gd name="T6" fmla="*/ 300 w 309"/>
              <a:gd name="T7" fmla="*/ 309 h 344"/>
              <a:gd name="T8" fmla="*/ 309 w 309"/>
              <a:gd name="T9" fmla="*/ 298 h 344"/>
              <a:gd name="T10" fmla="*/ 309 w 309"/>
              <a:gd name="T11" fmla="*/ 316 h 344"/>
              <a:gd name="T12" fmla="*/ 298 w 309"/>
              <a:gd name="T13" fmla="*/ 272 h 344"/>
              <a:gd name="T14" fmla="*/ 308 w 309"/>
              <a:gd name="T15" fmla="*/ 288 h 344"/>
              <a:gd name="T16" fmla="*/ 297 w 309"/>
              <a:gd name="T17" fmla="*/ 262 h 344"/>
              <a:gd name="T18" fmla="*/ 302 w 309"/>
              <a:gd name="T19" fmla="*/ 243 h 344"/>
              <a:gd name="T20" fmla="*/ 297 w 309"/>
              <a:gd name="T21" fmla="*/ 262 h 344"/>
              <a:gd name="T22" fmla="*/ 287 w 309"/>
              <a:gd name="T23" fmla="*/ 219 h 344"/>
              <a:gd name="T24" fmla="*/ 300 w 309"/>
              <a:gd name="T25" fmla="*/ 233 h 344"/>
              <a:gd name="T26" fmla="*/ 283 w 309"/>
              <a:gd name="T27" fmla="*/ 209 h 344"/>
              <a:gd name="T28" fmla="*/ 285 w 309"/>
              <a:gd name="T29" fmla="*/ 190 h 344"/>
              <a:gd name="T30" fmla="*/ 283 w 309"/>
              <a:gd name="T31" fmla="*/ 209 h 344"/>
              <a:gd name="T32" fmla="*/ 266 w 309"/>
              <a:gd name="T33" fmla="*/ 169 h 344"/>
              <a:gd name="T34" fmla="*/ 281 w 309"/>
              <a:gd name="T35" fmla="*/ 180 h 344"/>
              <a:gd name="T36" fmla="*/ 261 w 309"/>
              <a:gd name="T37" fmla="*/ 160 h 344"/>
              <a:gd name="T38" fmla="*/ 259 w 309"/>
              <a:gd name="T39" fmla="*/ 141 h 344"/>
              <a:gd name="T40" fmla="*/ 261 w 309"/>
              <a:gd name="T41" fmla="*/ 160 h 344"/>
              <a:gd name="T42" fmla="*/ 236 w 309"/>
              <a:gd name="T43" fmla="*/ 124 h 344"/>
              <a:gd name="T44" fmla="*/ 253 w 309"/>
              <a:gd name="T45" fmla="*/ 132 h 344"/>
              <a:gd name="T46" fmla="*/ 230 w 309"/>
              <a:gd name="T47" fmla="*/ 116 h 344"/>
              <a:gd name="T48" fmla="*/ 225 w 309"/>
              <a:gd name="T49" fmla="*/ 97 h 344"/>
              <a:gd name="T50" fmla="*/ 230 w 309"/>
              <a:gd name="T51" fmla="*/ 116 h 344"/>
              <a:gd name="T52" fmla="*/ 199 w 309"/>
              <a:gd name="T53" fmla="*/ 84 h 344"/>
              <a:gd name="T54" fmla="*/ 217 w 309"/>
              <a:gd name="T55" fmla="*/ 90 h 344"/>
              <a:gd name="T56" fmla="*/ 191 w 309"/>
              <a:gd name="T57" fmla="*/ 78 h 344"/>
              <a:gd name="T58" fmla="*/ 183 w 309"/>
              <a:gd name="T59" fmla="*/ 60 h 344"/>
              <a:gd name="T60" fmla="*/ 191 w 309"/>
              <a:gd name="T61" fmla="*/ 78 h 344"/>
              <a:gd name="T62" fmla="*/ 155 w 309"/>
              <a:gd name="T63" fmla="*/ 52 h 344"/>
              <a:gd name="T64" fmla="*/ 174 w 309"/>
              <a:gd name="T65" fmla="*/ 54 h 344"/>
              <a:gd name="T66" fmla="*/ 146 w 309"/>
              <a:gd name="T67" fmla="*/ 47 h 344"/>
              <a:gd name="T68" fmla="*/ 135 w 309"/>
              <a:gd name="T69" fmla="*/ 31 h 344"/>
              <a:gd name="T70" fmla="*/ 146 w 309"/>
              <a:gd name="T71" fmla="*/ 47 h 344"/>
              <a:gd name="T72" fmla="*/ 106 w 309"/>
              <a:gd name="T73" fmla="*/ 28 h 344"/>
              <a:gd name="T74" fmla="*/ 126 w 309"/>
              <a:gd name="T75" fmla="*/ 27 h 344"/>
              <a:gd name="T76" fmla="*/ 97 w 309"/>
              <a:gd name="T77" fmla="*/ 25 h 344"/>
              <a:gd name="T78" fmla="*/ 83 w 309"/>
              <a:gd name="T79" fmla="*/ 12 h 344"/>
              <a:gd name="T80" fmla="*/ 97 w 309"/>
              <a:gd name="T81" fmla="*/ 25 h 344"/>
              <a:gd name="T82" fmla="*/ 54 w 309"/>
              <a:gd name="T83" fmla="*/ 14 h 344"/>
              <a:gd name="T84" fmla="*/ 73 w 309"/>
              <a:gd name="T85" fmla="*/ 9 h 344"/>
              <a:gd name="T86" fmla="*/ 44 w 309"/>
              <a:gd name="T87" fmla="*/ 12 h 344"/>
              <a:gd name="T88" fmla="*/ 28 w 309"/>
              <a:gd name="T89" fmla="*/ 2 h 344"/>
              <a:gd name="T90" fmla="*/ 44 w 309"/>
              <a:gd name="T91" fmla="*/ 12 h 344"/>
              <a:gd name="T92" fmla="*/ 0 w 309"/>
              <a:gd name="T93" fmla="*/ 9 h 344"/>
              <a:gd name="T94" fmla="*/ 18 w 309"/>
              <a:gd name="T95" fmla="*/ 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9" h="344">
                <a:moveTo>
                  <a:pt x="307" y="344"/>
                </a:moveTo>
                <a:cubicBezTo>
                  <a:pt x="299" y="343"/>
                  <a:pt x="299" y="343"/>
                  <a:pt x="299" y="343"/>
                </a:cubicBezTo>
                <a:cubicBezTo>
                  <a:pt x="299" y="337"/>
                  <a:pt x="300" y="331"/>
                  <a:pt x="300" y="326"/>
                </a:cubicBezTo>
                <a:cubicBezTo>
                  <a:pt x="309" y="326"/>
                  <a:pt x="309" y="326"/>
                  <a:pt x="309" y="326"/>
                </a:cubicBezTo>
                <a:cubicBezTo>
                  <a:pt x="308" y="332"/>
                  <a:pt x="308" y="338"/>
                  <a:pt x="307" y="344"/>
                </a:cubicBezTo>
                <a:close/>
                <a:moveTo>
                  <a:pt x="309" y="316"/>
                </a:moveTo>
                <a:cubicBezTo>
                  <a:pt x="300" y="316"/>
                  <a:pt x="300" y="316"/>
                  <a:pt x="300" y="316"/>
                </a:cubicBezTo>
                <a:cubicBezTo>
                  <a:pt x="300" y="314"/>
                  <a:pt x="300" y="311"/>
                  <a:pt x="300" y="309"/>
                </a:cubicBezTo>
                <a:cubicBezTo>
                  <a:pt x="300" y="306"/>
                  <a:pt x="300" y="302"/>
                  <a:pt x="300" y="299"/>
                </a:cubicBezTo>
                <a:cubicBezTo>
                  <a:pt x="309" y="298"/>
                  <a:pt x="309" y="298"/>
                  <a:pt x="309" y="298"/>
                </a:cubicBezTo>
                <a:cubicBezTo>
                  <a:pt x="309" y="302"/>
                  <a:pt x="309" y="306"/>
                  <a:pt x="309" y="309"/>
                </a:cubicBezTo>
                <a:cubicBezTo>
                  <a:pt x="309" y="312"/>
                  <a:pt x="309" y="314"/>
                  <a:pt x="309" y="316"/>
                </a:cubicBezTo>
                <a:close/>
                <a:moveTo>
                  <a:pt x="300" y="289"/>
                </a:moveTo>
                <a:cubicBezTo>
                  <a:pt x="299" y="283"/>
                  <a:pt x="299" y="277"/>
                  <a:pt x="298" y="272"/>
                </a:cubicBezTo>
                <a:cubicBezTo>
                  <a:pt x="307" y="271"/>
                  <a:pt x="307" y="271"/>
                  <a:pt x="307" y="271"/>
                </a:cubicBezTo>
                <a:cubicBezTo>
                  <a:pt x="307" y="276"/>
                  <a:pt x="308" y="282"/>
                  <a:pt x="308" y="288"/>
                </a:cubicBezTo>
                <a:lnTo>
                  <a:pt x="300" y="289"/>
                </a:lnTo>
                <a:close/>
                <a:moveTo>
                  <a:pt x="297" y="262"/>
                </a:moveTo>
                <a:cubicBezTo>
                  <a:pt x="296" y="256"/>
                  <a:pt x="295" y="250"/>
                  <a:pt x="294" y="245"/>
                </a:cubicBezTo>
                <a:cubicBezTo>
                  <a:pt x="302" y="243"/>
                  <a:pt x="302" y="243"/>
                  <a:pt x="302" y="243"/>
                </a:cubicBezTo>
                <a:cubicBezTo>
                  <a:pt x="303" y="249"/>
                  <a:pt x="304" y="255"/>
                  <a:pt x="305" y="260"/>
                </a:cubicBezTo>
                <a:lnTo>
                  <a:pt x="297" y="262"/>
                </a:lnTo>
                <a:close/>
                <a:moveTo>
                  <a:pt x="291" y="235"/>
                </a:moveTo>
                <a:cubicBezTo>
                  <a:pt x="290" y="230"/>
                  <a:pt x="288" y="224"/>
                  <a:pt x="287" y="219"/>
                </a:cubicBezTo>
                <a:cubicBezTo>
                  <a:pt x="295" y="216"/>
                  <a:pt x="295" y="216"/>
                  <a:pt x="295" y="216"/>
                </a:cubicBezTo>
                <a:cubicBezTo>
                  <a:pt x="297" y="222"/>
                  <a:pt x="298" y="227"/>
                  <a:pt x="300" y="233"/>
                </a:cubicBezTo>
                <a:lnTo>
                  <a:pt x="291" y="235"/>
                </a:lnTo>
                <a:close/>
                <a:moveTo>
                  <a:pt x="283" y="209"/>
                </a:moveTo>
                <a:cubicBezTo>
                  <a:pt x="281" y="204"/>
                  <a:pt x="279" y="199"/>
                  <a:pt x="277" y="193"/>
                </a:cubicBezTo>
                <a:cubicBezTo>
                  <a:pt x="285" y="190"/>
                  <a:pt x="285" y="190"/>
                  <a:pt x="285" y="190"/>
                </a:cubicBezTo>
                <a:cubicBezTo>
                  <a:pt x="287" y="195"/>
                  <a:pt x="290" y="201"/>
                  <a:pt x="291" y="206"/>
                </a:cubicBezTo>
                <a:lnTo>
                  <a:pt x="283" y="209"/>
                </a:lnTo>
                <a:close/>
                <a:moveTo>
                  <a:pt x="273" y="184"/>
                </a:moveTo>
                <a:cubicBezTo>
                  <a:pt x="271" y="179"/>
                  <a:pt x="268" y="174"/>
                  <a:pt x="266" y="169"/>
                </a:cubicBezTo>
                <a:cubicBezTo>
                  <a:pt x="273" y="165"/>
                  <a:pt x="273" y="165"/>
                  <a:pt x="273" y="165"/>
                </a:cubicBezTo>
                <a:cubicBezTo>
                  <a:pt x="276" y="170"/>
                  <a:pt x="279" y="175"/>
                  <a:pt x="281" y="180"/>
                </a:cubicBezTo>
                <a:lnTo>
                  <a:pt x="273" y="184"/>
                </a:lnTo>
                <a:close/>
                <a:moveTo>
                  <a:pt x="261" y="160"/>
                </a:moveTo>
                <a:cubicBezTo>
                  <a:pt x="258" y="155"/>
                  <a:pt x="255" y="150"/>
                  <a:pt x="252" y="146"/>
                </a:cubicBezTo>
                <a:cubicBezTo>
                  <a:pt x="259" y="141"/>
                  <a:pt x="259" y="141"/>
                  <a:pt x="259" y="141"/>
                </a:cubicBezTo>
                <a:cubicBezTo>
                  <a:pt x="262" y="146"/>
                  <a:pt x="265" y="151"/>
                  <a:pt x="268" y="156"/>
                </a:cubicBezTo>
                <a:lnTo>
                  <a:pt x="261" y="160"/>
                </a:lnTo>
                <a:close/>
                <a:moveTo>
                  <a:pt x="246" y="137"/>
                </a:moveTo>
                <a:cubicBezTo>
                  <a:pt x="243" y="133"/>
                  <a:pt x="240" y="128"/>
                  <a:pt x="236" y="124"/>
                </a:cubicBezTo>
                <a:cubicBezTo>
                  <a:pt x="243" y="118"/>
                  <a:pt x="243" y="118"/>
                  <a:pt x="243" y="118"/>
                </a:cubicBezTo>
                <a:cubicBezTo>
                  <a:pt x="246" y="123"/>
                  <a:pt x="250" y="127"/>
                  <a:pt x="253" y="132"/>
                </a:cubicBezTo>
                <a:lnTo>
                  <a:pt x="246" y="137"/>
                </a:lnTo>
                <a:close/>
                <a:moveTo>
                  <a:pt x="230" y="116"/>
                </a:moveTo>
                <a:cubicBezTo>
                  <a:pt x="226" y="111"/>
                  <a:pt x="222" y="107"/>
                  <a:pt x="218" y="103"/>
                </a:cubicBezTo>
                <a:cubicBezTo>
                  <a:pt x="225" y="97"/>
                  <a:pt x="225" y="97"/>
                  <a:pt x="225" y="97"/>
                </a:cubicBezTo>
                <a:cubicBezTo>
                  <a:pt x="229" y="101"/>
                  <a:pt x="233" y="106"/>
                  <a:pt x="236" y="110"/>
                </a:cubicBezTo>
                <a:lnTo>
                  <a:pt x="230" y="116"/>
                </a:lnTo>
                <a:close/>
                <a:moveTo>
                  <a:pt x="211" y="96"/>
                </a:moveTo>
                <a:cubicBezTo>
                  <a:pt x="207" y="92"/>
                  <a:pt x="203" y="88"/>
                  <a:pt x="199" y="84"/>
                </a:cubicBezTo>
                <a:cubicBezTo>
                  <a:pt x="205" y="78"/>
                  <a:pt x="205" y="78"/>
                  <a:pt x="205" y="78"/>
                </a:cubicBezTo>
                <a:cubicBezTo>
                  <a:pt x="209" y="82"/>
                  <a:pt x="213" y="86"/>
                  <a:pt x="217" y="90"/>
                </a:cubicBezTo>
                <a:lnTo>
                  <a:pt x="211" y="96"/>
                </a:lnTo>
                <a:close/>
                <a:moveTo>
                  <a:pt x="191" y="78"/>
                </a:moveTo>
                <a:cubicBezTo>
                  <a:pt x="187" y="74"/>
                  <a:pt x="182" y="71"/>
                  <a:pt x="178" y="67"/>
                </a:cubicBezTo>
                <a:cubicBezTo>
                  <a:pt x="183" y="60"/>
                  <a:pt x="183" y="60"/>
                  <a:pt x="183" y="60"/>
                </a:cubicBezTo>
                <a:cubicBezTo>
                  <a:pt x="188" y="64"/>
                  <a:pt x="192" y="67"/>
                  <a:pt x="197" y="71"/>
                </a:cubicBezTo>
                <a:lnTo>
                  <a:pt x="191" y="78"/>
                </a:lnTo>
                <a:close/>
                <a:moveTo>
                  <a:pt x="169" y="61"/>
                </a:moveTo>
                <a:cubicBezTo>
                  <a:pt x="165" y="58"/>
                  <a:pt x="160" y="55"/>
                  <a:pt x="155" y="52"/>
                </a:cubicBezTo>
                <a:cubicBezTo>
                  <a:pt x="160" y="45"/>
                  <a:pt x="160" y="45"/>
                  <a:pt x="160" y="45"/>
                </a:cubicBezTo>
                <a:cubicBezTo>
                  <a:pt x="165" y="48"/>
                  <a:pt x="169" y="51"/>
                  <a:pt x="174" y="54"/>
                </a:cubicBezTo>
                <a:lnTo>
                  <a:pt x="169" y="61"/>
                </a:lnTo>
                <a:close/>
                <a:moveTo>
                  <a:pt x="146" y="47"/>
                </a:moveTo>
                <a:cubicBezTo>
                  <a:pt x="141" y="44"/>
                  <a:pt x="136" y="42"/>
                  <a:pt x="131" y="39"/>
                </a:cubicBezTo>
                <a:cubicBezTo>
                  <a:pt x="135" y="31"/>
                  <a:pt x="135" y="31"/>
                  <a:pt x="135" y="31"/>
                </a:cubicBezTo>
                <a:cubicBezTo>
                  <a:pt x="140" y="34"/>
                  <a:pt x="145" y="37"/>
                  <a:pt x="151" y="39"/>
                </a:cubicBezTo>
                <a:lnTo>
                  <a:pt x="146" y="47"/>
                </a:lnTo>
                <a:close/>
                <a:moveTo>
                  <a:pt x="122" y="35"/>
                </a:moveTo>
                <a:cubicBezTo>
                  <a:pt x="117" y="33"/>
                  <a:pt x="112" y="30"/>
                  <a:pt x="106" y="28"/>
                </a:cubicBezTo>
                <a:cubicBezTo>
                  <a:pt x="109" y="20"/>
                  <a:pt x="109" y="20"/>
                  <a:pt x="109" y="20"/>
                </a:cubicBezTo>
                <a:cubicBezTo>
                  <a:pt x="115" y="22"/>
                  <a:pt x="120" y="25"/>
                  <a:pt x="126" y="27"/>
                </a:cubicBezTo>
                <a:lnTo>
                  <a:pt x="122" y="35"/>
                </a:lnTo>
                <a:close/>
                <a:moveTo>
                  <a:pt x="97" y="25"/>
                </a:moveTo>
                <a:cubicBezTo>
                  <a:pt x="91" y="23"/>
                  <a:pt x="86" y="21"/>
                  <a:pt x="81" y="20"/>
                </a:cubicBezTo>
                <a:cubicBezTo>
                  <a:pt x="83" y="12"/>
                  <a:pt x="83" y="12"/>
                  <a:pt x="83" y="12"/>
                </a:cubicBezTo>
                <a:cubicBezTo>
                  <a:pt x="88" y="13"/>
                  <a:pt x="94" y="15"/>
                  <a:pt x="100" y="17"/>
                </a:cubicBezTo>
                <a:lnTo>
                  <a:pt x="97" y="25"/>
                </a:lnTo>
                <a:close/>
                <a:moveTo>
                  <a:pt x="71" y="17"/>
                </a:moveTo>
                <a:cubicBezTo>
                  <a:pt x="65" y="16"/>
                  <a:pt x="60" y="15"/>
                  <a:pt x="54" y="14"/>
                </a:cubicBezTo>
                <a:cubicBezTo>
                  <a:pt x="56" y="5"/>
                  <a:pt x="56" y="5"/>
                  <a:pt x="56" y="5"/>
                </a:cubicBezTo>
                <a:cubicBezTo>
                  <a:pt x="61" y="6"/>
                  <a:pt x="67" y="8"/>
                  <a:pt x="73" y="9"/>
                </a:cubicBezTo>
                <a:lnTo>
                  <a:pt x="71" y="17"/>
                </a:lnTo>
                <a:close/>
                <a:moveTo>
                  <a:pt x="44" y="12"/>
                </a:moveTo>
                <a:cubicBezTo>
                  <a:pt x="39" y="11"/>
                  <a:pt x="33" y="11"/>
                  <a:pt x="27" y="10"/>
                </a:cubicBezTo>
                <a:cubicBezTo>
                  <a:pt x="28" y="2"/>
                  <a:pt x="28" y="2"/>
                  <a:pt x="28" y="2"/>
                </a:cubicBezTo>
                <a:cubicBezTo>
                  <a:pt x="34" y="2"/>
                  <a:pt x="40" y="3"/>
                  <a:pt x="45" y="4"/>
                </a:cubicBezTo>
                <a:lnTo>
                  <a:pt x="44" y="12"/>
                </a:lnTo>
                <a:close/>
                <a:moveTo>
                  <a:pt x="17" y="10"/>
                </a:moveTo>
                <a:cubicBezTo>
                  <a:pt x="12" y="9"/>
                  <a:pt x="6" y="9"/>
                  <a:pt x="0" y="9"/>
                </a:cubicBezTo>
                <a:cubicBezTo>
                  <a:pt x="0" y="0"/>
                  <a:pt x="0" y="0"/>
                  <a:pt x="0" y="0"/>
                </a:cubicBezTo>
                <a:cubicBezTo>
                  <a:pt x="6" y="0"/>
                  <a:pt x="12" y="1"/>
                  <a:pt x="18" y="1"/>
                </a:cubicBezTo>
                <a:lnTo>
                  <a:pt x="17"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93" name="Half ring 1"/>
          <p:cNvSpPr>
            <a:spLocks noEditPoints="1"/>
          </p:cNvSpPr>
          <p:nvPr/>
        </p:nvSpPr>
        <p:spPr bwMode="auto">
          <a:xfrm>
            <a:off x="7050280" y="1738572"/>
            <a:ext cx="800397" cy="1604685"/>
          </a:xfrm>
          <a:custGeom>
            <a:avLst/>
            <a:gdLst>
              <a:gd name="T0" fmla="*/ 354 w 354"/>
              <a:gd name="T1" fmla="*/ 700 h 709"/>
              <a:gd name="T2" fmla="*/ 310 w 354"/>
              <a:gd name="T3" fmla="*/ 697 h 709"/>
              <a:gd name="T4" fmla="*/ 282 w 354"/>
              <a:gd name="T5" fmla="*/ 701 h 709"/>
              <a:gd name="T6" fmla="*/ 271 w 354"/>
              <a:gd name="T7" fmla="*/ 699 h 709"/>
              <a:gd name="T8" fmla="*/ 271 w 354"/>
              <a:gd name="T9" fmla="*/ 699 h 709"/>
              <a:gd name="T10" fmla="*/ 247 w 354"/>
              <a:gd name="T11" fmla="*/ 683 h 709"/>
              <a:gd name="T12" fmla="*/ 206 w 354"/>
              <a:gd name="T13" fmla="*/ 667 h 709"/>
              <a:gd name="T14" fmla="*/ 178 w 354"/>
              <a:gd name="T15" fmla="*/ 662 h 709"/>
              <a:gd name="T16" fmla="*/ 169 w 354"/>
              <a:gd name="T17" fmla="*/ 656 h 709"/>
              <a:gd name="T18" fmla="*/ 169 w 354"/>
              <a:gd name="T19" fmla="*/ 656 h 709"/>
              <a:gd name="T20" fmla="*/ 151 w 354"/>
              <a:gd name="T21" fmla="*/ 634 h 709"/>
              <a:gd name="T22" fmla="*/ 117 w 354"/>
              <a:gd name="T23" fmla="*/ 606 h 709"/>
              <a:gd name="T24" fmla="*/ 91 w 354"/>
              <a:gd name="T25" fmla="*/ 592 h 709"/>
              <a:gd name="T26" fmla="*/ 84 w 354"/>
              <a:gd name="T27" fmla="*/ 584 h 709"/>
              <a:gd name="T28" fmla="*/ 84 w 354"/>
              <a:gd name="T29" fmla="*/ 584 h 709"/>
              <a:gd name="T30" fmla="*/ 74 w 354"/>
              <a:gd name="T31" fmla="*/ 557 h 709"/>
              <a:gd name="T32" fmla="*/ 51 w 354"/>
              <a:gd name="T33" fmla="*/ 520 h 709"/>
              <a:gd name="T34" fmla="*/ 31 w 354"/>
              <a:gd name="T35" fmla="*/ 499 h 709"/>
              <a:gd name="T36" fmla="*/ 27 w 354"/>
              <a:gd name="T37" fmla="*/ 490 h 709"/>
              <a:gd name="T38" fmla="*/ 27 w 354"/>
              <a:gd name="T39" fmla="*/ 490 h 709"/>
              <a:gd name="T40" fmla="*/ 25 w 354"/>
              <a:gd name="T41" fmla="*/ 461 h 709"/>
              <a:gd name="T42" fmla="*/ 14 w 354"/>
              <a:gd name="T43" fmla="*/ 418 h 709"/>
              <a:gd name="T44" fmla="*/ 2 w 354"/>
              <a:gd name="T45" fmla="*/ 392 h 709"/>
              <a:gd name="T46" fmla="*/ 1 w 354"/>
              <a:gd name="T47" fmla="*/ 382 h 709"/>
              <a:gd name="T48" fmla="*/ 1 w 354"/>
              <a:gd name="T49" fmla="*/ 382 h 709"/>
              <a:gd name="T50" fmla="*/ 9 w 354"/>
              <a:gd name="T51" fmla="*/ 337 h 709"/>
              <a:gd name="T52" fmla="*/ 3 w 354"/>
              <a:gd name="T53" fmla="*/ 309 h 709"/>
              <a:gd name="T54" fmla="*/ 4 w 354"/>
              <a:gd name="T55" fmla="*/ 299 h 709"/>
              <a:gd name="T56" fmla="*/ 18 w 354"/>
              <a:gd name="T57" fmla="*/ 273 h 709"/>
              <a:gd name="T58" fmla="*/ 18 w 354"/>
              <a:gd name="T59" fmla="*/ 273 h 709"/>
              <a:gd name="T60" fmla="*/ 31 w 354"/>
              <a:gd name="T61" fmla="*/ 231 h 709"/>
              <a:gd name="T62" fmla="*/ 34 w 354"/>
              <a:gd name="T63" fmla="*/ 202 h 709"/>
              <a:gd name="T64" fmla="*/ 39 w 354"/>
              <a:gd name="T65" fmla="*/ 193 h 709"/>
              <a:gd name="T66" fmla="*/ 60 w 354"/>
              <a:gd name="T67" fmla="*/ 173 h 709"/>
              <a:gd name="T68" fmla="*/ 60 w 354"/>
              <a:gd name="T69" fmla="*/ 173 h 709"/>
              <a:gd name="T70" fmla="*/ 85 w 354"/>
              <a:gd name="T71" fmla="*/ 137 h 709"/>
              <a:gd name="T72" fmla="*/ 97 w 354"/>
              <a:gd name="T73" fmla="*/ 111 h 709"/>
              <a:gd name="T74" fmla="*/ 104 w 354"/>
              <a:gd name="T75" fmla="*/ 103 h 709"/>
              <a:gd name="T76" fmla="*/ 130 w 354"/>
              <a:gd name="T77" fmla="*/ 91 h 709"/>
              <a:gd name="T78" fmla="*/ 130 w 354"/>
              <a:gd name="T79" fmla="*/ 91 h 709"/>
              <a:gd name="T80" fmla="*/ 166 w 354"/>
              <a:gd name="T81" fmla="*/ 65 h 709"/>
              <a:gd name="T82" fmla="*/ 185 w 354"/>
              <a:gd name="T83" fmla="*/ 43 h 709"/>
              <a:gd name="T84" fmla="*/ 194 w 354"/>
              <a:gd name="T85" fmla="*/ 38 h 709"/>
              <a:gd name="T86" fmla="*/ 222 w 354"/>
              <a:gd name="T87" fmla="*/ 35 h 709"/>
              <a:gd name="T88" fmla="*/ 222 w 354"/>
              <a:gd name="T89" fmla="*/ 35 h 709"/>
              <a:gd name="T90" fmla="*/ 264 w 354"/>
              <a:gd name="T91" fmla="*/ 20 h 709"/>
              <a:gd name="T92" fmla="*/ 289 w 354"/>
              <a:gd name="T93" fmla="*/ 6 h 709"/>
              <a:gd name="T94" fmla="*/ 299 w 354"/>
              <a:gd name="T95" fmla="*/ 4 h 709"/>
              <a:gd name="T96" fmla="*/ 328 w 354"/>
              <a:gd name="T97" fmla="*/ 10 h 709"/>
              <a:gd name="T98" fmla="*/ 328 w 354"/>
              <a:gd name="T99" fmla="*/ 1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4" h="709">
                <a:moveTo>
                  <a:pt x="354" y="709"/>
                </a:moveTo>
                <a:cubicBezTo>
                  <a:pt x="348" y="709"/>
                  <a:pt x="343" y="709"/>
                  <a:pt x="337" y="708"/>
                </a:cubicBezTo>
                <a:cubicBezTo>
                  <a:pt x="337" y="700"/>
                  <a:pt x="337" y="700"/>
                  <a:pt x="337" y="700"/>
                </a:cubicBezTo>
                <a:cubicBezTo>
                  <a:pt x="343" y="700"/>
                  <a:pt x="349" y="700"/>
                  <a:pt x="354" y="700"/>
                </a:cubicBezTo>
                <a:lnTo>
                  <a:pt x="354" y="709"/>
                </a:lnTo>
                <a:close/>
                <a:moveTo>
                  <a:pt x="326" y="708"/>
                </a:moveTo>
                <a:cubicBezTo>
                  <a:pt x="321" y="707"/>
                  <a:pt x="315" y="707"/>
                  <a:pt x="309" y="706"/>
                </a:cubicBezTo>
                <a:cubicBezTo>
                  <a:pt x="310" y="697"/>
                  <a:pt x="310" y="697"/>
                  <a:pt x="310" y="697"/>
                </a:cubicBezTo>
                <a:cubicBezTo>
                  <a:pt x="316" y="698"/>
                  <a:pt x="321" y="699"/>
                  <a:pt x="327" y="699"/>
                </a:cubicBezTo>
                <a:lnTo>
                  <a:pt x="326" y="708"/>
                </a:lnTo>
                <a:close/>
                <a:moveTo>
                  <a:pt x="299" y="704"/>
                </a:moveTo>
                <a:cubicBezTo>
                  <a:pt x="293" y="703"/>
                  <a:pt x="287" y="702"/>
                  <a:pt x="282" y="701"/>
                </a:cubicBezTo>
                <a:cubicBezTo>
                  <a:pt x="283" y="693"/>
                  <a:pt x="283" y="693"/>
                  <a:pt x="283" y="693"/>
                </a:cubicBezTo>
                <a:cubicBezTo>
                  <a:pt x="289" y="694"/>
                  <a:pt x="294" y="695"/>
                  <a:pt x="300" y="696"/>
                </a:cubicBezTo>
                <a:lnTo>
                  <a:pt x="299" y="704"/>
                </a:lnTo>
                <a:close/>
                <a:moveTo>
                  <a:pt x="271" y="699"/>
                </a:moveTo>
                <a:cubicBezTo>
                  <a:pt x="266" y="698"/>
                  <a:pt x="260" y="696"/>
                  <a:pt x="255" y="695"/>
                </a:cubicBezTo>
                <a:cubicBezTo>
                  <a:pt x="257" y="686"/>
                  <a:pt x="257" y="686"/>
                  <a:pt x="257" y="686"/>
                </a:cubicBezTo>
                <a:cubicBezTo>
                  <a:pt x="262" y="688"/>
                  <a:pt x="268" y="689"/>
                  <a:pt x="273" y="691"/>
                </a:cubicBezTo>
                <a:lnTo>
                  <a:pt x="271" y="699"/>
                </a:lnTo>
                <a:close/>
                <a:moveTo>
                  <a:pt x="245" y="691"/>
                </a:moveTo>
                <a:cubicBezTo>
                  <a:pt x="239" y="690"/>
                  <a:pt x="234" y="688"/>
                  <a:pt x="228" y="686"/>
                </a:cubicBezTo>
                <a:cubicBezTo>
                  <a:pt x="231" y="678"/>
                  <a:pt x="231" y="678"/>
                  <a:pt x="231" y="678"/>
                </a:cubicBezTo>
                <a:cubicBezTo>
                  <a:pt x="236" y="680"/>
                  <a:pt x="242" y="681"/>
                  <a:pt x="247" y="683"/>
                </a:cubicBezTo>
                <a:lnTo>
                  <a:pt x="245" y="691"/>
                </a:lnTo>
                <a:close/>
                <a:moveTo>
                  <a:pt x="218" y="682"/>
                </a:moveTo>
                <a:cubicBezTo>
                  <a:pt x="213" y="680"/>
                  <a:pt x="208" y="677"/>
                  <a:pt x="202" y="675"/>
                </a:cubicBezTo>
                <a:cubicBezTo>
                  <a:pt x="206" y="667"/>
                  <a:pt x="206" y="667"/>
                  <a:pt x="206" y="667"/>
                </a:cubicBezTo>
                <a:cubicBezTo>
                  <a:pt x="211" y="669"/>
                  <a:pt x="216" y="672"/>
                  <a:pt x="222" y="674"/>
                </a:cubicBezTo>
                <a:lnTo>
                  <a:pt x="218" y="682"/>
                </a:lnTo>
                <a:close/>
                <a:moveTo>
                  <a:pt x="193" y="670"/>
                </a:moveTo>
                <a:cubicBezTo>
                  <a:pt x="188" y="667"/>
                  <a:pt x="183" y="665"/>
                  <a:pt x="178" y="662"/>
                </a:cubicBezTo>
                <a:cubicBezTo>
                  <a:pt x="182" y="654"/>
                  <a:pt x="182" y="654"/>
                  <a:pt x="182" y="654"/>
                </a:cubicBezTo>
                <a:cubicBezTo>
                  <a:pt x="187" y="657"/>
                  <a:pt x="192" y="660"/>
                  <a:pt x="197" y="662"/>
                </a:cubicBezTo>
                <a:lnTo>
                  <a:pt x="193" y="670"/>
                </a:lnTo>
                <a:close/>
                <a:moveTo>
                  <a:pt x="169" y="656"/>
                </a:moveTo>
                <a:cubicBezTo>
                  <a:pt x="164" y="653"/>
                  <a:pt x="159" y="650"/>
                  <a:pt x="154" y="647"/>
                </a:cubicBezTo>
                <a:cubicBezTo>
                  <a:pt x="159" y="640"/>
                  <a:pt x="159" y="640"/>
                  <a:pt x="159" y="640"/>
                </a:cubicBezTo>
                <a:cubicBezTo>
                  <a:pt x="164" y="643"/>
                  <a:pt x="168" y="646"/>
                  <a:pt x="173" y="649"/>
                </a:cubicBezTo>
                <a:lnTo>
                  <a:pt x="169" y="656"/>
                </a:lnTo>
                <a:close/>
                <a:moveTo>
                  <a:pt x="146" y="641"/>
                </a:moveTo>
                <a:cubicBezTo>
                  <a:pt x="141" y="637"/>
                  <a:pt x="136" y="634"/>
                  <a:pt x="132" y="630"/>
                </a:cubicBezTo>
                <a:cubicBezTo>
                  <a:pt x="137" y="624"/>
                  <a:pt x="137" y="624"/>
                  <a:pt x="137" y="624"/>
                </a:cubicBezTo>
                <a:cubicBezTo>
                  <a:pt x="142" y="627"/>
                  <a:pt x="146" y="631"/>
                  <a:pt x="151" y="634"/>
                </a:cubicBezTo>
                <a:lnTo>
                  <a:pt x="146" y="641"/>
                </a:lnTo>
                <a:close/>
                <a:moveTo>
                  <a:pt x="124" y="624"/>
                </a:moveTo>
                <a:cubicBezTo>
                  <a:pt x="119" y="620"/>
                  <a:pt x="115" y="616"/>
                  <a:pt x="111" y="612"/>
                </a:cubicBezTo>
                <a:cubicBezTo>
                  <a:pt x="117" y="606"/>
                  <a:pt x="117" y="606"/>
                  <a:pt x="117" y="606"/>
                </a:cubicBezTo>
                <a:cubicBezTo>
                  <a:pt x="121" y="610"/>
                  <a:pt x="125" y="613"/>
                  <a:pt x="129" y="617"/>
                </a:cubicBezTo>
                <a:lnTo>
                  <a:pt x="124" y="624"/>
                </a:lnTo>
                <a:close/>
                <a:moveTo>
                  <a:pt x="103" y="605"/>
                </a:moveTo>
                <a:cubicBezTo>
                  <a:pt x="99" y="601"/>
                  <a:pt x="95" y="596"/>
                  <a:pt x="91" y="592"/>
                </a:cubicBezTo>
                <a:cubicBezTo>
                  <a:pt x="98" y="586"/>
                  <a:pt x="98" y="586"/>
                  <a:pt x="98" y="586"/>
                </a:cubicBezTo>
                <a:cubicBezTo>
                  <a:pt x="102" y="590"/>
                  <a:pt x="105" y="595"/>
                  <a:pt x="109" y="599"/>
                </a:cubicBezTo>
                <a:lnTo>
                  <a:pt x="103" y="605"/>
                </a:lnTo>
                <a:close/>
                <a:moveTo>
                  <a:pt x="84" y="584"/>
                </a:moveTo>
                <a:cubicBezTo>
                  <a:pt x="81" y="580"/>
                  <a:pt x="77" y="575"/>
                  <a:pt x="74" y="571"/>
                </a:cubicBezTo>
                <a:cubicBezTo>
                  <a:pt x="80" y="565"/>
                  <a:pt x="80" y="565"/>
                  <a:pt x="80" y="565"/>
                </a:cubicBezTo>
                <a:cubicBezTo>
                  <a:pt x="84" y="570"/>
                  <a:pt x="87" y="574"/>
                  <a:pt x="91" y="579"/>
                </a:cubicBezTo>
                <a:lnTo>
                  <a:pt x="84" y="584"/>
                </a:lnTo>
                <a:close/>
                <a:moveTo>
                  <a:pt x="67" y="562"/>
                </a:moveTo>
                <a:cubicBezTo>
                  <a:pt x="64" y="558"/>
                  <a:pt x="61" y="553"/>
                  <a:pt x="57" y="548"/>
                </a:cubicBezTo>
                <a:cubicBezTo>
                  <a:pt x="65" y="543"/>
                  <a:pt x="65" y="543"/>
                  <a:pt x="65" y="543"/>
                </a:cubicBezTo>
                <a:cubicBezTo>
                  <a:pt x="68" y="548"/>
                  <a:pt x="71" y="553"/>
                  <a:pt x="74" y="557"/>
                </a:cubicBezTo>
                <a:lnTo>
                  <a:pt x="67" y="562"/>
                </a:lnTo>
                <a:close/>
                <a:moveTo>
                  <a:pt x="52" y="539"/>
                </a:moveTo>
                <a:cubicBezTo>
                  <a:pt x="49" y="534"/>
                  <a:pt x="46" y="529"/>
                  <a:pt x="43" y="524"/>
                </a:cubicBezTo>
                <a:cubicBezTo>
                  <a:pt x="51" y="520"/>
                  <a:pt x="51" y="520"/>
                  <a:pt x="51" y="520"/>
                </a:cubicBezTo>
                <a:cubicBezTo>
                  <a:pt x="53" y="525"/>
                  <a:pt x="56" y="530"/>
                  <a:pt x="59" y="535"/>
                </a:cubicBezTo>
                <a:lnTo>
                  <a:pt x="52" y="539"/>
                </a:lnTo>
                <a:close/>
                <a:moveTo>
                  <a:pt x="38" y="515"/>
                </a:moveTo>
                <a:cubicBezTo>
                  <a:pt x="36" y="510"/>
                  <a:pt x="33" y="505"/>
                  <a:pt x="31" y="499"/>
                </a:cubicBezTo>
                <a:cubicBezTo>
                  <a:pt x="39" y="496"/>
                  <a:pt x="39" y="496"/>
                  <a:pt x="39" y="496"/>
                </a:cubicBezTo>
                <a:cubicBezTo>
                  <a:pt x="41" y="501"/>
                  <a:pt x="43" y="506"/>
                  <a:pt x="46" y="511"/>
                </a:cubicBezTo>
                <a:lnTo>
                  <a:pt x="38" y="515"/>
                </a:lnTo>
                <a:close/>
                <a:moveTo>
                  <a:pt x="27" y="490"/>
                </a:moveTo>
                <a:cubicBezTo>
                  <a:pt x="24" y="484"/>
                  <a:pt x="22" y="479"/>
                  <a:pt x="20" y="473"/>
                </a:cubicBezTo>
                <a:cubicBezTo>
                  <a:pt x="28" y="471"/>
                  <a:pt x="28" y="471"/>
                  <a:pt x="28" y="471"/>
                </a:cubicBezTo>
                <a:cubicBezTo>
                  <a:pt x="30" y="476"/>
                  <a:pt x="32" y="481"/>
                  <a:pt x="35" y="486"/>
                </a:cubicBezTo>
                <a:lnTo>
                  <a:pt x="27" y="490"/>
                </a:lnTo>
                <a:close/>
                <a:moveTo>
                  <a:pt x="17" y="464"/>
                </a:moveTo>
                <a:cubicBezTo>
                  <a:pt x="15" y="458"/>
                  <a:pt x="14" y="452"/>
                  <a:pt x="12" y="447"/>
                </a:cubicBezTo>
                <a:cubicBezTo>
                  <a:pt x="20" y="445"/>
                  <a:pt x="20" y="445"/>
                  <a:pt x="20" y="445"/>
                </a:cubicBezTo>
                <a:cubicBezTo>
                  <a:pt x="22" y="450"/>
                  <a:pt x="23" y="456"/>
                  <a:pt x="25" y="461"/>
                </a:cubicBezTo>
                <a:lnTo>
                  <a:pt x="17" y="464"/>
                </a:lnTo>
                <a:close/>
                <a:moveTo>
                  <a:pt x="9" y="437"/>
                </a:moveTo>
                <a:cubicBezTo>
                  <a:pt x="8" y="431"/>
                  <a:pt x="7" y="425"/>
                  <a:pt x="6" y="420"/>
                </a:cubicBezTo>
                <a:cubicBezTo>
                  <a:pt x="14" y="418"/>
                  <a:pt x="14" y="418"/>
                  <a:pt x="14" y="418"/>
                </a:cubicBezTo>
                <a:cubicBezTo>
                  <a:pt x="15" y="424"/>
                  <a:pt x="17" y="429"/>
                  <a:pt x="18" y="435"/>
                </a:cubicBezTo>
                <a:lnTo>
                  <a:pt x="9" y="437"/>
                </a:lnTo>
                <a:close/>
                <a:moveTo>
                  <a:pt x="4" y="409"/>
                </a:moveTo>
                <a:cubicBezTo>
                  <a:pt x="3" y="404"/>
                  <a:pt x="2" y="398"/>
                  <a:pt x="2" y="392"/>
                </a:cubicBezTo>
                <a:cubicBezTo>
                  <a:pt x="10" y="391"/>
                  <a:pt x="10" y="391"/>
                  <a:pt x="10" y="391"/>
                </a:cubicBezTo>
                <a:cubicBezTo>
                  <a:pt x="11" y="397"/>
                  <a:pt x="12" y="403"/>
                  <a:pt x="13" y="408"/>
                </a:cubicBezTo>
                <a:lnTo>
                  <a:pt x="4" y="409"/>
                </a:lnTo>
                <a:close/>
                <a:moveTo>
                  <a:pt x="1" y="382"/>
                </a:moveTo>
                <a:cubicBezTo>
                  <a:pt x="0" y="376"/>
                  <a:pt x="0" y="370"/>
                  <a:pt x="0" y="364"/>
                </a:cubicBezTo>
                <a:cubicBezTo>
                  <a:pt x="9" y="364"/>
                  <a:pt x="9" y="364"/>
                  <a:pt x="9" y="364"/>
                </a:cubicBezTo>
                <a:cubicBezTo>
                  <a:pt x="9" y="370"/>
                  <a:pt x="9" y="376"/>
                  <a:pt x="9" y="381"/>
                </a:cubicBezTo>
                <a:lnTo>
                  <a:pt x="1" y="382"/>
                </a:lnTo>
                <a:close/>
                <a:moveTo>
                  <a:pt x="8" y="354"/>
                </a:moveTo>
                <a:cubicBezTo>
                  <a:pt x="0" y="354"/>
                  <a:pt x="0" y="354"/>
                  <a:pt x="0" y="354"/>
                </a:cubicBezTo>
                <a:cubicBezTo>
                  <a:pt x="0" y="348"/>
                  <a:pt x="0" y="342"/>
                  <a:pt x="0" y="337"/>
                </a:cubicBezTo>
                <a:cubicBezTo>
                  <a:pt x="9" y="337"/>
                  <a:pt x="9" y="337"/>
                  <a:pt x="9" y="337"/>
                </a:cubicBezTo>
                <a:cubicBezTo>
                  <a:pt x="9" y="343"/>
                  <a:pt x="8" y="348"/>
                  <a:pt x="8" y="354"/>
                </a:cubicBezTo>
                <a:close/>
                <a:moveTo>
                  <a:pt x="10" y="327"/>
                </a:moveTo>
                <a:cubicBezTo>
                  <a:pt x="1" y="326"/>
                  <a:pt x="1" y="326"/>
                  <a:pt x="1" y="326"/>
                </a:cubicBezTo>
                <a:cubicBezTo>
                  <a:pt x="1" y="320"/>
                  <a:pt x="2" y="315"/>
                  <a:pt x="3" y="309"/>
                </a:cubicBezTo>
                <a:cubicBezTo>
                  <a:pt x="11" y="310"/>
                  <a:pt x="11" y="310"/>
                  <a:pt x="11" y="310"/>
                </a:cubicBezTo>
                <a:cubicBezTo>
                  <a:pt x="11" y="316"/>
                  <a:pt x="10" y="321"/>
                  <a:pt x="10" y="327"/>
                </a:cubicBezTo>
                <a:close/>
                <a:moveTo>
                  <a:pt x="13" y="300"/>
                </a:moveTo>
                <a:cubicBezTo>
                  <a:pt x="4" y="299"/>
                  <a:pt x="4" y="299"/>
                  <a:pt x="4" y="299"/>
                </a:cubicBezTo>
                <a:cubicBezTo>
                  <a:pt x="5" y="293"/>
                  <a:pt x="6" y="287"/>
                  <a:pt x="7" y="281"/>
                </a:cubicBezTo>
                <a:cubicBezTo>
                  <a:pt x="16" y="283"/>
                  <a:pt x="16" y="283"/>
                  <a:pt x="16" y="283"/>
                </a:cubicBezTo>
                <a:cubicBezTo>
                  <a:pt x="15" y="289"/>
                  <a:pt x="14" y="294"/>
                  <a:pt x="13" y="300"/>
                </a:cubicBezTo>
                <a:close/>
                <a:moveTo>
                  <a:pt x="18" y="273"/>
                </a:moveTo>
                <a:cubicBezTo>
                  <a:pt x="10" y="271"/>
                  <a:pt x="10" y="271"/>
                  <a:pt x="10" y="271"/>
                </a:cubicBezTo>
                <a:cubicBezTo>
                  <a:pt x="11" y="266"/>
                  <a:pt x="12" y="260"/>
                  <a:pt x="14" y="254"/>
                </a:cubicBezTo>
                <a:cubicBezTo>
                  <a:pt x="22" y="257"/>
                  <a:pt x="22" y="257"/>
                  <a:pt x="22" y="257"/>
                </a:cubicBezTo>
                <a:cubicBezTo>
                  <a:pt x="21" y="262"/>
                  <a:pt x="19" y="268"/>
                  <a:pt x="18" y="273"/>
                </a:cubicBezTo>
                <a:close/>
                <a:moveTo>
                  <a:pt x="25" y="247"/>
                </a:moveTo>
                <a:cubicBezTo>
                  <a:pt x="17" y="244"/>
                  <a:pt x="17" y="244"/>
                  <a:pt x="17" y="244"/>
                </a:cubicBezTo>
                <a:cubicBezTo>
                  <a:pt x="19" y="239"/>
                  <a:pt x="21" y="233"/>
                  <a:pt x="23" y="228"/>
                </a:cubicBezTo>
                <a:cubicBezTo>
                  <a:pt x="31" y="231"/>
                  <a:pt x="31" y="231"/>
                  <a:pt x="31" y="231"/>
                </a:cubicBezTo>
                <a:cubicBezTo>
                  <a:pt x="29" y="236"/>
                  <a:pt x="27" y="242"/>
                  <a:pt x="25" y="247"/>
                </a:cubicBezTo>
                <a:close/>
                <a:moveTo>
                  <a:pt x="35" y="222"/>
                </a:moveTo>
                <a:cubicBezTo>
                  <a:pt x="27" y="218"/>
                  <a:pt x="27" y="218"/>
                  <a:pt x="27" y="218"/>
                </a:cubicBezTo>
                <a:cubicBezTo>
                  <a:pt x="29" y="213"/>
                  <a:pt x="32" y="208"/>
                  <a:pt x="34" y="202"/>
                </a:cubicBezTo>
                <a:cubicBezTo>
                  <a:pt x="42" y="206"/>
                  <a:pt x="42" y="206"/>
                  <a:pt x="42" y="206"/>
                </a:cubicBezTo>
                <a:cubicBezTo>
                  <a:pt x="39" y="211"/>
                  <a:pt x="37" y="216"/>
                  <a:pt x="35" y="222"/>
                </a:cubicBezTo>
                <a:close/>
                <a:moveTo>
                  <a:pt x="46" y="197"/>
                </a:moveTo>
                <a:cubicBezTo>
                  <a:pt x="39" y="193"/>
                  <a:pt x="39" y="193"/>
                  <a:pt x="39" y="193"/>
                </a:cubicBezTo>
                <a:cubicBezTo>
                  <a:pt x="41" y="188"/>
                  <a:pt x="44" y="183"/>
                  <a:pt x="47" y="178"/>
                </a:cubicBezTo>
                <a:cubicBezTo>
                  <a:pt x="54" y="182"/>
                  <a:pt x="54" y="182"/>
                  <a:pt x="54" y="182"/>
                </a:cubicBezTo>
                <a:cubicBezTo>
                  <a:pt x="52" y="187"/>
                  <a:pt x="49" y="192"/>
                  <a:pt x="46" y="197"/>
                </a:cubicBezTo>
                <a:close/>
                <a:moveTo>
                  <a:pt x="60" y="173"/>
                </a:moveTo>
                <a:cubicBezTo>
                  <a:pt x="52" y="169"/>
                  <a:pt x="52" y="169"/>
                  <a:pt x="52" y="169"/>
                </a:cubicBezTo>
                <a:cubicBezTo>
                  <a:pt x="55" y="164"/>
                  <a:pt x="59" y="159"/>
                  <a:pt x="62" y="154"/>
                </a:cubicBezTo>
                <a:cubicBezTo>
                  <a:pt x="69" y="159"/>
                  <a:pt x="69" y="159"/>
                  <a:pt x="69" y="159"/>
                </a:cubicBezTo>
                <a:cubicBezTo>
                  <a:pt x="66" y="164"/>
                  <a:pt x="63" y="168"/>
                  <a:pt x="60" y="173"/>
                </a:cubicBezTo>
                <a:close/>
                <a:moveTo>
                  <a:pt x="75" y="151"/>
                </a:moveTo>
                <a:cubicBezTo>
                  <a:pt x="68" y="146"/>
                  <a:pt x="68" y="146"/>
                  <a:pt x="68" y="146"/>
                </a:cubicBezTo>
                <a:cubicBezTo>
                  <a:pt x="71" y="141"/>
                  <a:pt x="75" y="136"/>
                  <a:pt x="78" y="132"/>
                </a:cubicBezTo>
                <a:cubicBezTo>
                  <a:pt x="85" y="137"/>
                  <a:pt x="85" y="137"/>
                  <a:pt x="85" y="137"/>
                </a:cubicBezTo>
                <a:cubicBezTo>
                  <a:pt x="82" y="142"/>
                  <a:pt x="78" y="146"/>
                  <a:pt x="75" y="151"/>
                </a:cubicBezTo>
                <a:close/>
                <a:moveTo>
                  <a:pt x="92" y="129"/>
                </a:moveTo>
                <a:cubicBezTo>
                  <a:pt x="85" y="124"/>
                  <a:pt x="85" y="124"/>
                  <a:pt x="85" y="124"/>
                </a:cubicBezTo>
                <a:cubicBezTo>
                  <a:pt x="89" y="119"/>
                  <a:pt x="93" y="115"/>
                  <a:pt x="97" y="111"/>
                </a:cubicBezTo>
                <a:cubicBezTo>
                  <a:pt x="103" y="117"/>
                  <a:pt x="103" y="117"/>
                  <a:pt x="103" y="117"/>
                </a:cubicBezTo>
                <a:cubicBezTo>
                  <a:pt x="99" y="121"/>
                  <a:pt x="95" y="125"/>
                  <a:pt x="92" y="129"/>
                </a:cubicBezTo>
                <a:close/>
                <a:moveTo>
                  <a:pt x="110" y="109"/>
                </a:moveTo>
                <a:cubicBezTo>
                  <a:pt x="104" y="103"/>
                  <a:pt x="104" y="103"/>
                  <a:pt x="104" y="103"/>
                </a:cubicBezTo>
                <a:cubicBezTo>
                  <a:pt x="108" y="99"/>
                  <a:pt x="112" y="95"/>
                  <a:pt x="117" y="91"/>
                </a:cubicBezTo>
                <a:cubicBezTo>
                  <a:pt x="123" y="98"/>
                  <a:pt x="123" y="98"/>
                  <a:pt x="123" y="98"/>
                </a:cubicBezTo>
                <a:cubicBezTo>
                  <a:pt x="118" y="101"/>
                  <a:pt x="114" y="105"/>
                  <a:pt x="110" y="109"/>
                </a:cubicBezTo>
                <a:close/>
                <a:moveTo>
                  <a:pt x="130" y="91"/>
                </a:moveTo>
                <a:cubicBezTo>
                  <a:pt x="125" y="84"/>
                  <a:pt x="125" y="84"/>
                  <a:pt x="125" y="84"/>
                </a:cubicBezTo>
                <a:cubicBezTo>
                  <a:pt x="129" y="81"/>
                  <a:pt x="134" y="77"/>
                  <a:pt x="138" y="73"/>
                </a:cubicBezTo>
                <a:cubicBezTo>
                  <a:pt x="143" y="80"/>
                  <a:pt x="143" y="80"/>
                  <a:pt x="143" y="80"/>
                </a:cubicBezTo>
                <a:cubicBezTo>
                  <a:pt x="139" y="84"/>
                  <a:pt x="134" y="87"/>
                  <a:pt x="130" y="91"/>
                </a:cubicBezTo>
                <a:close/>
                <a:moveTo>
                  <a:pt x="152" y="74"/>
                </a:moveTo>
                <a:cubicBezTo>
                  <a:pt x="146" y="67"/>
                  <a:pt x="146" y="67"/>
                  <a:pt x="146" y="67"/>
                </a:cubicBezTo>
                <a:cubicBezTo>
                  <a:pt x="151" y="64"/>
                  <a:pt x="156" y="61"/>
                  <a:pt x="161" y="57"/>
                </a:cubicBezTo>
                <a:cubicBezTo>
                  <a:pt x="166" y="65"/>
                  <a:pt x="166" y="65"/>
                  <a:pt x="166" y="65"/>
                </a:cubicBezTo>
                <a:cubicBezTo>
                  <a:pt x="161" y="68"/>
                  <a:pt x="156" y="71"/>
                  <a:pt x="152" y="74"/>
                </a:cubicBezTo>
                <a:close/>
                <a:moveTo>
                  <a:pt x="174" y="59"/>
                </a:moveTo>
                <a:cubicBezTo>
                  <a:pt x="170" y="52"/>
                  <a:pt x="170" y="52"/>
                  <a:pt x="170" y="52"/>
                </a:cubicBezTo>
                <a:cubicBezTo>
                  <a:pt x="175" y="49"/>
                  <a:pt x="180" y="46"/>
                  <a:pt x="185" y="43"/>
                </a:cubicBezTo>
                <a:cubicBezTo>
                  <a:pt x="189" y="51"/>
                  <a:pt x="189" y="51"/>
                  <a:pt x="189" y="51"/>
                </a:cubicBezTo>
                <a:cubicBezTo>
                  <a:pt x="184" y="53"/>
                  <a:pt x="179" y="56"/>
                  <a:pt x="174" y="59"/>
                </a:cubicBezTo>
                <a:close/>
                <a:moveTo>
                  <a:pt x="198" y="46"/>
                </a:moveTo>
                <a:cubicBezTo>
                  <a:pt x="194" y="38"/>
                  <a:pt x="194" y="38"/>
                  <a:pt x="194" y="38"/>
                </a:cubicBezTo>
                <a:cubicBezTo>
                  <a:pt x="199" y="36"/>
                  <a:pt x="204" y="33"/>
                  <a:pt x="210" y="31"/>
                </a:cubicBezTo>
                <a:cubicBezTo>
                  <a:pt x="213" y="39"/>
                  <a:pt x="213" y="39"/>
                  <a:pt x="213" y="39"/>
                </a:cubicBezTo>
                <a:cubicBezTo>
                  <a:pt x="208" y="41"/>
                  <a:pt x="203" y="43"/>
                  <a:pt x="198" y="46"/>
                </a:cubicBezTo>
                <a:close/>
                <a:moveTo>
                  <a:pt x="222" y="35"/>
                </a:moveTo>
                <a:cubicBezTo>
                  <a:pt x="219" y="27"/>
                  <a:pt x="219" y="27"/>
                  <a:pt x="219" y="27"/>
                </a:cubicBezTo>
                <a:cubicBezTo>
                  <a:pt x="224" y="24"/>
                  <a:pt x="230" y="22"/>
                  <a:pt x="235" y="20"/>
                </a:cubicBezTo>
                <a:cubicBezTo>
                  <a:pt x="238" y="29"/>
                  <a:pt x="238" y="29"/>
                  <a:pt x="238" y="29"/>
                </a:cubicBezTo>
                <a:cubicBezTo>
                  <a:pt x="233" y="30"/>
                  <a:pt x="228" y="32"/>
                  <a:pt x="222" y="35"/>
                </a:cubicBezTo>
                <a:close/>
                <a:moveTo>
                  <a:pt x="248" y="25"/>
                </a:moveTo>
                <a:cubicBezTo>
                  <a:pt x="245" y="17"/>
                  <a:pt x="245" y="17"/>
                  <a:pt x="245" y="17"/>
                </a:cubicBezTo>
                <a:cubicBezTo>
                  <a:pt x="251" y="15"/>
                  <a:pt x="256" y="14"/>
                  <a:pt x="262" y="12"/>
                </a:cubicBezTo>
                <a:cubicBezTo>
                  <a:pt x="264" y="20"/>
                  <a:pt x="264" y="20"/>
                  <a:pt x="264" y="20"/>
                </a:cubicBezTo>
                <a:cubicBezTo>
                  <a:pt x="259" y="22"/>
                  <a:pt x="253" y="24"/>
                  <a:pt x="248" y="25"/>
                </a:cubicBezTo>
                <a:close/>
                <a:moveTo>
                  <a:pt x="274" y="18"/>
                </a:moveTo>
                <a:cubicBezTo>
                  <a:pt x="272" y="10"/>
                  <a:pt x="272" y="10"/>
                  <a:pt x="272" y="10"/>
                </a:cubicBezTo>
                <a:cubicBezTo>
                  <a:pt x="278" y="8"/>
                  <a:pt x="283" y="7"/>
                  <a:pt x="289" y="6"/>
                </a:cubicBezTo>
                <a:cubicBezTo>
                  <a:pt x="291" y="14"/>
                  <a:pt x="291" y="14"/>
                  <a:pt x="291" y="14"/>
                </a:cubicBezTo>
                <a:cubicBezTo>
                  <a:pt x="285" y="15"/>
                  <a:pt x="280" y="17"/>
                  <a:pt x="274" y="18"/>
                </a:cubicBezTo>
                <a:close/>
                <a:moveTo>
                  <a:pt x="301" y="13"/>
                </a:moveTo>
                <a:cubicBezTo>
                  <a:pt x="299" y="4"/>
                  <a:pt x="299" y="4"/>
                  <a:pt x="299" y="4"/>
                </a:cubicBezTo>
                <a:cubicBezTo>
                  <a:pt x="305" y="3"/>
                  <a:pt x="311" y="3"/>
                  <a:pt x="317" y="2"/>
                </a:cubicBezTo>
                <a:cubicBezTo>
                  <a:pt x="318" y="11"/>
                  <a:pt x="318" y="11"/>
                  <a:pt x="318" y="11"/>
                </a:cubicBezTo>
                <a:cubicBezTo>
                  <a:pt x="312" y="11"/>
                  <a:pt x="306" y="12"/>
                  <a:pt x="301" y="13"/>
                </a:cubicBezTo>
                <a:close/>
                <a:moveTo>
                  <a:pt x="328" y="10"/>
                </a:moveTo>
                <a:cubicBezTo>
                  <a:pt x="327" y="1"/>
                  <a:pt x="327" y="1"/>
                  <a:pt x="327" y="1"/>
                </a:cubicBezTo>
                <a:cubicBezTo>
                  <a:pt x="333" y="1"/>
                  <a:pt x="339" y="0"/>
                  <a:pt x="344" y="0"/>
                </a:cubicBezTo>
                <a:cubicBezTo>
                  <a:pt x="345" y="9"/>
                  <a:pt x="345" y="9"/>
                  <a:pt x="345" y="9"/>
                </a:cubicBezTo>
                <a:cubicBezTo>
                  <a:pt x="339" y="9"/>
                  <a:pt x="333" y="9"/>
                  <a:pt x="328"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264" name="Thumbs Up"/>
          <p:cNvGrpSpPr/>
          <p:nvPr/>
        </p:nvGrpSpPr>
        <p:grpSpPr>
          <a:xfrm>
            <a:off x="7850677" y="3148671"/>
            <a:ext cx="339876" cy="282798"/>
            <a:chOff x="7850677" y="3148671"/>
            <a:chExt cx="339876" cy="282798"/>
          </a:xfrm>
          <a:solidFill>
            <a:schemeClr val="tx2"/>
          </a:solidFill>
        </p:grpSpPr>
        <p:sp>
          <p:nvSpPr>
            <p:cNvPr id="296" name="Freeform 62"/>
            <p:cNvSpPr>
              <a:spLocks noEditPoints="1"/>
            </p:cNvSpPr>
            <p:nvPr userDrawn="1"/>
          </p:nvSpPr>
          <p:spPr bwMode="auto">
            <a:xfrm>
              <a:off x="7850677" y="3249856"/>
              <a:ext cx="93401" cy="181613"/>
            </a:xfrm>
            <a:custGeom>
              <a:avLst/>
              <a:gdLst>
                <a:gd name="T0" fmla="*/ 72 w 72"/>
                <a:gd name="T1" fmla="*/ 140 h 140"/>
                <a:gd name="T2" fmla="*/ 25 w 72"/>
                <a:gd name="T3" fmla="*/ 140 h 140"/>
                <a:gd name="T4" fmla="*/ 0 w 72"/>
                <a:gd name="T5" fmla="*/ 0 h 140"/>
                <a:gd name="T6" fmla="*/ 72 w 72"/>
                <a:gd name="T7" fmla="*/ 0 h 140"/>
                <a:gd name="T8" fmla="*/ 72 w 72"/>
                <a:gd name="T9" fmla="*/ 140 h 140"/>
                <a:gd name="T10" fmla="*/ 37 w 72"/>
                <a:gd name="T11" fmla="*/ 124 h 140"/>
                <a:gd name="T12" fmla="*/ 56 w 72"/>
                <a:gd name="T13" fmla="*/ 124 h 140"/>
                <a:gd name="T14" fmla="*/ 56 w 72"/>
                <a:gd name="T15" fmla="*/ 14 h 140"/>
                <a:gd name="T16" fmla="*/ 18 w 72"/>
                <a:gd name="T17" fmla="*/ 14 h 140"/>
                <a:gd name="T18" fmla="*/ 37 w 72"/>
                <a:gd name="T19" fmla="*/ 1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40">
                  <a:moveTo>
                    <a:pt x="72" y="140"/>
                  </a:moveTo>
                  <a:lnTo>
                    <a:pt x="25" y="140"/>
                  </a:lnTo>
                  <a:lnTo>
                    <a:pt x="0" y="0"/>
                  </a:lnTo>
                  <a:lnTo>
                    <a:pt x="72" y="0"/>
                  </a:lnTo>
                  <a:lnTo>
                    <a:pt x="72" y="140"/>
                  </a:lnTo>
                  <a:close/>
                  <a:moveTo>
                    <a:pt x="37" y="124"/>
                  </a:moveTo>
                  <a:lnTo>
                    <a:pt x="56" y="124"/>
                  </a:lnTo>
                  <a:lnTo>
                    <a:pt x="56" y="14"/>
                  </a:lnTo>
                  <a:lnTo>
                    <a:pt x="18" y="14"/>
                  </a:lnTo>
                  <a:lnTo>
                    <a:pt x="37"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97" name="Freeform 63"/>
            <p:cNvSpPr>
              <a:spLocks noEditPoints="1"/>
            </p:cNvSpPr>
            <p:nvPr userDrawn="1"/>
          </p:nvSpPr>
          <p:spPr bwMode="auto">
            <a:xfrm>
              <a:off x="7953158" y="3148671"/>
              <a:ext cx="237395" cy="282798"/>
            </a:xfrm>
            <a:custGeom>
              <a:avLst/>
              <a:gdLst>
                <a:gd name="T0" fmla="*/ 79 w 105"/>
                <a:gd name="T1" fmla="*/ 125 h 125"/>
                <a:gd name="T2" fmla="*/ 30 w 105"/>
                <a:gd name="T3" fmla="*/ 125 h 125"/>
                <a:gd name="T4" fmla="*/ 6 w 105"/>
                <a:gd name="T5" fmla="*/ 115 h 125"/>
                <a:gd name="T6" fmla="*/ 0 w 105"/>
                <a:gd name="T7" fmla="*/ 115 h 125"/>
                <a:gd name="T8" fmla="*/ 0 w 105"/>
                <a:gd name="T9" fmla="*/ 54 h 125"/>
                <a:gd name="T10" fmla="*/ 4 w 105"/>
                <a:gd name="T11" fmla="*/ 54 h 125"/>
                <a:gd name="T12" fmla="*/ 14 w 105"/>
                <a:gd name="T13" fmla="*/ 52 h 125"/>
                <a:gd name="T14" fmla="*/ 30 w 105"/>
                <a:gd name="T15" fmla="*/ 25 h 125"/>
                <a:gd name="T16" fmla="*/ 30 w 105"/>
                <a:gd name="T17" fmla="*/ 9 h 125"/>
                <a:gd name="T18" fmla="*/ 30 w 105"/>
                <a:gd name="T19" fmla="*/ 8 h 125"/>
                <a:gd name="T20" fmla="*/ 41 w 105"/>
                <a:gd name="T21" fmla="*/ 0 h 125"/>
                <a:gd name="T22" fmla="*/ 41 w 105"/>
                <a:gd name="T23" fmla="*/ 0 h 125"/>
                <a:gd name="T24" fmla="*/ 41 w 105"/>
                <a:gd name="T25" fmla="*/ 0 h 125"/>
                <a:gd name="T26" fmla="*/ 59 w 105"/>
                <a:gd name="T27" fmla="*/ 16 h 125"/>
                <a:gd name="T28" fmla="*/ 59 w 105"/>
                <a:gd name="T29" fmla="*/ 42 h 125"/>
                <a:gd name="T30" fmla="*/ 58 w 105"/>
                <a:gd name="T31" fmla="*/ 47 h 125"/>
                <a:gd name="T32" fmla="*/ 96 w 105"/>
                <a:gd name="T33" fmla="*/ 47 h 125"/>
                <a:gd name="T34" fmla="*/ 105 w 105"/>
                <a:gd name="T35" fmla="*/ 60 h 125"/>
                <a:gd name="T36" fmla="*/ 99 w 105"/>
                <a:gd name="T37" fmla="*/ 71 h 125"/>
                <a:gd name="T38" fmla="*/ 100 w 105"/>
                <a:gd name="T39" fmla="*/ 76 h 125"/>
                <a:gd name="T40" fmla="*/ 100 w 105"/>
                <a:gd name="T41" fmla="*/ 77 h 125"/>
                <a:gd name="T42" fmla="*/ 94 w 105"/>
                <a:gd name="T43" fmla="*/ 88 h 125"/>
                <a:gd name="T44" fmla="*/ 96 w 105"/>
                <a:gd name="T45" fmla="*/ 94 h 125"/>
                <a:gd name="T46" fmla="*/ 88 w 105"/>
                <a:gd name="T47" fmla="*/ 106 h 125"/>
                <a:gd name="T48" fmla="*/ 90 w 105"/>
                <a:gd name="T49" fmla="*/ 111 h 125"/>
                <a:gd name="T50" fmla="*/ 79 w 105"/>
                <a:gd name="T51" fmla="*/ 125 h 125"/>
                <a:gd name="T52" fmla="*/ 8 w 105"/>
                <a:gd name="T53" fmla="*/ 107 h 125"/>
                <a:gd name="T54" fmla="*/ 9 w 105"/>
                <a:gd name="T55" fmla="*/ 107 h 125"/>
                <a:gd name="T56" fmla="*/ 30 w 105"/>
                <a:gd name="T57" fmla="*/ 116 h 125"/>
                <a:gd name="T58" fmla="*/ 78 w 105"/>
                <a:gd name="T59" fmla="*/ 116 h 125"/>
                <a:gd name="T60" fmla="*/ 81 w 105"/>
                <a:gd name="T61" fmla="*/ 111 h 125"/>
                <a:gd name="T62" fmla="*/ 79 w 105"/>
                <a:gd name="T63" fmla="*/ 107 h 125"/>
                <a:gd name="T64" fmla="*/ 69 w 105"/>
                <a:gd name="T65" fmla="*/ 100 h 125"/>
                <a:gd name="T66" fmla="*/ 81 w 105"/>
                <a:gd name="T67" fmla="*/ 99 h 125"/>
                <a:gd name="T68" fmla="*/ 87 w 105"/>
                <a:gd name="T69" fmla="*/ 94 h 125"/>
                <a:gd name="T70" fmla="*/ 84 w 105"/>
                <a:gd name="T71" fmla="*/ 90 h 125"/>
                <a:gd name="T72" fmla="*/ 75 w 105"/>
                <a:gd name="T73" fmla="*/ 85 h 125"/>
                <a:gd name="T74" fmla="*/ 86 w 105"/>
                <a:gd name="T75" fmla="*/ 83 h 125"/>
                <a:gd name="T76" fmla="*/ 91 w 105"/>
                <a:gd name="T77" fmla="*/ 77 h 125"/>
                <a:gd name="T78" fmla="*/ 89 w 105"/>
                <a:gd name="T79" fmla="*/ 72 h 125"/>
                <a:gd name="T80" fmla="*/ 83 w 105"/>
                <a:gd name="T81" fmla="*/ 66 h 125"/>
                <a:gd name="T82" fmla="*/ 92 w 105"/>
                <a:gd name="T83" fmla="*/ 65 h 125"/>
                <a:gd name="T84" fmla="*/ 97 w 105"/>
                <a:gd name="T85" fmla="*/ 60 h 125"/>
                <a:gd name="T86" fmla="*/ 94 w 105"/>
                <a:gd name="T87" fmla="*/ 56 h 125"/>
                <a:gd name="T88" fmla="*/ 53 w 105"/>
                <a:gd name="T89" fmla="*/ 56 h 125"/>
                <a:gd name="T90" fmla="*/ 52 w 105"/>
                <a:gd name="T91" fmla="*/ 54 h 125"/>
                <a:gd name="T92" fmla="*/ 51 w 105"/>
                <a:gd name="T93" fmla="*/ 39 h 125"/>
                <a:gd name="T94" fmla="*/ 52 w 105"/>
                <a:gd name="T95" fmla="*/ 19 h 125"/>
                <a:gd name="T96" fmla="*/ 42 w 105"/>
                <a:gd name="T97" fmla="*/ 9 h 125"/>
                <a:gd name="T98" fmla="*/ 39 w 105"/>
                <a:gd name="T99" fmla="*/ 11 h 125"/>
                <a:gd name="T100" fmla="*/ 39 w 105"/>
                <a:gd name="T101" fmla="*/ 27 h 125"/>
                <a:gd name="T102" fmla="*/ 38 w 105"/>
                <a:gd name="T103" fmla="*/ 28 h 125"/>
                <a:gd name="T104" fmla="*/ 16 w 105"/>
                <a:gd name="T105" fmla="*/ 61 h 125"/>
                <a:gd name="T106" fmla="*/ 8 w 105"/>
                <a:gd name="T107" fmla="*/ 62 h 125"/>
                <a:gd name="T108" fmla="*/ 8 w 105"/>
                <a:gd name="T109" fmla="*/ 10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5" h="125">
                  <a:moveTo>
                    <a:pt x="79" y="125"/>
                  </a:moveTo>
                  <a:cubicBezTo>
                    <a:pt x="30" y="125"/>
                    <a:pt x="30" y="125"/>
                    <a:pt x="30" y="125"/>
                  </a:cubicBezTo>
                  <a:cubicBezTo>
                    <a:pt x="26" y="125"/>
                    <a:pt x="14" y="119"/>
                    <a:pt x="6" y="115"/>
                  </a:cubicBezTo>
                  <a:cubicBezTo>
                    <a:pt x="0" y="115"/>
                    <a:pt x="0" y="115"/>
                    <a:pt x="0" y="115"/>
                  </a:cubicBezTo>
                  <a:cubicBezTo>
                    <a:pt x="0" y="54"/>
                    <a:pt x="0" y="54"/>
                    <a:pt x="0" y="54"/>
                  </a:cubicBezTo>
                  <a:cubicBezTo>
                    <a:pt x="4" y="54"/>
                    <a:pt x="4" y="54"/>
                    <a:pt x="4" y="54"/>
                  </a:cubicBezTo>
                  <a:cubicBezTo>
                    <a:pt x="4" y="54"/>
                    <a:pt x="10" y="53"/>
                    <a:pt x="14" y="52"/>
                  </a:cubicBezTo>
                  <a:cubicBezTo>
                    <a:pt x="16" y="49"/>
                    <a:pt x="24" y="36"/>
                    <a:pt x="30" y="25"/>
                  </a:cubicBezTo>
                  <a:cubicBezTo>
                    <a:pt x="30" y="9"/>
                    <a:pt x="30" y="9"/>
                    <a:pt x="30" y="9"/>
                  </a:cubicBezTo>
                  <a:cubicBezTo>
                    <a:pt x="30" y="8"/>
                    <a:pt x="30" y="8"/>
                    <a:pt x="30" y="8"/>
                  </a:cubicBezTo>
                  <a:cubicBezTo>
                    <a:pt x="31" y="5"/>
                    <a:pt x="35" y="1"/>
                    <a:pt x="41" y="0"/>
                  </a:cubicBezTo>
                  <a:cubicBezTo>
                    <a:pt x="41" y="0"/>
                    <a:pt x="41" y="0"/>
                    <a:pt x="41" y="0"/>
                  </a:cubicBezTo>
                  <a:cubicBezTo>
                    <a:pt x="41" y="0"/>
                    <a:pt x="41" y="0"/>
                    <a:pt x="41" y="0"/>
                  </a:cubicBezTo>
                  <a:cubicBezTo>
                    <a:pt x="53" y="1"/>
                    <a:pt x="57" y="11"/>
                    <a:pt x="59" y="16"/>
                  </a:cubicBezTo>
                  <a:cubicBezTo>
                    <a:pt x="62" y="22"/>
                    <a:pt x="61" y="34"/>
                    <a:pt x="59" y="42"/>
                  </a:cubicBezTo>
                  <a:cubicBezTo>
                    <a:pt x="58" y="44"/>
                    <a:pt x="58" y="46"/>
                    <a:pt x="58" y="47"/>
                  </a:cubicBezTo>
                  <a:cubicBezTo>
                    <a:pt x="96" y="47"/>
                    <a:pt x="96" y="47"/>
                    <a:pt x="96" y="47"/>
                  </a:cubicBezTo>
                  <a:cubicBezTo>
                    <a:pt x="99" y="48"/>
                    <a:pt x="105" y="51"/>
                    <a:pt x="105" y="60"/>
                  </a:cubicBezTo>
                  <a:cubicBezTo>
                    <a:pt x="105" y="66"/>
                    <a:pt x="102" y="69"/>
                    <a:pt x="99" y="71"/>
                  </a:cubicBezTo>
                  <a:cubicBezTo>
                    <a:pt x="99" y="73"/>
                    <a:pt x="100" y="74"/>
                    <a:pt x="100" y="76"/>
                  </a:cubicBezTo>
                  <a:cubicBezTo>
                    <a:pt x="100" y="77"/>
                    <a:pt x="100" y="77"/>
                    <a:pt x="100" y="77"/>
                  </a:cubicBezTo>
                  <a:cubicBezTo>
                    <a:pt x="100" y="82"/>
                    <a:pt x="97" y="86"/>
                    <a:pt x="94" y="88"/>
                  </a:cubicBezTo>
                  <a:cubicBezTo>
                    <a:pt x="95" y="90"/>
                    <a:pt x="96" y="92"/>
                    <a:pt x="96" y="94"/>
                  </a:cubicBezTo>
                  <a:cubicBezTo>
                    <a:pt x="96" y="100"/>
                    <a:pt x="92" y="104"/>
                    <a:pt x="88" y="106"/>
                  </a:cubicBezTo>
                  <a:cubicBezTo>
                    <a:pt x="89" y="107"/>
                    <a:pt x="90" y="109"/>
                    <a:pt x="90" y="111"/>
                  </a:cubicBezTo>
                  <a:cubicBezTo>
                    <a:pt x="90" y="120"/>
                    <a:pt x="83" y="124"/>
                    <a:pt x="79" y="125"/>
                  </a:cubicBezTo>
                  <a:close/>
                  <a:moveTo>
                    <a:pt x="8" y="107"/>
                  </a:moveTo>
                  <a:cubicBezTo>
                    <a:pt x="9" y="107"/>
                    <a:pt x="9" y="107"/>
                    <a:pt x="9" y="107"/>
                  </a:cubicBezTo>
                  <a:cubicBezTo>
                    <a:pt x="17" y="111"/>
                    <a:pt x="28" y="116"/>
                    <a:pt x="30" y="116"/>
                  </a:cubicBezTo>
                  <a:cubicBezTo>
                    <a:pt x="78" y="116"/>
                    <a:pt x="78" y="116"/>
                    <a:pt x="78" y="116"/>
                  </a:cubicBezTo>
                  <a:cubicBezTo>
                    <a:pt x="79" y="116"/>
                    <a:pt x="81" y="115"/>
                    <a:pt x="81" y="111"/>
                  </a:cubicBezTo>
                  <a:cubicBezTo>
                    <a:pt x="81" y="109"/>
                    <a:pt x="79" y="107"/>
                    <a:pt x="79" y="107"/>
                  </a:cubicBezTo>
                  <a:cubicBezTo>
                    <a:pt x="69" y="100"/>
                    <a:pt x="69" y="100"/>
                    <a:pt x="69" y="100"/>
                  </a:cubicBezTo>
                  <a:cubicBezTo>
                    <a:pt x="81" y="99"/>
                    <a:pt x="81" y="99"/>
                    <a:pt x="81" y="99"/>
                  </a:cubicBezTo>
                  <a:cubicBezTo>
                    <a:pt x="82" y="99"/>
                    <a:pt x="87" y="98"/>
                    <a:pt x="87" y="94"/>
                  </a:cubicBezTo>
                  <a:cubicBezTo>
                    <a:pt x="87" y="93"/>
                    <a:pt x="85" y="91"/>
                    <a:pt x="84" y="90"/>
                  </a:cubicBezTo>
                  <a:cubicBezTo>
                    <a:pt x="75" y="85"/>
                    <a:pt x="75" y="85"/>
                    <a:pt x="75" y="85"/>
                  </a:cubicBezTo>
                  <a:cubicBezTo>
                    <a:pt x="86" y="83"/>
                    <a:pt x="86" y="83"/>
                    <a:pt x="86" y="83"/>
                  </a:cubicBezTo>
                  <a:cubicBezTo>
                    <a:pt x="86" y="83"/>
                    <a:pt x="91" y="81"/>
                    <a:pt x="91" y="77"/>
                  </a:cubicBezTo>
                  <a:cubicBezTo>
                    <a:pt x="91" y="74"/>
                    <a:pt x="89" y="72"/>
                    <a:pt x="89" y="72"/>
                  </a:cubicBezTo>
                  <a:cubicBezTo>
                    <a:pt x="83" y="66"/>
                    <a:pt x="83" y="66"/>
                    <a:pt x="83" y="66"/>
                  </a:cubicBezTo>
                  <a:cubicBezTo>
                    <a:pt x="92" y="65"/>
                    <a:pt x="92" y="65"/>
                    <a:pt x="92" y="65"/>
                  </a:cubicBezTo>
                  <a:cubicBezTo>
                    <a:pt x="92" y="65"/>
                    <a:pt x="97" y="64"/>
                    <a:pt x="97" y="60"/>
                  </a:cubicBezTo>
                  <a:cubicBezTo>
                    <a:pt x="97" y="57"/>
                    <a:pt x="95" y="56"/>
                    <a:pt x="94" y="56"/>
                  </a:cubicBezTo>
                  <a:cubicBezTo>
                    <a:pt x="53" y="56"/>
                    <a:pt x="53" y="56"/>
                    <a:pt x="53" y="56"/>
                  </a:cubicBezTo>
                  <a:cubicBezTo>
                    <a:pt x="52" y="54"/>
                    <a:pt x="52" y="54"/>
                    <a:pt x="52" y="54"/>
                  </a:cubicBezTo>
                  <a:cubicBezTo>
                    <a:pt x="51" y="53"/>
                    <a:pt x="48" y="48"/>
                    <a:pt x="51" y="39"/>
                  </a:cubicBezTo>
                  <a:cubicBezTo>
                    <a:pt x="53" y="32"/>
                    <a:pt x="53" y="23"/>
                    <a:pt x="52" y="19"/>
                  </a:cubicBezTo>
                  <a:cubicBezTo>
                    <a:pt x="49" y="14"/>
                    <a:pt x="47" y="9"/>
                    <a:pt x="42" y="9"/>
                  </a:cubicBezTo>
                  <a:cubicBezTo>
                    <a:pt x="40" y="9"/>
                    <a:pt x="39" y="10"/>
                    <a:pt x="39" y="11"/>
                  </a:cubicBezTo>
                  <a:cubicBezTo>
                    <a:pt x="39" y="27"/>
                    <a:pt x="39" y="27"/>
                    <a:pt x="39" y="27"/>
                  </a:cubicBezTo>
                  <a:cubicBezTo>
                    <a:pt x="38" y="28"/>
                    <a:pt x="38" y="28"/>
                    <a:pt x="38" y="28"/>
                  </a:cubicBezTo>
                  <a:cubicBezTo>
                    <a:pt x="21" y="60"/>
                    <a:pt x="19" y="60"/>
                    <a:pt x="16" y="61"/>
                  </a:cubicBezTo>
                  <a:cubicBezTo>
                    <a:pt x="15" y="61"/>
                    <a:pt x="11" y="62"/>
                    <a:pt x="8" y="62"/>
                  </a:cubicBezTo>
                  <a:lnTo>
                    <a:pt x="8"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3197" name="Small Drop Pin"/>
          <p:cNvGrpSpPr/>
          <p:nvPr/>
        </p:nvGrpSpPr>
        <p:grpSpPr>
          <a:xfrm>
            <a:off x="6461333" y="2894413"/>
            <a:ext cx="346363" cy="230909"/>
            <a:chOff x="6461333" y="2894413"/>
            <a:chExt cx="346363" cy="230909"/>
          </a:xfrm>
        </p:grpSpPr>
        <p:sp>
          <p:nvSpPr>
            <p:cNvPr id="294" name="Freeform 60"/>
            <p:cNvSpPr>
              <a:spLocks noEditPoints="1"/>
            </p:cNvSpPr>
            <p:nvPr userDrawn="1"/>
          </p:nvSpPr>
          <p:spPr bwMode="auto">
            <a:xfrm>
              <a:off x="6461333" y="2894413"/>
              <a:ext cx="346363" cy="230909"/>
            </a:xfrm>
            <a:custGeom>
              <a:avLst/>
              <a:gdLst>
                <a:gd name="T0" fmla="*/ 51 w 153"/>
                <a:gd name="T1" fmla="*/ 102 h 102"/>
                <a:gd name="T2" fmla="*/ 0 w 153"/>
                <a:gd name="T3" fmla="*/ 52 h 102"/>
                <a:gd name="T4" fmla="*/ 15 w 153"/>
                <a:gd name="T5" fmla="*/ 15 h 102"/>
                <a:gd name="T6" fmla="*/ 51 w 153"/>
                <a:gd name="T7" fmla="*/ 0 h 102"/>
                <a:gd name="T8" fmla="*/ 51 w 153"/>
                <a:gd name="T9" fmla="*/ 0 h 102"/>
                <a:gd name="T10" fmla="*/ 75 w 153"/>
                <a:gd name="T11" fmla="*/ 6 h 102"/>
                <a:gd name="T12" fmla="*/ 153 w 153"/>
                <a:gd name="T13" fmla="*/ 50 h 102"/>
                <a:gd name="T14" fmla="*/ 76 w 153"/>
                <a:gd name="T15" fmla="*/ 96 h 102"/>
                <a:gd name="T16" fmla="*/ 51 w 153"/>
                <a:gd name="T17" fmla="*/ 102 h 102"/>
                <a:gd name="T18" fmla="*/ 51 w 153"/>
                <a:gd name="T19" fmla="*/ 9 h 102"/>
                <a:gd name="T20" fmla="*/ 51 w 153"/>
                <a:gd name="T21" fmla="*/ 9 h 102"/>
                <a:gd name="T22" fmla="*/ 21 w 153"/>
                <a:gd name="T23" fmla="*/ 22 h 102"/>
                <a:gd name="T24" fmla="*/ 9 w 153"/>
                <a:gd name="T25" fmla="*/ 52 h 102"/>
                <a:gd name="T26" fmla="*/ 51 w 153"/>
                <a:gd name="T27" fmla="*/ 94 h 102"/>
                <a:gd name="T28" fmla="*/ 71 w 153"/>
                <a:gd name="T29" fmla="*/ 89 h 102"/>
                <a:gd name="T30" fmla="*/ 136 w 153"/>
                <a:gd name="T31" fmla="*/ 50 h 102"/>
                <a:gd name="T32" fmla="*/ 71 w 153"/>
                <a:gd name="T33" fmla="*/ 14 h 102"/>
                <a:gd name="T34" fmla="*/ 51 w 153"/>
                <a:gd name="T35" fmla="*/ 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02">
                  <a:moveTo>
                    <a:pt x="51" y="102"/>
                  </a:moveTo>
                  <a:cubicBezTo>
                    <a:pt x="23" y="102"/>
                    <a:pt x="0" y="80"/>
                    <a:pt x="0" y="52"/>
                  </a:cubicBezTo>
                  <a:cubicBezTo>
                    <a:pt x="0" y="38"/>
                    <a:pt x="5" y="25"/>
                    <a:pt x="15" y="15"/>
                  </a:cubicBezTo>
                  <a:cubicBezTo>
                    <a:pt x="24" y="6"/>
                    <a:pt x="37" y="0"/>
                    <a:pt x="51" y="0"/>
                  </a:cubicBezTo>
                  <a:cubicBezTo>
                    <a:pt x="51" y="0"/>
                    <a:pt x="51" y="0"/>
                    <a:pt x="51" y="0"/>
                  </a:cubicBezTo>
                  <a:cubicBezTo>
                    <a:pt x="59" y="0"/>
                    <a:pt x="67" y="2"/>
                    <a:pt x="75" y="6"/>
                  </a:cubicBezTo>
                  <a:cubicBezTo>
                    <a:pt x="153" y="50"/>
                    <a:pt x="153" y="50"/>
                    <a:pt x="153" y="50"/>
                  </a:cubicBezTo>
                  <a:cubicBezTo>
                    <a:pt x="76" y="96"/>
                    <a:pt x="76" y="96"/>
                    <a:pt x="76" y="96"/>
                  </a:cubicBezTo>
                  <a:cubicBezTo>
                    <a:pt x="75" y="96"/>
                    <a:pt x="65" y="102"/>
                    <a:pt x="51" y="102"/>
                  </a:cubicBezTo>
                  <a:close/>
                  <a:moveTo>
                    <a:pt x="51" y="9"/>
                  </a:moveTo>
                  <a:cubicBezTo>
                    <a:pt x="51" y="9"/>
                    <a:pt x="51" y="9"/>
                    <a:pt x="51" y="9"/>
                  </a:cubicBezTo>
                  <a:cubicBezTo>
                    <a:pt x="39" y="9"/>
                    <a:pt x="29" y="13"/>
                    <a:pt x="21" y="22"/>
                  </a:cubicBezTo>
                  <a:cubicBezTo>
                    <a:pt x="13" y="30"/>
                    <a:pt x="9" y="40"/>
                    <a:pt x="9" y="52"/>
                  </a:cubicBezTo>
                  <a:cubicBezTo>
                    <a:pt x="9" y="75"/>
                    <a:pt x="28" y="94"/>
                    <a:pt x="51" y="94"/>
                  </a:cubicBezTo>
                  <a:cubicBezTo>
                    <a:pt x="63" y="94"/>
                    <a:pt x="71" y="89"/>
                    <a:pt x="71" y="89"/>
                  </a:cubicBezTo>
                  <a:cubicBezTo>
                    <a:pt x="136" y="50"/>
                    <a:pt x="136" y="50"/>
                    <a:pt x="136" y="50"/>
                  </a:cubicBezTo>
                  <a:cubicBezTo>
                    <a:pt x="71" y="14"/>
                    <a:pt x="71" y="14"/>
                    <a:pt x="71" y="14"/>
                  </a:cubicBezTo>
                  <a:cubicBezTo>
                    <a:pt x="65" y="10"/>
                    <a:pt x="58" y="9"/>
                    <a:pt x="51"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95" name="Freeform 61"/>
            <p:cNvSpPr>
              <a:spLocks noEditPoints="1"/>
            </p:cNvSpPr>
            <p:nvPr userDrawn="1"/>
          </p:nvSpPr>
          <p:spPr bwMode="auto">
            <a:xfrm>
              <a:off x="6546951" y="2982625"/>
              <a:ext cx="54484" cy="54484"/>
            </a:xfrm>
            <a:custGeom>
              <a:avLst/>
              <a:gdLst>
                <a:gd name="T0" fmla="*/ 12 w 24"/>
                <a:gd name="T1" fmla="*/ 24 h 24"/>
                <a:gd name="T2" fmla="*/ 0 w 24"/>
                <a:gd name="T3" fmla="*/ 12 h 24"/>
                <a:gd name="T4" fmla="*/ 12 w 24"/>
                <a:gd name="T5" fmla="*/ 0 h 24"/>
                <a:gd name="T6" fmla="*/ 24 w 24"/>
                <a:gd name="T7" fmla="*/ 12 h 24"/>
                <a:gd name="T8" fmla="*/ 21 w 24"/>
                <a:gd name="T9" fmla="*/ 20 h 24"/>
                <a:gd name="T10" fmla="*/ 12 w 24"/>
                <a:gd name="T11" fmla="*/ 24 h 24"/>
                <a:gd name="T12" fmla="*/ 12 w 24"/>
                <a:gd name="T13" fmla="*/ 7 h 24"/>
                <a:gd name="T14" fmla="*/ 7 w 24"/>
                <a:gd name="T15" fmla="*/ 12 h 24"/>
                <a:gd name="T16" fmla="*/ 12 w 24"/>
                <a:gd name="T17" fmla="*/ 17 h 24"/>
                <a:gd name="T18" fmla="*/ 12 w 24"/>
                <a:gd name="T19" fmla="*/ 20 h 24"/>
                <a:gd name="T20" fmla="*/ 12 w 24"/>
                <a:gd name="T21" fmla="*/ 17 h 24"/>
                <a:gd name="T22" fmla="*/ 16 w 24"/>
                <a:gd name="T23" fmla="*/ 15 h 24"/>
                <a:gd name="T24" fmla="*/ 17 w 24"/>
                <a:gd name="T25" fmla="*/ 12 h 24"/>
                <a:gd name="T26" fmla="*/ 12 w 24"/>
                <a:gd name="T27"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12" y="24"/>
                  </a:moveTo>
                  <a:cubicBezTo>
                    <a:pt x="6" y="24"/>
                    <a:pt x="1" y="19"/>
                    <a:pt x="0" y="12"/>
                  </a:cubicBezTo>
                  <a:cubicBezTo>
                    <a:pt x="0" y="6"/>
                    <a:pt x="6" y="0"/>
                    <a:pt x="12" y="0"/>
                  </a:cubicBezTo>
                  <a:cubicBezTo>
                    <a:pt x="19" y="0"/>
                    <a:pt x="24" y="5"/>
                    <a:pt x="24" y="12"/>
                  </a:cubicBezTo>
                  <a:cubicBezTo>
                    <a:pt x="24" y="15"/>
                    <a:pt x="23" y="18"/>
                    <a:pt x="21" y="20"/>
                  </a:cubicBezTo>
                  <a:cubicBezTo>
                    <a:pt x="18" y="22"/>
                    <a:pt x="15" y="24"/>
                    <a:pt x="12" y="24"/>
                  </a:cubicBezTo>
                  <a:close/>
                  <a:moveTo>
                    <a:pt x="12" y="7"/>
                  </a:moveTo>
                  <a:cubicBezTo>
                    <a:pt x="10" y="7"/>
                    <a:pt x="7" y="9"/>
                    <a:pt x="7" y="12"/>
                  </a:cubicBezTo>
                  <a:cubicBezTo>
                    <a:pt x="7" y="15"/>
                    <a:pt x="10" y="17"/>
                    <a:pt x="12" y="17"/>
                  </a:cubicBezTo>
                  <a:cubicBezTo>
                    <a:pt x="12" y="20"/>
                    <a:pt x="12" y="20"/>
                    <a:pt x="12" y="20"/>
                  </a:cubicBezTo>
                  <a:cubicBezTo>
                    <a:pt x="12" y="17"/>
                    <a:pt x="12" y="17"/>
                    <a:pt x="12" y="17"/>
                  </a:cubicBezTo>
                  <a:cubicBezTo>
                    <a:pt x="14" y="17"/>
                    <a:pt x="15" y="16"/>
                    <a:pt x="16" y="15"/>
                  </a:cubicBezTo>
                  <a:cubicBezTo>
                    <a:pt x="17" y="14"/>
                    <a:pt x="17" y="13"/>
                    <a:pt x="17" y="12"/>
                  </a:cubicBezTo>
                  <a:cubicBezTo>
                    <a:pt x="17" y="9"/>
                    <a:pt x="15" y="7"/>
                    <a:pt x="12"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98" name="Freeform 64"/>
            <p:cNvSpPr>
              <a:spLocks noEditPoints="1"/>
            </p:cNvSpPr>
            <p:nvPr userDrawn="1"/>
          </p:nvSpPr>
          <p:spPr bwMode="auto">
            <a:xfrm>
              <a:off x="6506737" y="2942410"/>
              <a:ext cx="136211" cy="133616"/>
            </a:xfrm>
            <a:custGeom>
              <a:avLst/>
              <a:gdLst>
                <a:gd name="T0" fmla="*/ 30 w 60"/>
                <a:gd name="T1" fmla="*/ 7 h 59"/>
                <a:gd name="T2" fmla="*/ 53 w 60"/>
                <a:gd name="T3" fmla="*/ 30 h 59"/>
                <a:gd name="T4" fmla="*/ 30 w 60"/>
                <a:gd name="T5" fmla="*/ 52 h 59"/>
                <a:gd name="T6" fmla="*/ 7 w 60"/>
                <a:gd name="T7" fmla="*/ 30 h 59"/>
                <a:gd name="T8" fmla="*/ 30 w 60"/>
                <a:gd name="T9" fmla="*/ 7 h 59"/>
                <a:gd name="T10" fmla="*/ 30 w 60"/>
                <a:gd name="T11" fmla="*/ 0 h 59"/>
                <a:gd name="T12" fmla="*/ 0 w 60"/>
                <a:gd name="T13" fmla="*/ 30 h 59"/>
                <a:gd name="T14" fmla="*/ 30 w 60"/>
                <a:gd name="T15" fmla="*/ 59 h 59"/>
                <a:gd name="T16" fmla="*/ 60 w 60"/>
                <a:gd name="T17" fmla="*/ 30 h 59"/>
                <a:gd name="T18" fmla="*/ 30 w 60"/>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7"/>
                  </a:moveTo>
                  <a:cubicBezTo>
                    <a:pt x="42" y="7"/>
                    <a:pt x="53" y="17"/>
                    <a:pt x="53" y="30"/>
                  </a:cubicBezTo>
                  <a:cubicBezTo>
                    <a:pt x="53" y="42"/>
                    <a:pt x="42" y="52"/>
                    <a:pt x="30" y="52"/>
                  </a:cubicBezTo>
                  <a:cubicBezTo>
                    <a:pt x="17" y="52"/>
                    <a:pt x="7" y="42"/>
                    <a:pt x="7" y="30"/>
                  </a:cubicBezTo>
                  <a:cubicBezTo>
                    <a:pt x="7" y="17"/>
                    <a:pt x="17" y="7"/>
                    <a:pt x="30" y="7"/>
                  </a:cubicBezTo>
                  <a:moveTo>
                    <a:pt x="30" y="0"/>
                  </a:moveTo>
                  <a:cubicBezTo>
                    <a:pt x="14" y="0"/>
                    <a:pt x="0" y="13"/>
                    <a:pt x="0" y="30"/>
                  </a:cubicBezTo>
                  <a:cubicBezTo>
                    <a:pt x="0" y="46"/>
                    <a:pt x="14" y="59"/>
                    <a:pt x="30" y="59"/>
                  </a:cubicBezTo>
                  <a:cubicBezTo>
                    <a:pt x="46" y="59"/>
                    <a:pt x="60" y="46"/>
                    <a:pt x="60" y="30"/>
                  </a:cubicBezTo>
                  <a:cubicBezTo>
                    <a:pt x="60" y="13"/>
                    <a:pt x="46" y="0"/>
                    <a:pt x="3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3196" name="Big Drop Pin"/>
          <p:cNvGrpSpPr/>
          <p:nvPr/>
        </p:nvGrpSpPr>
        <p:grpSpPr>
          <a:xfrm>
            <a:off x="7582148" y="2258765"/>
            <a:ext cx="551327" cy="556516"/>
            <a:chOff x="7582148" y="2258765"/>
            <a:chExt cx="551327" cy="556516"/>
          </a:xfrm>
        </p:grpSpPr>
        <p:sp>
          <p:nvSpPr>
            <p:cNvPr id="299" name="Freeform 65"/>
            <p:cNvSpPr>
              <a:spLocks noEditPoints="1"/>
            </p:cNvSpPr>
            <p:nvPr userDrawn="1"/>
          </p:nvSpPr>
          <p:spPr bwMode="auto">
            <a:xfrm>
              <a:off x="7582148" y="2258765"/>
              <a:ext cx="551327" cy="556516"/>
            </a:xfrm>
            <a:custGeom>
              <a:avLst/>
              <a:gdLst>
                <a:gd name="T0" fmla="*/ 0 w 244"/>
                <a:gd name="T1" fmla="*/ 246 h 246"/>
                <a:gd name="T2" fmla="*/ 45 w 244"/>
                <a:gd name="T3" fmla="*/ 73 h 246"/>
                <a:gd name="T4" fmla="*/ 70 w 244"/>
                <a:gd name="T5" fmla="*/ 30 h 246"/>
                <a:gd name="T6" fmla="*/ 143 w 244"/>
                <a:gd name="T7" fmla="*/ 0 h 246"/>
                <a:gd name="T8" fmla="*/ 213 w 244"/>
                <a:gd name="T9" fmla="*/ 29 h 246"/>
                <a:gd name="T10" fmla="*/ 243 w 244"/>
                <a:gd name="T11" fmla="*/ 100 h 246"/>
                <a:gd name="T12" fmla="*/ 214 w 244"/>
                <a:gd name="T13" fmla="*/ 172 h 246"/>
                <a:gd name="T14" fmla="*/ 172 w 244"/>
                <a:gd name="T15" fmla="*/ 198 h 246"/>
                <a:gd name="T16" fmla="*/ 0 w 244"/>
                <a:gd name="T17" fmla="*/ 246 h 246"/>
                <a:gd name="T18" fmla="*/ 143 w 244"/>
                <a:gd name="T19" fmla="*/ 9 h 246"/>
                <a:gd name="T20" fmla="*/ 76 w 244"/>
                <a:gd name="T21" fmla="*/ 36 h 246"/>
                <a:gd name="T22" fmla="*/ 53 w 244"/>
                <a:gd name="T23" fmla="*/ 75 h 246"/>
                <a:gd name="T24" fmla="*/ 13 w 244"/>
                <a:gd name="T25" fmla="*/ 233 h 246"/>
                <a:gd name="T26" fmla="*/ 170 w 244"/>
                <a:gd name="T27" fmla="*/ 189 h 246"/>
                <a:gd name="T28" fmla="*/ 208 w 244"/>
                <a:gd name="T29" fmla="*/ 166 h 246"/>
                <a:gd name="T30" fmla="*/ 235 w 244"/>
                <a:gd name="T31" fmla="*/ 100 h 246"/>
                <a:gd name="T32" fmla="*/ 207 w 244"/>
                <a:gd name="T33" fmla="*/ 35 h 246"/>
                <a:gd name="T34" fmla="*/ 143 w 244"/>
                <a:gd name="T35" fmla="*/ 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246">
                  <a:moveTo>
                    <a:pt x="0" y="246"/>
                  </a:moveTo>
                  <a:cubicBezTo>
                    <a:pt x="45" y="73"/>
                    <a:pt x="45" y="73"/>
                    <a:pt x="45" y="73"/>
                  </a:cubicBezTo>
                  <a:cubicBezTo>
                    <a:pt x="45" y="72"/>
                    <a:pt x="51" y="50"/>
                    <a:pt x="70" y="30"/>
                  </a:cubicBezTo>
                  <a:cubicBezTo>
                    <a:pt x="89" y="11"/>
                    <a:pt x="115" y="0"/>
                    <a:pt x="143" y="0"/>
                  </a:cubicBezTo>
                  <a:cubicBezTo>
                    <a:pt x="169" y="0"/>
                    <a:pt x="194" y="10"/>
                    <a:pt x="213" y="29"/>
                  </a:cubicBezTo>
                  <a:cubicBezTo>
                    <a:pt x="232" y="48"/>
                    <a:pt x="243" y="73"/>
                    <a:pt x="243" y="100"/>
                  </a:cubicBezTo>
                  <a:cubicBezTo>
                    <a:pt x="244" y="127"/>
                    <a:pt x="233" y="153"/>
                    <a:pt x="214" y="172"/>
                  </a:cubicBezTo>
                  <a:cubicBezTo>
                    <a:pt x="203" y="184"/>
                    <a:pt x="189" y="193"/>
                    <a:pt x="172" y="198"/>
                  </a:cubicBezTo>
                  <a:lnTo>
                    <a:pt x="0" y="246"/>
                  </a:lnTo>
                  <a:close/>
                  <a:moveTo>
                    <a:pt x="143" y="9"/>
                  </a:moveTo>
                  <a:cubicBezTo>
                    <a:pt x="118" y="9"/>
                    <a:pt x="94" y="19"/>
                    <a:pt x="76" y="36"/>
                  </a:cubicBezTo>
                  <a:cubicBezTo>
                    <a:pt x="58" y="54"/>
                    <a:pt x="54" y="75"/>
                    <a:pt x="53" y="75"/>
                  </a:cubicBezTo>
                  <a:cubicBezTo>
                    <a:pt x="13" y="233"/>
                    <a:pt x="13" y="233"/>
                    <a:pt x="13" y="233"/>
                  </a:cubicBezTo>
                  <a:cubicBezTo>
                    <a:pt x="170" y="189"/>
                    <a:pt x="170" y="189"/>
                    <a:pt x="170" y="189"/>
                  </a:cubicBezTo>
                  <a:cubicBezTo>
                    <a:pt x="185" y="185"/>
                    <a:pt x="197" y="177"/>
                    <a:pt x="208" y="166"/>
                  </a:cubicBezTo>
                  <a:cubicBezTo>
                    <a:pt x="226" y="148"/>
                    <a:pt x="235" y="125"/>
                    <a:pt x="235" y="100"/>
                  </a:cubicBezTo>
                  <a:cubicBezTo>
                    <a:pt x="234" y="76"/>
                    <a:pt x="225" y="53"/>
                    <a:pt x="207" y="35"/>
                  </a:cubicBezTo>
                  <a:cubicBezTo>
                    <a:pt x="190" y="18"/>
                    <a:pt x="167" y="9"/>
                    <a:pt x="143"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00" name="Freeform 66"/>
            <p:cNvSpPr>
              <a:spLocks noEditPoints="1"/>
            </p:cNvSpPr>
            <p:nvPr userDrawn="1"/>
          </p:nvSpPr>
          <p:spPr bwMode="auto">
            <a:xfrm>
              <a:off x="7859757" y="2440379"/>
              <a:ext cx="97293" cy="92104"/>
            </a:xfrm>
            <a:custGeom>
              <a:avLst/>
              <a:gdLst>
                <a:gd name="T0" fmla="*/ 21 w 43"/>
                <a:gd name="T1" fmla="*/ 41 h 41"/>
                <a:gd name="T2" fmla="*/ 6 w 43"/>
                <a:gd name="T3" fmla="*/ 35 h 41"/>
                <a:gd name="T4" fmla="*/ 0 w 43"/>
                <a:gd name="T5" fmla="*/ 21 h 41"/>
                <a:gd name="T6" fmla="*/ 6 w 43"/>
                <a:gd name="T7" fmla="*/ 6 h 41"/>
                <a:gd name="T8" fmla="*/ 21 w 43"/>
                <a:gd name="T9" fmla="*/ 0 h 41"/>
                <a:gd name="T10" fmla="*/ 35 w 43"/>
                <a:gd name="T11" fmla="*/ 6 h 41"/>
                <a:gd name="T12" fmla="*/ 35 w 43"/>
                <a:gd name="T13" fmla="*/ 35 h 41"/>
                <a:gd name="T14" fmla="*/ 21 w 43"/>
                <a:gd name="T15" fmla="*/ 41 h 41"/>
                <a:gd name="T16" fmla="*/ 21 w 43"/>
                <a:gd name="T17" fmla="*/ 7 h 41"/>
                <a:gd name="T18" fmla="*/ 11 w 43"/>
                <a:gd name="T19" fmla="*/ 11 h 41"/>
                <a:gd name="T20" fmla="*/ 7 w 43"/>
                <a:gd name="T21" fmla="*/ 20 h 41"/>
                <a:gd name="T22" fmla="*/ 11 w 43"/>
                <a:gd name="T23" fmla="*/ 30 h 41"/>
                <a:gd name="T24" fmla="*/ 30 w 43"/>
                <a:gd name="T25" fmla="*/ 30 h 41"/>
                <a:gd name="T26" fmla="*/ 30 w 43"/>
                <a:gd name="T27" fmla="*/ 11 h 41"/>
                <a:gd name="T28" fmla="*/ 21 w 43"/>
                <a:gd name="T29"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41">
                  <a:moveTo>
                    <a:pt x="21" y="41"/>
                  </a:moveTo>
                  <a:cubicBezTo>
                    <a:pt x="15" y="41"/>
                    <a:pt x="10" y="39"/>
                    <a:pt x="6" y="35"/>
                  </a:cubicBezTo>
                  <a:cubicBezTo>
                    <a:pt x="2" y="31"/>
                    <a:pt x="0" y="26"/>
                    <a:pt x="0" y="21"/>
                  </a:cubicBezTo>
                  <a:cubicBezTo>
                    <a:pt x="0" y="15"/>
                    <a:pt x="2" y="10"/>
                    <a:pt x="6" y="6"/>
                  </a:cubicBezTo>
                  <a:cubicBezTo>
                    <a:pt x="10" y="2"/>
                    <a:pt x="15" y="0"/>
                    <a:pt x="21" y="0"/>
                  </a:cubicBezTo>
                  <a:cubicBezTo>
                    <a:pt x="26" y="0"/>
                    <a:pt x="31" y="2"/>
                    <a:pt x="35" y="6"/>
                  </a:cubicBezTo>
                  <a:cubicBezTo>
                    <a:pt x="43" y="14"/>
                    <a:pt x="43" y="27"/>
                    <a:pt x="35" y="35"/>
                  </a:cubicBezTo>
                  <a:cubicBezTo>
                    <a:pt x="31" y="39"/>
                    <a:pt x="26" y="41"/>
                    <a:pt x="21" y="41"/>
                  </a:cubicBezTo>
                  <a:close/>
                  <a:moveTo>
                    <a:pt x="21" y="7"/>
                  </a:moveTo>
                  <a:cubicBezTo>
                    <a:pt x="17" y="7"/>
                    <a:pt x="13" y="8"/>
                    <a:pt x="11" y="11"/>
                  </a:cubicBezTo>
                  <a:cubicBezTo>
                    <a:pt x="8" y="13"/>
                    <a:pt x="7" y="17"/>
                    <a:pt x="7" y="20"/>
                  </a:cubicBezTo>
                  <a:cubicBezTo>
                    <a:pt x="7" y="24"/>
                    <a:pt x="8" y="28"/>
                    <a:pt x="11" y="30"/>
                  </a:cubicBezTo>
                  <a:cubicBezTo>
                    <a:pt x="16" y="35"/>
                    <a:pt x="25" y="35"/>
                    <a:pt x="30" y="30"/>
                  </a:cubicBezTo>
                  <a:cubicBezTo>
                    <a:pt x="36" y="25"/>
                    <a:pt x="36" y="16"/>
                    <a:pt x="30" y="11"/>
                  </a:cubicBezTo>
                  <a:cubicBezTo>
                    <a:pt x="28" y="8"/>
                    <a:pt x="24" y="7"/>
                    <a:pt x="21"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01" name="Freeform 67"/>
            <p:cNvSpPr>
              <a:spLocks noEditPoints="1"/>
            </p:cNvSpPr>
            <p:nvPr userDrawn="1"/>
          </p:nvSpPr>
          <p:spPr bwMode="auto">
            <a:xfrm>
              <a:off x="7746897" y="2337896"/>
              <a:ext cx="310041" cy="294474"/>
            </a:xfrm>
            <a:custGeom>
              <a:avLst/>
              <a:gdLst>
                <a:gd name="T0" fmla="*/ 72 w 137"/>
                <a:gd name="T1" fmla="*/ 130 h 130"/>
                <a:gd name="T2" fmla="*/ 26 w 137"/>
                <a:gd name="T3" fmla="*/ 111 h 130"/>
                <a:gd name="T4" fmla="*/ 26 w 137"/>
                <a:gd name="T5" fmla="*/ 20 h 130"/>
                <a:gd name="T6" fmla="*/ 72 w 137"/>
                <a:gd name="T7" fmla="*/ 0 h 130"/>
                <a:gd name="T8" fmla="*/ 118 w 137"/>
                <a:gd name="T9" fmla="*/ 20 h 130"/>
                <a:gd name="T10" fmla="*/ 137 w 137"/>
                <a:gd name="T11" fmla="*/ 65 h 130"/>
                <a:gd name="T12" fmla="*/ 118 w 137"/>
                <a:gd name="T13" fmla="*/ 111 h 130"/>
                <a:gd name="T14" fmla="*/ 72 w 137"/>
                <a:gd name="T15" fmla="*/ 130 h 130"/>
                <a:gd name="T16" fmla="*/ 72 w 137"/>
                <a:gd name="T17" fmla="*/ 7 h 130"/>
                <a:gd name="T18" fmla="*/ 31 w 137"/>
                <a:gd name="T19" fmla="*/ 24 h 130"/>
                <a:gd name="T20" fmla="*/ 31 w 137"/>
                <a:gd name="T21" fmla="*/ 107 h 130"/>
                <a:gd name="T22" fmla="*/ 72 w 137"/>
                <a:gd name="T23" fmla="*/ 124 h 130"/>
                <a:gd name="T24" fmla="*/ 113 w 137"/>
                <a:gd name="T25" fmla="*/ 107 h 130"/>
                <a:gd name="T26" fmla="*/ 130 w 137"/>
                <a:gd name="T27" fmla="*/ 65 h 130"/>
                <a:gd name="T28" fmla="*/ 113 w 137"/>
                <a:gd name="T29" fmla="*/ 24 h 130"/>
                <a:gd name="T30" fmla="*/ 72 w 137"/>
                <a:gd name="T31" fmla="*/ 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130">
                  <a:moveTo>
                    <a:pt x="72" y="130"/>
                  </a:moveTo>
                  <a:cubicBezTo>
                    <a:pt x="54" y="130"/>
                    <a:pt x="38" y="124"/>
                    <a:pt x="26" y="111"/>
                  </a:cubicBezTo>
                  <a:cubicBezTo>
                    <a:pt x="0" y="86"/>
                    <a:pt x="0" y="45"/>
                    <a:pt x="26" y="20"/>
                  </a:cubicBezTo>
                  <a:cubicBezTo>
                    <a:pt x="38" y="7"/>
                    <a:pt x="54" y="0"/>
                    <a:pt x="72" y="0"/>
                  </a:cubicBezTo>
                  <a:cubicBezTo>
                    <a:pt x="89" y="0"/>
                    <a:pt x="105" y="7"/>
                    <a:pt x="118" y="20"/>
                  </a:cubicBezTo>
                  <a:cubicBezTo>
                    <a:pt x="130" y="32"/>
                    <a:pt x="137" y="48"/>
                    <a:pt x="137" y="65"/>
                  </a:cubicBezTo>
                  <a:cubicBezTo>
                    <a:pt x="137" y="83"/>
                    <a:pt x="130" y="99"/>
                    <a:pt x="118" y="111"/>
                  </a:cubicBezTo>
                  <a:cubicBezTo>
                    <a:pt x="105" y="124"/>
                    <a:pt x="89" y="130"/>
                    <a:pt x="72" y="130"/>
                  </a:cubicBezTo>
                  <a:close/>
                  <a:moveTo>
                    <a:pt x="72" y="7"/>
                  </a:moveTo>
                  <a:cubicBezTo>
                    <a:pt x="56" y="7"/>
                    <a:pt x="42" y="13"/>
                    <a:pt x="31" y="24"/>
                  </a:cubicBezTo>
                  <a:cubicBezTo>
                    <a:pt x="8" y="47"/>
                    <a:pt x="8" y="84"/>
                    <a:pt x="31" y="107"/>
                  </a:cubicBezTo>
                  <a:cubicBezTo>
                    <a:pt x="42" y="118"/>
                    <a:pt x="56" y="124"/>
                    <a:pt x="72" y="124"/>
                  </a:cubicBezTo>
                  <a:cubicBezTo>
                    <a:pt x="87" y="124"/>
                    <a:pt x="102" y="118"/>
                    <a:pt x="113" y="107"/>
                  </a:cubicBezTo>
                  <a:cubicBezTo>
                    <a:pt x="124" y="96"/>
                    <a:pt x="130" y="81"/>
                    <a:pt x="130" y="65"/>
                  </a:cubicBezTo>
                  <a:cubicBezTo>
                    <a:pt x="130" y="50"/>
                    <a:pt x="124" y="35"/>
                    <a:pt x="113" y="24"/>
                  </a:cubicBezTo>
                  <a:cubicBezTo>
                    <a:pt x="102" y="13"/>
                    <a:pt x="87" y="7"/>
                    <a:pt x="72"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302" name="First Dotted Line"/>
          <p:cNvCxnSpPr/>
          <p:nvPr/>
        </p:nvCxnSpPr>
        <p:spPr bwMode="black">
          <a:xfrm flipV="1">
            <a:off x="2829484" y="0"/>
            <a:ext cx="3547" cy="2205038"/>
          </a:xfrm>
          <a:prstGeom prst="line">
            <a:avLst/>
          </a:prstGeom>
          <a:ln w="1841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bwMode="black">
          <a:xfrm flipV="1">
            <a:off x="7829539" y="-43013"/>
            <a:ext cx="3547" cy="2205038"/>
          </a:xfrm>
          <a:prstGeom prst="line">
            <a:avLst/>
          </a:prstGeom>
          <a:ln w="1841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bwMode="black">
          <a:xfrm flipV="1">
            <a:off x="9868022" y="-1032668"/>
            <a:ext cx="16947" cy="3666208"/>
          </a:xfrm>
          <a:prstGeom prst="line">
            <a:avLst/>
          </a:prstGeom>
          <a:ln w="1841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6" name="Heart"/>
          <p:cNvSpPr>
            <a:spLocks noEditPoints="1"/>
          </p:cNvSpPr>
          <p:nvPr/>
        </p:nvSpPr>
        <p:spPr bwMode="auto">
          <a:xfrm>
            <a:off x="9436637" y="2511965"/>
            <a:ext cx="867079" cy="766587"/>
          </a:xfrm>
          <a:custGeom>
            <a:avLst/>
            <a:gdLst>
              <a:gd name="T0" fmla="*/ 314 w 628"/>
              <a:gd name="T1" fmla="*/ 555 h 555"/>
              <a:gd name="T2" fmla="*/ 311 w 628"/>
              <a:gd name="T3" fmla="*/ 552 h 555"/>
              <a:gd name="T4" fmla="*/ 41 w 628"/>
              <a:gd name="T5" fmla="*/ 285 h 555"/>
              <a:gd name="T6" fmla="*/ 0 w 628"/>
              <a:gd name="T7" fmla="*/ 173 h 555"/>
              <a:gd name="T8" fmla="*/ 174 w 628"/>
              <a:gd name="T9" fmla="*/ 0 h 555"/>
              <a:gd name="T10" fmla="*/ 314 w 628"/>
              <a:gd name="T11" fmla="*/ 83 h 555"/>
              <a:gd name="T12" fmla="*/ 454 w 628"/>
              <a:gd name="T13" fmla="*/ 0 h 555"/>
              <a:gd name="T14" fmla="*/ 522 w 628"/>
              <a:gd name="T15" fmla="*/ 13 h 555"/>
              <a:gd name="T16" fmla="*/ 568 w 628"/>
              <a:gd name="T17" fmla="*/ 42 h 555"/>
              <a:gd name="T18" fmla="*/ 628 w 628"/>
              <a:gd name="T19" fmla="*/ 173 h 555"/>
              <a:gd name="T20" fmla="*/ 587 w 628"/>
              <a:gd name="T21" fmla="*/ 285 h 555"/>
              <a:gd name="T22" fmla="*/ 317 w 628"/>
              <a:gd name="T23" fmla="*/ 552 h 555"/>
              <a:gd name="T24" fmla="*/ 314 w 628"/>
              <a:gd name="T25" fmla="*/ 555 h 555"/>
              <a:gd name="T26" fmla="*/ 174 w 628"/>
              <a:gd name="T27" fmla="*/ 8 h 555"/>
              <a:gd name="T28" fmla="*/ 9 w 628"/>
              <a:gd name="T29" fmla="*/ 173 h 555"/>
              <a:gd name="T30" fmla="*/ 47 w 628"/>
              <a:gd name="T31" fmla="*/ 279 h 555"/>
              <a:gd name="T32" fmla="*/ 314 w 628"/>
              <a:gd name="T33" fmla="*/ 543 h 555"/>
              <a:gd name="T34" fmla="*/ 581 w 628"/>
              <a:gd name="T35" fmla="*/ 279 h 555"/>
              <a:gd name="T36" fmla="*/ 619 w 628"/>
              <a:gd name="T37" fmla="*/ 173 h 555"/>
              <a:gd name="T38" fmla="*/ 562 w 628"/>
              <a:gd name="T39" fmla="*/ 49 h 555"/>
              <a:gd name="T40" fmla="*/ 518 w 628"/>
              <a:gd name="T41" fmla="*/ 21 h 555"/>
              <a:gd name="T42" fmla="*/ 454 w 628"/>
              <a:gd name="T43" fmla="*/ 8 h 555"/>
              <a:gd name="T44" fmla="*/ 317 w 628"/>
              <a:gd name="T45" fmla="*/ 93 h 555"/>
              <a:gd name="T46" fmla="*/ 314 w 628"/>
              <a:gd name="T47" fmla="*/ 98 h 555"/>
              <a:gd name="T48" fmla="*/ 310 w 628"/>
              <a:gd name="T49" fmla="*/ 93 h 555"/>
              <a:gd name="T50" fmla="*/ 174 w 628"/>
              <a:gd name="T51" fmla="*/ 8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8" h="555">
                <a:moveTo>
                  <a:pt x="314" y="555"/>
                </a:moveTo>
                <a:cubicBezTo>
                  <a:pt x="311" y="552"/>
                  <a:pt x="311" y="552"/>
                  <a:pt x="311" y="552"/>
                </a:cubicBezTo>
                <a:cubicBezTo>
                  <a:pt x="301" y="542"/>
                  <a:pt x="60" y="306"/>
                  <a:pt x="41" y="285"/>
                </a:cubicBezTo>
                <a:cubicBezTo>
                  <a:pt x="15" y="257"/>
                  <a:pt x="0" y="217"/>
                  <a:pt x="0" y="173"/>
                </a:cubicBezTo>
                <a:cubicBezTo>
                  <a:pt x="0" y="78"/>
                  <a:pt x="78" y="0"/>
                  <a:pt x="174" y="0"/>
                </a:cubicBezTo>
                <a:cubicBezTo>
                  <a:pt x="233" y="0"/>
                  <a:pt x="284" y="42"/>
                  <a:pt x="314" y="83"/>
                </a:cubicBezTo>
                <a:cubicBezTo>
                  <a:pt x="351" y="31"/>
                  <a:pt x="403" y="0"/>
                  <a:pt x="454" y="0"/>
                </a:cubicBezTo>
                <a:cubicBezTo>
                  <a:pt x="477" y="0"/>
                  <a:pt x="500" y="4"/>
                  <a:pt x="522" y="13"/>
                </a:cubicBezTo>
                <a:cubicBezTo>
                  <a:pt x="538" y="20"/>
                  <a:pt x="554" y="30"/>
                  <a:pt x="568" y="42"/>
                </a:cubicBezTo>
                <a:cubicBezTo>
                  <a:pt x="606" y="75"/>
                  <a:pt x="628" y="123"/>
                  <a:pt x="628" y="173"/>
                </a:cubicBezTo>
                <a:cubicBezTo>
                  <a:pt x="628" y="216"/>
                  <a:pt x="611" y="262"/>
                  <a:pt x="587" y="285"/>
                </a:cubicBezTo>
                <a:cubicBezTo>
                  <a:pt x="569" y="303"/>
                  <a:pt x="319" y="550"/>
                  <a:pt x="317" y="552"/>
                </a:cubicBezTo>
                <a:lnTo>
                  <a:pt x="314" y="555"/>
                </a:lnTo>
                <a:close/>
                <a:moveTo>
                  <a:pt x="174" y="8"/>
                </a:moveTo>
                <a:cubicBezTo>
                  <a:pt x="83" y="8"/>
                  <a:pt x="9" y="82"/>
                  <a:pt x="9" y="173"/>
                </a:cubicBezTo>
                <a:cubicBezTo>
                  <a:pt x="9" y="215"/>
                  <a:pt x="23" y="253"/>
                  <a:pt x="47" y="279"/>
                </a:cubicBezTo>
                <a:cubicBezTo>
                  <a:pt x="65" y="299"/>
                  <a:pt x="285" y="515"/>
                  <a:pt x="314" y="543"/>
                </a:cubicBezTo>
                <a:cubicBezTo>
                  <a:pt x="342" y="515"/>
                  <a:pt x="564" y="296"/>
                  <a:pt x="581" y="279"/>
                </a:cubicBezTo>
                <a:cubicBezTo>
                  <a:pt x="603" y="257"/>
                  <a:pt x="619" y="213"/>
                  <a:pt x="619" y="173"/>
                </a:cubicBezTo>
                <a:cubicBezTo>
                  <a:pt x="619" y="125"/>
                  <a:pt x="598" y="80"/>
                  <a:pt x="562" y="49"/>
                </a:cubicBezTo>
                <a:cubicBezTo>
                  <a:pt x="549" y="37"/>
                  <a:pt x="534" y="28"/>
                  <a:pt x="518" y="21"/>
                </a:cubicBezTo>
                <a:cubicBezTo>
                  <a:pt x="498" y="13"/>
                  <a:pt x="476" y="8"/>
                  <a:pt x="454" y="8"/>
                </a:cubicBezTo>
                <a:cubicBezTo>
                  <a:pt x="396" y="8"/>
                  <a:pt x="345" y="52"/>
                  <a:pt x="317" y="93"/>
                </a:cubicBezTo>
                <a:cubicBezTo>
                  <a:pt x="314" y="98"/>
                  <a:pt x="314" y="98"/>
                  <a:pt x="314" y="98"/>
                </a:cubicBezTo>
                <a:cubicBezTo>
                  <a:pt x="310" y="93"/>
                  <a:pt x="310" y="93"/>
                  <a:pt x="310" y="93"/>
                </a:cubicBezTo>
                <a:cubicBezTo>
                  <a:pt x="282" y="52"/>
                  <a:pt x="232" y="8"/>
                  <a:pt x="174" y="8"/>
                </a:cubicBezTo>
                <a:close/>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266" name="Heart Pulse"/>
          <p:cNvGrpSpPr/>
          <p:nvPr/>
        </p:nvGrpSpPr>
        <p:grpSpPr>
          <a:xfrm>
            <a:off x="9260238" y="2097517"/>
            <a:ext cx="1287723" cy="1044053"/>
            <a:chOff x="9260238" y="2097517"/>
            <a:chExt cx="1287723" cy="1044053"/>
          </a:xfrm>
        </p:grpSpPr>
        <p:sp>
          <p:nvSpPr>
            <p:cNvPr id="307" name="Freeform 73"/>
            <p:cNvSpPr>
              <a:spLocks/>
            </p:cNvSpPr>
            <p:nvPr userDrawn="1"/>
          </p:nvSpPr>
          <p:spPr bwMode="auto">
            <a:xfrm>
              <a:off x="10013485" y="2601757"/>
              <a:ext cx="27569" cy="113832"/>
            </a:xfrm>
            <a:custGeom>
              <a:avLst/>
              <a:gdLst>
                <a:gd name="T0" fmla="*/ 10 w 20"/>
                <a:gd name="T1" fmla="*/ 83 h 83"/>
                <a:gd name="T2" fmla="*/ 0 w 20"/>
                <a:gd name="T3" fmla="*/ 73 h 83"/>
                <a:gd name="T4" fmla="*/ 0 w 20"/>
                <a:gd name="T5" fmla="*/ 10 h 83"/>
                <a:gd name="T6" fmla="*/ 10 w 20"/>
                <a:gd name="T7" fmla="*/ 0 h 83"/>
                <a:gd name="T8" fmla="*/ 20 w 20"/>
                <a:gd name="T9" fmla="*/ 10 h 83"/>
                <a:gd name="T10" fmla="*/ 20 w 20"/>
                <a:gd name="T11" fmla="*/ 73 h 83"/>
                <a:gd name="T12" fmla="*/ 10 w 20"/>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20" h="83">
                  <a:moveTo>
                    <a:pt x="10" y="83"/>
                  </a:moveTo>
                  <a:cubicBezTo>
                    <a:pt x="4" y="83"/>
                    <a:pt x="0" y="79"/>
                    <a:pt x="0" y="73"/>
                  </a:cubicBezTo>
                  <a:cubicBezTo>
                    <a:pt x="0" y="10"/>
                    <a:pt x="0" y="10"/>
                    <a:pt x="0" y="10"/>
                  </a:cubicBezTo>
                  <a:cubicBezTo>
                    <a:pt x="0" y="4"/>
                    <a:pt x="4" y="0"/>
                    <a:pt x="10" y="0"/>
                  </a:cubicBezTo>
                  <a:cubicBezTo>
                    <a:pt x="15" y="0"/>
                    <a:pt x="20" y="4"/>
                    <a:pt x="20" y="10"/>
                  </a:cubicBezTo>
                  <a:cubicBezTo>
                    <a:pt x="20" y="73"/>
                    <a:pt x="20" y="73"/>
                    <a:pt x="20" y="73"/>
                  </a:cubicBezTo>
                  <a:cubicBezTo>
                    <a:pt x="20" y="79"/>
                    <a:pt x="15" y="83"/>
                    <a:pt x="10" y="83"/>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08" name="Freeform 74"/>
            <p:cNvSpPr>
              <a:spLocks/>
            </p:cNvSpPr>
            <p:nvPr userDrawn="1"/>
          </p:nvSpPr>
          <p:spPr bwMode="auto">
            <a:xfrm>
              <a:off x="10013485" y="2333185"/>
              <a:ext cx="27569" cy="73813"/>
            </a:xfrm>
            <a:custGeom>
              <a:avLst/>
              <a:gdLst>
                <a:gd name="T0" fmla="*/ 10 w 20"/>
                <a:gd name="T1" fmla="*/ 53 h 53"/>
                <a:gd name="T2" fmla="*/ 0 w 20"/>
                <a:gd name="T3" fmla="*/ 43 h 53"/>
                <a:gd name="T4" fmla="*/ 0 w 20"/>
                <a:gd name="T5" fmla="*/ 10 h 53"/>
                <a:gd name="T6" fmla="*/ 10 w 20"/>
                <a:gd name="T7" fmla="*/ 0 h 53"/>
                <a:gd name="T8" fmla="*/ 20 w 20"/>
                <a:gd name="T9" fmla="*/ 10 h 53"/>
                <a:gd name="T10" fmla="*/ 20 w 20"/>
                <a:gd name="T11" fmla="*/ 43 h 53"/>
                <a:gd name="T12" fmla="*/ 10 w 20"/>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0" h="53">
                  <a:moveTo>
                    <a:pt x="10" y="53"/>
                  </a:moveTo>
                  <a:cubicBezTo>
                    <a:pt x="4" y="53"/>
                    <a:pt x="0" y="49"/>
                    <a:pt x="0" y="43"/>
                  </a:cubicBezTo>
                  <a:cubicBezTo>
                    <a:pt x="0" y="10"/>
                    <a:pt x="0" y="10"/>
                    <a:pt x="0" y="10"/>
                  </a:cubicBezTo>
                  <a:cubicBezTo>
                    <a:pt x="0" y="5"/>
                    <a:pt x="4" y="0"/>
                    <a:pt x="10" y="0"/>
                  </a:cubicBezTo>
                  <a:cubicBezTo>
                    <a:pt x="15" y="0"/>
                    <a:pt x="20" y="5"/>
                    <a:pt x="20" y="10"/>
                  </a:cubicBezTo>
                  <a:cubicBezTo>
                    <a:pt x="20" y="43"/>
                    <a:pt x="20" y="43"/>
                    <a:pt x="20" y="43"/>
                  </a:cubicBezTo>
                  <a:cubicBezTo>
                    <a:pt x="20" y="49"/>
                    <a:pt x="15" y="53"/>
                    <a:pt x="10" y="53"/>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09" name="Freeform 75"/>
            <p:cNvSpPr>
              <a:spLocks/>
            </p:cNvSpPr>
            <p:nvPr userDrawn="1"/>
          </p:nvSpPr>
          <p:spPr bwMode="auto">
            <a:xfrm>
              <a:off x="10013485" y="2097517"/>
              <a:ext cx="27569" cy="177862"/>
            </a:xfrm>
            <a:custGeom>
              <a:avLst/>
              <a:gdLst>
                <a:gd name="T0" fmla="*/ 10 w 20"/>
                <a:gd name="T1" fmla="*/ 129 h 129"/>
                <a:gd name="T2" fmla="*/ 0 w 20"/>
                <a:gd name="T3" fmla="*/ 119 h 129"/>
                <a:gd name="T4" fmla="*/ 0 w 20"/>
                <a:gd name="T5" fmla="*/ 10 h 129"/>
                <a:gd name="T6" fmla="*/ 10 w 20"/>
                <a:gd name="T7" fmla="*/ 0 h 129"/>
                <a:gd name="T8" fmla="*/ 20 w 20"/>
                <a:gd name="T9" fmla="*/ 10 h 129"/>
                <a:gd name="T10" fmla="*/ 20 w 20"/>
                <a:gd name="T11" fmla="*/ 119 h 129"/>
                <a:gd name="T12" fmla="*/ 10 w 20"/>
                <a:gd name="T13" fmla="*/ 129 h 129"/>
              </a:gdLst>
              <a:ahLst/>
              <a:cxnLst>
                <a:cxn ang="0">
                  <a:pos x="T0" y="T1"/>
                </a:cxn>
                <a:cxn ang="0">
                  <a:pos x="T2" y="T3"/>
                </a:cxn>
                <a:cxn ang="0">
                  <a:pos x="T4" y="T5"/>
                </a:cxn>
                <a:cxn ang="0">
                  <a:pos x="T6" y="T7"/>
                </a:cxn>
                <a:cxn ang="0">
                  <a:pos x="T8" y="T9"/>
                </a:cxn>
                <a:cxn ang="0">
                  <a:pos x="T10" y="T11"/>
                </a:cxn>
                <a:cxn ang="0">
                  <a:pos x="T12" y="T13"/>
                </a:cxn>
              </a:cxnLst>
              <a:rect l="0" t="0" r="r" b="b"/>
              <a:pathLst>
                <a:path w="20" h="129">
                  <a:moveTo>
                    <a:pt x="10" y="129"/>
                  </a:moveTo>
                  <a:cubicBezTo>
                    <a:pt x="4" y="129"/>
                    <a:pt x="0" y="125"/>
                    <a:pt x="0" y="119"/>
                  </a:cubicBezTo>
                  <a:cubicBezTo>
                    <a:pt x="0" y="10"/>
                    <a:pt x="0" y="10"/>
                    <a:pt x="0" y="10"/>
                  </a:cubicBezTo>
                  <a:cubicBezTo>
                    <a:pt x="0" y="4"/>
                    <a:pt x="4" y="0"/>
                    <a:pt x="10" y="0"/>
                  </a:cubicBezTo>
                  <a:cubicBezTo>
                    <a:pt x="15" y="0"/>
                    <a:pt x="20" y="4"/>
                    <a:pt x="20" y="10"/>
                  </a:cubicBezTo>
                  <a:cubicBezTo>
                    <a:pt x="20" y="119"/>
                    <a:pt x="20" y="119"/>
                    <a:pt x="20" y="119"/>
                  </a:cubicBezTo>
                  <a:cubicBezTo>
                    <a:pt x="20" y="125"/>
                    <a:pt x="15" y="129"/>
                    <a:pt x="10" y="129"/>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0" name="Freeform 76"/>
            <p:cNvSpPr>
              <a:spLocks/>
            </p:cNvSpPr>
            <p:nvPr userDrawn="1"/>
          </p:nvSpPr>
          <p:spPr bwMode="auto">
            <a:xfrm>
              <a:off x="10095302" y="2784955"/>
              <a:ext cx="27569" cy="116500"/>
            </a:xfrm>
            <a:custGeom>
              <a:avLst/>
              <a:gdLst>
                <a:gd name="T0" fmla="*/ 10 w 20"/>
                <a:gd name="T1" fmla="*/ 84 h 84"/>
                <a:gd name="T2" fmla="*/ 0 w 20"/>
                <a:gd name="T3" fmla="*/ 74 h 84"/>
                <a:gd name="T4" fmla="*/ 0 w 20"/>
                <a:gd name="T5" fmla="*/ 10 h 84"/>
                <a:gd name="T6" fmla="*/ 10 w 20"/>
                <a:gd name="T7" fmla="*/ 0 h 84"/>
                <a:gd name="T8" fmla="*/ 20 w 20"/>
                <a:gd name="T9" fmla="*/ 10 h 84"/>
                <a:gd name="T10" fmla="*/ 20 w 20"/>
                <a:gd name="T11" fmla="*/ 74 h 84"/>
                <a:gd name="T12" fmla="*/ 10 w 20"/>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20" h="84">
                  <a:moveTo>
                    <a:pt x="10" y="84"/>
                  </a:moveTo>
                  <a:cubicBezTo>
                    <a:pt x="4" y="84"/>
                    <a:pt x="0" y="79"/>
                    <a:pt x="0" y="74"/>
                  </a:cubicBezTo>
                  <a:cubicBezTo>
                    <a:pt x="0" y="10"/>
                    <a:pt x="0" y="10"/>
                    <a:pt x="0" y="10"/>
                  </a:cubicBezTo>
                  <a:cubicBezTo>
                    <a:pt x="0" y="5"/>
                    <a:pt x="4" y="0"/>
                    <a:pt x="10" y="0"/>
                  </a:cubicBezTo>
                  <a:cubicBezTo>
                    <a:pt x="16" y="0"/>
                    <a:pt x="20" y="5"/>
                    <a:pt x="20" y="10"/>
                  </a:cubicBezTo>
                  <a:cubicBezTo>
                    <a:pt x="20" y="74"/>
                    <a:pt x="20" y="74"/>
                    <a:pt x="20" y="74"/>
                  </a:cubicBezTo>
                  <a:cubicBezTo>
                    <a:pt x="20" y="79"/>
                    <a:pt x="16" y="84"/>
                    <a:pt x="10" y="84"/>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1" name="Freeform 77"/>
            <p:cNvSpPr>
              <a:spLocks/>
            </p:cNvSpPr>
            <p:nvPr userDrawn="1"/>
          </p:nvSpPr>
          <p:spPr bwMode="auto">
            <a:xfrm>
              <a:off x="9491459" y="2777841"/>
              <a:ext cx="64920" cy="27569"/>
            </a:xfrm>
            <a:custGeom>
              <a:avLst/>
              <a:gdLst>
                <a:gd name="T0" fmla="*/ 37 w 47"/>
                <a:gd name="T1" fmla="*/ 20 h 20"/>
                <a:gd name="T2" fmla="*/ 10 w 47"/>
                <a:gd name="T3" fmla="*/ 20 h 20"/>
                <a:gd name="T4" fmla="*/ 0 w 47"/>
                <a:gd name="T5" fmla="*/ 10 h 20"/>
                <a:gd name="T6" fmla="*/ 10 w 47"/>
                <a:gd name="T7" fmla="*/ 0 h 20"/>
                <a:gd name="T8" fmla="*/ 37 w 47"/>
                <a:gd name="T9" fmla="*/ 0 h 20"/>
                <a:gd name="T10" fmla="*/ 47 w 47"/>
                <a:gd name="T11" fmla="*/ 10 h 20"/>
                <a:gd name="T12" fmla="*/ 37 w 4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47" h="20">
                  <a:moveTo>
                    <a:pt x="37" y="20"/>
                  </a:moveTo>
                  <a:cubicBezTo>
                    <a:pt x="10" y="20"/>
                    <a:pt x="10" y="20"/>
                    <a:pt x="10" y="20"/>
                  </a:cubicBezTo>
                  <a:cubicBezTo>
                    <a:pt x="5" y="20"/>
                    <a:pt x="0" y="15"/>
                    <a:pt x="0" y="10"/>
                  </a:cubicBezTo>
                  <a:cubicBezTo>
                    <a:pt x="0" y="4"/>
                    <a:pt x="5" y="0"/>
                    <a:pt x="10" y="0"/>
                  </a:cubicBezTo>
                  <a:cubicBezTo>
                    <a:pt x="37" y="0"/>
                    <a:pt x="37" y="0"/>
                    <a:pt x="37" y="0"/>
                  </a:cubicBezTo>
                  <a:cubicBezTo>
                    <a:pt x="43" y="0"/>
                    <a:pt x="47" y="4"/>
                    <a:pt x="47" y="10"/>
                  </a:cubicBezTo>
                  <a:cubicBezTo>
                    <a:pt x="47" y="15"/>
                    <a:pt x="43" y="20"/>
                    <a:pt x="37" y="2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2" name="Freeform 78"/>
            <p:cNvSpPr>
              <a:spLocks/>
            </p:cNvSpPr>
            <p:nvPr userDrawn="1"/>
          </p:nvSpPr>
          <p:spPr bwMode="auto">
            <a:xfrm>
              <a:off x="9260238" y="2777841"/>
              <a:ext cx="128950" cy="27569"/>
            </a:xfrm>
            <a:custGeom>
              <a:avLst/>
              <a:gdLst>
                <a:gd name="T0" fmla="*/ 83 w 93"/>
                <a:gd name="T1" fmla="*/ 20 h 20"/>
                <a:gd name="T2" fmla="*/ 10 w 93"/>
                <a:gd name="T3" fmla="*/ 20 h 20"/>
                <a:gd name="T4" fmla="*/ 0 w 93"/>
                <a:gd name="T5" fmla="*/ 10 h 20"/>
                <a:gd name="T6" fmla="*/ 10 w 93"/>
                <a:gd name="T7" fmla="*/ 0 h 20"/>
                <a:gd name="T8" fmla="*/ 83 w 93"/>
                <a:gd name="T9" fmla="*/ 0 h 20"/>
                <a:gd name="T10" fmla="*/ 93 w 93"/>
                <a:gd name="T11" fmla="*/ 10 h 20"/>
                <a:gd name="T12" fmla="*/ 83 w 9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93" h="20">
                  <a:moveTo>
                    <a:pt x="83" y="20"/>
                  </a:moveTo>
                  <a:cubicBezTo>
                    <a:pt x="10" y="20"/>
                    <a:pt x="10" y="20"/>
                    <a:pt x="10" y="20"/>
                  </a:cubicBezTo>
                  <a:cubicBezTo>
                    <a:pt x="5" y="20"/>
                    <a:pt x="0" y="15"/>
                    <a:pt x="0" y="10"/>
                  </a:cubicBezTo>
                  <a:cubicBezTo>
                    <a:pt x="0" y="4"/>
                    <a:pt x="5" y="0"/>
                    <a:pt x="10" y="0"/>
                  </a:cubicBezTo>
                  <a:cubicBezTo>
                    <a:pt x="83" y="0"/>
                    <a:pt x="83" y="0"/>
                    <a:pt x="83" y="0"/>
                  </a:cubicBezTo>
                  <a:cubicBezTo>
                    <a:pt x="89" y="0"/>
                    <a:pt x="93" y="4"/>
                    <a:pt x="93" y="10"/>
                  </a:cubicBezTo>
                  <a:cubicBezTo>
                    <a:pt x="93" y="15"/>
                    <a:pt x="89" y="20"/>
                    <a:pt x="83" y="2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3" name="Freeform 79"/>
            <p:cNvSpPr>
              <a:spLocks/>
            </p:cNvSpPr>
            <p:nvPr userDrawn="1"/>
          </p:nvSpPr>
          <p:spPr bwMode="auto">
            <a:xfrm>
              <a:off x="9734241" y="2777841"/>
              <a:ext cx="128061" cy="27569"/>
            </a:xfrm>
            <a:custGeom>
              <a:avLst/>
              <a:gdLst>
                <a:gd name="T0" fmla="*/ 83 w 93"/>
                <a:gd name="T1" fmla="*/ 20 h 20"/>
                <a:gd name="T2" fmla="*/ 10 w 93"/>
                <a:gd name="T3" fmla="*/ 20 h 20"/>
                <a:gd name="T4" fmla="*/ 0 w 93"/>
                <a:gd name="T5" fmla="*/ 10 h 20"/>
                <a:gd name="T6" fmla="*/ 10 w 93"/>
                <a:gd name="T7" fmla="*/ 0 h 20"/>
                <a:gd name="T8" fmla="*/ 83 w 93"/>
                <a:gd name="T9" fmla="*/ 0 h 20"/>
                <a:gd name="T10" fmla="*/ 93 w 93"/>
                <a:gd name="T11" fmla="*/ 10 h 20"/>
                <a:gd name="T12" fmla="*/ 83 w 9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93" h="20">
                  <a:moveTo>
                    <a:pt x="83" y="20"/>
                  </a:moveTo>
                  <a:cubicBezTo>
                    <a:pt x="10" y="20"/>
                    <a:pt x="10" y="20"/>
                    <a:pt x="10" y="20"/>
                  </a:cubicBezTo>
                  <a:cubicBezTo>
                    <a:pt x="5" y="20"/>
                    <a:pt x="0" y="15"/>
                    <a:pt x="0" y="10"/>
                  </a:cubicBezTo>
                  <a:cubicBezTo>
                    <a:pt x="0" y="4"/>
                    <a:pt x="5" y="0"/>
                    <a:pt x="10" y="0"/>
                  </a:cubicBezTo>
                  <a:cubicBezTo>
                    <a:pt x="83" y="0"/>
                    <a:pt x="83" y="0"/>
                    <a:pt x="83" y="0"/>
                  </a:cubicBezTo>
                  <a:cubicBezTo>
                    <a:pt x="89" y="0"/>
                    <a:pt x="93" y="4"/>
                    <a:pt x="93" y="10"/>
                  </a:cubicBezTo>
                  <a:cubicBezTo>
                    <a:pt x="93" y="15"/>
                    <a:pt x="89" y="20"/>
                    <a:pt x="83" y="2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4" name="Freeform 80"/>
            <p:cNvSpPr>
              <a:spLocks/>
            </p:cNvSpPr>
            <p:nvPr userDrawn="1"/>
          </p:nvSpPr>
          <p:spPr bwMode="auto">
            <a:xfrm>
              <a:off x="9928111" y="2667566"/>
              <a:ext cx="92488" cy="91599"/>
            </a:xfrm>
            <a:custGeom>
              <a:avLst/>
              <a:gdLst>
                <a:gd name="T0" fmla="*/ 55 w 67"/>
                <a:gd name="T1" fmla="*/ 66 h 66"/>
                <a:gd name="T2" fmla="*/ 48 w 67"/>
                <a:gd name="T3" fmla="*/ 63 h 66"/>
                <a:gd name="T4" fmla="*/ 3 w 67"/>
                <a:gd name="T5" fmla="*/ 18 h 66"/>
                <a:gd name="T6" fmla="*/ 3 w 67"/>
                <a:gd name="T7" fmla="*/ 4 h 66"/>
                <a:gd name="T8" fmla="*/ 18 w 67"/>
                <a:gd name="T9" fmla="*/ 4 h 66"/>
                <a:gd name="T10" fmla="*/ 63 w 67"/>
                <a:gd name="T11" fmla="*/ 48 h 66"/>
                <a:gd name="T12" fmla="*/ 63 w 67"/>
                <a:gd name="T13" fmla="*/ 63 h 66"/>
                <a:gd name="T14" fmla="*/ 55 w 67"/>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66">
                  <a:moveTo>
                    <a:pt x="55" y="66"/>
                  </a:moveTo>
                  <a:cubicBezTo>
                    <a:pt x="53" y="66"/>
                    <a:pt x="50" y="65"/>
                    <a:pt x="48" y="63"/>
                  </a:cubicBezTo>
                  <a:cubicBezTo>
                    <a:pt x="3" y="18"/>
                    <a:pt x="3" y="18"/>
                    <a:pt x="3" y="18"/>
                  </a:cubicBezTo>
                  <a:cubicBezTo>
                    <a:pt x="0" y="14"/>
                    <a:pt x="0" y="8"/>
                    <a:pt x="3" y="4"/>
                  </a:cubicBezTo>
                  <a:cubicBezTo>
                    <a:pt x="7" y="0"/>
                    <a:pt x="14" y="0"/>
                    <a:pt x="18" y="4"/>
                  </a:cubicBezTo>
                  <a:cubicBezTo>
                    <a:pt x="63" y="48"/>
                    <a:pt x="63" y="48"/>
                    <a:pt x="63" y="48"/>
                  </a:cubicBezTo>
                  <a:cubicBezTo>
                    <a:pt x="67" y="52"/>
                    <a:pt x="67" y="59"/>
                    <a:pt x="63" y="63"/>
                  </a:cubicBezTo>
                  <a:cubicBezTo>
                    <a:pt x="61" y="65"/>
                    <a:pt x="58" y="66"/>
                    <a:pt x="55" y="66"/>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5" name="Freeform 81"/>
            <p:cNvSpPr>
              <a:spLocks/>
            </p:cNvSpPr>
            <p:nvPr userDrawn="1"/>
          </p:nvSpPr>
          <p:spPr bwMode="auto">
            <a:xfrm>
              <a:off x="9985916" y="2799184"/>
              <a:ext cx="92488" cy="92488"/>
            </a:xfrm>
            <a:custGeom>
              <a:avLst/>
              <a:gdLst>
                <a:gd name="T0" fmla="*/ 11 w 67"/>
                <a:gd name="T1" fmla="*/ 67 h 67"/>
                <a:gd name="T2" fmla="*/ 4 w 67"/>
                <a:gd name="T3" fmla="*/ 64 h 67"/>
                <a:gd name="T4" fmla="*/ 4 w 67"/>
                <a:gd name="T5" fmla="*/ 49 h 67"/>
                <a:gd name="T6" fmla="*/ 49 w 67"/>
                <a:gd name="T7" fmla="*/ 4 h 67"/>
                <a:gd name="T8" fmla="*/ 63 w 67"/>
                <a:gd name="T9" fmla="*/ 4 h 67"/>
                <a:gd name="T10" fmla="*/ 63 w 67"/>
                <a:gd name="T11" fmla="*/ 19 h 67"/>
                <a:gd name="T12" fmla="*/ 19 w 67"/>
                <a:gd name="T13" fmla="*/ 64 h 67"/>
                <a:gd name="T14" fmla="*/ 11 w 67"/>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67">
                  <a:moveTo>
                    <a:pt x="11" y="67"/>
                  </a:moveTo>
                  <a:cubicBezTo>
                    <a:pt x="9" y="67"/>
                    <a:pt x="6" y="66"/>
                    <a:pt x="4" y="64"/>
                  </a:cubicBezTo>
                  <a:cubicBezTo>
                    <a:pt x="0" y="60"/>
                    <a:pt x="0" y="53"/>
                    <a:pt x="4" y="49"/>
                  </a:cubicBezTo>
                  <a:cubicBezTo>
                    <a:pt x="49" y="4"/>
                    <a:pt x="49" y="4"/>
                    <a:pt x="49" y="4"/>
                  </a:cubicBezTo>
                  <a:cubicBezTo>
                    <a:pt x="53" y="0"/>
                    <a:pt x="60" y="0"/>
                    <a:pt x="63" y="4"/>
                  </a:cubicBezTo>
                  <a:cubicBezTo>
                    <a:pt x="67" y="8"/>
                    <a:pt x="67" y="15"/>
                    <a:pt x="63" y="19"/>
                  </a:cubicBezTo>
                  <a:cubicBezTo>
                    <a:pt x="19" y="64"/>
                    <a:pt x="19" y="64"/>
                    <a:pt x="19" y="64"/>
                  </a:cubicBezTo>
                  <a:cubicBezTo>
                    <a:pt x="17" y="66"/>
                    <a:pt x="14" y="67"/>
                    <a:pt x="11" y="67"/>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6" name="Freeform 82"/>
            <p:cNvSpPr>
              <a:spLocks/>
            </p:cNvSpPr>
            <p:nvPr userDrawn="1"/>
          </p:nvSpPr>
          <p:spPr bwMode="auto">
            <a:xfrm>
              <a:off x="9846295" y="2939695"/>
              <a:ext cx="92488" cy="91599"/>
            </a:xfrm>
            <a:custGeom>
              <a:avLst/>
              <a:gdLst>
                <a:gd name="T0" fmla="*/ 11 w 67"/>
                <a:gd name="T1" fmla="*/ 66 h 66"/>
                <a:gd name="T2" fmla="*/ 4 w 67"/>
                <a:gd name="T3" fmla="*/ 63 h 66"/>
                <a:gd name="T4" fmla="*/ 4 w 67"/>
                <a:gd name="T5" fmla="*/ 48 h 66"/>
                <a:gd name="T6" fmla="*/ 49 w 67"/>
                <a:gd name="T7" fmla="*/ 4 h 66"/>
                <a:gd name="T8" fmla="*/ 63 w 67"/>
                <a:gd name="T9" fmla="*/ 4 h 66"/>
                <a:gd name="T10" fmla="*/ 63 w 67"/>
                <a:gd name="T11" fmla="*/ 18 h 66"/>
                <a:gd name="T12" fmla="*/ 19 w 67"/>
                <a:gd name="T13" fmla="*/ 63 h 66"/>
                <a:gd name="T14" fmla="*/ 11 w 67"/>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66">
                  <a:moveTo>
                    <a:pt x="11" y="66"/>
                  </a:moveTo>
                  <a:cubicBezTo>
                    <a:pt x="9" y="66"/>
                    <a:pt x="6" y="65"/>
                    <a:pt x="4" y="63"/>
                  </a:cubicBezTo>
                  <a:cubicBezTo>
                    <a:pt x="0" y="59"/>
                    <a:pt x="0" y="52"/>
                    <a:pt x="4" y="48"/>
                  </a:cubicBezTo>
                  <a:cubicBezTo>
                    <a:pt x="49" y="4"/>
                    <a:pt x="49" y="4"/>
                    <a:pt x="49" y="4"/>
                  </a:cubicBezTo>
                  <a:cubicBezTo>
                    <a:pt x="53" y="0"/>
                    <a:pt x="59" y="0"/>
                    <a:pt x="63" y="4"/>
                  </a:cubicBezTo>
                  <a:cubicBezTo>
                    <a:pt x="67" y="7"/>
                    <a:pt x="67" y="14"/>
                    <a:pt x="63" y="18"/>
                  </a:cubicBezTo>
                  <a:cubicBezTo>
                    <a:pt x="19" y="63"/>
                    <a:pt x="19" y="63"/>
                    <a:pt x="19" y="63"/>
                  </a:cubicBezTo>
                  <a:cubicBezTo>
                    <a:pt x="17" y="65"/>
                    <a:pt x="14" y="66"/>
                    <a:pt x="11" y="66"/>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7" name="Freeform 83"/>
            <p:cNvSpPr>
              <a:spLocks/>
            </p:cNvSpPr>
            <p:nvPr userDrawn="1"/>
          </p:nvSpPr>
          <p:spPr bwMode="auto">
            <a:xfrm>
              <a:off x="10116645" y="2740490"/>
              <a:ext cx="92488" cy="91599"/>
            </a:xfrm>
            <a:custGeom>
              <a:avLst/>
              <a:gdLst>
                <a:gd name="T0" fmla="*/ 56 w 67"/>
                <a:gd name="T1" fmla="*/ 66 h 66"/>
                <a:gd name="T2" fmla="*/ 49 w 67"/>
                <a:gd name="T3" fmla="*/ 63 h 66"/>
                <a:gd name="T4" fmla="*/ 4 w 67"/>
                <a:gd name="T5" fmla="*/ 18 h 66"/>
                <a:gd name="T6" fmla="*/ 4 w 67"/>
                <a:gd name="T7" fmla="*/ 4 h 66"/>
                <a:gd name="T8" fmla="*/ 18 w 67"/>
                <a:gd name="T9" fmla="*/ 4 h 66"/>
                <a:gd name="T10" fmla="*/ 63 w 67"/>
                <a:gd name="T11" fmla="*/ 48 h 66"/>
                <a:gd name="T12" fmla="*/ 63 w 67"/>
                <a:gd name="T13" fmla="*/ 63 h 66"/>
                <a:gd name="T14" fmla="*/ 56 w 67"/>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66">
                  <a:moveTo>
                    <a:pt x="56" y="66"/>
                  </a:moveTo>
                  <a:cubicBezTo>
                    <a:pt x="54" y="66"/>
                    <a:pt x="51" y="65"/>
                    <a:pt x="49" y="63"/>
                  </a:cubicBezTo>
                  <a:cubicBezTo>
                    <a:pt x="4" y="18"/>
                    <a:pt x="4" y="18"/>
                    <a:pt x="4" y="18"/>
                  </a:cubicBezTo>
                  <a:cubicBezTo>
                    <a:pt x="0" y="14"/>
                    <a:pt x="0" y="8"/>
                    <a:pt x="4" y="4"/>
                  </a:cubicBezTo>
                  <a:cubicBezTo>
                    <a:pt x="8" y="0"/>
                    <a:pt x="15" y="0"/>
                    <a:pt x="18" y="4"/>
                  </a:cubicBezTo>
                  <a:cubicBezTo>
                    <a:pt x="63" y="48"/>
                    <a:pt x="63" y="48"/>
                    <a:pt x="63" y="48"/>
                  </a:cubicBezTo>
                  <a:cubicBezTo>
                    <a:pt x="67" y="52"/>
                    <a:pt x="67" y="59"/>
                    <a:pt x="63" y="63"/>
                  </a:cubicBezTo>
                  <a:cubicBezTo>
                    <a:pt x="61" y="65"/>
                    <a:pt x="59" y="66"/>
                    <a:pt x="56" y="66"/>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8" name="Freeform 84"/>
            <p:cNvSpPr>
              <a:spLocks/>
            </p:cNvSpPr>
            <p:nvPr userDrawn="1"/>
          </p:nvSpPr>
          <p:spPr bwMode="auto">
            <a:xfrm>
              <a:off x="10447469" y="3069535"/>
              <a:ext cx="71145" cy="72035"/>
            </a:xfrm>
            <a:custGeom>
              <a:avLst/>
              <a:gdLst>
                <a:gd name="T0" fmla="*/ 41 w 52"/>
                <a:gd name="T1" fmla="*/ 52 h 52"/>
                <a:gd name="T2" fmla="*/ 34 w 52"/>
                <a:gd name="T3" fmla="*/ 49 h 52"/>
                <a:gd name="T4" fmla="*/ 4 w 52"/>
                <a:gd name="T5" fmla="*/ 18 h 52"/>
                <a:gd name="T6" fmla="*/ 4 w 52"/>
                <a:gd name="T7" fmla="*/ 4 h 52"/>
                <a:gd name="T8" fmla="*/ 18 w 52"/>
                <a:gd name="T9" fmla="*/ 4 h 52"/>
                <a:gd name="T10" fmla="*/ 48 w 52"/>
                <a:gd name="T11" fmla="*/ 34 h 52"/>
                <a:gd name="T12" fmla="*/ 48 w 52"/>
                <a:gd name="T13" fmla="*/ 49 h 52"/>
                <a:gd name="T14" fmla="*/ 41 w 52"/>
                <a:gd name="T15" fmla="*/ 52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2">
                  <a:moveTo>
                    <a:pt x="41" y="52"/>
                  </a:moveTo>
                  <a:cubicBezTo>
                    <a:pt x="38" y="52"/>
                    <a:pt x="36" y="51"/>
                    <a:pt x="34" y="49"/>
                  </a:cubicBezTo>
                  <a:cubicBezTo>
                    <a:pt x="4" y="18"/>
                    <a:pt x="4" y="18"/>
                    <a:pt x="4" y="18"/>
                  </a:cubicBezTo>
                  <a:cubicBezTo>
                    <a:pt x="0" y="14"/>
                    <a:pt x="0" y="8"/>
                    <a:pt x="4" y="4"/>
                  </a:cubicBezTo>
                  <a:cubicBezTo>
                    <a:pt x="7" y="0"/>
                    <a:pt x="14" y="0"/>
                    <a:pt x="18" y="4"/>
                  </a:cubicBezTo>
                  <a:cubicBezTo>
                    <a:pt x="48" y="34"/>
                    <a:pt x="48" y="34"/>
                    <a:pt x="48" y="34"/>
                  </a:cubicBezTo>
                  <a:cubicBezTo>
                    <a:pt x="52" y="38"/>
                    <a:pt x="52" y="45"/>
                    <a:pt x="48" y="49"/>
                  </a:cubicBezTo>
                  <a:cubicBezTo>
                    <a:pt x="46" y="51"/>
                    <a:pt x="44" y="52"/>
                    <a:pt x="41" y="52"/>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9" name="Freeform 85"/>
            <p:cNvSpPr>
              <a:spLocks/>
            </p:cNvSpPr>
            <p:nvPr userDrawn="1"/>
          </p:nvSpPr>
          <p:spPr bwMode="auto">
            <a:xfrm>
              <a:off x="10103305" y="2696914"/>
              <a:ext cx="114721" cy="27569"/>
            </a:xfrm>
            <a:custGeom>
              <a:avLst/>
              <a:gdLst>
                <a:gd name="T0" fmla="*/ 73 w 83"/>
                <a:gd name="T1" fmla="*/ 20 h 20"/>
                <a:gd name="T2" fmla="*/ 10 w 83"/>
                <a:gd name="T3" fmla="*/ 20 h 20"/>
                <a:gd name="T4" fmla="*/ 0 w 83"/>
                <a:gd name="T5" fmla="*/ 10 h 20"/>
                <a:gd name="T6" fmla="*/ 10 w 83"/>
                <a:gd name="T7" fmla="*/ 0 h 20"/>
                <a:gd name="T8" fmla="*/ 73 w 83"/>
                <a:gd name="T9" fmla="*/ 0 h 20"/>
                <a:gd name="T10" fmla="*/ 83 w 83"/>
                <a:gd name="T11" fmla="*/ 10 h 20"/>
                <a:gd name="T12" fmla="*/ 73 w 8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83" h="20">
                  <a:moveTo>
                    <a:pt x="73" y="20"/>
                  </a:moveTo>
                  <a:cubicBezTo>
                    <a:pt x="10" y="20"/>
                    <a:pt x="10" y="20"/>
                    <a:pt x="10" y="20"/>
                  </a:cubicBezTo>
                  <a:cubicBezTo>
                    <a:pt x="4" y="20"/>
                    <a:pt x="0" y="16"/>
                    <a:pt x="0" y="10"/>
                  </a:cubicBezTo>
                  <a:cubicBezTo>
                    <a:pt x="0" y="4"/>
                    <a:pt x="4" y="0"/>
                    <a:pt x="10" y="0"/>
                  </a:cubicBezTo>
                  <a:cubicBezTo>
                    <a:pt x="73" y="0"/>
                    <a:pt x="73" y="0"/>
                    <a:pt x="73" y="0"/>
                  </a:cubicBezTo>
                  <a:cubicBezTo>
                    <a:pt x="79" y="0"/>
                    <a:pt x="83" y="4"/>
                    <a:pt x="83" y="10"/>
                  </a:cubicBezTo>
                  <a:cubicBezTo>
                    <a:pt x="83" y="16"/>
                    <a:pt x="79" y="20"/>
                    <a:pt x="73" y="2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20" name="Freeform 86"/>
            <p:cNvSpPr>
              <a:spLocks/>
            </p:cNvSpPr>
            <p:nvPr userDrawn="1"/>
          </p:nvSpPr>
          <p:spPr bwMode="auto">
            <a:xfrm>
              <a:off x="10056172" y="2610650"/>
              <a:ext cx="92488" cy="91599"/>
            </a:xfrm>
            <a:custGeom>
              <a:avLst/>
              <a:gdLst>
                <a:gd name="T0" fmla="*/ 12 w 67"/>
                <a:gd name="T1" fmla="*/ 66 h 66"/>
                <a:gd name="T2" fmla="*/ 4 w 67"/>
                <a:gd name="T3" fmla="*/ 63 h 66"/>
                <a:gd name="T4" fmla="*/ 4 w 67"/>
                <a:gd name="T5" fmla="*/ 49 h 66"/>
                <a:gd name="T6" fmla="*/ 49 w 67"/>
                <a:gd name="T7" fmla="*/ 4 h 66"/>
                <a:gd name="T8" fmla="*/ 64 w 67"/>
                <a:gd name="T9" fmla="*/ 4 h 66"/>
                <a:gd name="T10" fmla="*/ 64 w 67"/>
                <a:gd name="T11" fmla="*/ 18 h 66"/>
                <a:gd name="T12" fmla="*/ 19 w 67"/>
                <a:gd name="T13" fmla="*/ 63 h 66"/>
                <a:gd name="T14" fmla="*/ 12 w 67"/>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66">
                  <a:moveTo>
                    <a:pt x="12" y="66"/>
                  </a:moveTo>
                  <a:cubicBezTo>
                    <a:pt x="9" y="66"/>
                    <a:pt x="6" y="65"/>
                    <a:pt x="4" y="63"/>
                  </a:cubicBezTo>
                  <a:cubicBezTo>
                    <a:pt x="0" y="59"/>
                    <a:pt x="0" y="53"/>
                    <a:pt x="4" y="49"/>
                  </a:cubicBezTo>
                  <a:cubicBezTo>
                    <a:pt x="49" y="4"/>
                    <a:pt x="49" y="4"/>
                    <a:pt x="49" y="4"/>
                  </a:cubicBezTo>
                  <a:cubicBezTo>
                    <a:pt x="53" y="0"/>
                    <a:pt x="60" y="0"/>
                    <a:pt x="64" y="4"/>
                  </a:cubicBezTo>
                  <a:cubicBezTo>
                    <a:pt x="67" y="8"/>
                    <a:pt x="67" y="14"/>
                    <a:pt x="64" y="18"/>
                  </a:cubicBezTo>
                  <a:cubicBezTo>
                    <a:pt x="19" y="63"/>
                    <a:pt x="19" y="63"/>
                    <a:pt x="19" y="63"/>
                  </a:cubicBezTo>
                  <a:cubicBezTo>
                    <a:pt x="17" y="65"/>
                    <a:pt x="14" y="66"/>
                    <a:pt x="12" y="66"/>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21" name="Freeform 87"/>
            <p:cNvSpPr>
              <a:spLocks/>
            </p:cNvSpPr>
            <p:nvPr userDrawn="1"/>
          </p:nvSpPr>
          <p:spPr bwMode="auto">
            <a:xfrm>
              <a:off x="10330080" y="2285162"/>
              <a:ext cx="145847" cy="144958"/>
            </a:xfrm>
            <a:custGeom>
              <a:avLst/>
              <a:gdLst>
                <a:gd name="T0" fmla="*/ 11 w 106"/>
                <a:gd name="T1" fmla="*/ 105 h 105"/>
                <a:gd name="T2" fmla="*/ 4 w 106"/>
                <a:gd name="T3" fmla="*/ 102 h 105"/>
                <a:gd name="T4" fmla="*/ 4 w 106"/>
                <a:gd name="T5" fmla="*/ 88 h 105"/>
                <a:gd name="T6" fmla="*/ 88 w 106"/>
                <a:gd name="T7" fmla="*/ 4 h 105"/>
                <a:gd name="T8" fmla="*/ 102 w 106"/>
                <a:gd name="T9" fmla="*/ 4 h 105"/>
                <a:gd name="T10" fmla="*/ 102 w 106"/>
                <a:gd name="T11" fmla="*/ 18 h 105"/>
                <a:gd name="T12" fmla="*/ 18 w 106"/>
                <a:gd name="T13" fmla="*/ 102 h 105"/>
                <a:gd name="T14" fmla="*/ 11 w 106"/>
                <a:gd name="T15" fmla="*/ 105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11" y="105"/>
                  </a:moveTo>
                  <a:cubicBezTo>
                    <a:pt x="8" y="105"/>
                    <a:pt x="6" y="104"/>
                    <a:pt x="4" y="102"/>
                  </a:cubicBezTo>
                  <a:cubicBezTo>
                    <a:pt x="0" y="98"/>
                    <a:pt x="0" y="91"/>
                    <a:pt x="4" y="88"/>
                  </a:cubicBezTo>
                  <a:cubicBezTo>
                    <a:pt x="88" y="4"/>
                    <a:pt x="88" y="4"/>
                    <a:pt x="88" y="4"/>
                  </a:cubicBezTo>
                  <a:cubicBezTo>
                    <a:pt x="92" y="0"/>
                    <a:pt x="98" y="0"/>
                    <a:pt x="102" y="4"/>
                  </a:cubicBezTo>
                  <a:cubicBezTo>
                    <a:pt x="106" y="8"/>
                    <a:pt x="106" y="14"/>
                    <a:pt x="102" y="18"/>
                  </a:cubicBezTo>
                  <a:cubicBezTo>
                    <a:pt x="18" y="102"/>
                    <a:pt x="18" y="102"/>
                    <a:pt x="18" y="102"/>
                  </a:cubicBezTo>
                  <a:cubicBezTo>
                    <a:pt x="16" y="104"/>
                    <a:pt x="14" y="105"/>
                    <a:pt x="11" y="105"/>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22" name="Freeform 88"/>
            <p:cNvSpPr>
              <a:spLocks/>
            </p:cNvSpPr>
            <p:nvPr userDrawn="1"/>
          </p:nvSpPr>
          <p:spPr bwMode="auto">
            <a:xfrm>
              <a:off x="10491045" y="2213128"/>
              <a:ext cx="56916" cy="55137"/>
            </a:xfrm>
            <a:custGeom>
              <a:avLst/>
              <a:gdLst>
                <a:gd name="T0" fmla="*/ 11 w 41"/>
                <a:gd name="T1" fmla="*/ 40 h 40"/>
                <a:gd name="T2" fmla="*/ 4 w 41"/>
                <a:gd name="T3" fmla="*/ 37 h 40"/>
                <a:gd name="T4" fmla="*/ 4 w 41"/>
                <a:gd name="T5" fmla="*/ 23 h 40"/>
                <a:gd name="T6" fmla="*/ 23 w 41"/>
                <a:gd name="T7" fmla="*/ 4 h 40"/>
                <a:gd name="T8" fmla="*/ 37 w 41"/>
                <a:gd name="T9" fmla="*/ 4 h 40"/>
                <a:gd name="T10" fmla="*/ 37 w 41"/>
                <a:gd name="T11" fmla="*/ 18 h 40"/>
                <a:gd name="T12" fmla="*/ 18 w 41"/>
                <a:gd name="T13" fmla="*/ 37 h 40"/>
                <a:gd name="T14" fmla="*/ 11 w 41"/>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0">
                  <a:moveTo>
                    <a:pt x="11" y="40"/>
                  </a:moveTo>
                  <a:cubicBezTo>
                    <a:pt x="8" y="40"/>
                    <a:pt x="6" y="39"/>
                    <a:pt x="4" y="37"/>
                  </a:cubicBezTo>
                  <a:cubicBezTo>
                    <a:pt x="0" y="33"/>
                    <a:pt x="0" y="27"/>
                    <a:pt x="4" y="23"/>
                  </a:cubicBezTo>
                  <a:cubicBezTo>
                    <a:pt x="23" y="4"/>
                    <a:pt x="23" y="4"/>
                    <a:pt x="23" y="4"/>
                  </a:cubicBezTo>
                  <a:cubicBezTo>
                    <a:pt x="27" y="0"/>
                    <a:pt x="33" y="0"/>
                    <a:pt x="37" y="4"/>
                  </a:cubicBezTo>
                  <a:cubicBezTo>
                    <a:pt x="41" y="8"/>
                    <a:pt x="41" y="14"/>
                    <a:pt x="37" y="18"/>
                  </a:cubicBezTo>
                  <a:cubicBezTo>
                    <a:pt x="18" y="37"/>
                    <a:pt x="18" y="37"/>
                    <a:pt x="18" y="37"/>
                  </a:cubicBezTo>
                  <a:cubicBezTo>
                    <a:pt x="16" y="39"/>
                    <a:pt x="13" y="40"/>
                    <a:pt x="11" y="4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23" name="Freeform 89"/>
            <p:cNvSpPr>
              <a:spLocks/>
            </p:cNvSpPr>
            <p:nvPr userDrawn="1"/>
          </p:nvSpPr>
          <p:spPr bwMode="auto">
            <a:xfrm>
              <a:off x="9918328" y="2777841"/>
              <a:ext cx="114721" cy="27569"/>
            </a:xfrm>
            <a:custGeom>
              <a:avLst/>
              <a:gdLst>
                <a:gd name="T0" fmla="*/ 73 w 83"/>
                <a:gd name="T1" fmla="*/ 20 h 20"/>
                <a:gd name="T2" fmla="*/ 10 w 83"/>
                <a:gd name="T3" fmla="*/ 20 h 20"/>
                <a:gd name="T4" fmla="*/ 0 w 83"/>
                <a:gd name="T5" fmla="*/ 10 h 20"/>
                <a:gd name="T6" fmla="*/ 10 w 83"/>
                <a:gd name="T7" fmla="*/ 0 h 20"/>
                <a:gd name="T8" fmla="*/ 73 w 83"/>
                <a:gd name="T9" fmla="*/ 0 h 20"/>
                <a:gd name="T10" fmla="*/ 83 w 83"/>
                <a:gd name="T11" fmla="*/ 10 h 20"/>
                <a:gd name="T12" fmla="*/ 73 w 8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83" h="20">
                  <a:moveTo>
                    <a:pt x="73" y="20"/>
                  </a:moveTo>
                  <a:cubicBezTo>
                    <a:pt x="10" y="20"/>
                    <a:pt x="10" y="20"/>
                    <a:pt x="10" y="20"/>
                  </a:cubicBezTo>
                  <a:cubicBezTo>
                    <a:pt x="4" y="20"/>
                    <a:pt x="0" y="15"/>
                    <a:pt x="0" y="10"/>
                  </a:cubicBezTo>
                  <a:cubicBezTo>
                    <a:pt x="0" y="4"/>
                    <a:pt x="4" y="0"/>
                    <a:pt x="10" y="0"/>
                  </a:cubicBezTo>
                  <a:cubicBezTo>
                    <a:pt x="73" y="0"/>
                    <a:pt x="73" y="0"/>
                    <a:pt x="73" y="0"/>
                  </a:cubicBezTo>
                  <a:cubicBezTo>
                    <a:pt x="79" y="0"/>
                    <a:pt x="83" y="4"/>
                    <a:pt x="83" y="10"/>
                  </a:cubicBezTo>
                  <a:cubicBezTo>
                    <a:pt x="83" y="15"/>
                    <a:pt x="79" y="20"/>
                    <a:pt x="73" y="2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24" name="Freeform 90"/>
            <p:cNvSpPr>
              <a:spLocks/>
            </p:cNvSpPr>
            <p:nvPr userDrawn="1"/>
          </p:nvSpPr>
          <p:spPr bwMode="auto">
            <a:xfrm>
              <a:off x="9781375" y="3041967"/>
              <a:ext cx="55137" cy="54248"/>
            </a:xfrm>
            <a:custGeom>
              <a:avLst/>
              <a:gdLst>
                <a:gd name="T0" fmla="*/ 11 w 40"/>
                <a:gd name="T1" fmla="*/ 39 h 39"/>
                <a:gd name="T2" fmla="*/ 4 w 40"/>
                <a:gd name="T3" fmla="*/ 36 h 39"/>
                <a:gd name="T4" fmla="*/ 4 w 40"/>
                <a:gd name="T5" fmla="*/ 22 h 39"/>
                <a:gd name="T6" fmla="*/ 21 w 40"/>
                <a:gd name="T7" fmla="*/ 4 h 39"/>
                <a:gd name="T8" fmla="*/ 36 w 40"/>
                <a:gd name="T9" fmla="*/ 4 h 39"/>
                <a:gd name="T10" fmla="*/ 36 w 40"/>
                <a:gd name="T11" fmla="*/ 19 h 39"/>
                <a:gd name="T12" fmla="*/ 18 w 40"/>
                <a:gd name="T13" fmla="*/ 36 h 39"/>
                <a:gd name="T14" fmla="*/ 11 w 40"/>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39">
                  <a:moveTo>
                    <a:pt x="11" y="39"/>
                  </a:moveTo>
                  <a:cubicBezTo>
                    <a:pt x="8" y="39"/>
                    <a:pt x="6" y="38"/>
                    <a:pt x="4" y="36"/>
                  </a:cubicBezTo>
                  <a:cubicBezTo>
                    <a:pt x="0" y="32"/>
                    <a:pt x="0" y="26"/>
                    <a:pt x="4" y="22"/>
                  </a:cubicBezTo>
                  <a:cubicBezTo>
                    <a:pt x="21" y="4"/>
                    <a:pt x="21" y="4"/>
                    <a:pt x="21" y="4"/>
                  </a:cubicBezTo>
                  <a:cubicBezTo>
                    <a:pt x="25" y="0"/>
                    <a:pt x="32" y="0"/>
                    <a:pt x="36" y="4"/>
                  </a:cubicBezTo>
                  <a:cubicBezTo>
                    <a:pt x="40" y="8"/>
                    <a:pt x="40" y="15"/>
                    <a:pt x="36" y="19"/>
                  </a:cubicBezTo>
                  <a:cubicBezTo>
                    <a:pt x="18" y="36"/>
                    <a:pt x="18" y="36"/>
                    <a:pt x="18" y="36"/>
                  </a:cubicBezTo>
                  <a:cubicBezTo>
                    <a:pt x="16" y="38"/>
                    <a:pt x="13" y="39"/>
                    <a:pt x="11" y="39"/>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25" name="Freeform 91"/>
            <p:cNvSpPr>
              <a:spLocks/>
            </p:cNvSpPr>
            <p:nvPr userDrawn="1"/>
          </p:nvSpPr>
          <p:spPr bwMode="auto">
            <a:xfrm>
              <a:off x="10277610" y="2901455"/>
              <a:ext cx="155630" cy="154740"/>
            </a:xfrm>
            <a:custGeom>
              <a:avLst/>
              <a:gdLst>
                <a:gd name="T0" fmla="*/ 102 w 113"/>
                <a:gd name="T1" fmla="*/ 112 h 112"/>
                <a:gd name="T2" fmla="*/ 95 w 113"/>
                <a:gd name="T3" fmla="*/ 109 h 112"/>
                <a:gd name="T4" fmla="*/ 4 w 113"/>
                <a:gd name="T5" fmla="*/ 18 h 112"/>
                <a:gd name="T6" fmla="*/ 4 w 113"/>
                <a:gd name="T7" fmla="*/ 3 h 112"/>
                <a:gd name="T8" fmla="*/ 18 w 113"/>
                <a:gd name="T9" fmla="*/ 3 h 112"/>
                <a:gd name="T10" fmla="*/ 109 w 113"/>
                <a:gd name="T11" fmla="*/ 95 h 112"/>
                <a:gd name="T12" fmla="*/ 109 w 113"/>
                <a:gd name="T13" fmla="*/ 109 h 112"/>
                <a:gd name="T14" fmla="*/ 102 w 113"/>
                <a:gd name="T15" fmla="*/ 112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112">
                  <a:moveTo>
                    <a:pt x="102" y="112"/>
                  </a:moveTo>
                  <a:cubicBezTo>
                    <a:pt x="100" y="112"/>
                    <a:pt x="97" y="111"/>
                    <a:pt x="95" y="109"/>
                  </a:cubicBezTo>
                  <a:cubicBezTo>
                    <a:pt x="4" y="18"/>
                    <a:pt x="4" y="18"/>
                    <a:pt x="4" y="18"/>
                  </a:cubicBezTo>
                  <a:cubicBezTo>
                    <a:pt x="0" y="14"/>
                    <a:pt x="0" y="7"/>
                    <a:pt x="4" y="3"/>
                  </a:cubicBezTo>
                  <a:cubicBezTo>
                    <a:pt x="8" y="0"/>
                    <a:pt x="14" y="0"/>
                    <a:pt x="18" y="3"/>
                  </a:cubicBezTo>
                  <a:cubicBezTo>
                    <a:pt x="109" y="95"/>
                    <a:pt x="109" y="95"/>
                    <a:pt x="109" y="95"/>
                  </a:cubicBezTo>
                  <a:cubicBezTo>
                    <a:pt x="113" y="98"/>
                    <a:pt x="113" y="105"/>
                    <a:pt x="109" y="109"/>
                  </a:cubicBezTo>
                  <a:cubicBezTo>
                    <a:pt x="107" y="111"/>
                    <a:pt x="105" y="112"/>
                    <a:pt x="102" y="112"/>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26" name="Freeform 92"/>
            <p:cNvSpPr>
              <a:spLocks/>
            </p:cNvSpPr>
            <p:nvPr userDrawn="1"/>
          </p:nvSpPr>
          <p:spPr bwMode="auto">
            <a:xfrm>
              <a:off x="10227809" y="2447906"/>
              <a:ext cx="83595" cy="84485"/>
            </a:xfrm>
            <a:custGeom>
              <a:avLst/>
              <a:gdLst>
                <a:gd name="T0" fmla="*/ 11 w 61"/>
                <a:gd name="T1" fmla="*/ 61 h 61"/>
                <a:gd name="T2" fmla="*/ 4 w 61"/>
                <a:gd name="T3" fmla="*/ 58 h 61"/>
                <a:gd name="T4" fmla="*/ 4 w 61"/>
                <a:gd name="T5" fmla="*/ 44 h 61"/>
                <a:gd name="T6" fmla="*/ 43 w 61"/>
                <a:gd name="T7" fmla="*/ 4 h 61"/>
                <a:gd name="T8" fmla="*/ 58 w 61"/>
                <a:gd name="T9" fmla="*/ 4 h 61"/>
                <a:gd name="T10" fmla="*/ 58 w 61"/>
                <a:gd name="T11" fmla="*/ 18 h 61"/>
                <a:gd name="T12" fmla="*/ 18 w 61"/>
                <a:gd name="T13" fmla="*/ 58 h 61"/>
                <a:gd name="T14" fmla="*/ 11 w 61"/>
                <a:gd name="T15" fmla="*/ 6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1">
                  <a:moveTo>
                    <a:pt x="11" y="61"/>
                  </a:moveTo>
                  <a:cubicBezTo>
                    <a:pt x="8" y="61"/>
                    <a:pt x="6" y="60"/>
                    <a:pt x="4" y="58"/>
                  </a:cubicBezTo>
                  <a:cubicBezTo>
                    <a:pt x="0" y="54"/>
                    <a:pt x="0" y="48"/>
                    <a:pt x="4" y="44"/>
                  </a:cubicBezTo>
                  <a:cubicBezTo>
                    <a:pt x="43" y="4"/>
                    <a:pt x="43" y="4"/>
                    <a:pt x="43" y="4"/>
                  </a:cubicBezTo>
                  <a:cubicBezTo>
                    <a:pt x="47" y="0"/>
                    <a:pt x="54" y="0"/>
                    <a:pt x="58" y="4"/>
                  </a:cubicBezTo>
                  <a:cubicBezTo>
                    <a:pt x="61" y="8"/>
                    <a:pt x="61" y="14"/>
                    <a:pt x="58" y="18"/>
                  </a:cubicBezTo>
                  <a:cubicBezTo>
                    <a:pt x="18" y="58"/>
                    <a:pt x="18" y="58"/>
                    <a:pt x="18" y="58"/>
                  </a:cubicBezTo>
                  <a:cubicBezTo>
                    <a:pt x="16" y="60"/>
                    <a:pt x="14" y="61"/>
                    <a:pt x="11" y="61"/>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327" name="Music Notes"/>
          <p:cNvGrpSpPr/>
          <p:nvPr/>
        </p:nvGrpSpPr>
        <p:grpSpPr>
          <a:xfrm>
            <a:off x="3818411" y="2369950"/>
            <a:ext cx="768654" cy="821441"/>
            <a:chOff x="4775200" y="2022475"/>
            <a:chExt cx="2635251" cy="2816225"/>
          </a:xfrm>
        </p:grpSpPr>
        <p:sp>
          <p:nvSpPr>
            <p:cNvPr id="328" name="Freeform 42"/>
            <p:cNvSpPr>
              <a:spLocks noEditPoints="1"/>
            </p:cNvSpPr>
            <p:nvPr userDrawn="1"/>
          </p:nvSpPr>
          <p:spPr bwMode="auto">
            <a:xfrm>
              <a:off x="5857875" y="2971800"/>
              <a:ext cx="569913" cy="842963"/>
            </a:xfrm>
            <a:custGeom>
              <a:avLst/>
              <a:gdLst>
                <a:gd name="T0" fmla="*/ 30 w 152"/>
                <a:gd name="T1" fmla="*/ 225 h 225"/>
                <a:gd name="T2" fmla="*/ 0 w 152"/>
                <a:gd name="T3" fmla="*/ 196 h 225"/>
                <a:gd name="T4" fmla="*/ 30 w 152"/>
                <a:gd name="T5" fmla="*/ 167 h 225"/>
                <a:gd name="T6" fmla="*/ 33 w 152"/>
                <a:gd name="T7" fmla="*/ 167 h 225"/>
                <a:gd name="T8" fmla="*/ 33 w 152"/>
                <a:gd name="T9" fmla="*/ 46 h 225"/>
                <a:gd name="T10" fmla="*/ 38 w 152"/>
                <a:gd name="T11" fmla="*/ 39 h 225"/>
                <a:gd name="T12" fmla="*/ 142 w 152"/>
                <a:gd name="T13" fmla="*/ 0 h 225"/>
                <a:gd name="T14" fmla="*/ 149 w 152"/>
                <a:gd name="T15" fmla="*/ 1 h 225"/>
                <a:gd name="T16" fmla="*/ 152 w 152"/>
                <a:gd name="T17" fmla="*/ 8 h 225"/>
                <a:gd name="T18" fmla="*/ 152 w 152"/>
                <a:gd name="T19" fmla="*/ 162 h 225"/>
                <a:gd name="T20" fmla="*/ 122 w 152"/>
                <a:gd name="T21" fmla="*/ 191 h 225"/>
                <a:gd name="T22" fmla="*/ 92 w 152"/>
                <a:gd name="T23" fmla="*/ 162 h 225"/>
                <a:gd name="T24" fmla="*/ 122 w 152"/>
                <a:gd name="T25" fmla="*/ 133 h 225"/>
                <a:gd name="T26" fmla="*/ 125 w 152"/>
                <a:gd name="T27" fmla="*/ 134 h 225"/>
                <a:gd name="T28" fmla="*/ 125 w 152"/>
                <a:gd name="T29" fmla="*/ 64 h 225"/>
                <a:gd name="T30" fmla="*/ 60 w 152"/>
                <a:gd name="T31" fmla="*/ 87 h 225"/>
                <a:gd name="T32" fmla="*/ 60 w 152"/>
                <a:gd name="T33" fmla="*/ 196 h 225"/>
                <a:gd name="T34" fmla="*/ 30 w 152"/>
                <a:gd name="T35" fmla="*/ 225 h 225"/>
                <a:gd name="T36" fmla="*/ 30 w 152"/>
                <a:gd name="T37" fmla="*/ 175 h 225"/>
                <a:gd name="T38" fmla="*/ 8 w 152"/>
                <a:gd name="T39" fmla="*/ 196 h 225"/>
                <a:gd name="T40" fmla="*/ 30 w 152"/>
                <a:gd name="T41" fmla="*/ 217 h 225"/>
                <a:gd name="T42" fmla="*/ 52 w 152"/>
                <a:gd name="T43" fmla="*/ 196 h 225"/>
                <a:gd name="T44" fmla="*/ 52 w 152"/>
                <a:gd name="T45" fmla="*/ 82 h 225"/>
                <a:gd name="T46" fmla="*/ 133 w 152"/>
                <a:gd name="T47" fmla="*/ 52 h 225"/>
                <a:gd name="T48" fmla="*/ 133 w 152"/>
                <a:gd name="T49" fmla="*/ 143 h 225"/>
                <a:gd name="T50" fmla="*/ 128 w 152"/>
                <a:gd name="T51" fmla="*/ 142 h 225"/>
                <a:gd name="T52" fmla="*/ 122 w 152"/>
                <a:gd name="T53" fmla="*/ 141 h 225"/>
                <a:gd name="T54" fmla="*/ 100 w 152"/>
                <a:gd name="T55" fmla="*/ 162 h 225"/>
                <a:gd name="T56" fmla="*/ 122 w 152"/>
                <a:gd name="T57" fmla="*/ 183 h 225"/>
                <a:gd name="T58" fmla="*/ 144 w 152"/>
                <a:gd name="T59" fmla="*/ 162 h 225"/>
                <a:gd name="T60" fmla="*/ 144 w 152"/>
                <a:gd name="T61" fmla="*/ 8 h 225"/>
                <a:gd name="T62" fmla="*/ 41 w 152"/>
                <a:gd name="T63" fmla="*/ 46 h 225"/>
                <a:gd name="T64" fmla="*/ 41 w 152"/>
                <a:gd name="T65" fmla="*/ 49 h 225"/>
                <a:gd name="T66" fmla="*/ 41 w 152"/>
                <a:gd name="T67" fmla="*/ 177 h 225"/>
                <a:gd name="T68" fmla="*/ 36 w 152"/>
                <a:gd name="T69" fmla="*/ 176 h 225"/>
                <a:gd name="T70" fmla="*/ 30 w 152"/>
                <a:gd name="T71" fmla="*/ 17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2" h="225">
                  <a:moveTo>
                    <a:pt x="30" y="225"/>
                  </a:moveTo>
                  <a:cubicBezTo>
                    <a:pt x="14" y="225"/>
                    <a:pt x="0" y="212"/>
                    <a:pt x="0" y="196"/>
                  </a:cubicBezTo>
                  <a:cubicBezTo>
                    <a:pt x="0" y="180"/>
                    <a:pt x="14" y="167"/>
                    <a:pt x="30" y="167"/>
                  </a:cubicBezTo>
                  <a:cubicBezTo>
                    <a:pt x="31" y="167"/>
                    <a:pt x="32" y="167"/>
                    <a:pt x="33" y="167"/>
                  </a:cubicBezTo>
                  <a:cubicBezTo>
                    <a:pt x="33" y="46"/>
                    <a:pt x="33" y="46"/>
                    <a:pt x="33" y="46"/>
                  </a:cubicBezTo>
                  <a:cubicBezTo>
                    <a:pt x="33" y="43"/>
                    <a:pt x="35" y="40"/>
                    <a:pt x="38" y="39"/>
                  </a:cubicBezTo>
                  <a:cubicBezTo>
                    <a:pt x="142" y="0"/>
                    <a:pt x="142" y="0"/>
                    <a:pt x="142" y="0"/>
                  </a:cubicBezTo>
                  <a:cubicBezTo>
                    <a:pt x="144" y="0"/>
                    <a:pt x="147" y="0"/>
                    <a:pt x="149" y="1"/>
                  </a:cubicBezTo>
                  <a:cubicBezTo>
                    <a:pt x="151" y="3"/>
                    <a:pt x="152" y="5"/>
                    <a:pt x="152" y="8"/>
                  </a:cubicBezTo>
                  <a:cubicBezTo>
                    <a:pt x="152" y="162"/>
                    <a:pt x="152" y="162"/>
                    <a:pt x="152" y="162"/>
                  </a:cubicBezTo>
                  <a:cubicBezTo>
                    <a:pt x="152" y="178"/>
                    <a:pt x="139" y="191"/>
                    <a:pt x="122" y="191"/>
                  </a:cubicBezTo>
                  <a:cubicBezTo>
                    <a:pt x="106" y="191"/>
                    <a:pt x="92" y="178"/>
                    <a:pt x="92" y="162"/>
                  </a:cubicBezTo>
                  <a:cubicBezTo>
                    <a:pt x="92" y="146"/>
                    <a:pt x="106" y="133"/>
                    <a:pt x="122" y="133"/>
                  </a:cubicBezTo>
                  <a:cubicBezTo>
                    <a:pt x="123" y="133"/>
                    <a:pt x="124" y="133"/>
                    <a:pt x="125" y="134"/>
                  </a:cubicBezTo>
                  <a:cubicBezTo>
                    <a:pt x="125" y="64"/>
                    <a:pt x="125" y="64"/>
                    <a:pt x="125" y="64"/>
                  </a:cubicBezTo>
                  <a:cubicBezTo>
                    <a:pt x="60" y="87"/>
                    <a:pt x="60" y="87"/>
                    <a:pt x="60" y="87"/>
                  </a:cubicBezTo>
                  <a:cubicBezTo>
                    <a:pt x="60" y="196"/>
                    <a:pt x="60" y="196"/>
                    <a:pt x="60" y="196"/>
                  </a:cubicBezTo>
                  <a:cubicBezTo>
                    <a:pt x="60" y="212"/>
                    <a:pt x="47" y="225"/>
                    <a:pt x="30" y="225"/>
                  </a:cubicBezTo>
                  <a:close/>
                  <a:moveTo>
                    <a:pt x="30" y="175"/>
                  </a:moveTo>
                  <a:cubicBezTo>
                    <a:pt x="18" y="175"/>
                    <a:pt x="8" y="185"/>
                    <a:pt x="8" y="196"/>
                  </a:cubicBezTo>
                  <a:cubicBezTo>
                    <a:pt x="8" y="208"/>
                    <a:pt x="18" y="217"/>
                    <a:pt x="30" y="217"/>
                  </a:cubicBezTo>
                  <a:cubicBezTo>
                    <a:pt x="43" y="217"/>
                    <a:pt x="52" y="208"/>
                    <a:pt x="52" y="196"/>
                  </a:cubicBezTo>
                  <a:cubicBezTo>
                    <a:pt x="52" y="82"/>
                    <a:pt x="52" y="82"/>
                    <a:pt x="52" y="82"/>
                  </a:cubicBezTo>
                  <a:cubicBezTo>
                    <a:pt x="133" y="52"/>
                    <a:pt x="133" y="52"/>
                    <a:pt x="133" y="52"/>
                  </a:cubicBezTo>
                  <a:cubicBezTo>
                    <a:pt x="133" y="143"/>
                    <a:pt x="133" y="143"/>
                    <a:pt x="133" y="143"/>
                  </a:cubicBezTo>
                  <a:cubicBezTo>
                    <a:pt x="128" y="142"/>
                    <a:pt x="128" y="142"/>
                    <a:pt x="128" y="142"/>
                  </a:cubicBezTo>
                  <a:cubicBezTo>
                    <a:pt x="126" y="142"/>
                    <a:pt x="124" y="141"/>
                    <a:pt x="122" y="141"/>
                  </a:cubicBezTo>
                  <a:cubicBezTo>
                    <a:pt x="110" y="141"/>
                    <a:pt x="100" y="151"/>
                    <a:pt x="100" y="162"/>
                  </a:cubicBezTo>
                  <a:cubicBezTo>
                    <a:pt x="100" y="174"/>
                    <a:pt x="110" y="183"/>
                    <a:pt x="122" y="183"/>
                  </a:cubicBezTo>
                  <a:cubicBezTo>
                    <a:pt x="135" y="183"/>
                    <a:pt x="144" y="174"/>
                    <a:pt x="144" y="162"/>
                  </a:cubicBezTo>
                  <a:cubicBezTo>
                    <a:pt x="144" y="8"/>
                    <a:pt x="144" y="8"/>
                    <a:pt x="144" y="8"/>
                  </a:cubicBezTo>
                  <a:cubicBezTo>
                    <a:pt x="41" y="46"/>
                    <a:pt x="41" y="46"/>
                    <a:pt x="41" y="46"/>
                  </a:cubicBezTo>
                  <a:cubicBezTo>
                    <a:pt x="41" y="49"/>
                    <a:pt x="41" y="49"/>
                    <a:pt x="41" y="49"/>
                  </a:cubicBezTo>
                  <a:cubicBezTo>
                    <a:pt x="41" y="177"/>
                    <a:pt x="41" y="177"/>
                    <a:pt x="41" y="177"/>
                  </a:cubicBezTo>
                  <a:cubicBezTo>
                    <a:pt x="36" y="176"/>
                    <a:pt x="36" y="176"/>
                    <a:pt x="36" y="176"/>
                  </a:cubicBezTo>
                  <a:cubicBezTo>
                    <a:pt x="34" y="175"/>
                    <a:pt x="32" y="175"/>
                    <a:pt x="30" y="17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29" name="Freeform 43"/>
            <p:cNvSpPr>
              <a:spLocks noEditPoints="1"/>
            </p:cNvSpPr>
            <p:nvPr userDrawn="1"/>
          </p:nvSpPr>
          <p:spPr bwMode="auto">
            <a:xfrm>
              <a:off x="5761038" y="2719388"/>
              <a:ext cx="1128713" cy="1417638"/>
            </a:xfrm>
            <a:custGeom>
              <a:avLst/>
              <a:gdLst>
                <a:gd name="T0" fmla="*/ 96 w 301"/>
                <a:gd name="T1" fmla="*/ 369 h 378"/>
                <a:gd name="T2" fmla="*/ 122 w 301"/>
                <a:gd name="T3" fmla="*/ 378 h 378"/>
                <a:gd name="T4" fmla="*/ 139 w 301"/>
                <a:gd name="T5" fmla="*/ 376 h 378"/>
                <a:gd name="T6" fmla="*/ 70 w 301"/>
                <a:gd name="T7" fmla="*/ 373 h 378"/>
                <a:gd name="T8" fmla="*/ 86 w 301"/>
                <a:gd name="T9" fmla="*/ 376 h 378"/>
                <a:gd name="T10" fmla="*/ 162 w 301"/>
                <a:gd name="T11" fmla="*/ 362 h 378"/>
                <a:gd name="T12" fmla="*/ 60 w 301"/>
                <a:gd name="T13" fmla="*/ 371 h 378"/>
                <a:gd name="T14" fmla="*/ 62 w 301"/>
                <a:gd name="T15" fmla="*/ 362 h 378"/>
                <a:gd name="T16" fmla="*/ 171 w 301"/>
                <a:gd name="T17" fmla="*/ 360 h 378"/>
                <a:gd name="T18" fmla="*/ 174 w 301"/>
                <a:gd name="T19" fmla="*/ 368 h 378"/>
                <a:gd name="T20" fmla="*/ 25 w 301"/>
                <a:gd name="T21" fmla="*/ 347 h 378"/>
                <a:gd name="T22" fmla="*/ 198 w 301"/>
                <a:gd name="T23" fmla="*/ 357 h 378"/>
                <a:gd name="T24" fmla="*/ 212 w 301"/>
                <a:gd name="T25" fmla="*/ 349 h 378"/>
                <a:gd name="T26" fmla="*/ 216 w 301"/>
                <a:gd name="T27" fmla="*/ 337 h 378"/>
                <a:gd name="T28" fmla="*/ 221 w 301"/>
                <a:gd name="T29" fmla="*/ 344 h 378"/>
                <a:gd name="T30" fmla="*/ 246 w 301"/>
                <a:gd name="T31" fmla="*/ 310 h 378"/>
                <a:gd name="T32" fmla="*/ 259 w 301"/>
                <a:gd name="T33" fmla="*/ 308 h 378"/>
                <a:gd name="T34" fmla="*/ 269 w 301"/>
                <a:gd name="T35" fmla="*/ 295 h 378"/>
                <a:gd name="T36" fmla="*/ 267 w 301"/>
                <a:gd name="T37" fmla="*/ 282 h 378"/>
                <a:gd name="T38" fmla="*/ 274 w 301"/>
                <a:gd name="T39" fmla="*/ 286 h 378"/>
                <a:gd name="T40" fmla="*/ 284 w 301"/>
                <a:gd name="T41" fmla="*/ 244 h 378"/>
                <a:gd name="T42" fmla="*/ 295 w 301"/>
                <a:gd name="T43" fmla="*/ 238 h 378"/>
                <a:gd name="T44" fmla="*/ 298 w 301"/>
                <a:gd name="T45" fmla="*/ 221 h 378"/>
                <a:gd name="T46" fmla="*/ 291 w 301"/>
                <a:gd name="T47" fmla="*/ 211 h 378"/>
                <a:gd name="T48" fmla="*/ 300 w 301"/>
                <a:gd name="T49" fmla="*/ 212 h 378"/>
                <a:gd name="T50" fmla="*/ 300 w 301"/>
                <a:gd name="T51" fmla="*/ 169 h 378"/>
                <a:gd name="T52" fmla="*/ 290 w 301"/>
                <a:gd name="T53" fmla="*/ 160 h 378"/>
                <a:gd name="T54" fmla="*/ 299 w 301"/>
                <a:gd name="T55" fmla="*/ 159 h 378"/>
                <a:gd name="T56" fmla="*/ 279 w 301"/>
                <a:gd name="T57" fmla="*/ 121 h 378"/>
                <a:gd name="T58" fmla="*/ 284 w 301"/>
                <a:gd name="T59" fmla="*/ 136 h 378"/>
                <a:gd name="T60" fmla="*/ 275 w 301"/>
                <a:gd name="T61" fmla="*/ 94 h 378"/>
                <a:gd name="T62" fmla="*/ 263 w 301"/>
                <a:gd name="T63" fmla="*/ 90 h 378"/>
                <a:gd name="T64" fmla="*/ 270 w 301"/>
                <a:gd name="T65" fmla="*/ 86 h 378"/>
                <a:gd name="T66" fmla="*/ 237 w 301"/>
                <a:gd name="T67" fmla="*/ 59 h 378"/>
                <a:gd name="T68" fmla="*/ 248 w 301"/>
                <a:gd name="T69" fmla="*/ 70 h 378"/>
                <a:gd name="T70" fmla="*/ 222 w 301"/>
                <a:gd name="T71" fmla="*/ 36 h 378"/>
                <a:gd name="T72" fmla="*/ 5 w 301"/>
                <a:gd name="T73" fmla="*/ 44 h 378"/>
                <a:gd name="T74" fmla="*/ 18 w 301"/>
                <a:gd name="T75" fmla="*/ 35 h 378"/>
                <a:gd name="T76" fmla="*/ 196 w 301"/>
                <a:gd name="T77" fmla="*/ 30 h 378"/>
                <a:gd name="T78" fmla="*/ 210 w 301"/>
                <a:gd name="T79" fmla="*/ 38 h 378"/>
                <a:gd name="T80" fmla="*/ 37 w 301"/>
                <a:gd name="T81" fmla="*/ 16 h 378"/>
                <a:gd name="T82" fmla="*/ 188 w 301"/>
                <a:gd name="T83" fmla="*/ 25 h 378"/>
                <a:gd name="T84" fmla="*/ 191 w 301"/>
                <a:gd name="T85" fmla="*/ 18 h 378"/>
                <a:gd name="T86" fmla="*/ 46 w 301"/>
                <a:gd name="T87" fmla="*/ 12 h 378"/>
                <a:gd name="T88" fmla="*/ 49 w 301"/>
                <a:gd name="T89" fmla="*/ 20 h 378"/>
                <a:gd name="T90" fmla="*/ 150 w 301"/>
                <a:gd name="T91" fmla="*/ 4 h 378"/>
                <a:gd name="T92" fmla="*/ 74 w 301"/>
                <a:gd name="T93" fmla="*/ 13 h 378"/>
                <a:gd name="T94" fmla="*/ 89 w 301"/>
                <a:gd name="T95" fmla="*/ 11 h 378"/>
                <a:gd name="T96" fmla="*/ 124 w 301"/>
                <a:gd name="T97" fmla="*/ 9 h 378"/>
                <a:gd name="T98" fmla="*/ 139 w 301"/>
                <a:gd name="T99" fmla="*/ 11 h 378"/>
                <a:gd name="T100" fmla="*/ 112 w 301"/>
                <a:gd name="T101" fmla="*/ 0 h 378"/>
                <a:gd name="T102" fmla="*/ 112 w 301"/>
                <a:gd name="T103" fmla="*/ 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1" h="378">
                  <a:moveTo>
                    <a:pt x="112" y="378"/>
                  </a:moveTo>
                  <a:cubicBezTo>
                    <a:pt x="107" y="378"/>
                    <a:pt x="101" y="378"/>
                    <a:pt x="96" y="377"/>
                  </a:cubicBezTo>
                  <a:cubicBezTo>
                    <a:pt x="96" y="369"/>
                    <a:pt x="96" y="369"/>
                    <a:pt x="96" y="369"/>
                  </a:cubicBezTo>
                  <a:cubicBezTo>
                    <a:pt x="102" y="369"/>
                    <a:pt x="107" y="369"/>
                    <a:pt x="112" y="369"/>
                  </a:cubicBezTo>
                  <a:lnTo>
                    <a:pt x="112" y="378"/>
                  </a:lnTo>
                  <a:close/>
                  <a:moveTo>
                    <a:pt x="122" y="378"/>
                  </a:moveTo>
                  <a:cubicBezTo>
                    <a:pt x="122" y="369"/>
                    <a:pt x="122" y="369"/>
                    <a:pt x="122" y="369"/>
                  </a:cubicBezTo>
                  <a:cubicBezTo>
                    <a:pt x="127" y="369"/>
                    <a:pt x="132" y="368"/>
                    <a:pt x="137" y="368"/>
                  </a:cubicBezTo>
                  <a:cubicBezTo>
                    <a:pt x="139" y="376"/>
                    <a:pt x="139" y="376"/>
                    <a:pt x="139" y="376"/>
                  </a:cubicBezTo>
                  <a:cubicBezTo>
                    <a:pt x="133" y="377"/>
                    <a:pt x="128" y="377"/>
                    <a:pt x="122" y="378"/>
                  </a:cubicBezTo>
                  <a:close/>
                  <a:moveTo>
                    <a:pt x="86" y="376"/>
                  </a:moveTo>
                  <a:cubicBezTo>
                    <a:pt x="80" y="375"/>
                    <a:pt x="75" y="374"/>
                    <a:pt x="70" y="373"/>
                  </a:cubicBezTo>
                  <a:cubicBezTo>
                    <a:pt x="72" y="365"/>
                    <a:pt x="72" y="365"/>
                    <a:pt x="72" y="365"/>
                  </a:cubicBezTo>
                  <a:cubicBezTo>
                    <a:pt x="77" y="366"/>
                    <a:pt x="82" y="367"/>
                    <a:pt x="87" y="368"/>
                  </a:cubicBezTo>
                  <a:lnTo>
                    <a:pt x="86" y="376"/>
                  </a:lnTo>
                  <a:close/>
                  <a:moveTo>
                    <a:pt x="148" y="375"/>
                  </a:moveTo>
                  <a:cubicBezTo>
                    <a:pt x="147" y="366"/>
                    <a:pt x="147" y="366"/>
                    <a:pt x="147" y="366"/>
                  </a:cubicBezTo>
                  <a:cubicBezTo>
                    <a:pt x="152" y="365"/>
                    <a:pt x="157" y="364"/>
                    <a:pt x="162" y="362"/>
                  </a:cubicBezTo>
                  <a:cubicBezTo>
                    <a:pt x="164" y="371"/>
                    <a:pt x="164" y="371"/>
                    <a:pt x="164" y="371"/>
                  </a:cubicBezTo>
                  <a:cubicBezTo>
                    <a:pt x="159" y="372"/>
                    <a:pt x="154" y="374"/>
                    <a:pt x="148" y="375"/>
                  </a:cubicBezTo>
                  <a:close/>
                  <a:moveTo>
                    <a:pt x="60" y="371"/>
                  </a:moveTo>
                  <a:cubicBezTo>
                    <a:pt x="55" y="369"/>
                    <a:pt x="49" y="367"/>
                    <a:pt x="44" y="365"/>
                  </a:cubicBezTo>
                  <a:cubicBezTo>
                    <a:pt x="47" y="357"/>
                    <a:pt x="47" y="357"/>
                    <a:pt x="47" y="357"/>
                  </a:cubicBezTo>
                  <a:cubicBezTo>
                    <a:pt x="52" y="359"/>
                    <a:pt x="57" y="361"/>
                    <a:pt x="62" y="362"/>
                  </a:cubicBezTo>
                  <a:lnTo>
                    <a:pt x="60" y="371"/>
                  </a:lnTo>
                  <a:close/>
                  <a:moveTo>
                    <a:pt x="174" y="368"/>
                  </a:moveTo>
                  <a:cubicBezTo>
                    <a:pt x="171" y="360"/>
                    <a:pt x="171" y="360"/>
                    <a:pt x="171" y="360"/>
                  </a:cubicBezTo>
                  <a:cubicBezTo>
                    <a:pt x="176" y="358"/>
                    <a:pt x="181" y="356"/>
                    <a:pt x="186" y="354"/>
                  </a:cubicBezTo>
                  <a:cubicBezTo>
                    <a:pt x="189" y="362"/>
                    <a:pt x="189" y="362"/>
                    <a:pt x="189" y="362"/>
                  </a:cubicBezTo>
                  <a:cubicBezTo>
                    <a:pt x="184" y="364"/>
                    <a:pt x="179" y="366"/>
                    <a:pt x="174" y="368"/>
                  </a:cubicBezTo>
                  <a:close/>
                  <a:moveTo>
                    <a:pt x="35" y="362"/>
                  </a:moveTo>
                  <a:cubicBezTo>
                    <a:pt x="30" y="359"/>
                    <a:pt x="25" y="357"/>
                    <a:pt x="20" y="354"/>
                  </a:cubicBezTo>
                  <a:cubicBezTo>
                    <a:pt x="25" y="347"/>
                    <a:pt x="25" y="347"/>
                    <a:pt x="25" y="347"/>
                  </a:cubicBezTo>
                  <a:cubicBezTo>
                    <a:pt x="29" y="349"/>
                    <a:pt x="34" y="352"/>
                    <a:pt x="39" y="354"/>
                  </a:cubicBezTo>
                  <a:lnTo>
                    <a:pt x="35" y="362"/>
                  </a:lnTo>
                  <a:close/>
                  <a:moveTo>
                    <a:pt x="198" y="357"/>
                  </a:moveTo>
                  <a:cubicBezTo>
                    <a:pt x="194" y="350"/>
                    <a:pt x="194" y="350"/>
                    <a:pt x="194" y="350"/>
                  </a:cubicBezTo>
                  <a:cubicBezTo>
                    <a:pt x="199" y="347"/>
                    <a:pt x="203" y="345"/>
                    <a:pt x="208" y="342"/>
                  </a:cubicBezTo>
                  <a:cubicBezTo>
                    <a:pt x="212" y="349"/>
                    <a:pt x="212" y="349"/>
                    <a:pt x="212" y="349"/>
                  </a:cubicBezTo>
                  <a:cubicBezTo>
                    <a:pt x="208" y="352"/>
                    <a:pt x="203" y="355"/>
                    <a:pt x="198" y="357"/>
                  </a:cubicBezTo>
                  <a:close/>
                  <a:moveTo>
                    <a:pt x="221" y="344"/>
                  </a:moveTo>
                  <a:cubicBezTo>
                    <a:pt x="216" y="337"/>
                    <a:pt x="216" y="337"/>
                    <a:pt x="216" y="337"/>
                  </a:cubicBezTo>
                  <a:cubicBezTo>
                    <a:pt x="220" y="334"/>
                    <a:pt x="224" y="330"/>
                    <a:pt x="228" y="327"/>
                  </a:cubicBezTo>
                  <a:cubicBezTo>
                    <a:pt x="234" y="334"/>
                    <a:pt x="234" y="334"/>
                    <a:pt x="234" y="334"/>
                  </a:cubicBezTo>
                  <a:cubicBezTo>
                    <a:pt x="230" y="337"/>
                    <a:pt x="225" y="341"/>
                    <a:pt x="221" y="344"/>
                  </a:cubicBezTo>
                  <a:close/>
                  <a:moveTo>
                    <a:pt x="241" y="327"/>
                  </a:moveTo>
                  <a:cubicBezTo>
                    <a:pt x="235" y="321"/>
                    <a:pt x="235" y="321"/>
                    <a:pt x="235" y="321"/>
                  </a:cubicBezTo>
                  <a:cubicBezTo>
                    <a:pt x="239" y="317"/>
                    <a:pt x="243" y="313"/>
                    <a:pt x="246" y="310"/>
                  </a:cubicBezTo>
                  <a:cubicBezTo>
                    <a:pt x="253" y="315"/>
                    <a:pt x="253" y="315"/>
                    <a:pt x="253" y="315"/>
                  </a:cubicBezTo>
                  <a:cubicBezTo>
                    <a:pt x="249" y="319"/>
                    <a:pt x="245" y="323"/>
                    <a:pt x="241" y="327"/>
                  </a:cubicBezTo>
                  <a:close/>
                  <a:moveTo>
                    <a:pt x="259" y="308"/>
                  </a:moveTo>
                  <a:cubicBezTo>
                    <a:pt x="252" y="302"/>
                    <a:pt x="252" y="302"/>
                    <a:pt x="252" y="302"/>
                  </a:cubicBezTo>
                  <a:cubicBezTo>
                    <a:pt x="256" y="298"/>
                    <a:pt x="259" y="294"/>
                    <a:pt x="262" y="290"/>
                  </a:cubicBezTo>
                  <a:cubicBezTo>
                    <a:pt x="269" y="295"/>
                    <a:pt x="269" y="295"/>
                    <a:pt x="269" y="295"/>
                  </a:cubicBezTo>
                  <a:cubicBezTo>
                    <a:pt x="266" y="299"/>
                    <a:pt x="263" y="304"/>
                    <a:pt x="259" y="308"/>
                  </a:cubicBezTo>
                  <a:close/>
                  <a:moveTo>
                    <a:pt x="274" y="286"/>
                  </a:moveTo>
                  <a:cubicBezTo>
                    <a:pt x="267" y="282"/>
                    <a:pt x="267" y="282"/>
                    <a:pt x="267" y="282"/>
                  </a:cubicBezTo>
                  <a:cubicBezTo>
                    <a:pt x="270" y="277"/>
                    <a:pt x="272" y="273"/>
                    <a:pt x="274" y="268"/>
                  </a:cubicBezTo>
                  <a:cubicBezTo>
                    <a:pt x="282" y="272"/>
                    <a:pt x="282" y="272"/>
                    <a:pt x="282" y="272"/>
                  </a:cubicBezTo>
                  <a:cubicBezTo>
                    <a:pt x="280" y="277"/>
                    <a:pt x="277" y="281"/>
                    <a:pt x="274" y="286"/>
                  </a:cubicBezTo>
                  <a:close/>
                  <a:moveTo>
                    <a:pt x="286" y="263"/>
                  </a:moveTo>
                  <a:cubicBezTo>
                    <a:pt x="278" y="259"/>
                    <a:pt x="278" y="259"/>
                    <a:pt x="278" y="259"/>
                  </a:cubicBezTo>
                  <a:cubicBezTo>
                    <a:pt x="280" y="254"/>
                    <a:pt x="282" y="249"/>
                    <a:pt x="284" y="244"/>
                  </a:cubicBezTo>
                  <a:cubicBezTo>
                    <a:pt x="292" y="247"/>
                    <a:pt x="292" y="247"/>
                    <a:pt x="292" y="247"/>
                  </a:cubicBezTo>
                  <a:cubicBezTo>
                    <a:pt x="290" y="252"/>
                    <a:pt x="288" y="258"/>
                    <a:pt x="286" y="263"/>
                  </a:cubicBezTo>
                  <a:close/>
                  <a:moveTo>
                    <a:pt x="295" y="238"/>
                  </a:moveTo>
                  <a:cubicBezTo>
                    <a:pt x="286" y="235"/>
                    <a:pt x="286" y="235"/>
                    <a:pt x="286" y="235"/>
                  </a:cubicBezTo>
                  <a:cubicBezTo>
                    <a:pt x="288" y="230"/>
                    <a:pt x="289" y="225"/>
                    <a:pt x="290" y="220"/>
                  </a:cubicBezTo>
                  <a:cubicBezTo>
                    <a:pt x="298" y="221"/>
                    <a:pt x="298" y="221"/>
                    <a:pt x="298" y="221"/>
                  </a:cubicBezTo>
                  <a:cubicBezTo>
                    <a:pt x="297" y="227"/>
                    <a:pt x="296" y="232"/>
                    <a:pt x="295" y="238"/>
                  </a:cubicBezTo>
                  <a:close/>
                  <a:moveTo>
                    <a:pt x="300" y="212"/>
                  </a:moveTo>
                  <a:cubicBezTo>
                    <a:pt x="291" y="211"/>
                    <a:pt x="291" y="211"/>
                    <a:pt x="291" y="211"/>
                  </a:cubicBezTo>
                  <a:cubicBezTo>
                    <a:pt x="292" y="206"/>
                    <a:pt x="292" y="200"/>
                    <a:pt x="292" y="195"/>
                  </a:cubicBezTo>
                  <a:cubicBezTo>
                    <a:pt x="301" y="195"/>
                    <a:pt x="301" y="195"/>
                    <a:pt x="301" y="195"/>
                  </a:cubicBezTo>
                  <a:cubicBezTo>
                    <a:pt x="301" y="201"/>
                    <a:pt x="300" y="206"/>
                    <a:pt x="300" y="212"/>
                  </a:cubicBezTo>
                  <a:close/>
                  <a:moveTo>
                    <a:pt x="292" y="186"/>
                  </a:moveTo>
                  <a:cubicBezTo>
                    <a:pt x="292" y="180"/>
                    <a:pt x="292" y="175"/>
                    <a:pt x="291" y="170"/>
                  </a:cubicBezTo>
                  <a:cubicBezTo>
                    <a:pt x="300" y="169"/>
                    <a:pt x="300" y="169"/>
                    <a:pt x="300" y="169"/>
                  </a:cubicBezTo>
                  <a:cubicBezTo>
                    <a:pt x="301" y="174"/>
                    <a:pt x="301" y="180"/>
                    <a:pt x="301" y="185"/>
                  </a:cubicBezTo>
                  <a:lnTo>
                    <a:pt x="292" y="186"/>
                  </a:lnTo>
                  <a:close/>
                  <a:moveTo>
                    <a:pt x="290" y="160"/>
                  </a:moveTo>
                  <a:cubicBezTo>
                    <a:pt x="289" y="155"/>
                    <a:pt x="288" y="150"/>
                    <a:pt x="287" y="145"/>
                  </a:cubicBezTo>
                  <a:cubicBezTo>
                    <a:pt x="295" y="143"/>
                    <a:pt x="295" y="143"/>
                    <a:pt x="295" y="143"/>
                  </a:cubicBezTo>
                  <a:cubicBezTo>
                    <a:pt x="297" y="148"/>
                    <a:pt x="298" y="154"/>
                    <a:pt x="299" y="159"/>
                  </a:cubicBezTo>
                  <a:lnTo>
                    <a:pt x="290" y="160"/>
                  </a:lnTo>
                  <a:close/>
                  <a:moveTo>
                    <a:pt x="284" y="136"/>
                  </a:moveTo>
                  <a:cubicBezTo>
                    <a:pt x="283" y="131"/>
                    <a:pt x="281" y="126"/>
                    <a:pt x="279" y="121"/>
                  </a:cubicBezTo>
                  <a:cubicBezTo>
                    <a:pt x="287" y="118"/>
                    <a:pt x="287" y="118"/>
                    <a:pt x="287" y="118"/>
                  </a:cubicBezTo>
                  <a:cubicBezTo>
                    <a:pt x="289" y="123"/>
                    <a:pt x="291" y="128"/>
                    <a:pt x="293" y="133"/>
                  </a:cubicBezTo>
                  <a:lnTo>
                    <a:pt x="284" y="136"/>
                  </a:lnTo>
                  <a:close/>
                  <a:moveTo>
                    <a:pt x="275" y="112"/>
                  </a:moveTo>
                  <a:cubicBezTo>
                    <a:pt x="273" y="108"/>
                    <a:pt x="271" y="103"/>
                    <a:pt x="268" y="98"/>
                  </a:cubicBezTo>
                  <a:cubicBezTo>
                    <a:pt x="275" y="94"/>
                    <a:pt x="275" y="94"/>
                    <a:pt x="275" y="94"/>
                  </a:cubicBezTo>
                  <a:cubicBezTo>
                    <a:pt x="278" y="99"/>
                    <a:pt x="281" y="104"/>
                    <a:pt x="283" y="109"/>
                  </a:cubicBezTo>
                  <a:lnTo>
                    <a:pt x="275" y="112"/>
                  </a:lnTo>
                  <a:close/>
                  <a:moveTo>
                    <a:pt x="263" y="90"/>
                  </a:moveTo>
                  <a:cubicBezTo>
                    <a:pt x="260" y="86"/>
                    <a:pt x="257" y="82"/>
                    <a:pt x="254" y="78"/>
                  </a:cubicBezTo>
                  <a:cubicBezTo>
                    <a:pt x="261" y="72"/>
                    <a:pt x="261" y="72"/>
                    <a:pt x="261" y="72"/>
                  </a:cubicBezTo>
                  <a:cubicBezTo>
                    <a:pt x="264" y="77"/>
                    <a:pt x="267" y="81"/>
                    <a:pt x="270" y="86"/>
                  </a:cubicBezTo>
                  <a:lnTo>
                    <a:pt x="263" y="90"/>
                  </a:lnTo>
                  <a:close/>
                  <a:moveTo>
                    <a:pt x="248" y="70"/>
                  </a:moveTo>
                  <a:cubicBezTo>
                    <a:pt x="244" y="66"/>
                    <a:pt x="241" y="63"/>
                    <a:pt x="237" y="59"/>
                  </a:cubicBezTo>
                  <a:cubicBezTo>
                    <a:pt x="243" y="53"/>
                    <a:pt x="243" y="53"/>
                    <a:pt x="243" y="53"/>
                  </a:cubicBezTo>
                  <a:cubicBezTo>
                    <a:pt x="247" y="57"/>
                    <a:pt x="251" y="61"/>
                    <a:pt x="254" y="65"/>
                  </a:cubicBezTo>
                  <a:lnTo>
                    <a:pt x="248" y="70"/>
                  </a:lnTo>
                  <a:close/>
                  <a:moveTo>
                    <a:pt x="230" y="53"/>
                  </a:moveTo>
                  <a:cubicBezTo>
                    <a:pt x="226" y="49"/>
                    <a:pt x="222" y="46"/>
                    <a:pt x="217" y="43"/>
                  </a:cubicBezTo>
                  <a:cubicBezTo>
                    <a:pt x="222" y="36"/>
                    <a:pt x="222" y="36"/>
                    <a:pt x="222" y="36"/>
                  </a:cubicBezTo>
                  <a:cubicBezTo>
                    <a:pt x="227" y="39"/>
                    <a:pt x="231" y="43"/>
                    <a:pt x="235" y="46"/>
                  </a:cubicBezTo>
                  <a:lnTo>
                    <a:pt x="230" y="53"/>
                  </a:lnTo>
                  <a:close/>
                  <a:moveTo>
                    <a:pt x="5" y="44"/>
                  </a:moveTo>
                  <a:cubicBezTo>
                    <a:pt x="0" y="37"/>
                    <a:pt x="0" y="37"/>
                    <a:pt x="0" y="37"/>
                  </a:cubicBezTo>
                  <a:cubicBezTo>
                    <a:pt x="5" y="34"/>
                    <a:pt x="9" y="31"/>
                    <a:pt x="14" y="28"/>
                  </a:cubicBezTo>
                  <a:cubicBezTo>
                    <a:pt x="18" y="35"/>
                    <a:pt x="18" y="35"/>
                    <a:pt x="18" y="35"/>
                  </a:cubicBezTo>
                  <a:cubicBezTo>
                    <a:pt x="14" y="38"/>
                    <a:pt x="9" y="41"/>
                    <a:pt x="5" y="44"/>
                  </a:cubicBezTo>
                  <a:close/>
                  <a:moveTo>
                    <a:pt x="210" y="38"/>
                  </a:moveTo>
                  <a:cubicBezTo>
                    <a:pt x="205" y="35"/>
                    <a:pt x="201" y="32"/>
                    <a:pt x="196" y="30"/>
                  </a:cubicBezTo>
                  <a:cubicBezTo>
                    <a:pt x="200" y="22"/>
                    <a:pt x="200" y="22"/>
                    <a:pt x="200" y="22"/>
                  </a:cubicBezTo>
                  <a:cubicBezTo>
                    <a:pt x="205" y="25"/>
                    <a:pt x="210" y="27"/>
                    <a:pt x="214" y="30"/>
                  </a:cubicBezTo>
                  <a:lnTo>
                    <a:pt x="210" y="38"/>
                  </a:lnTo>
                  <a:close/>
                  <a:moveTo>
                    <a:pt x="26" y="31"/>
                  </a:moveTo>
                  <a:cubicBezTo>
                    <a:pt x="22" y="23"/>
                    <a:pt x="22" y="23"/>
                    <a:pt x="22" y="23"/>
                  </a:cubicBezTo>
                  <a:cubicBezTo>
                    <a:pt x="27" y="21"/>
                    <a:pt x="32" y="18"/>
                    <a:pt x="37" y="16"/>
                  </a:cubicBezTo>
                  <a:cubicBezTo>
                    <a:pt x="41" y="24"/>
                    <a:pt x="41" y="24"/>
                    <a:pt x="41" y="24"/>
                  </a:cubicBezTo>
                  <a:cubicBezTo>
                    <a:pt x="36" y="26"/>
                    <a:pt x="31" y="28"/>
                    <a:pt x="26" y="31"/>
                  </a:cubicBezTo>
                  <a:close/>
                  <a:moveTo>
                    <a:pt x="188" y="25"/>
                  </a:moveTo>
                  <a:cubicBezTo>
                    <a:pt x="183" y="23"/>
                    <a:pt x="178" y="21"/>
                    <a:pt x="173" y="20"/>
                  </a:cubicBezTo>
                  <a:cubicBezTo>
                    <a:pt x="176" y="11"/>
                    <a:pt x="176" y="11"/>
                    <a:pt x="176" y="11"/>
                  </a:cubicBezTo>
                  <a:cubicBezTo>
                    <a:pt x="181" y="13"/>
                    <a:pt x="186" y="15"/>
                    <a:pt x="191" y="18"/>
                  </a:cubicBezTo>
                  <a:lnTo>
                    <a:pt x="188" y="25"/>
                  </a:lnTo>
                  <a:close/>
                  <a:moveTo>
                    <a:pt x="49" y="20"/>
                  </a:moveTo>
                  <a:cubicBezTo>
                    <a:pt x="46" y="12"/>
                    <a:pt x="46" y="12"/>
                    <a:pt x="46" y="12"/>
                  </a:cubicBezTo>
                  <a:cubicBezTo>
                    <a:pt x="52" y="10"/>
                    <a:pt x="57" y="9"/>
                    <a:pt x="62" y="7"/>
                  </a:cubicBezTo>
                  <a:cubicBezTo>
                    <a:pt x="64" y="15"/>
                    <a:pt x="64" y="15"/>
                    <a:pt x="64" y="15"/>
                  </a:cubicBezTo>
                  <a:cubicBezTo>
                    <a:pt x="59" y="17"/>
                    <a:pt x="54" y="18"/>
                    <a:pt x="49" y="20"/>
                  </a:cubicBezTo>
                  <a:close/>
                  <a:moveTo>
                    <a:pt x="164" y="17"/>
                  </a:moveTo>
                  <a:cubicBezTo>
                    <a:pt x="159" y="15"/>
                    <a:pt x="154" y="14"/>
                    <a:pt x="149" y="13"/>
                  </a:cubicBezTo>
                  <a:cubicBezTo>
                    <a:pt x="150" y="4"/>
                    <a:pt x="150" y="4"/>
                    <a:pt x="150" y="4"/>
                  </a:cubicBezTo>
                  <a:cubicBezTo>
                    <a:pt x="156" y="5"/>
                    <a:pt x="161" y="7"/>
                    <a:pt x="166" y="8"/>
                  </a:cubicBezTo>
                  <a:lnTo>
                    <a:pt x="164" y="17"/>
                  </a:lnTo>
                  <a:close/>
                  <a:moveTo>
                    <a:pt x="74" y="13"/>
                  </a:moveTo>
                  <a:cubicBezTo>
                    <a:pt x="72" y="5"/>
                    <a:pt x="72" y="5"/>
                    <a:pt x="72" y="5"/>
                  </a:cubicBezTo>
                  <a:cubicBezTo>
                    <a:pt x="77" y="4"/>
                    <a:pt x="83" y="3"/>
                    <a:pt x="88" y="2"/>
                  </a:cubicBezTo>
                  <a:cubicBezTo>
                    <a:pt x="89" y="11"/>
                    <a:pt x="89" y="11"/>
                    <a:pt x="89" y="11"/>
                  </a:cubicBezTo>
                  <a:cubicBezTo>
                    <a:pt x="84" y="11"/>
                    <a:pt x="79" y="12"/>
                    <a:pt x="74" y="13"/>
                  </a:cubicBezTo>
                  <a:close/>
                  <a:moveTo>
                    <a:pt x="139" y="11"/>
                  </a:moveTo>
                  <a:cubicBezTo>
                    <a:pt x="134" y="10"/>
                    <a:pt x="129" y="10"/>
                    <a:pt x="124" y="9"/>
                  </a:cubicBezTo>
                  <a:cubicBezTo>
                    <a:pt x="124" y="1"/>
                    <a:pt x="124" y="1"/>
                    <a:pt x="124" y="1"/>
                  </a:cubicBezTo>
                  <a:cubicBezTo>
                    <a:pt x="130" y="1"/>
                    <a:pt x="135" y="2"/>
                    <a:pt x="141" y="3"/>
                  </a:cubicBezTo>
                  <a:lnTo>
                    <a:pt x="139" y="11"/>
                  </a:lnTo>
                  <a:close/>
                  <a:moveTo>
                    <a:pt x="99" y="10"/>
                  </a:moveTo>
                  <a:cubicBezTo>
                    <a:pt x="98" y="1"/>
                    <a:pt x="98" y="1"/>
                    <a:pt x="98" y="1"/>
                  </a:cubicBezTo>
                  <a:cubicBezTo>
                    <a:pt x="103" y="1"/>
                    <a:pt x="107" y="0"/>
                    <a:pt x="112" y="0"/>
                  </a:cubicBezTo>
                  <a:cubicBezTo>
                    <a:pt x="114" y="0"/>
                    <a:pt x="114" y="0"/>
                    <a:pt x="114" y="0"/>
                  </a:cubicBezTo>
                  <a:cubicBezTo>
                    <a:pt x="114" y="9"/>
                    <a:pt x="114" y="9"/>
                    <a:pt x="114" y="9"/>
                  </a:cubicBezTo>
                  <a:cubicBezTo>
                    <a:pt x="112" y="9"/>
                    <a:pt x="112" y="9"/>
                    <a:pt x="112" y="9"/>
                  </a:cubicBezTo>
                  <a:cubicBezTo>
                    <a:pt x="108" y="9"/>
                    <a:pt x="103" y="9"/>
                    <a:pt x="9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30" name="Freeform 44"/>
            <p:cNvSpPr>
              <a:spLocks noEditPoints="1"/>
            </p:cNvSpPr>
            <p:nvPr userDrawn="1"/>
          </p:nvSpPr>
          <p:spPr bwMode="auto">
            <a:xfrm>
              <a:off x="5310188" y="2559050"/>
              <a:ext cx="847725" cy="869950"/>
            </a:xfrm>
            <a:custGeom>
              <a:avLst/>
              <a:gdLst>
                <a:gd name="T0" fmla="*/ 0 w 226"/>
                <a:gd name="T1" fmla="*/ 232 h 232"/>
                <a:gd name="T2" fmla="*/ 9 w 226"/>
                <a:gd name="T3" fmla="*/ 216 h 232"/>
                <a:gd name="T4" fmla="*/ 10 w 226"/>
                <a:gd name="T5" fmla="*/ 207 h 232"/>
                <a:gd name="T6" fmla="*/ 4 w 226"/>
                <a:gd name="T7" fmla="*/ 190 h 232"/>
                <a:gd name="T8" fmla="*/ 10 w 226"/>
                <a:gd name="T9" fmla="*/ 207 h 232"/>
                <a:gd name="T10" fmla="*/ 6 w 226"/>
                <a:gd name="T11" fmla="*/ 180 h 232"/>
                <a:gd name="T12" fmla="*/ 18 w 226"/>
                <a:gd name="T13" fmla="*/ 167 h 232"/>
                <a:gd name="T14" fmla="*/ 21 w 226"/>
                <a:gd name="T15" fmla="*/ 158 h 232"/>
                <a:gd name="T16" fmla="*/ 19 w 226"/>
                <a:gd name="T17" fmla="*/ 139 h 232"/>
                <a:gd name="T18" fmla="*/ 21 w 226"/>
                <a:gd name="T19" fmla="*/ 158 h 232"/>
                <a:gd name="T20" fmla="*/ 23 w 226"/>
                <a:gd name="T21" fmla="*/ 131 h 232"/>
                <a:gd name="T22" fmla="*/ 38 w 226"/>
                <a:gd name="T23" fmla="*/ 120 h 232"/>
                <a:gd name="T24" fmla="*/ 43 w 226"/>
                <a:gd name="T25" fmla="*/ 112 h 232"/>
                <a:gd name="T26" fmla="*/ 45 w 226"/>
                <a:gd name="T27" fmla="*/ 94 h 232"/>
                <a:gd name="T28" fmla="*/ 43 w 226"/>
                <a:gd name="T29" fmla="*/ 112 h 232"/>
                <a:gd name="T30" fmla="*/ 51 w 226"/>
                <a:gd name="T31" fmla="*/ 86 h 232"/>
                <a:gd name="T32" fmla="*/ 68 w 226"/>
                <a:gd name="T33" fmla="*/ 80 h 232"/>
                <a:gd name="T34" fmla="*/ 75 w 226"/>
                <a:gd name="T35" fmla="*/ 73 h 232"/>
                <a:gd name="T36" fmla="*/ 81 w 226"/>
                <a:gd name="T37" fmla="*/ 56 h 232"/>
                <a:gd name="T38" fmla="*/ 75 w 226"/>
                <a:gd name="T39" fmla="*/ 73 h 232"/>
                <a:gd name="T40" fmla="*/ 89 w 226"/>
                <a:gd name="T41" fmla="*/ 49 h 232"/>
                <a:gd name="T42" fmla="*/ 107 w 226"/>
                <a:gd name="T43" fmla="*/ 47 h 232"/>
                <a:gd name="T44" fmla="*/ 115 w 226"/>
                <a:gd name="T45" fmla="*/ 42 h 232"/>
                <a:gd name="T46" fmla="*/ 125 w 226"/>
                <a:gd name="T47" fmla="*/ 26 h 232"/>
                <a:gd name="T48" fmla="*/ 115 w 226"/>
                <a:gd name="T49" fmla="*/ 42 h 232"/>
                <a:gd name="T50" fmla="*/ 133 w 226"/>
                <a:gd name="T51" fmla="*/ 22 h 232"/>
                <a:gd name="T52" fmla="*/ 152 w 226"/>
                <a:gd name="T53" fmla="*/ 23 h 232"/>
                <a:gd name="T54" fmla="*/ 160 w 226"/>
                <a:gd name="T55" fmla="*/ 20 h 232"/>
                <a:gd name="T56" fmla="*/ 173 w 226"/>
                <a:gd name="T57" fmla="*/ 7 h 232"/>
                <a:gd name="T58" fmla="*/ 160 w 226"/>
                <a:gd name="T59" fmla="*/ 20 h 232"/>
                <a:gd name="T60" fmla="*/ 183 w 226"/>
                <a:gd name="T61" fmla="*/ 5 h 232"/>
                <a:gd name="T62" fmla="*/ 200 w 226"/>
                <a:gd name="T63" fmla="*/ 11 h 232"/>
                <a:gd name="T64" fmla="*/ 210 w 226"/>
                <a:gd name="T65" fmla="*/ 9 h 232"/>
                <a:gd name="T66" fmla="*/ 225 w 226"/>
                <a:gd name="T67" fmla="*/ 0 h 232"/>
                <a:gd name="T68" fmla="*/ 210 w 226"/>
                <a:gd name="T69" fmla="*/ 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6" h="232">
                  <a:moveTo>
                    <a:pt x="8" y="232"/>
                  </a:moveTo>
                  <a:cubicBezTo>
                    <a:pt x="0" y="232"/>
                    <a:pt x="0" y="232"/>
                    <a:pt x="0" y="232"/>
                  </a:cubicBezTo>
                  <a:cubicBezTo>
                    <a:pt x="0" y="227"/>
                    <a:pt x="0" y="221"/>
                    <a:pt x="0" y="216"/>
                  </a:cubicBezTo>
                  <a:cubicBezTo>
                    <a:pt x="9" y="216"/>
                    <a:pt x="9" y="216"/>
                    <a:pt x="9" y="216"/>
                  </a:cubicBezTo>
                  <a:cubicBezTo>
                    <a:pt x="9" y="222"/>
                    <a:pt x="8" y="227"/>
                    <a:pt x="8" y="232"/>
                  </a:cubicBezTo>
                  <a:close/>
                  <a:moveTo>
                    <a:pt x="10" y="207"/>
                  </a:moveTo>
                  <a:cubicBezTo>
                    <a:pt x="1" y="206"/>
                    <a:pt x="1" y="206"/>
                    <a:pt x="1" y="206"/>
                  </a:cubicBezTo>
                  <a:cubicBezTo>
                    <a:pt x="2" y="201"/>
                    <a:pt x="3" y="195"/>
                    <a:pt x="4" y="190"/>
                  </a:cubicBezTo>
                  <a:cubicBezTo>
                    <a:pt x="12" y="191"/>
                    <a:pt x="12" y="191"/>
                    <a:pt x="12" y="191"/>
                  </a:cubicBezTo>
                  <a:cubicBezTo>
                    <a:pt x="11" y="196"/>
                    <a:pt x="10" y="202"/>
                    <a:pt x="10" y="207"/>
                  </a:cubicBezTo>
                  <a:close/>
                  <a:moveTo>
                    <a:pt x="14" y="182"/>
                  </a:moveTo>
                  <a:cubicBezTo>
                    <a:pt x="6" y="180"/>
                    <a:pt x="6" y="180"/>
                    <a:pt x="6" y="180"/>
                  </a:cubicBezTo>
                  <a:cubicBezTo>
                    <a:pt x="7" y="175"/>
                    <a:pt x="8" y="169"/>
                    <a:pt x="10" y="164"/>
                  </a:cubicBezTo>
                  <a:cubicBezTo>
                    <a:pt x="18" y="167"/>
                    <a:pt x="18" y="167"/>
                    <a:pt x="18" y="167"/>
                  </a:cubicBezTo>
                  <a:cubicBezTo>
                    <a:pt x="17" y="172"/>
                    <a:pt x="15" y="177"/>
                    <a:pt x="14" y="182"/>
                  </a:cubicBezTo>
                  <a:close/>
                  <a:moveTo>
                    <a:pt x="21" y="158"/>
                  </a:moveTo>
                  <a:cubicBezTo>
                    <a:pt x="13" y="155"/>
                    <a:pt x="13" y="155"/>
                    <a:pt x="13" y="155"/>
                  </a:cubicBezTo>
                  <a:cubicBezTo>
                    <a:pt x="15" y="150"/>
                    <a:pt x="17" y="144"/>
                    <a:pt x="19" y="139"/>
                  </a:cubicBezTo>
                  <a:cubicBezTo>
                    <a:pt x="27" y="143"/>
                    <a:pt x="27" y="143"/>
                    <a:pt x="27" y="143"/>
                  </a:cubicBezTo>
                  <a:cubicBezTo>
                    <a:pt x="25" y="148"/>
                    <a:pt x="23" y="153"/>
                    <a:pt x="21" y="158"/>
                  </a:cubicBezTo>
                  <a:close/>
                  <a:moveTo>
                    <a:pt x="31" y="134"/>
                  </a:moveTo>
                  <a:cubicBezTo>
                    <a:pt x="23" y="131"/>
                    <a:pt x="23" y="131"/>
                    <a:pt x="23" y="131"/>
                  </a:cubicBezTo>
                  <a:cubicBezTo>
                    <a:pt x="26" y="126"/>
                    <a:pt x="28" y="121"/>
                    <a:pt x="31" y="116"/>
                  </a:cubicBezTo>
                  <a:cubicBezTo>
                    <a:pt x="38" y="120"/>
                    <a:pt x="38" y="120"/>
                    <a:pt x="38" y="120"/>
                  </a:cubicBezTo>
                  <a:cubicBezTo>
                    <a:pt x="36" y="125"/>
                    <a:pt x="33" y="130"/>
                    <a:pt x="31" y="134"/>
                  </a:cubicBezTo>
                  <a:close/>
                  <a:moveTo>
                    <a:pt x="43" y="112"/>
                  </a:moveTo>
                  <a:cubicBezTo>
                    <a:pt x="36" y="108"/>
                    <a:pt x="36" y="108"/>
                    <a:pt x="36" y="108"/>
                  </a:cubicBezTo>
                  <a:cubicBezTo>
                    <a:pt x="39" y="103"/>
                    <a:pt x="42" y="98"/>
                    <a:pt x="45" y="94"/>
                  </a:cubicBezTo>
                  <a:cubicBezTo>
                    <a:pt x="52" y="99"/>
                    <a:pt x="52" y="99"/>
                    <a:pt x="52" y="99"/>
                  </a:cubicBezTo>
                  <a:cubicBezTo>
                    <a:pt x="49" y="103"/>
                    <a:pt x="46" y="108"/>
                    <a:pt x="43" y="112"/>
                  </a:cubicBezTo>
                  <a:close/>
                  <a:moveTo>
                    <a:pt x="58" y="92"/>
                  </a:moveTo>
                  <a:cubicBezTo>
                    <a:pt x="51" y="86"/>
                    <a:pt x="51" y="86"/>
                    <a:pt x="51" y="86"/>
                  </a:cubicBezTo>
                  <a:cubicBezTo>
                    <a:pt x="55" y="82"/>
                    <a:pt x="58" y="78"/>
                    <a:pt x="62" y="74"/>
                  </a:cubicBezTo>
                  <a:cubicBezTo>
                    <a:pt x="68" y="80"/>
                    <a:pt x="68" y="80"/>
                    <a:pt x="68" y="80"/>
                  </a:cubicBezTo>
                  <a:cubicBezTo>
                    <a:pt x="65" y="84"/>
                    <a:pt x="61" y="88"/>
                    <a:pt x="58" y="92"/>
                  </a:cubicBezTo>
                  <a:close/>
                  <a:moveTo>
                    <a:pt x="75" y="73"/>
                  </a:moveTo>
                  <a:cubicBezTo>
                    <a:pt x="69" y="67"/>
                    <a:pt x="69" y="67"/>
                    <a:pt x="69" y="67"/>
                  </a:cubicBezTo>
                  <a:cubicBezTo>
                    <a:pt x="73" y="63"/>
                    <a:pt x="77" y="59"/>
                    <a:pt x="81" y="56"/>
                  </a:cubicBezTo>
                  <a:cubicBezTo>
                    <a:pt x="87" y="62"/>
                    <a:pt x="87" y="62"/>
                    <a:pt x="87" y="62"/>
                  </a:cubicBezTo>
                  <a:cubicBezTo>
                    <a:pt x="83" y="66"/>
                    <a:pt x="79" y="69"/>
                    <a:pt x="75" y="73"/>
                  </a:cubicBezTo>
                  <a:close/>
                  <a:moveTo>
                    <a:pt x="94" y="56"/>
                  </a:moveTo>
                  <a:cubicBezTo>
                    <a:pt x="89" y="49"/>
                    <a:pt x="89" y="49"/>
                    <a:pt x="89" y="49"/>
                  </a:cubicBezTo>
                  <a:cubicBezTo>
                    <a:pt x="93" y="46"/>
                    <a:pt x="97" y="43"/>
                    <a:pt x="102" y="40"/>
                  </a:cubicBezTo>
                  <a:cubicBezTo>
                    <a:pt x="107" y="47"/>
                    <a:pt x="107" y="47"/>
                    <a:pt x="107" y="47"/>
                  </a:cubicBezTo>
                  <a:cubicBezTo>
                    <a:pt x="102" y="50"/>
                    <a:pt x="98" y="53"/>
                    <a:pt x="94" y="56"/>
                  </a:cubicBezTo>
                  <a:close/>
                  <a:moveTo>
                    <a:pt x="115" y="42"/>
                  </a:moveTo>
                  <a:cubicBezTo>
                    <a:pt x="110" y="34"/>
                    <a:pt x="110" y="34"/>
                    <a:pt x="110" y="34"/>
                  </a:cubicBezTo>
                  <a:cubicBezTo>
                    <a:pt x="115" y="31"/>
                    <a:pt x="120" y="29"/>
                    <a:pt x="125" y="26"/>
                  </a:cubicBezTo>
                  <a:cubicBezTo>
                    <a:pt x="129" y="34"/>
                    <a:pt x="129" y="34"/>
                    <a:pt x="129" y="34"/>
                  </a:cubicBezTo>
                  <a:cubicBezTo>
                    <a:pt x="124" y="36"/>
                    <a:pt x="119" y="39"/>
                    <a:pt x="115" y="42"/>
                  </a:cubicBezTo>
                  <a:close/>
                  <a:moveTo>
                    <a:pt x="137" y="30"/>
                  </a:moveTo>
                  <a:cubicBezTo>
                    <a:pt x="133" y="22"/>
                    <a:pt x="133" y="22"/>
                    <a:pt x="133" y="22"/>
                  </a:cubicBezTo>
                  <a:cubicBezTo>
                    <a:pt x="138" y="19"/>
                    <a:pt x="143" y="17"/>
                    <a:pt x="148" y="15"/>
                  </a:cubicBezTo>
                  <a:cubicBezTo>
                    <a:pt x="152" y="23"/>
                    <a:pt x="152" y="23"/>
                    <a:pt x="152" y="23"/>
                  </a:cubicBezTo>
                  <a:cubicBezTo>
                    <a:pt x="147" y="25"/>
                    <a:pt x="142" y="27"/>
                    <a:pt x="137" y="30"/>
                  </a:cubicBezTo>
                  <a:close/>
                  <a:moveTo>
                    <a:pt x="160" y="20"/>
                  </a:moveTo>
                  <a:cubicBezTo>
                    <a:pt x="158" y="12"/>
                    <a:pt x="158" y="12"/>
                    <a:pt x="158" y="12"/>
                  </a:cubicBezTo>
                  <a:cubicBezTo>
                    <a:pt x="163" y="10"/>
                    <a:pt x="168" y="9"/>
                    <a:pt x="173" y="7"/>
                  </a:cubicBezTo>
                  <a:cubicBezTo>
                    <a:pt x="176" y="16"/>
                    <a:pt x="176" y="16"/>
                    <a:pt x="176" y="16"/>
                  </a:cubicBezTo>
                  <a:cubicBezTo>
                    <a:pt x="171" y="17"/>
                    <a:pt x="165" y="18"/>
                    <a:pt x="160" y="20"/>
                  </a:cubicBezTo>
                  <a:close/>
                  <a:moveTo>
                    <a:pt x="185" y="13"/>
                  </a:moveTo>
                  <a:cubicBezTo>
                    <a:pt x="183" y="5"/>
                    <a:pt x="183" y="5"/>
                    <a:pt x="183" y="5"/>
                  </a:cubicBezTo>
                  <a:cubicBezTo>
                    <a:pt x="188" y="4"/>
                    <a:pt x="194" y="3"/>
                    <a:pt x="199" y="2"/>
                  </a:cubicBezTo>
                  <a:cubicBezTo>
                    <a:pt x="200" y="11"/>
                    <a:pt x="200" y="11"/>
                    <a:pt x="200" y="11"/>
                  </a:cubicBezTo>
                  <a:cubicBezTo>
                    <a:pt x="195" y="11"/>
                    <a:pt x="190" y="12"/>
                    <a:pt x="185" y="13"/>
                  </a:cubicBezTo>
                  <a:close/>
                  <a:moveTo>
                    <a:pt x="210" y="9"/>
                  </a:moveTo>
                  <a:cubicBezTo>
                    <a:pt x="209" y="1"/>
                    <a:pt x="209" y="1"/>
                    <a:pt x="209" y="1"/>
                  </a:cubicBezTo>
                  <a:cubicBezTo>
                    <a:pt x="214" y="0"/>
                    <a:pt x="220" y="0"/>
                    <a:pt x="225" y="0"/>
                  </a:cubicBezTo>
                  <a:cubicBezTo>
                    <a:pt x="226" y="8"/>
                    <a:pt x="226" y="8"/>
                    <a:pt x="226" y="8"/>
                  </a:cubicBezTo>
                  <a:cubicBezTo>
                    <a:pt x="220" y="9"/>
                    <a:pt x="215" y="9"/>
                    <a:pt x="21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31" name="Freeform 45"/>
            <p:cNvSpPr>
              <a:spLocks noEditPoints="1"/>
            </p:cNvSpPr>
            <p:nvPr userDrawn="1"/>
          </p:nvSpPr>
          <p:spPr bwMode="auto">
            <a:xfrm>
              <a:off x="6180138" y="2382838"/>
              <a:ext cx="1046163" cy="2092325"/>
            </a:xfrm>
            <a:custGeom>
              <a:avLst/>
              <a:gdLst>
                <a:gd name="T0" fmla="*/ 12 w 279"/>
                <a:gd name="T1" fmla="*/ 550 h 558"/>
                <a:gd name="T2" fmla="*/ 22 w 279"/>
                <a:gd name="T3" fmla="*/ 558 h 558"/>
                <a:gd name="T4" fmla="*/ 38 w 279"/>
                <a:gd name="T5" fmla="*/ 556 h 558"/>
                <a:gd name="T6" fmla="*/ 46 w 279"/>
                <a:gd name="T7" fmla="*/ 546 h 558"/>
                <a:gd name="T8" fmla="*/ 48 w 279"/>
                <a:gd name="T9" fmla="*/ 554 h 558"/>
                <a:gd name="T10" fmla="*/ 86 w 279"/>
                <a:gd name="T11" fmla="*/ 536 h 558"/>
                <a:gd name="T12" fmla="*/ 98 w 279"/>
                <a:gd name="T13" fmla="*/ 541 h 558"/>
                <a:gd name="T14" fmla="*/ 114 w 279"/>
                <a:gd name="T15" fmla="*/ 534 h 558"/>
                <a:gd name="T16" fmla="*/ 119 w 279"/>
                <a:gd name="T17" fmla="*/ 523 h 558"/>
                <a:gd name="T18" fmla="*/ 122 w 279"/>
                <a:gd name="T19" fmla="*/ 530 h 558"/>
                <a:gd name="T20" fmla="*/ 154 w 279"/>
                <a:gd name="T21" fmla="*/ 502 h 558"/>
                <a:gd name="T22" fmla="*/ 167 w 279"/>
                <a:gd name="T23" fmla="*/ 503 h 558"/>
                <a:gd name="T24" fmla="*/ 180 w 279"/>
                <a:gd name="T25" fmla="*/ 493 h 558"/>
                <a:gd name="T26" fmla="*/ 182 w 279"/>
                <a:gd name="T27" fmla="*/ 480 h 558"/>
                <a:gd name="T28" fmla="*/ 187 w 279"/>
                <a:gd name="T29" fmla="*/ 486 h 558"/>
                <a:gd name="T30" fmla="*/ 210 w 279"/>
                <a:gd name="T31" fmla="*/ 450 h 558"/>
                <a:gd name="T32" fmla="*/ 223 w 279"/>
                <a:gd name="T33" fmla="*/ 448 h 558"/>
                <a:gd name="T34" fmla="*/ 232 w 279"/>
                <a:gd name="T35" fmla="*/ 435 h 558"/>
                <a:gd name="T36" fmla="*/ 230 w 279"/>
                <a:gd name="T37" fmla="*/ 422 h 558"/>
                <a:gd name="T38" fmla="*/ 238 w 279"/>
                <a:gd name="T39" fmla="*/ 426 h 558"/>
                <a:gd name="T40" fmla="*/ 249 w 279"/>
                <a:gd name="T41" fmla="*/ 385 h 558"/>
                <a:gd name="T42" fmla="*/ 261 w 279"/>
                <a:gd name="T43" fmla="*/ 379 h 558"/>
                <a:gd name="T44" fmla="*/ 266 w 279"/>
                <a:gd name="T45" fmla="*/ 364 h 558"/>
                <a:gd name="T46" fmla="*/ 261 w 279"/>
                <a:gd name="T47" fmla="*/ 352 h 558"/>
                <a:gd name="T48" fmla="*/ 269 w 279"/>
                <a:gd name="T49" fmla="*/ 354 h 558"/>
                <a:gd name="T50" fmla="*/ 269 w 279"/>
                <a:gd name="T51" fmla="*/ 312 h 558"/>
                <a:gd name="T52" fmla="*/ 278 w 279"/>
                <a:gd name="T53" fmla="*/ 303 h 558"/>
                <a:gd name="T54" fmla="*/ 279 w 279"/>
                <a:gd name="T55" fmla="*/ 286 h 558"/>
                <a:gd name="T56" fmla="*/ 270 w 279"/>
                <a:gd name="T57" fmla="*/ 261 h 558"/>
                <a:gd name="T58" fmla="*/ 271 w 279"/>
                <a:gd name="T59" fmla="*/ 277 h 558"/>
                <a:gd name="T60" fmla="*/ 276 w 279"/>
                <a:gd name="T61" fmla="*/ 234 h 558"/>
                <a:gd name="T62" fmla="*/ 266 w 279"/>
                <a:gd name="T63" fmla="*/ 226 h 558"/>
                <a:gd name="T64" fmla="*/ 274 w 279"/>
                <a:gd name="T65" fmla="*/ 225 h 558"/>
                <a:gd name="T66" fmla="*/ 254 w 279"/>
                <a:gd name="T67" fmla="*/ 186 h 558"/>
                <a:gd name="T68" fmla="*/ 259 w 279"/>
                <a:gd name="T69" fmla="*/ 202 h 558"/>
                <a:gd name="T70" fmla="*/ 252 w 279"/>
                <a:gd name="T71" fmla="*/ 159 h 558"/>
                <a:gd name="T72" fmla="*/ 240 w 279"/>
                <a:gd name="T73" fmla="*/ 155 h 558"/>
                <a:gd name="T74" fmla="*/ 248 w 279"/>
                <a:gd name="T75" fmla="*/ 151 h 558"/>
                <a:gd name="T76" fmla="*/ 219 w 279"/>
                <a:gd name="T77" fmla="*/ 120 h 558"/>
                <a:gd name="T78" fmla="*/ 228 w 279"/>
                <a:gd name="T79" fmla="*/ 133 h 558"/>
                <a:gd name="T80" fmla="*/ 209 w 279"/>
                <a:gd name="T81" fmla="*/ 94 h 558"/>
                <a:gd name="T82" fmla="*/ 196 w 279"/>
                <a:gd name="T83" fmla="*/ 93 h 558"/>
                <a:gd name="T84" fmla="*/ 203 w 279"/>
                <a:gd name="T85" fmla="*/ 87 h 558"/>
                <a:gd name="T86" fmla="*/ 166 w 279"/>
                <a:gd name="T87" fmla="*/ 65 h 558"/>
                <a:gd name="T88" fmla="*/ 178 w 279"/>
                <a:gd name="T89" fmla="*/ 75 h 558"/>
                <a:gd name="T90" fmla="*/ 149 w 279"/>
                <a:gd name="T91" fmla="*/ 43 h 558"/>
                <a:gd name="T92" fmla="*/ 137 w 279"/>
                <a:gd name="T93" fmla="*/ 46 h 558"/>
                <a:gd name="T94" fmla="*/ 141 w 279"/>
                <a:gd name="T95" fmla="*/ 38 h 558"/>
                <a:gd name="T96" fmla="*/ 100 w 279"/>
                <a:gd name="T97" fmla="*/ 27 h 558"/>
                <a:gd name="T98" fmla="*/ 114 w 279"/>
                <a:gd name="T99" fmla="*/ 34 h 558"/>
                <a:gd name="T100" fmla="*/ 78 w 279"/>
                <a:gd name="T101" fmla="*/ 11 h 558"/>
                <a:gd name="T102" fmla="*/ 66 w 279"/>
                <a:gd name="T103" fmla="*/ 17 h 558"/>
                <a:gd name="T104" fmla="*/ 68 w 279"/>
                <a:gd name="T105" fmla="*/ 8 h 558"/>
                <a:gd name="T106" fmla="*/ 26 w 279"/>
                <a:gd name="T107" fmla="*/ 10 h 558"/>
                <a:gd name="T108" fmla="*/ 41 w 279"/>
                <a:gd name="T109" fmla="*/ 12 h 558"/>
                <a:gd name="T110" fmla="*/ 0 w 279"/>
                <a:gd name="T111" fmla="*/ 0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9" h="558">
                  <a:moveTo>
                    <a:pt x="0" y="558"/>
                  </a:moveTo>
                  <a:cubicBezTo>
                    <a:pt x="0" y="550"/>
                    <a:pt x="0" y="550"/>
                    <a:pt x="0" y="550"/>
                  </a:cubicBezTo>
                  <a:cubicBezTo>
                    <a:pt x="4" y="550"/>
                    <a:pt x="8" y="550"/>
                    <a:pt x="12" y="550"/>
                  </a:cubicBezTo>
                  <a:cubicBezTo>
                    <a:pt x="12" y="558"/>
                    <a:pt x="12" y="558"/>
                    <a:pt x="12" y="558"/>
                  </a:cubicBezTo>
                  <a:cubicBezTo>
                    <a:pt x="8" y="558"/>
                    <a:pt x="4" y="558"/>
                    <a:pt x="0" y="558"/>
                  </a:cubicBezTo>
                  <a:close/>
                  <a:moveTo>
                    <a:pt x="22" y="558"/>
                  </a:moveTo>
                  <a:cubicBezTo>
                    <a:pt x="21" y="549"/>
                    <a:pt x="21" y="549"/>
                    <a:pt x="21" y="549"/>
                  </a:cubicBezTo>
                  <a:cubicBezTo>
                    <a:pt x="26" y="549"/>
                    <a:pt x="32" y="548"/>
                    <a:pt x="37" y="547"/>
                  </a:cubicBezTo>
                  <a:cubicBezTo>
                    <a:pt x="38" y="556"/>
                    <a:pt x="38" y="556"/>
                    <a:pt x="38" y="556"/>
                  </a:cubicBezTo>
                  <a:cubicBezTo>
                    <a:pt x="33" y="557"/>
                    <a:pt x="27" y="557"/>
                    <a:pt x="22" y="558"/>
                  </a:cubicBezTo>
                  <a:close/>
                  <a:moveTo>
                    <a:pt x="48" y="554"/>
                  </a:moveTo>
                  <a:cubicBezTo>
                    <a:pt x="46" y="546"/>
                    <a:pt x="46" y="546"/>
                    <a:pt x="46" y="546"/>
                  </a:cubicBezTo>
                  <a:cubicBezTo>
                    <a:pt x="52" y="545"/>
                    <a:pt x="57" y="544"/>
                    <a:pt x="62" y="543"/>
                  </a:cubicBezTo>
                  <a:cubicBezTo>
                    <a:pt x="64" y="551"/>
                    <a:pt x="64" y="551"/>
                    <a:pt x="64" y="551"/>
                  </a:cubicBezTo>
                  <a:cubicBezTo>
                    <a:pt x="59" y="552"/>
                    <a:pt x="53" y="553"/>
                    <a:pt x="48" y="554"/>
                  </a:cubicBezTo>
                  <a:close/>
                  <a:moveTo>
                    <a:pt x="73" y="549"/>
                  </a:moveTo>
                  <a:cubicBezTo>
                    <a:pt x="71" y="540"/>
                    <a:pt x="71" y="540"/>
                    <a:pt x="71" y="540"/>
                  </a:cubicBezTo>
                  <a:cubicBezTo>
                    <a:pt x="76" y="539"/>
                    <a:pt x="81" y="537"/>
                    <a:pt x="86" y="536"/>
                  </a:cubicBezTo>
                  <a:cubicBezTo>
                    <a:pt x="89" y="544"/>
                    <a:pt x="89" y="544"/>
                    <a:pt x="89" y="544"/>
                  </a:cubicBezTo>
                  <a:cubicBezTo>
                    <a:pt x="84" y="546"/>
                    <a:pt x="79" y="547"/>
                    <a:pt x="73" y="549"/>
                  </a:cubicBezTo>
                  <a:close/>
                  <a:moveTo>
                    <a:pt x="98" y="541"/>
                  </a:moveTo>
                  <a:cubicBezTo>
                    <a:pt x="95" y="533"/>
                    <a:pt x="95" y="533"/>
                    <a:pt x="95" y="533"/>
                  </a:cubicBezTo>
                  <a:cubicBezTo>
                    <a:pt x="100" y="531"/>
                    <a:pt x="105" y="529"/>
                    <a:pt x="110" y="527"/>
                  </a:cubicBezTo>
                  <a:cubicBezTo>
                    <a:pt x="114" y="534"/>
                    <a:pt x="114" y="534"/>
                    <a:pt x="114" y="534"/>
                  </a:cubicBezTo>
                  <a:cubicBezTo>
                    <a:pt x="109" y="537"/>
                    <a:pt x="104" y="539"/>
                    <a:pt x="98" y="541"/>
                  </a:cubicBezTo>
                  <a:close/>
                  <a:moveTo>
                    <a:pt x="122" y="530"/>
                  </a:moveTo>
                  <a:cubicBezTo>
                    <a:pt x="119" y="523"/>
                    <a:pt x="119" y="523"/>
                    <a:pt x="119" y="523"/>
                  </a:cubicBezTo>
                  <a:cubicBezTo>
                    <a:pt x="123" y="520"/>
                    <a:pt x="128" y="518"/>
                    <a:pt x="133" y="515"/>
                  </a:cubicBezTo>
                  <a:cubicBezTo>
                    <a:pt x="137" y="523"/>
                    <a:pt x="137" y="523"/>
                    <a:pt x="137" y="523"/>
                  </a:cubicBezTo>
                  <a:cubicBezTo>
                    <a:pt x="132" y="525"/>
                    <a:pt x="127" y="528"/>
                    <a:pt x="122" y="530"/>
                  </a:cubicBezTo>
                  <a:close/>
                  <a:moveTo>
                    <a:pt x="145" y="518"/>
                  </a:moveTo>
                  <a:cubicBezTo>
                    <a:pt x="141" y="510"/>
                    <a:pt x="141" y="510"/>
                    <a:pt x="141" y="510"/>
                  </a:cubicBezTo>
                  <a:cubicBezTo>
                    <a:pt x="145" y="508"/>
                    <a:pt x="150" y="505"/>
                    <a:pt x="154" y="502"/>
                  </a:cubicBezTo>
                  <a:cubicBezTo>
                    <a:pt x="159" y="509"/>
                    <a:pt x="159" y="509"/>
                    <a:pt x="159" y="509"/>
                  </a:cubicBezTo>
                  <a:cubicBezTo>
                    <a:pt x="155" y="512"/>
                    <a:pt x="150" y="515"/>
                    <a:pt x="145" y="518"/>
                  </a:cubicBezTo>
                  <a:close/>
                  <a:moveTo>
                    <a:pt x="167" y="503"/>
                  </a:moveTo>
                  <a:cubicBezTo>
                    <a:pt x="162" y="496"/>
                    <a:pt x="162" y="496"/>
                    <a:pt x="162" y="496"/>
                  </a:cubicBezTo>
                  <a:cubicBezTo>
                    <a:pt x="166" y="493"/>
                    <a:pt x="170" y="490"/>
                    <a:pt x="174" y="486"/>
                  </a:cubicBezTo>
                  <a:cubicBezTo>
                    <a:pt x="180" y="493"/>
                    <a:pt x="180" y="493"/>
                    <a:pt x="180" y="493"/>
                  </a:cubicBezTo>
                  <a:cubicBezTo>
                    <a:pt x="176" y="496"/>
                    <a:pt x="171" y="500"/>
                    <a:pt x="167" y="503"/>
                  </a:cubicBezTo>
                  <a:close/>
                  <a:moveTo>
                    <a:pt x="187" y="486"/>
                  </a:moveTo>
                  <a:cubicBezTo>
                    <a:pt x="182" y="480"/>
                    <a:pt x="182" y="480"/>
                    <a:pt x="182" y="480"/>
                  </a:cubicBezTo>
                  <a:cubicBezTo>
                    <a:pt x="185" y="476"/>
                    <a:pt x="189" y="473"/>
                    <a:pt x="193" y="469"/>
                  </a:cubicBezTo>
                  <a:cubicBezTo>
                    <a:pt x="199" y="475"/>
                    <a:pt x="199" y="475"/>
                    <a:pt x="199" y="475"/>
                  </a:cubicBezTo>
                  <a:cubicBezTo>
                    <a:pt x="195" y="479"/>
                    <a:pt x="191" y="483"/>
                    <a:pt x="187" y="486"/>
                  </a:cubicBezTo>
                  <a:close/>
                  <a:moveTo>
                    <a:pt x="206" y="468"/>
                  </a:moveTo>
                  <a:cubicBezTo>
                    <a:pt x="200" y="462"/>
                    <a:pt x="200" y="462"/>
                    <a:pt x="200" y="462"/>
                  </a:cubicBezTo>
                  <a:cubicBezTo>
                    <a:pt x="203" y="458"/>
                    <a:pt x="207" y="454"/>
                    <a:pt x="210" y="450"/>
                  </a:cubicBezTo>
                  <a:cubicBezTo>
                    <a:pt x="217" y="456"/>
                    <a:pt x="217" y="456"/>
                    <a:pt x="217" y="456"/>
                  </a:cubicBezTo>
                  <a:cubicBezTo>
                    <a:pt x="213" y="460"/>
                    <a:pt x="210" y="464"/>
                    <a:pt x="206" y="468"/>
                  </a:cubicBezTo>
                  <a:close/>
                  <a:moveTo>
                    <a:pt x="223" y="448"/>
                  </a:moveTo>
                  <a:cubicBezTo>
                    <a:pt x="216" y="443"/>
                    <a:pt x="216" y="443"/>
                    <a:pt x="216" y="443"/>
                  </a:cubicBezTo>
                  <a:cubicBezTo>
                    <a:pt x="219" y="438"/>
                    <a:pt x="222" y="434"/>
                    <a:pt x="225" y="430"/>
                  </a:cubicBezTo>
                  <a:cubicBezTo>
                    <a:pt x="232" y="435"/>
                    <a:pt x="232" y="435"/>
                    <a:pt x="232" y="435"/>
                  </a:cubicBezTo>
                  <a:cubicBezTo>
                    <a:pt x="229" y="439"/>
                    <a:pt x="226" y="444"/>
                    <a:pt x="223" y="448"/>
                  </a:cubicBezTo>
                  <a:close/>
                  <a:moveTo>
                    <a:pt x="238" y="426"/>
                  </a:moveTo>
                  <a:cubicBezTo>
                    <a:pt x="230" y="422"/>
                    <a:pt x="230" y="422"/>
                    <a:pt x="230" y="422"/>
                  </a:cubicBezTo>
                  <a:cubicBezTo>
                    <a:pt x="233" y="417"/>
                    <a:pt x="236" y="413"/>
                    <a:pt x="238" y="408"/>
                  </a:cubicBezTo>
                  <a:cubicBezTo>
                    <a:pt x="246" y="412"/>
                    <a:pt x="246" y="412"/>
                    <a:pt x="246" y="412"/>
                  </a:cubicBezTo>
                  <a:cubicBezTo>
                    <a:pt x="243" y="417"/>
                    <a:pt x="241" y="422"/>
                    <a:pt x="238" y="426"/>
                  </a:cubicBezTo>
                  <a:close/>
                  <a:moveTo>
                    <a:pt x="250" y="403"/>
                  </a:moveTo>
                  <a:cubicBezTo>
                    <a:pt x="243" y="399"/>
                    <a:pt x="243" y="399"/>
                    <a:pt x="243" y="399"/>
                  </a:cubicBezTo>
                  <a:cubicBezTo>
                    <a:pt x="245" y="395"/>
                    <a:pt x="247" y="390"/>
                    <a:pt x="249" y="385"/>
                  </a:cubicBezTo>
                  <a:cubicBezTo>
                    <a:pt x="257" y="388"/>
                    <a:pt x="257" y="388"/>
                    <a:pt x="257" y="388"/>
                  </a:cubicBezTo>
                  <a:cubicBezTo>
                    <a:pt x="255" y="393"/>
                    <a:pt x="253" y="398"/>
                    <a:pt x="250" y="403"/>
                  </a:cubicBezTo>
                  <a:close/>
                  <a:moveTo>
                    <a:pt x="261" y="379"/>
                  </a:moveTo>
                  <a:cubicBezTo>
                    <a:pt x="253" y="376"/>
                    <a:pt x="253" y="376"/>
                    <a:pt x="253" y="376"/>
                  </a:cubicBezTo>
                  <a:cubicBezTo>
                    <a:pt x="255" y="371"/>
                    <a:pt x="257" y="366"/>
                    <a:pt x="258" y="361"/>
                  </a:cubicBezTo>
                  <a:cubicBezTo>
                    <a:pt x="266" y="364"/>
                    <a:pt x="266" y="364"/>
                    <a:pt x="266" y="364"/>
                  </a:cubicBezTo>
                  <a:cubicBezTo>
                    <a:pt x="265" y="369"/>
                    <a:pt x="263" y="374"/>
                    <a:pt x="261" y="379"/>
                  </a:cubicBezTo>
                  <a:close/>
                  <a:moveTo>
                    <a:pt x="269" y="354"/>
                  </a:moveTo>
                  <a:cubicBezTo>
                    <a:pt x="261" y="352"/>
                    <a:pt x="261" y="352"/>
                    <a:pt x="261" y="352"/>
                  </a:cubicBezTo>
                  <a:cubicBezTo>
                    <a:pt x="262" y="347"/>
                    <a:pt x="264" y="342"/>
                    <a:pt x="265" y="337"/>
                  </a:cubicBezTo>
                  <a:cubicBezTo>
                    <a:pt x="273" y="338"/>
                    <a:pt x="273" y="338"/>
                    <a:pt x="273" y="338"/>
                  </a:cubicBezTo>
                  <a:cubicBezTo>
                    <a:pt x="272" y="344"/>
                    <a:pt x="271" y="349"/>
                    <a:pt x="269" y="354"/>
                  </a:cubicBezTo>
                  <a:close/>
                  <a:moveTo>
                    <a:pt x="275" y="329"/>
                  </a:moveTo>
                  <a:cubicBezTo>
                    <a:pt x="267" y="327"/>
                    <a:pt x="267" y="327"/>
                    <a:pt x="267" y="327"/>
                  </a:cubicBezTo>
                  <a:cubicBezTo>
                    <a:pt x="267" y="322"/>
                    <a:pt x="268" y="317"/>
                    <a:pt x="269" y="312"/>
                  </a:cubicBezTo>
                  <a:cubicBezTo>
                    <a:pt x="277" y="313"/>
                    <a:pt x="277" y="313"/>
                    <a:pt x="277" y="313"/>
                  </a:cubicBezTo>
                  <a:cubicBezTo>
                    <a:pt x="277" y="318"/>
                    <a:pt x="276" y="323"/>
                    <a:pt x="275" y="329"/>
                  </a:cubicBezTo>
                  <a:close/>
                  <a:moveTo>
                    <a:pt x="278" y="303"/>
                  </a:moveTo>
                  <a:cubicBezTo>
                    <a:pt x="270" y="302"/>
                    <a:pt x="270" y="302"/>
                    <a:pt x="270" y="302"/>
                  </a:cubicBezTo>
                  <a:cubicBezTo>
                    <a:pt x="270" y="297"/>
                    <a:pt x="271" y="292"/>
                    <a:pt x="271" y="286"/>
                  </a:cubicBezTo>
                  <a:cubicBezTo>
                    <a:pt x="279" y="286"/>
                    <a:pt x="279" y="286"/>
                    <a:pt x="279" y="286"/>
                  </a:cubicBezTo>
                  <a:cubicBezTo>
                    <a:pt x="279" y="292"/>
                    <a:pt x="279" y="297"/>
                    <a:pt x="278" y="303"/>
                  </a:cubicBezTo>
                  <a:close/>
                  <a:moveTo>
                    <a:pt x="271" y="277"/>
                  </a:moveTo>
                  <a:cubicBezTo>
                    <a:pt x="271" y="271"/>
                    <a:pt x="271" y="266"/>
                    <a:pt x="270" y="261"/>
                  </a:cubicBezTo>
                  <a:cubicBezTo>
                    <a:pt x="279" y="260"/>
                    <a:pt x="279" y="260"/>
                    <a:pt x="279" y="260"/>
                  </a:cubicBezTo>
                  <a:cubicBezTo>
                    <a:pt x="279" y="266"/>
                    <a:pt x="279" y="271"/>
                    <a:pt x="279" y="277"/>
                  </a:cubicBezTo>
                  <a:lnTo>
                    <a:pt x="271" y="277"/>
                  </a:lnTo>
                  <a:close/>
                  <a:moveTo>
                    <a:pt x="269" y="251"/>
                  </a:moveTo>
                  <a:cubicBezTo>
                    <a:pt x="269" y="246"/>
                    <a:pt x="268" y="241"/>
                    <a:pt x="267" y="236"/>
                  </a:cubicBezTo>
                  <a:cubicBezTo>
                    <a:pt x="276" y="234"/>
                    <a:pt x="276" y="234"/>
                    <a:pt x="276" y="234"/>
                  </a:cubicBezTo>
                  <a:cubicBezTo>
                    <a:pt x="277" y="240"/>
                    <a:pt x="277" y="245"/>
                    <a:pt x="278" y="250"/>
                  </a:cubicBezTo>
                  <a:lnTo>
                    <a:pt x="269" y="251"/>
                  </a:lnTo>
                  <a:close/>
                  <a:moveTo>
                    <a:pt x="266" y="226"/>
                  </a:moveTo>
                  <a:cubicBezTo>
                    <a:pt x="265" y="221"/>
                    <a:pt x="263" y="216"/>
                    <a:pt x="262" y="211"/>
                  </a:cubicBezTo>
                  <a:cubicBezTo>
                    <a:pt x="270" y="209"/>
                    <a:pt x="270" y="209"/>
                    <a:pt x="270" y="209"/>
                  </a:cubicBezTo>
                  <a:cubicBezTo>
                    <a:pt x="272" y="214"/>
                    <a:pt x="273" y="219"/>
                    <a:pt x="274" y="225"/>
                  </a:cubicBezTo>
                  <a:lnTo>
                    <a:pt x="266" y="226"/>
                  </a:lnTo>
                  <a:close/>
                  <a:moveTo>
                    <a:pt x="259" y="202"/>
                  </a:moveTo>
                  <a:cubicBezTo>
                    <a:pt x="258" y="197"/>
                    <a:pt x="256" y="191"/>
                    <a:pt x="254" y="186"/>
                  </a:cubicBezTo>
                  <a:cubicBezTo>
                    <a:pt x="263" y="184"/>
                    <a:pt x="263" y="184"/>
                    <a:pt x="263" y="184"/>
                  </a:cubicBezTo>
                  <a:cubicBezTo>
                    <a:pt x="264" y="189"/>
                    <a:pt x="266" y="194"/>
                    <a:pt x="268" y="199"/>
                  </a:cubicBezTo>
                  <a:lnTo>
                    <a:pt x="259" y="202"/>
                  </a:lnTo>
                  <a:close/>
                  <a:moveTo>
                    <a:pt x="251" y="178"/>
                  </a:moveTo>
                  <a:cubicBezTo>
                    <a:pt x="249" y="173"/>
                    <a:pt x="247" y="168"/>
                    <a:pt x="245" y="163"/>
                  </a:cubicBezTo>
                  <a:cubicBezTo>
                    <a:pt x="252" y="159"/>
                    <a:pt x="252" y="159"/>
                    <a:pt x="252" y="159"/>
                  </a:cubicBezTo>
                  <a:cubicBezTo>
                    <a:pt x="255" y="164"/>
                    <a:pt x="257" y="169"/>
                    <a:pt x="259" y="174"/>
                  </a:cubicBezTo>
                  <a:lnTo>
                    <a:pt x="251" y="178"/>
                  </a:lnTo>
                  <a:close/>
                  <a:moveTo>
                    <a:pt x="240" y="155"/>
                  </a:moveTo>
                  <a:cubicBezTo>
                    <a:pt x="238" y="150"/>
                    <a:pt x="235" y="145"/>
                    <a:pt x="233" y="141"/>
                  </a:cubicBezTo>
                  <a:cubicBezTo>
                    <a:pt x="240" y="136"/>
                    <a:pt x="240" y="136"/>
                    <a:pt x="240" y="136"/>
                  </a:cubicBezTo>
                  <a:cubicBezTo>
                    <a:pt x="243" y="141"/>
                    <a:pt x="246" y="146"/>
                    <a:pt x="248" y="151"/>
                  </a:cubicBezTo>
                  <a:lnTo>
                    <a:pt x="240" y="155"/>
                  </a:lnTo>
                  <a:close/>
                  <a:moveTo>
                    <a:pt x="228" y="133"/>
                  </a:moveTo>
                  <a:cubicBezTo>
                    <a:pt x="225" y="128"/>
                    <a:pt x="222" y="124"/>
                    <a:pt x="219" y="120"/>
                  </a:cubicBezTo>
                  <a:cubicBezTo>
                    <a:pt x="226" y="114"/>
                    <a:pt x="226" y="114"/>
                    <a:pt x="226" y="114"/>
                  </a:cubicBezTo>
                  <a:cubicBezTo>
                    <a:pt x="229" y="119"/>
                    <a:pt x="232" y="123"/>
                    <a:pt x="235" y="128"/>
                  </a:cubicBezTo>
                  <a:lnTo>
                    <a:pt x="228" y="133"/>
                  </a:lnTo>
                  <a:close/>
                  <a:moveTo>
                    <a:pt x="213" y="112"/>
                  </a:moveTo>
                  <a:cubicBezTo>
                    <a:pt x="210" y="108"/>
                    <a:pt x="206" y="104"/>
                    <a:pt x="203" y="100"/>
                  </a:cubicBezTo>
                  <a:cubicBezTo>
                    <a:pt x="209" y="94"/>
                    <a:pt x="209" y="94"/>
                    <a:pt x="209" y="94"/>
                  </a:cubicBezTo>
                  <a:cubicBezTo>
                    <a:pt x="213" y="98"/>
                    <a:pt x="216" y="102"/>
                    <a:pt x="220" y="107"/>
                  </a:cubicBezTo>
                  <a:lnTo>
                    <a:pt x="213" y="112"/>
                  </a:lnTo>
                  <a:close/>
                  <a:moveTo>
                    <a:pt x="196" y="93"/>
                  </a:moveTo>
                  <a:cubicBezTo>
                    <a:pt x="193" y="89"/>
                    <a:pt x="189" y="85"/>
                    <a:pt x="185" y="82"/>
                  </a:cubicBezTo>
                  <a:cubicBezTo>
                    <a:pt x="191" y="75"/>
                    <a:pt x="191" y="75"/>
                    <a:pt x="191" y="75"/>
                  </a:cubicBezTo>
                  <a:cubicBezTo>
                    <a:pt x="195" y="79"/>
                    <a:pt x="199" y="83"/>
                    <a:pt x="203" y="87"/>
                  </a:cubicBezTo>
                  <a:lnTo>
                    <a:pt x="196" y="93"/>
                  </a:lnTo>
                  <a:close/>
                  <a:moveTo>
                    <a:pt x="178" y="75"/>
                  </a:moveTo>
                  <a:cubicBezTo>
                    <a:pt x="174" y="72"/>
                    <a:pt x="170" y="68"/>
                    <a:pt x="166" y="65"/>
                  </a:cubicBezTo>
                  <a:cubicBezTo>
                    <a:pt x="171" y="58"/>
                    <a:pt x="171" y="58"/>
                    <a:pt x="171" y="58"/>
                  </a:cubicBezTo>
                  <a:cubicBezTo>
                    <a:pt x="175" y="62"/>
                    <a:pt x="180" y="65"/>
                    <a:pt x="184" y="69"/>
                  </a:cubicBezTo>
                  <a:lnTo>
                    <a:pt x="178" y="75"/>
                  </a:lnTo>
                  <a:close/>
                  <a:moveTo>
                    <a:pt x="158" y="59"/>
                  </a:moveTo>
                  <a:cubicBezTo>
                    <a:pt x="154" y="56"/>
                    <a:pt x="149" y="53"/>
                    <a:pt x="145" y="51"/>
                  </a:cubicBezTo>
                  <a:cubicBezTo>
                    <a:pt x="149" y="43"/>
                    <a:pt x="149" y="43"/>
                    <a:pt x="149" y="43"/>
                  </a:cubicBezTo>
                  <a:cubicBezTo>
                    <a:pt x="154" y="46"/>
                    <a:pt x="159" y="49"/>
                    <a:pt x="163" y="52"/>
                  </a:cubicBezTo>
                  <a:lnTo>
                    <a:pt x="158" y="59"/>
                  </a:lnTo>
                  <a:close/>
                  <a:moveTo>
                    <a:pt x="137" y="46"/>
                  </a:moveTo>
                  <a:cubicBezTo>
                    <a:pt x="132" y="43"/>
                    <a:pt x="127" y="40"/>
                    <a:pt x="123" y="38"/>
                  </a:cubicBezTo>
                  <a:cubicBezTo>
                    <a:pt x="127" y="30"/>
                    <a:pt x="127" y="30"/>
                    <a:pt x="127" y="30"/>
                  </a:cubicBezTo>
                  <a:cubicBezTo>
                    <a:pt x="132" y="33"/>
                    <a:pt x="136" y="35"/>
                    <a:pt x="141" y="38"/>
                  </a:cubicBezTo>
                  <a:lnTo>
                    <a:pt x="137" y="46"/>
                  </a:lnTo>
                  <a:close/>
                  <a:moveTo>
                    <a:pt x="114" y="34"/>
                  </a:moveTo>
                  <a:cubicBezTo>
                    <a:pt x="109" y="32"/>
                    <a:pt x="105" y="29"/>
                    <a:pt x="100" y="27"/>
                  </a:cubicBezTo>
                  <a:cubicBezTo>
                    <a:pt x="103" y="19"/>
                    <a:pt x="103" y="19"/>
                    <a:pt x="103" y="19"/>
                  </a:cubicBezTo>
                  <a:cubicBezTo>
                    <a:pt x="108" y="21"/>
                    <a:pt x="113" y="24"/>
                    <a:pt x="118" y="26"/>
                  </a:cubicBezTo>
                  <a:lnTo>
                    <a:pt x="114" y="34"/>
                  </a:lnTo>
                  <a:close/>
                  <a:moveTo>
                    <a:pt x="91" y="24"/>
                  </a:moveTo>
                  <a:cubicBezTo>
                    <a:pt x="86" y="22"/>
                    <a:pt x="81" y="21"/>
                    <a:pt x="76" y="19"/>
                  </a:cubicBezTo>
                  <a:cubicBezTo>
                    <a:pt x="78" y="11"/>
                    <a:pt x="78" y="11"/>
                    <a:pt x="78" y="11"/>
                  </a:cubicBezTo>
                  <a:cubicBezTo>
                    <a:pt x="83" y="12"/>
                    <a:pt x="88" y="14"/>
                    <a:pt x="94" y="16"/>
                  </a:cubicBezTo>
                  <a:lnTo>
                    <a:pt x="91" y="24"/>
                  </a:lnTo>
                  <a:close/>
                  <a:moveTo>
                    <a:pt x="66" y="17"/>
                  </a:moveTo>
                  <a:cubicBezTo>
                    <a:pt x="61" y="16"/>
                    <a:pt x="56" y="14"/>
                    <a:pt x="51" y="13"/>
                  </a:cubicBezTo>
                  <a:cubicBezTo>
                    <a:pt x="52" y="5"/>
                    <a:pt x="52" y="5"/>
                    <a:pt x="52" y="5"/>
                  </a:cubicBezTo>
                  <a:cubicBezTo>
                    <a:pt x="58" y="6"/>
                    <a:pt x="63" y="7"/>
                    <a:pt x="68" y="8"/>
                  </a:cubicBezTo>
                  <a:lnTo>
                    <a:pt x="66" y="17"/>
                  </a:lnTo>
                  <a:close/>
                  <a:moveTo>
                    <a:pt x="41" y="12"/>
                  </a:moveTo>
                  <a:cubicBezTo>
                    <a:pt x="36" y="11"/>
                    <a:pt x="31" y="10"/>
                    <a:pt x="26" y="10"/>
                  </a:cubicBezTo>
                  <a:cubicBezTo>
                    <a:pt x="26" y="1"/>
                    <a:pt x="26" y="1"/>
                    <a:pt x="26" y="1"/>
                  </a:cubicBezTo>
                  <a:cubicBezTo>
                    <a:pt x="32" y="2"/>
                    <a:pt x="37" y="2"/>
                    <a:pt x="43" y="3"/>
                  </a:cubicBezTo>
                  <a:lnTo>
                    <a:pt x="41" y="12"/>
                  </a:lnTo>
                  <a:close/>
                  <a:moveTo>
                    <a:pt x="16" y="9"/>
                  </a:moveTo>
                  <a:cubicBezTo>
                    <a:pt x="11" y="9"/>
                    <a:pt x="6" y="9"/>
                    <a:pt x="0" y="9"/>
                  </a:cubicBezTo>
                  <a:cubicBezTo>
                    <a:pt x="0" y="0"/>
                    <a:pt x="0" y="0"/>
                    <a:pt x="0" y="0"/>
                  </a:cubicBezTo>
                  <a:cubicBezTo>
                    <a:pt x="6" y="0"/>
                    <a:pt x="11" y="0"/>
                    <a:pt x="17" y="1"/>
                  </a:cubicBezTo>
                  <a:lnTo>
                    <a:pt x="16"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32" name="Freeform 46"/>
            <p:cNvSpPr>
              <a:spLocks noEditPoints="1"/>
            </p:cNvSpPr>
            <p:nvPr userDrawn="1"/>
          </p:nvSpPr>
          <p:spPr bwMode="auto">
            <a:xfrm>
              <a:off x="6180138" y="2201863"/>
              <a:ext cx="1230313" cy="1417638"/>
            </a:xfrm>
            <a:custGeom>
              <a:avLst/>
              <a:gdLst>
                <a:gd name="T0" fmla="*/ 315 w 328"/>
                <a:gd name="T1" fmla="*/ 376 h 378"/>
                <a:gd name="T2" fmla="*/ 326 w 328"/>
                <a:gd name="T3" fmla="*/ 362 h 378"/>
                <a:gd name="T4" fmla="*/ 327 w 328"/>
                <a:gd name="T5" fmla="*/ 353 h 378"/>
                <a:gd name="T6" fmla="*/ 319 w 328"/>
                <a:gd name="T7" fmla="*/ 336 h 378"/>
                <a:gd name="T8" fmla="*/ 327 w 328"/>
                <a:gd name="T9" fmla="*/ 353 h 378"/>
                <a:gd name="T10" fmla="*/ 319 w 328"/>
                <a:gd name="T11" fmla="*/ 311 h 378"/>
                <a:gd name="T12" fmla="*/ 328 w 328"/>
                <a:gd name="T13" fmla="*/ 326 h 378"/>
                <a:gd name="T14" fmla="*/ 318 w 328"/>
                <a:gd name="T15" fmla="*/ 301 h 378"/>
                <a:gd name="T16" fmla="*/ 325 w 328"/>
                <a:gd name="T17" fmla="*/ 284 h 378"/>
                <a:gd name="T18" fmla="*/ 318 w 328"/>
                <a:gd name="T19" fmla="*/ 301 h 378"/>
                <a:gd name="T20" fmla="*/ 312 w 328"/>
                <a:gd name="T21" fmla="*/ 260 h 378"/>
                <a:gd name="T22" fmla="*/ 323 w 328"/>
                <a:gd name="T23" fmla="*/ 274 h 378"/>
                <a:gd name="T24" fmla="*/ 310 w 328"/>
                <a:gd name="T25" fmla="*/ 251 h 378"/>
                <a:gd name="T26" fmla="*/ 314 w 328"/>
                <a:gd name="T27" fmla="*/ 233 h 378"/>
                <a:gd name="T28" fmla="*/ 310 w 328"/>
                <a:gd name="T29" fmla="*/ 251 h 378"/>
                <a:gd name="T30" fmla="*/ 297 w 328"/>
                <a:gd name="T31" fmla="*/ 211 h 378"/>
                <a:gd name="T32" fmla="*/ 311 w 328"/>
                <a:gd name="T33" fmla="*/ 224 h 378"/>
                <a:gd name="T34" fmla="*/ 294 w 328"/>
                <a:gd name="T35" fmla="*/ 203 h 378"/>
                <a:gd name="T36" fmla="*/ 295 w 328"/>
                <a:gd name="T37" fmla="*/ 184 h 378"/>
                <a:gd name="T38" fmla="*/ 294 w 328"/>
                <a:gd name="T39" fmla="*/ 203 h 378"/>
                <a:gd name="T40" fmla="*/ 275 w 328"/>
                <a:gd name="T41" fmla="*/ 166 h 378"/>
                <a:gd name="T42" fmla="*/ 290 w 328"/>
                <a:gd name="T43" fmla="*/ 176 h 378"/>
                <a:gd name="T44" fmla="*/ 270 w 328"/>
                <a:gd name="T45" fmla="*/ 158 h 378"/>
                <a:gd name="T46" fmla="*/ 268 w 328"/>
                <a:gd name="T47" fmla="*/ 139 h 378"/>
                <a:gd name="T48" fmla="*/ 270 w 328"/>
                <a:gd name="T49" fmla="*/ 158 h 378"/>
                <a:gd name="T50" fmla="*/ 246 w 328"/>
                <a:gd name="T51" fmla="*/ 124 h 378"/>
                <a:gd name="T52" fmla="*/ 263 w 328"/>
                <a:gd name="T53" fmla="*/ 131 h 378"/>
                <a:gd name="T54" fmla="*/ 240 w 328"/>
                <a:gd name="T55" fmla="*/ 117 h 378"/>
                <a:gd name="T56" fmla="*/ 235 w 328"/>
                <a:gd name="T57" fmla="*/ 99 h 378"/>
                <a:gd name="T58" fmla="*/ 240 w 328"/>
                <a:gd name="T59" fmla="*/ 117 h 378"/>
                <a:gd name="T60" fmla="*/ 210 w 328"/>
                <a:gd name="T61" fmla="*/ 88 h 378"/>
                <a:gd name="T62" fmla="*/ 228 w 328"/>
                <a:gd name="T63" fmla="*/ 92 h 378"/>
                <a:gd name="T64" fmla="*/ 203 w 328"/>
                <a:gd name="T65" fmla="*/ 81 h 378"/>
                <a:gd name="T66" fmla="*/ 196 w 328"/>
                <a:gd name="T67" fmla="*/ 65 h 378"/>
                <a:gd name="T68" fmla="*/ 203 w 328"/>
                <a:gd name="T69" fmla="*/ 81 h 378"/>
                <a:gd name="T70" fmla="*/ 170 w 328"/>
                <a:gd name="T71" fmla="*/ 57 h 378"/>
                <a:gd name="T72" fmla="*/ 188 w 328"/>
                <a:gd name="T73" fmla="*/ 59 h 378"/>
                <a:gd name="T74" fmla="*/ 161 w 328"/>
                <a:gd name="T75" fmla="*/ 52 h 378"/>
                <a:gd name="T76" fmla="*/ 151 w 328"/>
                <a:gd name="T77" fmla="*/ 37 h 378"/>
                <a:gd name="T78" fmla="*/ 161 w 328"/>
                <a:gd name="T79" fmla="*/ 52 h 378"/>
                <a:gd name="T80" fmla="*/ 124 w 328"/>
                <a:gd name="T81" fmla="*/ 34 h 378"/>
                <a:gd name="T82" fmla="*/ 143 w 328"/>
                <a:gd name="T83" fmla="*/ 32 h 378"/>
                <a:gd name="T84" fmla="*/ 115 w 328"/>
                <a:gd name="T85" fmla="*/ 30 h 378"/>
                <a:gd name="T86" fmla="*/ 100 w 328"/>
                <a:gd name="T87" fmla="*/ 25 h 378"/>
                <a:gd name="T88" fmla="*/ 111 w 328"/>
                <a:gd name="T89" fmla="*/ 19 h 378"/>
                <a:gd name="T90" fmla="*/ 115 w 328"/>
                <a:gd name="T91" fmla="*/ 30 h 378"/>
                <a:gd name="T92" fmla="*/ 76 w 328"/>
                <a:gd name="T93" fmla="*/ 18 h 378"/>
                <a:gd name="T94" fmla="*/ 94 w 328"/>
                <a:gd name="T95" fmla="*/ 13 h 378"/>
                <a:gd name="T96" fmla="*/ 67 w 328"/>
                <a:gd name="T97" fmla="*/ 15 h 378"/>
                <a:gd name="T98" fmla="*/ 52 w 328"/>
                <a:gd name="T99" fmla="*/ 4 h 378"/>
                <a:gd name="T100" fmla="*/ 67 w 328"/>
                <a:gd name="T101" fmla="*/ 15 h 378"/>
                <a:gd name="T102" fmla="*/ 26 w 328"/>
                <a:gd name="T103" fmla="*/ 9 h 378"/>
                <a:gd name="T104" fmla="*/ 43 w 328"/>
                <a:gd name="T105" fmla="*/ 3 h 378"/>
                <a:gd name="T106" fmla="*/ 16 w 328"/>
                <a:gd name="T107" fmla="*/ 9 h 378"/>
                <a:gd name="T108" fmla="*/ 0 w 328"/>
                <a:gd name="T109" fmla="*/ 0 h 378"/>
                <a:gd name="T110" fmla="*/ 16 w 328"/>
                <a:gd name="T111" fmla="*/ 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8" h="378">
                  <a:moveTo>
                    <a:pt x="324" y="378"/>
                  </a:moveTo>
                  <a:cubicBezTo>
                    <a:pt x="315" y="376"/>
                    <a:pt x="315" y="376"/>
                    <a:pt x="315" y="376"/>
                  </a:cubicBezTo>
                  <a:cubicBezTo>
                    <a:pt x="316" y="371"/>
                    <a:pt x="317" y="366"/>
                    <a:pt x="317" y="361"/>
                  </a:cubicBezTo>
                  <a:cubicBezTo>
                    <a:pt x="326" y="362"/>
                    <a:pt x="326" y="362"/>
                    <a:pt x="326" y="362"/>
                  </a:cubicBezTo>
                  <a:cubicBezTo>
                    <a:pt x="325" y="367"/>
                    <a:pt x="325" y="373"/>
                    <a:pt x="324" y="378"/>
                  </a:cubicBezTo>
                  <a:close/>
                  <a:moveTo>
                    <a:pt x="327" y="353"/>
                  </a:moveTo>
                  <a:cubicBezTo>
                    <a:pt x="318" y="352"/>
                    <a:pt x="318" y="352"/>
                    <a:pt x="318" y="352"/>
                  </a:cubicBezTo>
                  <a:cubicBezTo>
                    <a:pt x="318" y="347"/>
                    <a:pt x="319" y="341"/>
                    <a:pt x="319" y="336"/>
                  </a:cubicBezTo>
                  <a:cubicBezTo>
                    <a:pt x="327" y="336"/>
                    <a:pt x="327" y="336"/>
                    <a:pt x="327" y="336"/>
                  </a:cubicBezTo>
                  <a:cubicBezTo>
                    <a:pt x="327" y="342"/>
                    <a:pt x="327" y="347"/>
                    <a:pt x="327" y="353"/>
                  </a:cubicBezTo>
                  <a:close/>
                  <a:moveTo>
                    <a:pt x="319" y="326"/>
                  </a:moveTo>
                  <a:cubicBezTo>
                    <a:pt x="319" y="321"/>
                    <a:pt x="319" y="316"/>
                    <a:pt x="319" y="311"/>
                  </a:cubicBezTo>
                  <a:cubicBezTo>
                    <a:pt x="327" y="310"/>
                    <a:pt x="327" y="310"/>
                    <a:pt x="327" y="310"/>
                  </a:cubicBezTo>
                  <a:cubicBezTo>
                    <a:pt x="327" y="315"/>
                    <a:pt x="328" y="321"/>
                    <a:pt x="328" y="326"/>
                  </a:cubicBezTo>
                  <a:lnTo>
                    <a:pt x="319" y="326"/>
                  </a:lnTo>
                  <a:close/>
                  <a:moveTo>
                    <a:pt x="318" y="301"/>
                  </a:moveTo>
                  <a:cubicBezTo>
                    <a:pt x="317" y="296"/>
                    <a:pt x="317" y="290"/>
                    <a:pt x="316" y="285"/>
                  </a:cubicBezTo>
                  <a:cubicBezTo>
                    <a:pt x="325" y="284"/>
                    <a:pt x="325" y="284"/>
                    <a:pt x="325" y="284"/>
                  </a:cubicBezTo>
                  <a:cubicBezTo>
                    <a:pt x="325" y="289"/>
                    <a:pt x="326" y="295"/>
                    <a:pt x="327" y="300"/>
                  </a:cubicBezTo>
                  <a:lnTo>
                    <a:pt x="318" y="301"/>
                  </a:lnTo>
                  <a:close/>
                  <a:moveTo>
                    <a:pt x="315" y="276"/>
                  </a:moveTo>
                  <a:cubicBezTo>
                    <a:pt x="314" y="271"/>
                    <a:pt x="313" y="265"/>
                    <a:pt x="312" y="260"/>
                  </a:cubicBezTo>
                  <a:cubicBezTo>
                    <a:pt x="320" y="258"/>
                    <a:pt x="320" y="258"/>
                    <a:pt x="320" y="258"/>
                  </a:cubicBezTo>
                  <a:cubicBezTo>
                    <a:pt x="321" y="264"/>
                    <a:pt x="322" y="269"/>
                    <a:pt x="323" y="274"/>
                  </a:cubicBezTo>
                  <a:lnTo>
                    <a:pt x="315" y="276"/>
                  </a:lnTo>
                  <a:close/>
                  <a:moveTo>
                    <a:pt x="310" y="251"/>
                  </a:moveTo>
                  <a:cubicBezTo>
                    <a:pt x="308" y="246"/>
                    <a:pt x="307" y="240"/>
                    <a:pt x="306" y="235"/>
                  </a:cubicBezTo>
                  <a:cubicBezTo>
                    <a:pt x="314" y="233"/>
                    <a:pt x="314" y="233"/>
                    <a:pt x="314" y="233"/>
                  </a:cubicBezTo>
                  <a:cubicBezTo>
                    <a:pt x="315" y="238"/>
                    <a:pt x="317" y="243"/>
                    <a:pt x="318" y="249"/>
                  </a:cubicBezTo>
                  <a:lnTo>
                    <a:pt x="310" y="251"/>
                  </a:lnTo>
                  <a:close/>
                  <a:moveTo>
                    <a:pt x="303" y="226"/>
                  </a:moveTo>
                  <a:cubicBezTo>
                    <a:pt x="301" y="221"/>
                    <a:pt x="299" y="216"/>
                    <a:pt x="297" y="211"/>
                  </a:cubicBezTo>
                  <a:cubicBezTo>
                    <a:pt x="305" y="208"/>
                    <a:pt x="305" y="208"/>
                    <a:pt x="305" y="208"/>
                  </a:cubicBezTo>
                  <a:cubicBezTo>
                    <a:pt x="307" y="213"/>
                    <a:pt x="309" y="219"/>
                    <a:pt x="311" y="224"/>
                  </a:cubicBezTo>
                  <a:lnTo>
                    <a:pt x="303" y="226"/>
                  </a:lnTo>
                  <a:close/>
                  <a:moveTo>
                    <a:pt x="294" y="203"/>
                  </a:moveTo>
                  <a:cubicBezTo>
                    <a:pt x="292" y="198"/>
                    <a:pt x="289" y="193"/>
                    <a:pt x="287" y="188"/>
                  </a:cubicBezTo>
                  <a:cubicBezTo>
                    <a:pt x="295" y="184"/>
                    <a:pt x="295" y="184"/>
                    <a:pt x="295" y="184"/>
                  </a:cubicBezTo>
                  <a:cubicBezTo>
                    <a:pt x="297" y="189"/>
                    <a:pt x="299" y="194"/>
                    <a:pt x="302" y="199"/>
                  </a:cubicBezTo>
                  <a:lnTo>
                    <a:pt x="294" y="203"/>
                  </a:lnTo>
                  <a:close/>
                  <a:moveTo>
                    <a:pt x="283" y="180"/>
                  </a:moveTo>
                  <a:cubicBezTo>
                    <a:pt x="280" y="175"/>
                    <a:pt x="278" y="170"/>
                    <a:pt x="275" y="166"/>
                  </a:cubicBezTo>
                  <a:cubicBezTo>
                    <a:pt x="283" y="161"/>
                    <a:pt x="283" y="161"/>
                    <a:pt x="283" y="161"/>
                  </a:cubicBezTo>
                  <a:cubicBezTo>
                    <a:pt x="285" y="166"/>
                    <a:pt x="288" y="171"/>
                    <a:pt x="290" y="176"/>
                  </a:cubicBezTo>
                  <a:lnTo>
                    <a:pt x="283" y="180"/>
                  </a:lnTo>
                  <a:close/>
                  <a:moveTo>
                    <a:pt x="270" y="158"/>
                  </a:moveTo>
                  <a:cubicBezTo>
                    <a:pt x="267" y="153"/>
                    <a:pt x="264" y="149"/>
                    <a:pt x="261" y="144"/>
                  </a:cubicBezTo>
                  <a:cubicBezTo>
                    <a:pt x="268" y="139"/>
                    <a:pt x="268" y="139"/>
                    <a:pt x="268" y="139"/>
                  </a:cubicBezTo>
                  <a:cubicBezTo>
                    <a:pt x="271" y="144"/>
                    <a:pt x="275" y="148"/>
                    <a:pt x="277" y="153"/>
                  </a:cubicBezTo>
                  <a:lnTo>
                    <a:pt x="270" y="158"/>
                  </a:lnTo>
                  <a:close/>
                  <a:moveTo>
                    <a:pt x="256" y="137"/>
                  </a:moveTo>
                  <a:cubicBezTo>
                    <a:pt x="253" y="132"/>
                    <a:pt x="249" y="128"/>
                    <a:pt x="246" y="124"/>
                  </a:cubicBezTo>
                  <a:cubicBezTo>
                    <a:pt x="252" y="119"/>
                    <a:pt x="252" y="119"/>
                    <a:pt x="252" y="119"/>
                  </a:cubicBezTo>
                  <a:cubicBezTo>
                    <a:pt x="256" y="123"/>
                    <a:pt x="259" y="127"/>
                    <a:pt x="263" y="131"/>
                  </a:cubicBezTo>
                  <a:lnTo>
                    <a:pt x="256" y="137"/>
                  </a:lnTo>
                  <a:close/>
                  <a:moveTo>
                    <a:pt x="240" y="117"/>
                  </a:moveTo>
                  <a:cubicBezTo>
                    <a:pt x="236" y="113"/>
                    <a:pt x="232" y="109"/>
                    <a:pt x="229" y="105"/>
                  </a:cubicBezTo>
                  <a:cubicBezTo>
                    <a:pt x="235" y="99"/>
                    <a:pt x="235" y="99"/>
                    <a:pt x="235" y="99"/>
                  </a:cubicBezTo>
                  <a:cubicBezTo>
                    <a:pt x="239" y="103"/>
                    <a:pt x="243" y="107"/>
                    <a:pt x="246" y="111"/>
                  </a:cubicBezTo>
                  <a:lnTo>
                    <a:pt x="240" y="117"/>
                  </a:lnTo>
                  <a:close/>
                  <a:moveTo>
                    <a:pt x="222" y="98"/>
                  </a:moveTo>
                  <a:cubicBezTo>
                    <a:pt x="218" y="95"/>
                    <a:pt x="214" y="91"/>
                    <a:pt x="210" y="88"/>
                  </a:cubicBezTo>
                  <a:cubicBezTo>
                    <a:pt x="216" y="81"/>
                    <a:pt x="216" y="81"/>
                    <a:pt x="216" y="81"/>
                  </a:cubicBezTo>
                  <a:cubicBezTo>
                    <a:pt x="220" y="85"/>
                    <a:pt x="224" y="88"/>
                    <a:pt x="228" y="92"/>
                  </a:cubicBezTo>
                  <a:lnTo>
                    <a:pt x="222" y="98"/>
                  </a:lnTo>
                  <a:close/>
                  <a:moveTo>
                    <a:pt x="203" y="81"/>
                  </a:moveTo>
                  <a:cubicBezTo>
                    <a:pt x="199" y="78"/>
                    <a:pt x="195" y="75"/>
                    <a:pt x="191" y="72"/>
                  </a:cubicBezTo>
                  <a:cubicBezTo>
                    <a:pt x="196" y="65"/>
                    <a:pt x="196" y="65"/>
                    <a:pt x="196" y="65"/>
                  </a:cubicBezTo>
                  <a:cubicBezTo>
                    <a:pt x="200" y="68"/>
                    <a:pt x="204" y="71"/>
                    <a:pt x="209" y="75"/>
                  </a:cubicBezTo>
                  <a:lnTo>
                    <a:pt x="203" y="81"/>
                  </a:lnTo>
                  <a:close/>
                  <a:moveTo>
                    <a:pt x="183" y="66"/>
                  </a:moveTo>
                  <a:cubicBezTo>
                    <a:pt x="178" y="63"/>
                    <a:pt x="174" y="60"/>
                    <a:pt x="170" y="57"/>
                  </a:cubicBezTo>
                  <a:cubicBezTo>
                    <a:pt x="174" y="50"/>
                    <a:pt x="174" y="50"/>
                    <a:pt x="174" y="50"/>
                  </a:cubicBezTo>
                  <a:cubicBezTo>
                    <a:pt x="179" y="53"/>
                    <a:pt x="183" y="56"/>
                    <a:pt x="188" y="59"/>
                  </a:cubicBezTo>
                  <a:lnTo>
                    <a:pt x="183" y="66"/>
                  </a:lnTo>
                  <a:close/>
                  <a:moveTo>
                    <a:pt x="161" y="52"/>
                  </a:moveTo>
                  <a:cubicBezTo>
                    <a:pt x="157" y="49"/>
                    <a:pt x="152" y="47"/>
                    <a:pt x="147" y="44"/>
                  </a:cubicBezTo>
                  <a:cubicBezTo>
                    <a:pt x="151" y="37"/>
                    <a:pt x="151" y="37"/>
                    <a:pt x="151" y="37"/>
                  </a:cubicBezTo>
                  <a:cubicBezTo>
                    <a:pt x="156" y="39"/>
                    <a:pt x="161" y="42"/>
                    <a:pt x="166" y="45"/>
                  </a:cubicBezTo>
                  <a:lnTo>
                    <a:pt x="161" y="52"/>
                  </a:lnTo>
                  <a:close/>
                  <a:moveTo>
                    <a:pt x="139" y="40"/>
                  </a:moveTo>
                  <a:cubicBezTo>
                    <a:pt x="134" y="38"/>
                    <a:pt x="129" y="36"/>
                    <a:pt x="124" y="34"/>
                  </a:cubicBezTo>
                  <a:cubicBezTo>
                    <a:pt x="128" y="26"/>
                    <a:pt x="128" y="26"/>
                    <a:pt x="128" y="26"/>
                  </a:cubicBezTo>
                  <a:cubicBezTo>
                    <a:pt x="133" y="28"/>
                    <a:pt x="138" y="30"/>
                    <a:pt x="143" y="32"/>
                  </a:cubicBezTo>
                  <a:lnTo>
                    <a:pt x="139" y="40"/>
                  </a:lnTo>
                  <a:close/>
                  <a:moveTo>
                    <a:pt x="115" y="30"/>
                  </a:moveTo>
                  <a:cubicBezTo>
                    <a:pt x="113" y="29"/>
                    <a:pt x="110" y="28"/>
                    <a:pt x="108" y="27"/>
                  </a:cubicBezTo>
                  <a:cubicBezTo>
                    <a:pt x="105" y="26"/>
                    <a:pt x="103" y="25"/>
                    <a:pt x="100" y="25"/>
                  </a:cubicBezTo>
                  <a:cubicBezTo>
                    <a:pt x="103" y="16"/>
                    <a:pt x="103" y="16"/>
                    <a:pt x="103" y="16"/>
                  </a:cubicBezTo>
                  <a:cubicBezTo>
                    <a:pt x="106" y="17"/>
                    <a:pt x="108" y="18"/>
                    <a:pt x="111" y="19"/>
                  </a:cubicBezTo>
                  <a:cubicBezTo>
                    <a:pt x="113" y="20"/>
                    <a:pt x="116" y="21"/>
                    <a:pt x="119" y="22"/>
                  </a:cubicBezTo>
                  <a:lnTo>
                    <a:pt x="115" y="30"/>
                  </a:lnTo>
                  <a:close/>
                  <a:moveTo>
                    <a:pt x="91" y="22"/>
                  </a:moveTo>
                  <a:cubicBezTo>
                    <a:pt x="86" y="20"/>
                    <a:pt x="81" y="19"/>
                    <a:pt x="76" y="18"/>
                  </a:cubicBezTo>
                  <a:cubicBezTo>
                    <a:pt x="78" y="9"/>
                    <a:pt x="78" y="9"/>
                    <a:pt x="78" y="9"/>
                  </a:cubicBezTo>
                  <a:cubicBezTo>
                    <a:pt x="83" y="10"/>
                    <a:pt x="89" y="12"/>
                    <a:pt x="94" y="13"/>
                  </a:cubicBezTo>
                  <a:lnTo>
                    <a:pt x="91" y="22"/>
                  </a:lnTo>
                  <a:close/>
                  <a:moveTo>
                    <a:pt x="67" y="15"/>
                  </a:moveTo>
                  <a:cubicBezTo>
                    <a:pt x="62" y="14"/>
                    <a:pt x="56" y="13"/>
                    <a:pt x="51" y="13"/>
                  </a:cubicBezTo>
                  <a:cubicBezTo>
                    <a:pt x="52" y="4"/>
                    <a:pt x="52" y="4"/>
                    <a:pt x="52" y="4"/>
                  </a:cubicBezTo>
                  <a:cubicBezTo>
                    <a:pt x="58" y="5"/>
                    <a:pt x="63" y="6"/>
                    <a:pt x="68" y="7"/>
                  </a:cubicBezTo>
                  <a:lnTo>
                    <a:pt x="67" y="15"/>
                  </a:lnTo>
                  <a:close/>
                  <a:moveTo>
                    <a:pt x="42" y="11"/>
                  </a:moveTo>
                  <a:cubicBezTo>
                    <a:pt x="36" y="10"/>
                    <a:pt x="31" y="10"/>
                    <a:pt x="26" y="9"/>
                  </a:cubicBezTo>
                  <a:cubicBezTo>
                    <a:pt x="26" y="1"/>
                    <a:pt x="26" y="1"/>
                    <a:pt x="26" y="1"/>
                  </a:cubicBezTo>
                  <a:cubicBezTo>
                    <a:pt x="32" y="1"/>
                    <a:pt x="37" y="2"/>
                    <a:pt x="43" y="3"/>
                  </a:cubicBezTo>
                  <a:lnTo>
                    <a:pt x="42" y="11"/>
                  </a:lnTo>
                  <a:close/>
                  <a:moveTo>
                    <a:pt x="16" y="9"/>
                  </a:moveTo>
                  <a:cubicBezTo>
                    <a:pt x="11" y="9"/>
                    <a:pt x="6" y="8"/>
                    <a:pt x="0" y="8"/>
                  </a:cubicBezTo>
                  <a:cubicBezTo>
                    <a:pt x="0" y="0"/>
                    <a:pt x="0" y="0"/>
                    <a:pt x="0" y="0"/>
                  </a:cubicBezTo>
                  <a:cubicBezTo>
                    <a:pt x="6" y="0"/>
                    <a:pt x="11" y="0"/>
                    <a:pt x="17" y="0"/>
                  </a:cubicBezTo>
                  <a:lnTo>
                    <a:pt x="16"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33" name="Freeform 47"/>
            <p:cNvSpPr>
              <a:spLocks noEditPoints="1"/>
            </p:cNvSpPr>
            <p:nvPr userDrawn="1"/>
          </p:nvSpPr>
          <p:spPr bwMode="auto">
            <a:xfrm>
              <a:off x="4775200" y="2022475"/>
              <a:ext cx="1404938" cy="2816225"/>
            </a:xfrm>
            <a:custGeom>
              <a:avLst/>
              <a:gdLst>
                <a:gd name="T0" fmla="*/ 375 w 375"/>
                <a:gd name="T1" fmla="*/ 742 h 751"/>
                <a:gd name="T2" fmla="*/ 334 w 375"/>
                <a:gd name="T3" fmla="*/ 740 h 751"/>
                <a:gd name="T4" fmla="*/ 307 w 375"/>
                <a:gd name="T5" fmla="*/ 745 h 751"/>
                <a:gd name="T6" fmla="*/ 297 w 375"/>
                <a:gd name="T7" fmla="*/ 743 h 751"/>
                <a:gd name="T8" fmla="*/ 297 w 375"/>
                <a:gd name="T9" fmla="*/ 743 h 751"/>
                <a:gd name="T10" fmla="*/ 275 w 375"/>
                <a:gd name="T11" fmla="*/ 728 h 751"/>
                <a:gd name="T12" fmla="*/ 235 w 375"/>
                <a:gd name="T13" fmla="*/ 715 h 751"/>
                <a:gd name="T14" fmla="*/ 208 w 375"/>
                <a:gd name="T15" fmla="*/ 712 h 751"/>
                <a:gd name="T16" fmla="*/ 199 w 375"/>
                <a:gd name="T17" fmla="*/ 707 h 751"/>
                <a:gd name="T18" fmla="*/ 199 w 375"/>
                <a:gd name="T19" fmla="*/ 707 h 751"/>
                <a:gd name="T20" fmla="*/ 181 w 375"/>
                <a:gd name="T21" fmla="*/ 687 h 751"/>
                <a:gd name="T22" fmla="*/ 147 w 375"/>
                <a:gd name="T23" fmla="*/ 663 h 751"/>
                <a:gd name="T24" fmla="*/ 122 w 375"/>
                <a:gd name="T25" fmla="*/ 653 h 751"/>
                <a:gd name="T26" fmla="*/ 115 w 375"/>
                <a:gd name="T27" fmla="*/ 646 h 751"/>
                <a:gd name="T28" fmla="*/ 115 w 375"/>
                <a:gd name="T29" fmla="*/ 646 h 751"/>
                <a:gd name="T30" fmla="*/ 103 w 375"/>
                <a:gd name="T31" fmla="*/ 622 h 751"/>
                <a:gd name="T32" fmla="*/ 77 w 375"/>
                <a:gd name="T33" fmla="*/ 589 h 751"/>
                <a:gd name="T34" fmla="*/ 56 w 375"/>
                <a:gd name="T35" fmla="*/ 573 h 751"/>
                <a:gd name="T36" fmla="*/ 51 w 375"/>
                <a:gd name="T37" fmla="*/ 564 h 751"/>
                <a:gd name="T38" fmla="*/ 51 w 375"/>
                <a:gd name="T39" fmla="*/ 564 h 751"/>
                <a:gd name="T40" fmla="*/ 46 w 375"/>
                <a:gd name="T41" fmla="*/ 538 h 751"/>
                <a:gd name="T42" fmla="*/ 30 w 375"/>
                <a:gd name="T43" fmla="*/ 499 h 751"/>
                <a:gd name="T44" fmla="*/ 14 w 375"/>
                <a:gd name="T45" fmla="*/ 477 h 751"/>
                <a:gd name="T46" fmla="*/ 11 w 375"/>
                <a:gd name="T47" fmla="*/ 468 h 751"/>
                <a:gd name="T48" fmla="*/ 11 w 375"/>
                <a:gd name="T49" fmla="*/ 468 h 751"/>
                <a:gd name="T50" fmla="*/ 14 w 375"/>
                <a:gd name="T51" fmla="*/ 441 h 751"/>
                <a:gd name="T52" fmla="*/ 9 w 375"/>
                <a:gd name="T53" fmla="*/ 400 h 751"/>
                <a:gd name="T54" fmla="*/ 0 w 375"/>
                <a:gd name="T55" fmla="*/ 375 h 751"/>
                <a:gd name="T56" fmla="*/ 9 w 375"/>
                <a:gd name="T57" fmla="*/ 390 h 751"/>
                <a:gd name="T58" fmla="*/ 1 w 375"/>
                <a:gd name="T59" fmla="*/ 348 h 751"/>
                <a:gd name="T60" fmla="*/ 1 w 375"/>
                <a:gd name="T61" fmla="*/ 338 h 751"/>
                <a:gd name="T62" fmla="*/ 13 w 375"/>
                <a:gd name="T63" fmla="*/ 314 h 751"/>
                <a:gd name="T64" fmla="*/ 13 w 375"/>
                <a:gd name="T65" fmla="*/ 314 h 751"/>
                <a:gd name="T66" fmla="*/ 23 w 375"/>
                <a:gd name="T67" fmla="*/ 274 h 751"/>
                <a:gd name="T68" fmla="*/ 22 w 375"/>
                <a:gd name="T69" fmla="*/ 246 h 751"/>
                <a:gd name="T70" fmla="*/ 26 w 375"/>
                <a:gd name="T71" fmla="*/ 237 h 751"/>
                <a:gd name="T72" fmla="*/ 44 w 375"/>
                <a:gd name="T73" fmla="*/ 217 h 751"/>
                <a:gd name="T74" fmla="*/ 44 w 375"/>
                <a:gd name="T75" fmla="*/ 217 h 751"/>
                <a:gd name="T76" fmla="*/ 64 w 375"/>
                <a:gd name="T77" fmla="*/ 181 h 751"/>
                <a:gd name="T78" fmla="*/ 71 w 375"/>
                <a:gd name="T79" fmla="*/ 154 h 751"/>
                <a:gd name="T80" fmla="*/ 77 w 375"/>
                <a:gd name="T81" fmla="*/ 146 h 751"/>
                <a:gd name="T82" fmla="*/ 100 w 375"/>
                <a:gd name="T83" fmla="*/ 132 h 751"/>
                <a:gd name="T84" fmla="*/ 100 w 375"/>
                <a:gd name="T85" fmla="*/ 132 h 751"/>
                <a:gd name="T86" fmla="*/ 130 w 375"/>
                <a:gd name="T87" fmla="*/ 103 h 751"/>
                <a:gd name="T88" fmla="*/ 144 w 375"/>
                <a:gd name="T89" fmla="*/ 79 h 751"/>
                <a:gd name="T90" fmla="*/ 152 w 375"/>
                <a:gd name="T91" fmla="*/ 73 h 751"/>
                <a:gd name="T92" fmla="*/ 178 w 375"/>
                <a:gd name="T93" fmla="*/ 66 h 751"/>
                <a:gd name="T94" fmla="*/ 178 w 375"/>
                <a:gd name="T95" fmla="*/ 66 h 751"/>
                <a:gd name="T96" fmla="*/ 214 w 375"/>
                <a:gd name="T97" fmla="*/ 46 h 751"/>
                <a:gd name="T98" fmla="*/ 234 w 375"/>
                <a:gd name="T99" fmla="*/ 27 h 751"/>
                <a:gd name="T100" fmla="*/ 243 w 375"/>
                <a:gd name="T101" fmla="*/ 24 h 751"/>
                <a:gd name="T102" fmla="*/ 270 w 375"/>
                <a:gd name="T103" fmla="*/ 24 h 751"/>
                <a:gd name="T104" fmla="*/ 270 w 375"/>
                <a:gd name="T105" fmla="*/ 24 h 751"/>
                <a:gd name="T106" fmla="*/ 310 w 375"/>
                <a:gd name="T107" fmla="*/ 14 h 751"/>
                <a:gd name="T108" fmla="*/ 335 w 375"/>
                <a:gd name="T109" fmla="*/ 2 h 751"/>
                <a:gd name="T110" fmla="*/ 344 w 375"/>
                <a:gd name="T111" fmla="*/ 1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5" h="751">
                  <a:moveTo>
                    <a:pt x="375" y="751"/>
                  </a:moveTo>
                  <a:cubicBezTo>
                    <a:pt x="370" y="751"/>
                    <a:pt x="364" y="751"/>
                    <a:pt x="359" y="750"/>
                  </a:cubicBezTo>
                  <a:cubicBezTo>
                    <a:pt x="359" y="742"/>
                    <a:pt x="359" y="742"/>
                    <a:pt x="359" y="742"/>
                  </a:cubicBezTo>
                  <a:cubicBezTo>
                    <a:pt x="365" y="742"/>
                    <a:pt x="370" y="742"/>
                    <a:pt x="375" y="742"/>
                  </a:cubicBezTo>
                  <a:lnTo>
                    <a:pt x="375" y="751"/>
                  </a:lnTo>
                  <a:close/>
                  <a:moveTo>
                    <a:pt x="349" y="750"/>
                  </a:moveTo>
                  <a:cubicBezTo>
                    <a:pt x="344" y="750"/>
                    <a:pt x="338" y="749"/>
                    <a:pt x="333" y="748"/>
                  </a:cubicBezTo>
                  <a:cubicBezTo>
                    <a:pt x="334" y="740"/>
                    <a:pt x="334" y="740"/>
                    <a:pt x="334" y="740"/>
                  </a:cubicBezTo>
                  <a:cubicBezTo>
                    <a:pt x="339" y="740"/>
                    <a:pt x="344" y="741"/>
                    <a:pt x="350" y="741"/>
                  </a:cubicBezTo>
                  <a:lnTo>
                    <a:pt x="349" y="750"/>
                  </a:lnTo>
                  <a:close/>
                  <a:moveTo>
                    <a:pt x="323" y="747"/>
                  </a:moveTo>
                  <a:cubicBezTo>
                    <a:pt x="318" y="746"/>
                    <a:pt x="312" y="746"/>
                    <a:pt x="307" y="745"/>
                  </a:cubicBezTo>
                  <a:cubicBezTo>
                    <a:pt x="309" y="736"/>
                    <a:pt x="309" y="736"/>
                    <a:pt x="309" y="736"/>
                  </a:cubicBezTo>
                  <a:cubicBezTo>
                    <a:pt x="314" y="737"/>
                    <a:pt x="319" y="738"/>
                    <a:pt x="324" y="739"/>
                  </a:cubicBezTo>
                  <a:lnTo>
                    <a:pt x="323" y="747"/>
                  </a:lnTo>
                  <a:close/>
                  <a:moveTo>
                    <a:pt x="297" y="743"/>
                  </a:moveTo>
                  <a:cubicBezTo>
                    <a:pt x="292" y="742"/>
                    <a:pt x="287" y="740"/>
                    <a:pt x="282" y="739"/>
                  </a:cubicBezTo>
                  <a:cubicBezTo>
                    <a:pt x="284" y="731"/>
                    <a:pt x="284" y="731"/>
                    <a:pt x="284" y="731"/>
                  </a:cubicBezTo>
                  <a:cubicBezTo>
                    <a:pt x="289" y="732"/>
                    <a:pt x="294" y="733"/>
                    <a:pt x="299" y="734"/>
                  </a:cubicBezTo>
                  <a:lnTo>
                    <a:pt x="297" y="743"/>
                  </a:lnTo>
                  <a:close/>
                  <a:moveTo>
                    <a:pt x="272" y="736"/>
                  </a:moveTo>
                  <a:cubicBezTo>
                    <a:pt x="267" y="735"/>
                    <a:pt x="262" y="733"/>
                    <a:pt x="257" y="732"/>
                  </a:cubicBezTo>
                  <a:cubicBezTo>
                    <a:pt x="259" y="723"/>
                    <a:pt x="259" y="723"/>
                    <a:pt x="259" y="723"/>
                  </a:cubicBezTo>
                  <a:cubicBezTo>
                    <a:pt x="264" y="725"/>
                    <a:pt x="269" y="727"/>
                    <a:pt x="275" y="728"/>
                  </a:cubicBezTo>
                  <a:lnTo>
                    <a:pt x="272" y="736"/>
                  </a:lnTo>
                  <a:close/>
                  <a:moveTo>
                    <a:pt x="247" y="728"/>
                  </a:moveTo>
                  <a:cubicBezTo>
                    <a:pt x="242" y="727"/>
                    <a:pt x="237" y="725"/>
                    <a:pt x="232" y="723"/>
                  </a:cubicBezTo>
                  <a:cubicBezTo>
                    <a:pt x="235" y="715"/>
                    <a:pt x="235" y="715"/>
                    <a:pt x="235" y="715"/>
                  </a:cubicBezTo>
                  <a:cubicBezTo>
                    <a:pt x="240" y="717"/>
                    <a:pt x="245" y="718"/>
                    <a:pt x="250" y="720"/>
                  </a:cubicBezTo>
                  <a:lnTo>
                    <a:pt x="247" y="728"/>
                  </a:lnTo>
                  <a:close/>
                  <a:moveTo>
                    <a:pt x="223" y="719"/>
                  </a:moveTo>
                  <a:cubicBezTo>
                    <a:pt x="218" y="716"/>
                    <a:pt x="213" y="714"/>
                    <a:pt x="208" y="712"/>
                  </a:cubicBezTo>
                  <a:cubicBezTo>
                    <a:pt x="212" y="704"/>
                    <a:pt x="212" y="704"/>
                    <a:pt x="212" y="704"/>
                  </a:cubicBezTo>
                  <a:cubicBezTo>
                    <a:pt x="217" y="706"/>
                    <a:pt x="222" y="709"/>
                    <a:pt x="226" y="711"/>
                  </a:cubicBezTo>
                  <a:lnTo>
                    <a:pt x="223" y="719"/>
                  </a:lnTo>
                  <a:close/>
                  <a:moveTo>
                    <a:pt x="199" y="707"/>
                  </a:moveTo>
                  <a:cubicBezTo>
                    <a:pt x="195" y="705"/>
                    <a:pt x="190" y="702"/>
                    <a:pt x="185" y="699"/>
                  </a:cubicBezTo>
                  <a:cubicBezTo>
                    <a:pt x="190" y="692"/>
                    <a:pt x="190" y="692"/>
                    <a:pt x="190" y="692"/>
                  </a:cubicBezTo>
                  <a:cubicBezTo>
                    <a:pt x="194" y="694"/>
                    <a:pt x="199" y="697"/>
                    <a:pt x="203" y="700"/>
                  </a:cubicBezTo>
                  <a:lnTo>
                    <a:pt x="199" y="707"/>
                  </a:lnTo>
                  <a:close/>
                  <a:moveTo>
                    <a:pt x="177" y="694"/>
                  </a:moveTo>
                  <a:cubicBezTo>
                    <a:pt x="172" y="691"/>
                    <a:pt x="168" y="688"/>
                    <a:pt x="163" y="685"/>
                  </a:cubicBezTo>
                  <a:cubicBezTo>
                    <a:pt x="168" y="678"/>
                    <a:pt x="168" y="678"/>
                    <a:pt x="168" y="678"/>
                  </a:cubicBezTo>
                  <a:cubicBezTo>
                    <a:pt x="172" y="681"/>
                    <a:pt x="177" y="684"/>
                    <a:pt x="181" y="687"/>
                  </a:cubicBezTo>
                  <a:lnTo>
                    <a:pt x="177" y="694"/>
                  </a:lnTo>
                  <a:close/>
                  <a:moveTo>
                    <a:pt x="155" y="680"/>
                  </a:moveTo>
                  <a:cubicBezTo>
                    <a:pt x="151" y="676"/>
                    <a:pt x="146" y="673"/>
                    <a:pt x="142" y="670"/>
                  </a:cubicBezTo>
                  <a:cubicBezTo>
                    <a:pt x="147" y="663"/>
                    <a:pt x="147" y="663"/>
                    <a:pt x="147" y="663"/>
                  </a:cubicBezTo>
                  <a:cubicBezTo>
                    <a:pt x="152" y="666"/>
                    <a:pt x="156" y="669"/>
                    <a:pt x="160" y="673"/>
                  </a:cubicBezTo>
                  <a:lnTo>
                    <a:pt x="155" y="680"/>
                  </a:lnTo>
                  <a:close/>
                  <a:moveTo>
                    <a:pt x="134" y="663"/>
                  </a:moveTo>
                  <a:cubicBezTo>
                    <a:pt x="130" y="660"/>
                    <a:pt x="126" y="656"/>
                    <a:pt x="122" y="653"/>
                  </a:cubicBezTo>
                  <a:cubicBezTo>
                    <a:pt x="128" y="646"/>
                    <a:pt x="128" y="646"/>
                    <a:pt x="128" y="646"/>
                  </a:cubicBezTo>
                  <a:cubicBezTo>
                    <a:pt x="132" y="650"/>
                    <a:pt x="136" y="653"/>
                    <a:pt x="140" y="657"/>
                  </a:cubicBezTo>
                  <a:lnTo>
                    <a:pt x="134" y="663"/>
                  </a:lnTo>
                  <a:close/>
                  <a:moveTo>
                    <a:pt x="115" y="646"/>
                  </a:moveTo>
                  <a:cubicBezTo>
                    <a:pt x="111" y="642"/>
                    <a:pt x="107" y="638"/>
                    <a:pt x="104" y="634"/>
                  </a:cubicBezTo>
                  <a:cubicBezTo>
                    <a:pt x="110" y="629"/>
                    <a:pt x="110" y="629"/>
                    <a:pt x="110" y="629"/>
                  </a:cubicBezTo>
                  <a:cubicBezTo>
                    <a:pt x="113" y="632"/>
                    <a:pt x="117" y="636"/>
                    <a:pt x="121" y="640"/>
                  </a:cubicBezTo>
                  <a:lnTo>
                    <a:pt x="115" y="646"/>
                  </a:lnTo>
                  <a:close/>
                  <a:moveTo>
                    <a:pt x="97" y="627"/>
                  </a:moveTo>
                  <a:cubicBezTo>
                    <a:pt x="93" y="623"/>
                    <a:pt x="90" y="619"/>
                    <a:pt x="86" y="615"/>
                  </a:cubicBezTo>
                  <a:cubicBezTo>
                    <a:pt x="93" y="609"/>
                    <a:pt x="93" y="609"/>
                    <a:pt x="93" y="609"/>
                  </a:cubicBezTo>
                  <a:cubicBezTo>
                    <a:pt x="96" y="614"/>
                    <a:pt x="100" y="618"/>
                    <a:pt x="103" y="622"/>
                  </a:cubicBezTo>
                  <a:lnTo>
                    <a:pt x="97" y="627"/>
                  </a:lnTo>
                  <a:close/>
                  <a:moveTo>
                    <a:pt x="80" y="607"/>
                  </a:moveTo>
                  <a:cubicBezTo>
                    <a:pt x="77" y="603"/>
                    <a:pt x="73" y="599"/>
                    <a:pt x="70" y="594"/>
                  </a:cubicBezTo>
                  <a:cubicBezTo>
                    <a:pt x="77" y="589"/>
                    <a:pt x="77" y="589"/>
                    <a:pt x="77" y="589"/>
                  </a:cubicBezTo>
                  <a:cubicBezTo>
                    <a:pt x="80" y="594"/>
                    <a:pt x="84" y="598"/>
                    <a:pt x="87" y="602"/>
                  </a:cubicBezTo>
                  <a:lnTo>
                    <a:pt x="80" y="607"/>
                  </a:lnTo>
                  <a:close/>
                  <a:moveTo>
                    <a:pt x="65" y="586"/>
                  </a:moveTo>
                  <a:cubicBezTo>
                    <a:pt x="62" y="582"/>
                    <a:pt x="59" y="577"/>
                    <a:pt x="56" y="573"/>
                  </a:cubicBezTo>
                  <a:cubicBezTo>
                    <a:pt x="63" y="568"/>
                    <a:pt x="63" y="568"/>
                    <a:pt x="63" y="568"/>
                  </a:cubicBezTo>
                  <a:cubicBezTo>
                    <a:pt x="66" y="573"/>
                    <a:pt x="69" y="577"/>
                    <a:pt x="72" y="581"/>
                  </a:cubicBezTo>
                  <a:lnTo>
                    <a:pt x="65" y="586"/>
                  </a:lnTo>
                  <a:close/>
                  <a:moveTo>
                    <a:pt x="51" y="564"/>
                  </a:moveTo>
                  <a:cubicBezTo>
                    <a:pt x="48" y="560"/>
                    <a:pt x="45" y="555"/>
                    <a:pt x="43" y="550"/>
                  </a:cubicBezTo>
                  <a:cubicBezTo>
                    <a:pt x="50" y="546"/>
                    <a:pt x="50" y="546"/>
                    <a:pt x="50" y="546"/>
                  </a:cubicBezTo>
                  <a:cubicBezTo>
                    <a:pt x="53" y="551"/>
                    <a:pt x="55" y="555"/>
                    <a:pt x="58" y="560"/>
                  </a:cubicBezTo>
                  <a:lnTo>
                    <a:pt x="51" y="564"/>
                  </a:lnTo>
                  <a:close/>
                  <a:moveTo>
                    <a:pt x="38" y="541"/>
                  </a:moveTo>
                  <a:cubicBezTo>
                    <a:pt x="36" y="536"/>
                    <a:pt x="34" y="531"/>
                    <a:pt x="31" y="527"/>
                  </a:cubicBezTo>
                  <a:cubicBezTo>
                    <a:pt x="39" y="523"/>
                    <a:pt x="39" y="523"/>
                    <a:pt x="39" y="523"/>
                  </a:cubicBezTo>
                  <a:cubicBezTo>
                    <a:pt x="41" y="528"/>
                    <a:pt x="44" y="533"/>
                    <a:pt x="46" y="538"/>
                  </a:cubicBezTo>
                  <a:lnTo>
                    <a:pt x="38" y="541"/>
                  </a:lnTo>
                  <a:close/>
                  <a:moveTo>
                    <a:pt x="28" y="518"/>
                  </a:moveTo>
                  <a:cubicBezTo>
                    <a:pt x="26" y="513"/>
                    <a:pt x="24" y="507"/>
                    <a:pt x="22" y="502"/>
                  </a:cubicBezTo>
                  <a:cubicBezTo>
                    <a:pt x="30" y="499"/>
                    <a:pt x="30" y="499"/>
                    <a:pt x="30" y="499"/>
                  </a:cubicBezTo>
                  <a:cubicBezTo>
                    <a:pt x="32" y="504"/>
                    <a:pt x="34" y="509"/>
                    <a:pt x="36" y="514"/>
                  </a:cubicBezTo>
                  <a:lnTo>
                    <a:pt x="28" y="518"/>
                  </a:lnTo>
                  <a:close/>
                  <a:moveTo>
                    <a:pt x="19" y="493"/>
                  </a:moveTo>
                  <a:cubicBezTo>
                    <a:pt x="17" y="488"/>
                    <a:pt x="15" y="483"/>
                    <a:pt x="14" y="477"/>
                  </a:cubicBezTo>
                  <a:cubicBezTo>
                    <a:pt x="22" y="475"/>
                    <a:pt x="22" y="475"/>
                    <a:pt x="22" y="475"/>
                  </a:cubicBezTo>
                  <a:cubicBezTo>
                    <a:pt x="24" y="480"/>
                    <a:pt x="25" y="485"/>
                    <a:pt x="27" y="490"/>
                  </a:cubicBezTo>
                  <a:lnTo>
                    <a:pt x="19" y="493"/>
                  </a:lnTo>
                  <a:close/>
                  <a:moveTo>
                    <a:pt x="11" y="468"/>
                  </a:moveTo>
                  <a:cubicBezTo>
                    <a:pt x="10" y="463"/>
                    <a:pt x="9" y="457"/>
                    <a:pt x="8" y="452"/>
                  </a:cubicBezTo>
                  <a:cubicBezTo>
                    <a:pt x="16" y="450"/>
                    <a:pt x="16" y="450"/>
                    <a:pt x="16" y="450"/>
                  </a:cubicBezTo>
                  <a:cubicBezTo>
                    <a:pt x="17" y="456"/>
                    <a:pt x="18" y="461"/>
                    <a:pt x="20" y="466"/>
                  </a:cubicBezTo>
                  <a:lnTo>
                    <a:pt x="11" y="468"/>
                  </a:lnTo>
                  <a:close/>
                  <a:moveTo>
                    <a:pt x="6" y="443"/>
                  </a:moveTo>
                  <a:cubicBezTo>
                    <a:pt x="5" y="437"/>
                    <a:pt x="4" y="432"/>
                    <a:pt x="3" y="426"/>
                  </a:cubicBezTo>
                  <a:cubicBezTo>
                    <a:pt x="12" y="425"/>
                    <a:pt x="12" y="425"/>
                    <a:pt x="12" y="425"/>
                  </a:cubicBezTo>
                  <a:cubicBezTo>
                    <a:pt x="12" y="430"/>
                    <a:pt x="13" y="436"/>
                    <a:pt x="14" y="441"/>
                  </a:cubicBezTo>
                  <a:lnTo>
                    <a:pt x="6" y="443"/>
                  </a:lnTo>
                  <a:close/>
                  <a:moveTo>
                    <a:pt x="2" y="417"/>
                  </a:moveTo>
                  <a:cubicBezTo>
                    <a:pt x="1" y="411"/>
                    <a:pt x="1" y="406"/>
                    <a:pt x="1" y="400"/>
                  </a:cubicBezTo>
                  <a:cubicBezTo>
                    <a:pt x="9" y="400"/>
                    <a:pt x="9" y="400"/>
                    <a:pt x="9" y="400"/>
                  </a:cubicBezTo>
                  <a:cubicBezTo>
                    <a:pt x="9" y="405"/>
                    <a:pt x="10" y="410"/>
                    <a:pt x="11" y="416"/>
                  </a:cubicBezTo>
                  <a:lnTo>
                    <a:pt x="2" y="417"/>
                  </a:lnTo>
                  <a:close/>
                  <a:moveTo>
                    <a:pt x="0" y="391"/>
                  </a:moveTo>
                  <a:cubicBezTo>
                    <a:pt x="0" y="386"/>
                    <a:pt x="0" y="380"/>
                    <a:pt x="0" y="375"/>
                  </a:cubicBezTo>
                  <a:cubicBezTo>
                    <a:pt x="0" y="374"/>
                    <a:pt x="0" y="374"/>
                    <a:pt x="0" y="374"/>
                  </a:cubicBezTo>
                  <a:cubicBezTo>
                    <a:pt x="8" y="374"/>
                    <a:pt x="8" y="374"/>
                    <a:pt x="8" y="374"/>
                  </a:cubicBezTo>
                  <a:cubicBezTo>
                    <a:pt x="8" y="375"/>
                    <a:pt x="8" y="375"/>
                    <a:pt x="8" y="375"/>
                  </a:cubicBezTo>
                  <a:cubicBezTo>
                    <a:pt x="8" y="380"/>
                    <a:pt x="8" y="385"/>
                    <a:pt x="9" y="390"/>
                  </a:cubicBezTo>
                  <a:lnTo>
                    <a:pt x="0" y="391"/>
                  </a:lnTo>
                  <a:close/>
                  <a:moveTo>
                    <a:pt x="8" y="365"/>
                  </a:moveTo>
                  <a:cubicBezTo>
                    <a:pt x="0" y="365"/>
                    <a:pt x="0" y="365"/>
                    <a:pt x="0" y="365"/>
                  </a:cubicBezTo>
                  <a:cubicBezTo>
                    <a:pt x="0" y="359"/>
                    <a:pt x="0" y="354"/>
                    <a:pt x="1" y="348"/>
                  </a:cubicBezTo>
                  <a:cubicBezTo>
                    <a:pt x="9" y="349"/>
                    <a:pt x="9" y="349"/>
                    <a:pt x="9" y="349"/>
                  </a:cubicBezTo>
                  <a:cubicBezTo>
                    <a:pt x="9" y="354"/>
                    <a:pt x="9" y="359"/>
                    <a:pt x="8" y="365"/>
                  </a:cubicBezTo>
                  <a:close/>
                  <a:moveTo>
                    <a:pt x="10" y="339"/>
                  </a:moveTo>
                  <a:cubicBezTo>
                    <a:pt x="1" y="338"/>
                    <a:pt x="1" y="338"/>
                    <a:pt x="1" y="338"/>
                  </a:cubicBezTo>
                  <a:cubicBezTo>
                    <a:pt x="2" y="333"/>
                    <a:pt x="3" y="328"/>
                    <a:pt x="3" y="322"/>
                  </a:cubicBezTo>
                  <a:cubicBezTo>
                    <a:pt x="12" y="323"/>
                    <a:pt x="12" y="323"/>
                    <a:pt x="12" y="323"/>
                  </a:cubicBezTo>
                  <a:cubicBezTo>
                    <a:pt x="11" y="329"/>
                    <a:pt x="11" y="334"/>
                    <a:pt x="10" y="339"/>
                  </a:cubicBezTo>
                  <a:close/>
                  <a:moveTo>
                    <a:pt x="13" y="314"/>
                  </a:moveTo>
                  <a:cubicBezTo>
                    <a:pt x="5" y="313"/>
                    <a:pt x="5" y="313"/>
                    <a:pt x="5" y="313"/>
                  </a:cubicBezTo>
                  <a:cubicBezTo>
                    <a:pt x="6" y="307"/>
                    <a:pt x="7" y="302"/>
                    <a:pt x="8" y="297"/>
                  </a:cubicBezTo>
                  <a:cubicBezTo>
                    <a:pt x="16" y="298"/>
                    <a:pt x="16" y="298"/>
                    <a:pt x="16" y="298"/>
                  </a:cubicBezTo>
                  <a:cubicBezTo>
                    <a:pt x="15" y="304"/>
                    <a:pt x="14" y="309"/>
                    <a:pt x="13" y="314"/>
                  </a:cubicBezTo>
                  <a:close/>
                  <a:moveTo>
                    <a:pt x="19" y="289"/>
                  </a:moveTo>
                  <a:cubicBezTo>
                    <a:pt x="10" y="287"/>
                    <a:pt x="10" y="287"/>
                    <a:pt x="10" y="287"/>
                  </a:cubicBezTo>
                  <a:cubicBezTo>
                    <a:pt x="11" y="282"/>
                    <a:pt x="13" y="276"/>
                    <a:pt x="14" y="271"/>
                  </a:cubicBezTo>
                  <a:cubicBezTo>
                    <a:pt x="23" y="274"/>
                    <a:pt x="23" y="274"/>
                    <a:pt x="23" y="274"/>
                  </a:cubicBezTo>
                  <a:cubicBezTo>
                    <a:pt x="21" y="279"/>
                    <a:pt x="20" y="284"/>
                    <a:pt x="19" y="289"/>
                  </a:cubicBezTo>
                  <a:close/>
                  <a:moveTo>
                    <a:pt x="25" y="264"/>
                  </a:moveTo>
                  <a:cubicBezTo>
                    <a:pt x="17" y="262"/>
                    <a:pt x="17" y="262"/>
                    <a:pt x="17" y="262"/>
                  </a:cubicBezTo>
                  <a:cubicBezTo>
                    <a:pt x="19" y="257"/>
                    <a:pt x="21" y="251"/>
                    <a:pt x="22" y="246"/>
                  </a:cubicBezTo>
                  <a:cubicBezTo>
                    <a:pt x="31" y="249"/>
                    <a:pt x="31" y="249"/>
                    <a:pt x="31" y="249"/>
                  </a:cubicBezTo>
                  <a:cubicBezTo>
                    <a:pt x="29" y="254"/>
                    <a:pt x="27" y="259"/>
                    <a:pt x="25" y="264"/>
                  </a:cubicBezTo>
                  <a:close/>
                  <a:moveTo>
                    <a:pt x="34" y="240"/>
                  </a:moveTo>
                  <a:cubicBezTo>
                    <a:pt x="26" y="237"/>
                    <a:pt x="26" y="237"/>
                    <a:pt x="26" y="237"/>
                  </a:cubicBezTo>
                  <a:cubicBezTo>
                    <a:pt x="28" y="232"/>
                    <a:pt x="30" y="227"/>
                    <a:pt x="32" y="222"/>
                  </a:cubicBezTo>
                  <a:cubicBezTo>
                    <a:pt x="40" y="226"/>
                    <a:pt x="40" y="226"/>
                    <a:pt x="40" y="226"/>
                  </a:cubicBezTo>
                  <a:cubicBezTo>
                    <a:pt x="38" y="230"/>
                    <a:pt x="36" y="235"/>
                    <a:pt x="34" y="240"/>
                  </a:cubicBezTo>
                  <a:close/>
                  <a:moveTo>
                    <a:pt x="44" y="217"/>
                  </a:moveTo>
                  <a:cubicBezTo>
                    <a:pt x="36" y="213"/>
                    <a:pt x="36" y="213"/>
                    <a:pt x="36" y="213"/>
                  </a:cubicBezTo>
                  <a:cubicBezTo>
                    <a:pt x="39" y="208"/>
                    <a:pt x="41" y="203"/>
                    <a:pt x="44" y="199"/>
                  </a:cubicBezTo>
                  <a:cubicBezTo>
                    <a:pt x="51" y="203"/>
                    <a:pt x="51" y="203"/>
                    <a:pt x="51" y="203"/>
                  </a:cubicBezTo>
                  <a:cubicBezTo>
                    <a:pt x="49" y="207"/>
                    <a:pt x="46" y="212"/>
                    <a:pt x="44" y="217"/>
                  </a:cubicBezTo>
                  <a:close/>
                  <a:moveTo>
                    <a:pt x="56" y="194"/>
                  </a:moveTo>
                  <a:cubicBezTo>
                    <a:pt x="48" y="190"/>
                    <a:pt x="48" y="190"/>
                    <a:pt x="48" y="190"/>
                  </a:cubicBezTo>
                  <a:cubicBezTo>
                    <a:pt x="51" y="185"/>
                    <a:pt x="54" y="181"/>
                    <a:pt x="57" y="176"/>
                  </a:cubicBezTo>
                  <a:cubicBezTo>
                    <a:pt x="64" y="181"/>
                    <a:pt x="64" y="181"/>
                    <a:pt x="64" y="181"/>
                  </a:cubicBezTo>
                  <a:cubicBezTo>
                    <a:pt x="61" y="185"/>
                    <a:pt x="59" y="190"/>
                    <a:pt x="56" y="194"/>
                  </a:cubicBezTo>
                  <a:close/>
                  <a:moveTo>
                    <a:pt x="69" y="173"/>
                  </a:moveTo>
                  <a:cubicBezTo>
                    <a:pt x="62" y="168"/>
                    <a:pt x="62" y="168"/>
                    <a:pt x="62" y="168"/>
                  </a:cubicBezTo>
                  <a:cubicBezTo>
                    <a:pt x="65" y="163"/>
                    <a:pt x="68" y="159"/>
                    <a:pt x="71" y="154"/>
                  </a:cubicBezTo>
                  <a:cubicBezTo>
                    <a:pt x="78" y="159"/>
                    <a:pt x="78" y="159"/>
                    <a:pt x="78" y="159"/>
                  </a:cubicBezTo>
                  <a:cubicBezTo>
                    <a:pt x="75" y="164"/>
                    <a:pt x="72" y="168"/>
                    <a:pt x="69" y="173"/>
                  </a:cubicBezTo>
                  <a:close/>
                  <a:moveTo>
                    <a:pt x="84" y="152"/>
                  </a:moveTo>
                  <a:cubicBezTo>
                    <a:pt x="77" y="146"/>
                    <a:pt x="77" y="146"/>
                    <a:pt x="77" y="146"/>
                  </a:cubicBezTo>
                  <a:cubicBezTo>
                    <a:pt x="81" y="142"/>
                    <a:pt x="84" y="138"/>
                    <a:pt x="88" y="134"/>
                  </a:cubicBezTo>
                  <a:cubicBezTo>
                    <a:pt x="94" y="139"/>
                    <a:pt x="94" y="139"/>
                    <a:pt x="94" y="139"/>
                  </a:cubicBezTo>
                  <a:cubicBezTo>
                    <a:pt x="91" y="143"/>
                    <a:pt x="87" y="148"/>
                    <a:pt x="84" y="152"/>
                  </a:cubicBezTo>
                  <a:close/>
                  <a:moveTo>
                    <a:pt x="100" y="132"/>
                  </a:moveTo>
                  <a:cubicBezTo>
                    <a:pt x="94" y="126"/>
                    <a:pt x="94" y="126"/>
                    <a:pt x="94" y="126"/>
                  </a:cubicBezTo>
                  <a:cubicBezTo>
                    <a:pt x="98" y="122"/>
                    <a:pt x="101" y="118"/>
                    <a:pt x="105" y="114"/>
                  </a:cubicBezTo>
                  <a:cubicBezTo>
                    <a:pt x="111" y="120"/>
                    <a:pt x="111" y="120"/>
                    <a:pt x="111" y="120"/>
                  </a:cubicBezTo>
                  <a:cubicBezTo>
                    <a:pt x="108" y="124"/>
                    <a:pt x="104" y="128"/>
                    <a:pt x="100" y="132"/>
                  </a:cubicBezTo>
                  <a:close/>
                  <a:moveTo>
                    <a:pt x="118" y="114"/>
                  </a:moveTo>
                  <a:cubicBezTo>
                    <a:pt x="112" y="107"/>
                    <a:pt x="112" y="107"/>
                    <a:pt x="112" y="107"/>
                  </a:cubicBezTo>
                  <a:cubicBezTo>
                    <a:pt x="116" y="104"/>
                    <a:pt x="120" y="100"/>
                    <a:pt x="124" y="96"/>
                  </a:cubicBezTo>
                  <a:cubicBezTo>
                    <a:pt x="130" y="103"/>
                    <a:pt x="130" y="103"/>
                    <a:pt x="130" y="103"/>
                  </a:cubicBezTo>
                  <a:cubicBezTo>
                    <a:pt x="126" y="106"/>
                    <a:pt x="122" y="110"/>
                    <a:pt x="118" y="114"/>
                  </a:cubicBezTo>
                  <a:close/>
                  <a:moveTo>
                    <a:pt x="137" y="96"/>
                  </a:moveTo>
                  <a:cubicBezTo>
                    <a:pt x="131" y="90"/>
                    <a:pt x="131" y="90"/>
                    <a:pt x="131" y="90"/>
                  </a:cubicBezTo>
                  <a:cubicBezTo>
                    <a:pt x="135" y="86"/>
                    <a:pt x="140" y="83"/>
                    <a:pt x="144" y="79"/>
                  </a:cubicBezTo>
                  <a:cubicBezTo>
                    <a:pt x="149" y="86"/>
                    <a:pt x="149" y="86"/>
                    <a:pt x="149" y="86"/>
                  </a:cubicBezTo>
                  <a:cubicBezTo>
                    <a:pt x="145" y="89"/>
                    <a:pt x="141" y="93"/>
                    <a:pt x="137" y="96"/>
                  </a:cubicBezTo>
                  <a:close/>
                  <a:moveTo>
                    <a:pt x="157" y="80"/>
                  </a:moveTo>
                  <a:cubicBezTo>
                    <a:pt x="152" y="73"/>
                    <a:pt x="152" y="73"/>
                    <a:pt x="152" y="73"/>
                  </a:cubicBezTo>
                  <a:cubicBezTo>
                    <a:pt x="156" y="70"/>
                    <a:pt x="160" y="67"/>
                    <a:pt x="165" y="64"/>
                  </a:cubicBezTo>
                  <a:cubicBezTo>
                    <a:pt x="170" y="71"/>
                    <a:pt x="170" y="71"/>
                    <a:pt x="170" y="71"/>
                  </a:cubicBezTo>
                  <a:cubicBezTo>
                    <a:pt x="165" y="74"/>
                    <a:pt x="161" y="77"/>
                    <a:pt x="157" y="80"/>
                  </a:cubicBezTo>
                  <a:close/>
                  <a:moveTo>
                    <a:pt x="178" y="66"/>
                  </a:moveTo>
                  <a:cubicBezTo>
                    <a:pt x="173" y="59"/>
                    <a:pt x="173" y="59"/>
                    <a:pt x="173" y="59"/>
                  </a:cubicBezTo>
                  <a:cubicBezTo>
                    <a:pt x="178" y="56"/>
                    <a:pt x="182" y="53"/>
                    <a:pt x="187" y="50"/>
                  </a:cubicBezTo>
                  <a:cubicBezTo>
                    <a:pt x="191" y="58"/>
                    <a:pt x="191" y="58"/>
                    <a:pt x="191" y="58"/>
                  </a:cubicBezTo>
                  <a:cubicBezTo>
                    <a:pt x="187" y="60"/>
                    <a:pt x="182" y="63"/>
                    <a:pt x="178" y="66"/>
                  </a:cubicBezTo>
                  <a:close/>
                  <a:moveTo>
                    <a:pt x="200" y="53"/>
                  </a:moveTo>
                  <a:cubicBezTo>
                    <a:pt x="196" y="45"/>
                    <a:pt x="196" y="45"/>
                    <a:pt x="196" y="45"/>
                  </a:cubicBezTo>
                  <a:cubicBezTo>
                    <a:pt x="200" y="43"/>
                    <a:pt x="205" y="40"/>
                    <a:pt x="210" y="38"/>
                  </a:cubicBezTo>
                  <a:cubicBezTo>
                    <a:pt x="214" y="46"/>
                    <a:pt x="214" y="46"/>
                    <a:pt x="214" y="46"/>
                  </a:cubicBezTo>
                  <a:cubicBezTo>
                    <a:pt x="209" y="48"/>
                    <a:pt x="204" y="50"/>
                    <a:pt x="200" y="53"/>
                  </a:cubicBezTo>
                  <a:close/>
                  <a:moveTo>
                    <a:pt x="222" y="42"/>
                  </a:moveTo>
                  <a:cubicBezTo>
                    <a:pt x="219" y="34"/>
                    <a:pt x="219" y="34"/>
                    <a:pt x="219" y="34"/>
                  </a:cubicBezTo>
                  <a:cubicBezTo>
                    <a:pt x="224" y="31"/>
                    <a:pt x="229" y="29"/>
                    <a:pt x="234" y="27"/>
                  </a:cubicBezTo>
                  <a:cubicBezTo>
                    <a:pt x="237" y="35"/>
                    <a:pt x="237" y="35"/>
                    <a:pt x="237" y="35"/>
                  </a:cubicBezTo>
                  <a:cubicBezTo>
                    <a:pt x="232" y="37"/>
                    <a:pt x="227" y="39"/>
                    <a:pt x="222" y="42"/>
                  </a:cubicBezTo>
                  <a:close/>
                  <a:moveTo>
                    <a:pt x="246" y="32"/>
                  </a:moveTo>
                  <a:cubicBezTo>
                    <a:pt x="243" y="24"/>
                    <a:pt x="243" y="24"/>
                    <a:pt x="243" y="24"/>
                  </a:cubicBezTo>
                  <a:cubicBezTo>
                    <a:pt x="248" y="22"/>
                    <a:pt x="253" y="20"/>
                    <a:pt x="258" y="18"/>
                  </a:cubicBezTo>
                  <a:cubicBezTo>
                    <a:pt x="261" y="26"/>
                    <a:pt x="261" y="26"/>
                    <a:pt x="261" y="26"/>
                  </a:cubicBezTo>
                  <a:cubicBezTo>
                    <a:pt x="256" y="28"/>
                    <a:pt x="251" y="30"/>
                    <a:pt x="246" y="32"/>
                  </a:cubicBezTo>
                  <a:close/>
                  <a:moveTo>
                    <a:pt x="270" y="24"/>
                  </a:moveTo>
                  <a:cubicBezTo>
                    <a:pt x="268" y="15"/>
                    <a:pt x="268" y="15"/>
                    <a:pt x="268" y="15"/>
                  </a:cubicBezTo>
                  <a:cubicBezTo>
                    <a:pt x="273" y="14"/>
                    <a:pt x="278" y="12"/>
                    <a:pt x="283" y="11"/>
                  </a:cubicBezTo>
                  <a:cubicBezTo>
                    <a:pt x="285" y="19"/>
                    <a:pt x="285" y="19"/>
                    <a:pt x="285" y="19"/>
                  </a:cubicBezTo>
                  <a:cubicBezTo>
                    <a:pt x="280" y="21"/>
                    <a:pt x="275" y="22"/>
                    <a:pt x="270" y="24"/>
                  </a:cubicBezTo>
                  <a:close/>
                  <a:moveTo>
                    <a:pt x="295" y="17"/>
                  </a:moveTo>
                  <a:cubicBezTo>
                    <a:pt x="293" y="9"/>
                    <a:pt x="293" y="9"/>
                    <a:pt x="293" y="9"/>
                  </a:cubicBezTo>
                  <a:cubicBezTo>
                    <a:pt x="298" y="8"/>
                    <a:pt x="304" y="6"/>
                    <a:pt x="309" y="5"/>
                  </a:cubicBezTo>
                  <a:cubicBezTo>
                    <a:pt x="310" y="14"/>
                    <a:pt x="310" y="14"/>
                    <a:pt x="310" y="14"/>
                  </a:cubicBezTo>
                  <a:cubicBezTo>
                    <a:pt x="305" y="15"/>
                    <a:pt x="300" y="16"/>
                    <a:pt x="295" y="17"/>
                  </a:cubicBezTo>
                  <a:close/>
                  <a:moveTo>
                    <a:pt x="320" y="12"/>
                  </a:moveTo>
                  <a:cubicBezTo>
                    <a:pt x="319" y="4"/>
                    <a:pt x="319" y="4"/>
                    <a:pt x="319" y="4"/>
                  </a:cubicBezTo>
                  <a:cubicBezTo>
                    <a:pt x="324" y="3"/>
                    <a:pt x="329" y="2"/>
                    <a:pt x="335" y="2"/>
                  </a:cubicBezTo>
                  <a:cubicBezTo>
                    <a:pt x="336" y="10"/>
                    <a:pt x="336" y="10"/>
                    <a:pt x="336" y="10"/>
                  </a:cubicBezTo>
                  <a:cubicBezTo>
                    <a:pt x="330" y="11"/>
                    <a:pt x="325" y="12"/>
                    <a:pt x="320" y="12"/>
                  </a:cubicBezTo>
                  <a:close/>
                  <a:moveTo>
                    <a:pt x="345" y="10"/>
                  </a:moveTo>
                  <a:cubicBezTo>
                    <a:pt x="344" y="1"/>
                    <a:pt x="344" y="1"/>
                    <a:pt x="344" y="1"/>
                  </a:cubicBezTo>
                  <a:cubicBezTo>
                    <a:pt x="350" y="0"/>
                    <a:pt x="355" y="0"/>
                    <a:pt x="361" y="0"/>
                  </a:cubicBezTo>
                  <a:cubicBezTo>
                    <a:pt x="361" y="9"/>
                    <a:pt x="361" y="9"/>
                    <a:pt x="361" y="9"/>
                  </a:cubicBezTo>
                  <a:cubicBezTo>
                    <a:pt x="356" y="9"/>
                    <a:pt x="350" y="9"/>
                    <a:pt x="34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334" name="Sun Burst 1"/>
          <p:cNvGrpSpPr/>
          <p:nvPr/>
        </p:nvGrpSpPr>
        <p:grpSpPr>
          <a:xfrm>
            <a:off x="5614708" y="1242907"/>
            <a:ext cx="362230" cy="360454"/>
            <a:chOff x="4960938" y="2301875"/>
            <a:chExt cx="2265362" cy="2254251"/>
          </a:xfrm>
          <a:solidFill>
            <a:schemeClr val="accent4"/>
          </a:solidFill>
        </p:grpSpPr>
        <p:sp>
          <p:nvSpPr>
            <p:cNvPr id="335" name="Rectangle 54"/>
            <p:cNvSpPr>
              <a:spLocks noChangeArrowheads="1"/>
            </p:cNvSpPr>
            <p:nvPr userDrawn="1"/>
          </p:nvSpPr>
          <p:spPr bwMode="auto">
            <a:xfrm>
              <a:off x="6059488" y="3757613"/>
              <a:ext cx="60325" cy="798513"/>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36" name="Rectangle 55"/>
            <p:cNvSpPr>
              <a:spLocks noChangeArrowheads="1"/>
            </p:cNvSpPr>
            <p:nvPr userDrawn="1"/>
          </p:nvSpPr>
          <p:spPr bwMode="auto">
            <a:xfrm>
              <a:off x="4960938" y="3400425"/>
              <a:ext cx="798512" cy="57150"/>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37" name="Freeform 56"/>
            <p:cNvSpPr>
              <a:spLocks/>
            </p:cNvSpPr>
            <p:nvPr userDrawn="1"/>
          </p:nvSpPr>
          <p:spPr bwMode="auto">
            <a:xfrm>
              <a:off x="5272088" y="3636963"/>
              <a:ext cx="611187" cy="611188"/>
            </a:xfrm>
            <a:custGeom>
              <a:avLst/>
              <a:gdLst>
                <a:gd name="T0" fmla="*/ 26 w 385"/>
                <a:gd name="T1" fmla="*/ 385 h 385"/>
                <a:gd name="T2" fmla="*/ 0 w 385"/>
                <a:gd name="T3" fmla="*/ 359 h 385"/>
                <a:gd name="T4" fmla="*/ 359 w 385"/>
                <a:gd name="T5" fmla="*/ 0 h 385"/>
                <a:gd name="T6" fmla="*/ 385 w 385"/>
                <a:gd name="T7" fmla="*/ 26 h 385"/>
                <a:gd name="T8" fmla="*/ 26 w 385"/>
                <a:gd name="T9" fmla="*/ 385 h 385"/>
              </a:gdLst>
              <a:ahLst/>
              <a:cxnLst>
                <a:cxn ang="0">
                  <a:pos x="T0" y="T1"/>
                </a:cxn>
                <a:cxn ang="0">
                  <a:pos x="T2" y="T3"/>
                </a:cxn>
                <a:cxn ang="0">
                  <a:pos x="T4" y="T5"/>
                </a:cxn>
                <a:cxn ang="0">
                  <a:pos x="T6" y="T7"/>
                </a:cxn>
                <a:cxn ang="0">
                  <a:pos x="T8" y="T9"/>
                </a:cxn>
              </a:cxnLst>
              <a:rect l="0" t="0" r="r" b="b"/>
              <a:pathLst>
                <a:path w="385" h="385">
                  <a:moveTo>
                    <a:pt x="26" y="385"/>
                  </a:moveTo>
                  <a:lnTo>
                    <a:pt x="0" y="359"/>
                  </a:lnTo>
                  <a:lnTo>
                    <a:pt x="359" y="0"/>
                  </a:lnTo>
                  <a:lnTo>
                    <a:pt x="385" y="26"/>
                  </a:lnTo>
                  <a:lnTo>
                    <a:pt x="26" y="385"/>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38" name="Freeform 57"/>
            <p:cNvSpPr>
              <a:spLocks/>
            </p:cNvSpPr>
            <p:nvPr userDrawn="1"/>
          </p:nvSpPr>
          <p:spPr bwMode="auto">
            <a:xfrm>
              <a:off x="5268913" y="2609850"/>
              <a:ext cx="619125" cy="619125"/>
            </a:xfrm>
            <a:custGeom>
              <a:avLst/>
              <a:gdLst>
                <a:gd name="T0" fmla="*/ 364 w 390"/>
                <a:gd name="T1" fmla="*/ 390 h 390"/>
                <a:gd name="T2" fmla="*/ 0 w 390"/>
                <a:gd name="T3" fmla="*/ 26 h 390"/>
                <a:gd name="T4" fmla="*/ 28 w 390"/>
                <a:gd name="T5" fmla="*/ 0 h 390"/>
                <a:gd name="T6" fmla="*/ 390 w 390"/>
                <a:gd name="T7" fmla="*/ 364 h 390"/>
                <a:gd name="T8" fmla="*/ 364 w 390"/>
                <a:gd name="T9" fmla="*/ 390 h 390"/>
              </a:gdLst>
              <a:ahLst/>
              <a:cxnLst>
                <a:cxn ang="0">
                  <a:pos x="T0" y="T1"/>
                </a:cxn>
                <a:cxn ang="0">
                  <a:pos x="T2" y="T3"/>
                </a:cxn>
                <a:cxn ang="0">
                  <a:pos x="T4" y="T5"/>
                </a:cxn>
                <a:cxn ang="0">
                  <a:pos x="T6" y="T7"/>
                </a:cxn>
                <a:cxn ang="0">
                  <a:pos x="T8" y="T9"/>
                </a:cxn>
              </a:cxnLst>
              <a:rect l="0" t="0" r="r" b="b"/>
              <a:pathLst>
                <a:path w="390" h="390">
                  <a:moveTo>
                    <a:pt x="364" y="390"/>
                  </a:moveTo>
                  <a:lnTo>
                    <a:pt x="0" y="26"/>
                  </a:lnTo>
                  <a:lnTo>
                    <a:pt x="28" y="0"/>
                  </a:lnTo>
                  <a:lnTo>
                    <a:pt x="390" y="364"/>
                  </a:lnTo>
                  <a:lnTo>
                    <a:pt x="364" y="390"/>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39" name="Freeform 58"/>
            <p:cNvSpPr>
              <a:spLocks/>
            </p:cNvSpPr>
            <p:nvPr userDrawn="1"/>
          </p:nvSpPr>
          <p:spPr bwMode="auto">
            <a:xfrm>
              <a:off x="5032375" y="2981325"/>
              <a:ext cx="765175" cy="352425"/>
            </a:xfrm>
            <a:custGeom>
              <a:avLst/>
              <a:gdLst>
                <a:gd name="T0" fmla="*/ 468 w 482"/>
                <a:gd name="T1" fmla="*/ 222 h 222"/>
                <a:gd name="T2" fmla="*/ 0 w 482"/>
                <a:gd name="T3" fmla="*/ 33 h 222"/>
                <a:gd name="T4" fmla="*/ 14 w 482"/>
                <a:gd name="T5" fmla="*/ 0 h 222"/>
                <a:gd name="T6" fmla="*/ 482 w 482"/>
                <a:gd name="T7" fmla="*/ 189 h 222"/>
                <a:gd name="T8" fmla="*/ 468 w 482"/>
                <a:gd name="T9" fmla="*/ 222 h 222"/>
              </a:gdLst>
              <a:ahLst/>
              <a:cxnLst>
                <a:cxn ang="0">
                  <a:pos x="T0" y="T1"/>
                </a:cxn>
                <a:cxn ang="0">
                  <a:pos x="T2" y="T3"/>
                </a:cxn>
                <a:cxn ang="0">
                  <a:pos x="T4" y="T5"/>
                </a:cxn>
                <a:cxn ang="0">
                  <a:pos x="T6" y="T7"/>
                </a:cxn>
                <a:cxn ang="0">
                  <a:pos x="T8" y="T9"/>
                </a:cxn>
              </a:cxnLst>
              <a:rect l="0" t="0" r="r" b="b"/>
              <a:pathLst>
                <a:path w="482" h="222">
                  <a:moveTo>
                    <a:pt x="468" y="222"/>
                  </a:moveTo>
                  <a:lnTo>
                    <a:pt x="0" y="33"/>
                  </a:lnTo>
                  <a:lnTo>
                    <a:pt x="14" y="0"/>
                  </a:lnTo>
                  <a:lnTo>
                    <a:pt x="482" y="189"/>
                  </a:lnTo>
                  <a:lnTo>
                    <a:pt x="468" y="22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40" name="Freeform 59"/>
            <p:cNvSpPr>
              <a:spLocks/>
            </p:cNvSpPr>
            <p:nvPr userDrawn="1"/>
          </p:nvSpPr>
          <p:spPr bwMode="auto">
            <a:xfrm>
              <a:off x="5640388" y="3722688"/>
              <a:ext cx="352425" cy="765175"/>
            </a:xfrm>
            <a:custGeom>
              <a:avLst/>
              <a:gdLst>
                <a:gd name="T0" fmla="*/ 35 w 222"/>
                <a:gd name="T1" fmla="*/ 482 h 482"/>
                <a:gd name="T2" fmla="*/ 0 w 222"/>
                <a:gd name="T3" fmla="*/ 468 h 482"/>
                <a:gd name="T4" fmla="*/ 189 w 222"/>
                <a:gd name="T5" fmla="*/ 0 h 482"/>
                <a:gd name="T6" fmla="*/ 222 w 222"/>
                <a:gd name="T7" fmla="*/ 15 h 482"/>
                <a:gd name="T8" fmla="*/ 35 w 222"/>
                <a:gd name="T9" fmla="*/ 482 h 482"/>
              </a:gdLst>
              <a:ahLst/>
              <a:cxnLst>
                <a:cxn ang="0">
                  <a:pos x="T0" y="T1"/>
                </a:cxn>
                <a:cxn ang="0">
                  <a:pos x="T2" y="T3"/>
                </a:cxn>
                <a:cxn ang="0">
                  <a:pos x="T4" y="T5"/>
                </a:cxn>
                <a:cxn ang="0">
                  <a:pos x="T6" y="T7"/>
                </a:cxn>
                <a:cxn ang="0">
                  <a:pos x="T8" y="T9"/>
                </a:cxn>
              </a:cxnLst>
              <a:rect l="0" t="0" r="r" b="b"/>
              <a:pathLst>
                <a:path w="222" h="482">
                  <a:moveTo>
                    <a:pt x="35" y="482"/>
                  </a:moveTo>
                  <a:lnTo>
                    <a:pt x="0" y="468"/>
                  </a:lnTo>
                  <a:lnTo>
                    <a:pt x="189" y="0"/>
                  </a:lnTo>
                  <a:lnTo>
                    <a:pt x="222" y="15"/>
                  </a:lnTo>
                  <a:lnTo>
                    <a:pt x="35" y="48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41" name="Freeform 60"/>
            <p:cNvSpPr>
              <a:spLocks/>
            </p:cNvSpPr>
            <p:nvPr userDrawn="1"/>
          </p:nvSpPr>
          <p:spPr bwMode="auto">
            <a:xfrm>
              <a:off x="5621338" y="2381250"/>
              <a:ext cx="366712" cy="757238"/>
            </a:xfrm>
            <a:custGeom>
              <a:avLst/>
              <a:gdLst>
                <a:gd name="T0" fmla="*/ 196 w 231"/>
                <a:gd name="T1" fmla="*/ 477 h 477"/>
                <a:gd name="T2" fmla="*/ 0 w 231"/>
                <a:gd name="T3" fmla="*/ 14 h 477"/>
                <a:gd name="T4" fmla="*/ 33 w 231"/>
                <a:gd name="T5" fmla="*/ 0 h 477"/>
                <a:gd name="T6" fmla="*/ 231 w 231"/>
                <a:gd name="T7" fmla="*/ 463 h 477"/>
                <a:gd name="T8" fmla="*/ 196 w 231"/>
                <a:gd name="T9" fmla="*/ 477 h 477"/>
              </a:gdLst>
              <a:ahLst/>
              <a:cxnLst>
                <a:cxn ang="0">
                  <a:pos x="T0" y="T1"/>
                </a:cxn>
                <a:cxn ang="0">
                  <a:pos x="T2" y="T3"/>
                </a:cxn>
                <a:cxn ang="0">
                  <a:pos x="T4" y="T5"/>
                </a:cxn>
                <a:cxn ang="0">
                  <a:pos x="T6" y="T7"/>
                </a:cxn>
                <a:cxn ang="0">
                  <a:pos x="T8" y="T9"/>
                </a:cxn>
              </a:cxnLst>
              <a:rect l="0" t="0" r="r" b="b"/>
              <a:pathLst>
                <a:path w="231" h="477">
                  <a:moveTo>
                    <a:pt x="196" y="477"/>
                  </a:moveTo>
                  <a:lnTo>
                    <a:pt x="0" y="14"/>
                  </a:lnTo>
                  <a:lnTo>
                    <a:pt x="33" y="0"/>
                  </a:lnTo>
                  <a:lnTo>
                    <a:pt x="231" y="463"/>
                  </a:lnTo>
                  <a:lnTo>
                    <a:pt x="196" y="477"/>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42" name="Freeform 61"/>
            <p:cNvSpPr>
              <a:spLocks/>
            </p:cNvSpPr>
            <p:nvPr userDrawn="1"/>
          </p:nvSpPr>
          <p:spPr bwMode="auto">
            <a:xfrm>
              <a:off x="5040313" y="3529013"/>
              <a:ext cx="760412" cy="369888"/>
            </a:xfrm>
            <a:custGeom>
              <a:avLst/>
              <a:gdLst>
                <a:gd name="T0" fmla="*/ 14 w 479"/>
                <a:gd name="T1" fmla="*/ 233 h 233"/>
                <a:gd name="T2" fmla="*/ 0 w 479"/>
                <a:gd name="T3" fmla="*/ 198 h 233"/>
                <a:gd name="T4" fmla="*/ 465 w 479"/>
                <a:gd name="T5" fmla="*/ 0 h 233"/>
                <a:gd name="T6" fmla="*/ 479 w 479"/>
                <a:gd name="T7" fmla="*/ 33 h 233"/>
                <a:gd name="T8" fmla="*/ 14 w 479"/>
                <a:gd name="T9" fmla="*/ 233 h 233"/>
              </a:gdLst>
              <a:ahLst/>
              <a:cxnLst>
                <a:cxn ang="0">
                  <a:pos x="T0" y="T1"/>
                </a:cxn>
                <a:cxn ang="0">
                  <a:pos x="T2" y="T3"/>
                </a:cxn>
                <a:cxn ang="0">
                  <a:pos x="T4" y="T5"/>
                </a:cxn>
                <a:cxn ang="0">
                  <a:pos x="T6" y="T7"/>
                </a:cxn>
                <a:cxn ang="0">
                  <a:pos x="T8" y="T9"/>
                </a:cxn>
              </a:cxnLst>
              <a:rect l="0" t="0" r="r" b="b"/>
              <a:pathLst>
                <a:path w="479" h="233">
                  <a:moveTo>
                    <a:pt x="14" y="233"/>
                  </a:moveTo>
                  <a:lnTo>
                    <a:pt x="0" y="198"/>
                  </a:lnTo>
                  <a:lnTo>
                    <a:pt x="465" y="0"/>
                  </a:lnTo>
                  <a:lnTo>
                    <a:pt x="479" y="33"/>
                  </a:lnTo>
                  <a:lnTo>
                    <a:pt x="14" y="233"/>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43" name="Rectangle 62"/>
            <p:cNvSpPr>
              <a:spLocks noChangeArrowheads="1"/>
            </p:cNvSpPr>
            <p:nvPr userDrawn="1"/>
          </p:nvSpPr>
          <p:spPr bwMode="auto">
            <a:xfrm>
              <a:off x="6423025" y="3400425"/>
              <a:ext cx="803275" cy="57150"/>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44" name="Freeform 63"/>
            <p:cNvSpPr>
              <a:spLocks/>
            </p:cNvSpPr>
            <p:nvPr userDrawn="1"/>
          </p:nvSpPr>
          <p:spPr bwMode="auto">
            <a:xfrm>
              <a:off x="6303963" y="3636963"/>
              <a:ext cx="611187" cy="611188"/>
            </a:xfrm>
            <a:custGeom>
              <a:avLst/>
              <a:gdLst>
                <a:gd name="T0" fmla="*/ 359 w 385"/>
                <a:gd name="T1" fmla="*/ 385 h 385"/>
                <a:gd name="T2" fmla="*/ 0 w 385"/>
                <a:gd name="T3" fmla="*/ 26 h 385"/>
                <a:gd name="T4" fmla="*/ 26 w 385"/>
                <a:gd name="T5" fmla="*/ 0 h 385"/>
                <a:gd name="T6" fmla="*/ 385 w 385"/>
                <a:gd name="T7" fmla="*/ 359 h 385"/>
                <a:gd name="T8" fmla="*/ 359 w 385"/>
                <a:gd name="T9" fmla="*/ 385 h 385"/>
              </a:gdLst>
              <a:ahLst/>
              <a:cxnLst>
                <a:cxn ang="0">
                  <a:pos x="T0" y="T1"/>
                </a:cxn>
                <a:cxn ang="0">
                  <a:pos x="T2" y="T3"/>
                </a:cxn>
                <a:cxn ang="0">
                  <a:pos x="T4" y="T5"/>
                </a:cxn>
                <a:cxn ang="0">
                  <a:pos x="T6" y="T7"/>
                </a:cxn>
                <a:cxn ang="0">
                  <a:pos x="T8" y="T9"/>
                </a:cxn>
              </a:cxnLst>
              <a:rect l="0" t="0" r="r" b="b"/>
              <a:pathLst>
                <a:path w="385" h="385">
                  <a:moveTo>
                    <a:pt x="359" y="385"/>
                  </a:moveTo>
                  <a:lnTo>
                    <a:pt x="0" y="26"/>
                  </a:lnTo>
                  <a:lnTo>
                    <a:pt x="26" y="0"/>
                  </a:lnTo>
                  <a:lnTo>
                    <a:pt x="385" y="359"/>
                  </a:lnTo>
                  <a:lnTo>
                    <a:pt x="359" y="385"/>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45" name="Freeform 64"/>
            <p:cNvSpPr>
              <a:spLocks/>
            </p:cNvSpPr>
            <p:nvPr userDrawn="1"/>
          </p:nvSpPr>
          <p:spPr bwMode="auto">
            <a:xfrm>
              <a:off x="6299200" y="2609850"/>
              <a:ext cx="615950" cy="619125"/>
            </a:xfrm>
            <a:custGeom>
              <a:avLst/>
              <a:gdLst>
                <a:gd name="T0" fmla="*/ 26 w 388"/>
                <a:gd name="T1" fmla="*/ 390 h 390"/>
                <a:gd name="T2" fmla="*/ 0 w 388"/>
                <a:gd name="T3" fmla="*/ 364 h 390"/>
                <a:gd name="T4" fmla="*/ 362 w 388"/>
                <a:gd name="T5" fmla="*/ 0 h 390"/>
                <a:gd name="T6" fmla="*/ 388 w 388"/>
                <a:gd name="T7" fmla="*/ 26 h 390"/>
                <a:gd name="T8" fmla="*/ 26 w 388"/>
                <a:gd name="T9" fmla="*/ 390 h 390"/>
              </a:gdLst>
              <a:ahLst/>
              <a:cxnLst>
                <a:cxn ang="0">
                  <a:pos x="T0" y="T1"/>
                </a:cxn>
                <a:cxn ang="0">
                  <a:pos x="T2" y="T3"/>
                </a:cxn>
                <a:cxn ang="0">
                  <a:pos x="T4" y="T5"/>
                </a:cxn>
                <a:cxn ang="0">
                  <a:pos x="T6" y="T7"/>
                </a:cxn>
                <a:cxn ang="0">
                  <a:pos x="T8" y="T9"/>
                </a:cxn>
              </a:cxnLst>
              <a:rect l="0" t="0" r="r" b="b"/>
              <a:pathLst>
                <a:path w="388" h="390">
                  <a:moveTo>
                    <a:pt x="26" y="390"/>
                  </a:moveTo>
                  <a:lnTo>
                    <a:pt x="0" y="364"/>
                  </a:lnTo>
                  <a:lnTo>
                    <a:pt x="362" y="0"/>
                  </a:lnTo>
                  <a:lnTo>
                    <a:pt x="388" y="26"/>
                  </a:lnTo>
                  <a:lnTo>
                    <a:pt x="26" y="390"/>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46" name="Freeform 65"/>
            <p:cNvSpPr>
              <a:spLocks/>
            </p:cNvSpPr>
            <p:nvPr userDrawn="1"/>
          </p:nvSpPr>
          <p:spPr bwMode="auto">
            <a:xfrm>
              <a:off x="6389688" y="2981325"/>
              <a:ext cx="765175" cy="352425"/>
            </a:xfrm>
            <a:custGeom>
              <a:avLst/>
              <a:gdLst>
                <a:gd name="T0" fmla="*/ 12 w 482"/>
                <a:gd name="T1" fmla="*/ 222 h 222"/>
                <a:gd name="T2" fmla="*/ 0 w 482"/>
                <a:gd name="T3" fmla="*/ 189 h 222"/>
                <a:gd name="T4" fmla="*/ 468 w 482"/>
                <a:gd name="T5" fmla="*/ 0 h 222"/>
                <a:gd name="T6" fmla="*/ 482 w 482"/>
                <a:gd name="T7" fmla="*/ 33 h 222"/>
                <a:gd name="T8" fmla="*/ 12 w 482"/>
                <a:gd name="T9" fmla="*/ 222 h 222"/>
              </a:gdLst>
              <a:ahLst/>
              <a:cxnLst>
                <a:cxn ang="0">
                  <a:pos x="T0" y="T1"/>
                </a:cxn>
                <a:cxn ang="0">
                  <a:pos x="T2" y="T3"/>
                </a:cxn>
                <a:cxn ang="0">
                  <a:pos x="T4" y="T5"/>
                </a:cxn>
                <a:cxn ang="0">
                  <a:pos x="T6" y="T7"/>
                </a:cxn>
                <a:cxn ang="0">
                  <a:pos x="T8" y="T9"/>
                </a:cxn>
              </a:cxnLst>
              <a:rect l="0" t="0" r="r" b="b"/>
              <a:pathLst>
                <a:path w="482" h="222">
                  <a:moveTo>
                    <a:pt x="12" y="222"/>
                  </a:moveTo>
                  <a:lnTo>
                    <a:pt x="0" y="189"/>
                  </a:lnTo>
                  <a:lnTo>
                    <a:pt x="468" y="0"/>
                  </a:lnTo>
                  <a:lnTo>
                    <a:pt x="482" y="33"/>
                  </a:lnTo>
                  <a:lnTo>
                    <a:pt x="12" y="22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47" name="Freeform 66"/>
            <p:cNvSpPr>
              <a:spLocks/>
            </p:cNvSpPr>
            <p:nvPr userDrawn="1"/>
          </p:nvSpPr>
          <p:spPr bwMode="auto">
            <a:xfrm>
              <a:off x="6191250" y="3722688"/>
              <a:ext cx="352425" cy="765175"/>
            </a:xfrm>
            <a:custGeom>
              <a:avLst/>
              <a:gdLst>
                <a:gd name="T0" fmla="*/ 189 w 222"/>
                <a:gd name="T1" fmla="*/ 482 h 482"/>
                <a:gd name="T2" fmla="*/ 0 w 222"/>
                <a:gd name="T3" fmla="*/ 15 h 482"/>
                <a:gd name="T4" fmla="*/ 35 w 222"/>
                <a:gd name="T5" fmla="*/ 0 h 482"/>
                <a:gd name="T6" fmla="*/ 222 w 222"/>
                <a:gd name="T7" fmla="*/ 468 h 482"/>
                <a:gd name="T8" fmla="*/ 189 w 222"/>
                <a:gd name="T9" fmla="*/ 482 h 482"/>
              </a:gdLst>
              <a:ahLst/>
              <a:cxnLst>
                <a:cxn ang="0">
                  <a:pos x="T0" y="T1"/>
                </a:cxn>
                <a:cxn ang="0">
                  <a:pos x="T2" y="T3"/>
                </a:cxn>
                <a:cxn ang="0">
                  <a:pos x="T4" y="T5"/>
                </a:cxn>
                <a:cxn ang="0">
                  <a:pos x="T6" y="T7"/>
                </a:cxn>
                <a:cxn ang="0">
                  <a:pos x="T8" y="T9"/>
                </a:cxn>
              </a:cxnLst>
              <a:rect l="0" t="0" r="r" b="b"/>
              <a:pathLst>
                <a:path w="222" h="482">
                  <a:moveTo>
                    <a:pt x="189" y="482"/>
                  </a:moveTo>
                  <a:lnTo>
                    <a:pt x="0" y="15"/>
                  </a:lnTo>
                  <a:lnTo>
                    <a:pt x="35" y="0"/>
                  </a:lnTo>
                  <a:lnTo>
                    <a:pt x="222" y="468"/>
                  </a:lnTo>
                  <a:lnTo>
                    <a:pt x="189" y="48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48" name="Freeform 67"/>
            <p:cNvSpPr>
              <a:spLocks/>
            </p:cNvSpPr>
            <p:nvPr userDrawn="1"/>
          </p:nvSpPr>
          <p:spPr bwMode="auto">
            <a:xfrm>
              <a:off x="6199188" y="2381250"/>
              <a:ext cx="366712" cy="757238"/>
            </a:xfrm>
            <a:custGeom>
              <a:avLst/>
              <a:gdLst>
                <a:gd name="T0" fmla="*/ 33 w 231"/>
                <a:gd name="T1" fmla="*/ 477 h 477"/>
                <a:gd name="T2" fmla="*/ 0 w 231"/>
                <a:gd name="T3" fmla="*/ 463 h 477"/>
                <a:gd name="T4" fmla="*/ 198 w 231"/>
                <a:gd name="T5" fmla="*/ 0 h 477"/>
                <a:gd name="T6" fmla="*/ 231 w 231"/>
                <a:gd name="T7" fmla="*/ 14 h 477"/>
                <a:gd name="T8" fmla="*/ 33 w 231"/>
                <a:gd name="T9" fmla="*/ 477 h 477"/>
              </a:gdLst>
              <a:ahLst/>
              <a:cxnLst>
                <a:cxn ang="0">
                  <a:pos x="T0" y="T1"/>
                </a:cxn>
                <a:cxn ang="0">
                  <a:pos x="T2" y="T3"/>
                </a:cxn>
                <a:cxn ang="0">
                  <a:pos x="T4" y="T5"/>
                </a:cxn>
                <a:cxn ang="0">
                  <a:pos x="T6" y="T7"/>
                </a:cxn>
                <a:cxn ang="0">
                  <a:pos x="T8" y="T9"/>
                </a:cxn>
              </a:cxnLst>
              <a:rect l="0" t="0" r="r" b="b"/>
              <a:pathLst>
                <a:path w="231" h="477">
                  <a:moveTo>
                    <a:pt x="33" y="477"/>
                  </a:moveTo>
                  <a:lnTo>
                    <a:pt x="0" y="463"/>
                  </a:lnTo>
                  <a:lnTo>
                    <a:pt x="198" y="0"/>
                  </a:lnTo>
                  <a:lnTo>
                    <a:pt x="231" y="14"/>
                  </a:lnTo>
                  <a:lnTo>
                    <a:pt x="33" y="477"/>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49" name="Freeform 68"/>
            <p:cNvSpPr>
              <a:spLocks/>
            </p:cNvSpPr>
            <p:nvPr userDrawn="1"/>
          </p:nvSpPr>
          <p:spPr bwMode="auto">
            <a:xfrm>
              <a:off x="6381750" y="3529013"/>
              <a:ext cx="765175" cy="369888"/>
            </a:xfrm>
            <a:custGeom>
              <a:avLst/>
              <a:gdLst>
                <a:gd name="T0" fmla="*/ 468 w 482"/>
                <a:gd name="T1" fmla="*/ 233 h 233"/>
                <a:gd name="T2" fmla="*/ 0 w 482"/>
                <a:gd name="T3" fmla="*/ 33 h 233"/>
                <a:gd name="T4" fmla="*/ 15 w 482"/>
                <a:gd name="T5" fmla="*/ 0 h 233"/>
                <a:gd name="T6" fmla="*/ 482 w 482"/>
                <a:gd name="T7" fmla="*/ 198 h 233"/>
                <a:gd name="T8" fmla="*/ 468 w 482"/>
                <a:gd name="T9" fmla="*/ 233 h 233"/>
              </a:gdLst>
              <a:ahLst/>
              <a:cxnLst>
                <a:cxn ang="0">
                  <a:pos x="T0" y="T1"/>
                </a:cxn>
                <a:cxn ang="0">
                  <a:pos x="T2" y="T3"/>
                </a:cxn>
                <a:cxn ang="0">
                  <a:pos x="T4" y="T5"/>
                </a:cxn>
                <a:cxn ang="0">
                  <a:pos x="T6" y="T7"/>
                </a:cxn>
                <a:cxn ang="0">
                  <a:pos x="T8" y="T9"/>
                </a:cxn>
              </a:cxnLst>
              <a:rect l="0" t="0" r="r" b="b"/>
              <a:pathLst>
                <a:path w="482" h="233">
                  <a:moveTo>
                    <a:pt x="468" y="233"/>
                  </a:moveTo>
                  <a:lnTo>
                    <a:pt x="0" y="33"/>
                  </a:lnTo>
                  <a:lnTo>
                    <a:pt x="15" y="0"/>
                  </a:lnTo>
                  <a:lnTo>
                    <a:pt x="482" y="198"/>
                  </a:lnTo>
                  <a:lnTo>
                    <a:pt x="468" y="233"/>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50" name="Freeform 69"/>
            <p:cNvSpPr>
              <a:spLocks noEditPoints="1"/>
            </p:cNvSpPr>
            <p:nvPr userDrawn="1"/>
          </p:nvSpPr>
          <p:spPr bwMode="auto">
            <a:xfrm>
              <a:off x="5729288" y="3071813"/>
              <a:ext cx="715962" cy="715963"/>
            </a:xfrm>
            <a:custGeom>
              <a:avLst/>
              <a:gdLst>
                <a:gd name="T0" fmla="*/ 96 w 191"/>
                <a:gd name="T1" fmla="*/ 191 h 191"/>
                <a:gd name="T2" fmla="*/ 0 w 191"/>
                <a:gd name="T3" fmla="*/ 96 h 191"/>
                <a:gd name="T4" fmla="*/ 96 w 191"/>
                <a:gd name="T5" fmla="*/ 0 h 191"/>
                <a:gd name="T6" fmla="*/ 191 w 191"/>
                <a:gd name="T7" fmla="*/ 96 h 191"/>
                <a:gd name="T8" fmla="*/ 96 w 191"/>
                <a:gd name="T9" fmla="*/ 191 h 191"/>
                <a:gd name="T10" fmla="*/ 96 w 191"/>
                <a:gd name="T11" fmla="*/ 16 h 191"/>
                <a:gd name="T12" fmla="*/ 16 w 191"/>
                <a:gd name="T13" fmla="*/ 96 h 191"/>
                <a:gd name="T14" fmla="*/ 96 w 191"/>
                <a:gd name="T15" fmla="*/ 175 h 191"/>
                <a:gd name="T16" fmla="*/ 176 w 191"/>
                <a:gd name="T17" fmla="*/ 96 h 191"/>
                <a:gd name="T18" fmla="*/ 96 w 191"/>
                <a:gd name="T19" fmla="*/ 1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91">
                  <a:moveTo>
                    <a:pt x="96" y="191"/>
                  </a:moveTo>
                  <a:cubicBezTo>
                    <a:pt x="43" y="191"/>
                    <a:pt x="0" y="148"/>
                    <a:pt x="0" y="96"/>
                  </a:cubicBezTo>
                  <a:cubicBezTo>
                    <a:pt x="0" y="43"/>
                    <a:pt x="43" y="0"/>
                    <a:pt x="96" y="0"/>
                  </a:cubicBezTo>
                  <a:cubicBezTo>
                    <a:pt x="148" y="0"/>
                    <a:pt x="191" y="43"/>
                    <a:pt x="191" y="96"/>
                  </a:cubicBezTo>
                  <a:cubicBezTo>
                    <a:pt x="191" y="148"/>
                    <a:pt x="148" y="191"/>
                    <a:pt x="96" y="191"/>
                  </a:cubicBezTo>
                  <a:close/>
                  <a:moveTo>
                    <a:pt x="96" y="16"/>
                  </a:moveTo>
                  <a:cubicBezTo>
                    <a:pt x="52" y="16"/>
                    <a:pt x="16" y="52"/>
                    <a:pt x="16" y="96"/>
                  </a:cubicBezTo>
                  <a:cubicBezTo>
                    <a:pt x="16" y="139"/>
                    <a:pt x="52" y="175"/>
                    <a:pt x="96" y="175"/>
                  </a:cubicBezTo>
                  <a:cubicBezTo>
                    <a:pt x="140" y="175"/>
                    <a:pt x="176" y="139"/>
                    <a:pt x="176" y="96"/>
                  </a:cubicBezTo>
                  <a:cubicBezTo>
                    <a:pt x="176" y="52"/>
                    <a:pt x="140" y="16"/>
                    <a:pt x="96" y="16"/>
                  </a:cubicBez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51" name="Rectangle 70"/>
            <p:cNvSpPr>
              <a:spLocks noChangeArrowheads="1"/>
            </p:cNvSpPr>
            <p:nvPr userDrawn="1"/>
          </p:nvSpPr>
          <p:spPr bwMode="auto">
            <a:xfrm>
              <a:off x="6059488" y="2301875"/>
              <a:ext cx="60325" cy="798513"/>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352" name="Group 351"/>
          <p:cNvGrpSpPr/>
          <p:nvPr/>
        </p:nvGrpSpPr>
        <p:grpSpPr>
          <a:xfrm>
            <a:off x="6672856" y="2062133"/>
            <a:ext cx="312742" cy="311209"/>
            <a:chOff x="4960938" y="2301875"/>
            <a:chExt cx="2265362" cy="2254251"/>
          </a:xfrm>
          <a:solidFill>
            <a:schemeClr val="accent4"/>
          </a:solidFill>
        </p:grpSpPr>
        <p:sp>
          <p:nvSpPr>
            <p:cNvPr id="353" name="Rectangle 54"/>
            <p:cNvSpPr>
              <a:spLocks noChangeArrowheads="1"/>
            </p:cNvSpPr>
            <p:nvPr userDrawn="1"/>
          </p:nvSpPr>
          <p:spPr bwMode="auto">
            <a:xfrm>
              <a:off x="6059488" y="3757613"/>
              <a:ext cx="60325" cy="798513"/>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54" name="Rectangle 55"/>
            <p:cNvSpPr>
              <a:spLocks noChangeArrowheads="1"/>
            </p:cNvSpPr>
            <p:nvPr userDrawn="1"/>
          </p:nvSpPr>
          <p:spPr bwMode="auto">
            <a:xfrm>
              <a:off x="4960938" y="3400425"/>
              <a:ext cx="798512" cy="57150"/>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55" name="Freeform 56"/>
            <p:cNvSpPr>
              <a:spLocks/>
            </p:cNvSpPr>
            <p:nvPr userDrawn="1"/>
          </p:nvSpPr>
          <p:spPr bwMode="auto">
            <a:xfrm>
              <a:off x="5272088" y="3636963"/>
              <a:ext cx="611187" cy="611188"/>
            </a:xfrm>
            <a:custGeom>
              <a:avLst/>
              <a:gdLst>
                <a:gd name="T0" fmla="*/ 26 w 385"/>
                <a:gd name="T1" fmla="*/ 385 h 385"/>
                <a:gd name="T2" fmla="*/ 0 w 385"/>
                <a:gd name="T3" fmla="*/ 359 h 385"/>
                <a:gd name="T4" fmla="*/ 359 w 385"/>
                <a:gd name="T5" fmla="*/ 0 h 385"/>
                <a:gd name="T6" fmla="*/ 385 w 385"/>
                <a:gd name="T7" fmla="*/ 26 h 385"/>
                <a:gd name="T8" fmla="*/ 26 w 385"/>
                <a:gd name="T9" fmla="*/ 385 h 385"/>
              </a:gdLst>
              <a:ahLst/>
              <a:cxnLst>
                <a:cxn ang="0">
                  <a:pos x="T0" y="T1"/>
                </a:cxn>
                <a:cxn ang="0">
                  <a:pos x="T2" y="T3"/>
                </a:cxn>
                <a:cxn ang="0">
                  <a:pos x="T4" y="T5"/>
                </a:cxn>
                <a:cxn ang="0">
                  <a:pos x="T6" y="T7"/>
                </a:cxn>
                <a:cxn ang="0">
                  <a:pos x="T8" y="T9"/>
                </a:cxn>
              </a:cxnLst>
              <a:rect l="0" t="0" r="r" b="b"/>
              <a:pathLst>
                <a:path w="385" h="385">
                  <a:moveTo>
                    <a:pt x="26" y="385"/>
                  </a:moveTo>
                  <a:lnTo>
                    <a:pt x="0" y="359"/>
                  </a:lnTo>
                  <a:lnTo>
                    <a:pt x="359" y="0"/>
                  </a:lnTo>
                  <a:lnTo>
                    <a:pt x="385" y="26"/>
                  </a:lnTo>
                  <a:lnTo>
                    <a:pt x="26" y="385"/>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56" name="Freeform 57"/>
            <p:cNvSpPr>
              <a:spLocks/>
            </p:cNvSpPr>
            <p:nvPr userDrawn="1"/>
          </p:nvSpPr>
          <p:spPr bwMode="auto">
            <a:xfrm>
              <a:off x="5268913" y="2609850"/>
              <a:ext cx="619125" cy="619125"/>
            </a:xfrm>
            <a:custGeom>
              <a:avLst/>
              <a:gdLst>
                <a:gd name="T0" fmla="*/ 364 w 390"/>
                <a:gd name="T1" fmla="*/ 390 h 390"/>
                <a:gd name="T2" fmla="*/ 0 w 390"/>
                <a:gd name="T3" fmla="*/ 26 h 390"/>
                <a:gd name="T4" fmla="*/ 28 w 390"/>
                <a:gd name="T5" fmla="*/ 0 h 390"/>
                <a:gd name="T6" fmla="*/ 390 w 390"/>
                <a:gd name="T7" fmla="*/ 364 h 390"/>
                <a:gd name="T8" fmla="*/ 364 w 390"/>
                <a:gd name="T9" fmla="*/ 390 h 390"/>
              </a:gdLst>
              <a:ahLst/>
              <a:cxnLst>
                <a:cxn ang="0">
                  <a:pos x="T0" y="T1"/>
                </a:cxn>
                <a:cxn ang="0">
                  <a:pos x="T2" y="T3"/>
                </a:cxn>
                <a:cxn ang="0">
                  <a:pos x="T4" y="T5"/>
                </a:cxn>
                <a:cxn ang="0">
                  <a:pos x="T6" y="T7"/>
                </a:cxn>
                <a:cxn ang="0">
                  <a:pos x="T8" y="T9"/>
                </a:cxn>
              </a:cxnLst>
              <a:rect l="0" t="0" r="r" b="b"/>
              <a:pathLst>
                <a:path w="390" h="390">
                  <a:moveTo>
                    <a:pt x="364" y="390"/>
                  </a:moveTo>
                  <a:lnTo>
                    <a:pt x="0" y="26"/>
                  </a:lnTo>
                  <a:lnTo>
                    <a:pt x="28" y="0"/>
                  </a:lnTo>
                  <a:lnTo>
                    <a:pt x="390" y="364"/>
                  </a:lnTo>
                  <a:lnTo>
                    <a:pt x="364" y="390"/>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57" name="Freeform 58"/>
            <p:cNvSpPr>
              <a:spLocks/>
            </p:cNvSpPr>
            <p:nvPr userDrawn="1"/>
          </p:nvSpPr>
          <p:spPr bwMode="auto">
            <a:xfrm>
              <a:off x="5032375" y="2981325"/>
              <a:ext cx="765175" cy="352425"/>
            </a:xfrm>
            <a:custGeom>
              <a:avLst/>
              <a:gdLst>
                <a:gd name="T0" fmla="*/ 468 w 482"/>
                <a:gd name="T1" fmla="*/ 222 h 222"/>
                <a:gd name="T2" fmla="*/ 0 w 482"/>
                <a:gd name="T3" fmla="*/ 33 h 222"/>
                <a:gd name="T4" fmla="*/ 14 w 482"/>
                <a:gd name="T5" fmla="*/ 0 h 222"/>
                <a:gd name="T6" fmla="*/ 482 w 482"/>
                <a:gd name="T7" fmla="*/ 189 h 222"/>
                <a:gd name="T8" fmla="*/ 468 w 482"/>
                <a:gd name="T9" fmla="*/ 222 h 222"/>
              </a:gdLst>
              <a:ahLst/>
              <a:cxnLst>
                <a:cxn ang="0">
                  <a:pos x="T0" y="T1"/>
                </a:cxn>
                <a:cxn ang="0">
                  <a:pos x="T2" y="T3"/>
                </a:cxn>
                <a:cxn ang="0">
                  <a:pos x="T4" y="T5"/>
                </a:cxn>
                <a:cxn ang="0">
                  <a:pos x="T6" y="T7"/>
                </a:cxn>
                <a:cxn ang="0">
                  <a:pos x="T8" y="T9"/>
                </a:cxn>
              </a:cxnLst>
              <a:rect l="0" t="0" r="r" b="b"/>
              <a:pathLst>
                <a:path w="482" h="222">
                  <a:moveTo>
                    <a:pt x="468" y="222"/>
                  </a:moveTo>
                  <a:lnTo>
                    <a:pt x="0" y="33"/>
                  </a:lnTo>
                  <a:lnTo>
                    <a:pt x="14" y="0"/>
                  </a:lnTo>
                  <a:lnTo>
                    <a:pt x="482" y="189"/>
                  </a:lnTo>
                  <a:lnTo>
                    <a:pt x="468" y="22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58" name="Freeform 59"/>
            <p:cNvSpPr>
              <a:spLocks/>
            </p:cNvSpPr>
            <p:nvPr userDrawn="1"/>
          </p:nvSpPr>
          <p:spPr bwMode="auto">
            <a:xfrm>
              <a:off x="5640388" y="3722688"/>
              <a:ext cx="352425" cy="765175"/>
            </a:xfrm>
            <a:custGeom>
              <a:avLst/>
              <a:gdLst>
                <a:gd name="T0" fmla="*/ 35 w 222"/>
                <a:gd name="T1" fmla="*/ 482 h 482"/>
                <a:gd name="T2" fmla="*/ 0 w 222"/>
                <a:gd name="T3" fmla="*/ 468 h 482"/>
                <a:gd name="T4" fmla="*/ 189 w 222"/>
                <a:gd name="T5" fmla="*/ 0 h 482"/>
                <a:gd name="T6" fmla="*/ 222 w 222"/>
                <a:gd name="T7" fmla="*/ 15 h 482"/>
                <a:gd name="T8" fmla="*/ 35 w 222"/>
                <a:gd name="T9" fmla="*/ 482 h 482"/>
              </a:gdLst>
              <a:ahLst/>
              <a:cxnLst>
                <a:cxn ang="0">
                  <a:pos x="T0" y="T1"/>
                </a:cxn>
                <a:cxn ang="0">
                  <a:pos x="T2" y="T3"/>
                </a:cxn>
                <a:cxn ang="0">
                  <a:pos x="T4" y="T5"/>
                </a:cxn>
                <a:cxn ang="0">
                  <a:pos x="T6" y="T7"/>
                </a:cxn>
                <a:cxn ang="0">
                  <a:pos x="T8" y="T9"/>
                </a:cxn>
              </a:cxnLst>
              <a:rect l="0" t="0" r="r" b="b"/>
              <a:pathLst>
                <a:path w="222" h="482">
                  <a:moveTo>
                    <a:pt x="35" y="482"/>
                  </a:moveTo>
                  <a:lnTo>
                    <a:pt x="0" y="468"/>
                  </a:lnTo>
                  <a:lnTo>
                    <a:pt x="189" y="0"/>
                  </a:lnTo>
                  <a:lnTo>
                    <a:pt x="222" y="15"/>
                  </a:lnTo>
                  <a:lnTo>
                    <a:pt x="35" y="48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59" name="Freeform 60"/>
            <p:cNvSpPr>
              <a:spLocks/>
            </p:cNvSpPr>
            <p:nvPr userDrawn="1"/>
          </p:nvSpPr>
          <p:spPr bwMode="auto">
            <a:xfrm>
              <a:off x="5621338" y="2381250"/>
              <a:ext cx="366712" cy="757238"/>
            </a:xfrm>
            <a:custGeom>
              <a:avLst/>
              <a:gdLst>
                <a:gd name="T0" fmla="*/ 196 w 231"/>
                <a:gd name="T1" fmla="*/ 477 h 477"/>
                <a:gd name="T2" fmla="*/ 0 w 231"/>
                <a:gd name="T3" fmla="*/ 14 h 477"/>
                <a:gd name="T4" fmla="*/ 33 w 231"/>
                <a:gd name="T5" fmla="*/ 0 h 477"/>
                <a:gd name="T6" fmla="*/ 231 w 231"/>
                <a:gd name="T7" fmla="*/ 463 h 477"/>
                <a:gd name="T8" fmla="*/ 196 w 231"/>
                <a:gd name="T9" fmla="*/ 477 h 477"/>
              </a:gdLst>
              <a:ahLst/>
              <a:cxnLst>
                <a:cxn ang="0">
                  <a:pos x="T0" y="T1"/>
                </a:cxn>
                <a:cxn ang="0">
                  <a:pos x="T2" y="T3"/>
                </a:cxn>
                <a:cxn ang="0">
                  <a:pos x="T4" y="T5"/>
                </a:cxn>
                <a:cxn ang="0">
                  <a:pos x="T6" y="T7"/>
                </a:cxn>
                <a:cxn ang="0">
                  <a:pos x="T8" y="T9"/>
                </a:cxn>
              </a:cxnLst>
              <a:rect l="0" t="0" r="r" b="b"/>
              <a:pathLst>
                <a:path w="231" h="477">
                  <a:moveTo>
                    <a:pt x="196" y="477"/>
                  </a:moveTo>
                  <a:lnTo>
                    <a:pt x="0" y="14"/>
                  </a:lnTo>
                  <a:lnTo>
                    <a:pt x="33" y="0"/>
                  </a:lnTo>
                  <a:lnTo>
                    <a:pt x="231" y="463"/>
                  </a:lnTo>
                  <a:lnTo>
                    <a:pt x="196" y="477"/>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60" name="Freeform 61"/>
            <p:cNvSpPr>
              <a:spLocks/>
            </p:cNvSpPr>
            <p:nvPr userDrawn="1"/>
          </p:nvSpPr>
          <p:spPr bwMode="auto">
            <a:xfrm>
              <a:off x="5040313" y="3529013"/>
              <a:ext cx="760412" cy="369888"/>
            </a:xfrm>
            <a:custGeom>
              <a:avLst/>
              <a:gdLst>
                <a:gd name="T0" fmla="*/ 14 w 479"/>
                <a:gd name="T1" fmla="*/ 233 h 233"/>
                <a:gd name="T2" fmla="*/ 0 w 479"/>
                <a:gd name="T3" fmla="*/ 198 h 233"/>
                <a:gd name="T4" fmla="*/ 465 w 479"/>
                <a:gd name="T5" fmla="*/ 0 h 233"/>
                <a:gd name="T6" fmla="*/ 479 w 479"/>
                <a:gd name="T7" fmla="*/ 33 h 233"/>
                <a:gd name="T8" fmla="*/ 14 w 479"/>
                <a:gd name="T9" fmla="*/ 233 h 233"/>
              </a:gdLst>
              <a:ahLst/>
              <a:cxnLst>
                <a:cxn ang="0">
                  <a:pos x="T0" y="T1"/>
                </a:cxn>
                <a:cxn ang="0">
                  <a:pos x="T2" y="T3"/>
                </a:cxn>
                <a:cxn ang="0">
                  <a:pos x="T4" y="T5"/>
                </a:cxn>
                <a:cxn ang="0">
                  <a:pos x="T6" y="T7"/>
                </a:cxn>
                <a:cxn ang="0">
                  <a:pos x="T8" y="T9"/>
                </a:cxn>
              </a:cxnLst>
              <a:rect l="0" t="0" r="r" b="b"/>
              <a:pathLst>
                <a:path w="479" h="233">
                  <a:moveTo>
                    <a:pt x="14" y="233"/>
                  </a:moveTo>
                  <a:lnTo>
                    <a:pt x="0" y="198"/>
                  </a:lnTo>
                  <a:lnTo>
                    <a:pt x="465" y="0"/>
                  </a:lnTo>
                  <a:lnTo>
                    <a:pt x="479" y="33"/>
                  </a:lnTo>
                  <a:lnTo>
                    <a:pt x="14" y="233"/>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61" name="Rectangle 62"/>
            <p:cNvSpPr>
              <a:spLocks noChangeArrowheads="1"/>
            </p:cNvSpPr>
            <p:nvPr userDrawn="1"/>
          </p:nvSpPr>
          <p:spPr bwMode="auto">
            <a:xfrm>
              <a:off x="6423025" y="3400425"/>
              <a:ext cx="803275" cy="57150"/>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62" name="Freeform 63"/>
            <p:cNvSpPr>
              <a:spLocks/>
            </p:cNvSpPr>
            <p:nvPr userDrawn="1"/>
          </p:nvSpPr>
          <p:spPr bwMode="auto">
            <a:xfrm>
              <a:off x="6303963" y="3636963"/>
              <a:ext cx="611187" cy="611188"/>
            </a:xfrm>
            <a:custGeom>
              <a:avLst/>
              <a:gdLst>
                <a:gd name="T0" fmla="*/ 359 w 385"/>
                <a:gd name="T1" fmla="*/ 385 h 385"/>
                <a:gd name="T2" fmla="*/ 0 w 385"/>
                <a:gd name="T3" fmla="*/ 26 h 385"/>
                <a:gd name="T4" fmla="*/ 26 w 385"/>
                <a:gd name="T5" fmla="*/ 0 h 385"/>
                <a:gd name="T6" fmla="*/ 385 w 385"/>
                <a:gd name="T7" fmla="*/ 359 h 385"/>
                <a:gd name="T8" fmla="*/ 359 w 385"/>
                <a:gd name="T9" fmla="*/ 385 h 385"/>
              </a:gdLst>
              <a:ahLst/>
              <a:cxnLst>
                <a:cxn ang="0">
                  <a:pos x="T0" y="T1"/>
                </a:cxn>
                <a:cxn ang="0">
                  <a:pos x="T2" y="T3"/>
                </a:cxn>
                <a:cxn ang="0">
                  <a:pos x="T4" y="T5"/>
                </a:cxn>
                <a:cxn ang="0">
                  <a:pos x="T6" y="T7"/>
                </a:cxn>
                <a:cxn ang="0">
                  <a:pos x="T8" y="T9"/>
                </a:cxn>
              </a:cxnLst>
              <a:rect l="0" t="0" r="r" b="b"/>
              <a:pathLst>
                <a:path w="385" h="385">
                  <a:moveTo>
                    <a:pt x="359" y="385"/>
                  </a:moveTo>
                  <a:lnTo>
                    <a:pt x="0" y="26"/>
                  </a:lnTo>
                  <a:lnTo>
                    <a:pt x="26" y="0"/>
                  </a:lnTo>
                  <a:lnTo>
                    <a:pt x="385" y="359"/>
                  </a:lnTo>
                  <a:lnTo>
                    <a:pt x="359" y="385"/>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63" name="Freeform 64"/>
            <p:cNvSpPr>
              <a:spLocks/>
            </p:cNvSpPr>
            <p:nvPr userDrawn="1"/>
          </p:nvSpPr>
          <p:spPr bwMode="auto">
            <a:xfrm>
              <a:off x="6299200" y="2609850"/>
              <a:ext cx="615950" cy="619125"/>
            </a:xfrm>
            <a:custGeom>
              <a:avLst/>
              <a:gdLst>
                <a:gd name="T0" fmla="*/ 26 w 388"/>
                <a:gd name="T1" fmla="*/ 390 h 390"/>
                <a:gd name="T2" fmla="*/ 0 w 388"/>
                <a:gd name="T3" fmla="*/ 364 h 390"/>
                <a:gd name="T4" fmla="*/ 362 w 388"/>
                <a:gd name="T5" fmla="*/ 0 h 390"/>
                <a:gd name="T6" fmla="*/ 388 w 388"/>
                <a:gd name="T7" fmla="*/ 26 h 390"/>
                <a:gd name="T8" fmla="*/ 26 w 388"/>
                <a:gd name="T9" fmla="*/ 390 h 390"/>
              </a:gdLst>
              <a:ahLst/>
              <a:cxnLst>
                <a:cxn ang="0">
                  <a:pos x="T0" y="T1"/>
                </a:cxn>
                <a:cxn ang="0">
                  <a:pos x="T2" y="T3"/>
                </a:cxn>
                <a:cxn ang="0">
                  <a:pos x="T4" y="T5"/>
                </a:cxn>
                <a:cxn ang="0">
                  <a:pos x="T6" y="T7"/>
                </a:cxn>
                <a:cxn ang="0">
                  <a:pos x="T8" y="T9"/>
                </a:cxn>
              </a:cxnLst>
              <a:rect l="0" t="0" r="r" b="b"/>
              <a:pathLst>
                <a:path w="388" h="390">
                  <a:moveTo>
                    <a:pt x="26" y="390"/>
                  </a:moveTo>
                  <a:lnTo>
                    <a:pt x="0" y="364"/>
                  </a:lnTo>
                  <a:lnTo>
                    <a:pt x="362" y="0"/>
                  </a:lnTo>
                  <a:lnTo>
                    <a:pt x="388" y="26"/>
                  </a:lnTo>
                  <a:lnTo>
                    <a:pt x="26" y="390"/>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64" name="Freeform 65"/>
            <p:cNvSpPr>
              <a:spLocks/>
            </p:cNvSpPr>
            <p:nvPr userDrawn="1"/>
          </p:nvSpPr>
          <p:spPr bwMode="auto">
            <a:xfrm>
              <a:off x="6389688" y="2981325"/>
              <a:ext cx="765175" cy="352425"/>
            </a:xfrm>
            <a:custGeom>
              <a:avLst/>
              <a:gdLst>
                <a:gd name="T0" fmla="*/ 12 w 482"/>
                <a:gd name="T1" fmla="*/ 222 h 222"/>
                <a:gd name="T2" fmla="*/ 0 w 482"/>
                <a:gd name="T3" fmla="*/ 189 h 222"/>
                <a:gd name="T4" fmla="*/ 468 w 482"/>
                <a:gd name="T5" fmla="*/ 0 h 222"/>
                <a:gd name="T6" fmla="*/ 482 w 482"/>
                <a:gd name="T7" fmla="*/ 33 h 222"/>
                <a:gd name="T8" fmla="*/ 12 w 482"/>
                <a:gd name="T9" fmla="*/ 222 h 222"/>
              </a:gdLst>
              <a:ahLst/>
              <a:cxnLst>
                <a:cxn ang="0">
                  <a:pos x="T0" y="T1"/>
                </a:cxn>
                <a:cxn ang="0">
                  <a:pos x="T2" y="T3"/>
                </a:cxn>
                <a:cxn ang="0">
                  <a:pos x="T4" y="T5"/>
                </a:cxn>
                <a:cxn ang="0">
                  <a:pos x="T6" y="T7"/>
                </a:cxn>
                <a:cxn ang="0">
                  <a:pos x="T8" y="T9"/>
                </a:cxn>
              </a:cxnLst>
              <a:rect l="0" t="0" r="r" b="b"/>
              <a:pathLst>
                <a:path w="482" h="222">
                  <a:moveTo>
                    <a:pt x="12" y="222"/>
                  </a:moveTo>
                  <a:lnTo>
                    <a:pt x="0" y="189"/>
                  </a:lnTo>
                  <a:lnTo>
                    <a:pt x="468" y="0"/>
                  </a:lnTo>
                  <a:lnTo>
                    <a:pt x="482" y="33"/>
                  </a:lnTo>
                  <a:lnTo>
                    <a:pt x="12" y="22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65" name="Freeform 66"/>
            <p:cNvSpPr>
              <a:spLocks/>
            </p:cNvSpPr>
            <p:nvPr userDrawn="1"/>
          </p:nvSpPr>
          <p:spPr bwMode="auto">
            <a:xfrm>
              <a:off x="6191250" y="3722688"/>
              <a:ext cx="352425" cy="765175"/>
            </a:xfrm>
            <a:custGeom>
              <a:avLst/>
              <a:gdLst>
                <a:gd name="T0" fmla="*/ 189 w 222"/>
                <a:gd name="T1" fmla="*/ 482 h 482"/>
                <a:gd name="T2" fmla="*/ 0 w 222"/>
                <a:gd name="T3" fmla="*/ 15 h 482"/>
                <a:gd name="T4" fmla="*/ 35 w 222"/>
                <a:gd name="T5" fmla="*/ 0 h 482"/>
                <a:gd name="T6" fmla="*/ 222 w 222"/>
                <a:gd name="T7" fmla="*/ 468 h 482"/>
                <a:gd name="T8" fmla="*/ 189 w 222"/>
                <a:gd name="T9" fmla="*/ 482 h 482"/>
              </a:gdLst>
              <a:ahLst/>
              <a:cxnLst>
                <a:cxn ang="0">
                  <a:pos x="T0" y="T1"/>
                </a:cxn>
                <a:cxn ang="0">
                  <a:pos x="T2" y="T3"/>
                </a:cxn>
                <a:cxn ang="0">
                  <a:pos x="T4" y="T5"/>
                </a:cxn>
                <a:cxn ang="0">
                  <a:pos x="T6" y="T7"/>
                </a:cxn>
                <a:cxn ang="0">
                  <a:pos x="T8" y="T9"/>
                </a:cxn>
              </a:cxnLst>
              <a:rect l="0" t="0" r="r" b="b"/>
              <a:pathLst>
                <a:path w="222" h="482">
                  <a:moveTo>
                    <a:pt x="189" y="482"/>
                  </a:moveTo>
                  <a:lnTo>
                    <a:pt x="0" y="15"/>
                  </a:lnTo>
                  <a:lnTo>
                    <a:pt x="35" y="0"/>
                  </a:lnTo>
                  <a:lnTo>
                    <a:pt x="222" y="468"/>
                  </a:lnTo>
                  <a:lnTo>
                    <a:pt x="189" y="48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66" name="Freeform 67"/>
            <p:cNvSpPr>
              <a:spLocks/>
            </p:cNvSpPr>
            <p:nvPr userDrawn="1"/>
          </p:nvSpPr>
          <p:spPr bwMode="auto">
            <a:xfrm>
              <a:off x="6199188" y="2381250"/>
              <a:ext cx="366712" cy="757238"/>
            </a:xfrm>
            <a:custGeom>
              <a:avLst/>
              <a:gdLst>
                <a:gd name="T0" fmla="*/ 33 w 231"/>
                <a:gd name="T1" fmla="*/ 477 h 477"/>
                <a:gd name="T2" fmla="*/ 0 w 231"/>
                <a:gd name="T3" fmla="*/ 463 h 477"/>
                <a:gd name="T4" fmla="*/ 198 w 231"/>
                <a:gd name="T5" fmla="*/ 0 h 477"/>
                <a:gd name="T6" fmla="*/ 231 w 231"/>
                <a:gd name="T7" fmla="*/ 14 h 477"/>
                <a:gd name="T8" fmla="*/ 33 w 231"/>
                <a:gd name="T9" fmla="*/ 477 h 477"/>
              </a:gdLst>
              <a:ahLst/>
              <a:cxnLst>
                <a:cxn ang="0">
                  <a:pos x="T0" y="T1"/>
                </a:cxn>
                <a:cxn ang="0">
                  <a:pos x="T2" y="T3"/>
                </a:cxn>
                <a:cxn ang="0">
                  <a:pos x="T4" y="T5"/>
                </a:cxn>
                <a:cxn ang="0">
                  <a:pos x="T6" y="T7"/>
                </a:cxn>
                <a:cxn ang="0">
                  <a:pos x="T8" y="T9"/>
                </a:cxn>
              </a:cxnLst>
              <a:rect l="0" t="0" r="r" b="b"/>
              <a:pathLst>
                <a:path w="231" h="477">
                  <a:moveTo>
                    <a:pt x="33" y="477"/>
                  </a:moveTo>
                  <a:lnTo>
                    <a:pt x="0" y="463"/>
                  </a:lnTo>
                  <a:lnTo>
                    <a:pt x="198" y="0"/>
                  </a:lnTo>
                  <a:lnTo>
                    <a:pt x="231" y="14"/>
                  </a:lnTo>
                  <a:lnTo>
                    <a:pt x="33" y="477"/>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67" name="Freeform 68"/>
            <p:cNvSpPr>
              <a:spLocks/>
            </p:cNvSpPr>
            <p:nvPr userDrawn="1"/>
          </p:nvSpPr>
          <p:spPr bwMode="auto">
            <a:xfrm>
              <a:off x="6381750" y="3529013"/>
              <a:ext cx="765175" cy="369888"/>
            </a:xfrm>
            <a:custGeom>
              <a:avLst/>
              <a:gdLst>
                <a:gd name="T0" fmla="*/ 468 w 482"/>
                <a:gd name="T1" fmla="*/ 233 h 233"/>
                <a:gd name="T2" fmla="*/ 0 w 482"/>
                <a:gd name="T3" fmla="*/ 33 h 233"/>
                <a:gd name="T4" fmla="*/ 15 w 482"/>
                <a:gd name="T5" fmla="*/ 0 h 233"/>
                <a:gd name="T6" fmla="*/ 482 w 482"/>
                <a:gd name="T7" fmla="*/ 198 h 233"/>
                <a:gd name="T8" fmla="*/ 468 w 482"/>
                <a:gd name="T9" fmla="*/ 233 h 233"/>
              </a:gdLst>
              <a:ahLst/>
              <a:cxnLst>
                <a:cxn ang="0">
                  <a:pos x="T0" y="T1"/>
                </a:cxn>
                <a:cxn ang="0">
                  <a:pos x="T2" y="T3"/>
                </a:cxn>
                <a:cxn ang="0">
                  <a:pos x="T4" y="T5"/>
                </a:cxn>
                <a:cxn ang="0">
                  <a:pos x="T6" y="T7"/>
                </a:cxn>
                <a:cxn ang="0">
                  <a:pos x="T8" y="T9"/>
                </a:cxn>
              </a:cxnLst>
              <a:rect l="0" t="0" r="r" b="b"/>
              <a:pathLst>
                <a:path w="482" h="233">
                  <a:moveTo>
                    <a:pt x="468" y="233"/>
                  </a:moveTo>
                  <a:lnTo>
                    <a:pt x="0" y="33"/>
                  </a:lnTo>
                  <a:lnTo>
                    <a:pt x="15" y="0"/>
                  </a:lnTo>
                  <a:lnTo>
                    <a:pt x="482" y="198"/>
                  </a:lnTo>
                  <a:lnTo>
                    <a:pt x="468" y="233"/>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68" name="Freeform 69"/>
            <p:cNvSpPr>
              <a:spLocks noEditPoints="1"/>
            </p:cNvSpPr>
            <p:nvPr userDrawn="1"/>
          </p:nvSpPr>
          <p:spPr bwMode="auto">
            <a:xfrm>
              <a:off x="5729288" y="3071813"/>
              <a:ext cx="715962" cy="715963"/>
            </a:xfrm>
            <a:custGeom>
              <a:avLst/>
              <a:gdLst>
                <a:gd name="T0" fmla="*/ 96 w 191"/>
                <a:gd name="T1" fmla="*/ 191 h 191"/>
                <a:gd name="T2" fmla="*/ 0 w 191"/>
                <a:gd name="T3" fmla="*/ 96 h 191"/>
                <a:gd name="T4" fmla="*/ 96 w 191"/>
                <a:gd name="T5" fmla="*/ 0 h 191"/>
                <a:gd name="T6" fmla="*/ 191 w 191"/>
                <a:gd name="T7" fmla="*/ 96 h 191"/>
                <a:gd name="T8" fmla="*/ 96 w 191"/>
                <a:gd name="T9" fmla="*/ 191 h 191"/>
                <a:gd name="T10" fmla="*/ 96 w 191"/>
                <a:gd name="T11" fmla="*/ 16 h 191"/>
                <a:gd name="T12" fmla="*/ 16 w 191"/>
                <a:gd name="T13" fmla="*/ 96 h 191"/>
                <a:gd name="T14" fmla="*/ 96 w 191"/>
                <a:gd name="T15" fmla="*/ 175 h 191"/>
                <a:gd name="T16" fmla="*/ 176 w 191"/>
                <a:gd name="T17" fmla="*/ 96 h 191"/>
                <a:gd name="T18" fmla="*/ 96 w 191"/>
                <a:gd name="T19" fmla="*/ 1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91">
                  <a:moveTo>
                    <a:pt x="96" y="191"/>
                  </a:moveTo>
                  <a:cubicBezTo>
                    <a:pt x="43" y="191"/>
                    <a:pt x="0" y="148"/>
                    <a:pt x="0" y="96"/>
                  </a:cubicBezTo>
                  <a:cubicBezTo>
                    <a:pt x="0" y="43"/>
                    <a:pt x="43" y="0"/>
                    <a:pt x="96" y="0"/>
                  </a:cubicBezTo>
                  <a:cubicBezTo>
                    <a:pt x="148" y="0"/>
                    <a:pt x="191" y="43"/>
                    <a:pt x="191" y="96"/>
                  </a:cubicBezTo>
                  <a:cubicBezTo>
                    <a:pt x="191" y="148"/>
                    <a:pt x="148" y="191"/>
                    <a:pt x="96" y="191"/>
                  </a:cubicBezTo>
                  <a:close/>
                  <a:moveTo>
                    <a:pt x="96" y="16"/>
                  </a:moveTo>
                  <a:cubicBezTo>
                    <a:pt x="52" y="16"/>
                    <a:pt x="16" y="52"/>
                    <a:pt x="16" y="96"/>
                  </a:cubicBezTo>
                  <a:cubicBezTo>
                    <a:pt x="16" y="139"/>
                    <a:pt x="52" y="175"/>
                    <a:pt x="96" y="175"/>
                  </a:cubicBezTo>
                  <a:cubicBezTo>
                    <a:pt x="140" y="175"/>
                    <a:pt x="176" y="139"/>
                    <a:pt x="176" y="96"/>
                  </a:cubicBezTo>
                  <a:cubicBezTo>
                    <a:pt x="176" y="52"/>
                    <a:pt x="140" y="16"/>
                    <a:pt x="96" y="16"/>
                  </a:cubicBez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69" name="Rectangle 70"/>
            <p:cNvSpPr>
              <a:spLocks noChangeArrowheads="1"/>
            </p:cNvSpPr>
            <p:nvPr userDrawn="1"/>
          </p:nvSpPr>
          <p:spPr bwMode="auto">
            <a:xfrm>
              <a:off x="6059488" y="2301875"/>
              <a:ext cx="60325" cy="798513"/>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370" name="Car"/>
          <p:cNvGrpSpPr/>
          <p:nvPr/>
        </p:nvGrpSpPr>
        <p:grpSpPr>
          <a:xfrm>
            <a:off x="6940551" y="4429770"/>
            <a:ext cx="1355724" cy="633413"/>
            <a:chOff x="6940551" y="4391025"/>
            <a:chExt cx="1355724" cy="633413"/>
          </a:xfrm>
        </p:grpSpPr>
        <p:sp>
          <p:nvSpPr>
            <p:cNvPr id="371" name="Freeform 7"/>
            <p:cNvSpPr>
              <a:spLocks noEditPoints="1"/>
            </p:cNvSpPr>
            <p:nvPr userDrawn="1"/>
          </p:nvSpPr>
          <p:spPr bwMode="auto">
            <a:xfrm>
              <a:off x="8037513" y="4581525"/>
              <a:ext cx="142875" cy="144462"/>
            </a:xfrm>
            <a:custGeom>
              <a:avLst/>
              <a:gdLst>
                <a:gd name="T0" fmla="*/ 80 w 160"/>
                <a:gd name="T1" fmla="*/ 161 h 161"/>
                <a:gd name="T2" fmla="*/ 0 w 160"/>
                <a:gd name="T3" fmla="*/ 81 h 161"/>
                <a:gd name="T4" fmla="*/ 80 w 160"/>
                <a:gd name="T5" fmla="*/ 0 h 161"/>
                <a:gd name="T6" fmla="*/ 160 w 160"/>
                <a:gd name="T7" fmla="*/ 81 h 161"/>
                <a:gd name="T8" fmla="*/ 80 w 160"/>
                <a:gd name="T9" fmla="*/ 161 h 161"/>
                <a:gd name="T10" fmla="*/ 80 w 160"/>
                <a:gd name="T11" fmla="*/ 9 h 161"/>
                <a:gd name="T12" fmla="*/ 8 w 160"/>
                <a:gd name="T13" fmla="*/ 81 h 161"/>
                <a:gd name="T14" fmla="*/ 80 w 160"/>
                <a:gd name="T15" fmla="*/ 152 h 161"/>
                <a:gd name="T16" fmla="*/ 152 w 160"/>
                <a:gd name="T17" fmla="*/ 81 h 161"/>
                <a:gd name="T18" fmla="*/ 80 w 160"/>
                <a:gd name="T19" fmla="*/ 9 h 161"/>
                <a:gd name="T20" fmla="*/ 80 w 160"/>
                <a:gd name="T21" fmla="*/ 125 h 161"/>
                <a:gd name="T22" fmla="*/ 36 w 160"/>
                <a:gd name="T23" fmla="*/ 81 h 161"/>
                <a:gd name="T24" fmla="*/ 80 w 160"/>
                <a:gd name="T25" fmla="*/ 37 h 161"/>
                <a:gd name="T26" fmla="*/ 124 w 160"/>
                <a:gd name="T27" fmla="*/ 81 h 161"/>
                <a:gd name="T28" fmla="*/ 80 w 160"/>
                <a:gd name="T29" fmla="*/ 125 h 161"/>
                <a:gd name="T30" fmla="*/ 80 w 160"/>
                <a:gd name="T31" fmla="*/ 45 h 161"/>
                <a:gd name="T32" fmla="*/ 45 w 160"/>
                <a:gd name="T33" fmla="*/ 81 h 161"/>
                <a:gd name="T34" fmla="*/ 80 w 160"/>
                <a:gd name="T35" fmla="*/ 116 h 161"/>
                <a:gd name="T36" fmla="*/ 115 w 160"/>
                <a:gd name="T37" fmla="*/ 81 h 161"/>
                <a:gd name="T38" fmla="*/ 80 w 160"/>
                <a:gd name="T39" fmla="*/ 4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0" h="161">
                  <a:moveTo>
                    <a:pt x="80" y="161"/>
                  </a:moveTo>
                  <a:cubicBezTo>
                    <a:pt x="36" y="161"/>
                    <a:pt x="0" y="125"/>
                    <a:pt x="0" y="81"/>
                  </a:cubicBezTo>
                  <a:cubicBezTo>
                    <a:pt x="0" y="36"/>
                    <a:pt x="36" y="0"/>
                    <a:pt x="80" y="0"/>
                  </a:cubicBezTo>
                  <a:cubicBezTo>
                    <a:pt x="124" y="0"/>
                    <a:pt x="160" y="36"/>
                    <a:pt x="160" y="81"/>
                  </a:cubicBezTo>
                  <a:cubicBezTo>
                    <a:pt x="160" y="125"/>
                    <a:pt x="124" y="161"/>
                    <a:pt x="80" y="161"/>
                  </a:cubicBezTo>
                  <a:close/>
                  <a:moveTo>
                    <a:pt x="80" y="9"/>
                  </a:moveTo>
                  <a:cubicBezTo>
                    <a:pt x="41" y="9"/>
                    <a:pt x="8" y="41"/>
                    <a:pt x="8" y="81"/>
                  </a:cubicBezTo>
                  <a:cubicBezTo>
                    <a:pt x="8" y="120"/>
                    <a:pt x="41" y="152"/>
                    <a:pt x="80" y="152"/>
                  </a:cubicBezTo>
                  <a:cubicBezTo>
                    <a:pt x="120" y="152"/>
                    <a:pt x="152" y="120"/>
                    <a:pt x="152" y="81"/>
                  </a:cubicBezTo>
                  <a:cubicBezTo>
                    <a:pt x="152" y="41"/>
                    <a:pt x="120" y="9"/>
                    <a:pt x="80" y="9"/>
                  </a:cubicBezTo>
                  <a:close/>
                  <a:moveTo>
                    <a:pt x="80" y="125"/>
                  </a:moveTo>
                  <a:cubicBezTo>
                    <a:pt x="56" y="125"/>
                    <a:pt x="36" y="105"/>
                    <a:pt x="36" y="81"/>
                  </a:cubicBezTo>
                  <a:cubicBezTo>
                    <a:pt x="36" y="56"/>
                    <a:pt x="56" y="37"/>
                    <a:pt x="80" y="37"/>
                  </a:cubicBezTo>
                  <a:cubicBezTo>
                    <a:pt x="104" y="37"/>
                    <a:pt x="124" y="56"/>
                    <a:pt x="124" y="81"/>
                  </a:cubicBezTo>
                  <a:cubicBezTo>
                    <a:pt x="124" y="105"/>
                    <a:pt x="104" y="125"/>
                    <a:pt x="80" y="125"/>
                  </a:cubicBezTo>
                  <a:close/>
                  <a:moveTo>
                    <a:pt x="80" y="45"/>
                  </a:moveTo>
                  <a:cubicBezTo>
                    <a:pt x="61" y="45"/>
                    <a:pt x="45" y="61"/>
                    <a:pt x="45" y="81"/>
                  </a:cubicBezTo>
                  <a:cubicBezTo>
                    <a:pt x="45" y="100"/>
                    <a:pt x="61" y="116"/>
                    <a:pt x="80" y="116"/>
                  </a:cubicBezTo>
                  <a:cubicBezTo>
                    <a:pt x="100" y="116"/>
                    <a:pt x="115" y="100"/>
                    <a:pt x="115" y="81"/>
                  </a:cubicBezTo>
                  <a:cubicBezTo>
                    <a:pt x="115" y="61"/>
                    <a:pt x="100" y="45"/>
                    <a:pt x="80" y="45"/>
                  </a:cubicBezTo>
                  <a:close/>
                </a:path>
              </a:pathLst>
            </a:custGeom>
            <a:solidFill>
              <a:srgbClr val="FFFFFF"/>
            </a:solid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72" name="Freeform 8"/>
            <p:cNvSpPr>
              <a:spLocks noEditPoints="1"/>
            </p:cNvSpPr>
            <p:nvPr userDrawn="1"/>
          </p:nvSpPr>
          <p:spPr bwMode="auto">
            <a:xfrm>
              <a:off x="6980238" y="4587875"/>
              <a:ext cx="463550" cy="7937"/>
            </a:xfrm>
            <a:custGeom>
              <a:avLst/>
              <a:gdLst>
                <a:gd name="T0" fmla="*/ 281 w 292"/>
                <a:gd name="T1" fmla="*/ 5 h 5"/>
                <a:gd name="T2" fmla="*/ 292 w 292"/>
                <a:gd name="T3" fmla="*/ 0 h 5"/>
                <a:gd name="T4" fmla="*/ 274 w 292"/>
                <a:gd name="T5" fmla="*/ 5 h 5"/>
                <a:gd name="T6" fmla="*/ 263 w 292"/>
                <a:gd name="T7" fmla="*/ 0 h 5"/>
                <a:gd name="T8" fmla="*/ 274 w 292"/>
                <a:gd name="T9" fmla="*/ 5 h 5"/>
                <a:gd name="T10" fmla="*/ 246 w 292"/>
                <a:gd name="T11" fmla="*/ 5 h 5"/>
                <a:gd name="T12" fmla="*/ 257 w 292"/>
                <a:gd name="T13" fmla="*/ 0 h 5"/>
                <a:gd name="T14" fmla="*/ 239 w 292"/>
                <a:gd name="T15" fmla="*/ 5 h 5"/>
                <a:gd name="T16" fmla="*/ 228 w 292"/>
                <a:gd name="T17" fmla="*/ 0 h 5"/>
                <a:gd name="T18" fmla="*/ 239 w 292"/>
                <a:gd name="T19" fmla="*/ 5 h 5"/>
                <a:gd name="T20" fmla="*/ 211 w 292"/>
                <a:gd name="T21" fmla="*/ 5 h 5"/>
                <a:gd name="T22" fmla="*/ 221 w 292"/>
                <a:gd name="T23" fmla="*/ 0 h 5"/>
                <a:gd name="T24" fmla="*/ 204 w 292"/>
                <a:gd name="T25" fmla="*/ 5 h 5"/>
                <a:gd name="T26" fmla="*/ 193 w 292"/>
                <a:gd name="T27" fmla="*/ 0 h 5"/>
                <a:gd name="T28" fmla="*/ 204 w 292"/>
                <a:gd name="T29" fmla="*/ 5 h 5"/>
                <a:gd name="T30" fmla="*/ 175 w 292"/>
                <a:gd name="T31" fmla="*/ 5 h 5"/>
                <a:gd name="T32" fmla="*/ 186 w 292"/>
                <a:gd name="T33" fmla="*/ 0 h 5"/>
                <a:gd name="T34" fmla="*/ 168 w 292"/>
                <a:gd name="T35" fmla="*/ 5 h 5"/>
                <a:gd name="T36" fmla="*/ 158 w 292"/>
                <a:gd name="T37" fmla="*/ 0 h 5"/>
                <a:gd name="T38" fmla="*/ 168 w 292"/>
                <a:gd name="T39" fmla="*/ 5 h 5"/>
                <a:gd name="T40" fmla="*/ 140 w 292"/>
                <a:gd name="T41" fmla="*/ 5 h 5"/>
                <a:gd name="T42" fmla="*/ 151 w 292"/>
                <a:gd name="T43" fmla="*/ 0 h 5"/>
                <a:gd name="T44" fmla="*/ 133 w 292"/>
                <a:gd name="T45" fmla="*/ 5 h 5"/>
                <a:gd name="T46" fmla="*/ 123 w 292"/>
                <a:gd name="T47" fmla="*/ 0 h 5"/>
                <a:gd name="T48" fmla="*/ 133 w 292"/>
                <a:gd name="T49" fmla="*/ 5 h 5"/>
                <a:gd name="T50" fmla="*/ 105 w 292"/>
                <a:gd name="T51" fmla="*/ 5 h 5"/>
                <a:gd name="T52" fmla="*/ 116 w 292"/>
                <a:gd name="T53" fmla="*/ 0 h 5"/>
                <a:gd name="T54" fmla="*/ 98 w 292"/>
                <a:gd name="T55" fmla="*/ 5 h 5"/>
                <a:gd name="T56" fmla="*/ 87 w 292"/>
                <a:gd name="T57" fmla="*/ 0 h 5"/>
                <a:gd name="T58" fmla="*/ 98 w 292"/>
                <a:gd name="T59" fmla="*/ 5 h 5"/>
                <a:gd name="T60" fmla="*/ 70 w 292"/>
                <a:gd name="T61" fmla="*/ 5 h 5"/>
                <a:gd name="T62" fmla="*/ 80 w 292"/>
                <a:gd name="T63" fmla="*/ 0 h 5"/>
                <a:gd name="T64" fmla="*/ 63 w 292"/>
                <a:gd name="T65" fmla="*/ 5 h 5"/>
                <a:gd name="T66" fmla="*/ 52 w 292"/>
                <a:gd name="T67" fmla="*/ 0 h 5"/>
                <a:gd name="T68" fmla="*/ 63 w 292"/>
                <a:gd name="T69" fmla="*/ 5 h 5"/>
                <a:gd name="T70" fmla="*/ 34 w 292"/>
                <a:gd name="T71" fmla="*/ 5 h 5"/>
                <a:gd name="T72" fmla="*/ 45 w 292"/>
                <a:gd name="T73" fmla="*/ 0 h 5"/>
                <a:gd name="T74" fmla="*/ 28 w 292"/>
                <a:gd name="T75" fmla="*/ 5 h 5"/>
                <a:gd name="T76" fmla="*/ 17 w 292"/>
                <a:gd name="T77" fmla="*/ 0 h 5"/>
                <a:gd name="T78" fmla="*/ 28 w 292"/>
                <a:gd name="T79" fmla="*/ 5 h 5"/>
                <a:gd name="T80" fmla="*/ 0 w 292"/>
                <a:gd name="T81" fmla="*/ 5 h 5"/>
                <a:gd name="T82" fmla="*/ 10 w 292"/>
                <a:gd name="T8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2" h="5">
                  <a:moveTo>
                    <a:pt x="292" y="5"/>
                  </a:moveTo>
                  <a:lnTo>
                    <a:pt x="281" y="5"/>
                  </a:lnTo>
                  <a:lnTo>
                    <a:pt x="281" y="0"/>
                  </a:lnTo>
                  <a:lnTo>
                    <a:pt x="292" y="0"/>
                  </a:lnTo>
                  <a:lnTo>
                    <a:pt x="292" y="5"/>
                  </a:lnTo>
                  <a:close/>
                  <a:moveTo>
                    <a:pt x="274" y="5"/>
                  </a:moveTo>
                  <a:lnTo>
                    <a:pt x="263" y="5"/>
                  </a:lnTo>
                  <a:lnTo>
                    <a:pt x="263" y="0"/>
                  </a:lnTo>
                  <a:lnTo>
                    <a:pt x="274" y="0"/>
                  </a:lnTo>
                  <a:lnTo>
                    <a:pt x="274" y="5"/>
                  </a:lnTo>
                  <a:close/>
                  <a:moveTo>
                    <a:pt x="257" y="5"/>
                  </a:moveTo>
                  <a:lnTo>
                    <a:pt x="246" y="5"/>
                  </a:lnTo>
                  <a:lnTo>
                    <a:pt x="246" y="0"/>
                  </a:lnTo>
                  <a:lnTo>
                    <a:pt x="257" y="0"/>
                  </a:lnTo>
                  <a:lnTo>
                    <a:pt x="257" y="5"/>
                  </a:lnTo>
                  <a:close/>
                  <a:moveTo>
                    <a:pt x="239" y="5"/>
                  </a:moveTo>
                  <a:lnTo>
                    <a:pt x="228" y="5"/>
                  </a:lnTo>
                  <a:lnTo>
                    <a:pt x="228" y="0"/>
                  </a:lnTo>
                  <a:lnTo>
                    <a:pt x="239" y="0"/>
                  </a:lnTo>
                  <a:lnTo>
                    <a:pt x="239" y="5"/>
                  </a:lnTo>
                  <a:close/>
                  <a:moveTo>
                    <a:pt x="221" y="5"/>
                  </a:moveTo>
                  <a:lnTo>
                    <a:pt x="211" y="5"/>
                  </a:lnTo>
                  <a:lnTo>
                    <a:pt x="211" y="0"/>
                  </a:lnTo>
                  <a:lnTo>
                    <a:pt x="221" y="0"/>
                  </a:lnTo>
                  <a:lnTo>
                    <a:pt x="221" y="5"/>
                  </a:lnTo>
                  <a:close/>
                  <a:moveTo>
                    <a:pt x="204" y="5"/>
                  </a:moveTo>
                  <a:lnTo>
                    <a:pt x="193" y="5"/>
                  </a:lnTo>
                  <a:lnTo>
                    <a:pt x="193" y="0"/>
                  </a:lnTo>
                  <a:lnTo>
                    <a:pt x="204" y="0"/>
                  </a:lnTo>
                  <a:lnTo>
                    <a:pt x="204" y="5"/>
                  </a:lnTo>
                  <a:close/>
                  <a:moveTo>
                    <a:pt x="186" y="5"/>
                  </a:moveTo>
                  <a:lnTo>
                    <a:pt x="175" y="5"/>
                  </a:lnTo>
                  <a:lnTo>
                    <a:pt x="175" y="0"/>
                  </a:lnTo>
                  <a:lnTo>
                    <a:pt x="186" y="0"/>
                  </a:lnTo>
                  <a:lnTo>
                    <a:pt x="186" y="5"/>
                  </a:lnTo>
                  <a:close/>
                  <a:moveTo>
                    <a:pt x="168" y="5"/>
                  </a:moveTo>
                  <a:lnTo>
                    <a:pt x="158" y="5"/>
                  </a:lnTo>
                  <a:lnTo>
                    <a:pt x="158" y="0"/>
                  </a:lnTo>
                  <a:lnTo>
                    <a:pt x="168" y="0"/>
                  </a:lnTo>
                  <a:lnTo>
                    <a:pt x="168" y="5"/>
                  </a:lnTo>
                  <a:close/>
                  <a:moveTo>
                    <a:pt x="151" y="5"/>
                  </a:moveTo>
                  <a:lnTo>
                    <a:pt x="140" y="5"/>
                  </a:lnTo>
                  <a:lnTo>
                    <a:pt x="140" y="0"/>
                  </a:lnTo>
                  <a:lnTo>
                    <a:pt x="151" y="0"/>
                  </a:lnTo>
                  <a:lnTo>
                    <a:pt x="151" y="5"/>
                  </a:lnTo>
                  <a:close/>
                  <a:moveTo>
                    <a:pt x="133" y="5"/>
                  </a:moveTo>
                  <a:lnTo>
                    <a:pt x="123" y="5"/>
                  </a:lnTo>
                  <a:lnTo>
                    <a:pt x="123" y="0"/>
                  </a:lnTo>
                  <a:lnTo>
                    <a:pt x="133" y="0"/>
                  </a:lnTo>
                  <a:lnTo>
                    <a:pt x="133" y="5"/>
                  </a:lnTo>
                  <a:close/>
                  <a:moveTo>
                    <a:pt x="116" y="5"/>
                  </a:moveTo>
                  <a:lnTo>
                    <a:pt x="105" y="5"/>
                  </a:lnTo>
                  <a:lnTo>
                    <a:pt x="105" y="0"/>
                  </a:lnTo>
                  <a:lnTo>
                    <a:pt x="116" y="0"/>
                  </a:lnTo>
                  <a:lnTo>
                    <a:pt x="116" y="5"/>
                  </a:lnTo>
                  <a:close/>
                  <a:moveTo>
                    <a:pt x="98" y="5"/>
                  </a:moveTo>
                  <a:lnTo>
                    <a:pt x="87" y="5"/>
                  </a:lnTo>
                  <a:lnTo>
                    <a:pt x="87" y="0"/>
                  </a:lnTo>
                  <a:lnTo>
                    <a:pt x="98" y="0"/>
                  </a:lnTo>
                  <a:lnTo>
                    <a:pt x="98" y="5"/>
                  </a:lnTo>
                  <a:close/>
                  <a:moveTo>
                    <a:pt x="80" y="5"/>
                  </a:moveTo>
                  <a:lnTo>
                    <a:pt x="70" y="5"/>
                  </a:lnTo>
                  <a:lnTo>
                    <a:pt x="70" y="0"/>
                  </a:lnTo>
                  <a:lnTo>
                    <a:pt x="80" y="0"/>
                  </a:lnTo>
                  <a:lnTo>
                    <a:pt x="80" y="5"/>
                  </a:lnTo>
                  <a:close/>
                  <a:moveTo>
                    <a:pt x="63" y="5"/>
                  </a:moveTo>
                  <a:lnTo>
                    <a:pt x="52" y="5"/>
                  </a:lnTo>
                  <a:lnTo>
                    <a:pt x="52" y="0"/>
                  </a:lnTo>
                  <a:lnTo>
                    <a:pt x="63" y="0"/>
                  </a:lnTo>
                  <a:lnTo>
                    <a:pt x="63" y="5"/>
                  </a:lnTo>
                  <a:close/>
                  <a:moveTo>
                    <a:pt x="45" y="5"/>
                  </a:moveTo>
                  <a:lnTo>
                    <a:pt x="34" y="5"/>
                  </a:lnTo>
                  <a:lnTo>
                    <a:pt x="34" y="0"/>
                  </a:lnTo>
                  <a:lnTo>
                    <a:pt x="45" y="0"/>
                  </a:lnTo>
                  <a:lnTo>
                    <a:pt x="45" y="5"/>
                  </a:lnTo>
                  <a:close/>
                  <a:moveTo>
                    <a:pt x="28" y="5"/>
                  </a:moveTo>
                  <a:lnTo>
                    <a:pt x="17" y="5"/>
                  </a:lnTo>
                  <a:lnTo>
                    <a:pt x="17" y="0"/>
                  </a:lnTo>
                  <a:lnTo>
                    <a:pt x="28" y="0"/>
                  </a:lnTo>
                  <a:lnTo>
                    <a:pt x="28" y="5"/>
                  </a:lnTo>
                  <a:close/>
                  <a:moveTo>
                    <a:pt x="10" y="5"/>
                  </a:moveTo>
                  <a:lnTo>
                    <a:pt x="0" y="5"/>
                  </a:lnTo>
                  <a:lnTo>
                    <a:pt x="0" y="0"/>
                  </a:lnTo>
                  <a:lnTo>
                    <a:pt x="10" y="0"/>
                  </a:lnTo>
                  <a:lnTo>
                    <a:pt x="1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73" name="Freeform 9"/>
            <p:cNvSpPr>
              <a:spLocks/>
            </p:cNvSpPr>
            <p:nvPr userDrawn="1"/>
          </p:nvSpPr>
          <p:spPr bwMode="auto">
            <a:xfrm>
              <a:off x="6940551" y="4575175"/>
              <a:ext cx="30162" cy="31750"/>
            </a:xfrm>
            <a:custGeom>
              <a:avLst/>
              <a:gdLst>
                <a:gd name="T0" fmla="*/ 19 w 19"/>
                <a:gd name="T1" fmla="*/ 0 h 20"/>
                <a:gd name="T2" fmla="*/ 0 w 19"/>
                <a:gd name="T3" fmla="*/ 10 h 20"/>
                <a:gd name="T4" fmla="*/ 19 w 19"/>
                <a:gd name="T5" fmla="*/ 20 h 20"/>
                <a:gd name="T6" fmla="*/ 19 w 19"/>
                <a:gd name="T7" fmla="*/ 0 h 20"/>
              </a:gdLst>
              <a:ahLst/>
              <a:cxnLst>
                <a:cxn ang="0">
                  <a:pos x="T0" y="T1"/>
                </a:cxn>
                <a:cxn ang="0">
                  <a:pos x="T2" y="T3"/>
                </a:cxn>
                <a:cxn ang="0">
                  <a:pos x="T4" y="T5"/>
                </a:cxn>
                <a:cxn ang="0">
                  <a:pos x="T6" y="T7"/>
                </a:cxn>
              </a:cxnLst>
              <a:rect l="0" t="0" r="r" b="b"/>
              <a:pathLst>
                <a:path w="19" h="20">
                  <a:moveTo>
                    <a:pt x="19" y="0"/>
                  </a:moveTo>
                  <a:lnTo>
                    <a:pt x="0" y="10"/>
                  </a:lnTo>
                  <a:lnTo>
                    <a:pt x="19" y="2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74" name="Freeform 10"/>
            <p:cNvSpPr>
              <a:spLocks/>
            </p:cNvSpPr>
            <p:nvPr userDrawn="1"/>
          </p:nvSpPr>
          <p:spPr bwMode="auto">
            <a:xfrm>
              <a:off x="7185025" y="4735513"/>
              <a:ext cx="33337" cy="30162"/>
            </a:xfrm>
            <a:custGeom>
              <a:avLst/>
              <a:gdLst>
                <a:gd name="T0" fmla="*/ 21 w 21"/>
                <a:gd name="T1" fmla="*/ 18 h 19"/>
                <a:gd name="T2" fmla="*/ 10 w 21"/>
                <a:gd name="T3" fmla="*/ 0 h 19"/>
                <a:gd name="T4" fmla="*/ 0 w 21"/>
                <a:gd name="T5" fmla="*/ 19 h 19"/>
                <a:gd name="T6" fmla="*/ 21 w 21"/>
                <a:gd name="T7" fmla="*/ 18 h 19"/>
              </a:gdLst>
              <a:ahLst/>
              <a:cxnLst>
                <a:cxn ang="0">
                  <a:pos x="T0" y="T1"/>
                </a:cxn>
                <a:cxn ang="0">
                  <a:pos x="T2" y="T3"/>
                </a:cxn>
                <a:cxn ang="0">
                  <a:pos x="T4" y="T5"/>
                </a:cxn>
                <a:cxn ang="0">
                  <a:pos x="T6" y="T7"/>
                </a:cxn>
              </a:cxnLst>
              <a:rect l="0" t="0" r="r" b="b"/>
              <a:pathLst>
                <a:path w="21" h="19">
                  <a:moveTo>
                    <a:pt x="21" y="18"/>
                  </a:moveTo>
                  <a:lnTo>
                    <a:pt x="10" y="0"/>
                  </a:lnTo>
                  <a:lnTo>
                    <a:pt x="0" y="19"/>
                  </a:ln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75" name="Freeform 11"/>
            <p:cNvSpPr>
              <a:spLocks/>
            </p:cNvSpPr>
            <p:nvPr userDrawn="1"/>
          </p:nvSpPr>
          <p:spPr bwMode="auto">
            <a:xfrm>
              <a:off x="7296150" y="4443413"/>
              <a:ext cx="34925" cy="30162"/>
            </a:xfrm>
            <a:custGeom>
              <a:avLst/>
              <a:gdLst>
                <a:gd name="T0" fmla="*/ 22 w 22"/>
                <a:gd name="T1" fmla="*/ 18 h 19"/>
                <a:gd name="T2" fmla="*/ 11 w 22"/>
                <a:gd name="T3" fmla="*/ 0 h 19"/>
                <a:gd name="T4" fmla="*/ 0 w 22"/>
                <a:gd name="T5" fmla="*/ 19 h 19"/>
                <a:gd name="T6" fmla="*/ 22 w 22"/>
                <a:gd name="T7" fmla="*/ 18 h 19"/>
              </a:gdLst>
              <a:ahLst/>
              <a:cxnLst>
                <a:cxn ang="0">
                  <a:pos x="T0" y="T1"/>
                </a:cxn>
                <a:cxn ang="0">
                  <a:pos x="T2" y="T3"/>
                </a:cxn>
                <a:cxn ang="0">
                  <a:pos x="T4" y="T5"/>
                </a:cxn>
                <a:cxn ang="0">
                  <a:pos x="T6" y="T7"/>
                </a:cxn>
              </a:cxnLst>
              <a:rect l="0" t="0" r="r" b="b"/>
              <a:pathLst>
                <a:path w="22" h="19">
                  <a:moveTo>
                    <a:pt x="22" y="18"/>
                  </a:moveTo>
                  <a:lnTo>
                    <a:pt x="11" y="0"/>
                  </a:lnTo>
                  <a:lnTo>
                    <a:pt x="0" y="19"/>
                  </a:lnTo>
                  <a:lnTo>
                    <a:pt x="2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76" name="Freeform 12"/>
            <p:cNvSpPr>
              <a:spLocks noEditPoints="1"/>
            </p:cNvSpPr>
            <p:nvPr userDrawn="1"/>
          </p:nvSpPr>
          <p:spPr bwMode="auto">
            <a:xfrm>
              <a:off x="7051675" y="4619625"/>
              <a:ext cx="388937" cy="247650"/>
            </a:xfrm>
            <a:custGeom>
              <a:avLst/>
              <a:gdLst>
                <a:gd name="T0" fmla="*/ 127 w 435"/>
                <a:gd name="T1" fmla="*/ 268 h 276"/>
                <a:gd name="T2" fmla="*/ 138 w 435"/>
                <a:gd name="T3" fmla="*/ 267 h 276"/>
                <a:gd name="T4" fmla="*/ 95 w 435"/>
                <a:gd name="T5" fmla="*/ 273 h 276"/>
                <a:gd name="T6" fmla="*/ 95 w 435"/>
                <a:gd name="T7" fmla="*/ 273 h 276"/>
                <a:gd name="T8" fmla="*/ 187 w 435"/>
                <a:gd name="T9" fmla="*/ 253 h 276"/>
                <a:gd name="T10" fmla="*/ 53 w 435"/>
                <a:gd name="T11" fmla="*/ 244 h 276"/>
                <a:gd name="T12" fmla="*/ 190 w 435"/>
                <a:gd name="T13" fmla="*/ 239 h 276"/>
                <a:gd name="T14" fmla="*/ 39 w 435"/>
                <a:gd name="T15" fmla="*/ 243 h 276"/>
                <a:gd name="T16" fmla="*/ 39 w 435"/>
                <a:gd name="T17" fmla="*/ 243 h 276"/>
                <a:gd name="T18" fmla="*/ 221 w 435"/>
                <a:gd name="T19" fmla="*/ 199 h 276"/>
                <a:gd name="T20" fmla="*/ 17 w 435"/>
                <a:gd name="T21" fmla="*/ 197 h 276"/>
                <a:gd name="T22" fmla="*/ 109 w 435"/>
                <a:gd name="T23" fmla="*/ 210 h 276"/>
                <a:gd name="T24" fmla="*/ 142 w 435"/>
                <a:gd name="T25" fmla="*/ 213 h 276"/>
                <a:gd name="T26" fmla="*/ 142 w 435"/>
                <a:gd name="T27" fmla="*/ 213 h 276"/>
                <a:gd name="T28" fmla="*/ 103 w 435"/>
                <a:gd name="T29" fmla="*/ 197 h 276"/>
                <a:gd name="T30" fmla="*/ 165 w 435"/>
                <a:gd name="T31" fmla="*/ 171 h 276"/>
                <a:gd name="T32" fmla="*/ 1 w 435"/>
                <a:gd name="T33" fmla="*/ 169 h 276"/>
                <a:gd name="T34" fmla="*/ 223 w 435"/>
                <a:gd name="T35" fmla="*/ 187 h 276"/>
                <a:gd name="T36" fmla="*/ 223 w 435"/>
                <a:gd name="T37" fmla="*/ 166 h 276"/>
                <a:gd name="T38" fmla="*/ 77 w 435"/>
                <a:gd name="T39" fmla="*/ 162 h 276"/>
                <a:gd name="T40" fmla="*/ 88 w 435"/>
                <a:gd name="T41" fmla="*/ 173 h 276"/>
                <a:gd name="T42" fmla="*/ 212 w 435"/>
                <a:gd name="T43" fmla="*/ 135 h 276"/>
                <a:gd name="T44" fmla="*/ 0 w 435"/>
                <a:gd name="T45" fmla="*/ 153 h 276"/>
                <a:gd name="T46" fmla="*/ 9 w 435"/>
                <a:gd name="T47" fmla="*/ 156 h 276"/>
                <a:gd name="T48" fmla="*/ 89 w 435"/>
                <a:gd name="T49" fmla="*/ 124 h 276"/>
                <a:gd name="T50" fmla="*/ 184 w 435"/>
                <a:gd name="T51" fmla="*/ 118 h 276"/>
                <a:gd name="T52" fmla="*/ 11 w 435"/>
                <a:gd name="T53" fmla="*/ 126 h 276"/>
                <a:gd name="T54" fmla="*/ 11 w 435"/>
                <a:gd name="T55" fmla="*/ 126 h 276"/>
                <a:gd name="T56" fmla="*/ 119 w 435"/>
                <a:gd name="T57" fmla="*/ 110 h 276"/>
                <a:gd name="T58" fmla="*/ 160 w 435"/>
                <a:gd name="T59" fmla="*/ 98 h 276"/>
                <a:gd name="T60" fmla="*/ 127 w 435"/>
                <a:gd name="T61" fmla="*/ 98 h 276"/>
                <a:gd name="T62" fmla="*/ 143 w 435"/>
                <a:gd name="T63" fmla="*/ 105 h 276"/>
                <a:gd name="T64" fmla="*/ 21 w 435"/>
                <a:gd name="T65" fmla="*/ 76 h 276"/>
                <a:gd name="T66" fmla="*/ 28 w 435"/>
                <a:gd name="T67" fmla="*/ 66 h 276"/>
                <a:gd name="T68" fmla="*/ 54 w 435"/>
                <a:gd name="T69" fmla="*/ 48 h 276"/>
                <a:gd name="T70" fmla="*/ 54 w 435"/>
                <a:gd name="T71" fmla="*/ 48 h 276"/>
                <a:gd name="T72" fmla="*/ 95 w 435"/>
                <a:gd name="T73" fmla="*/ 21 h 276"/>
                <a:gd name="T74" fmla="*/ 122 w 435"/>
                <a:gd name="T75" fmla="*/ 3 h 276"/>
                <a:gd name="T76" fmla="*/ 134 w 435"/>
                <a:gd name="T77" fmla="*/ 1 h 276"/>
                <a:gd name="T78" fmla="*/ 153 w 435"/>
                <a:gd name="T79" fmla="*/ 9 h 276"/>
                <a:gd name="T80" fmla="*/ 416 w 435"/>
                <a:gd name="T81" fmla="*/ 0 h 276"/>
                <a:gd name="T82" fmla="*/ 385 w 435"/>
                <a:gd name="T83" fmla="*/ 9 h 276"/>
                <a:gd name="T84" fmla="*/ 373 w 435"/>
                <a:gd name="T85" fmla="*/ 9 h 276"/>
                <a:gd name="T86" fmla="*/ 373 w 435"/>
                <a:gd name="T87" fmla="*/ 9 h 276"/>
                <a:gd name="T88" fmla="*/ 342 w 435"/>
                <a:gd name="T89" fmla="*/ 0 h 276"/>
                <a:gd name="T90" fmla="*/ 291 w 435"/>
                <a:gd name="T91" fmla="*/ 0 h 276"/>
                <a:gd name="T92" fmla="*/ 260 w 435"/>
                <a:gd name="T93" fmla="*/ 9 h 276"/>
                <a:gd name="T94" fmla="*/ 248 w 435"/>
                <a:gd name="T95" fmla="*/ 9 h 276"/>
                <a:gd name="T96" fmla="*/ 248 w 435"/>
                <a:gd name="T97" fmla="*/ 9 h 276"/>
                <a:gd name="T98" fmla="*/ 217 w 435"/>
                <a:gd name="T99" fmla="*/ 0 h 276"/>
                <a:gd name="T100" fmla="*/ 166 w 435"/>
                <a:gd name="T10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5" h="276">
                  <a:moveTo>
                    <a:pt x="124" y="276"/>
                  </a:moveTo>
                  <a:cubicBezTo>
                    <a:pt x="118" y="276"/>
                    <a:pt x="113" y="276"/>
                    <a:pt x="107" y="275"/>
                  </a:cubicBezTo>
                  <a:cubicBezTo>
                    <a:pt x="108" y="267"/>
                    <a:pt x="108" y="267"/>
                    <a:pt x="108" y="267"/>
                  </a:cubicBezTo>
                  <a:cubicBezTo>
                    <a:pt x="114" y="268"/>
                    <a:pt x="121" y="268"/>
                    <a:pt x="127" y="268"/>
                  </a:cubicBezTo>
                  <a:cubicBezTo>
                    <a:pt x="127" y="276"/>
                    <a:pt x="127" y="276"/>
                    <a:pt x="127" y="276"/>
                  </a:cubicBezTo>
                  <a:cubicBezTo>
                    <a:pt x="126" y="276"/>
                    <a:pt x="125" y="276"/>
                    <a:pt x="124" y="276"/>
                  </a:cubicBezTo>
                  <a:close/>
                  <a:moveTo>
                    <a:pt x="140" y="275"/>
                  </a:moveTo>
                  <a:cubicBezTo>
                    <a:pt x="138" y="267"/>
                    <a:pt x="138" y="267"/>
                    <a:pt x="138" y="267"/>
                  </a:cubicBezTo>
                  <a:cubicBezTo>
                    <a:pt x="144" y="266"/>
                    <a:pt x="150" y="264"/>
                    <a:pt x="156" y="262"/>
                  </a:cubicBezTo>
                  <a:cubicBezTo>
                    <a:pt x="159" y="270"/>
                    <a:pt x="159" y="270"/>
                    <a:pt x="159" y="270"/>
                  </a:cubicBezTo>
                  <a:cubicBezTo>
                    <a:pt x="153" y="272"/>
                    <a:pt x="146" y="274"/>
                    <a:pt x="140" y="275"/>
                  </a:cubicBezTo>
                  <a:close/>
                  <a:moveTo>
                    <a:pt x="95" y="273"/>
                  </a:moveTo>
                  <a:cubicBezTo>
                    <a:pt x="89" y="272"/>
                    <a:pt x="82" y="270"/>
                    <a:pt x="76" y="267"/>
                  </a:cubicBezTo>
                  <a:cubicBezTo>
                    <a:pt x="79" y="259"/>
                    <a:pt x="79" y="259"/>
                    <a:pt x="79" y="259"/>
                  </a:cubicBezTo>
                  <a:cubicBezTo>
                    <a:pt x="85" y="261"/>
                    <a:pt x="91" y="263"/>
                    <a:pt x="97" y="265"/>
                  </a:cubicBezTo>
                  <a:lnTo>
                    <a:pt x="95" y="273"/>
                  </a:lnTo>
                  <a:close/>
                  <a:moveTo>
                    <a:pt x="170" y="265"/>
                  </a:moveTo>
                  <a:cubicBezTo>
                    <a:pt x="166" y="257"/>
                    <a:pt x="166" y="257"/>
                    <a:pt x="166" y="257"/>
                  </a:cubicBezTo>
                  <a:cubicBezTo>
                    <a:pt x="172" y="254"/>
                    <a:pt x="177" y="251"/>
                    <a:pt x="182" y="247"/>
                  </a:cubicBezTo>
                  <a:cubicBezTo>
                    <a:pt x="187" y="253"/>
                    <a:pt x="187" y="253"/>
                    <a:pt x="187" y="253"/>
                  </a:cubicBezTo>
                  <a:cubicBezTo>
                    <a:pt x="182" y="258"/>
                    <a:pt x="176" y="262"/>
                    <a:pt x="170" y="265"/>
                  </a:cubicBezTo>
                  <a:close/>
                  <a:moveTo>
                    <a:pt x="65" y="262"/>
                  </a:moveTo>
                  <a:cubicBezTo>
                    <a:pt x="59" y="258"/>
                    <a:pt x="53" y="255"/>
                    <a:pt x="48" y="251"/>
                  </a:cubicBezTo>
                  <a:cubicBezTo>
                    <a:pt x="53" y="244"/>
                    <a:pt x="53" y="244"/>
                    <a:pt x="53" y="244"/>
                  </a:cubicBezTo>
                  <a:cubicBezTo>
                    <a:pt x="58" y="248"/>
                    <a:pt x="64" y="251"/>
                    <a:pt x="69" y="254"/>
                  </a:cubicBezTo>
                  <a:lnTo>
                    <a:pt x="65" y="262"/>
                  </a:lnTo>
                  <a:close/>
                  <a:moveTo>
                    <a:pt x="196" y="245"/>
                  </a:moveTo>
                  <a:cubicBezTo>
                    <a:pt x="190" y="239"/>
                    <a:pt x="190" y="239"/>
                    <a:pt x="190" y="239"/>
                  </a:cubicBezTo>
                  <a:cubicBezTo>
                    <a:pt x="194" y="235"/>
                    <a:pt x="198" y="230"/>
                    <a:pt x="201" y="224"/>
                  </a:cubicBezTo>
                  <a:cubicBezTo>
                    <a:pt x="209" y="229"/>
                    <a:pt x="209" y="229"/>
                    <a:pt x="209" y="229"/>
                  </a:cubicBezTo>
                  <a:cubicBezTo>
                    <a:pt x="205" y="235"/>
                    <a:pt x="201" y="240"/>
                    <a:pt x="196" y="245"/>
                  </a:cubicBezTo>
                  <a:close/>
                  <a:moveTo>
                    <a:pt x="39" y="243"/>
                  </a:moveTo>
                  <a:cubicBezTo>
                    <a:pt x="34" y="238"/>
                    <a:pt x="30" y="233"/>
                    <a:pt x="25" y="228"/>
                  </a:cubicBezTo>
                  <a:cubicBezTo>
                    <a:pt x="32" y="223"/>
                    <a:pt x="32" y="223"/>
                    <a:pt x="32" y="223"/>
                  </a:cubicBezTo>
                  <a:cubicBezTo>
                    <a:pt x="36" y="228"/>
                    <a:pt x="40" y="232"/>
                    <a:pt x="45" y="236"/>
                  </a:cubicBezTo>
                  <a:lnTo>
                    <a:pt x="39" y="243"/>
                  </a:lnTo>
                  <a:close/>
                  <a:moveTo>
                    <a:pt x="214" y="218"/>
                  </a:moveTo>
                  <a:cubicBezTo>
                    <a:pt x="206" y="215"/>
                    <a:pt x="206" y="215"/>
                    <a:pt x="206" y="215"/>
                  </a:cubicBezTo>
                  <a:cubicBezTo>
                    <a:pt x="209" y="209"/>
                    <a:pt x="211" y="203"/>
                    <a:pt x="212" y="197"/>
                  </a:cubicBezTo>
                  <a:cubicBezTo>
                    <a:pt x="221" y="199"/>
                    <a:pt x="221" y="199"/>
                    <a:pt x="221" y="199"/>
                  </a:cubicBezTo>
                  <a:cubicBezTo>
                    <a:pt x="219" y="206"/>
                    <a:pt x="217" y="212"/>
                    <a:pt x="214" y="218"/>
                  </a:cubicBezTo>
                  <a:close/>
                  <a:moveTo>
                    <a:pt x="19" y="218"/>
                  </a:moveTo>
                  <a:cubicBezTo>
                    <a:pt x="15" y="212"/>
                    <a:pt x="12" y="206"/>
                    <a:pt x="9" y="200"/>
                  </a:cubicBezTo>
                  <a:cubicBezTo>
                    <a:pt x="17" y="197"/>
                    <a:pt x="17" y="197"/>
                    <a:pt x="17" y="197"/>
                  </a:cubicBezTo>
                  <a:cubicBezTo>
                    <a:pt x="20" y="202"/>
                    <a:pt x="23" y="208"/>
                    <a:pt x="26" y="213"/>
                  </a:cubicBezTo>
                  <a:lnTo>
                    <a:pt x="19" y="218"/>
                  </a:lnTo>
                  <a:close/>
                  <a:moveTo>
                    <a:pt x="129" y="215"/>
                  </a:moveTo>
                  <a:cubicBezTo>
                    <a:pt x="122" y="215"/>
                    <a:pt x="115" y="213"/>
                    <a:pt x="109" y="210"/>
                  </a:cubicBezTo>
                  <a:cubicBezTo>
                    <a:pt x="112" y="202"/>
                    <a:pt x="112" y="202"/>
                    <a:pt x="112" y="202"/>
                  </a:cubicBezTo>
                  <a:cubicBezTo>
                    <a:pt x="118" y="205"/>
                    <a:pt x="123" y="206"/>
                    <a:pt x="129" y="206"/>
                  </a:cubicBezTo>
                  <a:lnTo>
                    <a:pt x="129" y="215"/>
                  </a:lnTo>
                  <a:close/>
                  <a:moveTo>
                    <a:pt x="142" y="213"/>
                  </a:moveTo>
                  <a:cubicBezTo>
                    <a:pt x="140" y="205"/>
                    <a:pt x="140" y="205"/>
                    <a:pt x="140" y="205"/>
                  </a:cubicBezTo>
                  <a:cubicBezTo>
                    <a:pt x="145" y="203"/>
                    <a:pt x="150" y="200"/>
                    <a:pt x="155" y="196"/>
                  </a:cubicBezTo>
                  <a:cubicBezTo>
                    <a:pt x="161" y="202"/>
                    <a:pt x="161" y="202"/>
                    <a:pt x="161" y="202"/>
                  </a:cubicBezTo>
                  <a:cubicBezTo>
                    <a:pt x="155" y="208"/>
                    <a:pt x="149" y="211"/>
                    <a:pt x="142" y="213"/>
                  </a:cubicBezTo>
                  <a:close/>
                  <a:moveTo>
                    <a:pt x="98" y="203"/>
                  </a:moveTo>
                  <a:cubicBezTo>
                    <a:pt x="92" y="199"/>
                    <a:pt x="88" y="194"/>
                    <a:pt x="84" y="187"/>
                  </a:cubicBezTo>
                  <a:cubicBezTo>
                    <a:pt x="92" y="183"/>
                    <a:pt x="92" y="183"/>
                    <a:pt x="92" y="183"/>
                  </a:cubicBezTo>
                  <a:cubicBezTo>
                    <a:pt x="95" y="188"/>
                    <a:pt x="98" y="193"/>
                    <a:pt x="103" y="197"/>
                  </a:cubicBezTo>
                  <a:lnTo>
                    <a:pt x="98" y="203"/>
                  </a:lnTo>
                  <a:close/>
                  <a:moveTo>
                    <a:pt x="168" y="192"/>
                  </a:moveTo>
                  <a:cubicBezTo>
                    <a:pt x="161" y="188"/>
                    <a:pt x="161" y="188"/>
                    <a:pt x="161" y="188"/>
                  </a:cubicBezTo>
                  <a:cubicBezTo>
                    <a:pt x="164" y="183"/>
                    <a:pt x="165" y="177"/>
                    <a:pt x="165" y="171"/>
                  </a:cubicBezTo>
                  <a:cubicBezTo>
                    <a:pt x="174" y="171"/>
                    <a:pt x="174" y="171"/>
                    <a:pt x="174" y="171"/>
                  </a:cubicBezTo>
                  <a:cubicBezTo>
                    <a:pt x="174" y="179"/>
                    <a:pt x="172" y="186"/>
                    <a:pt x="168" y="192"/>
                  </a:cubicBezTo>
                  <a:close/>
                  <a:moveTo>
                    <a:pt x="5" y="188"/>
                  </a:moveTo>
                  <a:cubicBezTo>
                    <a:pt x="3" y="182"/>
                    <a:pt x="2" y="175"/>
                    <a:pt x="1" y="169"/>
                  </a:cubicBezTo>
                  <a:cubicBezTo>
                    <a:pt x="10" y="168"/>
                    <a:pt x="10" y="168"/>
                    <a:pt x="10" y="168"/>
                  </a:cubicBezTo>
                  <a:cubicBezTo>
                    <a:pt x="11" y="174"/>
                    <a:pt x="12" y="180"/>
                    <a:pt x="14" y="186"/>
                  </a:cubicBezTo>
                  <a:lnTo>
                    <a:pt x="5" y="188"/>
                  </a:lnTo>
                  <a:close/>
                  <a:moveTo>
                    <a:pt x="223" y="187"/>
                  </a:moveTo>
                  <a:cubicBezTo>
                    <a:pt x="214" y="186"/>
                    <a:pt x="214" y="186"/>
                    <a:pt x="214" y="186"/>
                  </a:cubicBezTo>
                  <a:cubicBezTo>
                    <a:pt x="214" y="183"/>
                    <a:pt x="215" y="180"/>
                    <a:pt x="215" y="177"/>
                  </a:cubicBezTo>
                  <a:cubicBezTo>
                    <a:pt x="215" y="174"/>
                    <a:pt x="214" y="171"/>
                    <a:pt x="214" y="167"/>
                  </a:cubicBezTo>
                  <a:cubicBezTo>
                    <a:pt x="223" y="166"/>
                    <a:pt x="223" y="166"/>
                    <a:pt x="223" y="166"/>
                  </a:cubicBezTo>
                  <a:cubicBezTo>
                    <a:pt x="223" y="170"/>
                    <a:pt x="223" y="173"/>
                    <a:pt x="223" y="177"/>
                  </a:cubicBezTo>
                  <a:cubicBezTo>
                    <a:pt x="223" y="180"/>
                    <a:pt x="223" y="184"/>
                    <a:pt x="223" y="187"/>
                  </a:cubicBezTo>
                  <a:close/>
                  <a:moveTo>
                    <a:pt x="79" y="176"/>
                  </a:moveTo>
                  <a:cubicBezTo>
                    <a:pt x="78" y="171"/>
                    <a:pt x="77" y="166"/>
                    <a:pt x="77" y="162"/>
                  </a:cubicBezTo>
                  <a:cubicBezTo>
                    <a:pt x="77" y="159"/>
                    <a:pt x="78" y="157"/>
                    <a:pt x="78" y="155"/>
                  </a:cubicBezTo>
                  <a:cubicBezTo>
                    <a:pt x="86" y="156"/>
                    <a:pt x="86" y="156"/>
                    <a:pt x="86" y="156"/>
                  </a:cubicBezTo>
                  <a:cubicBezTo>
                    <a:pt x="86" y="158"/>
                    <a:pt x="86" y="160"/>
                    <a:pt x="86" y="162"/>
                  </a:cubicBezTo>
                  <a:cubicBezTo>
                    <a:pt x="86" y="166"/>
                    <a:pt x="87" y="170"/>
                    <a:pt x="88" y="173"/>
                  </a:cubicBezTo>
                  <a:lnTo>
                    <a:pt x="79" y="176"/>
                  </a:lnTo>
                  <a:close/>
                  <a:moveTo>
                    <a:pt x="212" y="157"/>
                  </a:moveTo>
                  <a:cubicBezTo>
                    <a:pt x="210" y="151"/>
                    <a:pt x="207" y="145"/>
                    <a:pt x="204" y="140"/>
                  </a:cubicBezTo>
                  <a:cubicBezTo>
                    <a:pt x="212" y="135"/>
                    <a:pt x="212" y="135"/>
                    <a:pt x="212" y="135"/>
                  </a:cubicBezTo>
                  <a:cubicBezTo>
                    <a:pt x="215" y="141"/>
                    <a:pt x="218" y="148"/>
                    <a:pt x="220" y="154"/>
                  </a:cubicBezTo>
                  <a:lnTo>
                    <a:pt x="212" y="157"/>
                  </a:lnTo>
                  <a:close/>
                  <a:moveTo>
                    <a:pt x="0" y="157"/>
                  </a:moveTo>
                  <a:cubicBezTo>
                    <a:pt x="0" y="155"/>
                    <a:pt x="0" y="154"/>
                    <a:pt x="0" y="153"/>
                  </a:cubicBezTo>
                  <a:cubicBezTo>
                    <a:pt x="0" y="148"/>
                    <a:pt x="1" y="142"/>
                    <a:pt x="1" y="136"/>
                  </a:cubicBezTo>
                  <a:cubicBezTo>
                    <a:pt x="10" y="137"/>
                    <a:pt x="10" y="137"/>
                    <a:pt x="10" y="137"/>
                  </a:cubicBezTo>
                  <a:cubicBezTo>
                    <a:pt x="9" y="143"/>
                    <a:pt x="9" y="148"/>
                    <a:pt x="9" y="153"/>
                  </a:cubicBezTo>
                  <a:cubicBezTo>
                    <a:pt x="9" y="154"/>
                    <a:pt x="9" y="155"/>
                    <a:pt x="9" y="156"/>
                  </a:cubicBezTo>
                  <a:lnTo>
                    <a:pt x="0" y="157"/>
                  </a:lnTo>
                  <a:close/>
                  <a:moveTo>
                    <a:pt x="89" y="145"/>
                  </a:moveTo>
                  <a:cubicBezTo>
                    <a:pt x="80" y="142"/>
                    <a:pt x="80" y="142"/>
                    <a:pt x="80" y="142"/>
                  </a:cubicBezTo>
                  <a:cubicBezTo>
                    <a:pt x="82" y="136"/>
                    <a:pt x="85" y="129"/>
                    <a:pt x="89" y="124"/>
                  </a:cubicBezTo>
                  <a:cubicBezTo>
                    <a:pt x="97" y="129"/>
                    <a:pt x="97" y="129"/>
                    <a:pt x="97" y="129"/>
                  </a:cubicBezTo>
                  <a:cubicBezTo>
                    <a:pt x="93" y="134"/>
                    <a:pt x="90" y="139"/>
                    <a:pt x="89" y="145"/>
                  </a:cubicBezTo>
                  <a:close/>
                  <a:moveTo>
                    <a:pt x="198" y="131"/>
                  </a:moveTo>
                  <a:cubicBezTo>
                    <a:pt x="194" y="126"/>
                    <a:pt x="189" y="122"/>
                    <a:pt x="184" y="118"/>
                  </a:cubicBezTo>
                  <a:cubicBezTo>
                    <a:pt x="190" y="111"/>
                    <a:pt x="190" y="111"/>
                    <a:pt x="190" y="111"/>
                  </a:cubicBezTo>
                  <a:cubicBezTo>
                    <a:pt x="195" y="115"/>
                    <a:pt x="200" y="120"/>
                    <a:pt x="205" y="125"/>
                  </a:cubicBezTo>
                  <a:lnTo>
                    <a:pt x="198" y="131"/>
                  </a:lnTo>
                  <a:close/>
                  <a:moveTo>
                    <a:pt x="11" y="126"/>
                  </a:moveTo>
                  <a:cubicBezTo>
                    <a:pt x="3" y="125"/>
                    <a:pt x="3" y="125"/>
                    <a:pt x="3" y="125"/>
                  </a:cubicBezTo>
                  <a:cubicBezTo>
                    <a:pt x="4" y="118"/>
                    <a:pt x="6" y="111"/>
                    <a:pt x="8" y="105"/>
                  </a:cubicBezTo>
                  <a:cubicBezTo>
                    <a:pt x="16" y="108"/>
                    <a:pt x="16" y="108"/>
                    <a:pt x="16" y="108"/>
                  </a:cubicBezTo>
                  <a:cubicBezTo>
                    <a:pt x="14" y="114"/>
                    <a:pt x="13" y="120"/>
                    <a:pt x="11" y="126"/>
                  </a:cubicBezTo>
                  <a:close/>
                  <a:moveTo>
                    <a:pt x="104" y="121"/>
                  </a:moveTo>
                  <a:cubicBezTo>
                    <a:pt x="98" y="114"/>
                    <a:pt x="98" y="114"/>
                    <a:pt x="98" y="114"/>
                  </a:cubicBezTo>
                  <a:cubicBezTo>
                    <a:pt x="103" y="110"/>
                    <a:pt x="109" y="106"/>
                    <a:pt x="115" y="103"/>
                  </a:cubicBezTo>
                  <a:cubicBezTo>
                    <a:pt x="119" y="110"/>
                    <a:pt x="119" y="110"/>
                    <a:pt x="119" y="110"/>
                  </a:cubicBezTo>
                  <a:cubicBezTo>
                    <a:pt x="113" y="113"/>
                    <a:pt x="108" y="116"/>
                    <a:pt x="104" y="121"/>
                  </a:cubicBezTo>
                  <a:close/>
                  <a:moveTo>
                    <a:pt x="175" y="113"/>
                  </a:moveTo>
                  <a:cubicBezTo>
                    <a:pt x="170" y="110"/>
                    <a:pt x="164" y="108"/>
                    <a:pt x="158" y="107"/>
                  </a:cubicBezTo>
                  <a:cubicBezTo>
                    <a:pt x="160" y="98"/>
                    <a:pt x="160" y="98"/>
                    <a:pt x="160" y="98"/>
                  </a:cubicBezTo>
                  <a:cubicBezTo>
                    <a:pt x="166" y="100"/>
                    <a:pt x="173" y="102"/>
                    <a:pt x="179" y="105"/>
                  </a:cubicBezTo>
                  <a:lnTo>
                    <a:pt x="175" y="113"/>
                  </a:lnTo>
                  <a:close/>
                  <a:moveTo>
                    <a:pt x="129" y="107"/>
                  </a:moveTo>
                  <a:cubicBezTo>
                    <a:pt x="127" y="98"/>
                    <a:pt x="127" y="98"/>
                    <a:pt x="127" y="98"/>
                  </a:cubicBezTo>
                  <a:cubicBezTo>
                    <a:pt x="132" y="97"/>
                    <a:pt x="137" y="96"/>
                    <a:pt x="143" y="96"/>
                  </a:cubicBezTo>
                  <a:cubicBezTo>
                    <a:pt x="144" y="96"/>
                    <a:pt x="146" y="96"/>
                    <a:pt x="147" y="96"/>
                  </a:cubicBezTo>
                  <a:cubicBezTo>
                    <a:pt x="147" y="105"/>
                    <a:pt x="147" y="105"/>
                    <a:pt x="147" y="105"/>
                  </a:cubicBezTo>
                  <a:cubicBezTo>
                    <a:pt x="145" y="105"/>
                    <a:pt x="144" y="105"/>
                    <a:pt x="143" y="105"/>
                  </a:cubicBezTo>
                  <a:cubicBezTo>
                    <a:pt x="138" y="105"/>
                    <a:pt x="133" y="106"/>
                    <a:pt x="129" y="107"/>
                  </a:cubicBezTo>
                  <a:close/>
                  <a:moveTo>
                    <a:pt x="20" y="97"/>
                  </a:moveTo>
                  <a:cubicBezTo>
                    <a:pt x="12" y="94"/>
                    <a:pt x="12" y="94"/>
                    <a:pt x="12" y="94"/>
                  </a:cubicBezTo>
                  <a:cubicBezTo>
                    <a:pt x="15" y="88"/>
                    <a:pt x="18" y="82"/>
                    <a:pt x="21" y="76"/>
                  </a:cubicBezTo>
                  <a:cubicBezTo>
                    <a:pt x="29" y="80"/>
                    <a:pt x="29" y="80"/>
                    <a:pt x="29" y="80"/>
                  </a:cubicBezTo>
                  <a:cubicBezTo>
                    <a:pt x="25" y="86"/>
                    <a:pt x="23" y="91"/>
                    <a:pt x="20" y="97"/>
                  </a:cubicBezTo>
                  <a:close/>
                  <a:moveTo>
                    <a:pt x="35" y="71"/>
                  </a:moveTo>
                  <a:cubicBezTo>
                    <a:pt x="28" y="66"/>
                    <a:pt x="28" y="66"/>
                    <a:pt x="28" y="66"/>
                  </a:cubicBezTo>
                  <a:cubicBezTo>
                    <a:pt x="31" y="60"/>
                    <a:pt x="36" y="55"/>
                    <a:pt x="40" y="50"/>
                  </a:cubicBezTo>
                  <a:cubicBezTo>
                    <a:pt x="46" y="56"/>
                    <a:pt x="46" y="56"/>
                    <a:pt x="46" y="56"/>
                  </a:cubicBezTo>
                  <a:cubicBezTo>
                    <a:pt x="42" y="61"/>
                    <a:pt x="38" y="65"/>
                    <a:pt x="35" y="71"/>
                  </a:cubicBezTo>
                  <a:close/>
                  <a:moveTo>
                    <a:pt x="54" y="48"/>
                  </a:moveTo>
                  <a:cubicBezTo>
                    <a:pt x="49" y="41"/>
                    <a:pt x="49" y="41"/>
                    <a:pt x="49" y="41"/>
                  </a:cubicBezTo>
                  <a:cubicBezTo>
                    <a:pt x="53" y="37"/>
                    <a:pt x="59" y="33"/>
                    <a:pt x="64" y="29"/>
                  </a:cubicBezTo>
                  <a:cubicBezTo>
                    <a:pt x="69" y="36"/>
                    <a:pt x="69" y="36"/>
                    <a:pt x="69" y="36"/>
                  </a:cubicBezTo>
                  <a:cubicBezTo>
                    <a:pt x="64" y="39"/>
                    <a:pt x="59" y="43"/>
                    <a:pt x="54" y="48"/>
                  </a:cubicBezTo>
                  <a:close/>
                  <a:moveTo>
                    <a:pt x="79" y="29"/>
                  </a:moveTo>
                  <a:cubicBezTo>
                    <a:pt x="74" y="22"/>
                    <a:pt x="74" y="22"/>
                    <a:pt x="74" y="22"/>
                  </a:cubicBezTo>
                  <a:cubicBezTo>
                    <a:pt x="80" y="19"/>
                    <a:pt x="86" y="15"/>
                    <a:pt x="92" y="13"/>
                  </a:cubicBezTo>
                  <a:cubicBezTo>
                    <a:pt x="95" y="21"/>
                    <a:pt x="95" y="21"/>
                    <a:pt x="95" y="21"/>
                  </a:cubicBezTo>
                  <a:cubicBezTo>
                    <a:pt x="90" y="23"/>
                    <a:pt x="84" y="26"/>
                    <a:pt x="79" y="29"/>
                  </a:cubicBezTo>
                  <a:close/>
                  <a:moveTo>
                    <a:pt x="106" y="17"/>
                  </a:moveTo>
                  <a:cubicBezTo>
                    <a:pt x="103" y="8"/>
                    <a:pt x="103" y="8"/>
                    <a:pt x="103" y="8"/>
                  </a:cubicBezTo>
                  <a:cubicBezTo>
                    <a:pt x="109" y="6"/>
                    <a:pt x="116" y="4"/>
                    <a:pt x="122" y="3"/>
                  </a:cubicBezTo>
                  <a:cubicBezTo>
                    <a:pt x="124" y="12"/>
                    <a:pt x="124" y="12"/>
                    <a:pt x="124" y="12"/>
                  </a:cubicBezTo>
                  <a:cubicBezTo>
                    <a:pt x="118" y="13"/>
                    <a:pt x="112" y="14"/>
                    <a:pt x="106" y="17"/>
                  </a:cubicBezTo>
                  <a:close/>
                  <a:moveTo>
                    <a:pt x="135" y="10"/>
                  </a:moveTo>
                  <a:cubicBezTo>
                    <a:pt x="134" y="1"/>
                    <a:pt x="134" y="1"/>
                    <a:pt x="134" y="1"/>
                  </a:cubicBezTo>
                  <a:cubicBezTo>
                    <a:pt x="141" y="0"/>
                    <a:pt x="147" y="0"/>
                    <a:pt x="153" y="0"/>
                  </a:cubicBezTo>
                  <a:cubicBezTo>
                    <a:pt x="154" y="0"/>
                    <a:pt x="154" y="0"/>
                    <a:pt x="154" y="0"/>
                  </a:cubicBezTo>
                  <a:cubicBezTo>
                    <a:pt x="154" y="9"/>
                    <a:pt x="154" y="9"/>
                    <a:pt x="154" y="9"/>
                  </a:cubicBezTo>
                  <a:cubicBezTo>
                    <a:pt x="153" y="9"/>
                    <a:pt x="153" y="9"/>
                    <a:pt x="153" y="9"/>
                  </a:cubicBezTo>
                  <a:cubicBezTo>
                    <a:pt x="147" y="9"/>
                    <a:pt x="141" y="9"/>
                    <a:pt x="135" y="10"/>
                  </a:cubicBezTo>
                  <a:close/>
                  <a:moveTo>
                    <a:pt x="435" y="9"/>
                  </a:moveTo>
                  <a:cubicBezTo>
                    <a:pt x="416" y="9"/>
                    <a:pt x="416" y="9"/>
                    <a:pt x="416" y="9"/>
                  </a:cubicBezTo>
                  <a:cubicBezTo>
                    <a:pt x="416" y="0"/>
                    <a:pt x="416" y="0"/>
                    <a:pt x="416" y="0"/>
                  </a:cubicBezTo>
                  <a:cubicBezTo>
                    <a:pt x="435" y="0"/>
                    <a:pt x="435" y="0"/>
                    <a:pt x="435" y="0"/>
                  </a:cubicBezTo>
                  <a:lnTo>
                    <a:pt x="435" y="9"/>
                  </a:lnTo>
                  <a:close/>
                  <a:moveTo>
                    <a:pt x="404" y="9"/>
                  </a:moveTo>
                  <a:cubicBezTo>
                    <a:pt x="385" y="9"/>
                    <a:pt x="385" y="9"/>
                    <a:pt x="385" y="9"/>
                  </a:cubicBezTo>
                  <a:cubicBezTo>
                    <a:pt x="385" y="0"/>
                    <a:pt x="385" y="0"/>
                    <a:pt x="385" y="0"/>
                  </a:cubicBezTo>
                  <a:cubicBezTo>
                    <a:pt x="404" y="0"/>
                    <a:pt x="404" y="0"/>
                    <a:pt x="404" y="0"/>
                  </a:cubicBezTo>
                  <a:lnTo>
                    <a:pt x="404" y="9"/>
                  </a:lnTo>
                  <a:close/>
                  <a:moveTo>
                    <a:pt x="373" y="9"/>
                  </a:moveTo>
                  <a:cubicBezTo>
                    <a:pt x="353" y="9"/>
                    <a:pt x="353" y="9"/>
                    <a:pt x="353" y="9"/>
                  </a:cubicBezTo>
                  <a:cubicBezTo>
                    <a:pt x="353" y="0"/>
                    <a:pt x="353" y="0"/>
                    <a:pt x="353" y="0"/>
                  </a:cubicBezTo>
                  <a:cubicBezTo>
                    <a:pt x="373" y="0"/>
                    <a:pt x="373" y="0"/>
                    <a:pt x="373" y="0"/>
                  </a:cubicBezTo>
                  <a:lnTo>
                    <a:pt x="373" y="9"/>
                  </a:lnTo>
                  <a:close/>
                  <a:moveTo>
                    <a:pt x="342" y="9"/>
                  </a:moveTo>
                  <a:cubicBezTo>
                    <a:pt x="322" y="9"/>
                    <a:pt x="322" y="9"/>
                    <a:pt x="322" y="9"/>
                  </a:cubicBezTo>
                  <a:cubicBezTo>
                    <a:pt x="322" y="0"/>
                    <a:pt x="322" y="0"/>
                    <a:pt x="322" y="0"/>
                  </a:cubicBezTo>
                  <a:cubicBezTo>
                    <a:pt x="342" y="0"/>
                    <a:pt x="342" y="0"/>
                    <a:pt x="342" y="0"/>
                  </a:cubicBezTo>
                  <a:lnTo>
                    <a:pt x="342" y="9"/>
                  </a:lnTo>
                  <a:close/>
                  <a:moveTo>
                    <a:pt x="310" y="9"/>
                  </a:moveTo>
                  <a:cubicBezTo>
                    <a:pt x="291" y="9"/>
                    <a:pt x="291" y="9"/>
                    <a:pt x="291" y="9"/>
                  </a:cubicBezTo>
                  <a:cubicBezTo>
                    <a:pt x="291" y="0"/>
                    <a:pt x="291" y="0"/>
                    <a:pt x="291" y="0"/>
                  </a:cubicBezTo>
                  <a:cubicBezTo>
                    <a:pt x="310" y="0"/>
                    <a:pt x="310" y="0"/>
                    <a:pt x="310" y="0"/>
                  </a:cubicBezTo>
                  <a:lnTo>
                    <a:pt x="310" y="9"/>
                  </a:lnTo>
                  <a:close/>
                  <a:moveTo>
                    <a:pt x="279" y="9"/>
                  </a:moveTo>
                  <a:cubicBezTo>
                    <a:pt x="260" y="9"/>
                    <a:pt x="260" y="9"/>
                    <a:pt x="260" y="9"/>
                  </a:cubicBezTo>
                  <a:cubicBezTo>
                    <a:pt x="260" y="0"/>
                    <a:pt x="260" y="0"/>
                    <a:pt x="260" y="0"/>
                  </a:cubicBezTo>
                  <a:cubicBezTo>
                    <a:pt x="279" y="0"/>
                    <a:pt x="279" y="0"/>
                    <a:pt x="279" y="0"/>
                  </a:cubicBezTo>
                  <a:lnTo>
                    <a:pt x="279" y="9"/>
                  </a:lnTo>
                  <a:close/>
                  <a:moveTo>
                    <a:pt x="248" y="9"/>
                  </a:moveTo>
                  <a:cubicBezTo>
                    <a:pt x="228" y="9"/>
                    <a:pt x="228" y="9"/>
                    <a:pt x="228" y="9"/>
                  </a:cubicBezTo>
                  <a:cubicBezTo>
                    <a:pt x="228" y="0"/>
                    <a:pt x="228" y="0"/>
                    <a:pt x="228" y="0"/>
                  </a:cubicBezTo>
                  <a:cubicBezTo>
                    <a:pt x="248" y="0"/>
                    <a:pt x="248" y="0"/>
                    <a:pt x="248" y="0"/>
                  </a:cubicBezTo>
                  <a:lnTo>
                    <a:pt x="248" y="9"/>
                  </a:lnTo>
                  <a:close/>
                  <a:moveTo>
                    <a:pt x="217" y="9"/>
                  </a:moveTo>
                  <a:cubicBezTo>
                    <a:pt x="197" y="9"/>
                    <a:pt x="197" y="9"/>
                    <a:pt x="197" y="9"/>
                  </a:cubicBezTo>
                  <a:cubicBezTo>
                    <a:pt x="197" y="0"/>
                    <a:pt x="197" y="0"/>
                    <a:pt x="197" y="0"/>
                  </a:cubicBezTo>
                  <a:cubicBezTo>
                    <a:pt x="217" y="0"/>
                    <a:pt x="217" y="0"/>
                    <a:pt x="217" y="0"/>
                  </a:cubicBezTo>
                  <a:lnTo>
                    <a:pt x="217" y="9"/>
                  </a:lnTo>
                  <a:close/>
                  <a:moveTo>
                    <a:pt x="185" y="9"/>
                  </a:moveTo>
                  <a:cubicBezTo>
                    <a:pt x="166" y="9"/>
                    <a:pt x="166" y="9"/>
                    <a:pt x="166" y="9"/>
                  </a:cubicBezTo>
                  <a:cubicBezTo>
                    <a:pt x="166" y="0"/>
                    <a:pt x="166" y="0"/>
                    <a:pt x="166" y="0"/>
                  </a:cubicBezTo>
                  <a:cubicBezTo>
                    <a:pt x="185" y="0"/>
                    <a:pt x="185" y="0"/>
                    <a:pt x="185" y="0"/>
                  </a:cubicBezTo>
                  <a:lnTo>
                    <a:pt x="18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77" name="Freeform 13"/>
            <p:cNvSpPr>
              <a:spLocks noEditPoints="1"/>
            </p:cNvSpPr>
            <p:nvPr userDrawn="1"/>
          </p:nvSpPr>
          <p:spPr bwMode="auto">
            <a:xfrm>
              <a:off x="7261225" y="4391025"/>
              <a:ext cx="179387" cy="171450"/>
            </a:xfrm>
            <a:custGeom>
              <a:avLst/>
              <a:gdLst>
                <a:gd name="T0" fmla="*/ 181 w 200"/>
                <a:gd name="T1" fmla="*/ 193 h 193"/>
                <a:gd name="T2" fmla="*/ 200 w 200"/>
                <a:gd name="T3" fmla="*/ 184 h 193"/>
                <a:gd name="T4" fmla="*/ 169 w 200"/>
                <a:gd name="T5" fmla="*/ 193 h 193"/>
                <a:gd name="T6" fmla="*/ 150 w 200"/>
                <a:gd name="T7" fmla="*/ 184 h 193"/>
                <a:gd name="T8" fmla="*/ 169 w 200"/>
                <a:gd name="T9" fmla="*/ 193 h 193"/>
                <a:gd name="T10" fmla="*/ 119 w 200"/>
                <a:gd name="T11" fmla="*/ 193 h 193"/>
                <a:gd name="T12" fmla="*/ 138 w 200"/>
                <a:gd name="T13" fmla="*/ 184 h 193"/>
                <a:gd name="T14" fmla="*/ 107 w 200"/>
                <a:gd name="T15" fmla="*/ 193 h 193"/>
                <a:gd name="T16" fmla="*/ 87 w 200"/>
                <a:gd name="T17" fmla="*/ 192 h 193"/>
                <a:gd name="T18" fmla="*/ 99 w 200"/>
                <a:gd name="T19" fmla="*/ 184 h 193"/>
                <a:gd name="T20" fmla="*/ 107 w 200"/>
                <a:gd name="T21" fmla="*/ 193 h 193"/>
                <a:gd name="T22" fmla="*/ 56 w 200"/>
                <a:gd name="T23" fmla="*/ 183 h 193"/>
                <a:gd name="T24" fmla="*/ 77 w 200"/>
                <a:gd name="T25" fmla="*/ 182 h 193"/>
                <a:gd name="T26" fmla="*/ 45 w 200"/>
                <a:gd name="T27" fmla="*/ 177 h 193"/>
                <a:gd name="T28" fmla="*/ 36 w 200"/>
                <a:gd name="T29" fmla="*/ 158 h 193"/>
                <a:gd name="T30" fmla="*/ 45 w 200"/>
                <a:gd name="T31" fmla="*/ 177 h 193"/>
                <a:gd name="T32" fmla="*/ 11 w 200"/>
                <a:gd name="T33" fmla="*/ 137 h 193"/>
                <a:gd name="T34" fmla="*/ 28 w 200"/>
                <a:gd name="T35" fmla="*/ 149 h 193"/>
                <a:gd name="T36" fmla="*/ 99 w 200"/>
                <a:gd name="T37" fmla="*/ 127 h 193"/>
                <a:gd name="T38" fmla="*/ 91 w 200"/>
                <a:gd name="T39" fmla="*/ 117 h 193"/>
                <a:gd name="T40" fmla="*/ 110 w 200"/>
                <a:gd name="T41" fmla="*/ 126 h 193"/>
                <a:gd name="T42" fmla="*/ 6 w 200"/>
                <a:gd name="T43" fmla="*/ 126 h 193"/>
                <a:gd name="T44" fmla="*/ 10 w 200"/>
                <a:gd name="T45" fmla="*/ 105 h 193"/>
                <a:gd name="T46" fmla="*/ 6 w 200"/>
                <a:gd name="T47" fmla="*/ 126 h 193"/>
                <a:gd name="T48" fmla="*/ 118 w 200"/>
                <a:gd name="T49" fmla="*/ 114 h 193"/>
                <a:gd name="T50" fmla="*/ 139 w 200"/>
                <a:gd name="T51" fmla="*/ 110 h 193"/>
                <a:gd name="T52" fmla="*/ 77 w 200"/>
                <a:gd name="T53" fmla="*/ 121 h 193"/>
                <a:gd name="T54" fmla="*/ 68 w 200"/>
                <a:gd name="T55" fmla="*/ 101 h 193"/>
                <a:gd name="T56" fmla="*/ 77 w 200"/>
                <a:gd name="T57" fmla="*/ 121 h 193"/>
                <a:gd name="T58" fmla="*/ 140 w 200"/>
                <a:gd name="T59" fmla="*/ 96 h 193"/>
                <a:gd name="T60" fmla="*/ 155 w 200"/>
                <a:gd name="T61" fmla="*/ 81 h 193"/>
                <a:gd name="T62" fmla="*/ 0 w 200"/>
                <a:gd name="T63" fmla="*/ 94 h 193"/>
                <a:gd name="T64" fmla="*/ 1 w 200"/>
                <a:gd name="T65" fmla="*/ 74 h 193"/>
                <a:gd name="T66" fmla="*/ 9 w 200"/>
                <a:gd name="T67" fmla="*/ 86 h 193"/>
                <a:gd name="T68" fmla="*/ 0 w 200"/>
                <a:gd name="T69" fmla="*/ 94 h 193"/>
                <a:gd name="T70" fmla="*/ 144 w 200"/>
                <a:gd name="T71" fmla="*/ 51 h 193"/>
                <a:gd name="T72" fmla="*/ 156 w 200"/>
                <a:gd name="T73" fmla="*/ 68 h 193"/>
                <a:gd name="T74" fmla="*/ 12 w 200"/>
                <a:gd name="T75" fmla="*/ 64 h 193"/>
                <a:gd name="T76" fmla="*/ 12 w 200"/>
                <a:gd name="T77" fmla="*/ 43 h 193"/>
                <a:gd name="T78" fmla="*/ 12 w 200"/>
                <a:gd name="T79" fmla="*/ 64 h 193"/>
                <a:gd name="T80" fmla="*/ 129 w 200"/>
                <a:gd name="T81" fmla="*/ 26 h 193"/>
                <a:gd name="T82" fmla="*/ 148 w 200"/>
                <a:gd name="T83" fmla="*/ 37 h 193"/>
                <a:gd name="T84" fmla="*/ 25 w 200"/>
                <a:gd name="T85" fmla="*/ 38 h 193"/>
                <a:gd name="T86" fmla="*/ 33 w 200"/>
                <a:gd name="T87" fmla="*/ 18 h 193"/>
                <a:gd name="T88" fmla="*/ 25 w 200"/>
                <a:gd name="T89" fmla="*/ 38 h 193"/>
                <a:gd name="T90" fmla="*/ 104 w 200"/>
                <a:gd name="T91" fmla="*/ 11 h 193"/>
                <a:gd name="T92" fmla="*/ 125 w 200"/>
                <a:gd name="T93" fmla="*/ 12 h 193"/>
                <a:gd name="T94" fmla="*/ 47 w 200"/>
                <a:gd name="T95" fmla="*/ 19 h 193"/>
                <a:gd name="T96" fmla="*/ 62 w 200"/>
                <a:gd name="T97" fmla="*/ 3 h 193"/>
                <a:gd name="T98" fmla="*/ 47 w 200"/>
                <a:gd name="T99" fmla="*/ 19 h 193"/>
                <a:gd name="T100" fmla="*/ 74 w 200"/>
                <a:gd name="T101" fmla="*/ 1 h 193"/>
                <a:gd name="T102" fmla="*/ 94 w 200"/>
                <a:gd name="T103" fmla="*/ 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0" h="193">
                  <a:moveTo>
                    <a:pt x="200" y="193"/>
                  </a:moveTo>
                  <a:cubicBezTo>
                    <a:pt x="181" y="193"/>
                    <a:pt x="181" y="193"/>
                    <a:pt x="181" y="193"/>
                  </a:cubicBezTo>
                  <a:cubicBezTo>
                    <a:pt x="181" y="184"/>
                    <a:pt x="181" y="184"/>
                    <a:pt x="181" y="184"/>
                  </a:cubicBezTo>
                  <a:cubicBezTo>
                    <a:pt x="200" y="184"/>
                    <a:pt x="200" y="184"/>
                    <a:pt x="200" y="184"/>
                  </a:cubicBezTo>
                  <a:lnTo>
                    <a:pt x="200" y="193"/>
                  </a:lnTo>
                  <a:close/>
                  <a:moveTo>
                    <a:pt x="169" y="193"/>
                  </a:moveTo>
                  <a:cubicBezTo>
                    <a:pt x="150" y="193"/>
                    <a:pt x="150" y="193"/>
                    <a:pt x="150" y="193"/>
                  </a:cubicBezTo>
                  <a:cubicBezTo>
                    <a:pt x="150" y="184"/>
                    <a:pt x="150" y="184"/>
                    <a:pt x="150" y="184"/>
                  </a:cubicBezTo>
                  <a:cubicBezTo>
                    <a:pt x="169" y="184"/>
                    <a:pt x="169" y="184"/>
                    <a:pt x="169" y="184"/>
                  </a:cubicBezTo>
                  <a:lnTo>
                    <a:pt x="169" y="193"/>
                  </a:lnTo>
                  <a:close/>
                  <a:moveTo>
                    <a:pt x="138" y="193"/>
                  </a:moveTo>
                  <a:cubicBezTo>
                    <a:pt x="119" y="193"/>
                    <a:pt x="119" y="193"/>
                    <a:pt x="119" y="193"/>
                  </a:cubicBezTo>
                  <a:cubicBezTo>
                    <a:pt x="119" y="184"/>
                    <a:pt x="119" y="184"/>
                    <a:pt x="119" y="184"/>
                  </a:cubicBezTo>
                  <a:cubicBezTo>
                    <a:pt x="138" y="184"/>
                    <a:pt x="138" y="184"/>
                    <a:pt x="138" y="184"/>
                  </a:cubicBezTo>
                  <a:lnTo>
                    <a:pt x="138" y="193"/>
                  </a:lnTo>
                  <a:close/>
                  <a:moveTo>
                    <a:pt x="107" y="193"/>
                  </a:moveTo>
                  <a:cubicBezTo>
                    <a:pt x="99" y="193"/>
                    <a:pt x="99" y="193"/>
                    <a:pt x="99" y="193"/>
                  </a:cubicBezTo>
                  <a:cubicBezTo>
                    <a:pt x="95" y="193"/>
                    <a:pt x="91" y="193"/>
                    <a:pt x="87" y="192"/>
                  </a:cubicBezTo>
                  <a:cubicBezTo>
                    <a:pt x="88" y="184"/>
                    <a:pt x="88" y="184"/>
                    <a:pt x="88" y="184"/>
                  </a:cubicBezTo>
                  <a:cubicBezTo>
                    <a:pt x="92" y="184"/>
                    <a:pt x="95" y="184"/>
                    <a:pt x="99" y="184"/>
                  </a:cubicBezTo>
                  <a:cubicBezTo>
                    <a:pt x="107" y="184"/>
                    <a:pt x="107" y="184"/>
                    <a:pt x="107" y="184"/>
                  </a:cubicBezTo>
                  <a:lnTo>
                    <a:pt x="107" y="193"/>
                  </a:lnTo>
                  <a:close/>
                  <a:moveTo>
                    <a:pt x="75" y="190"/>
                  </a:moveTo>
                  <a:cubicBezTo>
                    <a:pt x="68" y="189"/>
                    <a:pt x="62" y="186"/>
                    <a:pt x="56" y="183"/>
                  </a:cubicBezTo>
                  <a:cubicBezTo>
                    <a:pt x="59" y="175"/>
                    <a:pt x="59" y="175"/>
                    <a:pt x="59" y="175"/>
                  </a:cubicBezTo>
                  <a:cubicBezTo>
                    <a:pt x="65" y="178"/>
                    <a:pt x="71" y="180"/>
                    <a:pt x="77" y="182"/>
                  </a:cubicBezTo>
                  <a:lnTo>
                    <a:pt x="75" y="190"/>
                  </a:lnTo>
                  <a:close/>
                  <a:moveTo>
                    <a:pt x="45" y="177"/>
                  </a:moveTo>
                  <a:cubicBezTo>
                    <a:pt x="39" y="173"/>
                    <a:pt x="34" y="169"/>
                    <a:pt x="29" y="164"/>
                  </a:cubicBezTo>
                  <a:cubicBezTo>
                    <a:pt x="36" y="158"/>
                    <a:pt x="36" y="158"/>
                    <a:pt x="36" y="158"/>
                  </a:cubicBezTo>
                  <a:cubicBezTo>
                    <a:pt x="40" y="162"/>
                    <a:pt x="45" y="166"/>
                    <a:pt x="50" y="170"/>
                  </a:cubicBezTo>
                  <a:lnTo>
                    <a:pt x="45" y="177"/>
                  </a:lnTo>
                  <a:close/>
                  <a:moveTo>
                    <a:pt x="22" y="155"/>
                  </a:moveTo>
                  <a:cubicBezTo>
                    <a:pt x="18" y="149"/>
                    <a:pt x="14" y="143"/>
                    <a:pt x="11" y="137"/>
                  </a:cubicBezTo>
                  <a:cubicBezTo>
                    <a:pt x="19" y="133"/>
                    <a:pt x="19" y="133"/>
                    <a:pt x="19" y="133"/>
                  </a:cubicBezTo>
                  <a:cubicBezTo>
                    <a:pt x="22" y="139"/>
                    <a:pt x="25" y="144"/>
                    <a:pt x="28" y="149"/>
                  </a:cubicBezTo>
                  <a:lnTo>
                    <a:pt x="22" y="155"/>
                  </a:lnTo>
                  <a:close/>
                  <a:moveTo>
                    <a:pt x="99" y="127"/>
                  </a:moveTo>
                  <a:cubicBezTo>
                    <a:pt x="96" y="127"/>
                    <a:pt x="92" y="126"/>
                    <a:pt x="89" y="125"/>
                  </a:cubicBezTo>
                  <a:cubicBezTo>
                    <a:pt x="91" y="117"/>
                    <a:pt x="91" y="117"/>
                    <a:pt x="91" y="117"/>
                  </a:cubicBezTo>
                  <a:cubicBezTo>
                    <a:pt x="96" y="118"/>
                    <a:pt x="102" y="118"/>
                    <a:pt x="108" y="117"/>
                  </a:cubicBezTo>
                  <a:cubicBezTo>
                    <a:pt x="110" y="126"/>
                    <a:pt x="110" y="126"/>
                    <a:pt x="110" y="126"/>
                  </a:cubicBezTo>
                  <a:cubicBezTo>
                    <a:pt x="106" y="126"/>
                    <a:pt x="103" y="127"/>
                    <a:pt x="99" y="127"/>
                  </a:cubicBezTo>
                  <a:close/>
                  <a:moveTo>
                    <a:pt x="6" y="126"/>
                  </a:moveTo>
                  <a:cubicBezTo>
                    <a:pt x="4" y="120"/>
                    <a:pt x="3" y="113"/>
                    <a:pt x="1" y="106"/>
                  </a:cubicBezTo>
                  <a:cubicBezTo>
                    <a:pt x="10" y="105"/>
                    <a:pt x="10" y="105"/>
                    <a:pt x="10" y="105"/>
                  </a:cubicBezTo>
                  <a:cubicBezTo>
                    <a:pt x="11" y="111"/>
                    <a:pt x="13" y="117"/>
                    <a:pt x="15" y="123"/>
                  </a:cubicBezTo>
                  <a:lnTo>
                    <a:pt x="6" y="126"/>
                  </a:lnTo>
                  <a:close/>
                  <a:moveTo>
                    <a:pt x="122" y="122"/>
                  </a:moveTo>
                  <a:cubicBezTo>
                    <a:pt x="118" y="114"/>
                    <a:pt x="118" y="114"/>
                    <a:pt x="118" y="114"/>
                  </a:cubicBezTo>
                  <a:cubicBezTo>
                    <a:pt x="124" y="112"/>
                    <a:pt x="129" y="108"/>
                    <a:pt x="133" y="104"/>
                  </a:cubicBezTo>
                  <a:cubicBezTo>
                    <a:pt x="139" y="110"/>
                    <a:pt x="139" y="110"/>
                    <a:pt x="139" y="110"/>
                  </a:cubicBezTo>
                  <a:cubicBezTo>
                    <a:pt x="134" y="115"/>
                    <a:pt x="128" y="119"/>
                    <a:pt x="122" y="122"/>
                  </a:cubicBezTo>
                  <a:close/>
                  <a:moveTo>
                    <a:pt x="77" y="121"/>
                  </a:moveTo>
                  <a:cubicBezTo>
                    <a:pt x="70" y="117"/>
                    <a:pt x="65" y="112"/>
                    <a:pt x="61" y="106"/>
                  </a:cubicBezTo>
                  <a:cubicBezTo>
                    <a:pt x="68" y="101"/>
                    <a:pt x="68" y="101"/>
                    <a:pt x="68" y="101"/>
                  </a:cubicBezTo>
                  <a:cubicBezTo>
                    <a:pt x="71" y="106"/>
                    <a:pt x="76" y="110"/>
                    <a:pt x="81" y="113"/>
                  </a:cubicBezTo>
                  <a:lnTo>
                    <a:pt x="77" y="121"/>
                  </a:lnTo>
                  <a:close/>
                  <a:moveTo>
                    <a:pt x="147" y="100"/>
                  </a:moveTo>
                  <a:cubicBezTo>
                    <a:pt x="140" y="96"/>
                    <a:pt x="140" y="96"/>
                    <a:pt x="140" y="96"/>
                  </a:cubicBezTo>
                  <a:cubicBezTo>
                    <a:pt x="143" y="91"/>
                    <a:pt x="145" y="85"/>
                    <a:pt x="146" y="79"/>
                  </a:cubicBezTo>
                  <a:cubicBezTo>
                    <a:pt x="155" y="81"/>
                    <a:pt x="155" y="81"/>
                    <a:pt x="155" y="81"/>
                  </a:cubicBezTo>
                  <a:cubicBezTo>
                    <a:pt x="154" y="88"/>
                    <a:pt x="151" y="94"/>
                    <a:pt x="147" y="100"/>
                  </a:cubicBezTo>
                  <a:close/>
                  <a:moveTo>
                    <a:pt x="0" y="94"/>
                  </a:moveTo>
                  <a:cubicBezTo>
                    <a:pt x="0" y="92"/>
                    <a:pt x="0" y="89"/>
                    <a:pt x="0" y="86"/>
                  </a:cubicBezTo>
                  <a:cubicBezTo>
                    <a:pt x="0" y="82"/>
                    <a:pt x="0" y="78"/>
                    <a:pt x="1" y="74"/>
                  </a:cubicBezTo>
                  <a:cubicBezTo>
                    <a:pt x="9" y="75"/>
                    <a:pt x="9" y="75"/>
                    <a:pt x="9" y="75"/>
                  </a:cubicBezTo>
                  <a:cubicBezTo>
                    <a:pt x="9" y="79"/>
                    <a:pt x="9" y="83"/>
                    <a:pt x="9" y="86"/>
                  </a:cubicBezTo>
                  <a:cubicBezTo>
                    <a:pt x="9" y="89"/>
                    <a:pt x="9" y="91"/>
                    <a:pt x="9" y="94"/>
                  </a:cubicBezTo>
                  <a:lnTo>
                    <a:pt x="0" y="94"/>
                  </a:lnTo>
                  <a:close/>
                  <a:moveTo>
                    <a:pt x="147" y="69"/>
                  </a:moveTo>
                  <a:cubicBezTo>
                    <a:pt x="147" y="62"/>
                    <a:pt x="146" y="56"/>
                    <a:pt x="144" y="51"/>
                  </a:cubicBezTo>
                  <a:cubicBezTo>
                    <a:pt x="153" y="48"/>
                    <a:pt x="153" y="48"/>
                    <a:pt x="153" y="48"/>
                  </a:cubicBezTo>
                  <a:cubicBezTo>
                    <a:pt x="155" y="55"/>
                    <a:pt x="156" y="61"/>
                    <a:pt x="156" y="68"/>
                  </a:cubicBezTo>
                  <a:lnTo>
                    <a:pt x="147" y="69"/>
                  </a:lnTo>
                  <a:close/>
                  <a:moveTo>
                    <a:pt x="12" y="64"/>
                  </a:moveTo>
                  <a:cubicBezTo>
                    <a:pt x="3" y="62"/>
                    <a:pt x="3" y="62"/>
                    <a:pt x="3" y="62"/>
                  </a:cubicBezTo>
                  <a:cubicBezTo>
                    <a:pt x="5" y="55"/>
                    <a:pt x="8" y="49"/>
                    <a:pt x="12" y="43"/>
                  </a:cubicBezTo>
                  <a:cubicBezTo>
                    <a:pt x="19" y="47"/>
                    <a:pt x="19" y="47"/>
                    <a:pt x="19" y="47"/>
                  </a:cubicBezTo>
                  <a:cubicBezTo>
                    <a:pt x="16" y="53"/>
                    <a:pt x="13" y="58"/>
                    <a:pt x="12" y="64"/>
                  </a:cubicBezTo>
                  <a:close/>
                  <a:moveTo>
                    <a:pt x="140" y="41"/>
                  </a:moveTo>
                  <a:cubicBezTo>
                    <a:pt x="137" y="35"/>
                    <a:pt x="133" y="30"/>
                    <a:pt x="129" y="26"/>
                  </a:cubicBezTo>
                  <a:cubicBezTo>
                    <a:pt x="135" y="20"/>
                    <a:pt x="135" y="20"/>
                    <a:pt x="135" y="20"/>
                  </a:cubicBezTo>
                  <a:cubicBezTo>
                    <a:pt x="140" y="25"/>
                    <a:pt x="144" y="30"/>
                    <a:pt x="148" y="37"/>
                  </a:cubicBezTo>
                  <a:lnTo>
                    <a:pt x="140" y="41"/>
                  </a:lnTo>
                  <a:close/>
                  <a:moveTo>
                    <a:pt x="25" y="38"/>
                  </a:moveTo>
                  <a:cubicBezTo>
                    <a:pt x="18" y="33"/>
                    <a:pt x="18" y="33"/>
                    <a:pt x="18" y="33"/>
                  </a:cubicBezTo>
                  <a:cubicBezTo>
                    <a:pt x="23" y="27"/>
                    <a:pt x="28" y="23"/>
                    <a:pt x="33" y="18"/>
                  </a:cubicBezTo>
                  <a:cubicBezTo>
                    <a:pt x="38" y="25"/>
                    <a:pt x="38" y="25"/>
                    <a:pt x="38" y="25"/>
                  </a:cubicBezTo>
                  <a:cubicBezTo>
                    <a:pt x="33" y="29"/>
                    <a:pt x="29" y="33"/>
                    <a:pt x="25" y="38"/>
                  </a:cubicBezTo>
                  <a:close/>
                  <a:moveTo>
                    <a:pt x="121" y="19"/>
                  </a:moveTo>
                  <a:cubicBezTo>
                    <a:pt x="116" y="16"/>
                    <a:pt x="110" y="13"/>
                    <a:pt x="104" y="11"/>
                  </a:cubicBezTo>
                  <a:cubicBezTo>
                    <a:pt x="107" y="3"/>
                    <a:pt x="107" y="3"/>
                    <a:pt x="107" y="3"/>
                  </a:cubicBezTo>
                  <a:cubicBezTo>
                    <a:pt x="113" y="5"/>
                    <a:pt x="120" y="8"/>
                    <a:pt x="125" y="12"/>
                  </a:cubicBezTo>
                  <a:lnTo>
                    <a:pt x="121" y="19"/>
                  </a:lnTo>
                  <a:close/>
                  <a:moveTo>
                    <a:pt x="47" y="19"/>
                  </a:moveTo>
                  <a:cubicBezTo>
                    <a:pt x="43" y="11"/>
                    <a:pt x="43" y="11"/>
                    <a:pt x="43" y="11"/>
                  </a:cubicBezTo>
                  <a:cubicBezTo>
                    <a:pt x="49" y="8"/>
                    <a:pt x="55" y="5"/>
                    <a:pt x="62" y="3"/>
                  </a:cubicBezTo>
                  <a:cubicBezTo>
                    <a:pt x="64" y="12"/>
                    <a:pt x="64" y="12"/>
                    <a:pt x="64" y="12"/>
                  </a:cubicBezTo>
                  <a:cubicBezTo>
                    <a:pt x="59" y="13"/>
                    <a:pt x="53" y="16"/>
                    <a:pt x="47" y="19"/>
                  </a:cubicBezTo>
                  <a:close/>
                  <a:moveTo>
                    <a:pt x="75" y="9"/>
                  </a:moveTo>
                  <a:cubicBezTo>
                    <a:pt x="74" y="1"/>
                    <a:pt x="74" y="1"/>
                    <a:pt x="74" y="1"/>
                  </a:cubicBezTo>
                  <a:cubicBezTo>
                    <a:pt x="81" y="0"/>
                    <a:pt x="88" y="0"/>
                    <a:pt x="95" y="1"/>
                  </a:cubicBezTo>
                  <a:cubicBezTo>
                    <a:pt x="94" y="9"/>
                    <a:pt x="94" y="9"/>
                    <a:pt x="94" y="9"/>
                  </a:cubicBezTo>
                  <a:cubicBezTo>
                    <a:pt x="88" y="8"/>
                    <a:pt x="81" y="9"/>
                    <a:pt x="75"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78" name="Freeform 14"/>
            <p:cNvSpPr>
              <a:spLocks noEditPoints="1"/>
            </p:cNvSpPr>
            <p:nvPr userDrawn="1"/>
          </p:nvSpPr>
          <p:spPr bwMode="auto">
            <a:xfrm>
              <a:off x="7712075" y="4806950"/>
              <a:ext cx="309562" cy="139700"/>
            </a:xfrm>
            <a:custGeom>
              <a:avLst/>
              <a:gdLst>
                <a:gd name="T0" fmla="*/ 169 w 346"/>
                <a:gd name="T1" fmla="*/ 156 h 156"/>
                <a:gd name="T2" fmla="*/ 189 w 346"/>
                <a:gd name="T3" fmla="*/ 147 h 156"/>
                <a:gd name="T4" fmla="*/ 157 w 346"/>
                <a:gd name="T5" fmla="*/ 155 h 156"/>
                <a:gd name="T6" fmla="*/ 158 w 346"/>
                <a:gd name="T7" fmla="*/ 147 h 156"/>
                <a:gd name="T8" fmla="*/ 201 w 346"/>
                <a:gd name="T9" fmla="*/ 146 h 156"/>
                <a:gd name="T10" fmla="*/ 201 w 346"/>
                <a:gd name="T11" fmla="*/ 155 h 156"/>
                <a:gd name="T12" fmla="*/ 107 w 346"/>
                <a:gd name="T13" fmla="*/ 141 h 156"/>
                <a:gd name="T14" fmla="*/ 233 w 346"/>
                <a:gd name="T15" fmla="*/ 151 h 156"/>
                <a:gd name="T16" fmla="*/ 253 w 346"/>
                <a:gd name="T17" fmla="*/ 147 h 156"/>
                <a:gd name="T18" fmla="*/ 74 w 346"/>
                <a:gd name="T19" fmla="*/ 142 h 156"/>
                <a:gd name="T20" fmla="*/ 94 w 346"/>
                <a:gd name="T21" fmla="*/ 147 h 156"/>
                <a:gd name="T22" fmla="*/ 281 w 346"/>
                <a:gd name="T23" fmla="*/ 130 h 156"/>
                <a:gd name="T24" fmla="*/ 63 w 346"/>
                <a:gd name="T25" fmla="*/ 138 h 156"/>
                <a:gd name="T26" fmla="*/ 66 w 346"/>
                <a:gd name="T27" fmla="*/ 130 h 156"/>
                <a:gd name="T28" fmla="*/ 291 w 346"/>
                <a:gd name="T29" fmla="*/ 126 h 156"/>
                <a:gd name="T30" fmla="*/ 295 w 346"/>
                <a:gd name="T31" fmla="*/ 134 h 156"/>
                <a:gd name="T32" fmla="*/ 23 w 346"/>
                <a:gd name="T33" fmla="*/ 106 h 156"/>
                <a:gd name="T34" fmla="*/ 323 w 346"/>
                <a:gd name="T35" fmla="*/ 117 h 156"/>
                <a:gd name="T36" fmla="*/ 338 w 346"/>
                <a:gd name="T37" fmla="*/ 102 h 156"/>
                <a:gd name="T38" fmla="*/ 0 w 346"/>
                <a:gd name="T39" fmla="*/ 83 h 156"/>
                <a:gd name="T40" fmla="*/ 9 w 346"/>
                <a:gd name="T41" fmla="*/ 103 h 156"/>
                <a:gd name="T42" fmla="*/ 338 w 346"/>
                <a:gd name="T43" fmla="*/ 78 h 156"/>
                <a:gd name="T44" fmla="*/ 346 w 346"/>
                <a:gd name="T45" fmla="*/ 78 h 156"/>
                <a:gd name="T46" fmla="*/ 1 w 346"/>
                <a:gd name="T47" fmla="*/ 70 h 156"/>
                <a:gd name="T48" fmla="*/ 9 w 346"/>
                <a:gd name="T49" fmla="*/ 72 h 156"/>
                <a:gd name="T50" fmla="*/ 326 w 346"/>
                <a:gd name="T51" fmla="*/ 41 h 156"/>
                <a:gd name="T52" fmla="*/ 25 w 346"/>
                <a:gd name="T53" fmla="*/ 48 h 156"/>
                <a:gd name="T54" fmla="*/ 41 w 346"/>
                <a:gd name="T55" fmla="*/ 37 h 156"/>
                <a:gd name="T56" fmla="*/ 295 w 346"/>
                <a:gd name="T57" fmla="*/ 32 h 156"/>
                <a:gd name="T58" fmla="*/ 311 w 346"/>
                <a:gd name="T59" fmla="*/ 41 h 156"/>
                <a:gd name="T60" fmla="*/ 66 w 346"/>
                <a:gd name="T61" fmla="*/ 17 h 156"/>
                <a:gd name="T62" fmla="*/ 284 w 346"/>
                <a:gd name="T63" fmla="*/ 27 h 156"/>
                <a:gd name="T64" fmla="*/ 287 w 346"/>
                <a:gd name="T65" fmla="*/ 19 h 156"/>
                <a:gd name="T66" fmla="*/ 77 w 346"/>
                <a:gd name="T67" fmla="*/ 13 h 156"/>
                <a:gd name="T68" fmla="*/ 80 w 346"/>
                <a:gd name="T69" fmla="*/ 21 h 156"/>
                <a:gd name="T70" fmla="*/ 237 w 346"/>
                <a:gd name="T71" fmla="*/ 6 h 156"/>
                <a:gd name="T72" fmla="*/ 110 w 346"/>
                <a:gd name="T73" fmla="*/ 14 h 156"/>
                <a:gd name="T74" fmla="*/ 130 w 346"/>
                <a:gd name="T75" fmla="*/ 12 h 156"/>
                <a:gd name="T76" fmla="*/ 204 w 346"/>
                <a:gd name="T77" fmla="*/ 10 h 156"/>
                <a:gd name="T78" fmla="*/ 224 w 346"/>
                <a:gd name="T79" fmla="*/ 12 h 156"/>
                <a:gd name="T80" fmla="*/ 160 w 346"/>
                <a:gd name="T81" fmla="*/ 1 h 156"/>
                <a:gd name="T82" fmla="*/ 193 w 346"/>
                <a:gd name="T83" fmla="*/ 10 h 156"/>
                <a:gd name="T84" fmla="*/ 172 w 346"/>
                <a:gd name="T85" fmla="*/ 0 h 156"/>
                <a:gd name="T86" fmla="*/ 193 w 346"/>
                <a:gd name="T87" fmla="*/ 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6" h="156">
                  <a:moveTo>
                    <a:pt x="173" y="156"/>
                  </a:moveTo>
                  <a:cubicBezTo>
                    <a:pt x="173" y="156"/>
                    <a:pt x="173" y="156"/>
                    <a:pt x="173" y="156"/>
                  </a:cubicBezTo>
                  <a:cubicBezTo>
                    <a:pt x="169" y="156"/>
                    <a:pt x="169" y="156"/>
                    <a:pt x="169" y="156"/>
                  </a:cubicBezTo>
                  <a:cubicBezTo>
                    <a:pt x="169" y="147"/>
                    <a:pt x="169" y="147"/>
                    <a:pt x="169" y="147"/>
                  </a:cubicBezTo>
                  <a:cubicBezTo>
                    <a:pt x="173" y="147"/>
                    <a:pt x="173" y="147"/>
                    <a:pt x="173" y="147"/>
                  </a:cubicBezTo>
                  <a:cubicBezTo>
                    <a:pt x="178" y="147"/>
                    <a:pt x="184" y="147"/>
                    <a:pt x="189" y="147"/>
                  </a:cubicBezTo>
                  <a:cubicBezTo>
                    <a:pt x="189" y="155"/>
                    <a:pt x="189" y="155"/>
                    <a:pt x="189" y="155"/>
                  </a:cubicBezTo>
                  <a:cubicBezTo>
                    <a:pt x="184" y="156"/>
                    <a:pt x="179" y="156"/>
                    <a:pt x="173" y="156"/>
                  </a:cubicBezTo>
                  <a:close/>
                  <a:moveTo>
                    <a:pt x="157" y="155"/>
                  </a:moveTo>
                  <a:cubicBezTo>
                    <a:pt x="151" y="155"/>
                    <a:pt x="144" y="155"/>
                    <a:pt x="137" y="154"/>
                  </a:cubicBezTo>
                  <a:cubicBezTo>
                    <a:pt x="138" y="146"/>
                    <a:pt x="138" y="146"/>
                    <a:pt x="138" y="146"/>
                  </a:cubicBezTo>
                  <a:cubicBezTo>
                    <a:pt x="145" y="146"/>
                    <a:pt x="151" y="147"/>
                    <a:pt x="158" y="147"/>
                  </a:cubicBezTo>
                  <a:lnTo>
                    <a:pt x="157" y="155"/>
                  </a:lnTo>
                  <a:close/>
                  <a:moveTo>
                    <a:pt x="201" y="155"/>
                  </a:moveTo>
                  <a:cubicBezTo>
                    <a:pt x="201" y="146"/>
                    <a:pt x="201" y="146"/>
                    <a:pt x="201" y="146"/>
                  </a:cubicBezTo>
                  <a:cubicBezTo>
                    <a:pt x="207" y="146"/>
                    <a:pt x="214" y="145"/>
                    <a:pt x="220" y="144"/>
                  </a:cubicBezTo>
                  <a:cubicBezTo>
                    <a:pt x="221" y="153"/>
                    <a:pt x="221" y="153"/>
                    <a:pt x="221" y="153"/>
                  </a:cubicBezTo>
                  <a:cubicBezTo>
                    <a:pt x="215" y="154"/>
                    <a:pt x="208" y="154"/>
                    <a:pt x="201" y="155"/>
                  </a:cubicBezTo>
                  <a:close/>
                  <a:moveTo>
                    <a:pt x="125" y="153"/>
                  </a:moveTo>
                  <a:cubicBezTo>
                    <a:pt x="119" y="152"/>
                    <a:pt x="112" y="151"/>
                    <a:pt x="106" y="150"/>
                  </a:cubicBezTo>
                  <a:cubicBezTo>
                    <a:pt x="107" y="141"/>
                    <a:pt x="107" y="141"/>
                    <a:pt x="107" y="141"/>
                  </a:cubicBezTo>
                  <a:cubicBezTo>
                    <a:pt x="113" y="142"/>
                    <a:pt x="120" y="143"/>
                    <a:pt x="126" y="144"/>
                  </a:cubicBezTo>
                  <a:lnTo>
                    <a:pt x="125" y="153"/>
                  </a:lnTo>
                  <a:close/>
                  <a:moveTo>
                    <a:pt x="233" y="151"/>
                  </a:moveTo>
                  <a:cubicBezTo>
                    <a:pt x="232" y="143"/>
                    <a:pt x="232" y="143"/>
                    <a:pt x="232" y="143"/>
                  </a:cubicBezTo>
                  <a:cubicBezTo>
                    <a:pt x="238" y="141"/>
                    <a:pt x="245" y="140"/>
                    <a:pt x="251" y="139"/>
                  </a:cubicBezTo>
                  <a:cubicBezTo>
                    <a:pt x="253" y="147"/>
                    <a:pt x="253" y="147"/>
                    <a:pt x="253" y="147"/>
                  </a:cubicBezTo>
                  <a:cubicBezTo>
                    <a:pt x="246" y="149"/>
                    <a:pt x="240" y="150"/>
                    <a:pt x="233" y="151"/>
                  </a:cubicBezTo>
                  <a:close/>
                  <a:moveTo>
                    <a:pt x="94" y="147"/>
                  </a:moveTo>
                  <a:cubicBezTo>
                    <a:pt x="87" y="146"/>
                    <a:pt x="81" y="144"/>
                    <a:pt x="74" y="142"/>
                  </a:cubicBezTo>
                  <a:cubicBezTo>
                    <a:pt x="77" y="134"/>
                    <a:pt x="77" y="134"/>
                    <a:pt x="77" y="134"/>
                  </a:cubicBezTo>
                  <a:cubicBezTo>
                    <a:pt x="83" y="136"/>
                    <a:pt x="89" y="137"/>
                    <a:pt x="96" y="139"/>
                  </a:cubicBezTo>
                  <a:lnTo>
                    <a:pt x="94" y="147"/>
                  </a:lnTo>
                  <a:close/>
                  <a:moveTo>
                    <a:pt x="264" y="144"/>
                  </a:moveTo>
                  <a:cubicBezTo>
                    <a:pt x="262" y="136"/>
                    <a:pt x="262" y="136"/>
                    <a:pt x="262" y="136"/>
                  </a:cubicBezTo>
                  <a:cubicBezTo>
                    <a:pt x="269" y="134"/>
                    <a:pt x="275" y="132"/>
                    <a:pt x="281" y="130"/>
                  </a:cubicBezTo>
                  <a:cubicBezTo>
                    <a:pt x="284" y="138"/>
                    <a:pt x="284" y="138"/>
                    <a:pt x="284" y="138"/>
                  </a:cubicBezTo>
                  <a:cubicBezTo>
                    <a:pt x="278" y="140"/>
                    <a:pt x="271" y="142"/>
                    <a:pt x="264" y="144"/>
                  </a:cubicBezTo>
                  <a:close/>
                  <a:moveTo>
                    <a:pt x="63" y="138"/>
                  </a:moveTo>
                  <a:cubicBezTo>
                    <a:pt x="56" y="136"/>
                    <a:pt x="50" y="133"/>
                    <a:pt x="44" y="130"/>
                  </a:cubicBezTo>
                  <a:cubicBezTo>
                    <a:pt x="48" y="123"/>
                    <a:pt x="48" y="123"/>
                    <a:pt x="48" y="123"/>
                  </a:cubicBezTo>
                  <a:cubicBezTo>
                    <a:pt x="54" y="125"/>
                    <a:pt x="60" y="128"/>
                    <a:pt x="66" y="130"/>
                  </a:cubicBezTo>
                  <a:lnTo>
                    <a:pt x="63" y="138"/>
                  </a:lnTo>
                  <a:close/>
                  <a:moveTo>
                    <a:pt x="295" y="134"/>
                  </a:moveTo>
                  <a:cubicBezTo>
                    <a:pt x="291" y="126"/>
                    <a:pt x="291" y="126"/>
                    <a:pt x="291" y="126"/>
                  </a:cubicBezTo>
                  <a:cubicBezTo>
                    <a:pt x="298" y="123"/>
                    <a:pt x="303" y="120"/>
                    <a:pt x="308" y="117"/>
                  </a:cubicBezTo>
                  <a:cubicBezTo>
                    <a:pt x="313" y="124"/>
                    <a:pt x="313" y="124"/>
                    <a:pt x="313" y="124"/>
                  </a:cubicBezTo>
                  <a:cubicBezTo>
                    <a:pt x="308" y="128"/>
                    <a:pt x="301" y="131"/>
                    <a:pt x="295" y="134"/>
                  </a:cubicBezTo>
                  <a:close/>
                  <a:moveTo>
                    <a:pt x="34" y="125"/>
                  </a:moveTo>
                  <a:cubicBezTo>
                    <a:pt x="27" y="121"/>
                    <a:pt x="22" y="117"/>
                    <a:pt x="17" y="112"/>
                  </a:cubicBezTo>
                  <a:cubicBezTo>
                    <a:pt x="23" y="106"/>
                    <a:pt x="23" y="106"/>
                    <a:pt x="23" y="106"/>
                  </a:cubicBezTo>
                  <a:cubicBezTo>
                    <a:pt x="27" y="110"/>
                    <a:pt x="32" y="114"/>
                    <a:pt x="38" y="117"/>
                  </a:cubicBezTo>
                  <a:lnTo>
                    <a:pt x="34" y="125"/>
                  </a:lnTo>
                  <a:close/>
                  <a:moveTo>
                    <a:pt x="323" y="117"/>
                  </a:moveTo>
                  <a:cubicBezTo>
                    <a:pt x="318" y="111"/>
                    <a:pt x="318" y="111"/>
                    <a:pt x="318" y="111"/>
                  </a:cubicBezTo>
                  <a:cubicBezTo>
                    <a:pt x="323" y="106"/>
                    <a:pt x="328" y="102"/>
                    <a:pt x="331" y="97"/>
                  </a:cubicBezTo>
                  <a:cubicBezTo>
                    <a:pt x="338" y="102"/>
                    <a:pt x="338" y="102"/>
                    <a:pt x="338" y="102"/>
                  </a:cubicBezTo>
                  <a:cubicBezTo>
                    <a:pt x="334" y="108"/>
                    <a:pt x="329" y="113"/>
                    <a:pt x="323" y="117"/>
                  </a:cubicBezTo>
                  <a:close/>
                  <a:moveTo>
                    <a:pt x="9" y="103"/>
                  </a:moveTo>
                  <a:cubicBezTo>
                    <a:pt x="4" y="97"/>
                    <a:pt x="1" y="90"/>
                    <a:pt x="0" y="83"/>
                  </a:cubicBezTo>
                  <a:cubicBezTo>
                    <a:pt x="9" y="82"/>
                    <a:pt x="9" y="82"/>
                    <a:pt x="9" y="82"/>
                  </a:cubicBezTo>
                  <a:cubicBezTo>
                    <a:pt x="9" y="87"/>
                    <a:pt x="12" y="93"/>
                    <a:pt x="15" y="98"/>
                  </a:cubicBezTo>
                  <a:lnTo>
                    <a:pt x="9" y="103"/>
                  </a:lnTo>
                  <a:close/>
                  <a:moveTo>
                    <a:pt x="344" y="91"/>
                  </a:moveTo>
                  <a:cubicBezTo>
                    <a:pt x="336" y="88"/>
                    <a:pt x="336" y="88"/>
                    <a:pt x="336" y="88"/>
                  </a:cubicBezTo>
                  <a:cubicBezTo>
                    <a:pt x="337" y="85"/>
                    <a:pt x="338" y="81"/>
                    <a:pt x="338" y="78"/>
                  </a:cubicBezTo>
                  <a:cubicBezTo>
                    <a:pt x="338" y="76"/>
                    <a:pt x="337" y="73"/>
                    <a:pt x="337" y="71"/>
                  </a:cubicBezTo>
                  <a:cubicBezTo>
                    <a:pt x="345" y="69"/>
                    <a:pt x="345" y="69"/>
                    <a:pt x="345" y="69"/>
                  </a:cubicBezTo>
                  <a:cubicBezTo>
                    <a:pt x="346" y="72"/>
                    <a:pt x="346" y="75"/>
                    <a:pt x="346" y="78"/>
                  </a:cubicBezTo>
                  <a:cubicBezTo>
                    <a:pt x="346" y="82"/>
                    <a:pt x="346" y="87"/>
                    <a:pt x="344" y="91"/>
                  </a:cubicBezTo>
                  <a:close/>
                  <a:moveTo>
                    <a:pt x="9" y="72"/>
                  </a:moveTo>
                  <a:cubicBezTo>
                    <a:pt x="1" y="70"/>
                    <a:pt x="1" y="70"/>
                    <a:pt x="1" y="70"/>
                  </a:cubicBezTo>
                  <a:cubicBezTo>
                    <a:pt x="2" y="63"/>
                    <a:pt x="6" y="57"/>
                    <a:pt x="11" y="51"/>
                  </a:cubicBezTo>
                  <a:cubicBezTo>
                    <a:pt x="17" y="56"/>
                    <a:pt x="17" y="56"/>
                    <a:pt x="17" y="56"/>
                  </a:cubicBezTo>
                  <a:cubicBezTo>
                    <a:pt x="13" y="61"/>
                    <a:pt x="10" y="66"/>
                    <a:pt x="9" y="72"/>
                  </a:cubicBezTo>
                  <a:close/>
                  <a:moveTo>
                    <a:pt x="333" y="62"/>
                  </a:moveTo>
                  <a:cubicBezTo>
                    <a:pt x="330" y="57"/>
                    <a:pt x="326" y="52"/>
                    <a:pt x="321" y="48"/>
                  </a:cubicBezTo>
                  <a:cubicBezTo>
                    <a:pt x="326" y="41"/>
                    <a:pt x="326" y="41"/>
                    <a:pt x="326" y="41"/>
                  </a:cubicBezTo>
                  <a:cubicBezTo>
                    <a:pt x="332" y="46"/>
                    <a:pt x="337" y="52"/>
                    <a:pt x="340" y="57"/>
                  </a:cubicBezTo>
                  <a:lnTo>
                    <a:pt x="333" y="62"/>
                  </a:lnTo>
                  <a:close/>
                  <a:moveTo>
                    <a:pt x="25" y="48"/>
                  </a:moveTo>
                  <a:cubicBezTo>
                    <a:pt x="19" y="42"/>
                    <a:pt x="19" y="42"/>
                    <a:pt x="19" y="42"/>
                  </a:cubicBezTo>
                  <a:cubicBezTo>
                    <a:pt x="24" y="38"/>
                    <a:pt x="30" y="34"/>
                    <a:pt x="36" y="30"/>
                  </a:cubicBezTo>
                  <a:cubicBezTo>
                    <a:pt x="41" y="37"/>
                    <a:pt x="41" y="37"/>
                    <a:pt x="41" y="37"/>
                  </a:cubicBezTo>
                  <a:cubicBezTo>
                    <a:pt x="35" y="41"/>
                    <a:pt x="29" y="44"/>
                    <a:pt x="25" y="48"/>
                  </a:cubicBezTo>
                  <a:close/>
                  <a:moveTo>
                    <a:pt x="311" y="41"/>
                  </a:moveTo>
                  <a:cubicBezTo>
                    <a:pt x="306" y="38"/>
                    <a:pt x="301" y="35"/>
                    <a:pt x="295" y="32"/>
                  </a:cubicBezTo>
                  <a:cubicBezTo>
                    <a:pt x="298" y="24"/>
                    <a:pt x="298" y="24"/>
                    <a:pt x="298" y="24"/>
                  </a:cubicBezTo>
                  <a:cubicBezTo>
                    <a:pt x="305" y="27"/>
                    <a:pt x="311" y="30"/>
                    <a:pt x="316" y="34"/>
                  </a:cubicBezTo>
                  <a:lnTo>
                    <a:pt x="311" y="41"/>
                  </a:lnTo>
                  <a:close/>
                  <a:moveTo>
                    <a:pt x="51" y="32"/>
                  </a:moveTo>
                  <a:cubicBezTo>
                    <a:pt x="47" y="24"/>
                    <a:pt x="47" y="24"/>
                    <a:pt x="47" y="24"/>
                  </a:cubicBezTo>
                  <a:cubicBezTo>
                    <a:pt x="53" y="22"/>
                    <a:pt x="59" y="19"/>
                    <a:pt x="66" y="17"/>
                  </a:cubicBezTo>
                  <a:cubicBezTo>
                    <a:pt x="69" y="25"/>
                    <a:pt x="69" y="25"/>
                    <a:pt x="69" y="25"/>
                  </a:cubicBezTo>
                  <a:cubicBezTo>
                    <a:pt x="62" y="27"/>
                    <a:pt x="56" y="30"/>
                    <a:pt x="51" y="32"/>
                  </a:cubicBezTo>
                  <a:close/>
                  <a:moveTo>
                    <a:pt x="284" y="27"/>
                  </a:moveTo>
                  <a:cubicBezTo>
                    <a:pt x="278" y="25"/>
                    <a:pt x="272" y="23"/>
                    <a:pt x="266" y="21"/>
                  </a:cubicBezTo>
                  <a:cubicBezTo>
                    <a:pt x="268" y="13"/>
                    <a:pt x="268" y="13"/>
                    <a:pt x="268" y="13"/>
                  </a:cubicBezTo>
                  <a:cubicBezTo>
                    <a:pt x="275" y="15"/>
                    <a:pt x="281" y="17"/>
                    <a:pt x="287" y="19"/>
                  </a:cubicBezTo>
                  <a:lnTo>
                    <a:pt x="284" y="27"/>
                  </a:lnTo>
                  <a:close/>
                  <a:moveTo>
                    <a:pt x="80" y="21"/>
                  </a:moveTo>
                  <a:cubicBezTo>
                    <a:pt x="77" y="13"/>
                    <a:pt x="77" y="13"/>
                    <a:pt x="77" y="13"/>
                  </a:cubicBezTo>
                  <a:cubicBezTo>
                    <a:pt x="84" y="11"/>
                    <a:pt x="90" y="10"/>
                    <a:pt x="97" y="8"/>
                  </a:cubicBezTo>
                  <a:cubicBezTo>
                    <a:pt x="99" y="17"/>
                    <a:pt x="99" y="17"/>
                    <a:pt x="99" y="17"/>
                  </a:cubicBezTo>
                  <a:cubicBezTo>
                    <a:pt x="92" y="18"/>
                    <a:pt x="86" y="20"/>
                    <a:pt x="80" y="21"/>
                  </a:cubicBezTo>
                  <a:close/>
                  <a:moveTo>
                    <a:pt x="254" y="18"/>
                  </a:moveTo>
                  <a:cubicBezTo>
                    <a:pt x="248" y="17"/>
                    <a:pt x="242" y="15"/>
                    <a:pt x="235" y="14"/>
                  </a:cubicBezTo>
                  <a:cubicBezTo>
                    <a:pt x="237" y="6"/>
                    <a:pt x="237" y="6"/>
                    <a:pt x="237" y="6"/>
                  </a:cubicBezTo>
                  <a:cubicBezTo>
                    <a:pt x="243" y="7"/>
                    <a:pt x="250" y="8"/>
                    <a:pt x="256" y="10"/>
                  </a:cubicBezTo>
                  <a:lnTo>
                    <a:pt x="254" y="18"/>
                  </a:lnTo>
                  <a:close/>
                  <a:moveTo>
                    <a:pt x="110" y="14"/>
                  </a:moveTo>
                  <a:cubicBezTo>
                    <a:pt x="109" y="6"/>
                    <a:pt x="109" y="6"/>
                    <a:pt x="109" y="6"/>
                  </a:cubicBezTo>
                  <a:cubicBezTo>
                    <a:pt x="115" y="5"/>
                    <a:pt x="122" y="4"/>
                    <a:pt x="129" y="3"/>
                  </a:cubicBezTo>
                  <a:cubicBezTo>
                    <a:pt x="130" y="12"/>
                    <a:pt x="130" y="12"/>
                    <a:pt x="130" y="12"/>
                  </a:cubicBezTo>
                  <a:cubicBezTo>
                    <a:pt x="123" y="12"/>
                    <a:pt x="117" y="13"/>
                    <a:pt x="110" y="14"/>
                  </a:cubicBezTo>
                  <a:close/>
                  <a:moveTo>
                    <a:pt x="224" y="12"/>
                  </a:moveTo>
                  <a:cubicBezTo>
                    <a:pt x="217" y="12"/>
                    <a:pt x="211" y="11"/>
                    <a:pt x="204" y="10"/>
                  </a:cubicBezTo>
                  <a:cubicBezTo>
                    <a:pt x="205" y="2"/>
                    <a:pt x="205" y="2"/>
                    <a:pt x="205" y="2"/>
                  </a:cubicBezTo>
                  <a:cubicBezTo>
                    <a:pt x="212" y="2"/>
                    <a:pt x="218" y="3"/>
                    <a:pt x="225" y="4"/>
                  </a:cubicBezTo>
                  <a:lnTo>
                    <a:pt x="224" y="12"/>
                  </a:lnTo>
                  <a:close/>
                  <a:moveTo>
                    <a:pt x="141" y="10"/>
                  </a:moveTo>
                  <a:cubicBezTo>
                    <a:pt x="140" y="2"/>
                    <a:pt x="140" y="2"/>
                    <a:pt x="140" y="2"/>
                  </a:cubicBezTo>
                  <a:cubicBezTo>
                    <a:pt x="147" y="1"/>
                    <a:pt x="154" y="1"/>
                    <a:pt x="160" y="1"/>
                  </a:cubicBezTo>
                  <a:cubicBezTo>
                    <a:pt x="161" y="9"/>
                    <a:pt x="161" y="9"/>
                    <a:pt x="161" y="9"/>
                  </a:cubicBezTo>
                  <a:cubicBezTo>
                    <a:pt x="154" y="9"/>
                    <a:pt x="148" y="10"/>
                    <a:pt x="141" y="10"/>
                  </a:cubicBezTo>
                  <a:close/>
                  <a:moveTo>
                    <a:pt x="193" y="10"/>
                  </a:moveTo>
                  <a:cubicBezTo>
                    <a:pt x="186" y="9"/>
                    <a:pt x="180" y="9"/>
                    <a:pt x="173" y="9"/>
                  </a:cubicBezTo>
                  <a:cubicBezTo>
                    <a:pt x="172" y="9"/>
                    <a:pt x="172" y="9"/>
                    <a:pt x="172" y="9"/>
                  </a:cubicBezTo>
                  <a:cubicBezTo>
                    <a:pt x="172" y="0"/>
                    <a:pt x="172" y="0"/>
                    <a:pt x="172" y="0"/>
                  </a:cubicBezTo>
                  <a:cubicBezTo>
                    <a:pt x="173" y="0"/>
                    <a:pt x="173" y="0"/>
                    <a:pt x="173" y="0"/>
                  </a:cubicBezTo>
                  <a:cubicBezTo>
                    <a:pt x="180" y="0"/>
                    <a:pt x="186" y="1"/>
                    <a:pt x="193" y="1"/>
                  </a:cubicBezTo>
                  <a:lnTo>
                    <a:pt x="193" y="1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79" name="Freeform 15"/>
            <p:cNvSpPr>
              <a:spLocks noEditPoints="1"/>
            </p:cNvSpPr>
            <p:nvPr userDrawn="1"/>
          </p:nvSpPr>
          <p:spPr bwMode="auto">
            <a:xfrm>
              <a:off x="7712075" y="4884738"/>
              <a:ext cx="309562" cy="139700"/>
            </a:xfrm>
            <a:custGeom>
              <a:avLst/>
              <a:gdLst>
                <a:gd name="T0" fmla="*/ 173 w 346"/>
                <a:gd name="T1" fmla="*/ 155 h 155"/>
                <a:gd name="T2" fmla="*/ 0 w 346"/>
                <a:gd name="T3" fmla="*/ 78 h 155"/>
                <a:gd name="T4" fmla="*/ 173 w 346"/>
                <a:gd name="T5" fmla="*/ 0 h 155"/>
                <a:gd name="T6" fmla="*/ 346 w 346"/>
                <a:gd name="T7" fmla="*/ 78 h 155"/>
                <a:gd name="T8" fmla="*/ 173 w 346"/>
                <a:gd name="T9" fmla="*/ 155 h 155"/>
                <a:gd name="T10" fmla="*/ 173 w 346"/>
                <a:gd name="T11" fmla="*/ 9 h 155"/>
                <a:gd name="T12" fmla="*/ 8 w 346"/>
                <a:gd name="T13" fmla="*/ 78 h 155"/>
                <a:gd name="T14" fmla="*/ 173 w 346"/>
                <a:gd name="T15" fmla="*/ 147 h 155"/>
                <a:gd name="T16" fmla="*/ 338 w 346"/>
                <a:gd name="T17" fmla="*/ 78 h 155"/>
                <a:gd name="T18" fmla="*/ 173 w 346"/>
                <a:gd name="T19" fmla="*/ 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155">
                  <a:moveTo>
                    <a:pt x="173" y="155"/>
                  </a:moveTo>
                  <a:cubicBezTo>
                    <a:pt x="76" y="155"/>
                    <a:pt x="0" y="121"/>
                    <a:pt x="0" y="78"/>
                  </a:cubicBezTo>
                  <a:cubicBezTo>
                    <a:pt x="0" y="34"/>
                    <a:pt x="76" y="0"/>
                    <a:pt x="173" y="0"/>
                  </a:cubicBezTo>
                  <a:cubicBezTo>
                    <a:pt x="270" y="0"/>
                    <a:pt x="346" y="34"/>
                    <a:pt x="346" y="78"/>
                  </a:cubicBezTo>
                  <a:cubicBezTo>
                    <a:pt x="346" y="121"/>
                    <a:pt x="270" y="155"/>
                    <a:pt x="173" y="155"/>
                  </a:cubicBezTo>
                  <a:close/>
                  <a:moveTo>
                    <a:pt x="173" y="9"/>
                  </a:moveTo>
                  <a:cubicBezTo>
                    <a:pt x="84" y="9"/>
                    <a:pt x="8" y="40"/>
                    <a:pt x="8" y="78"/>
                  </a:cubicBezTo>
                  <a:cubicBezTo>
                    <a:pt x="8" y="115"/>
                    <a:pt x="84" y="147"/>
                    <a:pt x="173" y="147"/>
                  </a:cubicBezTo>
                  <a:cubicBezTo>
                    <a:pt x="262" y="147"/>
                    <a:pt x="338" y="115"/>
                    <a:pt x="338" y="78"/>
                  </a:cubicBezTo>
                  <a:cubicBezTo>
                    <a:pt x="338" y="40"/>
                    <a:pt x="262" y="9"/>
                    <a:pt x="173" y="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80" name="Freeform 16"/>
            <p:cNvSpPr>
              <a:spLocks noEditPoints="1"/>
            </p:cNvSpPr>
            <p:nvPr userDrawn="1"/>
          </p:nvSpPr>
          <p:spPr bwMode="auto">
            <a:xfrm>
              <a:off x="7712075" y="4729163"/>
              <a:ext cx="309562" cy="138112"/>
            </a:xfrm>
            <a:custGeom>
              <a:avLst/>
              <a:gdLst>
                <a:gd name="T0" fmla="*/ 173 w 346"/>
                <a:gd name="T1" fmla="*/ 155 h 155"/>
                <a:gd name="T2" fmla="*/ 0 w 346"/>
                <a:gd name="T3" fmla="*/ 78 h 155"/>
                <a:gd name="T4" fmla="*/ 173 w 346"/>
                <a:gd name="T5" fmla="*/ 0 h 155"/>
                <a:gd name="T6" fmla="*/ 346 w 346"/>
                <a:gd name="T7" fmla="*/ 78 h 155"/>
                <a:gd name="T8" fmla="*/ 173 w 346"/>
                <a:gd name="T9" fmla="*/ 155 h 155"/>
                <a:gd name="T10" fmla="*/ 173 w 346"/>
                <a:gd name="T11" fmla="*/ 9 h 155"/>
                <a:gd name="T12" fmla="*/ 8 w 346"/>
                <a:gd name="T13" fmla="*/ 78 h 155"/>
                <a:gd name="T14" fmla="*/ 173 w 346"/>
                <a:gd name="T15" fmla="*/ 147 h 155"/>
                <a:gd name="T16" fmla="*/ 338 w 346"/>
                <a:gd name="T17" fmla="*/ 78 h 155"/>
                <a:gd name="T18" fmla="*/ 173 w 346"/>
                <a:gd name="T19" fmla="*/ 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155">
                  <a:moveTo>
                    <a:pt x="173" y="155"/>
                  </a:moveTo>
                  <a:cubicBezTo>
                    <a:pt x="76" y="155"/>
                    <a:pt x="0" y="121"/>
                    <a:pt x="0" y="78"/>
                  </a:cubicBezTo>
                  <a:cubicBezTo>
                    <a:pt x="0" y="34"/>
                    <a:pt x="76" y="0"/>
                    <a:pt x="173" y="0"/>
                  </a:cubicBezTo>
                  <a:cubicBezTo>
                    <a:pt x="270" y="0"/>
                    <a:pt x="346" y="34"/>
                    <a:pt x="346" y="78"/>
                  </a:cubicBezTo>
                  <a:cubicBezTo>
                    <a:pt x="346" y="121"/>
                    <a:pt x="270" y="155"/>
                    <a:pt x="173" y="155"/>
                  </a:cubicBezTo>
                  <a:close/>
                  <a:moveTo>
                    <a:pt x="173" y="9"/>
                  </a:moveTo>
                  <a:cubicBezTo>
                    <a:pt x="84" y="9"/>
                    <a:pt x="8" y="40"/>
                    <a:pt x="8" y="78"/>
                  </a:cubicBezTo>
                  <a:cubicBezTo>
                    <a:pt x="8" y="115"/>
                    <a:pt x="84" y="147"/>
                    <a:pt x="173" y="147"/>
                  </a:cubicBezTo>
                  <a:cubicBezTo>
                    <a:pt x="262" y="147"/>
                    <a:pt x="338" y="115"/>
                    <a:pt x="338" y="78"/>
                  </a:cubicBezTo>
                  <a:cubicBezTo>
                    <a:pt x="338" y="40"/>
                    <a:pt x="262" y="9"/>
                    <a:pt x="173" y="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81" name="Freeform 17"/>
            <p:cNvSpPr>
              <a:spLocks noEditPoints="1"/>
            </p:cNvSpPr>
            <p:nvPr userDrawn="1"/>
          </p:nvSpPr>
          <p:spPr bwMode="auto">
            <a:xfrm>
              <a:off x="7602538" y="4454525"/>
              <a:ext cx="403225" cy="63500"/>
            </a:xfrm>
            <a:custGeom>
              <a:avLst/>
              <a:gdLst>
                <a:gd name="T0" fmla="*/ 449 w 449"/>
                <a:gd name="T1" fmla="*/ 72 h 72"/>
                <a:gd name="T2" fmla="*/ 437 w 449"/>
                <a:gd name="T3" fmla="*/ 71 h 72"/>
                <a:gd name="T4" fmla="*/ 210 w 449"/>
                <a:gd name="T5" fmla="*/ 57 h 72"/>
                <a:gd name="T6" fmla="*/ 141 w 449"/>
                <a:gd name="T7" fmla="*/ 9 h 72"/>
                <a:gd name="T8" fmla="*/ 139 w 449"/>
                <a:gd name="T9" fmla="*/ 5 h 72"/>
                <a:gd name="T10" fmla="*/ 143 w 449"/>
                <a:gd name="T11" fmla="*/ 4 h 72"/>
                <a:gd name="T12" fmla="*/ 216 w 449"/>
                <a:gd name="T13" fmla="*/ 0 h 72"/>
                <a:gd name="T14" fmla="*/ 271 w 449"/>
                <a:gd name="T15" fmla="*/ 2 h 72"/>
                <a:gd name="T16" fmla="*/ 439 w 449"/>
                <a:gd name="T17" fmla="*/ 65 h 72"/>
                <a:gd name="T18" fmla="*/ 449 w 449"/>
                <a:gd name="T19" fmla="*/ 72 h 72"/>
                <a:gd name="T20" fmla="*/ 149 w 449"/>
                <a:gd name="T21" fmla="*/ 10 h 72"/>
                <a:gd name="T22" fmla="*/ 211 w 449"/>
                <a:gd name="T23" fmla="*/ 50 h 72"/>
                <a:gd name="T24" fmla="*/ 424 w 449"/>
                <a:gd name="T25" fmla="*/ 64 h 72"/>
                <a:gd name="T26" fmla="*/ 270 w 449"/>
                <a:gd name="T27" fmla="*/ 9 h 72"/>
                <a:gd name="T28" fmla="*/ 216 w 449"/>
                <a:gd name="T29" fmla="*/ 7 h 72"/>
                <a:gd name="T30" fmla="*/ 149 w 449"/>
                <a:gd name="T31" fmla="*/ 10 h 72"/>
                <a:gd name="T32" fmla="*/ 143 w 449"/>
                <a:gd name="T33" fmla="*/ 52 h 72"/>
                <a:gd name="T34" fmla="*/ 38 w 449"/>
                <a:gd name="T35" fmla="*/ 52 h 72"/>
                <a:gd name="T36" fmla="*/ 5 w 449"/>
                <a:gd name="T37" fmla="*/ 32 h 72"/>
                <a:gd name="T38" fmla="*/ 0 w 449"/>
                <a:gd name="T39" fmla="*/ 27 h 72"/>
                <a:gd name="T40" fmla="*/ 117 w 449"/>
                <a:gd name="T41" fmla="*/ 9 h 72"/>
                <a:gd name="T42" fmla="*/ 143 w 449"/>
                <a:gd name="T43" fmla="*/ 52 h 72"/>
                <a:gd name="T44" fmla="*/ 14 w 449"/>
                <a:gd name="T45" fmla="*/ 32 h 72"/>
                <a:gd name="T46" fmla="*/ 38 w 449"/>
                <a:gd name="T47" fmla="*/ 46 h 72"/>
                <a:gd name="T48" fmla="*/ 132 w 449"/>
                <a:gd name="T49" fmla="*/ 46 h 72"/>
                <a:gd name="T50" fmla="*/ 114 w 449"/>
                <a:gd name="T51" fmla="*/ 16 h 72"/>
                <a:gd name="T52" fmla="*/ 14 w 449"/>
                <a:gd name="T53"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9" h="72">
                  <a:moveTo>
                    <a:pt x="449" y="72"/>
                  </a:moveTo>
                  <a:cubicBezTo>
                    <a:pt x="437" y="71"/>
                    <a:pt x="437" y="71"/>
                    <a:pt x="437" y="71"/>
                  </a:cubicBezTo>
                  <a:cubicBezTo>
                    <a:pt x="435" y="71"/>
                    <a:pt x="255" y="61"/>
                    <a:pt x="210" y="57"/>
                  </a:cubicBezTo>
                  <a:cubicBezTo>
                    <a:pt x="164" y="52"/>
                    <a:pt x="142" y="10"/>
                    <a:pt x="141" y="9"/>
                  </a:cubicBezTo>
                  <a:cubicBezTo>
                    <a:pt x="139" y="5"/>
                    <a:pt x="139" y="5"/>
                    <a:pt x="139" y="5"/>
                  </a:cubicBezTo>
                  <a:cubicBezTo>
                    <a:pt x="143" y="4"/>
                    <a:pt x="143" y="4"/>
                    <a:pt x="143" y="4"/>
                  </a:cubicBezTo>
                  <a:cubicBezTo>
                    <a:pt x="144" y="4"/>
                    <a:pt x="172" y="0"/>
                    <a:pt x="216" y="0"/>
                  </a:cubicBezTo>
                  <a:cubicBezTo>
                    <a:pt x="234" y="0"/>
                    <a:pt x="253" y="1"/>
                    <a:pt x="271" y="2"/>
                  </a:cubicBezTo>
                  <a:cubicBezTo>
                    <a:pt x="346" y="7"/>
                    <a:pt x="438" y="65"/>
                    <a:pt x="439" y="65"/>
                  </a:cubicBezTo>
                  <a:lnTo>
                    <a:pt x="449" y="72"/>
                  </a:lnTo>
                  <a:close/>
                  <a:moveTo>
                    <a:pt x="149" y="10"/>
                  </a:moveTo>
                  <a:cubicBezTo>
                    <a:pt x="156" y="20"/>
                    <a:pt x="176" y="47"/>
                    <a:pt x="211" y="50"/>
                  </a:cubicBezTo>
                  <a:cubicBezTo>
                    <a:pt x="248" y="54"/>
                    <a:pt x="382" y="62"/>
                    <a:pt x="424" y="64"/>
                  </a:cubicBezTo>
                  <a:cubicBezTo>
                    <a:pt x="398" y="49"/>
                    <a:pt x="329" y="12"/>
                    <a:pt x="270" y="9"/>
                  </a:cubicBezTo>
                  <a:cubicBezTo>
                    <a:pt x="252" y="7"/>
                    <a:pt x="234" y="7"/>
                    <a:pt x="216" y="7"/>
                  </a:cubicBezTo>
                  <a:cubicBezTo>
                    <a:pt x="183" y="7"/>
                    <a:pt x="159" y="9"/>
                    <a:pt x="149" y="10"/>
                  </a:cubicBezTo>
                  <a:close/>
                  <a:moveTo>
                    <a:pt x="143" y="52"/>
                  </a:moveTo>
                  <a:cubicBezTo>
                    <a:pt x="38" y="52"/>
                    <a:pt x="38" y="52"/>
                    <a:pt x="38" y="52"/>
                  </a:cubicBezTo>
                  <a:cubicBezTo>
                    <a:pt x="25" y="52"/>
                    <a:pt x="7" y="34"/>
                    <a:pt x="5" y="32"/>
                  </a:cubicBezTo>
                  <a:cubicBezTo>
                    <a:pt x="0" y="27"/>
                    <a:pt x="0" y="27"/>
                    <a:pt x="0" y="27"/>
                  </a:cubicBezTo>
                  <a:cubicBezTo>
                    <a:pt x="117" y="9"/>
                    <a:pt x="117" y="9"/>
                    <a:pt x="117" y="9"/>
                  </a:cubicBezTo>
                  <a:lnTo>
                    <a:pt x="143" y="52"/>
                  </a:lnTo>
                  <a:close/>
                  <a:moveTo>
                    <a:pt x="14" y="32"/>
                  </a:moveTo>
                  <a:cubicBezTo>
                    <a:pt x="21" y="38"/>
                    <a:pt x="31" y="46"/>
                    <a:pt x="38" y="46"/>
                  </a:cubicBezTo>
                  <a:cubicBezTo>
                    <a:pt x="132" y="46"/>
                    <a:pt x="132" y="46"/>
                    <a:pt x="132" y="46"/>
                  </a:cubicBezTo>
                  <a:cubicBezTo>
                    <a:pt x="114" y="16"/>
                    <a:pt x="114" y="16"/>
                    <a:pt x="114" y="16"/>
                  </a:cubicBezTo>
                  <a:lnTo>
                    <a:pt x="14"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82" name="Freeform 18"/>
            <p:cNvSpPr>
              <a:spLocks noEditPoints="1"/>
            </p:cNvSpPr>
            <p:nvPr userDrawn="1"/>
          </p:nvSpPr>
          <p:spPr bwMode="auto">
            <a:xfrm>
              <a:off x="7548563" y="4581525"/>
              <a:ext cx="144462" cy="144462"/>
            </a:xfrm>
            <a:custGeom>
              <a:avLst/>
              <a:gdLst>
                <a:gd name="T0" fmla="*/ 81 w 161"/>
                <a:gd name="T1" fmla="*/ 161 h 161"/>
                <a:gd name="T2" fmla="*/ 0 w 161"/>
                <a:gd name="T3" fmla="*/ 81 h 161"/>
                <a:gd name="T4" fmla="*/ 81 w 161"/>
                <a:gd name="T5" fmla="*/ 0 h 161"/>
                <a:gd name="T6" fmla="*/ 161 w 161"/>
                <a:gd name="T7" fmla="*/ 81 h 161"/>
                <a:gd name="T8" fmla="*/ 81 w 161"/>
                <a:gd name="T9" fmla="*/ 161 h 161"/>
                <a:gd name="T10" fmla="*/ 81 w 161"/>
                <a:gd name="T11" fmla="*/ 9 h 161"/>
                <a:gd name="T12" fmla="*/ 9 w 161"/>
                <a:gd name="T13" fmla="*/ 81 h 161"/>
                <a:gd name="T14" fmla="*/ 81 w 161"/>
                <a:gd name="T15" fmla="*/ 152 h 161"/>
                <a:gd name="T16" fmla="*/ 152 w 161"/>
                <a:gd name="T17" fmla="*/ 81 h 161"/>
                <a:gd name="T18" fmla="*/ 81 w 161"/>
                <a:gd name="T19" fmla="*/ 9 h 161"/>
                <a:gd name="T20" fmla="*/ 81 w 161"/>
                <a:gd name="T21" fmla="*/ 125 h 161"/>
                <a:gd name="T22" fmla="*/ 37 w 161"/>
                <a:gd name="T23" fmla="*/ 81 h 161"/>
                <a:gd name="T24" fmla="*/ 81 w 161"/>
                <a:gd name="T25" fmla="*/ 37 h 161"/>
                <a:gd name="T26" fmla="*/ 125 w 161"/>
                <a:gd name="T27" fmla="*/ 81 h 161"/>
                <a:gd name="T28" fmla="*/ 81 w 161"/>
                <a:gd name="T29" fmla="*/ 125 h 161"/>
                <a:gd name="T30" fmla="*/ 81 w 161"/>
                <a:gd name="T31" fmla="*/ 45 h 161"/>
                <a:gd name="T32" fmla="*/ 45 w 161"/>
                <a:gd name="T33" fmla="*/ 81 h 161"/>
                <a:gd name="T34" fmla="*/ 81 w 161"/>
                <a:gd name="T35" fmla="*/ 116 h 161"/>
                <a:gd name="T36" fmla="*/ 116 w 161"/>
                <a:gd name="T37" fmla="*/ 81 h 161"/>
                <a:gd name="T38" fmla="*/ 81 w 161"/>
                <a:gd name="T39" fmla="*/ 4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1" h="161">
                  <a:moveTo>
                    <a:pt x="81" y="161"/>
                  </a:moveTo>
                  <a:cubicBezTo>
                    <a:pt x="36" y="161"/>
                    <a:pt x="0" y="125"/>
                    <a:pt x="0" y="81"/>
                  </a:cubicBezTo>
                  <a:cubicBezTo>
                    <a:pt x="0" y="36"/>
                    <a:pt x="36" y="0"/>
                    <a:pt x="81" y="0"/>
                  </a:cubicBezTo>
                  <a:cubicBezTo>
                    <a:pt x="125" y="0"/>
                    <a:pt x="161" y="36"/>
                    <a:pt x="161" y="81"/>
                  </a:cubicBezTo>
                  <a:cubicBezTo>
                    <a:pt x="161" y="125"/>
                    <a:pt x="125" y="161"/>
                    <a:pt x="81" y="161"/>
                  </a:cubicBezTo>
                  <a:close/>
                  <a:moveTo>
                    <a:pt x="81" y="9"/>
                  </a:moveTo>
                  <a:cubicBezTo>
                    <a:pt x="41" y="9"/>
                    <a:pt x="9" y="41"/>
                    <a:pt x="9" y="81"/>
                  </a:cubicBezTo>
                  <a:cubicBezTo>
                    <a:pt x="9" y="120"/>
                    <a:pt x="41" y="152"/>
                    <a:pt x="81" y="152"/>
                  </a:cubicBezTo>
                  <a:cubicBezTo>
                    <a:pt x="120" y="152"/>
                    <a:pt x="152" y="120"/>
                    <a:pt x="152" y="81"/>
                  </a:cubicBezTo>
                  <a:cubicBezTo>
                    <a:pt x="152" y="41"/>
                    <a:pt x="120" y="9"/>
                    <a:pt x="81" y="9"/>
                  </a:cubicBezTo>
                  <a:close/>
                  <a:moveTo>
                    <a:pt x="81" y="125"/>
                  </a:moveTo>
                  <a:cubicBezTo>
                    <a:pt x="56" y="125"/>
                    <a:pt x="37" y="105"/>
                    <a:pt x="37" y="81"/>
                  </a:cubicBezTo>
                  <a:cubicBezTo>
                    <a:pt x="37" y="56"/>
                    <a:pt x="56" y="37"/>
                    <a:pt x="81" y="37"/>
                  </a:cubicBezTo>
                  <a:cubicBezTo>
                    <a:pt x="105" y="37"/>
                    <a:pt x="125" y="56"/>
                    <a:pt x="125" y="81"/>
                  </a:cubicBezTo>
                  <a:cubicBezTo>
                    <a:pt x="125" y="105"/>
                    <a:pt x="105" y="125"/>
                    <a:pt x="81" y="125"/>
                  </a:cubicBezTo>
                  <a:close/>
                  <a:moveTo>
                    <a:pt x="81" y="45"/>
                  </a:moveTo>
                  <a:cubicBezTo>
                    <a:pt x="61" y="45"/>
                    <a:pt x="45" y="61"/>
                    <a:pt x="45" y="81"/>
                  </a:cubicBezTo>
                  <a:cubicBezTo>
                    <a:pt x="45" y="100"/>
                    <a:pt x="61" y="116"/>
                    <a:pt x="81" y="116"/>
                  </a:cubicBezTo>
                  <a:cubicBezTo>
                    <a:pt x="100" y="116"/>
                    <a:pt x="116" y="100"/>
                    <a:pt x="116" y="81"/>
                  </a:cubicBezTo>
                  <a:cubicBezTo>
                    <a:pt x="116" y="61"/>
                    <a:pt x="100" y="45"/>
                    <a:pt x="81" y="45"/>
                  </a:cubicBezTo>
                  <a:close/>
                </a:path>
              </a:pathLst>
            </a:custGeom>
            <a:solidFill>
              <a:srgbClr val="FFFFFF"/>
            </a:solid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83" name="Freeform 19"/>
            <p:cNvSpPr>
              <a:spLocks noEditPoints="1"/>
            </p:cNvSpPr>
            <p:nvPr userDrawn="1"/>
          </p:nvSpPr>
          <p:spPr bwMode="auto">
            <a:xfrm>
              <a:off x="7469188" y="4440238"/>
              <a:ext cx="827087" cy="227012"/>
            </a:xfrm>
            <a:custGeom>
              <a:avLst/>
              <a:gdLst>
                <a:gd name="T0" fmla="*/ 821 w 924"/>
                <a:gd name="T1" fmla="*/ 249 h 254"/>
                <a:gd name="T2" fmla="*/ 715 w 924"/>
                <a:gd name="T3" fmla="*/ 133 h 254"/>
                <a:gd name="T4" fmla="*/ 609 w 924"/>
                <a:gd name="T5" fmla="*/ 247 h 254"/>
                <a:gd name="T6" fmla="*/ 276 w 924"/>
                <a:gd name="T7" fmla="*/ 230 h 254"/>
                <a:gd name="T8" fmla="*/ 64 w 924"/>
                <a:gd name="T9" fmla="*/ 226 h 254"/>
                <a:gd name="T10" fmla="*/ 19 w 924"/>
                <a:gd name="T11" fmla="*/ 213 h 254"/>
                <a:gd name="T12" fmla="*/ 3 w 924"/>
                <a:gd name="T13" fmla="*/ 182 h 254"/>
                <a:gd name="T14" fmla="*/ 42 w 924"/>
                <a:gd name="T15" fmla="*/ 93 h 254"/>
                <a:gd name="T16" fmla="*/ 49 w 924"/>
                <a:gd name="T17" fmla="*/ 76 h 254"/>
                <a:gd name="T18" fmla="*/ 68 w 924"/>
                <a:gd name="T19" fmla="*/ 70 h 254"/>
                <a:gd name="T20" fmla="*/ 58 w 924"/>
                <a:gd name="T21" fmla="*/ 56 h 254"/>
                <a:gd name="T22" fmla="*/ 102 w 924"/>
                <a:gd name="T23" fmla="*/ 33 h 254"/>
                <a:gd name="T24" fmla="*/ 369 w 924"/>
                <a:gd name="T25" fmla="*/ 0 h 254"/>
                <a:gd name="T26" fmla="*/ 648 w 924"/>
                <a:gd name="T27" fmla="*/ 81 h 254"/>
                <a:gd name="T28" fmla="*/ 687 w 924"/>
                <a:gd name="T29" fmla="*/ 91 h 254"/>
                <a:gd name="T30" fmla="*/ 832 w 924"/>
                <a:gd name="T31" fmla="*/ 120 h 254"/>
                <a:gd name="T32" fmla="*/ 911 w 924"/>
                <a:gd name="T33" fmla="*/ 173 h 254"/>
                <a:gd name="T34" fmla="*/ 890 w 924"/>
                <a:gd name="T35" fmla="*/ 186 h 254"/>
                <a:gd name="T36" fmla="*/ 911 w 924"/>
                <a:gd name="T37" fmla="*/ 186 h 254"/>
                <a:gd name="T38" fmla="*/ 916 w 924"/>
                <a:gd name="T39" fmla="*/ 222 h 254"/>
                <a:gd name="T40" fmla="*/ 826 w 924"/>
                <a:gd name="T41" fmla="*/ 253 h 254"/>
                <a:gd name="T42" fmla="*/ 715 w 924"/>
                <a:gd name="T43" fmla="*/ 124 h 254"/>
                <a:gd name="T44" fmla="*/ 830 w 924"/>
                <a:gd name="T45" fmla="*/ 244 h 254"/>
                <a:gd name="T46" fmla="*/ 907 w 924"/>
                <a:gd name="T47" fmla="*/ 217 h 254"/>
                <a:gd name="T48" fmla="*/ 914 w 924"/>
                <a:gd name="T49" fmla="*/ 202 h 254"/>
                <a:gd name="T50" fmla="*/ 911 w 924"/>
                <a:gd name="T51" fmla="*/ 194 h 254"/>
                <a:gd name="T52" fmla="*/ 888 w 924"/>
                <a:gd name="T53" fmla="*/ 194 h 254"/>
                <a:gd name="T54" fmla="*/ 889 w 924"/>
                <a:gd name="T55" fmla="*/ 166 h 254"/>
                <a:gd name="T56" fmla="*/ 743 w 924"/>
                <a:gd name="T57" fmla="*/ 103 h 254"/>
                <a:gd name="T58" fmla="*/ 663 w 924"/>
                <a:gd name="T59" fmla="*/ 98 h 254"/>
                <a:gd name="T60" fmla="*/ 426 w 924"/>
                <a:gd name="T61" fmla="*/ 10 h 254"/>
                <a:gd name="T62" fmla="*/ 241 w 924"/>
                <a:gd name="T63" fmla="*/ 18 h 254"/>
                <a:gd name="T64" fmla="*/ 103 w 924"/>
                <a:gd name="T65" fmla="*/ 42 h 254"/>
                <a:gd name="T66" fmla="*/ 64 w 924"/>
                <a:gd name="T67" fmla="*/ 50 h 254"/>
                <a:gd name="T68" fmla="*/ 52 w 924"/>
                <a:gd name="T69" fmla="*/ 85 h 254"/>
                <a:gd name="T70" fmla="*/ 45 w 924"/>
                <a:gd name="T71" fmla="*/ 102 h 254"/>
                <a:gd name="T72" fmla="*/ 11 w 924"/>
                <a:gd name="T73" fmla="*/ 184 h 254"/>
                <a:gd name="T74" fmla="*/ 21 w 924"/>
                <a:gd name="T75" fmla="*/ 205 h 254"/>
                <a:gd name="T76" fmla="*/ 56 w 924"/>
                <a:gd name="T77" fmla="*/ 219 h 254"/>
                <a:gd name="T78" fmla="*/ 284 w 924"/>
                <a:gd name="T79" fmla="*/ 226 h 254"/>
                <a:gd name="T80" fmla="*/ 715 w 924"/>
                <a:gd name="T81" fmla="*/ 12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24" h="254">
                  <a:moveTo>
                    <a:pt x="821" y="254"/>
                  </a:moveTo>
                  <a:cubicBezTo>
                    <a:pt x="821" y="249"/>
                    <a:pt x="821" y="249"/>
                    <a:pt x="821" y="249"/>
                  </a:cubicBezTo>
                  <a:cubicBezTo>
                    <a:pt x="821" y="245"/>
                    <a:pt x="822" y="243"/>
                    <a:pt x="822" y="240"/>
                  </a:cubicBezTo>
                  <a:cubicBezTo>
                    <a:pt x="822" y="181"/>
                    <a:pt x="774" y="133"/>
                    <a:pt x="715" y="133"/>
                  </a:cubicBezTo>
                  <a:cubicBezTo>
                    <a:pt x="653" y="133"/>
                    <a:pt x="609" y="179"/>
                    <a:pt x="609" y="242"/>
                  </a:cubicBezTo>
                  <a:cubicBezTo>
                    <a:pt x="609" y="247"/>
                    <a:pt x="609" y="247"/>
                    <a:pt x="609" y="247"/>
                  </a:cubicBezTo>
                  <a:cubicBezTo>
                    <a:pt x="276" y="234"/>
                    <a:pt x="276" y="234"/>
                    <a:pt x="276" y="234"/>
                  </a:cubicBezTo>
                  <a:cubicBezTo>
                    <a:pt x="276" y="230"/>
                    <a:pt x="276" y="230"/>
                    <a:pt x="276" y="230"/>
                  </a:cubicBezTo>
                  <a:cubicBezTo>
                    <a:pt x="271" y="176"/>
                    <a:pt x="224" y="133"/>
                    <a:pt x="170" y="133"/>
                  </a:cubicBezTo>
                  <a:cubicBezTo>
                    <a:pt x="116" y="133"/>
                    <a:pt x="71" y="173"/>
                    <a:pt x="64" y="226"/>
                  </a:cubicBezTo>
                  <a:cubicBezTo>
                    <a:pt x="63" y="231"/>
                    <a:pt x="63" y="231"/>
                    <a:pt x="63" y="231"/>
                  </a:cubicBezTo>
                  <a:cubicBezTo>
                    <a:pt x="19" y="213"/>
                    <a:pt x="19" y="213"/>
                    <a:pt x="19" y="213"/>
                  </a:cubicBezTo>
                  <a:cubicBezTo>
                    <a:pt x="17" y="213"/>
                    <a:pt x="8" y="210"/>
                    <a:pt x="4" y="202"/>
                  </a:cubicBezTo>
                  <a:cubicBezTo>
                    <a:pt x="1" y="197"/>
                    <a:pt x="0" y="190"/>
                    <a:pt x="3" y="182"/>
                  </a:cubicBezTo>
                  <a:cubicBezTo>
                    <a:pt x="8" y="168"/>
                    <a:pt x="24" y="108"/>
                    <a:pt x="24" y="108"/>
                  </a:cubicBezTo>
                  <a:cubicBezTo>
                    <a:pt x="25" y="103"/>
                    <a:pt x="30" y="94"/>
                    <a:pt x="42" y="93"/>
                  </a:cubicBezTo>
                  <a:cubicBezTo>
                    <a:pt x="45" y="76"/>
                    <a:pt x="45" y="76"/>
                    <a:pt x="45" y="76"/>
                  </a:cubicBezTo>
                  <a:cubicBezTo>
                    <a:pt x="49" y="76"/>
                    <a:pt x="49" y="76"/>
                    <a:pt x="49" y="76"/>
                  </a:cubicBezTo>
                  <a:cubicBezTo>
                    <a:pt x="49" y="76"/>
                    <a:pt x="50" y="76"/>
                    <a:pt x="51" y="76"/>
                  </a:cubicBezTo>
                  <a:cubicBezTo>
                    <a:pt x="58" y="76"/>
                    <a:pt x="66" y="74"/>
                    <a:pt x="68" y="70"/>
                  </a:cubicBezTo>
                  <a:cubicBezTo>
                    <a:pt x="70" y="61"/>
                    <a:pt x="61" y="57"/>
                    <a:pt x="60" y="57"/>
                  </a:cubicBezTo>
                  <a:cubicBezTo>
                    <a:pt x="58" y="56"/>
                    <a:pt x="58" y="56"/>
                    <a:pt x="58" y="56"/>
                  </a:cubicBezTo>
                  <a:cubicBezTo>
                    <a:pt x="48" y="33"/>
                    <a:pt x="48" y="33"/>
                    <a:pt x="48" y="33"/>
                  </a:cubicBezTo>
                  <a:cubicBezTo>
                    <a:pt x="102" y="33"/>
                    <a:pt x="102" y="33"/>
                    <a:pt x="102" y="33"/>
                  </a:cubicBezTo>
                  <a:cubicBezTo>
                    <a:pt x="109" y="32"/>
                    <a:pt x="193" y="14"/>
                    <a:pt x="240" y="9"/>
                  </a:cubicBezTo>
                  <a:cubicBezTo>
                    <a:pt x="290" y="3"/>
                    <a:pt x="329" y="0"/>
                    <a:pt x="369" y="0"/>
                  </a:cubicBezTo>
                  <a:cubicBezTo>
                    <a:pt x="387" y="0"/>
                    <a:pt x="406" y="0"/>
                    <a:pt x="426" y="2"/>
                  </a:cubicBezTo>
                  <a:cubicBezTo>
                    <a:pt x="518" y="8"/>
                    <a:pt x="609" y="59"/>
                    <a:pt x="648" y="81"/>
                  </a:cubicBezTo>
                  <a:cubicBezTo>
                    <a:pt x="656" y="85"/>
                    <a:pt x="663" y="89"/>
                    <a:pt x="664" y="90"/>
                  </a:cubicBezTo>
                  <a:cubicBezTo>
                    <a:pt x="667" y="90"/>
                    <a:pt x="676" y="91"/>
                    <a:pt x="687" y="91"/>
                  </a:cubicBezTo>
                  <a:cubicBezTo>
                    <a:pt x="704" y="92"/>
                    <a:pt x="728" y="93"/>
                    <a:pt x="744" y="95"/>
                  </a:cubicBezTo>
                  <a:cubicBezTo>
                    <a:pt x="776" y="99"/>
                    <a:pt x="794" y="102"/>
                    <a:pt x="832" y="120"/>
                  </a:cubicBezTo>
                  <a:cubicBezTo>
                    <a:pt x="869" y="137"/>
                    <a:pt x="902" y="165"/>
                    <a:pt x="903" y="166"/>
                  </a:cubicBezTo>
                  <a:cubicBezTo>
                    <a:pt x="911" y="173"/>
                    <a:pt x="911" y="173"/>
                    <a:pt x="911" y="173"/>
                  </a:cubicBezTo>
                  <a:cubicBezTo>
                    <a:pt x="873" y="175"/>
                    <a:pt x="873" y="175"/>
                    <a:pt x="873" y="175"/>
                  </a:cubicBezTo>
                  <a:cubicBezTo>
                    <a:pt x="890" y="186"/>
                    <a:pt x="890" y="186"/>
                    <a:pt x="890" y="186"/>
                  </a:cubicBezTo>
                  <a:cubicBezTo>
                    <a:pt x="910" y="186"/>
                    <a:pt x="910" y="186"/>
                    <a:pt x="910" y="186"/>
                  </a:cubicBezTo>
                  <a:cubicBezTo>
                    <a:pt x="910" y="186"/>
                    <a:pt x="911" y="186"/>
                    <a:pt x="911" y="186"/>
                  </a:cubicBezTo>
                  <a:cubicBezTo>
                    <a:pt x="914" y="186"/>
                    <a:pt x="921" y="187"/>
                    <a:pt x="923" y="201"/>
                  </a:cubicBezTo>
                  <a:cubicBezTo>
                    <a:pt x="924" y="213"/>
                    <a:pt x="919" y="219"/>
                    <a:pt x="916" y="222"/>
                  </a:cubicBezTo>
                  <a:cubicBezTo>
                    <a:pt x="916" y="232"/>
                    <a:pt x="916" y="232"/>
                    <a:pt x="916" y="232"/>
                  </a:cubicBezTo>
                  <a:cubicBezTo>
                    <a:pt x="916" y="236"/>
                    <a:pt x="916" y="239"/>
                    <a:pt x="826" y="253"/>
                  </a:cubicBezTo>
                  <a:lnTo>
                    <a:pt x="821" y="254"/>
                  </a:lnTo>
                  <a:close/>
                  <a:moveTo>
                    <a:pt x="715" y="124"/>
                  </a:moveTo>
                  <a:cubicBezTo>
                    <a:pt x="779" y="124"/>
                    <a:pt x="830" y="176"/>
                    <a:pt x="830" y="240"/>
                  </a:cubicBezTo>
                  <a:cubicBezTo>
                    <a:pt x="830" y="241"/>
                    <a:pt x="830" y="242"/>
                    <a:pt x="830" y="244"/>
                  </a:cubicBezTo>
                  <a:cubicBezTo>
                    <a:pt x="864" y="239"/>
                    <a:pt x="898" y="232"/>
                    <a:pt x="907" y="230"/>
                  </a:cubicBezTo>
                  <a:cubicBezTo>
                    <a:pt x="907" y="217"/>
                    <a:pt x="907" y="217"/>
                    <a:pt x="907" y="217"/>
                  </a:cubicBezTo>
                  <a:cubicBezTo>
                    <a:pt x="910" y="216"/>
                    <a:pt x="910" y="216"/>
                    <a:pt x="910" y="216"/>
                  </a:cubicBezTo>
                  <a:cubicBezTo>
                    <a:pt x="910" y="216"/>
                    <a:pt x="916" y="213"/>
                    <a:pt x="914" y="202"/>
                  </a:cubicBezTo>
                  <a:cubicBezTo>
                    <a:pt x="914" y="197"/>
                    <a:pt x="912" y="194"/>
                    <a:pt x="911" y="194"/>
                  </a:cubicBezTo>
                  <a:cubicBezTo>
                    <a:pt x="911" y="194"/>
                    <a:pt x="911" y="194"/>
                    <a:pt x="911" y="194"/>
                  </a:cubicBezTo>
                  <a:cubicBezTo>
                    <a:pt x="910" y="194"/>
                    <a:pt x="910" y="194"/>
                    <a:pt x="910" y="194"/>
                  </a:cubicBezTo>
                  <a:cubicBezTo>
                    <a:pt x="888" y="194"/>
                    <a:pt x="888" y="194"/>
                    <a:pt x="888" y="194"/>
                  </a:cubicBezTo>
                  <a:cubicBezTo>
                    <a:pt x="846" y="168"/>
                    <a:pt x="846" y="168"/>
                    <a:pt x="846" y="168"/>
                  </a:cubicBezTo>
                  <a:cubicBezTo>
                    <a:pt x="889" y="166"/>
                    <a:pt x="889" y="166"/>
                    <a:pt x="889" y="166"/>
                  </a:cubicBezTo>
                  <a:cubicBezTo>
                    <a:pt x="877" y="156"/>
                    <a:pt x="853" y="139"/>
                    <a:pt x="828" y="128"/>
                  </a:cubicBezTo>
                  <a:cubicBezTo>
                    <a:pt x="792" y="111"/>
                    <a:pt x="774" y="107"/>
                    <a:pt x="743" y="103"/>
                  </a:cubicBezTo>
                  <a:cubicBezTo>
                    <a:pt x="727" y="101"/>
                    <a:pt x="704" y="100"/>
                    <a:pt x="687" y="100"/>
                  </a:cubicBezTo>
                  <a:cubicBezTo>
                    <a:pt x="675" y="99"/>
                    <a:pt x="667" y="99"/>
                    <a:pt x="663" y="98"/>
                  </a:cubicBezTo>
                  <a:cubicBezTo>
                    <a:pt x="661" y="98"/>
                    <a:pt x="656" y="96"/>
                    <a:pt x="644" y="89"/>
                  </a:cubicBezTo>
                  <a:cubicBezTo>
                    <a:pt x="606" y="67"/>
                    <a:pt x="516" y="17"/>
                    <a:pt x="426" y="10"/>
                  </a:cubicBezTo>
                  <a:cubicBezTo>
                    <a:pt x="406" y="9"/>
                    <a:pt x="387" y="8"/>
                    <a:pt x="369" y="8"/>
                  </a:cubicBezTo>
                  <a:cubicBezTo>
                    <a:pt x="330" y="8"/>
                    <a:pt x="291" y="12"/>
                    <a:pt x="241" y="18"/>
                  </a:cubicBezTo>
                  <a:cubicBezTo>
                    <a:pt x="193" y="23"/>
                    <a:pt x="105" y="41"/>
                    <a:pt x="104" y="42"/>
                  </a:cubicBezTo>
                  <a:cubicBezTo>
                    <a:pt x="103" y="42"/>
                    <a:pt x="103" y="42"/>
                    <a:pt x="103" y="42"/>
                  </a:cubicBezTo>
                  <a:cubicBezTo>
                    <a:pt x="61" y="42"/>
                    <a:pt x="61" y="42"/>
                    <a:pt x="61" y="42"/>
                  </a:cubicBezTo>
                  <a:cubicBezTo>
                    <a:pt x="64" y="50"/>
                    <a:pt x="64" y="50"/>
                    <a:pt x="64" y="50"/>
                  </a:cubicBezTo>
                  <a:cubicBezTo>
                    <a:pt x="71" y="52"/>
                    <a:pt x="80" y="60"/>
                    <a:pt x="76" y="72"/>
                  </a:cubicBezTo>
                  <a:cubicBezTo>
                    <a:pt x="73" y="83"/>
                    <a:pt x="60" y="84"/>
                    <a:pt x="52" y="85"/>
                  </a:cubicBezTo>
                  <a:cubicBezTo>
                    <a:pt x="49" y="102"/>
                    <a:pt x="49" y="102"/>
                    <a:pt x="49" y="102"/>
                  </a:cubicBezTo>
                  <a:cubicBezTo>
                    <a:pt x="45" y="102"/>
                    <a:pt x="45" y="102"/>
                    <a:pt x="45" y="102"/>
                  </a:cubicBezTo>
                  <a:cubicBezTo>
                    <a:pt x="35" y="101"/>
                    <a:pt x="33" y="109"/>
                    <a:pt x="32" y="110"/>
                  </a:cubicBezTo>
                  <a:cubicBezTo>
                    <a:pt x="32" y="112"/>
                    <a:pt x="16" y="170"/>
                    <a:pt x="11" y="184"/>
                  </a:cubicBezTo>
                  <a:cubicBezTo>
                    <a:pt x="9" y="190"/>
                    <a:pt x="9" y="195"/>
                    <a:pt x="11" y="198"/>
                  </a:cubicBezTo>
                  <a:cubicBezTo>
                    <a:pt x="14" y="203"/>
                    <a:pt x="21" y="205"/>
                    <a:pt x="21" y="205"/>
                  </a:cubicBezTo>
                  <a:cubicBezTo>
                    <a:pt x="21" y="205"/>
                    <a:pt x="21" y="205"/>
                    <a:pt x="21" y="205"/>
                  </a:cubicBezTo>
                  <a:cubicBezTo>
                    <a:pt x="56" y="219"/>
                    <a:pt x="56" y="219"/>
                    <a:pt x="56" y="219"/>
                  </a:cubicBezTo>
                  <a:cubicBezTo>
                    <a:pt x="66" y="165"/>
                    <a:pt x="114" y="124"/>
                    <a:pt x="170" y="124"/>
                  </a:cubicBezTo>
                  <a:cubicBezTo>
                    <a:pt x="228" y="124"/>
                    <a:pt x="277" y="169"/>
                    <a:pt x="284" y="226"/>
                  </a:cubicBezTo>
                  <a:cubicBezTo>
                    <a:pt x="600" y="238"/>
                    <a:pt x="600" y="238"/>
                    <a:pt x="600" y="238"/>
                  </a:cubicBezTo>
                  <a:cubicBezTo>
                    <a:pt x="602" y="172"/>
                    <a:pt x="650" y="124"/>
                    <a:pt x="715" y="124"/>
                  </a:cubicBezTo>
                  <a:close/>
                </a:path>
              </a:pathLst>
            </a:custGeom>
            <a:solidFill>
              <a:srgbClr val="FFFFFF"/>
            </a:solid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384" name="Straight Connector 383"/>
          <p:cNvCxnSpPr/>
          <p:nvPr/>
        </p:nvCxnSpPr>
        <p:spPr bwMode="black">
          <a:xfrm flipV="1">
            <a:off x="7829539" y="2919112"/>
            <a:ext cx="3547" cy="1554480"/>
          </a:xfrm>
          <a:prstGeom prst="line">
            <a:avLst/>
          </a:prstGeom>
          <a:ln w="1841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63" name="Jazz Hands"/>
          <p:cNvGrpSpPr/>
          <p:nvPr/>
        </p:nvGrpSpPr>
        <p:grpSpPr>
          <a:xfrm>
            <a:off x="635000" y="1955800"/>
            <a:ext cx="1276351" cy="471488"/>
            <a:chOff x="635000" y="1955800"/>
            <a:chExt cx="1276351" cy="471488"/>
          </a:xfrm>
          <a:solidFill>
            <a:schemeClr val="accent5"/>
          </a:solidFill>
        </p:grpSpPr>
        <p:sp>
          <p:nvSpPr>
            <p:cNvPr id="3146" name="Freeform 98"/>
            <p:cNvSpPr>
              <a:spLocks noEditPoints="1"/>
            </p:cNvSpPr>
            <p:nvPr userDrawn="1"/>
          </p:nvSpPr>
          <p:spPr bwMode="auto">
            <a:xfrm>
              <a:off x="1519238" y="2019300"/>
              <a:ext cx="392113" cy="407988"/>
            </a:xfrm>
            <a:custGeom>
              <a:avLst/>
              <a:gdLst>
                <a:gd name="T0" fmla="*/ 184 w 229"/>
                <a:gd name="T1" fmla="*/ 237 h 238"/>
                <a:gd name="T2" fmla="*/ 84 w 229"/>
                <a:gd name="T3" fmla="*/ 214 h 238"/>
                <a:gd name="T4" fmla="*/ 53 w 229"/>
                <a:gd name="T5" fmla="*/ 208 h 238"/>
                <a:gd name="T6" fmla="*/ 9 w 229"/>
                <a:gd name="T7" fmla="*/ 194 h 238"/>
                <a:gd name="T8" fmla="*/ 51 w 229"/>
                <a:gd name="T9" fmla="*/ 174 h 238"/>
                <a:gd name="T10" fmla="*/ 82 w 229"/>
                <a:gd name="T11" fmla="*/ 174 h 238"/>
                <a:gd name="T12" fmla="*/ 85 w 229"/>
                <a:gd name="T13" fmla="*/ 162 h 238"/>
                <a:gd name="T14" fmla="*/ 6 w 229"/>
                <a:gd name="T15" fmla="*/ 86 h 238"/>
                <a:gd name="T16" fmla="*/ 15 w 229"/>
                <a:gd name="T17" fmla="*/ 57 h 238"/>
                <a:gd name="T18" fmla="*/ 27 w 229"/>
                <a:gd name="T19" fmla="*/ 61 h 238"/>
                <a:gd name="T20" fmla="*/ 38 w 229"/>
                <a:gd name="T21" fmla="*/ 40 h 238"/>
                <a:gd name="T22" fmla="*/ 42 w 229"/>
                <a:gd name="T23" fmla="*/ 17 h 238"/>
                <a:gd name="T24" fmla="*/ 64 w 229"/>
                <a:gd name="T25" fmla="*/ 21 h 238"/>
                <a:gd name="T26" fmla="*/ 87 w 229"/>
                <a:gd name="T27" fmla="*/ 22 h 238"/>
                <a:gd name="T28" fmla="*/ 102 w 229"/>
                <a:gd name="T29" fmla="*/ 0 h 238"/>
                <a:gd name="T30" fmla="*/ 147 w 229"/>
                <a:gd name="T31" fmla="*/ 84 h 238"/>
                <a:gd name="T32" fmla="*/ 159 w 229"/>
                <a:gd name="T33" fmla="*/ 25 h 238"/>
                <a:gd name="T34" fmla="*/ 178 w 229"/>
                <a:gd name="T35" fmla="*/ 13 h 238"/>
                <a:gd name="T36" fmla="*/ 182 w 229"/>
                <a:gd name="T37" fmla="*/ 98 h 238"/>
                <a:gd name="T38" fmla="*/ 220 w 229"/>
                <a:gd name="T39" fmla="*/ 164 h 238"/>
                <a:gd name="T40" fmla="*/ 203 w 229"/>
                <a:gd name="T41" fmla="*/ 229 h 238"/>
                <a:gd name="T42" fmla="*/ 54 w 229"/>
                <a:gd name="T43" fmla="*/ 200 h 238"/>
                <a:gd name="T44" fmla="*/ 83 w 229"/>
                <a:gd name="T45" fmla="*/ 205 h 238"/>
                <a:gd name="T46" fmla="*/ 119 w 229"/>
                <a:gd name="T47" fmla="*/ 207 h 238"/>
                <a:gd name="T48" fmla="*/ 186 w 229"/>
                <a:gd name="T49" fmla="*/ 229 h 238"/>
                <a:gd name="T50" fmla="*/ 217 w 229"/>
                <a:gd name="T51" fmla="*/ 181 h 238"/>
                <a:gd name="T52" fmla="*/ 199 w 229"/>
                <a:gd name="T53" fmla="*/ 160 h 238"/>
                <a:gd name="T54" fmla="*/ 174 w 229"/>
                <a:gd name="T55" fmla="*/ 101 h 238"/>
                <a:gd name="T56" fmla="*/ 183 w 229"/>
                <a:gd name="T57" fmla="*/ 29 h 238"/>
                <a:gd name="T58" fmla="*/ 167 w 229"/>
                <a:gd name="T59" fmla="*/ 27 h 238"/>
                <a:gd name="T60" fmla="*/ 151 w 229"/>
                <a:gd name="T61" fmla="*/ 93 h 238"/>
                <a:gd name="T62" fmla="*/ 144 w 229"/>
                <a:gd name="T63" fmla="*/ 93 h 238"/>
                <a:gd name="T64" fmla="*/ 109 w 229"/>
                <a:gd name="T65" fmla="*/ 13 h 238"/>
                <a:gd name="T66" fmla="*/ 95 w 229"/>
                <a:gd name="T67" fmla="*/ 19 h 238"/>
                <a:gd name="T68" fmla="*/ 120 w 229"/>
                <a:gd name="T69" fmla="*/ 94 h 238"/>
                <a:gd name="T70" fmla="*/ 113 w 229"/>
                <a:gd name="T71" fmla="*/ 97 h 238"/>
                <a:gd name="T72" fmla="*/ 57 w 229"/>
                <a:gd name="T73" fmla="*/ 26 h 238"/>
                <a:gd name="T74" fmla="*/ 44 w 229"/>
                <a:gd name="T75" fmla="*/ 29 h 238"/>
                <a:gd name="T76" fmla="*/ 94 w 229"/>
                <a:gd name="T77" fmla="*/ 106 h 238"/>
                <a:gd name="T78" fmla="*/ 91 w 229"/>
                <a:gd name="T79" fmla="*/ 116 h 238"/>
                <a:gd name="T80" fmla="*/ 85 w 229"/>
                <a:gd name="T81" fmla="*/ 117 h 238"/>
                <a:gd name="T82" fmla="*/ 17 w 229"/>
                <a:gd name="T83" fmla="*/ 66 h 238"/>
                <a:gd name="T84" fmla="*/ 9 w 229"/>
                <a:gd name="T85" fmla="*/ 74 h 238"/>
                <a:gd name="T86" fmla="*/ 81 w 229"/>
                <a:gd name="T87" fmla="*/ 138 h 238"/>
                <a:gd name="T88" fmla="*/ 93 w 229"/>
                <a:gd name="T89" fmla="*/ 159 h 238"/>
                <a:gd name="T90" fmla="*/ 94 w 229"/>
                <a:gd name="T91" fmla="*/ 172 h 238"/>
                <a:gd name="T92" fmla="*/ 86 w 229"/>
                <a:gd name="T93" fmla="*/ 181 h 238"/>
                <a:gd name="T94" fmla="*/ 53 w 229"/>
                <a:gd name="T95" fmla="*/ 182 h 238"/>
                <a:gd name="T96" fmla="*/ 24 w 229"/>
                <a:gd name="T97" fmla="*/ 186 h 238"/>
                <a:gd name="T98" fmla="*/ 25 w 229"/>
                <a:gd name="T99" fmla="*/ 201 h 238"/>
                <a:gd name="T100" fmla="*/ 54 w 229"/>
                <a:gd name="T101" fmla="*/ 20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9" h="238">
                  <a:moveTo>
                    <a:pt x="189" y="238"/>
                  </a:moveTo>
                  <a:cubicBezTo>
                    <a:pt x="187" y="238"/>
                    <a:pt x="185" y="238"/>
                    <a:pt x="184" y="237"/>
                  </a:cubicBezTo>
                  <a:cubicBezTo>
                    <a:pt x="118" y="216"/>
                    <a:pt x="118" y="216"/>
                    <a:pt x="118" y="216"/>
                  </a:cubicBezTo>
                  <a:cubicBezTo>
                    <a:pt x="84" y="214"/>
                    <a:pt x="84" y="214"/>
                    <a:pt x="84" y="214"/>
                  </a:cubicBezTo>
                  <a:cubicBezTo>
                    <a:pt x="83" y="214"/>
                    <a:pt x="82" y="214"/>
                    <a:pt x="82" y="214"/>
                  </a:cubicBezTo>
                  <a:cubicBezTo>
                    <a:pt x="53" y="208"/>
                    <a:pt x="53" y="208"/>
                    <a:pt x="53" y="208"/>
                  </a:cubicBezTo>
                  <a:cubicBezTo>
                    <a:pt x="25" y="210"/>
                    <a:pt x="25" y="210"/>
                    <a:pt x="25" y="210"/>
                  </a:cubicBezTo>
                  <a:cubicBezTo>
                    <a:pt x="17" y="210"/>
                    <a:pt x="9" y="203"/>
                    <a:pt x="9" y="194"/>
                  </a:cubicBezTo>
                  <a:cubicBezTo>
                    <a:pt x="9" y="186"/>
                    <a:pt x="15" y="178"/>
                    <a:pt x="23" y="177"/>
                  </a:cubicBezTo>
                  <a:cubicBezTo>
                    <a:pt x="51" y="174"/>
                    <a:pt x="51" y="174"/>
                    <a:pt x="51" y="174"/>
                  </a:cubicBezTo>
                  <a:cubicBezTo>
                    <a:pt x="51" y="174"/>
                    <a:pt x="52" y="174"/>
                    <a:pt x="53" y="174"/>
                  </a:cubicBezTo>
                  <a:cubicBezTo>
                    <a:pt x="82" y="174"/>
                    <a:pt x="82" y="174"/>
                    <a:pt x="82" y="174"/>
                  </a:cubicBezTo>
                  <a:cubicBezTo>
                    <a:pt x="86" y="170"/>
                    <a:pt x="86" y="170"/>
                    <a:pt x="86" y="170"/>
                  </a:cubicBezTo>
                  <a:cubicBezTo>
                    <a:pt x="85" y="162"/>
                    <a:pt x="85" y="162"/>
                    <a:pt x="85" y="162"/>
                  </a:cubicBezTo>
                  <a:cubicBezTo>
                    <a:pt x="75" y="144"/>
                    <a:pt x="75" y="144"/>
                    <a:pt x="75" y="144"/>
                  </a:cubicBezTo>
                  <a:cubicBezTo>
                    <a:pt x="6" y="86"/>
                    <a:pt x="6" y="86"/>
                    <a:pt x="6" y="86"/>
                  </a:cubicBezTo>
                  <a:cubicBezTo>
                    <a:pt x="3" y="83"/>
                    <a:pt x="1" y="79"/>
                    <a:pt x="0" y="75"/>
                  </a:cubicBezTo>
                  <a:cubicBezTo>
                    <a:pt x="0" y="66"/>
                    <a:pt x="7" y="58"/>
                    <a:pt x="15" y="57"/>
                  </a:cubicBezTo>
                  <a:cubicBezTo>
                    <a:pt x="16" y="57"/>
                    <a:pt x="16" y="57"/>
                    <a:pt x="17" y="57"/>
                  </a:cubicBezTo>
                  <a:cubicBezTo>
                    <a:pt x="20" y="57"/>
                    <a:pt x="24" y="58"/>
                    <a:pt x="27" y="61"/>
                  </a:cubicBezTo>
                  <a:cubicBezTo>
                    <a:pt x="82" y="104"/>
                    <a:pt x="82" y="104"/>
                    <a:pt x="82" y="104"/>
                  </a:cubicBezTo>
                  <a:cubicBezTo>
                    <a:pt x="38" y="40"/>
                    <a:pt x="38" y="40"/>
                    <a:pt x="38" y="40"/>
                  </a:cubicBezTo>
                  <a:cubicBezTo>
                    <a:pt x="35" y="36"/>
                    <a:pt x="34" y="32"/>
                    <a:pt x="35" y="28"/>
                  </a:cubicBezTo>
                  <a:cubicBezTo>
                    <a:pt x="36" y="23"/>
                    <a:pt x="38" y="20"/>
                    <a:pt x="42" y="17"/>
                  </a:cubicBezTo>
                  <a:cubicBezTo>
                    <a:pt x="45" y="15"/>
                    <a:pt x="48" y="14"/>
                    <a:pt x="51" y="14"/>
                  </a:cubicBezTo>
                  <a:cubicBezTo>
                    <a:pt x="56" y="14"/>
                    <a:pt x="61" y="17"/>
                    <a:pt x="64" y="21"/>
                  </a:cubicBezTo>
                  <a:cubicBezTo>
                    <a:pt x="108" y="81"/>
                    <a:pt x="108" y="81"/>
                    <a:pt x="108" y="81"/>
                  </a:cubicBezTo>
                  <a:cubicBezTo>
                    <a:pt x="87" y="22"/>
                    <a:pt x="87" y="22"/>
                    <a:pt x="87" y="22"/>
                  </a:cubicBezTo>
                  <a:cubicBezTo>
                    <a:pt x="84" y="13"/>
                    <a:pt x="88" y="4"/>
                    <a:pt x="97" y="1"/>
                  </a:cubicBezTo>
                  <a:cubicBezTo>
                    <a:pt x="98" y="0"/>
                    <a:pt x="100" y="0"/>
                    <a:pt x="102" y="0"/>
                  </a:cubicBezTo>
                  <a:cubicBezTo>
                    <a:pt x="109" y="0"/>
                    <a:pt x="115" y="4"/>
                    <a:pt x="117" y="10"/>
                  </a:cubicBezTo>
                  <a:cubicBezTo>
                    <a:pt x="147" y="84"/>
                    <a:pt x="147" y="84"/>
                    <a:pt x="147" y="84"/>
                  </a:cubicBezTo>
                  <a:cubicBezTo>
                    <a:pt x="147" y="84"/>
                    <a:pt x="147" y="84"/>
                    <a:pt x="147" y="84"/>
                  </a:cubicBezTo>
                  <a:cubicBezTo>
                    <a:pt x="159" y="25"/>
                    <a:pt x="159" y="25"/>
                    <a:pt x="159" y="25"/>
                  </a:cubicBezTo>
                  <a:cubicBezTo>
                    <a:pt x="160" y="18"/>
                    <a:pt x="167" y="12"/>
                    <a:pt x="175" y="12"/>
                  </a:cubicBezTo>
                  <a:cubicBezTo>
                    <a:pt x="176" y="12"/>
                    <a:pt x="177" y="12"/>
                    <a:pt x="178" y="13"/>
                  </a:cubicBezTo>
                  <a:cubicBezTo>
                    <a:pt x="186" y="14"/>
                    <a:pt x="192" y="22"/>
                    <a:pt x="191" y="31"/>
                  </a:cubicBezTo>
                  <a:cubicBezTo>
                    <a:pt x="182" y="98"/>
                    <a:pt x="182" y="98"/>
                    <a:pt x="182" y="98"/>
                  </a:cubicBezTo>
                  <a:cubicBezTo>
                    <a:pt x="205" y="154"/>
                    <a:pt x="205" y="154"/>
                    <a:pt x="205" y="154"/>
                  </a:cubicBezTo>
                  <a:cubicBezTo>
                    <a:pt x="220" y="164"/>
                    <a:pt x="220" y="164"/>
                    <a:pt x="220" y="164"/>
                  </a:cubicBezTo>
                  <a:cubicBezTo>
                    <a:pt x="226" y="169"/>
                    <a:pt x="229" y="178"/>
                    <a:pt x="225" y="185"/>
                  </a:cubicBezTo>
                  <a:cubicBezTo>
                    <a:pt x="203" y="229"/>
                    <a:pt x="203" y="229"/>
                    <a:pt x="203" y="229"/>
                  </a:cubicBezTo>
                  <a:cubicBezTo>
                    <a:pt x="201" y="235"/>
                    <a:pt x="195" y="238"/>
                    <a:pt x="189" y="238"/>
                  </a:cubicBezTo>
                  <a:close/>
                  <a:moveTo>
                    <a:pt x="54" y="200"/>
                  </a:moveTo>
                  <a:cubicBezTo>
                    <a:pt x="54" y="200"/>
                    <a:pt x="54" y="200"/>
                    <a:pt x="55" y="200"/>
                  </a:cubicBezTo>
                  <a:cubicBezTo>
                    <a:pt x="83" y="205"/>
                    <a:pt x="83" y="205"/>
                    <a:pt x="83" y="205"/>
                  </a:cubicBezTo>
                  <a:cubicBezTo>
                    <a:pt x="84" y="205"/>
                    <a:pt x="84" y="205"/>
                    <a:pt x="84" y="205"/>
                  </a:cubicBezTo>
                  <a:cubicBezTo>
                    <a:pt x="119" y="207"/>
                    <a:pt x="119" y="207"/>
                    <a:pt x="119" y="207"/>
                  </a:cubicBezTo>
                  <a:cubicBezTo>
                    <a:pt x="119" y="207"/>
                    <a:pt x="120" y="207"/>
                    <a:pt x="120" y="207"/>
                  </a:cubicBezTo>
                  <a:cubicBezTo>
                    <a:pt x="186" y="229"/>
                    <a:pt x="186" y="229"/>
                    <a:pt x="186" y="229"/>
                  </a:cubicBezTo>
                  <a:cubicBezTo>
                    <a:pt x="190" y="230"/>
                    <a:pt x="194" y="228"/>
                    <a:pt x="196" y="225"/>
                  </a:cubicBezTo>
                  <a:cubicBezTo>
                    <a:pt x="217" y="181"/>
                    <a:pt x="217" y="181"/>
                    <a:pt x="217" y="181"/>
                  </a:cubicBezTo>
                  <a:cubicBezTo>
                    <a:pt x="219" y="178"/>
                    <a:pt x="218" y="173"/>
                    <a:pt x="215" y="171"/>
                  </a:cubicBezTo>
                  <a:cubicBezTo>
                    <a:pt x="199" y="160"/>
                    <a:pt x="199" y="160"/>
                    <a:pt x="199" y="160"/>
                  </a:cubicBezTo>
                  <a:cubicBezTo>
                    <a:pt x="198" y="160"/>
                    <a:pt x="198" y="159"/>
                    <a:pt x="197" y="158"/>
                  </a:cubicBezTo>
                  <a:cubicBezTo>
                    <a:pt x="174" y="101"/>
                    <a:pt x="174" y="101"/>
                    <a:pt x="174" y="101"/>
                  </a:cubicBezTo>
                  <a:cubicBezTo>
                    <a:pt x="174" y="100"/>
                    <a:pt x="173" y="99"/>
                    <a:pt x="174" y="98"/>
                  </a:cubicBezTo>
                  <a:cubicBezTo>
                    <a:pt x="183" y="29"/>
                    <a:pt x="183" y="29"/>
                    <a:pt x="183" y="29"/>
                  </a:cubicBezTo>
                  <a:cubicBezTo>
                    <a:pt x="183" y="26"/>
                    <a:pt x="180" y="22"/>
                    <a:pt x="176" y="21"/>
                  </a:cubicBezTo>
                  <a:cubicBezTo>
                    <a:pt x="172" y="20"/>
                    <a:pt x="168" y="23"/>
                    <a:pt x="167" y="27"/>
                  </a:cubicBezTo>
                  <a:cubicBezTo>
                    <a:pt x="155" y="89"/>
                    <a:pt x="155" y="89"/>
                    <a:pt x="155" y="89"/>
                  </a:cubicBezTo>
                  <a:cubicBezTo>
                    <a:pt x="155" y="91"/>
                    <a:pt x="153" y="93"/>
                    <a:pt x="151" y="93"/>
                  </a:cubicBezTo>
                  <a:cubicBezTo>
                    <a:pt x="144" y="93"/>
                    <a:pt x="144" y="93"/>
                    <a:pt x="144" y="93"/>
                  </a:cubicBezTo>
                  <a:cubicBezTo>
                    <a:pt x="144" y="93"/>
                    <a:pt x="144" y="93"/>
                    <a:pt x="144" y="93"/>
                  </a:cubicBezTo>
                  <a:cubicBezTo>
                    <a:pt x="142" y="93"/>
                    <a:pt x="141" y="92"/>
                    <a:pt x="140" y="90"/>
                  </a:cubicBezTo>
                  <a:cubicBezTo>
                    <a:pt x="109" y="13"/>
                    <a:pt x="109" y="13"/>
                    <a:pt x="109" y="13"/>
                  </a:cubicBezTo>
                  <a:cubicBezTo>
                    <a:pt x="108" y="10"/>
                    <a:pt x="103" y="8"/>
                    <a:pt x="99" y="9"/>
                  </a:cubicBezTo>
                  <a:cubicBezTo>
                    <a:pt x="96" y="10"/>
                    <a:pt x="93" y="15"/>
                    <a:pt x="95" y="19"/>
                  </a:cubicBezTo>
                  <a:cubicBezTo>
                    <a:pt x="121" y="91"/>
                    <a:pt x="121" y="91"/>
                    <a:pt x="121" y="91"/>
                  </a:cubicBezTo>
                  <a:cubicBezTo>
                    <a:pt x="121" y="92"/>
                    <a:pt x="121" y="93"/>
                    <a:pt x="120" y="94"/>
                  </a:cubicBezTo>
                  <a:cubicBezTo>
                    <a:pt x="120" y="95"/>
                    <a:pt x="119" y="96"/>
                    <a:pt x="118" y="96"/>
                  </a:cubicBezTo>
                  <a:cubicBezTo>
                    <a:pt x="113" y="97"/>
                    <a:pt x="113" y="97"/>
                    <a:pt x="113" y="97"/>
                  </a:cubicBezTo>
                  <a:cubicBezTo>
                    <a:pt x="111" y="98"/>
                    <a:pt x="109" y="97"/>
                    <a:pt x="108" y="96"/>
                  </a:cubicBezTo>
                  <a:cubicBezTo>
                    <a:pt x="57" y="26"/>
                    <a:pt x="57" y="26"/>
                    <a:pt x="57" y="26"/>
                  </a:cubicBezTo>
                  <a:cubicBezTo>
                    <a:pt x="55" y="23"/>
                    <a:pt x="50" y="22"/>
                    <a:pt x="47" y="24"/>
                  </a:cubicBezTo>
                  <a:cubicBezTo>
                    <a:pt x="45" y="25"/>
                    <a:pt x="44" y="27"/>
                    <a:pt x="44" y="29"/>
                  </a:cubicBezTo>
                  <a:cubicBezTo>
                    <a:pt x="43" y="31"/>
                    <a:pt x="44" y="33"/>
                    <a:pt x="45" y="35"/>
                  </a:cubicBezTo>
                  <a:cubicBezTo>
                    <a:pt x="94" y="106"/>
                    <a:pt x="94" y="106"/>
                    <a:pt x="94" y="106"/>
                  </a:cubicBezTo>
                  <a:cubicBezTo>
                    <a:pt x="95" y="108"/>
                    <a:pt x="95" y="110"/>
                    <a:pt x="94" y="111"/>
                  </a:cubicBezTo>
                  <a:cubicBezTo>
                    <a:pt x="91" y="116"/>
                    <a:pt x="91" y="116"/>
                    <a:pt x="91" y="116"/>
                  </a:cubicBezTo>
                  <a:cubicBezTo>
                    <a:pt x="90" y="117"/>
                    <a:pt x="89" y="117"/>
                    <a:pt x="88" y="118"/>
                  </a:cubicBezTo>
                  <a:cubicBezTo>
                    <a:pt x="87" y="118"/>
                    <a:pt x="86" y="117"/>
                    <a:pt x="85" y="117"/>
                  </a:cubicBezTo>
                  <a:cubicBezTo>
                    <a:pt x="21" y="67"/>
                    <a:pt x="21" y="67"/>
                    <a:pt x="21" y="67"/>
                  </a:cubicBezTo>
                  <a:cubicBezTo>
                    <a:pt x="20" y="66"/>
                    <a:pt x="18" y="66"/>
                    <a:pt x="17" y="66"/>
                  </a:cubicBezTo>
                  <a:cubicBezTo>
                    <a:pt x="16" y="66"/>
                    <a:pt x="16" y="66"/>
                    <a:pt x="16" y="66"/>
                  </a:cubicBezTo>
                  <a:cubicBezTo>
                    <a:pt x="12" y="66"/>
                    <a:pt x="9" y="70"/>
                    <a:pt x="9" y="74"/>
                  </a:cubicBezTo>
                  <a:cubicBezTo>
                    <a:pt x="9" y="76"/>
                    <a:pt x="10" y="78"/>
                    <a:pt x="12" y="79"/>
                  </a:cubicBezTo>
                  <a:cubicBezTo>
                    <a:pt x="81" y="138"/>
                    <a:pt x="81" y="138"/>
                    <a:pt x="81" y="138"/>
                  </a:cubicBezTo>
                  <a:cubicBezTo>
                    <a:pt x="82" y="138"/>
                    <a:pt x="82" y="139"/>
                    <a:pt x="82" y="139"/>
                  </a:cubicBezTo>
                  <a:cubicBezTo>
                    <a:pt x="93" y="159"/>
                    <a:pt x="93" y="159"/>
                    <a:pt x="93" y="159"/>
                  </a:cubicBezTo>
                  <a:cubicBezTo>
                    <a:pt x="93" y="159"/>
                    <a:pt x="94" y="160"/>
                    <a:pt x="94" y="160"/>
                  </a:cubicBezTo>
                  <a:cubicBezTo>
                    <a:pt x="94" y="172"/>
                    <a:pt x="94" y="172"/>
                    <a:pt x="94" y="172"/>
                  </a:cubicBezTo>
                  <a:cubicBezTo>
                    <a:pt x="95" y="173"/>
                    <a:pt x="94" y="174"/>
                    <a:pt x="93" y="175"/>
                  </a:cubicBezTo>
                  <a:cubicBezTo>
                    <a:pt x="86" y="181"/>
                    <a:pt x="86" y="181"/>
                    <a:pt x="86" y="181"/>
                  </a:cubicBezTo>
                  <a:cubicBezTo>
                    <a:pt x="86" y="182"/>
                    <a:pt x="85" y="182"/>
                    <a:pt x="84" y="182"/>
                  </a:cubicBezTo>
                  <a:cubicBezTo>
                    <a:pt x="53" y="182"/>
                    <a:pt x="53" y="182"/>
                    <a:pt x="53" y="182"/>
                  </a:cubicBezTo>
                  <a:cubicBezTo>
                    <a:pt x="52" y="182"/>
                    <a:pt x="52" y="182"/>
                    <a:pt x="52" y="182"/>
                  </a:cubicBezTo>
                  <a:cubicBezTo>
                    <a:pt x="24" y="186"/>
                    <a:pt x="24" y="186"/>
                    <a:pt x="24" y="186"/>
                  </a:cubicBezTo>
                  <a:cubicBezTo>
                    <a:pt x="21" y="186"/>
                    <a:pt x="18" y="190"/>
                    <a:pt x="18" y="194"/>
                  </a:cubicBezTo>
                  <a:cubicBezTo>
                    <a:pt x="18" y="198"/>
                    <a:pt x="21" y="201"/>
                    <a:pt x="25" y="201"/>
                  </a:cubicBezTo>
                  <a:cubicBezTo>
                    <a:pt x="54" y="200"/>
                    <a:pt x="54" y="200"/>
                    <a:pt x="54" y="200"/>
                  </a:cubicBezTo>
                  <a:cubicBezTo>
                    <a:pt x="54" y="200"/>
                    <a:pt x="54" y="200"/>
                    <a:pt x="54"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47" name="Freeform 99"/>
            <p:cNvSpPr>
              <a:spLocks noEditPoints="1"/>
            </p:cNvSpPr>
            <p:nvPr userDrawn="1"/>
          </p:nvSpPr>
          <p:spPr bwMode="auto">
            <a:xfrm>
              <a:off x="635000" y="1955800"/>
              <a:ext cx="411163" cy="423863"/>
            </a:xfrm>
            <a:custGeom>
              <a:avLst/>
              <a:gdLst>
                <a:gd name="T0" fmla="*/ 26 w 240"/>
                <a:gd name="T1" fmla="*/ 237 h 247"/>
                <a:gd name="T2" fmla="*/ 9 w 240"/>
                <a:gd name="T3" fmla="*/ 169 h 247"/>
                <a:gd name="T4" fmla="*/ 49 w 240"/>
                <a:gd name="T5" fmla="*/ 101 h 247"/>
                <a:gd name="T6" fmla="*/ 55 w 240"/>
                <a:gd name="T7" fmla="*/ 12 h 247"/>
                <a:gd name="T8" fmla="*/ 74 w 240"/>
                <a:gd name="T9" fmla="*/ 25 h 247"/>
                <a:gd name="T10" fmla="*/ 86 w 240"/>
                <a:gd name="T11" fmla="*/ 87 h 247"/>
                <a:gd name="T12" fmla="*/ 134 w 240"/>
                <a:gd name="T13" fmla="*/ 0 h 247"/>
                <a:gd name="T14" fmla="*/ 149 w 240"/>
                <a:gd name="T15" fmla="*/ 10 h 247"/>
                <a:gd name="T16" fmla="*/ 126 w 240"/>
                <a:gd name="T17" fmla="*/ 85 h 247"/>
                <a:gd name="T18" fmla="*/ 187 w 240"/>
                <a:gd name="T19" fmla="*/ 16 h 247"/>
                <a:gd name="T20" fmla="*/ 201 w 240"/>
                <a:gd name="T21" fmla="*/ 42 h 247"/>
                <a:gd name="T22" fmla="*/ 153 w 240"/>
                <a:gd name="T23" fmla="*/ 109 h 247"/>
                <a:gd name="T24" fmla="*/ 224 w 240"/>
                <a:gd name="T25" fmla="*/ 61 h 247"/>
                <a:gd name="T26" fmla="*/ 233 w 240"/>
                <a:gd name="T27" fmla="*/ 91 h 247"/>
                <a:gd name="T28" fmla="*/ 149 w 240"/>
                <a:gd name="T29" fmla="*/ 169 h 247"/>
                <a:gd name="T30" fmla="*/ 153 w 240"/>
                <a:gd name="T31" fmla="*/ 181 h 247"/>
                <a:gd name="T32" fmla="*/ 185 w 240"/>
                <a:gd name="T33" fmla="*/ 182 h 247"/>
                <a:gd name="T34" fmla="*/ 228 w 240"/>
                <a:gd name="T35" fmla="*/ 203 h 247"/>
                <a:gd name="T36" fmla="*/ 211 w 240"/>
                <a:gd name="T37" fmla="*/ 219 h 247"/>
                <a:gd name="T38" fmla="*/ 182 w 240"/>
                <a:gd name="T39" fmla="*/ 218 h 247"/>
                <a:gd name="T40" fmla="*/ 150 w 240"/>
                <a:gd name="T41" fmla="*/ 223 h 247"/>
                <a:gd name="T42" fmla="*/ 46 w 240"/>
                <a:gd name="T43" fmla="*/ 246 h 247"/>
                <a:gd name="T44" fmla="*/ 58 w 240"/>
                <a:gd name="T45" fmla="*/ 20 h 247"/>
                <a:gd name="T46" fmla="*/ 50 w 240"/>
                <a:gd name="T47" fmla="*/ 29 h 247"/>
                <a:gd name="T48" fmla="*/ 58 w 240"/>
                <a:gd name="T49" fmla="*/ 104 h 247"/>
                <a:gd name="T50" fmla="*/ 31 w 240"/>
                <a:gd name="T51" fmla="*/ 165 h 247"/>
                <a:gd name="T52" fmla="*/ 11 w 240"/>
                <a:gd name="T53" fmla="*/ 187 h 247"/>
                <a:gd name="T54" fmla="*/ 43 w 240"/>
                <a:gd name="T55" fmla="*/ 238 h 247"/>
                <a:gd name="T56" fmla="*/ 114 w 240"/>
                <a:gd name="T57" fmla="*/ 216 h 247"/>
                <a:gd name="T58" fmla="*/ 151 w 240"/>
                <a:gd name="T59" fmla="*/ 214 h 247"/>
                <a:gd name="T60" fmla="*/ 182 w 240"/>
                <a:gd name="T61" fmla="*/ 209 h 247"/>
                <a:gd name="T62" fmla="*/ 220 w 240"/>
                <a:gd name="T63" fmla="*/ 203 h 247"/>
                <a:gd name="T64" fmla="*/ 184 w 240"/>
                <a:gd name="T65" fmla="*/ 191 h 247"/>
                <a:gd name="T66" fmla="*/ 151 w 240"/>
                <a:gd name="T67" fmla="*/ 190 h 247"/>
                <a:gd name="T68" fmla="*/ 141 w 240"/>
                <a:gd name="T69" fmla="*/ 183 h 247"/>
                <a:gd name="T70" fmla="*/ 141 w 240"/>
                <a:gd name="T71" fmla="*/ 167 h 247"/>
                <a:gd name="T72" fmla="*/ 153 w 240"/>
                <a:gd name="T73" fmla="*/ 145 h 247"/>
                <a:gd name="T74" fmla="*/ 227 w 240"/>
                <a:gd name="T75" fmla="*/ 84 h 247"/>
                <a:gd name="T76" fmla="*/ 223 w 240"/>
                <a:gd name="T77" fmla="*/ 70 h 247"/>
                <a:gd name="T78" fmla="*/ 217 w 240"/>
                <a:gd name="T79" fmla="*/ 71 h 247"/>
                <a:gd name="T80" fmla="*/ 147 w 240"/>
                <a:gd name="T81" fmla="*/ 122 h 247"/>
                <a:gd name="T82" fmla="*/ 141 w 240"/>
                <a:gd name="T83" fmla="*/ 116 h 247"/>
                <a:gd name="T84" fmla="*/ 193 w 240"/>
                <a:gd name="T85" fmla="*/ 38 h 247"/>
                <a:gd name="T86" fmla="*/ 191 w 240"/>
                <a:gd name="T87" fmla="*/ 26 h 247"/>
                <a:gd name="T88" fmla="*/ 126 w 240"/>
                <a:gd name="T89" fmla="*/ 100 h 247"/>
                <a:gd name="T90" fmla="*/ 117 w 240"/>
                <a:gd name="T91" fmla="*/ 100 h 247"/>
                <a:gd name="T92" fmla="*/ 114 w 240"/>
                <a:gd name="T93" fmla="*/ 94 h 247"/>
                <a:gd name="T94" fmla="*/ 141 w 240"/>
                <a:gd name="T95" fmla="*/ 13 h 247"/>
                <a:gd name="T96" fmla="*/ 126 w 240"/>
                <a:gd name="T97" fmla="*/ 14 h 247"/>
                <a:gd name="T98" fmla="*/ 89 w 240"/>
                <a:gd name="T99" fmla="*/ 96 h 247"/>
                <a:gd name="T100" fmla="*/ 78 w 240"/>
                <a:gd name="T101" fmla="*/ 92 h 247"/>
                <a:gd name="T102" fmla="*/ 58 w 240"/>
                <a:gd name="T103" fmla="*/ 2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47">
                  <a:moveTo>
                    <a:pt x="41" y="247"/>
                  </a:moveTo>
                  <a:cubicBezTo>
                    <a:pt x="34" y="247"/>
                    <a:pt x="28" y="243"/>
                    <a:pt x="26" y="237"/>
                  </a:cubicBezTo>
                  <a:cubicBezTo>
                    <a:pt x="3" y="191"/>
                    <a:pt x="3" y="191"/>
                    <a:pt x="3" y="191"/>
                  </a:cubicBezTo>
                  <a:cubicBezTo>
                    <a:pt x="0" y="183"/>
                    <a:pt x="2" y="174"/>
                    <a:pt x="9" y="169"/>
                  </a:cubicBezTo>
                  <a:cubicBezTo>
                    <a:pt x="25" y="159"/>
                    <a:pt x="25" y="159"/>
                    <a:pt x="25" y="159"/>
                  </a:cubicBezTo>
                  <a:cubicBezTo>
                    <a:pt x="49" y="101"/>
                    <a:pt x="49" y="101"/>
                    <a:pt x="49" y="101"/>
                  </a:cubicBezTo>
                  <a:cubicBezTo>
                    <a:pt x="41" y="30"/>
                    <a:pt x="41" y="30"/>
                    <a:pt x="41" y="30"/>
                  </a:cubicBezTo>
                  <a:cubicBezTo>
                    <a:pt x="40" y="22"/>
                    <a:pt x="46" y="14"/>
                    <a:pt x="55" y="12"/>
                  </a:cubicBezTo>
                  <a:cubicBezTo>
                    <a:pt x="56" y="12"/>
                    <a:pt x="57" y="12"/>
                    <a:pt x="58" y="12"/>
                  </a:cubicBezTo>
                  <a:cubicBezTo>
                    <a:pt x="66" y="12"/>
                    <a:pt x="73" y="17"/>
                    <a:pt x="74" y="25"/>
                  </a:cubicBezTo>
                  <a:cubicBezTo>
                    <a:pt x="86" y="87"/>
                    <a:pt x="86" y="87"/>
                    <a:pt x="86" y="87"/>
                  </a:cubicBezTo>
                  <a:cubicBezTo>
                    <a:pt x="86" y="87"/>
                    <a:pt x="86" y="87"/>
                    <a:pt x="86" y="87"/>
                  </a:cubicBezTo>
                  <a:cubicBezTo>
                    <a:pt x="118" y="10"/>
                    <a:pt x="118" y="10"/>
                    <a:pt x="118" y="10"/>
                  </a:cubicBezTo>
                  <a:cubicBezTo>
                    <a:pt x="121" y="4"/>
                    <a:pt x="127" y="0"/>
                    <a:pt x="134" y="0"/>
                  </a:cubicBezTo>
                  <a:cubicBezTo>
                    <a:pt x="136" y="0"/>
                    <a:pt x="138" y="0"/>
                    <a:pt x="140" y="1"/>
                  </a:cubicBezTo>
                  <a:cubicBezTo>
                    <a:pt x="144" y="3"/>
                    <a:pt x="147" y="6"/>
                    <a:pt x="149" y="10"/>
                  </a:cubicBezTo>
                  <a:cubicBezTo>
                    <a:pt x="151" y="14"/>
                    <a:pt x="151" y="18"/>
                    <a:pt x="150" y="23"/>
                  </a:cubicBezTo>
                  <a:cubicBezTo>
                    <a:pt x="126" y="85"/>
                    <a:pt x="126" y="85"/>
                    <a:pt x="126" y="85"/>
                  </a:cubicBezTo>
                  <a:cubicBezTo>
                    <a:pt x="173" y="22"/>
                    <a:pt x="173" y="22"/>
                    <a:pt x="173" y="22"/>
                  </a:cubicBezTo>
                  <a:cubicBezTo>
                    <a:pt x="176" y="18"/>
                    <a:pt x="182" y="16"/>
                    <a:pt x="187" y="16"/>
                  </a:cubicBezTo>
                  <a:cubicBezTo>
                    <a:pt x="190" y="16"/>
                    <a:pt x="194" y="17"/>
                    <a:pt x="196" y="19"/>
                  </a:cubicBezTo>
                  <a:cubicBezTo>
                    <a:pt x="204" y="24"/>
                    <a:pt x="206" y="35"/>
                    <a:pt x="201" y="42"/>
                  </a:cubicBezTo>
                  <a:cubicBezTo>
                    <a:pt x="201" y="42"/>
                    <a:pt x="200" y="42"/>
                    <a:pt x="200" y="42"/>
                  </a:cubicBezTo>
                  <a:cubicBezTo>
                    <a:pt x="153" y="109"/>
                    <a:pt x="153" y="109"/>
                    <a:pt x="153" y="109"/>
                  </a:cubicBezTo>
                  <a:cubicBezTo>
                    <a:pt x="212" y="64"/>
                    <a:pt x="212" y="64"/>
                    <a:pt x="212" y="64"/>
                  </a:cubicBezTo>
                  <a:cubicBezTo>
                    <a:pt x="215" y="62"/>
                    <a:pt x="219" y="61"/>
                    <a:pt x="224" y="61"/>
                  </a:cubicBezTo>
                  <a:cubicBezTo>
                    <a:pt x="233" y="62"/>
                    <a:pt x="240" y="70"/>
                    <a:pt x="239" y="79"/>
                  </a:cubicBezTo>
                  <a:cubicBezTo>
                    <a:pt x="239" y="84"/>
                    <a:pt x="236" y="88"/>
                    <a:pt x="233" y="91"/>
                  </a:cubicBezTo>
                  <a:cubicBezTo>
                    <a:pt x="160" y="150"/>
                    <a:pt x="160" y="150"/>
                    <a:pt x="160" y="150"/>
                  </a:cubicBezTo>
                  <a:cubicBezTo>
                    <a:pt x="149" y="169"/>
                    <a:pt x="149" y="169"/>
                    <a:pt x="149" y="169"/>
                  </a:cubicBezTo>
                  <a:cubicBezTo>
                    <a:pt x="149" y="178"/>
                    <a:pt x="149" y="178"/>
                    <a:pt x="149" y="178"/>
                  </a:cubicBezTo>
                  <a:cubicBezTo>
                    <a:pt x="153" y="181"/>
                    <a:pt x="153" y="181"/>
                    <a:pt x="153" y="181"/>
                  </a:cubicBezTo>
                  <a:cubicBezTo>
                    <a:pt x="183" y="182"/>
                    <a:pt x="183" y="182"/>
                    <a:pt x="183" y="182"/>
                  </a:cubicBezTo>
                  <a:cubicBezTo>
                    <a:pt x="184" y="182"/>
                    <a:pt x="185" y="182"/>
                    <a:pt x="185" y="182"/>
                  </a:cubicBezTo>
                  <a:cubicBezTo>
                    <a:pt x="214" y="186"/>
                    <a:pt x="214" y="186"/>
                    <a:pt x="214" y="186"/>
                  </a:cubicBezTo>
                  <a:cubicBezTo>
                    <a:pt x="222" y="187"/>
                    <a:pt x="229" y="195"/>
                    <a:pt x="228" y="203"/>
                  </a:cubicBezTo>
                  <a:cubicBezTo>
                    <a:pt x="228" y="212"/>
                    <a:pt x="220" y="219"/>
                    <a:pt x="211" y="219"/>
                  </a:cubicBezTo>
                  <a:cubicBezTo>
                    <a:pt x="211" y="219"/>
                    <a:pt x="211" y="219"/>
                    <a:pt x="211" y="219"/>
                  </a:cubicBezTo>
                  <a:cubicBezTo>
                    <a:pt x="211" y="219"/>
                    <a:pt x="211" y="219"/>
                    <a:pt x="210" y="219"/>
                  </a:cubicBezTo>
                  <a:cubicBezTo>
                    <a:pt x="182" y="218"/>
                    <a:pt x="182" y="218"/>
                    <a:pt x="182" y="218"/>
                  </a:cubicBezTo>
                  <a:cubicBezTo>
                    <a:pt x="152" y="223"/>
                    <a:pt x="152" y="223"/>
                    <a:pt x="152" y="223"/>
                  </a:cubicBezTo>
                  <a:cubicBezTo>
                    <a:pt x="152" y="223"/>
                    <a:pt x="151" y="223"/>
                    <a:pt x="150" y="223"/>
                  </a:cubicBezTo>
                  <a:cubicBezTo>
                    <a:pt x="115" y="224"/>
                    <a:pt x="115" y="224"/>
                    <a:pt x="115" y="224"/>
                  </a:cubicBezTo>
                  <a:cubicBezTo>
                    <a:pt x="46" y="246"/>
                    <a:pt x="46" y="246"/>
                    <a:pt x="46" y="246"/>
                  </a:cubicBezTo>
                  <a:cubicBezTo>
                    <a:pt x="44" y="246"/>
                    <a:pt x="42" y="247"/>
                    <a:pt x="41" y="247"/>
                  </a:cubicBezTo>
                  <a:close/>
                  <a:moveTo>
                    <a:pt x="58" y="20"/>
                  </a:moveTo>
                  <a:cubicBezTo>
                    <a:pt x="57" y="20"/>
                    <a:pt x="57" y="20"/>
                    <a:pt x="56" y="20"/>
                  </a:cubicBezTo>
                  <a:cubicBezTo>
                    <a:pt x="52" y="21"/>
                    <a:pt x="49" y="25"/>
                    <a:pt x="50" y="29"/>
                  </a:cubicBezTo>
                  <a:cubicBezTo>
                    <a:pt x="58" y="101"/>
                    <a:pt x="58" y="101"/>
                    <a:pt x="58" y="101"/>
                  </a:cubicBezTo>
                  <a:cubicBezTo>
                    <a:pt x="58" y="102"/>
                    <a:pt x="58" y="103"/>
                    <a:pt x="58" y="104"/>
                  </a:cubicBezTo>
                  <a:cubicBezTo>
                    <a:pt x="32" y="164"/>
                    <a:pt x="32" y="164"/>
                    <a:pt x="32" y="164"/>
                  </a:cubicBezTo>
                  <a:cubicBezTo>
                    <a:pt x="32" y="164"/>
                    <a:pt x="31" y="165"/>
                    <a:pt x="31" y="165"/>
                  </a:cubicBezTo>
                  <a:cubicBezTo>
                    <a:pt x="14" y="177"/>
                    <a:pt x="14" y="177"/>
                    <a:pt x="14" y="177"/>
                  </a:cubicBezTo>
                  <a:cubicBezTo>
                    <a:pt x="11" y="179"/>
                    <a:pt x="9" y="183"/>
                    <a:pt x="11" y="187"/>
                  </a:cubicBezTo>
                  <a:cubicBezTo>
                    <a:pt x="33" y="233"/>
                    <a:pt x="33" y="233"/>
                    <a:pt x="33" y="233"/>
                  </a:cubicBezTo>
                  <a:cubicBezTo>
                    <a:pt x="35" y="237"/>
                    <a:pt x="39" y="239"/>
                    <a:pt x="43" y="238"/>
                  </a:cubicBezTo>
                  <a:cubicBezTo>
                    <a:pt x="113" y="216"/>
                    <a:pt x="113" y="216"/>
                    <a:pt x="113" y="216"/>
                  </a:cubicBezTo>
                  <a:cubicBezTo>
                    <a:pt x="113" y="216"/>
                    <a:pt x="113" y="216"/>
                    <a:pt x="114" y="216"/>
                  </a:cubicBezTo>
                  <a:cubicBezTo>
                    <a:pt x="150" y="214"/>
                    <a:pt x="150" y="214"/>
                    <a:pt x="150" y="214"/>
                  </a:cubicBezTo>
                  <a:cubicBezTo>
                    <a:pt x="150" y="214"/>
                    <a:pt x="151" y="214"/>
                    <a:pt x="151" y="214"/>
                  </a:cubicBezTo>
                  <a:cubicBezTo>
                    <a:pt x="181" y="209"/>
                    <a:pt x="181" y="209"/>
                    <a:pt x="181" y="209"/>
                  </a:cubicBezTo>
                  <a:cubicBezTo>
                    <a:pt x="181" y="209"/>
                    <a:pt x="182" y="209"/>
                    <a:pt x="182" y="209"/>
                  </a:cubicBezTo>
                  <a:cubicBezTo>
                    <a:pt x="211" y="211"/>
                    <a:pt x="211" y="211"/>
                    <a:pt x="211" y="211"/>
                  </a:cubicBezTo>
                  <a:cubicBezTo>
                    <a:pt x="216" y="211"/>
                    <a:pt x="219" y="207"/>
                    <a:pt x="220" y="203"/>
                  </a:cubicBezTo>
                  <a:cubicBezTo>
                    <a:pt x="220" y="199"/>
                    <a:pt x="217" y="195"/>
                    <a:pt x="212" y="194"/>
                  </a:cubicBezTo>
                  <a:cubicBezTo>
                    <a:pt x="184" y="191"/>
                    <a:pt x="184" y="191"/>
                    <a:pt x="184" y="191"/>
                  </a:cubicBezTo>
                  <a:cubicBezTo>
                    <a:pt x="184" y="191"/>
                    <a:pt x="184" y="191"/>
                    <a:pt x="183" y="191"/>
                  </a:cubicBezTo>
                  <a:cubicBezTo>
                    <a:pt x="151" y="190"/>
                    <a:pt x="151" y="190"/>
                    <a:pt x="151" y="190"/>
                  </a:cubicBezTo>
                  <a:cubicBezTo>
                    <a:pt x="150" y="190"/>
                    <a:pt x="149" y="190"/>
                    <a:pt x="148" y="189"/>
                  </a:cubicBezTo>
                  <a:cubicBezTo>
                    <a:pt x="141" y="183"/>
                    <a:pt x="141" y="183"/>
                    <a:pt x="141" y="183"/>
                  </a:cubicBezTo>
                  <a:cubicBezTo>
                    <a:pt x="140" y="182"/>
                    <a:pt x="140" y="180"/>
                    <a:pt x="140" y="179"/>
                  </a:cubicBezTo>
                  <a:cubicBezTo>
                    <a:pt x="141" y="167"/>
                    <a:pt x="141" y="167"/>
                    <a:pt x="141" y="167"/>
                  </a:cubicBezTo>
                  <a:cubicBezTo>
                    <a:pt x="141" y="167"/>
                    <a:pt x="141" y="166"/>
                    <a:pt x="141" y="165"/>
                  </a:cubicBezTo>
                  <a:cubicBezTo>
                    <a:pt x="153" y="145"/>
                    <a:pt x="153" y="145"/>
                    <a:pt x="153" y="145"/>
                  </a:cubicBezTo>
                  <a:cubicBezTo>
                    <a:pt x="153" y="145"/>
                    <a:pt x="154" y="144"/>
                    <a:pt x="154" y="144"/>
                  </a:cubicBezTo>
                  <a:cubicBezTo>
                    <a:pt x="227" y="84"/>
                    <a:pt x="227" y="84"/>
                    <a:pt x="227" y="84"/>
                  </a:cubicBezTo>
                  <a:cubicBezTo>
                    <a:pt x="229" y="83"/>
                    <a:pt x="230" y="81"/>
                    <a:pt x="230" y="78"/>
                  </a:cubicBezTo>
                  <a:cubicBezTo>
                    <a:pt x="231" y="74"/>
                    <a:pt x="227" y="70"/>
                    <a:pt x="223" y="70"/>
                  </a:cubicBezTo>
                  <a:cubicBezTo>
                    <a:pt x="223" y="70"/>
                    <a:pt x="223" y="70"/>
                    <a:pt x="222" y="70"/>
                  </a:cubicBezTo>
                  <a:cubicBezTo>
                    <a:pt x="221" y="70"/>
                    <a:pt x="219" y="70"/>
                    <a:pt x="217" y="71"/>
                  </a:cubicBezTo>
                  <a:cubicBezTo>
                    <a:pt x="150" y="122"/>
                    <a:pt x="150" y="122"/>
                    <a:pt x="150" y="122"/>
                  </a:cubicBezTo>
                  <a:cubicBezTo>
                    <a:pt x="149" y="122"/>
                    <a:pt x="148" y="123"/>
                    <a:pt x="147" y="122"/>
                  </a:cubicBezTo>
                  <a:cubicBezTo>
                    <a:pt x="146" y="122"/>
                    <a:pt x="145" y="122"/>
                    <a:pt x="144" y="121"/>
                  </a:cubicBezTo>
                  <a:cubicBezTo>
                    <a:pt x="141" y="116"/>
                    <a:pt x="141" y="116"/>
                    <a:pt x="141" y="116"/>
                  </a:cubicBezTo>
                  <a:cubicBezTo>
                    <a:pt x="140" y="114"/>
                    <a:pt x="140" y="112"/>
                    <a:pt x="141" y="111"/>
                  </a:cubicBezTo>
                  <a:cubicBezTo>
                    <a:pt x="193" y="38"/>
                    <a:pt x="193" y="38"/>
                    <a:pt x="193" y="38"/>
                  </a:cubicBezTo>
                  <a:cubicBezTo>
                    <a:pt x="193" y="37"/>
                    <a:pt x="193" y="37"/>
                    <a:pt x="193" y="37"/>
                  </a:cubicBezTo>
                  <a:cubicBezTo>
                    <a:pt x="196" y="34"/>
                    <a:pt x="195" y="28"/>
                    <a:pt x="191" y="26"/>
                  </a:cubicBezTo>
                  <a:cubicBezTo>
                    <a:pt x="188" y="23"/>
                    <a:pt x="183" y="24"/>
                    <a:pt x="180" y="28"/>
                  </a:cubicBezTo>
                  <a:cubicBezTo>
                    <a:pt x="126" y="100"/>
                    <a:pt x="126" y="100"/>
                    <a:pt x="126" y="100"/>
                  </a:cubicBezTo>
                  <a:cubicBezTo>
                    <a:pt x="125" y="101"/>
                    <a:pt x="124" y="102"/>
                    <a:pt x="122" y="101"/>
                  </a:cubicBezTo>
                  <a:cubicBezTo>
                    <a:pt x="117" y="100"/>
                    <a:pt x="117" y="100"/>
                    <a:pt x="117" y="100"/>
                  </a:cubicBezTo>
                  <a:cubicBezTo>
                    <a:pt x="115" y="99"/>
                    <a:pt x="114" y="99"/>
                    <a:pt x="114" y="98"/>
                  </a:cubicBezTo>
                  <a:cubicBezTo>
                    <a:pt x="113" y="97"/>
                    <a:pt x="113" y="95"/>
                    <a:pt x="114" y="94"/>
                  </a:cubicBezTo>
                  <a:cubicBezTo>
                    <a:pt x="142" y="20"/>
                    <a:pt x="142" y="20"/>
                    <a:pt x="142" y="20"/>
                  </a:cubicBezTo>
                  <a:cubicBezTo>
                    <a:pt x="142" y="18"/>
                    <a:pt x="142" y="15"/>
                    <a:pt x="141" y="13"/>
                  </a:cubicBezTo>
                  <a:cubicBezTo>
                    <a:pt x="141" y="11"/>
                    <a:pt x="139" y="10"/>
                    <a:pt x="137" y="9"/>
                  </a:cubicBezTo>
                  <a:cubicBezTo>
                    <a:pt x="133" y="8"/>
                    <a:pt x="128" y="10"/>
                    <a:pt x="126" y="14"/>
                  </a:cubicBezTo>
                  <a:cubicBezTo>
                    <a:pt x="93" y="93"/>
                    <a:pt x="93" y="93"/>
                    <a:pt x="93" y="93"/>
                  </a:cubicBezTo>
                  <a:cubicBezTo>
                    <a:pt x="93" y="95"/>
                    <a:pt x="91" y="96"/>
                    <a:pt x="89" y="96"/>
                  </a:cubicBezTo>
                  <a:cubicBezTo>
                    <a:pt x="82" y="95"/>
                    <a:pt x="82" y="95"/>
                    <a:pt x="82" y="95"/>
                  </a:cubicBezTo>
                  <a:cubicBezTo>
                    <a:pt x="80" y="95"/>
                    <a:pt x="78" y="94"/>
                    <a:pt x="78" y="92"/>
                  </a:cubicBezTo>
                  <a:cubicBezTo>
                    <a:pt x="66" y="27"/>
                    <a:pt x="66" y="27"/>
                    <a:pt x="66" y="27"/>
                  </a:cubicBezTo>
                  <a:cubicBezTo>
                    <a:pt x="65" y="23"/>
                    <a:pt x="62" y="20"/>
                    <a:pt x="5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262" name="arrow round Dino"/>
          <p:cNvGrpSpPr/>
          <p:nvPr/>
        </p:nvGrpSpPr>
        <p:grpSpPr>
          <a:xfrm>
            <a:off x="1258888" y="2400300"/>
            <a:ext cx="222250" cy="258763"/>
            <a:chOff x="1258888" y="2400300"/>
            <a:chExt cx="222250" cy="258763"/>
          </a:xfrm>
        </p:grpSpPr>
        <p:sp>
          <p:nvSpPr>
            <p:cNvPr id="3150" name="Freeform 102"/>
            <p:cNvSpPr>
              <a:spLocks noEditPoints="1"/>
            </p:cNvSpPr>
            <p:nvPr userDrawn="1"/>
          </p:nvSpPr>
          <p:spPr bwMode="auto">
            <a:xfrm>
              <a:off x="1258888" y="2400300"/>
              <a:ext cx="200025" cy="258763"/>
            </a:xfrm>
            <a:custGeom>
              <a:avLst/>
              <a:gdLst>
                <a:gd name="T0" fmla="*/ 54 w 117"/>
                <a:gd name="T1" fmla="*/ 149 h 151"/>
                <a:gd name="T2" fmla="*/ 67 w 117"/>
                <a:gd name="T3" fmla="*/ 142 h 151"/>
                <a:gd name="T4" fmla="*/ 63 w 117"/>
                <a:gd name="T5" fmla="*/ 151 h 151"/>
                <a:gd name="T6" fmla="*/ 73 w 117"/>
                <a:gd name="T7" fmla="*/ 138 h 151"/>
                <a:gd name="T8" fmla="*/ 88 w 117"/>
                <a:gd name="T9" fmla="*/ 134 h 151"/>
                <a:gd name="T10" fmla="*/ 45 w 117"/>
                <a:gd name="T11" fmla="*/ 143 h 151"/>
                <a:gd name="T12" fmla="*/ 43 w 117"/>
                <a:gd name="T13" fmla="*/ 128 h 151"/>
                <a:gd name="T14" fmla="*/ 45 w 117"/>
                <a:gd name="T15" fmla="*/ 143 h 151"/>
                <a:gd name="T16" fmla="*/ 86 w 117"/>
                <a:gd name="T17" fmla="*/ 121 h 151"/>
                <a:gd name="T18" fmla="*/ 99 w 117"/>
                <a:gd name="T19" fmla="*/ 113 h 151"/>
                <a:gd name="T20" fmla="*/ 31 w 117"/>
                <a:gd name="T21" fmla="*/ 124 h 151"/>
                <a:gd name="T22" fmla="*/ 33 w 117"/>
                <a:gd name="T23" fmla="*/ 108 h 151"/>
                <a:gd name="T24" fmla="*/ 31 w 117"/>
                <a:gd name="T25" fmla="*/ 124 h 151"/>
                <a:gd name="T26" fmla="*/ 95 w 117"/>
                <a:gd name="T27" fmla="*/ 101 h 151"/>
                <a:gd name="T28" fmla="*/ 107 w 117"/>
                <a:gd name="T29" fmla="*/ 92 h 151"/>
                <a:gd name="T30" fmla="*/ 21 w 117"/>
                <a:gd name="T31" fmla="*/ 103 h 151"/>
                <a:gd name="T32" fmla="*/ 26 w 117"/>
                <a:gd name="T33" fmla="*/ 88 h 151"/>
                <a:gd name="T34" fmla="*/ 21 w 117"/>
                <a:gd name="T35" fmla="*/ 103 h 151"/>
                <a:gd name="T36" fmla="*/ 102 w 117"/>
                <a:gd name="T37" fmla="*/ 80 h 151"/>
                <a:gd name="T38" fmla="*/ 113 w 117"/>
                <a:gd name="T39" fmla="*/ 70 h 151"/>
                <a:gd name="T40" fmla="*/ 15 w 117"/>
                <a:gd name="T41" fmla="*/ 81 h 151"/>
                <a:gd name="T42" fmla="*/ 20 w 117"/>
                <a:gd name="T43" fmla="*/ 66 h 151"/>
                <a:gd name="T44" fmla="*/ 15 w 117"/>
                <a:gd name="T45" fmla="*/ 81 h 151"/>
                <a:gd name="T46" fmla="*/ 107 w 117"/>
                <a:gd name="T47" fmla="*/ 59 h 151"/>
                <a:gd name="T48" fmla="*/ 117 w 117"/>
                <a:gd name="T49" fmla="*/ 50 h 151"/>
                <a:gd name="T50" fmla="*/ 9 w 117"/>
                <a:gd name="T51" fmla="*/ 59 h 151"/>
                <a:gd name="T52" fmla="*/ 15 w 117"/>
                <a:gd name="T53" fmla="*/ 44 h 151"/>
                <a:gd name="T54" fmla="*/ 9 w 117"/>
                <a:gd name="T55" fmla="*/ 59 h 151"/>
                <a:gd name="T56" fmla="*/ 3 w 117"/>
                <a:gd name="T57" fmla="*/ 23 h 151"/>
                <a:gd name="T58" fmla="*/ 14 w 117"/>
                <a:gd name="T59" fmla="*/ 35 h 151"/>
                <a:gd name="T60" fmla="*/ 2 w 117"/>
                <a:gd name="T61" fmla="*/ 14 h 151"/>
                <a:gd name="T62" fmla="*/ 9 w 117"/>
                <a:gd name="T63" fmla="*/ 0 h 151"/>
                <a:gd name="T64" fmla="*/ 2 w 117"/>
                <a:gd name="T65" fmla="*/ 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51">
                  <a:moveTo>
                    <a:pt x="63" y="151"/>
                  </a:moveTo>
                  <a:cubicBezTo>
                    <a:pt x="60" y="151"/>
                    <a:pt x="57" y="151"/>
                    <a:pt x="54" y="149"/>
                  </a:cubicBezTo>
                  <a:cubicBezTo>
                    <a:pt x="57" y="141"/>
                    <a:pt x="57" y="141"/>
                    <a:pt x="57" y="141"/>
                  </a:cubicBezTo>
                  <a:cubicBezTo>
                    <a:pt x="60" y="143"/>
                    <a:pt x="64" y="143"/>
                    <a:pt x="67" y="142"/>
                  </a:cubicBezTo>
                  <a:cubicBezTo>
                    <a:pt x="69" y="150"/>
                    <a:pt x="69" y="150"/>
                    <a:pt x="69" y="150"/>
                  </a:cubicBezTo>
                  <a:cubicBezTo>
                    <a:pt x="67" y="151"/>
                    <a:pt x="65" y="151"/>
                    <a:pt x="63" y="151"/>
                  </a:cubicBezTo>
                  <a:close/>
                  <a:moveTo>
                    <a:pt x="79" y="145"/>
                  </a:moveTo>
                  <a:cubicBezTo>
                    <a:pt x="73" y="138"/>
                    <a:pt x="73" y="138"/>
                    <a:pt x="73" y="138"/>
                  </a:cubicBezTo>
                  <a:cubicBezTo>
                    <a:pt x="76" y="136"/>
                    <a:pt x="79" y="133"/>
                    <a:pt x="81" y="129"/>
                  </a:cubicBezTo>
                  <a:cubicBezTo>
                    <a:pt x="88" y="134"/>
                    <a:pt x="88" y="134"/>
                    <a:pt x="88" y="134"/>
                  </a:cubicBezTo>
                  <a:cubicBezTo>
                    <a:pt x="85" y="138"/>
                    <a:pt x="82" y="142"/>
                    <a:pt x="79" y="145"/>
                  </a:cubicBezTo>
                  <a:close/>
                  <a:moveTo>
                    <a:pt x="45" y="143"/>
                  </a:moveTo>
                  <a:cubicBezTo>
                    <a:pt x="42" y="140"/>
                    <a:pt x="39" y="137"/>
                    <a:pt x="36" y="132"/>
                  </a:cubicBezTo>
                  <a:cubicBezTo>
                    <a:pt x="43" y="128"/>
                    <a:pt x="43" y="128"/>
                    <a:pt x="43" y="128"/>
                  </a:cubicBezTo>
                  <a:cubicBezTo>
                    <a:pt x="45" y="131"/>
                    <a:pt x="48" y="135"/>
                    <a:pt x="51" y="137"/>
                  </a:cubicBezTo>
                  <a:lnTo>
                    <a:pt x="45" y="143"/>
                  </a:lnTo>
                  <a:close/>
                  <a:moveTo>
                    <a:pt x="94" y="126"/>
                  </a:moveTo>
                  <a:cubicBezTo>
                    <a:pt x="86" y="121"/>
                    <a:pt x="86" y="121"/>
                    <a:pt x="86" y="121"/>
                  </a:cubicBezTo>
                  <a:cubicBezTo>
                    <a:pt x="88" y="118"/>
                    <a:pt x="90" y="114"/>
                    <a:pt x="91" y="110"/>
                  </a:cubicBezTo>
                  <a:cubicBezTo>
                    <a:pt x="99" y="113"/>
                    <a:pt x="99" y="113"/>
                    <a:pt x="99" y="113"/>
                  </a:cubicBezTo>
                  <a:cubicBezTo>
                    <a:pt x="98" y="118"/>
                    <a:pt x="96" y="122"/>
                    <a:pt x="94" y="126"/>
                  </a:cubicBezTo>
                  <a:close/>
                  <a:moveTo>
                    <a:pt x="31" y="124"/>
                  </a:moveTo>
                  <a:cubicBezTo>
                    <a:pt x="29" y="120"/>
                    <a:pt x="27" y="116"/>
                    <a:pt x="25" y="112"/>
                  </a:cubicBezTo>
                  <a:cubicBezTo>
                    <a:pt x="33" y="108"/>
                    <a:pt x="33" y="108"/>
                    <a:pt x="33" y="108"/>
                  </a:cubicBezTo>
                  <a:cubicBezTo>
                    <a:pt x="35" y="113"/>
                    <a:pt x="36" y="116"/>
                    <a:pt x="38" y="120"/>
                  </a:cubicBezTo>
                  <a:lnTo>
                    <a:pt x="31" y="124"/>
                  </a:lnTo>
                  <a:close/>
                  <a:moveTo>
                    <a:pt x="103" y="104"/>
                  </a:moveTo>
                  <a:cubicBezTo>
                    <a:pt x="95" y="101"/>
                    <a:pt x="95" y="101"/>
                    <a:pt x="95" y="101"/>
                  </a:cubicBezTo>
                  <a:cubicBezTo>
                    <a:pt x="96" y="98"/>
                    <a:pt x="98" y="94"/>
                    <a:pt x="99" y="89"/>
                  </a:cubicBezTo>
                  <a:cubicBezTo>
                    <a:pt x="107" y="92"/>
                    <a:pt x="107" y="92"/>
                    <a:pt x="107" y="92"/>
                  </a:cubicBezTo>
                  <a:cubicBezTo>
                    <a:pt x="106" y="96"/>
                    <a:pt x="104" y="100"/>
                    <a:pt x="103" y="104"/>
                  </a:cubicBezTo>
                  <a:close/>
                  <a:moveTo>
                    <a:pt x="21" y="103"/>
                  </a:moveTo>
                  <a:cubicBezTo>
                    <a:pt x="20" y="99"/>
                    <a:pt x="19" y="95"/>
                    <a:pt x="17" y="90"/>
                  </a:cubicBezTo>
                  <a:cubicBezTo>
                    <a:pt x="26" y="88"/>
                    <a:pt x="26" y="88"/>
                    <a:pt x="26" y="88"/>
                  </a:cubicBezTo>
                  <a:cubicBezTo>
                    <a:pt x="27" y="92"/>
                    <a:pt x="28" y="96"/>
                    <a:pt x="30" y="100"/>
                  </a:cubicBezTo>
                  <a:lnTo>
                    <a:pt x="21" y="103"/>
                  </a:lnTo>
                  <a:close/>
                  <a:moveTo>
                    <a:pt x="110" y="83"/>
                  </a:moveTo>
                  <a:cubicBezTo>
                    <a:pt x="102" y="80"/>
                    <a:pt x="102" y="80"/>
                    <a:pt x="102" y="80"/>
                  </a:cubicBezTo>
                  <a:cubicBezTo>
                    <a:pt x="103" y="76"/>
                    <a:pt x="104" y="72"/>
                    <a:pt x="105" y="68"/>
                  </a:cubicBezTo>
                  <a:cubicBezTo>
                    <a:pt x="113" y="70"/>
                    <a:pt x="113" y="70"/>
                    <a:pt x="113" y="70"/>
                  </a:cubicBezTo>
                  <a:cubicBezTo>
                    <a:pt x="112" y="74"/>
                    <a:pt x="111" y="79"/>
                    <a:pt x="110" y="83"/>
                  </a:cubicBezTo>
                  <a:close/>
                  <a:moveTo>
                    <a:pt x="15" y="81"/>
                  </a:moveTo>
                  <a:cubicBezTo>
                    <a:pt x="14" y="77"/>
                    <a:pt x="12" y="73"/>
                    <a:pt x="11" y="68"/>
                  </a:cubicBezTo>
                  <a:cubicBezTo>
                    <a:pt x="20" y="66"/>
                    <a:pt x="20" y="66"/>
                    <a:pt x="20" y="66"/>
                  </a:cubicBezTo>
                  <a:cubicBezTo>
                    <a:pt x="21" y="70"/>
                    <a:pt x="22" y="75"/>
                    <a:pt x="23" y="79"/>
                  </a:cubicBezTo>
                  <a:lnTo>
                    <a:pt x="15" y="81"/>
                  </a:lnTo>
                  <a:close/>
                  <a:moveTo>
                    <a:pt x="115" y="61"/>
                  </a:moveTo>
                  <a:cubicBezTo>
                    <a:pt x="107" y="59"/>
                    <a:pt x="107" y="59"/>
                    <a:pt x="107" y="59"/>
                  </a:cubicBezTo>
                  <a:cubicBezTo>
                    <a:pt x="108" y="55"/>
                    <a:pt x="108" y="52"/>
                    <a:pt x="109" y="49"/>
                  </a:cubicBezTo>
                  <a:cubicBezTo>
                    <a:pt x="117" y="50"/>
                    <a:pt x="117" y="50"/>
                    <a:pt x="117" y="50"/>
                  </a:cubicBezTo>
                  <a:cubicBezTo>
                    <a:pt x="117" y="54"/>
                    <a:pt x="116" y="57"/>
                    <a:pt x="115" y="61"/>
                  </a:cubicBezTo>
                  <a:close/>
                  <a:moveTo>
                    <a:pt x="9" y="59"/>
                  </a:moveTo>
                  <a:cubicBezTo>
                    <a:pt x="8" y="55"/>
                    <a:pt x="8" y="50"/>
                    <a:pt x="7" y="46"/>
                  </a:cubicBezTo>
                  <a:cubicBezTo>
                    <a:pt x="15" y="44"/>
                    <a:pt x="15" y="44"/>
                    <a:pt x="15" y="44"/>
                  </a:cubicBezTo>
                  <a:cubicBezTo>
                    <a:pt x="16" y="49"/>
                    <a:pt x="17" y="53"/>
                    <a:pt x="18" y="57"/>
                  </a:cubicBezTo>
                  <a:lnTo>
                    <a:pt x="9" y="59"/>
                  </a:lnTo>
                  <a:close/>
                  <a:moveTo>
                    <a:pt x="5" y="36"/>
                  </a:moveTo>
                  <a:cubicBezTo>
                    <a:pt x="5" y="32"/>
                    <a:pt x="4" y="28"/>
                    <a:pt x="3" y="23"/>
                  </a:cubicBezTo>
                  <a:cubicBezTo>
                    <a:pt x="12" y="22"/>
                    <a:pt x="12" y="22"/>
                    <a:pt x="12" y="22"/>
                  </a:cubicBezTo>
                  <a:cubicBezTo>
                    <a:pt x="12" y="27"/>
                    <a:pt x="13" y="31"/>
                    <a:pt x="14" y="35"/>
                  </a:cubicBezTo>
                  <a:lnTo>
                    <a:pt x="5" y="36"/>
                  </a:lnTo>
                  <a:close/>
                  <a:moveTo>
                    <a:pt x="2" y="14"/>
                  </a:moveTo>
                  <a:cubicBezTo>
                    <a:pt x="1" y="10"/>
                    <a:pt x="1" y="5"/>
                    <a:pt x="0" y="1"/>
                  </a:cubicBezTo>
                  <a:cubicBezTo>
                    <a:pt x="9" y="0"/>
                    <a:pt x="9" y="0"/>
                    <a:pt x="9" y="0"/>
                  </a:cubicBezTo>
                  <a:cubicBezTo>
                    <a:pt x="10" y="4"/>
                    <a:pt x="10" y="9"/>
                    <a:pt x="11" y="13"/>
                  </a:cubicBezTo>
                  <a:lnTo>
                    <a:pt x="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51" name="Freeform 103"/>
            <p:cNvSpPr>
              <a:spLocks noEditPoints="1"/>
            </p:cNvSpPr>
            <p:nvPr userDrawn="1"/>
          </p:nvSpPr>
          <p:spPr bwMode="auto">
            <a:xfrm>
              <a:off x="1422400" y="2422525"/>
              <a:ext cx="58738" cy="58738"/>
            </a:xfrm>
            <a:custGeom>
              <a:avLst/>
              <a:gdLst>
                <a:gd name="T0" fmla="*/ 37 w 37"/>
                <a:gd name="T1" fmla="*/ 37 h 37"/>
                <a:gd name="T2" fmla="*/ 0 w 37"/>
                <a:gd name="T3" fmla="*/ 28 h 37"/>
                <a:gd name="T4" fmla="*/ 26 w 37"/>
                <a:gd name="T5" fmla="*/ 0 h 37"/>
                <a:gd name="T6" fmla="*/ 37 w 37"/>
                <a:gd name="T7" fmla="*/ 37 h 37"/>
                <a:gd name="T8" fmla="*/ 18 w 37"/>
                <a:gd name="T9" fmla="*/ 23 h 37"/>
                <a:gd name="T10" fmla="*/ 24 w 37"/>
                <a:gd name="T11" fmla="*/ 24 h 37"/>
                <a:gd name="T12" fmla="*/ 22 w 37"/>
                <a:gd name="T13" fmla="*/ 18 h 37"/>
                <a:gd name="T14" fmla="*/ 18 w 37"/>
                <a:gd name="T15" fmla="*/ 23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7" y="37"/>
                  </a:moveTo>
                  <a:lnTo>
                    <a:pt x="0" y="28"/>
                  </a:lnTo>
                  <a:lnTo>
                    <a:pt x="26" y="0"/>
                  </a:lnTo>
                  <a:lnTo>
                    <a:pt x="37" y="37"/>
                  </a:lnTo>
                  <a:close/>
                  <a:moveTo>
                    <a:pt x="18" y="23"/>
                  </a:moveTo>
                  <a:lnTo>
                    <a:pt x="24" y="24"/>
                  </a:lnTo>
                  <a:lnTo>
                    <a:pt x="22" y="18"/>
                  </a:lnTo>
                  <a:lnTo>
                    <a:pt x="1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260" name="arrow round Dino"/>
          <p:cNvGrpSpPr/>
          <p:nvPr/>
        </p:nvGrpSpPr>
        <p:grpSpPr>
          <a:xfrm>
            <a:off x="1246188" y="1839912"/>
            <a:ext cx="214312" cy="285750"/>
            <a:chOff x="1246188" y="1839912"/>
            <a:chExt cx="214312" cy="285750"/>
          </a:xfrm>
        </p:grpSpPr>
        <p:sp>
          <p:nvSpPr>
            <p:cNvPr id="3149" name="Freeform 101"/>
            <p:cNvSpPr>
              <a:spLocks noEditPoints="1"/>
            </p:cNvSpPr>
            <p:nvPr userDrawn="1"/>
          </p:nvSpPr>
          <p:spPr bwMode="auto">
            <a:xfrm>
              <a:off x="1270000" y="1839912"/>
              <a:ext cx="190500" cy="285750"/>
            </a:xfrm>
            <a:custGeom>
              <a:avLst/>
              <a:gdLst>
                <a:gd name="T0" fmla="*/ 103 w 111"/>
                <a:gd name="T1" fmla="*/ 167 h 167"/>
                <a:gd name="T2" fmla="*/ 102 w 111"/>
                <a:gd name="T3" fmla="*/ 154 h 167"/>
                <a:gd name="T4" fmla="*/ 111 w 111"/>
                <a:gd name="T5" fmla="*/ 153 h 167"/>
                <a:gd name="T6" fmla="*/ 111 w 111"/>
                <a:gd name="T7" fmla="*/ 167 h 167"/>
                <a:gd name="T8" fmla="*/ 103 w 111"/>
                <a:gd name="T9" fmla="*/ 167 h 167"/>
                <a:gd name="T10" fmla="*/ 101 w 111"/>
                <a:gd name="T11" fmla="*/ 145 h 167"/>
                <a:gd name="T12" fmla="*/ 100 w 111"/>
                <a:gd name="T13" fmla="*/ 132 h 167"/>
                <a:gd name="T14" fmla="*/ 109 w 111"/>
                <a:gd name="T15" fmla="*/ 131 h 167"/>
                <a:gd name="T16" fmla="*/ 110 w 111"/>
                <a:gd name="T17" fmla="*/ 144 h 167"/>
                <a:gd name="T18" fmla="*/ 101 w 111"/>
                <a:gd name="T19" fmla="*/ 145 h 167"/>
                <a:gd name="T20" fmla="*/ 99 w 111"/>
                <a:gd name="T21" fmla="*/ 122 h 167"/>
                <a:gd name="T22" fmla="*/ 97 w 111"/>
                <a:gd name="T23" fmla="*/ 110 h 167"/>
                <a:gd name="T24" fmla="*/ 106 w 111"/>
                <a:gd name="T25" fmla="*/ 108 h 167"/>
                <a:gd name="T26" fmla="*/ 108 w 111"/>
                <a:gd name="T27" fmla="*/ 121 h 167"/>
                <a:gd name="T28" fmla="*/ 99 w 111"/>
                <a:gd name="T29" fmla="*/ 122 h 167"/>
                <a:gd name="T30" fmla="*/ 96 w 111"/>
                <a:gd name="T31" fmla="*/ 100 h 167"/>
                <a:gd name="T32" fmla="*/ 93 w 111"/>
                <a:gd name="T33" fmla="*/ 88 h 167"/>
                <a:gd name="T34" fmla="*/ 102 w 111"/>
                <a:gd name="T35" fmla="*/ 86 h 167"/>
                <a:gd name="T36" fmla="*/ 104 w 111"/>
                <a:gd name="T37" fmla="*/ 99 h 167"/>
                <a:gd name="T38" fmla="*/ 96 w 111"/>
                <a:gd name="T39" fmla="*/ 100 h 167"/>
                <a:gd name="T40" fmla="*/ 91 w 111"/>
                <a:gd name="T41" fmla="*/ 79 h 167"/>
                <a:gd name="T42" fmla="*/ 88 w 111"/>
                <a:gd name="T43" fmla="*/ 66 h 167"/>
                <a:gd name="T44" fmla="*/ 96 w 111"/>
                <a:gd name="T45" fmla="*/ 64 h 167"/>
                <a:gd name="T46" fmla="*/ 100 w 111"/>
                <a:gd name="T47" fmla="*/ 76 h 167"/>
                <a:gd name="T48" fmla="*/ 91 w 111"/>
                <a:gd name="T49" fmla="*/ 79 h 167"/>
                <a:gd name="T50" fmla="*/ 9 w 111"/>
                <a:gd name="T51" fmla="*/ 67 h 167"/>
                <a:gd name="T52" fmla="*/ 0 w 111"/>
                <a:gd name="T53" fmla="*/ 64 h 167"/>
                <a:gd name="T54" fmla="*/ 4 w 111"/>
                <a:gd name="T55" fmla="*/ 52 h 167"/>
                <a:gd name="T56" fmla="*/ 13 w 111"/>
                <a:gd name="T57" fmla="*/ 55 h 167"/>
                <a:gd name="T58" fmla="*/ 9 w 111"/>
                <a:gd name="T59" fmla="*/ 67 h 167"/>
                <a:gd name="T60" fmla="*/ 85 w 111"/>
                <a:gd name="T61" fmla="*/ 57 h 167"/>
                <a:gd name="T62" fmla="*/ 81 w 111"/>
                <a:gd name="T63" fmla="*/ 45 h 167"/>
                <a:gd name="T64" fmla="*/ 89 w 111"/>
                <a:gd name="T65" fmla="*/ 42 h 167"/>
                <a:gd name="T66" fmla="*/ 93 w 111"/>
                <a:gd name="T67" fmla="*/ 54 h 167"/>
                <a:gd name="T68" fmla="*/ 85 w 111"/>
                <a:gd name="T69" fmla="*/ 57 h 167"/>
                <a:gd name="T70" fmla="*/ 16 w 111"/>
                <a:gd name="T71" fmla="*/ 46 h 167"/>
                <a:gd name="T72" fmla="*/ 8 w 111"/>
                <a:gd name="T73" fmla="*/ 43 h 167"/>
                <a:gd name="T74" fmla="*/ 13 w 111"/>
                <a:gd name="T75" fmla="*/ 31 h 167"/>
                <a:gd name="T76" fmla="*/ 21 w 111"/>
                <a:gd name="T77" fmla="*/ 35 h 167"/>
                <a:gd name="T78" fmla="*/ 16 w 111"/>
                <a:gd name="T79" fmla="*/ 46 h 167"/>
                <a:gd name="T80" fmla="*/ 77 w 111"/>
                <a:gd name="T81" fmla="*/ 37 h 167"/>
                <a:gd name="T82" fmla="*/ 71 w 111"/>
                <a:gd name="T83" fmla="*/ 26 h 167"/>
                <a:gd name="T84" fmla="*/ 78 w 111"/>
                <a:gd name="T85" fmla="*/ 21 h 167"/>
                <a:gd name="T86" fmla="*/ 85 w 111"/>
                <a:gd name="T87" fmla="*/ 33 h 167"/>
                <a:gd name="T88" fmla="*/ 77 w 111"/>
                <a:gd name="T89" fmla="*/ 37 h 167"/>
                <a:gd name="T90" fmla="*/ 26 w 111"/>
                <a:gd name="T91" fmla="*/ 27 h 167"/>
                <a:gd name="T92" fmla="*/ 18 w 111"/>
                <a:gd name="T93" fmla="*/ 22 h 167"/>
                <a:gd name="T94" fmla="*/ 27 w 111"/>
                <a:gd name="T95" fmla="*/ 11 h 167"/>
                <a:gd name="T96" fmla="*/ 33 w 111"/>
                <a:gd name="T97" fmla="*/ 17 h 167"/>
                <a:gd name="T98" fmla="*/ 26 w 111"/>
                <a:gd name="T99" fmla="*/ 27 h 167"/>
                <a:gd name="T100" fmla="*/ 65 w 111"/>
                <a:gd name="T101" fmla="*/ 19 h 167"/>
                <a:gd name="T102" fmla="*/ 57 w 111"/>
                <a:gd name="T103" fmla="*/ 12 h 167"/>
                <a:gd name="T104" fmla="*/ 61 w 111"/>
                <a:gd name="T105" fmla="*/ 4 h 167"/>
                <a:gd name="T106" fmla="*/ 72 w 111"/>
                <a:gd name="T107" fmla="*/ 13 h 167"/>
                <a:gd name="T108" fmla="*/ 65 w 111"/>
                <a:gd name="T109" fmla="*/ 19 h 167"/>
                <a:gd name="T110" fmla="*/ 40 w 111"/>
                <a:gd name="T111" fmla="*/ 12 h 167"/>
                <a:gd name="T112" fmla="*/ 35 w 111"/>
                <a:gd name="T113" fmla="*/ 4 h 167"/>
                <a:gd name="T114" fmla="*/ 50 w 111"/>
                <a:gd name="T115" fmla="*/ 1 h 167"/>
                <a:gd name="T116" fmla="*/ 49 w 111"/>
                <a:gd name="T117" fmla="*/ 9 h 167"/>
                <a:gd name="T118" fmla="*/ 40 w 111"/>
                <a:gd name="T119" fmla="*/ 1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67">
                  <a:moveTo>
                    <a:pt x="103" y="167"/>
                  </a:moveTo>
                  <a:cubicBezTo>
                    <a:pt x="102" y="163"/>
                    <a:pt x="102" y="158"/>
                    <a:pt x="102" y="154"/>
                  </a:cubicBezTo>
                  <a:cubicBezTo>
                    <a:pt x="111" y="153"/>
                    <a:pt x="111" y="153"/>
                    <a:pt x="111" y="153"/>
                  </a:cubicBezTo>
                  <a:cubicBezTo>
                    <a:pt x="111" y="158"/>
                    <a:pt x="111" y="162"/>
                    <a:pt x="111" y="167"/>
                  </a:cubicBezTo>
                  <a:lnTo>
                    <a:pt x="103" y="167"/>
                  </a:lnTo>
                  <a:close/>
                  <a:moveTo>
                    <a:pt x="101" y="145"/>
                  </a:moveTo>
                  <a:cubicBezTo>
                    <a:pt x="101" y="140"/>
                    <a:pt x="101" y="136"/>
                    <a:pt x="100" y="132"/>
                  </a:cubicBezTo>
                  <a:cubicBezTo>
                    <a:pt x="109" y="131"/>
                    <a:pt x="109" y="131"/>
                    <a:pt x="109" y="131"/>
                  </a:cubicBezTo>
                  <a:cubicBezTo>
                    <a:pt x="109" y="135"/>
                    <a:pt x="110" y="139"/>
                    <a:pt x="110" y="144"/>
                  </a:cubicBezTo>
                  <a:lnTo>
                    <a:pt x="101" y="145"/>
                  </a:lnTo>
                  <a:close/>
                  <a:moveTo>
                    <a:pt x="99" y="122"/>
                  </a:moveTo>
                  <a:cubicBezTo>
                    <a:pt x="99" y="118"/>
                    <a:pt x="98" y="114"/>
                    <a:pt x="97" y="110"/>
                  </a:cubicBezTo>
                  <a:cubicBezTo>
                    <a:pt x="106" y="108"/>
                    <a:pt x="106" y="108"/>
                    <a:pt x="106" y="108"/>
                  </a:cubicBezTo>
                  <a:cubicBezTo>
                    <a:pt x="107" y="113"/>
                    <a:pt x="107" y="117"/>
                    <a:pt x="108" y="121"/>
                  </a:cubicBezTo>
                  <a:lnTo>
                    <a:pt x="99" y="122"/>
                  </a:lnTo>
                  <a:close/>
                  <a:moveTo>
                    <a:pt x="96" y="100"/>
                  </a:moveTo>
                  <a:cubicBezTo>
                    <a:pt x="95" y="96"/>
                    <a:pt x="94" y="92"/>
                    <a:pt x="93" y="88"/>
                  </a:cubicBezTo>
                  <a:cubicBezTo>
                    <a:pt x="102" y="86"/>
                    <a:pt x="102" y="86"/>
                    <a:pt x="102" y="86"/>
                  </a:cubicBezTo>
                  <a:cubicBezTo>
                    <a:pt x="103" y="90"/>
                    <a:pt x="104" y="94"/>
                    <a:pt x="104" y="99"/>
                  </a:cubicBezTo>
                  <a:lnTo>
                    <a:pt x="96" y="100"/>
                  </a:lnTo>
                  <a:close/>
                  <a:moveTo>
                    <a:pt x="91" y="79"/>
                  </a:moveTo>
                  <a:cubicBezTo>
                    <a:pt x="90" y="74"/>
                    <a:pt x="89" y="70"/>
                    <a:pt x="88" y="66"/>
                  </a:cubicBezTo>
                  <a:cubicBezTo>
                    <a:pt x="96" y="64"/>
                    <a:pt x="96" y="64"/>
                    <a:pt x="96" y="64"/>
                  </a:cubicBezTo>
                  <a:cubicBezTo>
                    <a:pt x="97" y="68"/>
                    <a:pt x="99" y="72"/>
                    <a:pt x="100" y="76"/>
                  </a:cubicBezTo>
                  <a:lnTo>
                    <a:pt x="91" y="79"/>
                  </a:lnTo>
                  <a:close/>
                  <a:moveTo>
                    <a:pt x="9" y="67"/>
                  </a:moveTo>
                  <a:cubicBezTo>
                    <a:pt x="0" y="64"/>
                    <a:pt x="0" y="64"/>
                    <a:pt x="0" y="64"/>
                  </a:cubicBezTo>
                  <a:cubicBezTo>
                    <a:pt x="2" y="60"/>
                    <a:pt x="3" y="56"/>
                    <a:pt x="4" y="52"/>
                  </a:cubicBezTo>
                  <a:cubicBezTo>
                    <a:pt x="13" y="55"/>
                    <a:pt x="13" y="55"/>
                    <a:pt x="13" y="55"/>
                  </a:cubicBezTo>
                  <a:cubicBezTo>
                    <a:pt x="11" y="59"/>
                    <a:pt x="10" y="63"/>
                    <a:pt x="9" y="67"/>
                  </a:cubicBezTo>
                  <a:close/>
                  <a:moveTo>
                    <a:pt x="85" y="57"/>
                  </a:moveTo>
                  <a:cubicBezTo>
                    <a:pt x="84" y="53"/>
                    <a:pt x="82" y="49"/>
                    <a:pt x="81" y="45"/>
                  </a:cubicBezTo>
                  <a:cubicBezTo>
                    <a:pt x="89" y="42"/>
                    <a:pt x="89" y="42"/>
                    <a:pt x="89" y="42"/>
                  </a:cubicBezTo>
                  <a:cubicBezTo>
                    <a:pt x="90" y="46"/>
                    <a:pt x="92" y="50"/>
                    <a:pt x="93" y="54"/>
                  </a:cubicBezTo>
                  <a:lnTo>
                    <a:pt x="85" y="57"/>
                  </a:lnTo>
                  <a:close/>
                  <a:moveTo>
                    <a:pt x="16" y="46"/>
                  </a:moveTo>
                  <a:cubicBezTo>
                    <a:pt x="8" y="43"/>
                    <a:pt x="8" y="43"/>
                    <a:pt x="8" y="43"/>
                  </a:cubicBezTo>
                  <a:cubicBezTo>
                    <a:pt x="10" y="38"/>
                    <a:pt x="11" y="34"/>
                    <a:pt x="13" y="31"/>
                  </a:cubicBezTo>
                  <a:cubicBezTo>
                    <a:pt x="21" y="35"/>
                    <a:pt x="21" y="35"/>
                    <a:pt x="21" y="35"/>
                  </a:cubicBezTo>
                  <a:cubicBezTo>
                    <a:pt x="19" y="38"/>
                    <a:pt x="18" y="42"/>
                    <a:pt x="16" y="46"/>
                  </a:cubicBezTo>
                  <a:close/>
                  <a:moveTo>
                    <a:pt x="77" y="37"/>
                  </a:moveTo>
                  <a:cubicBezTo>
                    <a:pt x="75" y="33"/>
                    <a:pt x="73" y="29"/>
                    <a:pt x="71" y="26"/>
                  </a:cubicBezTo>
                  <a:cubicBezTo>
                    <a:pt x="78" y="21"/>
                    <a:pt x="78" y="21"/>
                    <a:pt x="78" y="21"/>
                  </a:cubicBezTo>
                  <a:cubicBezTo>
                    <a:pt x="80" y="25"/>
                    <a:pt x="83" y="29"/>
                    <a:pt x="85" y="33"/>
                  </a:cubicBezTo>
                  <a:lnTo>
                    <a:pt x="77" y="37"/>
                  </a:lnTo>
                  <a:close/>
                  <a:moveTo>
                    <a:pt x="26" y="27"/>
                  </a:moveTo>
                  <a:cubicBezTo>
                    <a:pt x="18" y="22"/>
                    <a:pt x="18" y="22"/>
                    <a:pt x="18" y="22"/>
                  </a:cubicBezTo>
                  <a:cubicBezTo>
                    <a:pt x="21" y="18"/>
                    <a:pt x="24" y="14"/>
                    <a:pt x="27" y="11"/>
                  </a:cubicBezTo>
                  <a:cubicBezTo>
                    <a:pt x="33" y="17"/>
                    <a:pt x="33" y="17"/>
                    <a:pt x="33" y="17"/>
                  </a:cubicBezTo>
                  <a:cubicBezTo>
                    <a:pt x="31" y="20"/>
                    <a:pt x="28" y="23"/>
                    <a:pt x="26" y="27"/>
                  </a:cubicBezTo>
                  <a:close/>
                  <a:moveTo>
                    <a:pt x="65" y="19"/>
                  </a:moveTo>
                  <a:cubicBezTo>
                    <a:pt x="63" y="16"/>
                    <a:pt x="60" y="13"/>
                    <a:pt x="57" y="12"/>
                  </a:cubicBezTo>
                  <a:cubicBezTo>
                    <a:pt x="61" y="4"/>
                    <a:pt x="61" y="4"/>
                    <a:pt x="61" y="4"/>
                  </a:cubicBezTo>
                  <a:cubicBezTo>
                    <a:pt x="65" y="6"/>
                    <a:pt x="68" y="9"/>
                    <a:pt x="72" y="13"/>
                  </a:cubicBezTo>
                  <a:lnTo>
                    <a:pt x="65" y="19"/>
                  </a:lnTo>
                  <a:close/>
                  <a:moveTo>
                    <a:pt x="40" y="12"/>
                  </a:moveTo>
                  <a:cubicBezTo>
                    <a:pt x="35" y="4"/>
                    <a:pt x="35" y="4"/>
                    <a:pt x="35" y="4"/>
                  </a:cubicBezTo>
                  <a:cubicBezTo>
                    <a:pt x="40" y="2"/>
                    <a:pt x="45" y="0"/>
                    <a:pt x="50" y="1"/>
                  </a:cubicBezTo>
                  <a:cubicBezTo>
                    <a:pt x="49" y="9"/>
                    <a:pt x="49" y="9"/>
                    <a:pt x="49" y="9"/>
                  </a:cubicBezTo>
                  <a:cubicBezTo>
                    <a:pt x="46" y="9"/>
                    <a:pt x="43" y="10"/>
                    <a:pt x="40"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52" name="Freeform 104"/>
            <p:cNvSpPr>
              <a:spLocks noEditPoints="1"/>
            </p:cNvSpPr>
            <p:nvPr userDrawn="1"/>
          </p:nvSpPr>
          <p:spPr bwMode="auto">
            <a:xfrm>
              <a:off x="1246188" y="1954213"/>
              <a:ext cx="58738" cy="58738"/>
            </a:xfrm>
            <a:custGeom>
              <a:avLst/>
              <a:gdLst>
                <a:gd name="T0" fmla="*/ 9 w 37"/>
                <a:gd name="T1" fmla="*/ 37 h 37"/>
                <a:gd name="T2" fmla="*/ 0 w 37"/>
                <a:gd name="T3" fmla="*/ 0 h 37"/>
                <a:gd name="T4" fmla="*/ 37 w 37"/>
                <a:gd name="T5" fmla="*/ 11 h 37"/>
                <a:gd name="T6" fmla="*/ 9 w 37"/>
                <a:gd name="T7" fmla="*/ 37 h 37"/>
                <a:gd name="T8" fmla="*/ 13 w 37"/>
                <a:gd name="T9" fmla="*/ 13 h 37"/>
                <a:gd name="T10" fmla="*/ 14 w 37"/>
                <a:gd name="T11" fmla="*/ 20 h 37"/>
                <a:gd name="T12" fmla="*/ 19 w 37"/>
                <a:gd name="T13" fmla="*/ 15 h 37"/>
                <a:gd name="T14" fmla="*/ 13 w 37"/>
                <a:gd name="T15" fmla="*/ 13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9" y="37"/>
                  </a:moveTo>
                  <a:lnTo>
                    <a:pt x="0" y="0"/>
                  </a:lnTo>
                  <a:lnTo>
                    <a:pt x="37" y="11"/>
                  </a:lnTo>
                  <a:lnTo>
                    <a:pt x="9" y="37"/>
                  </a:lnTo>
                  <a:close/>
                  <a:moveTo>
                    <a:pt x="13" y="13"/>
                  </a:moveTo>
                  <a:lnTo>
                    <a:pt x="14" y="20"/>
                  </a:lnTo>
                  <a:lnTo>
                    <a:pt x="19" y="15"/>
                  </a:lnTo>
                  <a:lnTo>
                    <a:pt x="1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261" name="arrow round Dino"/>
          <p:cNvGrpSpPr/>
          <p:nvPr/>
        </p:nvGrpSpPr>
        <p:grpSpPr>
          <a:xfrm>
            <a:off x="1027113" y="2112963"/>
            <a:ext cx="376237" cy="133350"/>
            <a:chOff x="1027113" y="2112963"/>
            <a:chExt cx="376237" cy="133350"/>
          </a:xfrm>
        </p:grpSpPr>
        <p:sp>
          <p:nvSpPr>
            <p:cNvPr id="3148" name="Freeform 100"/>
            <p:cNvSpPr>
              <a:spLocks noEditPoints="1"/>
            </p:cNvSpPr>
            <p:nvPr userDrawn="1"/>
          </p:nvSpPr>
          <p:spPr bwMode="auto">
            <a:xfrm>
              <a:off x="1027113" y="2112963"/>
              <a:ext cx="323850" cy="133350"/>
            </a:xfrm>
            <a:custGeom>
              <a:avLst/>
              <a:gdLst>
                <a:gd name="T0" fmla="*/ 65 w 189"/>
                <a:gd name="T1" fmla="*/ 78 h 78"/>
                <a:gd name="T2" fmla="*/ 69 w 189"/>
                <a:gd name="T3" fmla="*/ 69 h 78"/>
                <a:gd name="T4" fmla="*/ 78 w 189"/>
                <a:gd name="T5" fmla="*/ 77 h 78"/>
                <a:gd name="T6" fmla="*/ 55 w 189"/>
                <a:gd name="T7" fmla="*/ 77 h 78"/>
                <a:gd name="T8" fmla="*/ 44 w 189"/>
                <a:gd name="T9" fmla="*/ 67 h 78"/>
                <a:gd name="T10" fmla="*/ 55 w 189"/>
                <a:gd name="T11" fmla="*/ 77 h 78"/>
                <a:gd name="T12" fmla="*/ 87 w 189"/>
                <a:gd name="T13" fmla="*/ 68 h 78"/>
                <a:gd name="T14" fmla="*/ 101 w 189"/>
                <a:gd name="T15" fmla="*/ 76 h 78"/>
                <a:gd name="T16" fmla="*/ 111 w 189"/>
                <a:gd name="T17" fmla="*/ 74 h 78"/>
                <a:gd name="T18" fmla="*/ 122 w 189"/>
                <a:gd name="T19" fmla="*/ 64 h 78"/>
                <a:gd name="T20" fmla="*/ 111 w 189"/>
                <a:gd name="T21" fmla="*/ 74 h 78"/>
                <a:gd name="T22" fmla="*/ 19 w 189"/>
                <a:gd name="T23" fmla="*/ 68 h 78"/>
                <a:gd name="T24" fmla="*/ 35 w 189"/>
                <a:gd name="T25" fmla="*/ 65 h 78"/>
                <a:gd name="T26" fmla="*/ 133 w 189"/>
                <a:gd name="T27" fmla="*/ 70 h 78"/>
                <a:gd name="T28" fmla="*/ 144 w 189"/>
                <a:gd name="T29" fmla="*/ 59 h 78"/>
                <a:gd name="T30" fmla="*/ 133 w 189"/>
                <a:gd name="T31" fmla="*/ 70 h 78"/>
                <a:gd name="T32" fmla="*/ 153 w 189"/>
                <a:gd name="T33" fmla="*/ 56 h 78"/>
                <a:gd name="T34" fmla="*/ 168 w 189"/>
                <a:gd name="T35" fmla="*/ 61 h 78"/>
                <a:gd name="T36" fmla="*/ 11 w 189"/>
                <a:gd name="T37" fmla="*/ 62 h 78"/>
                <a:gd name="T38" fmla="*/ 10 w 189"/>
                <a:gd name="T39" fmla="*/ 47 h 78"/>
                <a:gd name="T40" fmla="*/ 11 w 189"/>
                <a:gd name="T41" fmla="*/ 62 h 78"/>
                <a:gd name="T42" fmla="*/ 174 w 189"/>
                <a:gd name="T43" fmla="*/ 50 h 78"/>
                <a:gd name="T44" fmla="*/ 189 w 189"/>
                <a:gd name="T45" fmla="*/ 52 h 78"/>
                <a:gd name="T46" fmla="*/ 0 w 189"/>
                <a:gd name="T47" fmla="*/ 39 h 78"/>
                <a:gd name="T48" fmla="*/ 3 w 189"/>
                <a:gd name="T49" fmla="*/ 25 h 78"/>
                <a:gd name="T50" fmla="*/ 8 w 189"/>
                <a:gd name="T51" fmla="*/ 38 h 78"/>
                <a:gd name="T52" fmla="*/ 0 w 189"/>
                <a:gd name="T53" fmla="*/ 39 h 78"/>
                <a:gd name="T54" fmla="*/ 8 w 189"/>
                <a:gd name="T55" fmla="*/ 16 h 78"/>
                <a:gd name="T56" fmla="*/ 24 w 189"/>
                <a:gd name="T57" fmla="*/ 14 h 78"/>
                <a:gd name="T58" fmla="*/ 31 w 189"/>
                <a:gd name="T59" fmla="*/ 10 h 78"/>
                <a:gd name="T60" fmla="*/ 42 w 189"/>
                <a:gd name="T61" fmla="*/ 0 h 78"/>
                <a:gd name="T62" fmla="*/ 43 w 189"/>
                <a:gd name="T63" fmla="*/ 9 h 78"/>
                <a:gd name="T64" fmla="*/ 31 w 189"/>
                <a:gd name="T65"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9" h="78">
                  <a:moveTo>
                    <a:pt x="69" y="78"/>
                  </a:moveTo>
                  <a:cubicBezTo>
                    <a:pt x="67" y="78"/>
                    <a:pt x="66" y="78"/>
                    <a:pt x="65" y="78"/>
                  </a:cubicBezTo>
                  <a:cubicBezTo>
                    <a:pt x="65" y="69"/>
                    <a:pt x="65" y="69"/>
                    <a:pt x="65" y="69"/>
                  </a:cubicBezTo>
                  <a:cubicBezTo>
                    <a:pt x="66" y="69"/>
                    <a:pt x="68" y="69"/>
                    <a:pt x="69" y="69"/>
                  </a:cubicBezTo>
                  <a:cubicBezTo>
                    <a:pt x="72" y="69"/>
                    <a:pt x="75" y="69"/>
                    <a:pt x="78" y="69"/>
                  </a:cubicBezTo>
                  <a:cubicBezTo>
                    <a:pt x="78" y="77"/>
                    <a:pt x="78" y="77"/>
                    <a:pt x="78" y="77"/>
                  </a:cubicBezTo>
                  <a:cubicBezTo>
                    <a:pt x="75" y="78"/>
                    <a:pt x="72" y="78"/>
                    <a:pt x="69" y="78"/>
                  </a:cubicBezTo>
                  <a:close/>
                  <a:moveTo>
                    <a:pt x="55" y="77"/>
                  </a:moveTo>
                  <a:cubicBezTo>
                    <a:pt x="51" y="77"/>
                    <a:pt x="46" y="76"/>
                    <a:pt x="42" y="75"/>
                  </a:cubicBezTo>
                  <a:cubicBezTo>
                    <a:pt x="44" y="67"/>
                    <a:pt x="44" y="67"/>
                    <a:pt x="44" y="67"/>
                  </a:cubicBezTo>
                  <a:cubicBezTo>
                    <a:pt x="47" y="68"/>
                    <a:pt x="52" y="68"/>
                    <a:pt x="56" y="68"/>
                  </a:cubicBezTo>
                  <a:lnTo>
                    <a:pt x="55" y="77"/>
                  </a:lnTo>
                  <a:close/>
                  <a:moveTo>
                    <a:pt x="88" y="77"/>
                  </a:moveTo>
                  <a:cubicBezTo>
                    <a:pt x="87" y="68"/>
                    <a:pt x="87" y="68"/>
                    <a:pt x="87" y="68"/>
                  </a:cubicBezTo>
                  <a:cubicBezTo>
                    <a:pt x="91" y="68"/>
                    <a:pt x="96" y="67"/>
                    <a:pt x="100" y="67"/>
                  </a:cubicBezTo>
                  <a:cubicBezTo>
                    <a:pt x="101" y="76"/>
                    <a:pt x="101" y="76"/>
                    <a:pt x="101" y="76"/>
                  </a:cubicBezTo>
                  <a:cubicBezTo>
                    <a:pt x="97" y="76"/>
                    <a:pt x="92" y="76"/>
                    <a:pt x="88" y="77"/>
                  </a:cubicBezTo>
                  <a:close/>
                  <a:moveTo>
                    <a:pt x="111" y="74"/>
                  </a:moveTo>
                  <a:cubicBezTo>
                    <a:pt x="109" y="66"/>
                    <a:pt x="109" y="66"/>
                    <a:pt x="109" y="66"/>
                  </a:cubicBezTo>
                  <a:cubicBezTo>
                    <a:pt x="114" y="65"/>
                    <a:pt x="118" y="64"/>
                    <a:pt x="122" y="64"/>
                  </a:cubicBezTo>
                  <a:cubicBezTo>
                    <a:pt x="124" y="72"/>
                    <a:pt x="124" y="72"/>
                    <a:pt x="124" y="72"/>
                  </a:cubicBezTo>
                  <a:cubicBezTo>
                    <a:pt x="119" y="73"/>
                    <a:pt x="115" y="74"/>
                    <a:pt x="111" y="74"/>
                  </a:cubicBezTo>
                  <a:close/>
                  <a:moveTo>
                    <a:pt x="32" y="73"/>
                  </a:moveTo>
                  <a:cubicBezTo>
                    <a:pt x="28" y="72"/>
                    <a:pt x="23" y="70"/>
                    <a:pt x="19" y="68"/>
                  </a:cubicBezTo>
                  <a:cubicBezTo>
                    <a:pt x="23" y="61"/>
                    <a:pt x="23" y="61"/>
                    <a:pt x="23" y="61"/>
                  </a:cubicBezTo>
                  <a:cubicBezTo>
                    <a:pt x="27" y="62"/>
                    <a:pt x="30" y="64"/>
                    <a:pt x="35" y="65"/>
                  </a:cubicBezTo>
                  <a:lnTo>
                    <a:pt x="32" y="73"/>
                  </a:lnTo>
                  <a:close/>
                  <a:moveTo>
                    <a:pt x="133" y="70"/>
                  </a:moveTo>
                  <a:cubicBezTo>
                    <a:pt x="131" y="62"/>
                    <a:pt x="131" y="62"/>
                    <a:pt x="131" y="62"/>
                  </a:cubicBezTo>
                  <a:cubicBezTo>
                    <a:pt x="136" y="61"/>
                    <a:pt x="140" y="60"/>
                    <a:pt x="144" y="59"/>
                  </a:cubicBezTo>
                  <a:cubicBezTo>
                    <a:pt x="146" y="67"/>
                    <a:pt x="146" y="67"/>
                    <a:pt x="146" y="67"/>
                  </a:cubicBezTo>
                  <a:cubicBezTo>
                    <a:pt x="142" y="68"/>
                    <a:pt x="138" y="69"/>
                    <a:pt x="133" y="70"/>
                  </a:cubicBezTo>
                  <a:close/>
                  <a:moveTo>
                    <a:pt x="155" y="65"/>
                  </a:moveTo>
                  <a:cubicBezTo>
                    <a:pt x="153" y="56"/>
                    <a:pt x="153" y="56"/>
                    <a:pt x="153" y="56"/>
                  </a:cubicBezTo>
                  <a:cubicBezTo>
                    <a:pt x="157" y="55"/>
                    <a:pt x="161" y="54"/>
                    <a:pt x="165" y="53"/>
                  </a:cubicBezTo>
                  <a:cubicBezTo>
                    <a:pt x="168" y="61"/>
                    <a:pt x="168" y="61"/>
                    <a:pt x="168" y="61"/>
                  </a:cubicBezTo>
                  <a:cubicBezTo>
                    <a:pt x="164" y="62"/>
                    <a:pt x="160" y="64"/>
                    <a:pt x="155" y="65"/>
                  </a:cubicBezTo>
                  <a:close/>
                  <a:moveTo>
                    <a:pt x="11" y="62"/>
                  </a:moveTo>
                  <a:cubicBezTo>
                    <a:pt x="7" y="59"/>
                    <a:pt x="4" y="55"/>
                    <a:pt x="2" y="50"/>
                  </a:cubicBezTo>
                  <a:cubicBezTo>
                    <a:pt x="10" y="47"/>
                    <a:pt x="10" y="47"/>
                    <a:pt x="10" y="47"/>
                  </a:cubicBezTo>
                  <a:cubicBezTo>
                    <a:pt x="12" y="50"/>
                    <a:pt x="14" y="53"/>
                    <a:pt x="17" y="56"/>
                  </a:cubicBezTo>
                  <a:lnTo>
                    <a:pt x="11" y="62"/>
                  </a:lnTo>
                  <a:close/>
                  <a:moveTo>
                    <a:pt x="177" y="58"/>
                  </a:moveTo>
                  <a:cubicBezTo>
                    <a:pt x="174" y="50"/>
                    <a:pt x="174" y="50"/>
                    <a:pt x="174" y="50"/>
                  </a:cubicBezTo>
                  <a:cubicBezTo>
                    <a:pt x="179" y="48"/>
                    <a:pt x="182" y="46"/>
                    <a:pt x="185" y="45"/>
                  </a:cubicBezTo>
                  <a:cubicBezTo>
                    <a:pt x="189" y="52"/>
                    <a:pt x="189" y="52"/>
                    <a:pt x="189" y="52"/>
                  </a:cubicBezTo>
                  <a:cubicBezTo>
                    <a:pt x="186" y="54"/>
                    <a:pt x="182" y="56"/>
                    <a:pt x="177" y="58"/>
                  </a:cubicBezTo>
                  <a:close/>
                  <a:moveTo>
                    <a:pt x="0" y="39"/>
                  </a:moveTo>
                  <a:cubicBezTo>
                    <a:pt x="0" y="39"/>
                    <a:pt x="0" y="38"/>
                    <a:pt x="0" y="38"/>
                  </a:cubicBezTo>
                  <a:cubicBezTo>
                    <a:pt x="0" y="33"/>
                    <a:pt x="1" y="29"/>
                    <a:pt x="3" y="25"/>
                  </a:cubicBezTo>
                  <a:cubicBezTo>
                    <a:pt x="10" y="28"/>
                    <a:pt x="10" y="28"/>
                    <a:pt x="10" y="28"/>
                  </a:cubicBezTo>
                  <a:cubicBezTo>
                    <a:pt x="9" y="31"/>
                    <a:pt x="8" y="35"/>
                    <a:pt x="8" y="38"/>
                  </a:cubicBezTo>
                  <a:cubicBezTo>
                    <a:pt x="8" y="38"/>
                    <a:pt x="8" y="39"/>
                    <a:pt x="9" y="39"/>
                  </a:cubicBezTo>
                  <a:lnTo>
                    <a:pt x="0" y="39"/>
                  </a:lnTo>
                  <a:close/>
                  <a:moveTo>
                    <a:pt x="15" y="21"/>
                  </a:moveTo>
                  <a:cubicBezTo>
                    <a:pt x="8" y="16"/>
                    <a:pt x="8" y="16"/>
                    <a:pt x="8" y="16"/>
                  </a:cubicBezTo>
                  <a:cubicBezTo>
                    <a:pt x="11" y="12"/>
                    <a:pt x="15" y="9"/>
                    <a:pt x="19" y="6"/>
                  </a:cubicBezTo>
                  <a:cubicBezTo>
                    <a:pt x="24" y="14"/>
                    <a:pt x="24" y="14"/>
                    <a:pt x="24" y="14"/>
                  </a:cubicBezTo>
                  <a:cubicBezTo>
                    <a:pt x="20" y="16"/>
                    <a:pt x="17" y="18"/>
                    <a:pt x="15" y="21"/>
                  </a:cubicBezTo>
                  <a:close/>
                  <a:moveTo>
                    <a:pt x="31" y="10"/>
                  </a:moveTo>
                  <a:cubicBezTo>
                    <a:pt x="29" y="2"/>
                    <a:pt x="29" y="2"/>
                    <a:pt x="29" y="2"/>
                  </a:cubicBezTo>
                  <a:cubicBezTo>
                    <a:pt x="33" y="1"/>
                    <a:pt x="38" y="0"/>
                    <a:pt x="42" y="0"/>
                  </a:cubicBezTo>
                  <a:cubicBezTo>
                    <a:pt x="43" y="0"/>
                    <a:pt x="43" y="0"/>
                    <a:pt x="43" y="0"/>
                  </a:cubicBezTo>
                  <a:cubicBezTo>
                    <a:pt x="43" y="9"/>
                    <a:pt x="43" y="9"/>
                    <a:pt x="43" y="9"/>
                  </a:cubicBezTo>
                  <a:cubicBezTo>
                    <a:pt x="42" y="9"/>
                    <a:pt x="42" y="9"/>
                    <a:pt x="42" y="9"/>
                  </a:cubicBezTo>
                  <a:cubicBezTo>
                    <a:pt x="39" y="9"/>
                    <a:pt x="35" y="9"/>
                    <a:pt x="3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53" name="Freeform 105"/>
            <p:cNvSpPr>
              <a:spLocks noEditPoints="1"/>
            </p:cNvSpPr>
            <p:nvPr userDrawn="1"/>
          </p:nvSpPr>
          <p:spPr bwMode="auto">
            <a:xfrm>
              <a:off x="1343025" y="2163763"/>
              <a:ext cx="60325" cy="57150"/>
            </a:xfrm>
            <a:custGeom>
              <a:avLst/>
              <a:gdLst>
                <a:gd name="T0" fmla="*/ 15 w 38"/>
                <a:gd name="T1" fmla="*/ 36 h 36"/>
                <a:gd name="T2" fmla="*/ 0 w 38"/>
                <a:gd name="T3" fmla="*/ 0 h 36"/>
                <a:gd name="T4" fmla="*/ 38 w 38"/>
                <a:gd name="T5" fmla="*/ 4 h 36"/>
                <a:gd name="T6" fmla="*/ 15 w 38"/>
                <a:gd name="T7" fmla="*/ 36 h 36"/>
                <a:gd name="T8" fmla="*/ 15 w 38"/>
                <a:gd name="T9" fmla="*/ 12 h 36"/>
                <a:gd name="T10" fmla="*/ 17 w 38"/>
                <a:gd name="T11" fmla="*/ 17 h 36"/>
                <a:gd name="T12" fmla="*/ 21 w 38"/>
                <a:gd name="T13" fmla="*/ 12 h 36"/>
                <a:gd name="T14" fmla="*/ 15 w 38"/>
                <a:gd name="T15" fmla="*/ 12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6">
                  <a:moveTo>
                    <a:pt x="15" y="36"/>
                  </a:moveTo>
                  <a:lnTo>
                    <a:pt x="0" y="0"/>
                  </a:lnTo>
                  <a:lnTo>
                    <a:pt x="38" y="4"/>
                  </a:lnTo>
                  <a:lnTo>
                    <a:pt x="15" y="36"/>
                  </a:lnTo>
                  <a:close/>
                  <a:moveTo>
                    <a:pt x="15" y="12"/>
                  </a:moveTo>
                  <a:lnTo>
                    <a:pt x="17" y="17"/>
                  </a:lnTo>
                  <a:lnTo>
                    <a:pt x="21" y="12"/>
                  </a:lnTo>
                  <a:lnTo>
                    <a:pt x="15"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3154" name="Dinosaur"/>
          <p:cNvSpPr>
            <a:spLocks noEditPoints="1"/>
          </p:cNvSpPr>
          <p:nvPr/>
        </p:nvSpPr>
        <p:spPr bwMode="auto">
          <a:xfrm>
            <a:off x="1101725" y="1924050"/>
            <a:ext cx="412750" cy="515938"/>
          </a:xfrm>
          <a:custGeom>
            <a:avLst/>
            <a:gdLst>
              <a:gd name="T0" fmla="*/ 112 w 241"/>
              <a:gd name="T1" fmla="*/ 288 h 301"/>
              <a:gd name="T2" fmla="*/ 72 w 241"/>
              <a:gd name="T3" fmla="*/ 269 h 301"/>
              <a:gd name="T4" fmla="*/ 154 w 241"/>
              <a:gd name="T5" fmla="*/ 266 h 301"/>
              <a:gd name="T6" fmla="*/ 179 w 241"/>
              <a:gd name="T7" fmla="*/ 256 h 301"/>
              <a:gd name="T8" fmla="*/ 184 w 241"/>
              <a:gd name="T9" fmla="*/ 220 h 301"/>
              <a:gd name="T10" fmla="*/ 157 w 241"/>
              <a:gd name="T11" fmla="*/ 203 h 301"/>
              <a:gd name="T12" fmla="*/ 147 w 241"/>
              <a:gd name="T13" fmla="*/ 200 h 301"/>
              <a:gd name="T14" fmla="*/ 134 w 241"/>
              <a:gd name="T15" fmla="*/ 223 h 301"/>
              <a:gd name="T16" fmla="*/ 117 w 241"/>
              <a:gd name="T17" fmla="*/ 228 h 301"/>
              <a:gd name="T18" fmla="*/ 96 w 241"/>
              <a:gd name="T19" fmla="*/ 196 h 301"/>
              <a:gd name="T20" fmla="*/ 89 w 241"/>
              <a:gd name="T21" fmla="*/ 197 h 301"/>
              <a:gd name="T22" fmla="*/ 71 w 241"/>
              <a:gd name="T23" fmla="*/ 216 h 301"/>
              <a:gd name="T24" fmla="*/ 56 w 241"/>
              <a:gd name="T25" fmla="*/ 202 h 301"/>
              <a:gd name="T26" fmla="*/ 56 w 241"/>
              <a:gd name="T27" fmla="*/ 188 h 301"/>
              <a:gd name="T28" fmla="*/ 46 w 241"/>
              <a:gd name="T29" fmla="*/ 166 h 301"/>
              <a:gd name="T30" fmla="*/ 34 w 241"/>
              <a:gd name="T31" fmla="*/ 149 h 301"/>
              <a:gd name="T32" fmla="*/ 30 w 241"/>
              <a:gd name="T33" fmla="*/ 73 h 301"/>
              <a:gd name="T34" fmla="*/ 30 w 241"/>
              <a:gd name="T35" fmla="*/ 45 h 301"/>
              <a:gd name="T36" fmla="*/ 25 w 241"/>
              <a:gd name="T37" fmla="*/ 40 h 301"/>
              <a:gd name="T38" fmla="*/ 17 w 241"/>
              <a:gd name="T39" fmla="*/ 29 h 301"/>
              <a:gd name="T40" fmla="*/ 7 w 241"/>
              <a:gd name="T41" fmla="*/ 6 h 301"/>
              <a:gd name="T42" fmla="*/ 58 w 241"/>
              <a:gd name="T43" fmla="*/ 13 h 301"/>
              <a:gd name="T44" fmla="*/ 68 w 241"/>
              <a:gd name="T45" fmla="*/ 104 h 301"/>
              <a:gd name="T46" fmla="*/ 100 w 241"/>
              <a:gd name="T47" fmla="*/ 98 h 301"/>
              <a:gd name="T48" fmla="*/ 200 w 241"/>
              <a:gd name="T49" fmla="*/ 134 h 301"/>
              <a:gd name="T50" fmla="*/ 155 w 241"/>
              <a:gd name="T51" fmla="*/ 301 h 301"/>
              <a:gd name="T52" fmla="*/ 79 w 241"/>
              <a:gd name="T53" fmla="*/ 269 h 301"/>
              <a:gd name="T54" fmla="*/ 115 w 241"/>
              <a:gd name="T55" fmla="*/ 282 h 301"/>
              <a:gd name="T56" fmla="*/ 214 w 241"/>
              <a:gd name="T57" fmla="*/ 260 h 301"/>
              <a:gd name="T58" fmla="*/ 141 w 241"/>
              <a:gd name="T59" fmla="*/ 86 h 301"/>
              <a:gd name="T60" fmla="*/ 91 w 241"/>
              <a:gd name="T61" fmla="*/ 112 h 301"/>
              <a:gd name="T62" fmla="*/ 57 w 241"/>
              <a:gd name="T63" fmla="*/ 60 h 301"/>
              <a:gd name="T64" fmla="*/ 30 w 241"/>
              <a:gd name="T65" fmla="*/ 6 h 301"/>
              <a:gd name="T66" fmla="*/ 9 w 241"/>
              <a:gd name="T67" fmla="*/ 22 h 301"/>
              <a:gd name="T68" fmla="*/ 22 w 241"/>
              <a:gd name="T69" fmla="*/ 23 h 301"/>
              <a:gd name="T70" fmla="*/ 32 w 241"/>
              <a:gd name="T71" fmla="*/ 38 h 301"/>
              <a:gd name="T72" fmla="*/ 36 w 241"/>
              <a:gd name="T73" fmla="*/ 58 h 301"/>
              <a:gd name="T74" fmla="*/ 34 w 241"/>
              <a:gd name="T75" fmla="*/ 100 h 301"/>
              <a:gd name="T76" fmla="*/ 50 w 241"/>
              <a:gd name="T77" fmla="*/ 156 h 301"/>
              <a:gd name="T78" fmla="*/ 59 w 241"/>
              <a:gd name="T79" fmla="*/ 178 h 301"/>
              <a:gd name="T80" fmla="*/ 62 w 241"/>
              <a:gd name="T81" fmla="*/ 186 h 301"/>
              <a:gd name="T82" fmla="*/ 63 w 241"/>
              <a:gd name="T83" fmla="*/ 202 h 301"/>
              <a:gd name="T84" fmla="*/ 71 w 241"/>
              <a:gd name="T85" fmla="*/ 209 h 301"/>
              <a:gd name="T86" fmla="*/ 83 w 241"/>
              <a:gd name="T87" fmla="*/ 197 h 301"/>
              <a:gd name="T88" fmla="*/ 86 w 241"/>
              <a:gd name="T89" fmla="*/ 190 h 301"/>
              <a:gd name="T90" fmla="*/ 94 w 241"/>
              <a:gd name="T91" fmla="*/ 190 h 301"/>
              <a:gd name="T92" fmla="*/ 103 w 241"/>
              <a:gd name="T93" fmla="*/ 194 h 301"/>
              <a:gd name="T94" fmla="*/ 117 w 241"/>
              <a:gd name="T95" fmla="*/ 222 h 301"/>
              <a:gd name="T96" fmla="*/ 128 w 241"/>
              <a:gd name="T97" fmla="*/ 213 h 301"/>
              <a:gd name="T98" fmla="*/ 139 w 241"/>
              <a:gd name="T99" fmla="*/ 208 h 301"/>
              <a:gd name="T100" fmla="*/ 144 w 241"/>
              <a:gd name="T101" fmla="*/ 194 h 301"/>
              <a:gd name="T102" fmla="*/ 164 w 241"/>
              <a:gd name="T103" fmla="*/ 203 h 301"/>
              <a:gd name="T104" fmla="*/ 185 w 241"/>
              <a:gd name="T105" fmla="*/ 214 h 301"/>
              <a:gd name="T106" fmla="*/ 183 w 241"/>
              <a:gd name="T107" fmla="*/ 261 h 301"/>
              <a:gd name="T108" fmla="*/ 154 w 241"/>
              <a:gd name="T109" fmla="*/ 27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1" h="301">
                <a:moveTo>
                  <a:pt x="155" y="301"/>
                </a:moveTo>
                <a:cubicBezTo>
                  <a:pt x="150" y="301"/>
                  <a:pt x="145" y="300"/>
                  <a:pt x="140" y="299"/>
                </a:cubicBezTo>
                <a:cubicBezTo>
                  <a:pt x="129" y="296"/>
                  <a:pt x="121" y="292"/>
                  <a:pt x="112" y="288"/>
                </a:cubicBezTo>
                <a:cubicBezTo>
                  <a:pt x="108" y="286"/>
                  <a:pt x="104" y="284"/>
                  <a:pt x="100" y="282"/>
                </a:cubicBezTo>
                <a:cubicBezTo>
                  <a:pt x="96" y="281"/>
                  <a:pt x="90" y="278"/>
                  <a:pt x="83" y="278"/>
                </a:cubicBezTo>
                <a:cubicBezTo>
                  <a:pt x="73" y="276"/>
                  <a:pt x="72" y="272"/>
                  <a:pt x="72" y="269"/>
                </a:cubicBezTo>
                <a:cubicBezTo>
                  <a:pt x="73" y="262"/>
                  <a:pt x="84" y="255"/>
                  <a:pt x="92" y="255"/>
                </a:cubicBezTo>
                <a:cubicBezTo>
                  <a:pt x="103" y="254"/>
                  <a:pt x="114" y="257"/>
                  <a:pt x="125" y="260"/>
                </a:cubicBezTo>
                <a:cubicBezTo>
                  <a:pt x="135" y="263"/>
                  <a:pt x="144" y="266"/>
                  <a:pt x="154" y="266"/>
                </a:cubicBezTo>
                <a:cubicBezTo>
                  <a:pt x="154" y="266"/>
                  <a:pt x="154" y="266"/>
                  <a:pt x="154" y="266"/>
                </a:cubicBezTo>
                <a:cubicBezTo>
                  <a:pt x="163" y="266"/>
                  <a:pt x="170" y="263"/>
                  <a:pt x="177" y="258"/>
                </a:cubicBezTo>
                <a:cubicBezTo>
                  <a:pt x="178" y="257"/>
                  <a:pt x="178" y="257"/>
                  <a:pt x="179" y="256"/>
                </a:cubicBezTo>
                <a:cubicBezTo>
                  <a:pt x="184" y="252"/>
                  <a:pt x="189" y="248"/>
                  <a:pt x="191" y="236"/>
                </a:cubicBezTo>
                <a:cubicBezTo>
                  <a:pt x="191" y="231"/>
                  <a:pt x="189" y="225"/>
                  <a:pt x="187" y="222"/>
                </a:cubicBezTo>
                <a:cubicBezTo>
                  <a:pt x="186" y="221"/>
                  <a:pt x="185" y="220"/>
                  <a:pt x="184" y="220"/>
                </a:cubicBezTo>
                <a:cubicBezTo>
                  <a:pt x="182" y="220"/>
                  <a:pt x="180" y="221"/>
                  <a:pt x="178" y="221"/>
                </a:cubicBezTo>
                <a:cubicBezTo>
                  <a:pt x="175" y="222"/>
                  <a:pt x="171" y="222"/>
                  <a:pt x="168" y="222"/>
                </a:cubicBezTo>
                <a:cubicBezTo>
                  <a:pt x="158" y="221"/>
                  <a:pt x="158" y="208"/>
                  <a:pt x="157" y="203"/>
                </a:cubicBezTo>
                <a:cubicBezTo>
                  <a:pt x="157" y="199"/>
                  <a:pt x="156" y="199"/>
                  <a:pt x="154" y="199"/>
                </a:cubicBezTo>
                <a:cubicBezTo>
                  <a:pt x="152" y="199"/>
                  <a:pt x="151" y="199"/>
                  <a:pt x="149" y="200"/>
                </a:cubicBezTo>
                <a:cubicBezTo>
                  <a:pt x="148" y="200"/>
                  <a:pt x="148" y="200"/>
                  <a:pt x="147" y="200"/>
                </a:cubicBezTo>
                <a:cubicBezTo>
                  <a:pt x="148" y="205"/>
                  <a:pt x="147" y="209"/>
                  <a:pt x="144" y="213"/>
                </a:cubicBezTo>
                <a:cubicBezTo>
                  <a:pt x="142" y="215"/>
                  <a:pt x="139" y="217"/>
                  <a:pt x="135" y="217"/>
                </a:cubicBezTo>
                <a:cubicBezTo>
                  <a:pt x="135" y="219"/>
                  <a:pt x="136" y="221"/>
                  <a:pt x="134" y="223"/>
                </a:cubicBezTo>
                <a:cubicBezTo>
                  <a:pt x="134" y="224"/>
                  <a:pt x="134" y="224"/>
                  <a:pt x="134" y="224"/>
                </a:cubicBezTo>
                <a:cubicBezTo>
                  <a:pt x="132" y="225"/>
                  <a:pt x="132" y="225"/>
                  <a:pt x="132" y="225"/>
                </a:cubicBezTo>
                <a:cubicBezTo>
                  <a:pt x="128" y="226"/>
                  <a:pt x="124" y="228"/>
                  <a:pt x="117" y="228"/>
                </a:cubicBezTo>
                <a:cubicBezTo>
                  <a:pt x="99" y="228"/>
                  <a:pt x="97" y="223"/>
                  <a:pt x="96" y="221"/>
                </a:cubicBezTo>
                <a:cubicBezTo>
                  <a:pt x="95" y="218"/>
                  <a:pt x="95" y="212"/>
                  <a:pt x="95" y="207"/>
                </a:cubicBezTo>
                <a:cubicBezTo>
                  <a:pt x="95" y="204"/>
                  <a:pt x="95" y="200"/>
                  <a:pt x="96" y="196"/>
                </a:cubicBezTo>
                <a:cubicBezTo>
                  <a:pt x="95" y="196"/>
                  <a:pt x="93" y="196"/>
                  <a:pt x="91" y="196"/>
                </a:cubicBezTo>
                <a:cubicBezTo>
                  <a:pt x="90" y="196"/>
                  <a:pt x="90" y="196"/>
                  <a:pt x="89" y="196"/>
                </a:cubicBezTo>
                <a:cubicBezTo>
                  <a:pt x="89" y="197"/>
                  <a:pt x="89" y="197"/>
                  <a:pt x="89" y="197"/>
                </a:cubicBezTo>
                <a:cubicBezTo>
                  <a:pt x="90" y="206"/>
                  <a:pt x="89" y="210"/>
                  <a:pt x="87" y="212"/>
                </a:cubicBezTo>
                <a:cubicBezTo>
                  <a:pt x="84" y="215"/>
                  <a:pt x="79" y="216"/>
                  <a:pt x="75" y="216"/>
                </a:cubicBezTo>
                <a:cubicBezTo>
                  <a:pt x="74" y="216"/>
                  <a:pt x="72" y="216"/>
                  <a:pt x="71" y="216"/>
                </a:cubicBezTo>
                <a:cubicBezTo>
                  <a:pt x="70" y="216"/>
                  <a:pt x="69" y="216"/>
                  <a:pt x="69" y="216"/>
                </a:cubicBezTo>
                <a:cubicBezTo>
                  <a:pt x="64" y="216"/>
                  <a:pt x="61" y="214"/>
                  <a:pt x="59" y="212"/>
                </a:cubicBezTo>
                <a:cubicBezTo>
                  <a:pt x="57" y="210"/>
                  <a:pt x="56" y="207"/>
                  <a:pt x="56" y="202"/>
                </a:cubicBezTo>
                <a:cubicBezTo>
                  <a:pt x="56" y="201"/>
                  <a:pt x="57" y="199"/>
                  <a:pt x="57" y="198"/>
                </a:cubicBezTo>
                <a:cubicBezTo>
                  <a:pt x="57" y="196"/>
                  <a:pt x="57" y="194"/>
                  <a:pt x="57" y="193"/>
                </a:cubicBezTo>
                <a:cubicBezTo>
                  <a:pt x="57" y="191"/>
                  <a:pt x="57" y="190"/>
                  <a:pt x="56" y="188"/>
                </a:cubicBezTo>
                <a:cubicBezTo>
                  <a:pt x="55" y="186"/>
                  <a:pt x="55" y="185"/>
                  <a:pt x="55" y="183"/>
                </a:cubicBezTo>
                <a:cubicBezTo>
                  <a:pt x="52" y="181"/>
                  <a:pt x="49" y="178"/>
                  <a:pt x="47" y="175"/>
                </a:cubicBezTo>
                <a:cubicBezTo>
                  <a:pt x="46" y="172"/>
                  <a:pt x="46" y="169"/>
                  <a:pt x="46" y="166"/>
                </a:cubicBezTo>
                <a:cubicBezTo>
                  <a:pt x="46" y="164"/>
                  <a:pt x="46" y="161"/>
                  <a:pt x="45" y="160"/>
                </a:cubicBezTo>
                <a:cubicBezTo>
                  <a:pt x="44" y="158"/>
                  <a:pt x="42" y="157"/>
                  <a:pt x="40" y="155"/>
                </a:cubicBezTo>
                <a:cubicBezTo>
                  <a:pt x="38" y="154"/>
                  <a:pt x="36" y="152"/>
                  <a:pt x="34" y="149"/>
                </a:cubicBezTo>
                <a:cubicBezTo>
                  <a:pt x="24" y="134"/>
                  <a:pt x="26" y="116"/>
                  <a:pt x="28" y="99"/>
                </a:cubicBezTo>
                <a:cubicBezTo>
                  <a:pt x="28" y="98"/>
                  <a:pt x="28" y="98"/>
                  <a:pt x="28" y="98"/>
                </a:cubicBezTo>
                <a:cubicBezTo>
                  <a:pt x="29" y="89"/>
                  <a:pt x="29" y="81"/>
                  <a:pt x="30" y="73"/>
                </a:cubicBezTo>
                <a:cubicBezTo>
                  <a:pt x="30" y="68"/>
                  <a:pt x="30" y="63"/>
                  <a:pt x="30" y="58"/>
                </a:cubicBezTo>
                <a:cubicBezTo>
                  <a:pt x="30" y="57"/>
                  <a:pt x="30" y="56"/>
                  <a:pt x="30" y="54"/>
                </a:cubicBezTo>
                <a:cubicBezTo>
                  <a:pt x="30" y="52"/>
                  <a:pt x="31" y="46"/>
                  <a:pt x="30" y="45"/>
                </a:cubicBezTo>
                <a:cubicBezTo>
                  <a:pt x="30" y="44"/>
                  <a:pt x="29" y="44"/>
                  <a:pt x="28" y="43"/>
                </a:cubicBezTo>
                <a:cubicBezTo>
                  <a:pt x="28" y="43"/>
                  <a:pt x="26" y="42"/>
                  <a:pt x="26" y="41"/>
                </a:cubicBezTo>
                <a:cubicBezTo>
                  <a:pt x="25" y="40"/>
                  <a:pt x="25" y="40"/>
                  <a:pt x="25" y="40"/>
                </a:cubicBezTo>
                <a:cubicBezTo>
                  <a:pt x="24" y="37"/>
                  <a:pt x="24" y="35"/>
                  <a:pt x="23" y="33"/>
                </a:cubicBezTo>
                <a:cubicBezTo>
                  <a:pt x="23" y="30"/>
                  <a:pt x="23" y="30"/>
                  <a:pt x="21" y="29"/>
                </a:cubicBezTo>
                <a:cubicBezTo>
                  <a:pt x="20" y="29"/>
                  <a:pt x="19" y="29"/>
                  <a:pt x="17" y="29"/>
                </a:cubicBezTo>
                <a:cubicBezTo>
                  <a:pt x="17" y="29"/>
                  <a:pt x="16" y="29"/>
                  <a:pt x="15" y="29"/>
                </a:cubicBezTo>
                <a:cubicBezTo>
                  <a:pt x="12" y="29"/>
                  <a:pt x="8" y="29"/>
                  <a:pt x="5" y="26"/>
                </a:cubicBezTo>
                <a:cubicBezTo>
                  <a:pt x="0" y="20"/>
                  <a:pt x="3" y="11"/>
                  <a:pt x="7" y="6"/>
                </a:cubicBezTo>
                <a:cubicBezTo>
                  <a:pt x="11" y="2"/>
                  <a:pt x="17" y="0"/>
                  <a:pt x="26" y="0"/>
                </a:cubicBezTo>
                <a:cubicBezTo>
                  <a:pt x="27" y="0"/>
                  <a:pt x="29" y="0"/>
                  <a:pt x="30" y="0"/>
                </a:cubicBezTo>
                <a:cubicBezTo>
                  <a:pt x="49" y="0"/>
                  <a:pt x="56" y="7"/>
                  <a:pt x="58" y="13"/>
                </a:cubicBezTo>
                <a:cubicBezTo>
                  <a:pt x="63" y="24"/>
                  <a:pt x="63" y="37"/>
                  <a:pt x="63" y="49"/>
                </a:cubicBezTo>
                <a:cubicBezTo>
                  <a:pt x="63" y="52"/>
                  <a:pt x="63" y="56"/>
                  <a:pt x="63" y="59"/>
                </a:cubicBezTo>
                <a:cubicBezTo>
                  <a:pt x="64" y="73"/>
                  <a:pt x="65" y="89"/>
                  <a:pt x="68" y="104"/>
                </a:cubicBezTo>
                <a:cubicBezTo>
                  <a:pt x="70" y="111"/>
                  <a:pt x="73" y="111"/>
                  <a:pt x="75" y="111"/>
                </a:cubicBezTo>
                <a:cubicBezTo>
                  <a:pt x="78" y="111"/>
                  <a:pt x="82" y="110"/>
                  <a:pt x="88" y="106"/>
                </a:cubicBezTo>
                <a:cubicBezTo>
                  <a:pt x="92" y="104"/>
                  <a:pt x="96" y="101"/>
                  <a:pt x="100" y="98"/>
                </a:cubicBezTo>
                <a:cubicBezTo>
                  <a:pt x="109" y="91"/>
                  <a:pt x="119" y="84"/>
                  <a:pt x="131" y="81"/>
                </a:cubicBezTo>
                <a:cubicBezTo>
                  <a:pt x="134" y="80"/>
                  <a:pt x="138" y="79"/>
                  <a:pt x="141" y="79"/>
                </a:cubicBezTo>
                <a:cubicBezTo>
                  <a:pt x="169" y="79"/>
                  <a:pt x="188" y="112"/>
                  <a:pt x="200" y="134"/>
                </a:cubicBezTo>
                <a:cubicBezTo>
                  <a:pt x="201" y="135"/>
                  <a:pt x="201" y="135"/>
                  <a:pt x="201" y="135"/>
                </a:cubicBezTo>
                <a:cubicBezTo>
                  <a:pt x="218" y="165"/>
                  <a:pt x="241" y="226"/>
                  <a:pt x="219" y="263"/>
                </a:cubicBezTo>
                <a:cubicBezTo>
                  <a:pt x="206" y="286"/>
                  <a:pt x="180" y="301"/>
                  <a:pt x="155" y="301"/>
                </a:cubicBezTo>
                <a:close/>
                <a:moveTo>
                  <a:pt x="94" y="261"/>
                </a:moveTo>
                <a:cubicBezTo>
                  <a:pt x="94" y="261"/>
                  <a:pt x="93" y="261"/>
                  <a:pt x="92" y="261"/>
                </a:cubicBezTo>
                <a:cubicBezTo>
                  <a:pt x="87" y="261"/>
                  <a:pt x="79" y="267"/>
                  <a:pt x="79" y="269"/>
                </a:cubicBezTo>
                <a:cubicBezTo>
                  <a:pt x="79" y="270"/>
                  <a:pt x="80" y="271"/>
                  <a:pt x="84" y="271"/>
                </a:cubicBezTo>
                <a:cubicBezTo>
                  <a:pt x="92" y="272"/>
                  <a:pt x="98" y="275"/>
                  <a:pt x="102" y="277"/>
                </a:cubicBezTo>
                <a:cubicBezTo>
                  <a:pt x="107" y="279"/>
                  <a:pt x="111" y="281"/>
                  <a:pt x="115" y="282"/>
                </a:cubicBezTo>
                <a:cubicBezTo>
                  <a:pt x="123" y="287"/>
                  <a:pt x="131" y="290"/>
                  <a:pt x="142" y="293"/>
                </a:cubicBezTo>
                <a:cubicBezTo>
                  <a:pt x="146" y="294"/>
                  <a:pt x="151" y="295"/>
                  <a:pt x="155" y="295"/>
                </a:cubicBezTo>
                <a:cubicBezTo>
                  <a:pt x="178" y="295"/>
                  <a:pt x="202" y="281"/>
                  <a:pt x="214" y="260"/>
                </a:cubicBezTo>
                <a:cubicBezTo>
                  <a:pt x="234" y="225"/>
                  <a:pt x="212" y="167"/>
                  <a:pt x="195" y="138"/>
                </a:cubicBezTo>
                <a:cubicBezTo>
                  <a:pt x="195" y="137"/>
                  <a:pt x="195" y="137"/>
                  <a:pt x="195" y="137"/>
                </a:cubicBezTo>
                <a:cubicBezTo>
                  <a:pt x="183" y="117"/>
                  <a:pt x="166" y="86"/>
                  <a:pt x="141" y="86"/>
                </a:cubicBezTo>
                <a:cubicBezTo>
                  <a:pt x="138" y="86"/>
                  <a:pt x="135" y="86"/>
                  <a:pt x="133" y="87"/>
                </a:cubicBezTo>
                <a:cubicBezTo>
                  <a:pt x="122" y="90"/>
                  <a:pt x="113" y="96"/>
                  <a:pt x="104" y="103"/>
                </a:cubicBezTo>
                <a:cubicBezTo>
                  <a:pt x="100" y="106"/>
                  <a:pt x="95" y="109"/>
                  <a:pt x="91" y="112"/>
                </a:cubicBezTo>
                <a:cubicBezTo>
                  <a:pt x="87" y="114"/>
                  <a:pt x="80" y="118"/>
                  <a:pt x="75" y="118"/>
                </a:cubicBezTo>
                <a:cubicBezTo>
                  <a:pt x="70" y="118"/>
                  <a:pt x="64" y="116"/>
                  <a:pt x="62" y="105"/>
                </a:cubicBezTo>
                <a:cubicBezTo>
                  <a:pt x="59" y="90"/>
                  <a:pt x="58" y="73"/>
                  <a:pt x="57" y="60"/>
                </a:cubicBezTo>
                <a:cubicBezTo>
                  <a:pt x="57" y="56"/>
                  <a:pt x="57" y="52"/>
                  <a:pt x="57" y="49"/>
                </a:cubicBezTo>
                <a:cubicBezTo>
                  <a:pt x="57" y="37"/>
                  <a:pt x="56" y="25"/>
                  <a:pt x="53" y="16"/>
                </a:cubicBezTo>
                <a:cubicBezTo>
                  <a:pt x="50" y="9"/>
                  <a:pt x="42" y="6"/>
                  <a:pt x="30" y="6"/>
                </a:cubicBezTo>
                <a:cubicBezTo>
                  <a:pt x="29" y="6"/>
                  <a:pt x="27" y="6"/>
                  <a:pt x="26" y="6"/>
                </a:cubicBezTo>
                <a:cubicBezTo>
                  <a:pt x="19" y="6"/>
                  <a:pt x="14" y="8"/>
                  <a:pt x="11" y="11"/>
                </a:cubicBezTo>
                <a:cubicBezTo>
                  <a:pt x="9" y="13"/>
                  <a:pt x="7" y="19"/>
                  <a:pt x="9" y="22"/>
                </a:cubicBezTo>
                <a:cubicBezTo>
                  <a:pt x="10" y="23"/>
                  <a:pt x="12" y="23"/>
                  <a:pt x="15" y="23"/>
                </a:cubicBezTo>
                <a:cubicBezTo>
                  <a:pt x="16" y="23"/>
                  <a:pt x="16" y="23"/>
                  <a:pt x="17" y="23"/>
                </a:cubicBezTo>
                <a:cubicBezTo>
                  <a:pt x="19" y="23"/>
                  <a:pt x="20" y="23"/>
                  <a:pt x="22" y="23"/>
                </a:cubicBezTo>
                <a:cubicBezTo>
                  <a:pt x="29" y="24"/>
                  <a:pt x="29" y="29"/>
                  <a:pt x="30" y="32"/>
                </a:cubicBezTo>
                <a:cubicBezTo>
                  <a:pt x="30" y="34"/>
                  <a:pt x="30" y="36"/>
                  <a:pt x="31" y="37"/>
                </a:cubicBezTo>
                <a:cubicBezTo>
                  <a:pt x="31" y="37"/>
                  <a:pt x="31" y="38"/>
                  <a:pt x="32" y="38"/>
                </a:cubicBezTo>
                <a:cubicBezTo>
                  <a:pt x="33" y="39"/>
                  <a:pt x="34" y="40"/>
                  <a:pt x="35" y="41"/>
                </a:cubicBezTo>
                <a:cubicBezTo>
                  <a:pt x="37" y="44"/>
                  <a:pt x="37" y="48"/>
                  <a:pt x="36" y="55"/>
                </a:cubicBezTo>
                <a:cubicBezTo>
                  <a:pt x="36" y="56"/>
                  <a:pt x="36" y="57"/>
                  <a:pt x="36" y="58"/>
                </a:cubicBezTo>
                <a:cubicBezTo>
                  <a:pt x="36" y="63"/>
                  <a:pt x="36" y="68"/>
                  <a:pt x="36" y="73"/>
                </a:cubicBezTo>
                <a:cubicBezTo>
                  <a:pt x="36" y="81"/>
                  <a:pt x="35" y="89"/>
                  <a:pt x="34" y="99"/>
                </a:cubicBezTo>
                <a:cubicBezTo>
                  <a:pt x="34" y="100"/>
                  <a:pt x="34" y="100"/>
                  <a:pt x="34" y="100"/>
                </a:cubicBezTo>
                <a:cubicBezTo>
                  <a:pt x="32" y="115"/>
                  <a:pt x="30" y="133"/>
                  <a:pt x="39" y="146"/>
                </a:cubicBezTo>
                <a:cubicBezTo>
                  <a:pt x="40" y="148"/>
                  <a:pt x="42" y="149"/>
                  <a:pt x="44" y="150"/>
                </a:cubicBezTo>
                <a:cubicBezTo>
                  <a:pt x="46" y="152"/>
                  <a:pt x="49" y="154"/>
                  <a:pt x="50" y="156"/>
                </a:cubicBezTo>
                <a:cubicBezTo>
                  <a:pt x="52" y="159"/>
                  <a:pt x="52" y="163"/>
                  <a:pt x="52" y="166"/>
                </a:cubicBezTo>
                <a:cubicBezTo>
                  <a:pt x="52" y="168"/>
                  <a:pt x="52" y="171"/>
                  <a:pt x="53" y="172"/>
                </a:cubicBezTo>
                <a:cubicBezTo>
                  <a:pt x="54" y="174"/>
                  <a:pt x="57" y="176"/>
                  <a:pt x="59" y="178"/>
                </a:cubicBezTo>
                <a:cubicBezTo>
                  <a:pt x="61" y="180"/>
                  <a:pt x="61" y="180"/>
                  <a:pt x="61" y="180"/>
                </a:cubicBezTo>
                <a:cubicBezTo>
                  <a:pt x="61" y="181"/>
                  <a:pt x="61" y="181"/>
                  <a:pt x="61" y="181"/>
                </a:cubicBezTo>
                <a:cubicBezTo>
                  <a:pt x="61" y="182"/>
                  <a:pt x="61" y="184"/>
                  <a:pt x="62" y="186"/>
                </a:cubicBezTo>
                <a:cubicBezTo>
                  <a:pt x="63" y="188"/>
                  <a:pt x="64" y="190"/>
                  <a:pt x="64" y="192"/>
                </a:cubicBezTo>
                <a:cubicBezTo>
                  <a:pt x="64" y="195"/>
                  <a:pt x="63" y="197"/>
                  <a:pt x="63" y="199"/>
                </a:cubicBezTo>
                <a:cubicBezTo>
                  <a:pt x="63" y="200"/>
                  <a:pt x="63" y="201"/>
                  <a:pt x="63" y="202"/>
                </a:cubicBezTo>
                <a:cubicBezTo>
                  <a:pt x="63" y="205"/>
                  <a:pt x="63" y="207"/>
                  <a:pt x="64" y="208"/>
                </a:cubicBezTo>
                <a:cubicBezTo>
                  <a:pt x="65" y="209"/>
                  <a:pt x="66" y="209"/>
                  <a:pt x="69" y="209"/>
                </a:cubicBezTo>
                <a:cubicBezTo>
                  <a:pt x="70" y="209"/>
                  <a:pt x="70" y="209"/>
                  <a:pt x="71" y="209"/>
                </a:cubicBezTo>
                <a:cubicBezTo>
                  <a:pt x="72" y="209"/>
                  <a:pt x="74" y="210"/>
                  <a:pt x="75" y="210"/>
                </a:cubicBezTo>
                <a:cubicBezTo>
                  <a:pt x="77" y="210"/>
                  <a:pt x="81" y="209"/>
                  <a:pt x="83" y="208"/>
                </a:cubicBezTo>
                <a:cubicBezTo>
                  <a:pt x="83" y="206"/>
                  <a:pt x="83" y="200"/>
                  <a:pt x="83" y="197"/>
                </a:cubicBezTo>
                <a:cubicBezTo>
                  <a:pt x="83" y="193"/>
                  <a:pt x="82" y="192"/>
                  <a:pt x="84" y="191"/>
                </a:cubicBezTo>
                <a:cubicBezTo>
                  <a:pt x="84" y="190"/>
                  <a:pt x="84" y="190"/>
                  <a:pt x="84" y="190"/>
                </a:cubicBezTo>
                <a:cubicBezTo>
                  <a:pt x="86" y="190"/>
                  <a:pt x="86" y="190"/>
                  <a:pt x="86" y="190"/>
                </a:cubicBezTo>
                <a:cubicBezTo>
                  <a:pt x="86" y="190"/>
                  <a:pt x="86" y="190"/>
                  <a:pt x="86" y="190"/>
                </a:cubicBezTo>
                <a:cubicBezTo>
                  <a:pt x="88" y="190"/>
                  <a:pt x="89" y="190"/>
                  <a:pt x="91" y="190"/>
                </a:cubicBezTo>
                <a:cubicBezTo>
                  <a:pt x="92" y="190"/>
                  <a:pt x="93" y="190"/>
                  <a:pt x="94" y="190"/>
                </a:cubicBezTo>
                <a:cubicBezTo>
                  <a:pt x="97" y="190"/>
                  <a:pt x="99" y="190"/>
                  <a:pt x="101" y="191"/>
                </a:cubicBezTo>
                <a:cubicBezTo>
                  <a:pt x="103" y="192"/>
                  <a:pt x="103" y="192"/>
                  <a:pt x="103" y="192"/>
                </a:cubicBezTo>
                <a:cubicBezTo>
                  <a:pt x="103" y="194"/>
                  <a:pt x="103" y="194"/>
                  <a:pt x="103" y="194"/>
                </a:cubicBezTo>
                <a:cubicBezTo>
                  <a:pt x="102" y="199"/>
                  <a:pt x="101" y="203"/>
                  <a:pt x="101" y="207"/>
                </a:cubicBezTo>
                <a:cubicBezTo>
                  <a:pt x="101" y="215"/>
                  <a:pt x="102" y="218"/>
                  <a:pt x="102" y="219"/>
                </a:cubicBezTo>
                <a:cubicBezTo>
                  <a:pt x="102" y="220"/>
                  <a:pt x="106" y="222"/>
                  <a:pt x="117" y="222"/>
                </a:cubicBezTo>
                <a:cubicBezTo>
                  <a:pt x="122" y="222"/>
                  <a:pt x="125" y="221"/>
                  <a:pt x="129" y="219"/>
                </a:cubicBezTo>
                <a:cubicBezTo>
                  <a:pt x="129" y="219"/>
                  <a:pt x="129" y="219"/>
                  <a:pt x="129" y="219"/>
                </a:cubicBezTo>
                <a:cubicBezTo>
                  <a:pt x="128" y="217"/>
                  <a:pt x="127" y="215"/>
                  <a:pt x="128" y="213"/>
                </a:cubicBezTo>
                <a:cubicBezTo>
                  <a:pt x="129" y="210"/>
                  <a:pt x="129" y="210"/>
                  <a:pt x="129" y="210"/>
                </a:cubicBezTo>
                <a:cubicBezTo>
                  <a:pt x="131" y="211"/>
                  <a:pt x="131" y="211"/>
                  <a:pt x="131" y="211"/>
                </a:cubicBezTo>
                <a:cubicBezTo>
                  <a:pt x="135" y="211"/>
                  <a:pt x="138" y="210"/>
                  <a:pt x="139" y="208"/>
                </a:cubicBezTo>
                <a:cubicBezTo>
                  <a:pt x="141" y="206"/>
                  <a:pt x="142" y="202"/>
                  <a:pt x="141" y="198"/>
                </a:cubicBezTo>
                <a:cubicBezTo>
                  <a:pt x="140" y="194"/>
                  <a:pt x="140" y="194"/>
                  <a:pt x="140" y="194"/>
                </a:cubicBezTo>
                <a:cubicBezTo>
                  <a:pt x="144" y="194"/>
                  <a:pt x="144" y="194"/>
                  <a:pt x="144" y="194"/>
                </a:cubicBezTo>
                <a:cubicBezTo>
                  <a:pt x="145" y="194"/>
                  <a:pt x="147" y="193"/>
                  <a:pt x="148" y="193"/>
                </a:cubicBezTo>
                <a:cubicBezTo>
                  <a:pt x="150" y="193"/>
                  <a:pt x="152" y="193"/>
                  <a:pt x="154" y="193"/>
                </a:cubicBezTo>
                <a:cubicBezTo>
                  <a:pt x="160" y="193"/>
                  <a:pt x="163" y="196"/>
                  <a:pt x="164" y="203"/>
                </a:cubicBezTo>
                <a:cubicBezTo>
                  <a:pt x="164" y="209"/>
                  <a:pt x="165" y="215"/>
                  <a:pt x="169" y="215"/>
                </a:cubicBezTo>
                <a:cubicBezTo>
                  <a:pt x="171" y="216"/>
                  <a:pt x="174" y="215"/>
                  <a:pt x="177" y="215"/>
                </a:cubicBezTo>
                <a:cubicBezTo>
                  <a:pt x="179" y="214"/>
                  <a:pt x="182" y="214"/>
                  <a:pt x="185" y="214"/>
                </a:cubicBezTo>
                <a:cubicBezTo>
                  <a:pt x="187" y="214"/>
                  <a:pt x="189" y="215"/>
                  <a:pt x="191" y="218"/>
                </a:cubicBezTo>
                <a:cubicBezTo>
                  <a:pt x="195" y="222"/>
                  <a:pt x="197" y="229"/>
                  <a:pt x="197" y="237"/>
                </a:cubicBezTo>
                <a:cubicBezTo>
                  <a:pt x="195" y="251"/>
                  <a:pt x="189" y="256"/>
                  <a:pt x="183" y="261"/>
                </a:cubicBezTo>
                <a:cubicBezTo>
                  <a:pt x="183" y="262"/>
                  <a:pt x="182" y="262"/>
                  <a:pt x="181" y="263"/>
                </a:cubicBezTo>
                <a:cubicBezTo>
                  <a:pt x="173" y="269"/>
                  <a:pt x="164" y="272"/>
                  <a:pt x="154" y="272"/>
                </a:cubicBezTo>
                <a:cubicBezTo>
                  <a:pt x="154" y="272"/>
                  <a:pt x="154" y="272"/>
                  <a:pt x="154" y="272"/>
                </a:cubicBezTo>
                <a:cubicBezTo>
                  <a:pt x="143" y="272"/>
                  <a:pt x="133" y="269"/>
                  <a:pt x="123" y="267"/>
                </a:cubicBezTo>
                <a:cubicBezTo>
                  <a:pt x="114" y="264"/>
                  <a:pt x="104" y="261"/>
                  <a:pt x="94" y="261"/>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3171" name="Weather Balloon"/>
          <p:cNvGrpSpPr/>
          <p:nvPr/>
        </p:nvGrpSpPr>
        <p:grpSpPr>
          <a:xfrm>
            <a:off x="3903663" y="6898816"/>
            <a:ext cx="2654300" cy="2617787"/>
            <a:chOff x="3903663" y="1303338"/>
            <a:chExt cx="2654300" cy="2617787"/>
          </a:xfrm>
        </p:grpSpPr>
        <p:sp>
          <p:nvSpPr>
            <p:cNvPr id="3157" name="Freeform 111"/>
            <p:cNvSpPr>
              <a:spLocks noEditPoints="1"/>
            </p:cNvSpPr>
            <p:nvPr userDrawn="1"/>
          </p:nvSpPr>
          <p:spPr bwMode="auto">
            <a:xfrm>
              <a:off x="5145088" y="2578100"/>
              <a:ext cx="136525" cy="106362"/>
            </a:xfrm>
            <a:custGeom>
              <a:avLst/>
              <a:gdLst>
                <a:gd name="T0" fmla="*/ 31 w 51"/>
                <a:gd name="T1" fmla="*/ 40 h 40"/>
                <a:gd name="T2" fmla="*/ 20 w 51"/>
                <a:gd name="T3" fmla="*/ 40 h 40"/>
                <a:gd name="T4" fmla="*/ 0 w 51"/>
                <a:gd name="T5" fmla="*/ 20 h 40"/>
                <a:gd name="T6" fmla="*/ 0 w 51"/>
                <a:gd name="T7" fmla="*/ 0 h 40"/>
                <a:gd name="T8" fmla="*/ 51 w 51"/>
                <a:gd name="T9" fmla="*/ 0 h 40"/>
                <a:gd name="T10" fmla="*/ 51 w 51"/>
                <a:gd name="T11" fmla="*/ 20 h 40"/>
                <a:gd name="T12" fmla="*/ 31 w 51"/>
                <a:gd name="T13" fmla="*/ 40 h 40"/>
                <a:gd name="T14" fmla="*/ 8 w 51"/>
                <a:gd name="T15" fmla="*/ 8 h 40"/>
                <a:gd name="T16" fmla="*/ 8 w 51"/>
                <a:gd name="T17" fmla="*/ 20 h 40"/>
                <a:gd name="T18" fmla="*/ 20 w 51"/>
                <a:gd name="T19" fmla="*/ 32 h 40"/>
                <a:gd name="T20" fmla="*/ 31 w 51"/>
                <a:gd name="T21" fmla="*/ 32 h 40"/>
                <a:gd name="T22" fmla="*/ 43 w 51"/>
                <a:gd name="T23" fmla="*/ 20 h 40"/>
                <a:gd name="T24" fmla="*/ 43 w 51"/>
                <a:gd name="T25" fmla="*/ 8 h 40"/>
                <a:gd name="T26" fmla="*/ 8 w 51"/>
                <a:gd name="T27"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40">
                  <a:moveTo>
                    <a:pt x="31" y="40"/>
                  </a:moveTo>
                  <a:cubicBezTo>
                    <a:pt x="20" y="40"/>
                    <a:pt x="20" y="40"/>
                    <a:pt x="20" y="40"/>
                  </a:cubicBezTo>
                  <a:cubicBezTo>
                    <a:pt x="9" y="40"/>
                    <a:pt x="0" y="31"/>
                    <a:pt x="0" y="20"/>
                  </a:cubicBezTo>
                  <a:cubicBezTo>
                    <a:pt x="0" y="0"/>
                    <a:pt x="0" y="0"/>
                    <a:pt x="0" y="0"/>
                  </a:cubicBezTo>
                  <a:cubicBezTo>
                    <a:pt x="51" y="0"/>
                    <a:pt x="51" y="0"/>
                    <a:pt x="51" y="0"/>
                  </a:cubicBezTo>
                  <a:cubicBezTo>
                    <a:pt x="51" y="20"/>
                    <a:pt x="51" y="20"/>
                    <a:pt x="51" y="20"/>
                  </a:cubicBezTo>
                  <a:cubicBezTo>
                    <a:pt x="51" y="31"/>
                    <a:pt x="42" y="40"/>
                    <a:pt x="31" y="40"/>
                  </a:cubicBezTo>
                  <a:close/>
                  <a:moveTo>
                    <a:pt x="8" y="8"/>
                  </a:moveTo>
                  <a:cubicBezTo>
                    <a:pt x="8" y="20"/>
                    <a:pt x="8" y="20"/>
                    <a:pt x="8" y="20"/>
                  </a:cubicBezTo>
                  <a:cubicBezTo>
                    <a:pt x="8" y="27"/>
                    <a:pt x="14" y="32"/>
                    <a:pt x="20" y="32"/>
                  </a:cubicBezTo>
                  <a:cubicBezTo>
                    <a:pt x="31" y="32"/>
                    <a:pt x="31" y="32"/>
                    <a:pt x="31" y="32"/>
                  </a:cubicBezTo>
                  <a:cubicBezTo>
                    <a:pt x="38" y="32"/>
                    <a:pt x="43" y="27"/>
                    <a:pt x="43" y="20"/>
                  </a:cubicBezTo>
                  <a:cubicBezTo>
                    <a:pt x="43" y="8"/>
                    <a:pt x="43" y="8"/>
                    <a:pt x="43" y="8"/>
                  </a:cubicBez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58" name="Freeform 112"/>
            <p:cNvSpPr>
              <a:spLocks noEditPoints="1"/>
            </p:cNvSpPr>
            <p:nvPr userDrawn="1"/>
          </p:nvSpPr>
          <p:spPr bwMode="auto">
            <a:xfrm>
              <a:off x="4265613" y="1303338"/>
              <a:ext cx="1406525" cy="922337"/>
            </a:xfrm>
            <a:custGeom>
              <a:avLst/>
              <a:gdLst>
                <a:gd name="T0" fmla="*/ 259 w 529"/>
                <a:gd name="T1" fmla="*/ 347 h 347"/>
                <a:gd name="T2" fmla="*/ 91 w 529"/>
                <a:gd name="T3" fmla="*/ 347 h 347"/>
                <a:gd name="T4" fmla="*/ 0 w 529"/>
                <a:gd name="T5" fmla="*/ 237 h 347"/>
                <a:gd name="T6" fmla="*/ 110 w 529"/>
                <a:gd name="T7" fmla="*/ 127 h 347"/>
                <a:gd name="T8" fmla="*/ 126 w 529"/>
                <a:gd name="T9" fmla="*/ 127 h 347"/>
                <a:gd name="T10" fmla="*/ 201 w 529"/>
                <a:gd name="T11" fmla="*/ 58 h 347"/>
                <a:gd name="T12" fmla="*/ 227 w 529"/>
                <a:gd name="T13" fmla="*/ 63 h 347"/>
                <a:gd name="T14" fmla="*/ 324 w 529"/>
                <a:gd name="T15" fmla="*/ 0 h 347"/>
                <a:gd name="T16" fmla="*/ 430 w 529"/>
                <a:gd name="T17" fmla="*/ 105 h 347"/>
                <a:gd name="T18" fmla="*/ 427 w 529"/>
                <a:gd name="T19" fmla="*/ 128 h 347"/>
                <a:gd name="T20" fmla="*/ 529 w 529"/>
                <a:gd name="T21" fmla="*/ 237 h 347"/>
                <a:gd name="T22" fmla="*/ 463 w 529"/>
                <a:gd name="T23" fmla="*/ 337 h 347"/>
                <a:gd name="T24" fmla="*/ 455 w 529"/>
                <a:gd name="T25" fmla="*/ 341 h 347"/>
                <a:gd name="T26" fmla="*/ 457 w 529"/>
                <a:gd name="T27" fmla="*/ 332 h 347"/>
                <a:gd name="T28" fmla="*/ 460 w 529"/>
                <a:gd name="T29" fmla="*/ 306 h 347"/>
                <a:gd name="T30" fmla="*/ 460 w 529"/>
                <a:gd name="T31" fmla="*/ 300 h 347"/>
                <a:gd name="T32" fmla="*/ 357 w 529"/>
                <a:gd name="T33" fmla="*/ 202 h 347"/>
                <a:gd name="T34" fmla="*/ 253 w 529"/>
                <a:gd name="T35" fmla="*/ 300 h 347"/>
                <a:gd name="T36" fmla="*/ 253 w 529"/>
                <a:gd name="T37" fmla="*/ 306 h 347"/>
                <a:gd name="T38" fmla="*/ 258 w 529"/>
                <a:gd name="T39" fmla="*/ 341 h 347"/>
                <a:gd name="T40" fmla="*/ 259 w 529"/>
                <a:gd name="T41" fmla="*/ 347 h 347"/>
                <a:gd name="T42" fmla="*/ 110 w 529"/>
                <a:gd name="T43" fmla="*/ 136 h 347"/>
                <a:gd name="T44" fmla="*/ 8 w 529"/>
                <a:gd name="T45" fmla="*/ 237 h 347"/>
                <a:gd name="T46" fmla="*/ 91 w 529"/>
                <a:gd name="T47" fmla="*/ 338 h 347"/>
                <a:gd name="T48" fmla="*/ 248 w 529"/>
                <a:gd name="T49" fmla="*/ 338 h 347"/>
                <a:gd name="T50" fmla="*/ 245 w 529"/>
                <a:gd name="T51" fmla="*/ 306 h 347"/>
                <a:gd name="T52" fmla="*/ 244 w 529"/>
                <a:gd name="T53" fmla="*/ 300 h 347"/>
                <a:gd name="T54" fmla="*/ 357 w 529"/>
                <a:gd name="T55" fmla="*/ 194 h 347"/>
                <a:gd name="T56" fmla="*/ 469 w 529"/>
                <a:gd name="T57" fmla="*/ 300 h 347"/>
                <a:gd name="T58" fmla="*/ 469 w 529"/>
                <a:gd name="T59" fmla="*/ 306 h 347"/>
                <a:gd name="T60" fmla="*/ 467 w 529"/>
                <a:gd name="T61" fmla="*/ 326 h 347"/>
                <a:gd name="T62" fmla="*/ 520 w 529"/>
                <a:gd name="T63" fmla="*/ 237 h 347"/>
                <a:gd name="T64" fmla="*/ 422 w 529"/>
                <a:gd name="T65" fmla="*/ 136 h 347"/>
                <a:gd name="T66" fmla="*/ 416 w 529"/>
                <a:gd name="T67" fmla="*/ 136 h 347"/>
                <a:gd name="T68" fmla="*/ 418 w 529"/>
                <a:gd name="T69" fmla="*/ 131 h 347"/>
                <a:gd name="T70" fmla="*/ 421 w 529"/>
                <a:gd name="T71" fmla="*/ 105 h 347"/>
                <a:gd name="T72" fmla="*/ 324 w 529"/>
                <a:gd name="T73" fmla="*/ 8 h 347"/>
                <a:gd name="T74" fmla="*/ 234 w 529"/>
                <a:gd name="T75" fmla="*/ 70 h 347"/>
                <a:gd name="T76" fmla="*/ 232 w 529"/>
                <a:gd name="T77" fmla="*/ 74 h 347"/>
                <a:gd name="T78" fmla="*/ 228 w 529"/>
                <a:gd name="T79" fmla="*/ 72 h 347"/>
                <a:gd name="T80" fmla="*/ 201 w 529"/>
                <a:gd name="T81" fmla="*/ 67 h 347"/>
                <a:gd name="T82" fmla="*/ 134 w 529"/>
                <a:gd name="T83" fmla="*/ 132 h 347"/>
                <a:gd name="T84" fmla="*/ 134 w 529"/>
                <a:gd name="T85" fmla="*/ 136 h 347"/>
                <a:gd name="T86" fmla="*/ 110 w 529"/>
                <a:gd name="T87" fmla="*/ 136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9" h="347">
                  <a:moveTo>
                    <a:pt x="259" y="347"/>
                  </a:moveTo>
                  <a:cubicBezTo>
                    <a:pt x="91" y="347"/>
                    <a:pt x="91" y="347"/>
                    <a:pt x="91" y="347"/>
                  </a:cubicBezTo>
                  <a:cubicBezTo>
                    <a:pt x="49" y="347"/>
                    <a:pt x="0" y="298"/>
                    <a:pt x="0" y="237"/>
                  </a:cubicBezTo>
                  <a:cubicBezTo>
                    <a:pt x="0" y="176"/>
                    <a:pt x="49" y="127"/>
                    <a:pt x="110" y="127"/>
                  </a:cubicBezTo>
                  <a:cubicBezTo>
                    <a:pt x="126" y="127"/>
                    <a:pt x="126" y="127"/>
                    <a:pt x="126" y="127"/>
                  </a:cubicBezTo>
                  <a:cubicBezTo>
                    <a:pt x="129" y="88"/>
                    <a:pt x="161" y="58"/>
                    <a:pt x="201" y="58"/>
                  </a:cubicBezTo>
                  <a:cubicBezTo>
                    <a:pt x="210" y="58"/>
                    <a:pt x="219" y="59"/>
                    <a:pt x="227" y="63"/>
                  </a:cubicBezTo>
                  <a:cubicBezTo>
                    <a:pt x="244" y="24"/>
                    <a:pt x="282" y="0"/>
                    <a:pt x="324" y="0"/>
                  </a:cubicBezTo>
                  <a:cubicBezTo>
                    <a:pt x="382" y="0"/>
                    <a:pt x="430" y="47"/>
                    <a:pt x="430" y="105"/>
                  </a:cubicBezTo>
                  <a:cubicBezTo>
                    <a:pt x="430" y="113"/>
                    <a:pt x="429" y="120"/>
                    <a:pt x="427" y="128"/>
                  </a:cubicBezTo>
                  <a:cubicBezTo>
                    <a:pt x="485" y="132"/>
                    <a:pt x="529" y="179"/>
                    <a:pt x="529" y="237"/>
                  </a:cubicBezTo>
                  <a:cubicBezTo>
                    <a:pt x="529" y="281"/>
                    <a:pt x="503" y="321"/>
                    <a:pt x="463" y="337"/>
                  </a:cubicBezTo>
                  <a:cubicBezTo>
                    <a:pt x="455" y="341"/>
                    <a:pt x="455" y="341"/>
                    <a:pt x="455" y="341"/>
                  </a:cubicBezTo>
                  <a:cubicBezTo>
                    <a:pt x="457" y="332"/>
                    <a:pt x="457" y="332"/>
                    <a:pt x="457" y="332"/>
                  </a:cubicBezTo>
                  <a:cubicBezTo>
                    <a:pt x="459" y="324"/>
                    <a:pt x="460" y="315"/>
                    <a:pt x="460" y="306"/>
                  </a:cubicBezTo>
                  <a:cubicBezTo>
                    <a:pt x="460" y="304"/>
                    <a:pt x="460" y="302"/>
                    <a:pt x="460" y="300"/>
                  </a:cubicBezTo>
                  <a:cubicBezTo>
                    <a:pt x="460" y="246"/>
                    <a:pt x="414" y="203"/>
                    <a:pt x="357" y="202"/>
                  </a:cubicBezTo>
                  <a:cubicBezTo>
                    <a:pt x="300" y="202"/>
                    <a:pt x="253" y="246"/>
                    <a:pt x="253" y="300"/>
                  </a:cubicBezTo>
                  <a:cubicBezTo>
                    <a:pt x="253" y="302"/>
                    <a:pt x="253" y="304"/>
                    <a:pt x="253" y="306"/>
                  </a:cubicBezTo>
                  <a:cubicBezTo>
                    <a:pt x="254" y="318"/>
                    <a:pt x="255" y="330"/>
                    <a:pt x="258" y="341"/>
                  </a:cubicBezTo>
                  <a:lnTo>
                    <a:pt x="259" y="347"/>
                  </a:lnTo>
                  <a:close/>
                  <a:moveTo>
                    <a:pt x="110" y="136"/>
                  </a:moveTo>
                  <a:cubicBezTo>
                    <a:pt x="54" y="136"/>
                    <a:pt x="8" y="181"/>
                    <a:pt x="8" y="237"/>
                  </a:cubicBezTo>
                  <a:cubicBezTo>
                    <a:pt x="8" y="293"/>
                    <a:pt x="53" y="338"/>
                    <a:pt x="91" y="338"/>
                  </a:cubicBezTo>
                  <a:cubicBezTo>
                    <a:pt x="248" y="338"/>
                    <a:pt x="248" y="338"/>
                    <a:pt x="248" y="338"/>
                  </a:cubicBezTo>
                  <a:cubicBezTo>
                    <a:pt x="246" y="328"/>
                    <a:pt x="245" y="317"/>
                    <a:pt x="245" y="306"/>
                  </a:cubicBezTo>
                  <a:cubicBezTo>
                    <a:pt x="245" y="304"/>
                    <a:pt x="244" y="302"/>
                    <a:pt x="244" y="300"/>
                  </a:cubicBezTo>
                  <a:cubicBezTo>
                    <a:pt x="244" y="242"/>
                    <a:pt x="295" y="194"/>
                    <a:pt x="357" y="194"/>
                  </a:cubicBezTo>
                  <a:cubicBezTo>
                    <a:pt x="419" y="194"/>
                    <a:pt x="469" y="242"/>
                    <a:pt x="469" y="300"/>
                  </a:cubicBezTo>
                  <a:cubicBezTo>
                    <a:pt x="469" y="302"/>
                    <a:pt x="469" y="304"/>
                    <a:pt x="469" y="306"/>
                  </a:cubicBezTo>
                  <a:cubicBezTo>
                    <a:pt x="468" y="313"/>
                    <a:pt x="468" y="320"/>
                    <a:pt x="467" y="326"/>
                  </a:cubicBezTo>
                  <a:cubicBezTo>
                    <a:pt x="500" y="309"/>
                    <a:pt x="520" y="275"/>
                    <a:pt x="520" y="237"/>
                  </a:cubicBezTo>
                  <a:cubicBezTo>
                    <a:pt x="520" y="182"/>
                    <a:pt x="477" y="137"/>
                    <a:pt x="422" y="136"/>
                  </a:cubicBezTo>
                  <a:cubicBezTo>
                    <a:pt x="416" y="136"/>
                    <a:pt x="416" y="136"/>
                    <a:pt x="416" y="136"/>
                  </a:cubicBezTo>
                  <a:cubicBezTo>
                    <a:pt x="418" y="131"/>
                    <a:pt x="418" y="131"/>
                    <a:pt x="418" y="131"/>
                  </a:cubicBezTo>
                  <a:cubicBezTo>
                    <a:pt x="420" y="122"/>
                    <a:pt x="421" y="114"/>
                    <a:pt x="421" y="105"/>
                  </a:cubicBezTo>
                  <a:cubicBezTo>
                    <a:pt x="421" y="52"/>
                    <a:pt x="378" y="8"/>
                    <a:pt x="324" y="8"/>
                  </a:cubicBezTo>
                  <a:cubicBezTo>
                    <a:pt x="284" y="8"/>
                    <a:pt x="249" y="32"/>
                    <a:pt x="234" y="70"/>
                  </a:cubicBezTo>
                  <a:cubicBezTo>
                    <a:pt x="232" y="74"/>
                    <a:pt x="232" y="74"/>
                    <a:pt x="232" y="74"/>
                  </a:cubicBezTo>
                  <a:cubicBezTo>
                    <a:pt x="228" y="72"/>
                    <a:pt x="228" y="72"/>
                    <a:pt x="228" y="72"/>
                  </a:cubicBezTo>
                  <a:cubicBezTo>
                    <a:pt x="220" y="68"/>
                    <a:pt x="210" y="67"/>
                    <a:pt x="201" y="67"/>
                  </a:cubicBezTo>
                  <a:cubicBezTo>
                    <a:pt x="165" y="67"/>
                    <a:pt x="135" y="95"/>
                    <a:pt x="134" y="132"/>
                  </a:cubicBezTo>
                  <a:cubicBezTo>
                    <a:pt x="134" y="136"/>
                    <a:pt x="134" y="136"/>
                    <a:pt x="134" y="136"/>
                  </a:cubicBezTo>
                  <a:lnTo>
                    <a:pt x="110" y="136"/>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59" name="Freeform 113"/>
            <p:cNvSpPr>
              <a:spLocks noEditPoints="1"/>
            </p:cNvSpPr>
            <p:nvPr userDrawn="1"/>
          </p:nvSpPr>
          <p:spPr bwMode="auto">
            <a:xfrm>
              <a:off x="3903663" y="1603375"/>
              <a:ext cx="685800" cy="446087"/>
            </a:xfrm>
            <a:custGeom>
              <a:avLst/>
              <a:gdLst>
                <a:gd name="T0" fmla="*/ 219 w 258"/>
                <a:gd name="T1" fmla="*/ 168 h 168"/>
                <a:gd name="T2" fmla="*/ 50 w 258"/>
                <a:gd name="T3" fmla="*/ 168 h 168"/>
                <a:gd name="T4" fmla="*/ 0 w 258"/>
                <a:gd name="T5" fmla="*/ 118 h 168"/>
                <a:gd name="T6" fmla="*/ 50 w 258"/>
                <a:gd name="T7" fmla="*/ 69 h 168"/>
                <a:gd name="T8" fmla="*/ 55 w 258"/>
                <a:gd name="T9" fmla="*/ 69 h 168"/>
                <a:gd name="T10" fmla="*/ 137 w 258"/>
                <a:gd name="T11" fmla="*/ 0 h 168"/>
                <a:gd name="T12" fmla="*/ 221 w 258"/>
                <a:gd name="T13" fmla="*/ 84 h 168"/>
                <a:gd name="T14" fmla="*/ 221 w 258"/>
                <a:gd name="T15" fmla="*/ 89 h 168"/>
                <a:gd name="T16" fmla="*/ 258 w 258"/>
                <a:gd name="T17" fmla="*/ 128 h 168"/>
                <a:gd name="T18" fmla="*/ 219 w 258"/>
                <a:gd name="T19" fmla="*/ 168 h 168"/>
                <a:gd name="T20" fmla="*/ 50 w 258"/>
                <a:gd name="T21" fmla="*/ 78 h 168"/>
                <a:gd name="T22" fmla="*/ 9 w 258"/>
                <a:gd name="T23" fmla="*/ 118 h 168"/>
                <a:gd name="T24" fmla="*/ 50 w 258"/>
                <a:gd name="T25" fmla="*/ 159 h 168"/>
                <a:gd name="T26" fmla="*/ 219 w 258"/>
                <a:gd name="T27" fmla="*/ 159 h 168"/>
                <a:gd name="T28" fmla="*/ 250 w 258"/>
                <a:gd name="T29" fmla="*/ 128 h 168"/>
                <a:gd name="T30" fmla="*/ 219 w 258"/>
                <a:gd name="T31" fmla="*/ 98 h 168"/>
                <a:gd name="T32" fmla="*/ 217 w 258"/>
                <a:gd name="T33" fmla="*/ 98 h 168"/>
                <a:gd name="T34" fmla="*/ 211 w 258"/>
                <a:gd name="T35" fmla="*/ 98 h 168"/>
                <a:gd name="T36" fmla="*/ 212 w 258"/>
                <a:gd name="T37" fmla="*/ 93 h 168"/>
                <a:gd name="T38" fmla="*/ 213 w 258"/>
                <a:gd name="T39" fmla="*/ 84 h 168"/>
                <a:gd name="T40" fmla="*/ 137 w 258"/>
                <a:gd name="T41" fmla="*/ 9 h 168"/>
                <a:gd name="T42" fmla="*/ 63 w 258"/>
                <a:gd name="T43" fmla="*/ 75 h 168"/>
                <a:gd name="T44" fmla="*/ 62 w 258"/>
                <a:gd name="T45" fmla="*/ 79 h 168"/>
                <a:gd name="T46" fmla="*/ 58 w 258"/>
                <a:gd name="T47" fmla="*/ 78 h 168"/>
                <a:gd name="T48" fmla="*/ 50 w 258"/>
                <a:gd name="T49" fmla="*/ 7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8" h="168">
                  <a:moveTo>
                    <a:pt x="219" y="168"/>
                  </a:moveTo>
                  <a:cubicBezTo>
                    <a:pt x="50" y="168"/>
                    <a:pt x="50" y="168"/>
                    <a:pt x="50" y="168"/>
                  </a:cubicBezTo>
                  <a:cubicBezTo>
                    <a:pt x="23" y="168"/>
                    <a:pt x="0" y="145"/>
                    <a:pt x="0" y="118"/>
                  </a:cubicBezTo>
                  <a:cubicBezTo>
                    <a:pt x="0" y="91"/>
                    <a:pt x="23" y="69"/>
                    <a:pt x="50" y="69"/>
                  </a:cubicBezTo>
                  <a:cubicBezTo>
                    <a:pt x="51" y="69"/>
                    <a:pt x="53" y="69"/>
                    <a:pt x="55" y="69"/>
                  </a:cubicBezTo>
                  <a:cubicBezTo>
                    <a:pt x="62" y="30"/>
                    <a:pt x="97" y="0"/>
                    <a:pt x="137" y="0"/>
                  </a:cubicBezTo>
                  <a:cubicBezTo>
                    <a:pt x="184" y="0"/>
                    <a:pt x="221" y="38"/>
                    <a:pt x="221" y="84"/>
                  </a:cubicBezTo>
                  <a:cubicBezTo>
                    <a:pt x="221" y="85"/>
                    <a:pt x="221" y="87"/>
                    <a:pt x="221" y="89"/>
                  </a:cubicBezTo>
                  <a:cubicBezTo>
                    <a:pt x="242" y="90"/>
                    <a:pt x="258" y="107"/>
                    <a:pt x="258" y="128"/>
                  </a:cubicBezTo>
                  <a:cubicBezTo>
                    <a:pt x="258" y="150"/>
                    <a:pt x="241" y="168"/>
                    <a:pt x="219" y="168"/>
                  </a:cubicBezTo>
                  <a:close/>
                  <a:moveTo>
                    <a:pt x="50" y="78"/>
                  </a:moveTo>
                  <a:cubicBezTo>
                    <a:pt x="27" y="78"/>
                    <a:pt x="9" y="96"/>
                    <a:pt x="9" y="118"/>
                  </a:cubicBezTo>
                  <a:cubicBezTo>
                    <a:pt x="9" y="141"/>
                    <a:pt x="27" y="159"/>
                    <a:pt x="50" y="159"/>
                  </a:cubicBezTo>
                  <a:cubicBezTo>
                    <a:pt x="219" y="159"/>
                    <a:pt x="219" y="159"/>
                    <a:pt x="219" y="159"/>
                  </a:cubicBezTo>
                  <a:cubicBezTo>
                    <a:pt x="236" y="159"/>
                    <a:pt x="250" y="145"/>
                    <a:pt x="250" y="128"/>
                  </a:cubicBezTo>
                  <a:cubicBezTo>
                    <a:pt x="250" y="111"/>
                    <a:pt x="236" y="98"/>
                    <a:pt x="219" y="98"/>
                  </a:cubicBezTo>
                  <a:cubicBezTo>
                    <a:pt x="218" y="98"/>
                    <a:pt x="217" y="98"/>
                    <a:pt x="217" y="98"/>
                  </a:cubicBezTo>
                  <a:cubicBezTo>
                    <a:pt x="211" y="98"/>
                    <a:pt x="211" y="98"/>
                    <a:pt x="211" y="98"/>
                  </a:cubicBezTo>
                  <a:cubicBezTo>
                    <a:pt x="212" y="93"/>
                    <a:pt x="212" y="93"/>
                    <a:pt x="212" y="93"/>
                  </a:cubicBezTo>
                  <a:cubicBezTo>
                    <a:pt x="212" y="90"/>
                    <a:pt x="213" y="87"/>
                    <a:pt x="213" y="84"/>
                  </a:cubicBezTo>
                  <a:cubicBezTo>
                    <a:pt x="213" y="42"/>
                    <a:pt x="179" y="9"/>
                    <a:pt x="137" y="9"/>
                  </a:cubicBezTo>
                  <a:cubicBezTo>
                    <a:pt x="99" y="9"/>
                    <a:pt x="67" y="37"/>
                    <a:pt x="63" y="75"/>
                  </a:cubicBezTo>
                  <a:cubicBezTo>
                    <a:pt x="62" y="79"/>
                    <a:pt x="62" y="79"/>
                    <a:pt x="62" y="79"/>
                  </a:cubicBezTo>
                  <a:cubicBezTo>
                    <a:pt x="58" y="78"/>
                    <a:pt x="58" y="78"/>
                    <a:pt x="58" y="78"/>
                  </a:cubicBezTo>
                  <a:cubicBezTo>
                    <a:pt x="56" y="78"/>
                    <a:pt x="52" y="78"/>
                    <a:pt x="50" y="7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60" name="Rectangle 114"/>
            <p:cNvSpPr>
              <a:spLocks noChangeArrowheads="1"/>
            </p:cNvSpPr>
            <p:nvPr userDrawn="1"/>
          </p:nvSpPr>
          <p:spPr bwMode="auto">
            <a:xfrm>
              <a:off x="5203826" y="2671763"/>
              <a:ext cx="15875"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61" name="Freeform 115"/>
            <p:cNvSpPr>
              <a:spLocks noEditPoints="1"/>
            </p:cNvSpPr>
            <p:nvPr userDrawn="1"/>
          </p:nvSpPr>
          <p:spPr bwMode="auto">
            <a:xfrm>
              <a:off x="4722813" y="3011488"/>
              <a:ext cx="1017588" cy="909637"/>
            </a:xfrm>
            <a:custGeom>
              <a:avLst/>
              <a:gdLst>
                <a:gd name="T0" fmla="*/ 330 w 383"/>
                <a:gd name="T1" fmla="*/ 141 h 342"/>
                <a:gd name="T2" fmla="*/ 238 w 383"/>
                <a:gd name="T3" fmla="*/ 167 h 342"/>
                <a:gd name="T4" fmla="*/ 270 w 383"/>
                <a:gd name="T5" fmla="*/ 140 h 342"/>
                <a:gd name="T6" fmla="*/ 233 w 383"/>
                <a:gd name="T7" fmla="*/ 147 h 342"/>
                <a:gd name="T8" fmla="*/ 270 w 383"/>
                <a:gd name="T9" fmla="*/ 93 h 342"/>
                <a:gd name="T10" fmla="*/ 286 w 383"/>
                <a:gd name="T11" fmla="*/ 90 h 342"/>
                <a:gd name="T12" fmla="*/ 267 w 383"/>
                <a:gd name="T13" fmla="*/ 72 h 342"/>
                <a:gd name="T14" fmla="*/ 267 w 383"/>
                <a:gd name="T15" fmla="*/ 72 h 342"/>
                <a:gd name="T16" fmla="*/ 265 w 383"/>
                <a:gd name="T17" fmla="*/ 87 h 342"/>
                <a:gd name="T18" fmla="*/ 209 w 383"/>
                <a:gd name="T19" fmla="*/ 123 h 342"/>
                <a:gd name="T20" fmla="*/ 216 w 383"/>
                <a:gd name="T21" fmla="*/ 86 h 342"/>
                <a:gd name="T22" fmla="*/ 189 w 383"/>
                <a:gd name="T23" fmla="*/ 118 h 342"/>
                <a:gd name="T24" fmla="*/ 198 w 383"/>
                <a:gd name="T25" fmla="*/ 13 h 342"/>
                <a:gd name="T26" fmla="*/ 172 w 383"/>
                <a:gd name="T27" fmla="*/ 13 h 342"/>
                <a:gd name="T28" fmla="*/ 181 w 383"/>
                <a:gd name="T29" fmla="*/ 118 h 342"/>
                <a:gd name="T30" fmla="*/ 154 w 383"/>
                <a:gd name="T31" fmla="*/ 86 h 342"/>
                <a:gd name="T32" fmla="*/ 161 w 383"/>
                <a:gd name="T33" fmla="*/ 123 h 342"/>
                <a:gd name="T34" fmla="*/ 105 w 383"/>
                <a:gd name="T35" fmla="*/ 87 h 342"/>
                <a:gd name="T36" fmla="*/ 102 w 383"/>
                <a:gd name="T37" fmla="*/ 72 h 342"/>
                <a:gd name="T38" fmla="*/ 84 w 383"/>
                <a:gd name="T39" fmla="*/ 90 h 342"/>
                <a:gd name="T40" fmla="*/ 99 w 383"/>
                <a:gd name="T41" fmla="*/ 93 h 342"/>
                <a:gd name="T42" fmla="*/ 137 w 383"/>
                <a:gd name="T43" fmla="*/ 147 h 342"/>
                <a:gd name="T44" fmla="*/ 100 w 383"/>
                <a:gd name="T45" fmla="*/ 140 h 342"/>
                <a:gd name="T46" fmla="*/ 131 w 383"/>
                <a:gd name="T47" fmla="*/ 167 h 342"/>
                <a:gd name="T48" fmla="*/ 53 w 383"/>
                <a:gd name="T49" fmla="*/ 152 h 342"/>
                <a:gd name="T50" fmla="*/ 18 w 383"/>
                <a:gd name="T51" fmla="*/ 171 h 342"/>
                <a:gd name="T52" fmla="*/ 53 w 383"/>
                <a:gd name="T53" fmla="*/ 190 h 342"/>
                <a:gd name="T54" fmla="*/ 131 w 383"/>
                <a:gd name="T55" fmla="*/ 175 h 342"/>
                <a:gd name="T56" fmla="*/ 100 w 383"/>
                <a:gd name="T57" fmla="*/ 202 h 342"/>
                <a:gd name="T58" fmla="*/ 137 w 383"/>
                <a:gd name="T59" fmla="*/ 195 h 342"/>
                <a:gd name="T60" fmla="*/ 99 w 383"/>
                <a:gd name="T61" fmla="*/ 253 h 342"/>
                <a:gd name="T62" fmla="*/ 84 w 383"/>
                <a:gd name="T63" fmla="*/ 255 h 342"/>
                <a:gd name="T64" fmla="*/ 102 w 383"/>
                <a:gd name="T65" fmla="*/ 273 h 342"/>
                <a:gd name="T66" fmla="*/ 105 w 383"/>
                <a:gd name="T67" fmla="*/ 258 h 342"/>
                <a:gd name="T68" fmla="*/ 161 w 383"/>
                <a:gd name="T69" fmla="*/ 219 h 342"/>
                <a:gd name="T70" fmla="*/ 154 w 383"/>
                <a:gd name="T71" fmla="*/ 256 h 342"/>
                <a:gd name="T72" fmla="*/ 181 w 383"/>
                <a:gd name="T73" fmla="*/ 224 h 342"/>
                <a:gd name="T74" fmla="*/ 181 w 383"/>
                <a:gd name="T75" fmla="*/ 317 h 342"/>
                <a:gd name="T76" fmla="*/ 185 w 383"/>
                <a:gd name="T77" fmla="*/ 342 h 342"/>
                <a:gd name="T78" fmla="*/ 189 w 383"/>
                <a:gd name="T79" fmla="*/ 317 h 342"/>
                <a:gd name="T80" fmla="*/ 202 w 383"/>
                <a:gd name="T81" fmla="*/ 222 h 342"/>
                <a:gd name="T82" fmla="*/ 223 w 383"/>
                <a:gd name="T83" fmla="*/ 253 h 342"/>
                <a:gd name="T84" fmla="*/ 219 w 383"/>
                <a:gd name="T85" fmla="*/ 212 h 342"/>
                <a:gd name="T86" fmla="*/ 266 w 383"/>
                <a:gd name="T87" fmla="*/ 257 h 342"/>
                <a:gd name="T88" fmla="*/ 286 w 383"/>
                <a:gd name="T89" fmla="*/ 274 h 342"/>
                <a:gd name="T90" fmla="*/ 269 w 383"/>
                <a:gd name="T91" fmla="*/ 254 h 342"/>
                <a:gd name="T92" fmla="*/ 225 w 383"/>
                <a:gd name="T93" fmla="*/ 207 h 342"/>
                <a:gd name="T94" fmla="*/ 267 w 383"/>
                <a:gd name="T95" fmla="*/ 209 h 342"/>
                <a:gd name="T96" fmla="*/ 236 w 383"/>
                <a:gd name="T97" fmla="*/ 188 h 342"/>
                <a:gd name="T98" fmla="*/ 330 w 383"/>
                <a:gd name="T99" fmla="*/ 175 h 342"/>
                <a:gd name="T100" fmla="*/ 383 w 383"/>
                <a:gd name="T101" fmla="*/ 171 h 342"/>
                <a:gd name="T102" fmla="*/ 156 w 383"/>
                <a:gd name="T103" fmla="*/ 171 h 342"/>
                <a:gd name="T104" fmla="*/ 214 w 383"/>
                <a:gd name="T105" fmla="*/ 17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3" h="342">
                  <a:moveTo>
                    <a:pt x="383" y="171"/>
                  </a:moveTo>
                  <a:cubicBezTo>
                    <a:pt x="330" y="141"/>
                    <a:pt x="330" y="141"/>
                    <a:pt x="330" y="141"/>
                  </a:cubicBezTo>
                  <a:cubicBezTo>
                    <a:pt x="330" y="167"/>
                    <a:pt x="330" y="167"/>
                    <a:pt x="330" y="167"/>
                  </a:cubicBezTo>
                  <a:cubicBezTo>
                    <a:pt x="238" y="167"/>
                    <a:pt x="238" y="167"/>
                    <a:pt x="238" y="167"/>
                  </a:cubicBezTo>
                  <a:cubicBezTo>
                    <a:pt x="238" y="163"/>
                    <a:pt x="237" y="158"/>
                    <a:pt x="236" y="154"/>
                  </a:cubicBezTo>
                  <a:cubicBezTo>
                    <a:pt x="270" y="140"/>
                    <a:pt x="270" y="140"/>
                    <a:pt x="270" y="140"/>
                  </a:cubicBezTo>
                  <a:cubicBezTo>
                    <a:pt x="267" y="133"/>
                    <a:pt x="267" y="133"/>
                    <a:pt x="267" y="133"/>
                  </a:cubicBezTo>
                  <a:cubicBezTo>
                    <a:pt x="233" y="147"/>
                    <a:pt x="233" y="147"/>
                    <a:pt x="233" y="147"/>
                  </a:cubicBezTo>
                  <a:cubicBezTo>
                    <a:pt x="231" y="143"/>
                    <a:pt x="229" y="140"/>
                    <a:pt x="226" y="137"/>
                  </a:cubicBezTo>
                  <a:cubicBezTo>
                    <a:pt x="270" y="93"/>
                    <a:pt x="270" y="93"/>
                    <a:pt x="270" y="93"/>
                  </a:cubicBezTo>
                  <a:cubicBezTo>
                    <a:pt x="270" y="92"/>
                    <a:pt x="270" y="92"/>
                    <a:pt x="270" y="92"/>
                  </a:cubicBezTo>
                  <a:cubicBezTo>
                    <a:pt x="275" y="95"/>
                    <a:pt x="281" y="95"/>
                    <a:pt x="286" y="90"/>
                  </a:cubicBezTo>
                  <a:cubicBezTo>
                    <a:pt x="291" y="85"/>
                    <a:pt x="291" y="77"/>
                    <a:pt x="286" y="72"/>
                  </a:cubicBezTo>
                  <a:cubicBezTo>
                    <a:pt x="281" y="67"/>
                    <a:pt x="272" y="67"/>
                    <a:pt x="267" y="72"/>
                  </a:cubicBezTo>
                  <a:cubicBezTo>
                    <a:pt x="269" y="71"/>
                    <a:pt x="270" y="69"/>
                    <a:pt x="267" y="72"/>
                  </a:cubicBezTo>
                  <a:cubicBezTo>
                    <a:pt x="265" y="74"/>
                    <a:pt x="266" y="73"/>
                    <a:pt x="267" y="72"/>
                  </a:cubicBezTo>
                  <a:cubicBezTo>
                    <a:pt x="263" y="76"/>
                    <a:pt x="262" y="83"/>
                    <a:pt x="265" y="88"/>
                  </a:cubicBezTo>
                  <a:cubicBezTo>
                    <a:pt x="265" y="87"/>
                    <a:pt x="265" y="87"/>
                    <a:pt x="265" y="87"/>
                  </a:cubicBezTo>
                  <a:cubicBezTo>
                    <a:pt x="221" y="131"/>
                    <a:pt x="221" y="131"/>
                    <a:pt x="221" y="131"/>
                  </a:cubicBezTo>
                  <a:cubicBezTo>
                    <a:pt x="217" y="128"/>
                    <a:pt x="213" y="125"/>
                    <a:pt x="209" y="123"/>
                  </a:cubicBezTo>
                  <a:cubicBezTo>
                    <a:pt x="223" y="89"/>
                    <a:pt x="223" y="89"/>
                    <a:pt x="223" y="89"/>
                  </a:cubicBezTo>
                  <a:cubicBezTo>
                    <a:pt x="216" y="86"/>
                    <a:pt x="216" y="86"/>
                    <a:pt x="216" y="86"/>
                  </a:cubicBezTo>
                  <a:cubicBezTo>
                    <a:pt x="202" y="120"/>
                    <a:pt x="202" y="120"/>
                    <a:pt x="202" y="120"/>
                  </a:cubicBezTo>
                  <a:cubicBezTo>
                    <a:pt x="198" y="119"/>
                    <a:pt x="193" y="118"/>
                    <a:pt x="189" y="118"/>
                  </a:cubicBezTo>
                  <a:cubicBezTo>
                    <a:pt x="189" y="25"/>
                    <a:pt x="189" y="25"/>
                    <a:pt x="189" y="25"/>
                  </a:cubicBezTo>
                  <a:cubicBezTo>
                    <a:pt x="194" y="24"/>
                    <a:pt x="198" y="19"/>
                    <a:pt x="198" y="13"/>
                  </a:cubicBezTo>
                  <a:cubicBezTo>
                    <a:pt x="198" y="6"/>
                    <a:pt x="192" y="0"/>
                    <a:pt x="185" y="0"/>
                  </a:cubicBezTo>
                  <a:cubicBezTo>
                    <a:pt x="178" y="0"/>
                    <a:pt x="172" y="6"/>
                    <a:pt x="172" y="13"/>
                  </a:cubicBezTo>
                  <a:cubicBezTo>
                    <a:pt x="172" y="19"/>
                    <a:pt x="176" y="24"/>
                    <a:pt x="181" y="25"/>
                  </a:cubicBezTo>
                  <a:cubicBezTo>
                    <a:pt x="181" y="118"/>
                    <a:pt x="181" y="118"/>
                    <a:pt x="181" y="118"/>
                  </a:cubicBezTo>
                  <a:cubicBezTo>
                    <a:pt x="176" y="118"/>
                    <a:pt x="172" y="119"/>
                    <a:pt x="168" y="120"/>
                  </a:cubicBezTo>
                  <a:cubicBezTo>
                    <a:pt x="154" y="86"/>
                    <a:pt x="154" y="86"/>
                    <a:pt x="154" y="86"/>
                  </a:cubicBezTo>
                  <a:cubicBezTo>
                    <a:pt x="147" y="89"/>
                    <a:pt x="147" y="89"/>
                    <a:pt x="147" y="89"/>
                  </a:cubicBezTo>
                  <a:cubicBezTo>
                    <a:pt x="161" y="123"/>
                    <a:pt x="161" y="123"/>
                    <a:pt x="161" y="123"/>
                  </a:cubicBezTo>
                  <a:cubicBezTo>
                    <a:pt x="156" y="125"/>
                    <a:pt x="152" y="128"/>
                    <a:pt x="149" y="131"/>
                  </a:cubicBezTo>
                  <a:cubicBezTo>
                    <a:pt x="105" y="87"/>
                    <a:pt x="105" y="87"/>
                    <a:pt x="105" y="87"/>
                  </a:cubicBezTo>
                  <a:cubicBezTo>
                    <a:pt x="104" y="88"/>
                    <a:pt x="104" y="88"/>
                    <a:pt x="104" y="88"/>
                  </a:cubicBezTo>
                  <a:cubicBezTo>
                    <a:pt x="107" y="83"/>
                    <a:pt x="107" y="76"/>
                    <a:pt x="102" y="72"/>
                  </a:cubicBezTo>
                  <a:cubicBezTo>
                    <a:pt x="97" y="67"/>
                    <a:pt x="89" y="67"/>
                    <a:pt x="84" y="72"/>
                  </a:cubicBezTo>
                  <a:cubicBezTo>
                    <a:pt x="79" y="77"/>
                    <a:pt x="79" y="85"/>
                    <a:pt x="84" y="90"/>
                  </a:cubicBezTo>
                  <a:cubicBezTo>
                    <a:pt x="88" y="94"/>
                    <a:pt x="95" y="95"/>
                    <a:pt x="100" y="92"/>
                  </a:cubicBezTo>
                  <a:cubicBezTo>
                    <a:pt x="99" y="93"/>
                    <a:pt x="99" y="93"/>
                    <a:pt x="99" y="93"/>
                  </a:cubicBezTo>
                  <a:cubicBezTo>
                    <a:pt x="143" y="137"/>
                    <a:pt x="143" y="137"/>
                    <a:pt x="143" y="137"/>
                  </a:cubicBezTo>
                  <a:cubicBezTo>
                    <a:pt x="141" y="140"/>
                    <a:pt x="139" y="143"/>
                    <a:pt x="137" y="147"/>
                  </a:cubicBezTo>
                  <a:cubicBezTo>
                    <a:pt x="103" y="133"/>
                    <a:pt x="103" y="133"/>
                    <a:pt x="103" y="133"/>
                  </a:cubicBezTo>
                  <a:cubicBezTo>
                    <a:pt x="100" y="140"/>
                    <a:pt x="100" y="140"/>
                    <a:pt x="100" y="140"/>
                  </a:cubicBezTo>
                  <a:cubicBezTo>
                    <a:pt x="134" y="154"/>
                    <a:pt x="134" y="154"/>
                    <a:pt x="134" y="154"/>
                  </a:cubicBezTo>
                  <a:cubicBezTo>
                    <a:pt x="133" y="158"/>
                    <a:pt x="132" y="163"/>
                    <a:pt x="131" y="167"/>
                  </a:cubicBezTo>
                  <a:cubicBezTo>
                    <a:pt x="67" y="167"/>
                    <a:pt x="67" y="167"/>
                    <a:pt x="67" y="167"/>
                  </a:cubicBezTo>
                  <a:cubicBezTo>
                    <a:pt x="53" y="152"/>
                    <a:pt x="53" y="152"/>
                    <a:pt x="53" y="152"/>
                  </a:cubicBezTo>
                  <a:cubicBezTo>
                    <a:pt x="0" y="152"/>
                    <a:pt x="0" y="152"/>
                    <a:pt x="0" y="152"/>
                  </a:cubicBezTo>
                  <a:cubicBezTo>
                    <a:pt x="18" y="171"/>
                    <a:pt x="18" y="171"/>
                    <a:pt x="18" y="171"/>
                  </a:cubicBezTo>
                  <a:cubicBezTo>
                    <a:pt x="0" y="190"/>
                    <a:pt x="0" y="190"/>
                    <a:pt x="0" y="190"/>
                  </a:cubicBezTo>
                  <a:cubicBezTo>
                    <a:pt x="53" y="190"/>
                    <a:pt x="53" y="190"/>
                    <a:pt x="53" y="190"/>
                  </a:cubicBezTo>
                  <a:cubicBezTo>
                    <a:pt x="67" y="175"/>
                    <a:pt x="67" y="175"/>
                    <a:pt x="67" y="175"/>
                  </a:cubicBezTo>
                  <a:cubicBezTo>
                    <a:pt x="131" y="175"/>
                    <a:pt x="131" y="175"/>
                    <a:pt x="131" y="175"/>
                  </a:cubicBezTo>
                  <a:cubicBezTo>
                    <a:pt x="132" y="179"/>
                    <a:pt x="133" y="184"/>
                    <a:pt x="134" y="188"/>
                  </a:cubicBezTo>
                  <a:cubicBezTo>
                    <a:pt x="100" y="202"/>
                    <a:pt x="100" y="202"/>
                    <a:pt x="100" y="202"/>
                  </a:cubicBezTo>
                  <a:cubicBezTo>
                    <a:pt x="103" y="209"/>
                    <a:pt x="103" y="209"/>
                    <a:pt x="103" y="209"/>
                  </a:cubicBezTo>
                  <a:cubicBezTo>
                    <a:pt x="137" y="195"/>
                    <a:pt x="137" y="195"/>
                    <a:pt x="137" y="195"/>
                  </a:cubicBezTo>
                  <a:cubicBezTo>
                    <a:pt x="139" y="199"/>
                    <a:pt x="142" y="203"/>
                    <a:pt x="145" y="207"/>
                  </a:cubicBezTo>
                  <a:cubicBezTo>
                    <a:pt x="99" y="253"/>
                    <a:pt x="99" y="253"/>
                    <a:pt x="99" y="253"/>
                  </a:cubicBezTo>
                  <a:cubicBezTo>
                    <a:pt x="100" y="253"/>
                    <a:pt x="100" y="253"/>
                    <a:pt x="100" y="253"/>
                  </a:cubicBezTo>
                  <a:cubicBezTo>
                    <a:pt x="95" y="250"/>
                    <a:pt x="88" y="251"/>
                    <a:pt x="84" y="255"/>
                  </a:cubicBezTo>
                  <a:cubicBezTo>
                    <a:pt x="79" y="260"/>
                    <a:pt x="79" y="268"/>
                    <a:pt x="84" y="273"/>
                  </a:cubicBezTo>
                  <a:cubicBezTo>
                    <a:pt x="89" y="279"/>
                    <a:pt x="97" y="279"/>
                    <a:pt x="102" y="273"/>
                  </a:cubicBezTo>
                  <a:cubicBezTo>
                    <a:pt x="107" y="269"/>
                    <a:pt x="107" y="263"/>
                    <a:pt x="104" y="258"/>
                  </a:cubicBezTo>
                  <a:cubicBezTo>
                    <a:pt x="105" y="258"/>
                    <a:pt x="105" y="258"/>
                    <a:pt x="105" y="258"/>
                  </a:cubicBezTo>
                  <a:cubicBezTo>
                    <a:pt x="151" y="212"/>
                    <a:pt x="151" y="212"/>
                    <a:pt x="151" y="212"/>
                  </a:cubicBezTo>
                  <a:cubicBezTo>
                    <a:pt x="154" y="215"/>
                    <a:pt x="157" y="217"/>
                    <a:pt x="161" y="219"/>
                  </a:cubicBezTo>
                  <a:cubicBezTo>
                    <a:pt x="147" y="253"/>
                    <a:pt x="147" y="253"/>
                    <a:pt x="147" y="253"/>
                  </a:cubicBezTo>
                  <a:cubicBezTo>
                    <a:pt x="154" y="256"/>
                    <a:pt x="154" y="256"/>
                    <a:pt x="154" y="256"/>
                  </a:cubicBezTo>
                  <a:cubicBezTo>
                    <a:pt x="168" y="222"/>
                    <a:pt x="168" y="222"/>
                    <a:pt x="168" y="222"/>
                  </a:cubicBezTo>
                  <a:cubicBezTo>
                    <a:pt x="172" y="223"/>
                    <a:pt x="176" y="224"/>
                    <a:pt x="181" y="224"/>
                  </a:cubicBezTo>
                  <a:cubicBezTo>
                    <a:pt x="181" y="317"/>
                    <a:pt x="181" y="317"/>
                    <a:pt x="181" y="317"/>
                  </a:cubicBezTo>
                  <a:cubicBezTo>
                    <a:pt x="181" y="317"/>
                    <a:pt x="181" y="317"/>
                    <a:pt x="181" y="317"/>
                  </a:cubicBezTo>
                  <a:cubicBezTo>
                    <a:pt x="176" y="318"/>
                    <a:pt x="172" y="323"/>
                    <a:pt x="172" y="329"/>
                  </a:cubicBezTo>
                  <a:cubicBezTo>
                    <a:pt x="172" y="336"/>
                    <a:pt x="178" y="342"/>
                    <a:pt x="185" y="342"/>
                  </a:cubicBezTo>
                  <a:cubicBezTo>
                    <a:pt x="192" y="342"/>
                    <a:pt x="198" y="336"/>
                    <a:pt x="198" y="329"/>
                  </a:cubicBezTo>
                  <a:cubicBezTo>
                    <a:pt x="198" y="323"/>
                    <a:pt x="194" y="318"/>
                    <a:pt x="189" y="317"/>
                  </a:cubicBezTo>
                  <a:cubicBezTo>
                    <a:pt x="189" y="224"/>
                    <a:pt x="189" y="224"/>
                    <a:pt x="189" y="224"/>
                  </a:cubicBezTo>
                  <a:cubicBezTo>
                    <a:pt x="193" y="224"/>
                    <a:pt x="198" y="223"/>
                    <a:pt x="202" y="222"/>
                  </a:cubicBezTo>
                  <a:cubicBezTo>
                    <a:pt x="216" y="256"/>
                    <a:pt x="216" y="256"/>
                    <a:pt x="216" y="256"/>
                  </a:cubicBezTo>
                  <a:cubicBezTo>
                    <a:pt x="223" y="253"/>
                    <a:pt x="223" y="253"/>
                    <a:pt x="223" y="253"/>
                  </a:cubicBezTo>
                  <a:cubicBezTo>
                    <a:pt x="209" y="219"/>
                    <a:pt x="209" y="219"/>
                    <a:pt x="209" y="219"/>
                  </a:cubicBezTo>
                  <a:cubicBezTo>
                    <a:pt x="212" y="217"/>
                    <a:pt x="216" y="215"/>
                    <a:pt x="219" y="212"/>
                  </a:cubicBezTo>
                  <a:cubicBezTo>
                    <a:pt x="265" y="258"/>
                    <a:pt x="265" y="258"/>
                    <a:pt x="265" y="258"/>
                  </a:cubicBezTo>
                  <a:cubicBezTo>
                    <a:pt x="266" y="257"/>
                    <a:pt x="266" y="257"/>
                    <a:pt x="266" y="257"/>
                  </a:cubicBezTo>
                  <a:cubicBezTo>
                    <a:pt x="262" y="262"/>
                    <a:pt x="263" y="269"/>
                    <a:pt x="267" y="274"/>
                  </a:cubicBezTo>
                  <a:cubicBezTo>
                    <a:pt x="272" y="279"/>
                    <a:pt x="281" y="279"/>
                    <a:pt x="286" y="274"/>
                  </a:cubicBezTo>
                  <a:cubicBezTo>
                    <a:pt x="291" y="269"/>
                    <a:pt x="291" y="260"/>
                    <a:pt x="286" y="255"/>
                  </a:cubicBezTo>
                  <a:cubicBezTo>
                    <a:pt x="281" y="251"/>
                    <a:pt x="275" y="250"/>
                    <a:pt x="269" y="254"/>
                  </a:cubicBezTo>
                  <a:cubicBezTo>
                    <a:pt x="270" y="253"/>
                    <a:pt x="270" y="253"/>
                    <a:pt x="270" y="253"/>
                  </a:cubicBezTo>
                  <a:cubicBezTo>
                    <a:pt x="225" y="207"/>
                    <a:pt x="225" y="207"/>
                    <a:pt x="225" y="207"/>
                  </a:cubicBezTo>
                  <a:cubicBezTo>
                    <a:pt x="228" y="203"/>
                    <a:pt x="231" y="199"/>
                    <a:pt x="233" y="195"/>
                  </a:cubicBezTo>
                  <a:cubicBezTo>
                    <a:pt x="267" y="209"/>
                    <a:pt x="267" y="209"/>
                    <a:pt x="267" y="209"/>
                  </a:cubicBezTo>
                  <a:cubicBezTo>
                    <a:pt x="270" y="202"/>
                    <a:pt x="270" y="202"/>
                    <a:pt x="270" y="202"/>
                  </a:cubicBezTo>
                  <a:cubicBezTo>
                    <a:pt x="236" y="188"/>
                    <a:pt x="236" y="188"/>
                    <a:pt x="236" y="188"/>
                  </a:cubicBezTo>
                  <a:cubicBezTo>
                    <a:pt x="237" y="184"/>
                    <a:pt x="238" y="179"/>
                    <a:pt x="238" y="175"/>
                  </a:cubicBezTo>
                  <a:cubicBezTo>
                    <a:pt x="330" y="175"/>
                    <a:pt x="330" y="175"/>
                    <a:pt x="330" y="175"/>
                  </a:cubicBezTo>
                  <a:cubicBezTo>
                    <a:pt x="330" y="201"/>
                    <a:pt x="330" y="201"/>
                    <a:pt x="330" y="201"/>
                  </a:cubicBezTo>
                  <a:lnTo>
                    <a:pt x="383" y="171"/>
                  </a:lnTo>
                  <a:close/>
                  <a:moveTo>
                    <a:pt x="185" y="200"/>
                  </a:moveTo>
                  <a:cubicBezTo>
                    <a:pt x="169" y="200"/>
                    <a:pt x="156" y="187"/>
                    <a:pt x="156" y="171"/>
                  </a:cubicBezTo>
                  <a:cubicBezTo>
                    <a:pt x="156" y="155"/>
                    <a:pt x="169" y="142"/>
                    <a:pt x="185" y="142"/>
                  </a:cubicBezTo>
                  <a:cubicBezTo>
                    <a:pt x="201" y="142"/>
                    <a:pt x="214" y="155"/>
                    <a:pt x="214" y="171"/>
                  </a:cubicBezTo>
                  <a:cubicBezTo>
                    <a:pt x="214" y="187"/>
                    <a:pt x="201" y="200"/>
                    <a:pt x="185" y="20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62" name="Freeform 116"/>
            <p:cNvSpPr>
              <a:spLocks/>
            </p:cNvSpPr>
            <p:nvPr userDrawn="1"/>
          </p:nvSpPr>
          <p:spPr bwMode="auto">
            <a:xfrm>
              <a:off x="4986338" y="3195638"/>
              <a:ext cx="11113" cy="7937"/>
            </a:xfrm>
            <a:custGeom>
              <a:avLst/>
              <a:gdLst>
                <a:gd name="T0" fmla="*/ 3 w 4"/>
                <a:gd name="T1" fmla="*/ 3 h 3"/>
                <a:gd name="T2" fmla="*/ 4 w 4"/>
                <a:gd name="T3" fmla="*/ 3 h 3"/>
                <a:gd name="T4" fmla="*/ 3 w 4"/>
                <a:gd name="T5" fmla="*/ 3 h 3"/>
              </a:gdLst>
              <a:ahLst/>
              <a:cxnLst>
                <a:cxn ang="0">
                  <a:pos x="T0" y="T1"/>
                </a:cxn>
                <a:cxn ang="0">
                  <a:pos x="T2" y="T3"/>
                </a:cxn>
                <a:cxn ang="0">
                  <a:pos x="T4" y="T5"/>
                </a:cxn>
              </a:cxnLst>
              <a:rect l="0" t="0" r="r" b="b"/>
              <a:pathLst>
                <a:path w="4" h="3">
                  <a:moveTo>
                    <a:pt x="3" y="3"/>
                  </a:moveTo>
                  <a:cubicBezTo>
                    <a:pt x="4" y="3"/>
                    <a:pt x="4" y="3"/>
                    <a:pt x="4" y="3"/>
                  </a:cubicBezTo>
                  <a:cubicBezTo>
                    <a:pt x="2" y="2"/>
                    <a:pt x="0" y="0"/>
                    <a:pt x="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63" name="Freeform 117"/>
            <p:cNvSpPr>
              <a:spLocks/>
            </p:cNvSpPr>
            <p:nvPr userDrawn="1"/>
          </p:nvSpPr>
          <p:spPr bwMode="auto">
            <a:xfrm>
              <a:off x="5480051" y="3686175"/>
              <a:ext cx="3175" cy="3175"/>
            </a:xfrm>
            <a:custGeom>
              <a:avLst/>
              <a:gdLst>
                <a:gd name="T0" fmla="*/ 0 w 1"/>
                <a:gd name="T1" fmla="*/ 0 h 1"/>
                <a:gd name="T2" fmla="*/ 1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1" y="1"/>
                  </a:cubicBezTo>
                  <a:cubicBezTo>
                    <a:pt x="1" y="1"/>
                    <a:pt x="1" y="1"/>
                    <a:pt x="1" y="1"/>
                  </a:cubicBezTo>
                  <a:cubicBezTo>
                    <a:pt x="0" y="1"/>
                    <a:pt x="0"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64" name="Oval 118"/>
            <p:cNvSpPr>
              <a:spLocks noChangeArrowheads="1"/>
            </p:cNvSpPr>
            <p:nvPr userDrawn="1"/>
          </p:nvSpPr>
          <p:spPr bwMode="auto">
            <a:xfrm>
              <a:off x="5160963" y="3416300"/>
              <a:ext cx="104775" cy="100012"/>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67" name="Freeform 119"/>
            <p:cNvSpPr>
              <a:spLocks noEditPoints="1"/>
            </p:cNvSpPr>
            <p:nvPr userDrawn="1"/>
          </p:nvSpPr>
          <p:spPr bwMode="auto">
            <a:xfrm>
              <a:off x="5214938" y="1819275"/>
              <a:ext cx="295275" cy="722312"/>
            </a:xfrm>
            <a:custGeom>
              <a:avLst/>
              <a:gdLst>
                <a:gd name="T0" fmla="*/ 24 w 111"/>
                <a:gd name="T1" fmla="*/ 272 h 272"/>
                <a:gd name="T2" fmla="*/ 12 w 111"/>
                <a:gd name="T3" fmla="*/ 272 h 272"/>
                <a:gd name="T4" fmla="*/ 13 w 111"/>
                <a:gd name="T5" fmla="*/ 267 h 272"/>
                <a:gd name="T6" fmla="*/ 35 w 111"/>
                <a:gd name="T7" fmla="*/ 232 h 272"/>
                <a:gd name="T8" fmla="*/ 82 w 111"/>
                <a:gd name="T9" fmla="*/ 112 h 272"/>
                <a:gd name="T10" fmla="*/ 82 w 111"/>
                <a:gd name="T11" fmla="*/ 106 h 272"/>
                <a:gd name="T12" fmla="*/ 0 w 111"/>
                <a:gd name="T13" fmla="*/ 8 h 272"/>
                <a:gd name="T14" fmla="*/ 0 w 111"/>
                <a:gd name="T15" fmla="*/ 0 h 272"/>
                <a:gd name="T16" fmla="*/ 0 w 111"/>
                <a:gd name="T17" fmla="*/ 0 h 272"/>
                <a:gd name="T18" fmla="*/ 0 w 111"/>
                <a:gd name="T19" fmla="*/ 0 h 272"/>
                <a:gd name="T20" fmla="*/ 0 w 111"/>
                <a:gd name="T21" fmla="*/ 0 h 272"/>
                <a:gd name="T22" fmla="*/ 111 w 111"/>
                <a:gd name="T23" fmla="*/ 106 h 272"/>
                <a:gd name="T24" fmla="*/ 111 w 111"/>
                <a:gd name="T25" fmla="*/ 112 h 272"/>
                <a:gd name="T26" fmla="*/ 50 w 111"/>
                <a:gd name="T27" fmla="*/ 237 h 272"/>
                <a:gd name="T28" fmla="*/ 25 w 111"/>
                <a:gd name="T29" fmla="*/ 269 h 272"/>
                <a:gd name="T30" fmla="*/ 24 w 111"/>
                <a:gd name="T31" fmla="*/ 272 h 272"/>
                <a:gd name="T32" fmla="*/ 56 w 111"/>
                <a:gd name="T33" fmla="*/ 23 h 272"/>
                <a:gd name="T34" fmla="*/ 90 w 111"/>
                <a:gd name="T35" fmla="*/ 106 h 272"/>
                <a:gd name="T36" fmla="*/ 90 w 111"/>
                <a:gd name="T37" fmla="*/ 112 h 272"/>
                <a:gd name="T38" fmla="*/ 46 w 111"/>
                <a:gd name="T39" fmla="*/ 230 h 272"/>
                <a:gd name="T40" fmla="*/ 104 w 111"/>
                <a:gd name="T41" fmla="*/ 112 h 272"/>
                <a:gd name="T42" fmla="*/ 104 w 111"/>
                <a:gd name="T43" fmla="*/ 106 h 272"/>
                <a:gd name="T44" fmla="*/ 56 w 111"/>
                <a:gd name="T45" fmla="*/ 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 h="272">
                  <a:moveTo>
                    <a:pt x="24" y="272"/>
                  </a:moveTo>
                  <a:cubicBezTo>
                    <a:pt x="12" y="272"/>
                    <a:pt x="12" y="272"/>
                    <a:pt x="12" y="272"/>
                  </a:cubicBezTo>
                  <a:cubicBezTo>
                    <a:pt x="13" y="267"/>
                    <a:pt x="13" y="267"/>
                    <a:pt x="13" y="267"/>
                  </a:cubicBezTo>
                  <a:cubicBezTo>
                    <a:pt x="16" y="254"/>
                    <a:pt x="24" y="244"/>
                    <a:pt x="35" y="232"/>
                  </a:cubicBezTo>
                  <a:cubicBezTo>
                    <a:pt x="54" y="210"/>
                    <a:pt x="80" y="179"/>
                    <a:pt x="82" y="112"/>
                  </a:cubicBezTo>
                  <a:cubicBezTo>
                    <a:pt x="82" y="110"/>
                    <a:pt x="82" y="108"/>
                    <a:pt x="82" y="106"/>
                  </a:cubicBezTo>
                  <a:cubicBezTo>
                    <a:pt x="82" y="52"/>
                    <a:pt x="45" y="8"/>
                    <a:pt x="0" y="8"/>
                  </a:cubicBezTo>
                  <a:cubicBezTo>
                    <a:pt x="0" y="0"/>
                    <a:pt x="0" y="0"/>
                    <a:pt x="0" y="0"/>
                  </a:cubicBezTo>
                  <a:cubicBezTo>
                    <a:pt x="0" y="0"/>
                    <a:pt x="0" y="0"/>
                    <a:pt x="0" y="0"/>
                  </a:cubicBezTo>
                  <a:cubicBezTo>
                    <a:pt x="0" y="0"/>
                    <a:pt x="0" y="0"/>
                    <a:pt x="0" y="0"/>
                  </a:cubicBezTo>
                  <a:cubicBezTo>
                    <a:pt x="0" y="0"/>
                    <a:pt x="0" y="0"/>
                    <a:pt x="0" y="0"/>
                  </a:cubicBezTo>
                  <a:cubicBezTo>
                    <a:pt x="61" y="0"/>
                    <a:pt x="111" y="48"/>
                    <a:pt x="111" y="106"/>
                  </a:cubicBezTo>
                  <a:cubicBezTo>
                    <a:pt x="111" y="108"/>
                    <a:pt x="111" y="110"/>
                    <a:pt x="111" y="112"/>
                  </a:cubicBezTo>
                  <a:cubicBezTo>
                    <a:pt x="108" y="182"/>
                    <a:pt x="74" y="214"/>
                    <a:pt x="50" y="237"/>
                  </a:cubicBezTo>
                  <a:cubicBezTo>
                    <a:pt x="37" y="249"/>
                    <a:pt x="27" y="258"/>
                    <a:pt x="25" y="269"/>
                  </a:cubicBezTo>
                  <a:lnTo>
                    <a:pt x="24" y="272"/>
                  </a:lnTo>
                  <a:close/>
                  <a:moveTo>
                    <a:pt x="56" y="23"/>
                  </a:moveTo>
                  <a:cubicBezTo>
                    <a:pt x="76" y="43"/>
                    <a:pt x="90" y="73"/>
                    <a:pt x="90" y="106"/>
                  </a:cubicBezTo>
                  <a:cubicBezTo>
                    <a:pt x="90" y="108"/>
                    <a:pt x="90" y="110"/>
                    <a:pt x="90" y="112"/>
                  </a:cubicBezTo>
                  <a:cubicBezTo>
                    <a:pt x="88" y="176"/>
                    <a:pt x="65" y="208"/>
                    <a:pt x="46" y="230"/>
                  </a:cubicBezTo>
                  <a:cubicBezTo>
                    <a:pt x="70" y="208"/>
                    <a:pt x="101" y="178"/>
                    <a:pt x="104" y="112"/>
                  </a:cubicBezTo>
                  <a:cubicBezTo>
                    <a:pt x="104" y="110"/>
                    <a:pt x="104" y="108"/>
                    <a:pt x="104" y="106"/>
                  </a:cubicBezTo>
                  <a:cubicBezTo>
                    <a:pt x="104" y="71"/>
                    <a:pt x="85" y="41"/>
                    <a:pt x="56"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68" name="Freeform 120"/>
            <p:cNvSpPr>
              <a:spLocks noEditPoints="1"/>
            </p:cNvSpPr>
            <p:nvPr userDrawn="1"/>
          </p:nvSpPr>
          <p:spPr bwMode="auto">
            <a:xfrm>
              <a:off x="4916488" y="1819275"/>
              <a:ext cx="298450" cy="722312"/>
            </a:xfrm>
            <a:custGeom>
              <a:avLst/>
              <a:gdLst>
                <a:gd name="T0" fmla="*/ 99 w 112"/>
                <a:gd name="T1" fmla="*/ 272 h 272"/>
                <a:gd name="T2" fmla="*/ 87 w 112"/>
                <a:gd name="T3" fmla="*/ 272 h 272"/>
                <a:gd name="T4" fmla="*/ 86 w 112"/>
                <a:gd name="T5" fmla="*/ 269 h 272"/>
                <a:gd name="T6" fmla="*/ 62 w 112"/>
                <a:gd name="T7" fmla="*/ 237 h 272"/>
                <a:gd name="T8" fmla="*/ 0 w 112"/>
                <a:gd name="T9" fmla="*/ 112 h 272"/>
                <a:gd name="T10" fmla="*/ 0 w 112"/>
                <a:gd name="T11" fmla="*/ 106 h 272"/>
                <a:gd name="T12" fmla="*/ 112 w 112"/>
                <a:gd name="T13" fmla="*/ 0 h 272"/>
                <a:gd name="T14" fmla="*/ 112 w 112"/>
                <a:gd name="T15" fmla="*/ 0 h 272"/>
                <a:gd name="T16" fmla="*/ 112 w 112"/>
                <a:gd name="T17" fmla="*/ 0 h 272"/>
                <a:gd name="T18" fmla="*/ 112 w 112"/>
                <a:gd name="T19" fmla="*/ 8 h 272"/>
                <a:gd name="T20" fmla="*/ 29 w 112"/>
                <a:gd name="T21" fmla="*/ 106 h 272"/>
                <a:gd name="T22" fmla="*/ 30 w 112"/>
                <a:gd name="T23" fmla="*/ 112 h 272"/>
                <a:gd name="T24" fmla="*/ 77 w 112"/>
                <a:gd name="T25" fmla="*/ 232 h 272"/>
                <a:gd name="T26" fmla="*/ 98 w 112"/>
                <a:gd name="T27" fmla="*/ 267 h 272"/>
                <a:gd name="T28" fmla="*/ 99 w 112"/>
                <a:gd name="T29" fmla="*/ 272 h 272"/>
                <a:gd name="T30" fmla="*/ 57 w 112"/>
                <a:gd name="T31" fmla="*/ 23 h 272"/>
                <a:gd name="T32" fmla="*/ 8 w 112"/>
                <a:gd name="T33" fmla="*/ 106 h 272"/>
                <a:gd name="T34" fmla="*/ 8 w 112"/>
                <a:gd name="T35" fmla="*/ 112 h 272"/>
                <a:gd name="T36" fmla="*/ 67 w 112"/>
                <a:gd name="T37" fmla="*/ 232 h 272"/>
                <a:gd name="T38" fmla="*/ 22 w 112"/>
                <a:gd name="T39" fmla="*/ 112 h 272"/>
                <a:gd name="T40" fmla="*/ 22 w 112"/>
                <a:gd name="T41" fmla="*/ 106 h 272"/>
                <a:gd name="T42" fmla="*/ 57 w 112"/>
                <a:gd name="T43" fmla="*/ 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 h="272">
                  <a:moveTo>
                    <a:pt x="99" y="272"/>
                  </a:moveTo>
                  <a:cubicBezTo>
                    <a:pt x="87" y="272"/>
                    <a:pt x="87" y="272"/>
                    <a:pt x="87" y="272"/>
                  </a:cubicBezTo>
                  <a:cubicBezTo>
                    <a:pt x="86" y="269"/>
                    <a:pt x="86" y="269"/>
                    <a:pt x="86" y="269"/>
                  </a:cubicBezTo>
                  <a:cubicBezTo>
                    <a:pt x="84" y="258"/>
                    <a:pt x="74" y="249"/>
                    <a:pt x="62" y="237"/>
                  </a:cubicBezTo>
                  <a:cubicBezTo>
                    <a:pt x="37" y="214"/>
                    <a:pt x="3" y="183"/>
                    <a:pt x="0" y="112"/>
                  </a:cubicBezTo>
                  <a:cubicBezTo>
                    <a:pt x="0" y="110"/>
                    <a:pt x="0" y="108"/>
                    <a:pt x="0" y="106"/>
                  </a:cubicBezTo>
                  <a:cubicBezTo>
                    <a:pt x="0" y="48"/>
                    <a:pt x="50" y="0"/>
                    <a:pt x="112" y="0"/>
                  </a:cubicBezTo>
                  <a:cubicBezTo>
                    <a:pt x="112" y="0"/>
                    <a:pt x="112" y="0"/>
                    <a:pt x="112" y="0"/>
                  </a:cubicBezTo>
                  <a:cubicBezTo>
                    <a:pt x="112" y="0"/>
                    <a:pt x="112" y="0"/>
                    <a:pt x="112" y="0"/>
                  </a:cubicBezTo>
                  <a:cubicBezTo>
                    <a:pt x="112" y="8"/>
                    <a:pt x="112" y="8"/>
                    <a:pt x="112" y="8"/>
                  </a:cubicBezTo>
                  <a:cubicBezTo>
                    <a:pt x="66" y="8"/>
                    <a:pt x="29" y="52"/>
                    <a:pt x="29" y="106"/>
                  </a:cubicBezTo>
                  <a:cubicBezTo>
                    <a:pt x="29" y="108"/>
                    <a:pt x="29" y="110"/>
                    <a:pt x="30" y="112"/>
                  </a:cubicBezTo>
                  <a:cubicBezTo>
                    <a:pt x="32" y="179"/>
                    <a:pt x="58" y="210"/>
                    <a:pt x="77" y="232"/>
                  </a:cubicBezTo>
                  <a:cubicBezTo>
                    <a:pt x="87" y="244"/>
                    <a:pt x="96" y="254"/>
                    <a:pt x="98" y="267"/>
                  </a:cubicBezTo>
                  <a:lnTo>
                    <a:pt x="99" y="272"/>
                  </a:lnTo>
                  <a:close/>
                  <a:moveTo>
                    <a:pt x="57" y="23"/>
                  </a:moveTo>
                  <a:cubicBezTo>
                    <a:pt x="27" y="40"/>
                    <a:pt x="8" y="71"/>
                    <a:pt x="8" y="106"/>
                  </a:cubicBezTo>
                  <a:cubicBezTo>
                    <a:pt x="8" y="108"/>
                    <a:pt x="8" y="110"/>
                    <a:pt x="8" y="112"/>
                  </a:cubicBezTo>
                  <a:cubicBezTo>
                    <a:pt x="11" y="179"/>
                    <a:pt x="43" y="209"/>
                    <a:pt x="67" y="232"/>
                  </a:cubicBezTo>
                  <a:cubicBezTo>
                    <a:pt x="48" y="209"/>
                    <a:pt x="24" y="177"/>
                    <a:pt x="22" y="112"/>
                  </a:cubicBezTo>
                  <a:cubicBezTo>
                    <a:pt x="22" y="110"/>
                    <a:pt x="22" y="108"/>
                    <a:pt x="22" y="106"/>
                  </a:cubicBezTo>
                  <a:cubicBezTo>
                    <a:pt x="22" y="72"/>
                    <a:pt x="36" y="42"/>
                    <a:pt x="57"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69" name="Freeform 121"/>
            <p:cNvSpPr>
              <a:spLocks noEditPoints="1"/>
            </p:cNvSpPr>
            <p:nvPr userDrawn="1"/>
          </p:nvSpPr>
          <p:spPr bwMode="auto">
            <a:xfrm>
              <a:off x="5089526" y="1819275"/>
              <a:ext cx="250825" cy="722312"/>
            </a:xfrm>
            <a:custGeom>
              <a:avLst/>
              <a:gdLst>
                <a:gd name="T0" fmla="*/ 59 w 94"/>
                <a:gd name="T1" fmla="*/ 272 h 272"/>
                <a:gd name="T2" fmla="*/ 35 w 94"/>
                <a:gd name="T3" fmla="*/ 272 h 272"/>
                <a:gd name="T4" fmla="*/ 35 w 94"/>
                <a:gd name="T5" fmla="*/ 268 h 272"/>
                <a:gd name="T6" fmla="*/ 25 w 94"/>
                <a:gd name="T7" fmla="*/ 236 h 272"/>
                <a:gd name="T8" fmla="*/ 0 w 94"/>
                <a:gd name="T9" fmla="*/ 112 h 272"/>
                <a:gd name="T10" fmla="*/ 0 w 94"/>
                <a:gd name="T11" fmla="*/ 110 h 272"/>
                <a:gd name="T12" fmla="*/ 0 w 94"/>
                <a:gd name="T13" fmla="*/ 106 h 272"/>
                <a:gd name="T14" fmla="*/ 47 w 94"/>
                <a:gd name="T15" fmla="*/ 0 h 272"/>
                <a:gd name="T16" fmla="*/ 94 w 94"/>
                <a:gd name="T17" fmla="*/ 106 h 272"/>
                <a:gd name="T18" fmla="*/ 94 w 94"/>
                <a:gd name="T19" fmla="*/ 112 h 272"/>
                <a:gd name="T20" fmla="*/ 69 w 94"/>
                <a:gd name="T21" fmla="*/ 236 h 272"/>
                <a:gd name="T22" fmla="*/ 59 w 94"/>
                <a:gd name="T23" fmla="*/ 268 h 272"/>
                <a:gd name="T24" fmla="*/ 59 w 94"/>
                <a:gd name="T25" fmla="*/ 272 h 272"/>
                <a:gd name="T26" fmla="*/ 42 w 94"/>
                <a:gd name="T27" fmla="*/ 264 h 272"/>
                <a:gd name="T28" fmla="*/ 52 w 94"/>
                <a:gd name="T29" fmla="*/ 264 h 272"/>
                <a:gd name="T30" fmla="*/ 62 w 94"/>
                <a:gd name="T31" fmla="*/ 233 h 272"/>
                <a:gd name="T32" fmla="*/ 86 w 94"/>
                <a:gd name="T33" fmla="*/ 112 h 272"/>
                <a:gd name="T34" fmla="*/ 86 w 94"/>
                <a:gd name="T35" fmla="*/ 106 h 272"/>
                <a:gd name="T36" fmla="*/ 47 w 94"/>
                <a:gd name="T37" fmla="*/ 8 h 272"/>
                <a:gd name="T38" fmla="*/ 8 w 94"/>
                <a:gd name="T39" fmla="*/ 106 h 272"/>
                <a:gd name="T40" fmla="*/ 8 w 94"/>
                <a:gd name="T41" fmla="*/ 110 h 272"/>
                <a:gd name="T42" fmla="*/ 8 w 94"/>
                <a:gd name="T43" fmla="*/ 112 h 272"/>
                <a:gd name="T44" fmla="*/ 31 w 94"/>
                <a:gd name="T45" fmla="*/ 233 h 272"/>
                <a:gd name="T46" fmla="*/ 42 w 94"/>
                <a:gd name="T47" fmla="*/ 26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 h="272">
                  <a:moveTo>
                    <a:pt x="59" y="272"/>
                  </a:moveTo>
                  <a:cubicBezTo>
                    <a:pt x="35" y="272"/>
                    <a:pt x="35" y="272"/>
                    <a:pt x="35" y="272"/>
                  </a:cubicBezTo>
                  <a:cubicBezTo>
                    <a:pt x="35" y="268"/>
                    <a:pt x="35" y="268"/>
                    <a:pt x="35" y="268"/>
                  </a:cubicBezTo>
                  <a:cubicBezTo>
                    <a:pt x="34" y="257"/>
                    <a:pt x="30" y="248"/>
                    <a:pt x="25" y="236"/>
                  </a:cubicBezTo>
                  <a:cubicBezTo>
                    <a:pt x="15" y="213"/>
                    <a:pt x="1" y="182"/>
                    <a:pt x="0" y="112"/>
                  </a:cubicBezTo>
                  <a:cubicBezTo>
                    <a:pt x="0" y="110"/>
                    <a:pt x="0" y="110"/>
                    <a:pt x="0" y="110"/>
                  </a:cubicBezTo>
                  <a:cubicBezTo>
                    <a:pt x="0" y="109"/>
                    <a:pt x="0" y="108"/>
                    <a:pt x="0" y="106"/>
                  </a:cubicBezTo>
                  <a:cubicBezTo>
                    <a:pt x="0" y="47"/>
                    <a:pt x="21" y="1"/>
                    <a:pt x="47" y="0"/>
                  </a:cubicBezTo>
                  <a:cubicBezTo>
                    <a:pt x="73" y="1"/>
                    <a:pt x="94" y="47"/>
                    <a:pt x="94" y="106"/>
                  </a:cubicBezTo>
                  <a:cubicBezTo>
                    <a:pt x="94" y="108"/>
                    <a:pt x="94" y="110"/>
                    <a:pt x="94" y="112"/>
                  </a:cubicBezTo>
                  <a:cubicBezTo>
                    <a:pt x="92" y="182"/>
                    <a:pt x="79" y="213"/>
                    <a:pt x="69" y="236"/>
                  </a:cubicBezTo>
                  <a:cubicBezTo>
                    <a:pt x="64" y="248"/>
                    <a:pt x="60" y="257"/>
                    <a:pt x="59" y="268"/>
                  </a:cubicBezTo>
                  <a:lnTo>
                    <a:pt x="59" y="272"/>
                  </a:lnTo>
                  <a:close/>
                  <a:moveTo>
                    <a:pt x="42" y="264"/>
                  </a:moveTo>
                  <a:cubicBezTo>
                    <a:pt x="52" y="264"/>
                    <a:pt x="52" y="264"/>
                    <a:pt x="52" y="264"/>
                  </a:cubicBezTo>
                  <a:cubicBezTo>
                    <a:pt x="54" y="253"/>
                    <a:pt x="58" y="244"/>
                    <a:pt x="62" y="233"/>
                  </a:cubicBezTo>
                  <a:cubicBezTo>
                    <a:pt x="72" y="211"/>
                    <a:pt x="85" y="180"/>
                    <a:pt x="86" y="112"/>
                  </a:cubicBezTo>
                  <a:cubicBezTo>
                    <a:pt x="86" y="110"/>
                    <a:pt x="86" y="108"/>
                    <a:pt x="86" y="106"/>
                  </a:cubicBezTo>
                  <a:cubicBezTo>
                    <a:pt x="86" y="53"/>
                    <a:pt x="68" y="8"/>
                    <a:pt x="47" y="8"/>
                  </a:cubicBezTo>
                  <a:cubicBezTo>
                    <a:pt x="26" y="8"/>
                    <a:pt x="8" y="53"/>
                    <a:pt x="8" y="106"/>
                  </a:cubicBezTo>
                  <a:cubicBezTo>
                    <a:pt x="8" y="108"/>
                    <a:pt x="8" y="109"/>
                    <a:pt x="8" y="110"/>
                  </a:cubicBezTo>
                  <a:cubicBezTo>
                    <a:pt x="8" y="112"/>
                    <a:pt x="8" y="112"/>
                    <a:pt x="8" y="112"/>
                  </a:cubicBezTo>
                  <a:cubicBezTo>
                    <a:pt x="9" y="180"/>
                    <a:pt x="22" y="211"/>
                    <a:pt x="31" y="233"/>
                  </a:cubicBezTo>
                  <a:cubicBezTo>
                    <a:pt x="36" y="244"/>
                    <a:pt x="40" y="253"/>
                    <a:pt x="42" y="2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70" name="Freeform 122"/>
            <p:cNvSpPr>
              <a:spLocks noEditPoints="1"/>
            </p:cNvSpPr>
            <p:nvPr userDrawn="1"/>
          </p:nvSpPr>
          <p:spPr bwMode="auto">
            <a:xfrm>
              <a:off x="5732463" y="1744663"/>
              <a:ext cx="825500" cy="552450"/>
            </a:xfrm>
            <a:custGeom>
              <a:avLst/>
              <a:gdLst>
                <a:gd name="T0" fmla="*/ 250 w 310"/>
                <a:gd name="T1" fmla="*/ 208 h 208"/>
                <a:gd name="T2" fmla="*/ 61 w 310"/>
                <a:gd name="T3" fmla="*/ 208 h 208"/>
                <a:gd name="T4" fmla="*/ 0 w 310"/>
                <a:gd name="T5" fmla="*/ 148 h 208"/>
                <a:gd name="T6" fmla="*/ 61 w 310"/>
                <a:gd name="T7" fmla="*/ 88 h 208"/>
                <a:gd name="T8" fmla="*/ 62 w 310"/>
                <a:gd name="T9" fmla="*/ 88 h 208"/>
                <a:gd name="T10" fmla="*/ 165 w 310"/>
                <a:gd name="T11" fmla="*/ 0 h 208"/>
                <a:gd name="T12" fmla="*/ 268 w 310"/>
                <a:gd name="T13" fmla="*/ 90 h 208"/>
                <a:gd name="T14" fmla="*/ 310 w 310"/>
                <a:gd name="T15" fmla="*/ 148 h 208"/>
                <a:gd name="T16" fmla="*/ 250 w 310"/>
                <a:gd name="T17" fmla="*/ 208 h 208"/>
                <a:gd name="T18" fmla="*/ 61 w 310"/>
                <a:gd name="T19" fmla="*/ 96 h 208"/>
                <a:gd name="T20" fmla="*/ 9 w 310"/>
                <a:gd name="T21" fmla="*/ 148 h 208"/>
                <a:gd name="T22" fmla="*/ 61 w 310"/>
                <a:gd name="T23" fmla="*/ 200 h 208"/>
                <a:gd name="T24" fmla="*/ 250 w 310"/>
                <a:gd name="T25" fmla="*/ 200 h 208"/>
                <a:gd name="T26" fmla="*/ 301 w 310"/>
                <a:gd name="T27" fmla="*/ 148 h 208"/>
                <a:gd name="T28" fmla="*/ 262 w 310"/>
                <a:gd name="T29" fmla="*/ 98 h 208"/>
                <a:gd name="T30" fmla="*/ 260 w 310"/>
                <a:gd name="T31" fmla="*/ 97 h 208"/>
                <a:gd name="T32" fmla="*/ 259 w 310"/>
                <a:gd name="T33" fmla="*/ 94 h 208"/>
                <a:gd name="T34" fmla="*/ 165 w 310"/>
                <a:gd name="T35" fmla="*/ 9 h 208"/>
                <a:gd name="T36" fmla="*/ 70 w 310"/>
                <a:gd name="T37" fmla="*/ 93 h 208"/>
                <a:gd name="T38" fmla="*/ 69 w 310"/>
                <a:gd name="T39" fmla="*/ 97 h 208"/>
                <a:gd name="T40" fmla="*/ 65 w 310"/>
                <a:gd name="T41" fmla="*/ 97 h 208"/>
                <a:gd name="T42" fmla="*/ 61 w 310"/>
                <a:gd name="T43" fmla="*/ 9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 h="208">
                  <a:moveTo>
                    <a:pt x="250" y="208"/>
                  </a:moveTo>
                  <a:cubicBezTo>
                    <a:pt x="61" y="208"/>
                    <a:pt x="61" y="208"/>
                    <a:pt x="61" y="208"/>
                  </a:cubicBezTo>
                  <a:cubicBezTo>
                    <a:pt x="27" y="208"/>
                    <a:pt x="0" y="181"/>
                    <a:pt x="0" y="148"/>
                  </a:cubicBezTo>
                  <a:cubicBezTo>
                    <a:pt x="0" y="115"/>
                    <a:pt x="27" y="88"/>
                    <a:pt x="61" y="88"/>
                  </a:cubicBezTo>
                  <a:cubicBezTo>
                    <a:pt x="61" y="88"/>
                    <a:pt x="62" y="88"/>
                    <a:pt x="62" y="88"/>
                  </a:cubicBezTo>
                  <a:cubicBezTo>
                    <a:pt x="70" y="38"/>
                    <a:pt x="113" y="0"/>
                    <a:pt x="165" y="0"/>
                  </a:cubicBezTo>
                  <a:cubicBezTo>
                    <a:pt x="217" y="0"/>
                    <a:pt x="261" y="39"/>
                    <a:pt x="268" y="90"/>
                  </a:cubicBezTo>
                  <a:cubicBezTo>
                    <a:pt x="293" y="98"/>
                    <a:pt x="310" y="122"/>
                    <a:pt x="310" y="148"/>
                  </a:cubicBezTo>
                  <a:cubicBezTo>
                    <a:pt x="310" y="181"/>
                    <a:pt x="283" y="208"/>
                    <a:pt x="250" y="208"/>
                  </a:cubicBezTo>
                  <a:close/>
                  <a:moveTo>
                    <a:pt x="61" y="96"/>
                  </a:moveTo>
                  <a:cubicBezTo>
                    <a:pt x="32" y="96"/>
                    <a:pt x="9" y="119"/>
                    <a:pt x="9" y="148"/>
                  </a:cubicBezTo>
                  <a:cubicBezTo>
                    <a:pt x="9" y="177"/>
                    <a:pt x="32" y="200"/>
                    <a:pt x="61" y="200"/>
                  </a:cubicBezTo>
                  <a:cubicBezTo>
                    <a:pt x="250" y="200"/>
                    <a:pt x="250" y="200"/>
                    <a:pt x="250" y="200"/>
                  </a:cubicBezTo>
                  <a:cubicBezTo>
                    <a:pt x="278" y="200"/>
                    <a:pt x="301" y="177"/>
                    <a:pt x="301" y="148"/>
                  </a:cubicBezTo>
                  <a:cubicBezTo>
                    <a:pt x="301" y="124"/>
                    <a:pt x="285" y="104"/>
                    <a:pt x="262" y="98"/>
                  </a:cubicBezTo>
                  <a:cubicBezTo>
                    <a:pt x="260" y="97"/>
                    <a:pt x="260" y="97"/>
                    <a:pt x="260" y="97"/>
                  </a:cubicBezTo>
                  <a:cubicBezTo>
                    <a:pt x="259" y="94"/>
                    <a:pt x="259" y="94"/>
                    <a:pt x="259" y="94"/>
                  </a:cubicBezTo>
                  <a:cubicBezTo>
                    <a:pt x="254" y="46"/>
                    <a:pt x="213" y="9"/>
                    <a:pt x="165" y="9"/>
                  </a:cubicBezTo>
                  <a:cubicBezTo>
                    <a:pt x="116" y="9"/>
                    <a:pt x="76" y="45"/>
                    <a:pt x="70" y="93"/>
                  </a:cubicBezTo>
                  <a:cubicBezTo>
                    <a:pt x="69" y="97"/>
                    <a:pt x="69" y="97"/>
                    <a:pt x="69" y="97"/>
                  </a:cubicBezTo>
                  <a:cubicBezTo>
                    <a:pt x="65" y="97"/>
                    <a:pt x="65" y="97"/>
                    <a:pt x="65" y="97"/>
                  </a:cubicBezTo>
                  <a:cubicBezTo>
                    <a:pt x="64" y="96"/>
                    <a:pt x="62" y="96"/>
                    <a:pt x="61"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3194" name="Weather Cloud"/>
          <p:cNvGrpSpPr/>
          <p:nvPr/>
        </p:nvGrpSpPr>
        <p:grpSpPr>
          <a:xfrm>
            <a:off x="10485545" y="-1320713"/>
            <a:ext cx="1343025" cy="1181374"/>
            <a:chOff x="9282113" y="4065588"/>
            <a:chExt cx="2097087" cy="1844675"/>
          </a:xfrm>
        </p:grpSpPr>
        <p:sp>
          <p:nvSpPr>
            <p:cNvPr id="3176" name="Freeform 127"/>
            <p:cNvSpPr>
              <a:spLocks noEditPoints="1"/>
            </p:cNvSpPr>
            <p:nvPr userDrawn="1"/>
          </p:nvSpPr>
          <p:spPr bwMode="auto">
            <a:xfrm>
              <a:off x="9323388" y="4852988"/>
              <a:ext cx="1473200" cy="949325"/>
            </a:xfrm>
            <a:custGeom>
              <a:avLst/>
              <a:gdLst>
                <a:gd name="T0" fmla="*/ 335 w 393"/>
                <a:gd name="T1" fmla="*/ 253 h 253"/>
                <a:gd name="T2" fmla="*/ 74 w 393"/>
                <a:gd name="T3" fmla="*/ 253 h 253"/>
                <a:gd name="T4" fmla="*/ 0 w 393"/>
                <a:gd name="T5" fmla="*/ 179 h 253"/>
                <a:gd name="T6" fmla="*/ 74 w 393"/>
                <a:gd name="T7" fmla="*/ 106 h 253"/>
                <a:gd name="T8" fmla="*/ 84 w 393"/>
                <a:gd name="T9" fmla="*/ 107 h 253"/>
                <a:gd name="T10" fmla="*/ 209 w 393"/>
                <a:gd name="T11" fmla="*/ 0 h 253"/>
                <a:gd name="T12" fmla="*/ 336 w 393"/>
                <a:gd name="T13" fmla="*/ 126 h 253"/>
                <a:gd name="T14" fmla="*/ 336 w 393"/>
                <a:gd name="T15" fmla="*/ 136 h 253"/>
                <a:gd name="T16" fmla="*/ 393 w 393"/>
                <a:gd name="T17" fmla="*/ 195 h 253"/>
                <a:gd name="T18" fmla="*/ 335 w 393"/>
                <a:gd name="T19" fmla="*/ 253 h 253"/>
                <a:gd name="T20" fmla="*/ 74 w 393"/>
                <a:gd name="T21" fmla="*/ 114 h 253"/>
                <a:gd name="T22" fmla="*/ 9 w 393"/>
                <a:gd name="T23" fmla="*/ 179 h 253"/>
                <a:gd name="T24" fmla="*/ 74 w 393"/>
                <a:gd name="T25" fmla="*/ 244 h 253"/>
                <a:gd name="T26" fmla="*/ 335 w 393"/>
                <a:gd name="T27" fmla="*/ 244 h 253"/>
                <a:gd name="T28" fmla="*/ 385 w 393"/>
                <a:gd name="T29" fmla="*/ 195 h 253"/>
                <a:gd name="T30" fmla="*/ 335 w 393"/>
                <a:gd name="T31" fmla="*/ 145 h 253"/>
                <a:gd name="T32" fmla="*/ 331 w 393"/>
                <a:gd name="T33" fmla="*/ 145 h 253"/>
                <a:gd name="T34" fmla="*/ 326 w 393"/>
                <a:gd name="T35" fmla="*/ 146 h 253"/>
                <a:gd name="T36" fmla="*/ 326 w 393"/>
                <a:gd name="T37" fmla="*/ 141 h 253"/>
                <a:gd name="T38" fmla="*/ 327 w 393"/>
                <a:gd name="T39" fmla="*/ 126 h 253"/>
                <a:gd name="T40" fmla="*/ 209 w 393"/>
                <a:gd name="T41" fmla="*/ 8 h 253"/>
                <a:gd name="T42" fmla="*/ 92 w 393"/>
                <a:gd name="T43" fmla="*/ 112 h 253"/>
                <a:gd name="T44" fmla="*/ 92 w 393"/>
                <a:gd name="T45" fmla="*/ 116 h 253"/>
                <a:gd name="T46" fmla="*/ 87 w 393"/>
                <a:gd name="T47" fmla="*/ 116 h 253"/>
                <a:gd name="T48" fmla="*/ 74 w 393"/>
                <a:gd name="T49" fmla="*/ 1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3" h="253">
                  <a:moveTo>
                    <a:pt x="335" y="253"/>
                  </a:moveTo>
                  <a:cubicBezTo>
                    <a:pt x="74" y="253"/>
                    <a:pt x="74" y="253"/>
                    <a:pt x="74" y="253"/>
                  </a:cubicBezTo>
                  <a:cubicBezTo>
                    <a:pt x="33" y="253"/>
                    <a:pt x="0" y="220"/>
                    <a:pt x="0" y="179"/>
                  </a:cubicBezTo>
                  <a:cubicBezTo>
                    <a:pt x="0" y="139"/>
                    <a:pt x="33" y="106"/>
                    <a:pt x="74" y="106"/>
                  </a:cubicBezTo>
                  <a:cubicBezTo>
                    <a:pt x="77" y="106"/>
                    <a:pt x="81" y="106"/>
                    <a:pt x="84" y="107"/>
                  </a:cubicBezTo>
                  <a:cubicBezTo>
                    <a:pt x="94" y="45"/>
                    <a:pt x="147" y="0"/>
                    <a:pt x="209" y="0"/>
                  </a:cubicBezTo>
                  <a:cubicBezTo>
                    <a:pt x="279" y="0"/>
                    <a:pt x="336" y="56"/>
                    <a:pt x="336" y="126"/>
                  </a:cubicBezTo>
                  <a:cubicBezTo>
                    <a:pt x="336" y="130"/>
                    <a:pt x="336" y="133"/>
                    <a:pt x="336" y="136"/>
                  </a:cubicBezTo>
                  <a:cubicBezTo>
                    <a:pt x="367" y="137"/>
                    <a:pt x="393" y="163"/>
                    <a:pt x="393" y="195"/>
                  </a:cubicBezTo>
                  <a:cubicBezTo>
                    <a:pt x="393" y="227"/>
                    <a:pt x="367" y="253"/>
                    <a:pt x="335" y="253"/>
                  </a:cubicBezTo>
                  <a:close/>
                  <a:moveTo>
                    <a:pt x="74" y="114"/>
                  </a:moveTo>
                  <a:cubicBezTo>
                    <a:pt x="38" y="114"/>
                    <a:pt x="9" y="143"/>
                    <a:pt x="9" y="179"/>
                  </a:cubicBezTo>
                  <a:cubicBezTo>
                    <a:pt x="9" y="215"/>
                    <a:pt x="38" y="244"/>
                    <a:pt x="74" y="244"/>
                  </a:cubicBezTo>
                  <a:cubicBezTo>
                    <a:pt x="335" y="244"/>
                    <a:pt x="335" y="244"/>
                    <a:pt x="335" y="244"/>
                  </a:cubicBezTo>
                  <a:cubicBezTo>
                    <a:pt x="362" y="244"/>
                    <a:pt x="385" y="222"/>
                    <a:pt x="385" y="195"/>
                  </a:cubicBezTo>
                  <a:cubicBezTo>
                    <a:pt x="385" y="167"/>
                    <a:pt x="362" y="145"/>
                    <a:pt x="335" y="145"/>
                  </a:cubicBezTo>
                  <a:cubicBezTo>
                    <a:pt x="334" y="145"/>
                    <a:pt x="331" y="145"/>
                    <a:pt x="331" y="145"/>
                  </a:cubicBezTo>
                  <a:cubicBezTo>
                    <a:pt x="326" y="146"/>
                    <a:pt x="326" y="146"/>
                    <a:pt x="326" y="146"/>
                  </a:cubicBezTo>
                  <a:cubicBezTo>
                    <a:pt x="326" y="141"/>
                    <a:pt x="326" y="141"/>
                    <a:pt x="326" y="141"/>
                  </a:cubicBezTo>
                  <a:cubicBezTo>
                    <a:pt x="327" y="136"/>
                    <a:pt x="327" y="131"/>
                    <a:pt x="327" y="126"/>
                  </a:cubicBezTo>
                  <a:cubicBezTo>
                    <a:pt x="327" y="61"/>
                    <a:pt x="274" y="8"/>
                    <a:pt x="209" y="8"/>
                  </a:cubicBezTo>
                  <a:cubicBezTo>
                    <a:pt x="150" y="8"/>
                    <a:pt x="99" y="53"/>
                    <a:pt x="92" y="112"/>
                  </a:cubicBezTo>
                  <a:cubicBezTo>
                    <a:pt x="92" y="116"/>
                    <a:pt x="92" y="116"/>
                    <a:pt x="92" y="116"/>
                  </a:cubicBezTo>
                  <a:cubicBezTo>
                    <a:pt x="87" y="116"/>
                    <a:pt x="87" y="116"/>
                    <a:pt x="87" y="116"/>
                  </a:cubicBezTo>
                  <a:cubicBezTo>
                    <a:pt x="85" y="115"/>
                    <a:pt x="77" y="114"/>
                    <a:pt x="74" y="114"/>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3193" name="Group 3192"/>
            <p:cNvGrpSpPr/>
            <p:nvPr userDrawn="1"/>
          </p:nvGrpSpPr>
          <p:grpSpPr>
            <a:xfrm>
              <a:off x="9904413" y="5127626"/>
              <a:ext cx="404812" cy="400050"/>
              <a:chOff x="9904413" y="5127626"/>
              <a:chExt cx="404812" cy="400050"/>
            </a:xfrm>
          </p:grpSpPr>
          <p:sp>
            <p:nvSpPr>
              <p:cNvPr id="3177" name="Freeform 128"/>
              <p:cNvSpPr>
                <a:spLocks noEditPoints="1"/>
              </p:cNvSpPr>
              <p:nvPr userDrawn="1"/>
            </p:nvSpPr>
            <p:spPr bwMode="auto">
              <a:xfrm>
                <a:off x="10036175" y="5254626"/>
                <a:ext cx="146050" cy="146050"/>
              </a:xfrm>
              <a:custGeom>
                <a:avLst/>
                <a:gdLst>
                  <a:gd name="T0" fmla="*/ 19 w 39"/>
                  <a:gd name="T1" fmla="*/ 39 h 39"/>
                  <a:gd name="T2" fmla="*/ 0 w 39"/>
                  <a:gd name="T3" fmla="*/ 20 h 39"/>
                  <a:gd name="T4" fmla="*/ 19 w 39"/>
                  <a:gd name="T5" fmla="*/ 0 h 39"/>
                  <a:gd name="T6" fmla="*/ 39 w 39"/>
                  <a:gd name="T7" fmla="*/ 20 h 39"/>
                  <a:gd name="T8" fmla="*/ 19 w 39"/>
                  <a:gd name="T9" fmla="*/ 39 h 39"/>
                  <a:gd name="T10" fmla="*/ 19 w 39"/>
                  <a:gd name="T11" fmla="*/ 7 h 39"/>
                  <a:gd name="T12" fmla="*/ 6 w 39"/>
                  <a:gd name="T13" fmla="*/ 20 h 39"/>
                  <a:gd name="T14" fmla="*/ 19 w 39"/>
                  <a:gd name="T15" fmla="*/ 33 h 39"/>
                  <a:gd name="T16" fmla="*/ 32 w 39"/>
                  <a:gd name="T17" fmla="*/ 20 h 39"/>
                  <a:gd name="T18" fmla="*/ 19 w 39"/>
                  <a:gd name="T19"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19" y="39"/>
                    </a:moveTo>
                    <a:cubicBezTo>
                      <a:pt x="8" y="39"/>
                      <a:pt x="0" y="31"/>
                      <a:pt x="0" y="20"/>
                    </a:cubicBezTo>
                    <a:cubicBezTo>
                      <a:pt x="0" y="9"/>
                      <a:pt x="8" y="0"/>
                      <a:pt x="19" y="0"/>
                    </a:cubicBezTo>
                    <a:cubicBezTo>
                      <a:pt x="30" y="0"/>
                      <a:pt x="39" y="9"/>
                      <a:pt x="39" y="20"/>
                    </a:cubicBezTo>
                    <a:cubicBezTo>
                      <a:pt x="39" y="31"/>
                      <a:pt x="30" y="39"/>
                      <a:pt x="19" y="39"/>
                    </a:cubicBezTo>
                    <a:close/>
                    <a:moveTo>
                      <a:pt x="19" y="7"/>
                    </a:moveTo>
                    <a:cubicBezTo>
                      <a:pt x="12" y="7"/>
                      <a:pt x="6" y="13"/>
                      <a:pt x="6" y="20"/>
                    </a:cubicBezTo>
                    <a:cubicBezTo>
                      <a:pt x="6" y="27"/>
                      <a:pt x="12" y="33"/>
                      <a:pt x="19" y="33"/>
                    </a:cubicBezTo>
                    <a:cubicBezTo>
                      <a:pt x="26" y="33"/>
                      <a:pt x="32" y="27"/>
                      <a:pt x="32" y="20"/>
                    </a:cubicBezTo>
                    <a:cubicBezTo>
                      <a:pt x="32" y="13"/>
                      <a:pt x="26" y="7"/>
                      <a:pt x="1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78" name="Rectangle 129"/>
              <p:cNvSpPr>
                <a:spLocks noChangeArrowheads="1"/>
              </p:cNvSpPr>
              <p:nvPr userDrawn="1"/>
            </p:nvSpPr>
            <p:spPr bwMode="auto">
              <a:xfrm>
                <a:off x="10091738" y="5127626"/>
                <a:ext cx="34925" cy="968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80" name="Rectangle 130"/>
              <p:cNvSpPr>
                <a:spLocks noChangeArrowheads="1"/>
              </p:cNvSpPr>
              <p:nvPr userDrawn="1"/>
            </p:nvSpPr>
            <p:spPr bwMode="auto">
              <a:xfrm>
                <a:off x="10091738" y="5430838"/>
                <a:ext cx="34925" cy="968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81" name="Rectangle 131"/>
              <p:cNvSpPr>
                <a:spLocks noChangeArrowheads="1"/>
              </p:cNvSpPr>
              <p:nvPr userDrawn="1"/>
            </p:nvSpPr>
            <p:spPr bwMode="auto">
              <a:xfrm>
                <a:off x="9904413" y="5310188"/>
                <a:ext cx="101600" cy="34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82" name="Rectangle 132"/>
              <p:cNvSpPr>
                <a:spLocks noChangeArrowheads="1"/>
              </p:cNvSpPr>
              <p:nvPr userDrawn="1"/>
            </p:nvSpPr>
            <p:spPr bwMode="auto">
              <a:xfrm>
                <a:off x="10212388" y="5310188"/>
                <a:ext cx="96837" cy="34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83" name="Freeform 133"/>
              <p:cNvSpPr>
                <a:spLocks/>
              </p:cNvSpPr>
              <p:nvPr userDrawn="1"/>
            </p:nvSpPr>
            <p:spPr bwMode="auto">
              <a:xfrm>
                <a:off x="9983788" y="5205413"/>
                <a:ext cx="63500" cy="60325"/>
              </a:xfrm>
              <a:custGeom>
                <a:avLst/>
                <a:gdLst>
                  <a:gd name="T0" fmla="*/ 26 w 40"/>
                  <a:gd name="T1" fmla="*/ 38 h 38"/>
                  <a:gd name="T2" fmla="*/ 0 w 40"/>
                  <a:gd name="T3" fmla="*/ 14 h 38"/>
                  <a:gd name="T4" fmla="*/ 14 w 40"/>
                  <a:gd name="T5" fmla="*/ 0 h 38"/>
                  <a:gd name="T6" fmla="*/ 40 w 40"/>
                  <a:gd name="T7" fmla="*/ 24 h 38"/>
                  <a:gd name="T8" fmla="*/ 26 w 40"/>
                  <a:gd name="T9" fmla="*/ 38 h 38"/>
                </a:gdLst>
                <a:ahLst/>
                <a:cxnLst>
                  <a:cxn ang="0">
                    <a:pos x="T0" y="T1"/>
                  </a:cxn>
                  <a:cxn ang="0">
                    <a:pos x="T2" y="T3"/>
                  </a:cxn>
                  <a:cxn ang="0">
                    <a:pos x="T4" y="T5"/>
                  </a:cxn>
                  <a:cxn ang="0">
                    <a:pos x="T6" y="T7"/>
                  </a:cxn>
                  <a:cxn ang="0">
                    <a:pos x="T8" y="T9"/>
                  </a:cxn>
                </a:cxnLst>
                <a:rect l="0" t="0" r="r" b="b"/>
                <a:pathLst>
                  <a:path w="40" h="38">
                    <a:moveTo>
                      <a:pt x="26" y="38"/>
                    </a:moveTo>
                    <a:lnTo>
                      <a:pt x="0" y="14"/>
                    </a:lnTo>
                    <a:lnTo>
                      <a:pt x="14" y="0"/>
                    </a:lnTo>
                    <a:lnTo>
                      <a:pt x="40" y="24"/>
                    </a:lnTo>
                    <a:lnTo>
                      <a:pt x="2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84" name="Freeform 134"/>
              <p:cNvSpPr>
                <a:spLocks/>
              </p:cNvSpPr>
              <p:nvPr userDrawn="1"/>
            </p:nvSpPr>
            <p:spPr bwMode="auto">
              <a:xfrm>
                <a:off x="9983788" y="5386388"/>
                <a:ext cx="63500" cy="63500"/>
              </a:xfrm>
              <a:custGeom>
                <a:avLst/>
                <a:gdLst>
                  <a:gd name="T0" fmla="*/ 14 w 40"/>
                  <a:gd name="T1" fmla="*/ 40 h 40"/>
                  <a:gd name="T2" fmla="*/ 0 w 40"/>
                  <a:gd name="T3" fmla="*/ 26 h 40"/>
                  <a:gd name="T4" fmla="*/ 26 w 40"/>
                  <a:gd name="T5" fmla="*/ 0 h 40"/>
                  <a:gd name="T6" fmla="*/ 40 w 40"/>
                  <a:gd name="T7" fmla="*/ 16 h 40"/>
                  <a:gd name="T8" fmla="*/ 14 w 40"/>
                  <a:gd name="T9" fmla="*/ 40 h 40"/>
                </a:gdLst>
                <a:ahLst/>
                <a:cxnLst>
                  <a:cxn ang="0">
                    <a:pos x="T0" y="T1"/>
                  </a:cxn>
                  <a:cxn ang="0">
                    <a:pos x="T2" y="T3"/>
                  </a:cxn>
                  <a:cxn ang="0">
                    <a:pos x="T4" y="T5"/>
                  </a:cxn>
                  <a:cxn ang="0">
                    <a:pos x="T6" y="T7"/>
                  </a:cxn>
                  <a:cxn ang="0">
                    <a:pos x="T8" y="T9"/>
                  </a:cxn>
                </a:cxnLst>
                <a:rect l="0" t="0" r="r" b="b"/>
                <a:pathLst>
                  <a:path w="40" h="40">
                    <a:moveTo>
                      <a:pt x="14" y="40"/>
                    </a:moveTo>
                    <a:lnTo>
                      <a:pt x="0" y="26"/>
                    </a:lnTo>
                    <a:lnTo>
                      <a:pt x="26" y="0"/>
                    </a:lnTo>
                    <a:lnTo>
                      <a:pt x="40" y="16"/>
                    </a:lnTo>
                    <a:lnTo>
                      <a:pt x="14"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85" name="Freeform 135"/>
              <p:cNvSpPr>
                <a:spLocks/>
              </p:cNvSpPr>
              <p:nvPr userDrawn="1"/>
            </p:nvSpPr>
            <p:spPr bwMode="auto">
              <a:xfrm>
                <a:off x="10171113" y="5205413"/>
                <a:ext cx="63500" cy="60325"/>
              </a:xfrm>
              <a:custGeom>
                <a:avLst/>
                <a:gdLst>
                  <a:gd name="T0" fmla="*/ 14 w 40"/>
                  <a:gd name="T1" fmla="*/ 38 h 38"/>
                  <a:gd name="T2" fmla="*/ 0 w 40"/>
                  <a:gd name="T3" fmla="*/ 24 h 38"/>
                  <a:gd name="T4" fmla="*/ 26 w 40"/>
                  <a:gd name="T5" fmla="*/ 0 h 38"/>
                  <a:gd name="T6" fmla="*/ 40 w 40"/>
                  <a:gd name="T7" fmla="*/ 14 h 38"/>
                  <a:gd name="T8" fmla="*/ 14 w 40"/>
                  <a:gd name="T9" fmla="*/ 38 h 38"/>
                </a:gdLst>
                <a:ahLst/>
                <a:cxnLst>
                  <a:cxn ang="0">
                    <a:pos x="T0" y="T1"/>
                  </a:cxn>
                  <a:cxn ang="0">
                    <a:pos x="T2" y="T3"/>
                  </a:cxn>
                  <a:cxn ang="0">
                    <a:pos x="T4" y="T5"/>
                  </a:cxn>
                  <a:cxn ang="0">
                    <a:pos x="T6" y="T7"/>
                  </a:cxn>
                  <a:cxn ang="0">
                    <a:pos x="T8" y="T9"/>
                  </a:cxn>
                </a:cxnLst>
                <a:rect l="0" t="0" r="r" b="b"/>
                <a:pathLst>
                  <a:path w="40" h="38">
                    <a:moveTo>
                      <a:pt x="14" y="38"/>
                    </a:moveTo>
                    <a:lnTo>
                      <a:pt x="0" y="24"/>
                    </a:lnTo>
                    <a:lnTo>
                      <a:pt x="26" y="0"/>
                    </a:lnTo>
                    <a:lnTo>
                      <a:pt x="40" y="14"/>
                    </a:lnTo>
                    <a:lnTo>
                      <a:pt x="1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86" name="Freeform 136"/>
              <p:cNvSpPr>
                <a:spLocks/>
              </p:cNvSpPr>
              <p:nvPr userDrawn="1"/>
            </p:nvSpPr>
            <p:spPr bwMode="auto">
              <a:xfrm>
                <a:off x="10171113" y="5386388"/>
                <a:ext cx="63500" cy="63500"/>
              </a:xfrm>
              <a:custGeom>
                <a:avLst/>
                <a:gdLst>
                  <a:gd name="T0" fmla="*/ 26 w 40"/>
                  <a:gd name="T1" fmla="*/ 40 h 40"/>
                  <a:gd name="T2" fmla="*/ 0 w 40"/>
                  <a:gd name="T3" fmla="*/ 16 h 40"/>
                  <a:gd name="T4" fmla="*/ 14 w 40"/>
                  <a:gd name="T5" fmla="*/ 0 h 40"/>
                  <a:gd name="T6" fmla="*/ 40 w 40"/>
                  <a:gd name="T7" fmla="*/ 26 h 40"/>
                  <a:gd name="T8" fmla="*/ 26 w 40"/>
                  <a:gd name="T9" fmla="*/ 40 h 40"/>
                </a:gdLst>
                <a:ahLst/>
                <a:cxnLst>
                  <a:cxn ang="0">
                    <a:pos x="T0" y="T1"/>
                  </a:cxn>
                  <a:cxn ang="0">
                    <a:pos x="T2" y="T3"/>
                  </a:cxn>
                  <a:cxn ang="0">
                    <a:pos x="T4" y="T5"/>
                  </a:cxn>
                  <a:cxn ang="0">
                    <a:pos x="T6" y="T7"/>
                  </a:cxn>
                  <a:cxn ang="0">
                    <a:pos x="T8" y="T9"/>
                  </a:cxn>
                </a:cxnLst>
                <a:rect l="0" t="0" r="r" b="b"/>
                <a:pathLst>
                  <a:path w="40" h="40">
                    <a:moveTo>
                      <a:pt x="26" y="40"/>
                    </a:moveTo>
                    <a:lnTo>
                      <a:pt x="0" y="16"/>
                    </a:lnTo>
                    <a:lnTo>
                      <a:pt x="14" y="0"/>
                    </a:lnTo>
                    <a:lnTo>
                      <a:pt x="40" y="26"/>
                    </a:lnTo>
                    <a:lnTo>
                      <a:pt x="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3187" name="Freeform 137"/>
            <p:cNvSpPr>
              <a:spLocks noEditPoints="1"/>
            </p:cNvSpPr>
            <p:nvPr userDrawn="1"/>
          </p:nvSpPr>
          <p:spPr bwMode="auto">
            <a:xfrm>
              <a:off x="9898063" y="5029201"/>
              <a:ext cx="509587" cy="506413"/>
            </a:xfrm>
            <a:custGeom>
              <a:avLst/>
              <a:gdLst>
                <a:gd name="T0" fmla="*/ 113 w 136"/>
                <a:gd name="T1" fmla="*/ 135 h 135"/>
                <a:gd name="T2" fmla="*/ 107 w 136"/>
                <a:gd name="T3" fmla="*/ 129 h 135"/>
                <a:gd name="T4" fmla="*/ 117 w 136"/>
                <a:gd name="T5" fmla="*/ 116 h 135"/>
                <a:gd name="T6" fmla="*/ 124 w 136"/>
                <a:gd name="T7" fmla="*/ 121 h 135"/>
                <a:gd name="T8" fmla="*/ 113 w 136"/>
                <a:gd name="T9" fmla="*/ 135 h 135"/>
                <a:gd name="T10" fmla="*/ 129 w 136"/>
                <a:gd name="T11" fmla="*/ 111 h 135"/>
                <a:gd name="T12" fmla="*/ 121 w 136"/>
                <a:gd name="T13" fmla="*/ 108 h 135"/>
                <a:gd name="T14" fmla="*/ 126 w 136"/>
                <a:gd name="T15" fmla="*/ 92 h 135"/>
                <a:gd name="T16" fmla="*/ 134 w 136"/>
                <a:gd name="T17" fmla="*/ 94 h 135"/>
                <a:gd name="T18" fmla="*/ 129 w 136"/>
                <a:gd name="T19" fmla="*/ 111 h 135"/>
                <a:gd name="T20" fmla="*/ 136 w 136"/>
                <a:gd name="T21" fmla="*/ 83 h 135"/>
                <a:gd name="T22" fmla="*/ 127 w 136"/>
                <a:gd name="T23" fmla="*/ 83 h 135"/>
                <a:gd name="T24" fmla="*/ 127 w 136"/>
                <a:gd name="T25" fmla="*/ 80 h 135"/>
                <a:gd name="T26" fmla="*/ 126 w 136"/>
                <a:gd name="T27" fmla="*/ 67 h 135"/>
                <a:gd name="T28" fmla="*/ 134 w 136"/>
                <a:gd name="T29" fmla="*/ 65 h 135"/>
                <a:gd name="T30" fmla="*/ 136 w 136"/>
                <a:gd name="T31" fmla="*/ 80 h 135"/>
                <a:gd name="T32" fmla="*/ 136 w 136"/>
                <a:gd name="T33" fmla="*/ 83 h 135"/>
                <a:gd name="T34" fmla="*/ 124 w 136"/>
                <a:gd name="T35" fmla="*/ 57 h 135"/>
                <a:gd name="T36" fmla="*/ 117 w 136"/>
                <a:gd name="T37" fmla="*/ 43 h 135"/>
                <a:gd name="T38" fmla="*/ 124 w 136"/>
                <a:gd name="T39" fmla="*/ 38 h 135"/>
                <a:gd name="T40" fmla="*/ 132 w 136"/>
                <a:gd name="T41" fmla="*/ 54 h 135"/>
                <a:gd name="T42" fmla="*/ 124 w 136"/>
                <a:gd name="T43" fmla="*/ 57 h 135"/>
                <a:gd name="T44" fmla="*/ 111 w 136"/>
                <a:gd name="T45" fmla="*/ 35 h 135"/>
                <a:gd name="T46" fmla="*/ 99 w 136"/>
                <a:gd name="T47" fmla="*/ 23 h 135"/>
                <a:gd name="T48" fmla="*/ 105 w 136"/>
                <a:gd name="T49" fmla="*/ 16 h 135"/>
                <a:gd name="T50" fmla="*/ 118 w 136"/>
                <a:gd name="T51" fmla="*/ 29 h 135"/>
                <a:gd name="T52" fmla="*/ 111 w 136"/>
                <a:gd name="T53" fmla="*/ 35 h 135"/>
                <a:gd name="T54" fmla="*/ 7 w 136"/>
                <a:gd name="T55" fmla="*/ 29 h 135"/>
                <a:gd name="T56" fmla="*/ 0 w 136"/>
                <a:gd name="T57" fmla="*/ 23 h 135"/>
                <a:gd name="T58" fmla="*/ 13 w 136"/>
                <a:gd name="T59" fmla="*/ 13 h 135"/>
                <a:gd name="T60" fmla="*/ 18 w 136"/>
                <a:gd name="T61" fmla="*/ 20 h 135"/>
                <a:gd name="T62" fmla="*/ 7 w 136"/>
                <a:gd name="T63" fmla="*/ 29 h 135"/>
                <a:gd name="T64" fmla="*/ 91 w 136"/>
                <a:gd name="T65" fmla="*/ 18 h 135"/>
                <a:gd name="T66" fmla="*/ 77 w 136"/>
                <a:gd name="T67" fmla="*/ 12 h 135"/>
                <a:gd name="T68" fmla="*/ 79 w 136"/>
                <a:gd name="T69" fmla="*/ 3 h 135"/>
                <a:gd name="T70" fmla="*/ 96 w 136"/>
                <a:gd name="T71" fmla="*/ 10 h 135"/>
                <a:gd name="T72" fmla="*/ 91 w 136"/>
                <a:gd name="T73" fmla="*/ 18 h 135"/>
                <a:gd name="T74" fmla="*/ 26 w 136"/>
                <a:gd name="T75" fmla="*/ 15 h 135"/>
                <a:gd name="T76" fmla="*/ 22 w 136"/>
                <a:gd name="T77" fmla="*/ 8 h 135"/>
                <a:gd name="T78" fmla="*/ 39 w 136"/>
                <a:gd name="T79" fmla="*/ 2 h 135"/>
                <a:gd name="T80" fmla="*/ 41 w 136"/>
                <a:gd name="T81" fmla="*/ 10 h 135"/>
                <a:gd name="T82" fmla="*/ 26 w 136"/>
                <a:gd name="T83" fmla="*/ 15 h 135"/>
                <a:gd name="T84" fmla="*/ 67 w 136"/>
                <a:gd name="T85" fmla="*/ 9 h 135"/>
                <a:gd name="T86" fmla="*/ 51 w 136"/>
                <a:gd name="T87" fmla="*/ 9 h 135"/>
                <a:gd name="T88" fmla="*/ 50 w 136"/>
                <a:gd name="T89" fmla="*/ 0 h 135"/>
                <a:gd name="T90" fmla="*/ 68 w 136"/>
                <a:gd name="T91" fmla="*/ 1 h 135"/>
                <a:gd name="T92" fmla="*/ 67 w 136"/>
                <a:gd name="T93" fmla="*/ 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6" h="135">
                  <a:moveTo>
                    <a:pt x="113" y="135"/>
                  </a:moveTo>
                  <a:cubicBezTo>
                    <a:pt x="107" y="129"/>
                    <a:pt x="107" y="129"/>
                    <a:pt x="107" y="129"/>
                  </a:cubicBezTo>
                  <a:cubicBezTo>
                    <a:pt x="111" y="125"/>
                    <a:pt x="114" y="121"/>
                    <a:pt x="117" y="116"/>
                  </a:cubicBezTo>
                  <a:cubicBezTo>
                    <a:pt x="124" y="121"/>
                    <a:pt x="124" y="121"/>
                    <a:pt x="124" y="121"/>
                  </a:cubicBezTo>
                  <a:cubicBezTo>
                    <a:pt x="121" y="126"/>
                    <a:pt x="117" y="131"/>
                    <a:pt x="113" y="135"/>
                  </a:cubicBezTo>
                  <a:close/>
                  <a:moveTo>
                    <a:pt x="129" y="111"/>
                  </a:moveTo>
                  <a:cubicBezTo>
                    <a:pt x="121" y="108"/>
                    <a:pt x="121" y="108"/>
                    <a:pt x="121" y="108"/>
                  </a:cubicBezTo>
                  <a:cubicBezTo>
                    <a:pt x="123" y="103"/>
                    <a:pt x="125" y="98"/>
                    <a:pt x="126" y="92"/>
                  </a:cubicBezTo>
                  <a:cubicBezTo>
                    <a:pt x="134" y="94"/>
                    <a:pt x="134" y="94"/>
                    <a:pt x="134" y="94"/>
                  </a:cubicBezTo>
                  <a:cubicBezTo>
                    <a:pt x="133" y="100"/>
                    <a:pt x="132" y="106"/>
                    <a:pt x="129" y="111"/>
                  </a:cubicBezTo>
                  <a:close/>
                  <a:moveTo>
                    <a:pt x="136" y="83"/>
                  </a:moveTo>
                  <a:cubicBezTo>
                    <a:pt x="127" y="83"/>
                    <a:pt x="127" y="83"/>
                    <a:pt x="127" y="83"/>
                  </a:cubicBezTo>
                  <a:cubicBezTo>
                    <a:pt x="127" y="82"/>
                    <a:pt x="127" y="81"/>
                    <a:pt x="127" y="80"/>
                  </a:cubicBezTo>
                  <a:cubicBezTo>
                    <a:pt x="127" y="75"/>
                    <a:pt x="127" y="71"/>
                    <a:pt x="126" y="67"/>
                  </a:cubicBezTo>
                  <a:cubicBezTo>
                    <a:pt x="134" y="65"/>
                    <a:pt x="134" y="65"/>
                    <a:pt x="134" y="65"/>
                  </a:cubicBezTo>
                  <a:cubicBezTo>
                    <a:pt x="135" y="70"/>
                    <a:pt x="136" y="75"/>
                    <a:pt x="136" y="80"/>
                  </a:cubicBezTo>
                  <a:cubicBezTo>
                    <a:pt x="136" y="81"/>
                    <a:pt x="136" y="82"/>
                    <a:pt x="136" y="83"/>
                  </a:cubicBezTo>
                  <a:close/>
                  <a:moveTo>
                    <a:pt x="124" y="57"/>
                  </a:moveTo>
                  <a:cubicBezTo>
                    <a:pt x="122" y="52"/>
                    <a:pt x="120" y="47"/>
                    <a:pt x="117" y="43"/>
                  </a:cubicBezTo>
                  <a:cubicBezTo>
                    <a:pt x="124" y="38"/>
                    <a:pt x="124" y="38"/>
                    <a:pt x="124" y="38"/>
                  </a:cubicBezTo>
                  <a:cubicBezTo>
                    <a:pt x="127" y="43"/>
                    <a:pt x="130" y="49"/>
                    <a:pt x="132" y="54"/>
                  </a:cubicBezTo>
                  <a:lnTo>
                    <a:pt x="124" y="57"/>
                  </a:lnTo>
                  <a:close/>
                  <a:moveTo>
                    <a:pt x="111" y="35"/>
                  </a:moveTo>
                  <a:cubicBezTo>
                    <a:pt x="108" y="30"/>
                    <a:pt x="104" y="27"/>
                    <a:pt x="99" y="23"/>
                  </a:cubicBezTo>
                  <a:cubicBezTo>
                    <a:pt x="105" y="16"/>
                    <a:pt x="105" y="16"/>
                    <a:pt x="105" y="16"/>
                  </a:cubicBezTo>
                  <a:cubicBezTo>
                    <a:pt x="110" y="20"/>
                    <a:pt x="114" y="24"/>
                    <a:pt x="118" y="29"/>
                  </a:cubicBezTo>
                  <a:lnTo>
                    <a:pt x="111" y="35"/>
                  </a:lnTo>
                  <a:close/>
                  <a:moveTo>
                    <a:pt x="7" y="29"/>
                  </a:moveTo>
                  <a:cubicBezTo>
                    <a:pt x="0" y="23"/>
                    <a:pt x="0" y="23"/>
                    <a:pt x="0" y="23"/>
                  </a:cubicBezTo>
                  <a:cubicBezTo>
                    <a:pt x="4" y="19"/>
                    <a:pt x="8" y="16"/>
                    <a:pt x="13" y="13"/>
                  </a:cubicBezTo>
                  <a:cubicBezTo>
                    <a:pt x="18" y="20"/>
                    <a:pt x="18" y="20"/>
                    <a:pt x="18" y="20"/>
                  </a:cubicBezTo>
                  <a:cubicBezTo>
                    <a:pt x="14" y="23"/>
                    <a:pt x="10" y="26"/>
                    <a:pt x="7" y="29"/>
                  </a:cubicBezTo>
                  <a:close/>
                  <a:moveTo>
                    <a:pt x="91" y="18"/>
                  </a:moveTo>
                  <a:cubicBezTo>
                    <a:pt x="87" y="15"/>
                    <a:pt x="82" y="13"/>
                    <a:pt x="77" y="12"/>
                  </a:cubicBezTo>
                  <a:cubicBezTo>
                    <a:pt x="79" y="3"/>
                    <a:pt x="79" y="3"/>
                    <a:pt x="79" y="3"/>
                  </a:cubicBezTo>
                  <a:cubicBezTo>
                    <a:pt x="85" y="5"/>
                    <a:pt x="90" y="7"/>
                    <a:pt x="96" y="10"/>
                  </a:cubicBezTo>
                  <a:lnTo>
                    <a:pt x="91" y="18"/>
                  </a:lnTo>
                  <a:close/>
                  <a:moveTo>
                    <a:pt x="26" y="15"/>
                  </a:moveTo>
                  <a:cubicBezTo>
                    <a:pt x="22" y="8"/>
                    <a:pt x="22" y="8"/>
                    <a:pt x="22" y="8"/>
                  </a:cubicBezTo>
                  <a:cubicBezTo>
                    <a:pt x="28" y="5"/>
                    <a:pt x="34" y="3"/>
                    <a:pt x="39" y="2"/>
                  </a:cubicBezTo>
                  <a:cubicBezTo>
                    <a:pt x="41" y="10"/>
                    <a:pt x="41" y="10"/>
                    <a:pt x="41" y="10"/>
                  </a:cubicBezTo>
                  <a:cubicBezTo>
                    <a:pt x="36" y="11"/>
                    <a:pt x="31" y="13"/>
                    <a:pt x="26" y="15"/>
                  </a:cubicBezTo>
                  <a:close/>
                  <a:moveTo>
                    <a:pt x="67" y="9"/>
                  </a:moveTo>
                  <a:cubicBezTo>
                    <a:pt x="62" y="9"/>
                    <a:pt x="56" y="8"/>
                    <a:pt x="51" y="9"/>
                  </a:cubicBezTo>
                  <a:cubicBezTo>
                    <a:pt x="50" y="0"/>
                    <a:pt x="50" y="0"/>
                    <a:pt x="50" y="0"/>
                  </a:cubicBezTo>
                  <a:cubicBezTo>
                    <a:pt x="56" y="0"/>
                    <a:pt x="62" y="0"/>
                    <a:pt x="68" y="1"/>
                  </a:cubicBezTo>
                  <a:lnTo>
                    <a:pt x="67"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88" name="Freeform 138"/>
            <p:cNvSpPr>
              <a:spLocks noEditPoints="1"/>
            </p:cNvSpPr>
            <p:nvPr userDrawn="1"/>
          </p:nvSpPr>
          <p:spPr bwMode="auto">
            <a:xfrm>
              <a:off x="9282113" y="4260851"/>
              <a:ext cx="1863725" cy="828675"/>
            </a:xfrm>
            <a:custGeom>
              <a:avLst/>
              <a:gdLst>
                <a:gd name="T0" fmla="*/ 485 w 497"/>
                <a:gd name="T1" fmla="*/ 205 h 221"/>
                <a:gd name="T2" fmla="*/ 497 w 497"/>
                <a:gd name="T3" fmla="*/ 219 h 221"/>
                <a:gd name="T4" fmla="*/ 481 w 497"/>
                <a:gd name="T5" fmla="*/ 195 h 221"/>
                <a:gd name="T6" fmla="*/ 483 w 497"/>
                <a:gd name="T7" fmla="*/ 176 h 221"/>
                <a:gd name="T8" fmla="*/ 481 w 497"/>
                <a:gd name="T9" fmla="*/ 195 h 221"/>
                <a:gd name="T10" fmla="*/ 464 w 497"/>
                <a:gd name="T11" fmla="*/ 155 h 221"/>
                <a:gd name="T12" fmla="*/ 479 w 497"/>
                <a:gd name="T13" fmla="*/ 166 h 221"/>
                <a:gd name="T14" fmla="*/ 459 w 497"/>
                <a:gd name="T15" fmla="*/ 146 h 221"/>
                <a:gd name="T16" fmla="*/ 457 w 497"/>
                <a:gd name="T17" fmla="*/ 127 h 221"/>
                <a:gd name="T18" fmla="*/ 459 w 497"/>
                <a:gd name="T19" fmla="*/ 146 h 221"/>
                <a:gd name="T20" fmla="*/ 434 w 497"/>
                <a:gd name="T21" fmla="*/ 110 h 221"/>
                <a:gd name="T22" fmla="*/ 451 w 497"/>
                <a:gd name="T23" fmla="*/ 118 h 221"/>
                <a:gd name="T24" fmla="*/ 7 w 497"/>
                <a:gd name="T25" fmla="*/ 110 h 221"/>
                <a:gd name="T26" fmla="*/ 12 w 497"/>
                <a:gd name="T27" fmla="*/ 91 h 221"/>
                <a:gd name="T28" fmla="*/ 7 w 497"/>
                <a:gd name="T29" fmla="*/ 110 h 221"/>
                <a:gd name="T30" fmla="*/ 416 w 497"/>
                <a:gd name="T31" fmla="*/ 90 h 221"/>
                <a:gd name="T32" fmla="*/ 434 w 497"/>
                <a:gd name="T33" fmla="*/ 96 h 221"/>
                <a:gd name="T34" fmla="*/ 25 w 497"/>
                <a:gd name="T35" fmla="*/ 90 h 221"/>
                <a:gd name="T36" fmla="*/ 32 w 497"/>
                <a:gd name="T37" fmla="*/ 71 h 221"/>
                <a:gd name="T38" fmla="*/ 25 w 497"/>
                <a:gd name="T39" fmla="*/ 90 h 221"/>
                <a:gd name="T40" fmla="*/ 396 w 497"/>
                <a:gd name="T41" fmla="*/ 72 h 221"/>
                <a:gd name="T42" fmla="*/ 414 w 497"/>
                <a:gd name="T43" fmla="*/ 76 h 221"/>
                <a:gd name="T44" fmla="*/ 45 w 497"/>
                <a:gd name="T45" fmla="*/ 71 h 221"/>
                <a:gd name="T46" fmla="*/ 54 w 497"/>
                <a:gd name="T47" fmla="*/ 54 h 221"/>
                <a:gd name="T48" fmla="*/ 45 w 497"/>
                <a:gd name="T49" fmla="*/ 71 h 221"/>
                <a:gd name="T50" fmla="*/ 374 w 497"/>
                <a:gd name="T51" fmla="*/ 55 h 221"/>
                <a:gd name="T52" fmla="*/ 393 w 497"/>
                <a:gd name="T53" fmla="*/ 58 h 221"/>
                <a:gd name="T54" fmla="*/ 67 w 497"/>
                <a:gd name="T55" fmla="*/ 55 h 221"/>
                <a:gd name="T56" fmla="*/ 77 w 497"/>
                <a:gd name="T57" fmla="*/ 39 h 221"/>
                <a:gd name="T58" fmla="*/ 67 w 497"/>
                <a:gd name="T59" fmla="*/ 55 h 221"/>
                <a:gd name="T60" fmla="*/ 351 w 497"/>
                <a:gd name="T61" fmla="*/ 42 h 221"/>
                <a:gd name="T62" fmla="*/ 370 w 497"/>
                <a:gd name="T63" fmla="*/ 43 h 221"/>
                <a:gd name="T64" fmla="*/ 90 w 497"/>
                <a:gd name="T65" fmla="*/ 41 h 221"/>
                <a:gd name="T66" fmla="*/ 102 w 497"/>
                <a:gd name="T67" fmla="*/ 26 h 221"/>
                <a:gd name="T68" fmla="*/ 90 w 497"/>
                <a:gd name="T69" fmla="*/ 41 h 221"/>
                <a:gd name="T70" fmla="*/ 326 w 497"/>
                <a:gd name="T71" fmla="*/ 30 h 221"/>
                <a:gd name="T72" fmla="*/ 345 w 497"/>
                <a:gd name="T73" fmla="*/ 29 h 221"/>
                <a:gd name="T74" fmla="*/ 115 w 497"/>
                <a:gd name="T75" fmla="*/ 30 h 221"/>
                <a:gd name="T76" fmla="*/ 128 w 497"/>
                <a:gd name="T77" fmla="*/ 16 h 221"/>
                <a:gd name="T78" fmla="*/ 115 w 497"/>
                <a:gd name="T79" fmla="*/ 30 h 221"/>
                <a:gd name="T80" fmla="*/ 301 w 497"/>
                <a:gd name="T81" fmla="*/ 21 h 221"/>
                <a:gd name="T82" fmla="*/ 320 w 497"/>
                <a:gd name="T83" fmla="*/ 18 h 221"/>
                <a:gd name="T84" fmla="*/ 140 w 497"/>
                <a:gd name="T85" fmla="*/ 21 h 221"/>
                <a:gd name="T86" fmla="*/ 155 w 497"/>
                <a:gd name="T87" fmla="*/ 8 h 221"/>
                <a:gd name="T88" fmla="*/ 140 w 497"/>
                <a:gd name="T89" fmla="*/ 21 h 221"/>
                <a:gd name="T90" fmla="*/ 274 w 497"/>
                <a:gd name="T91" fmla="*/ 14 h 221"/>
                <a:gd name="T92" fmla="*/ 293 w 497"/>
                <a:gd name="T93" fmla="*/ 10 h 221"/>
                <a:gd name="T94" fmla="*/ 167 w 497"/>
                <a:gd name="T95" fmla="*/ 14 h 221"/>
                <a:gd name="T96" fmla="*/ 182 w 497"/>
                <a:gd name="T97" fmla="*/ 3 h 221"/>
                <a:gd name="T98" fmla="*/ 167 w 497"/>
                <a:gd name="T99" fmla="*/ 14 h 221"/>
                <a:gd name="T100" fmla="*/ 247 w 497"/>
                <a:gd name="T101" fmla="*/ 10 h 221"/>
                <a:gd name="T102" fmla="*/ 266 w 497"/>
                <a:gd name="T103" fmla="*/ 4 h 221"/>
                <a:gd name="T104" fmla="*/ 193 w 497"/>
                <a:gd name="T105" fmla="*/ 10 h 221"/>
                <a:gd name="T106" fmla="*/ 210 w 497"/>
                <a:gd name="T107" fmla="*/ 0 h 221"/>
                <a:gd name="T108" fmla="*/ 193 w 497"/>
                <a:gd name="T109" fmla="*/ 10 h 221"/>
                <a:gd name="T110" fmla="*/ 220 w 497"/>
                <a:gd name="T111" fmla="*/ 9 h 221"/>
                <a:gd name="T112" fmla="*/ 238 w 497"/>
                <a:gd name="T113" fmla="*/ 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7" h="221">
                  <a:moveTo>
                    <a:pt x="489" y="221"/>
                  </a:moveTo>
                  <a:cubicBezTo>
                    <a:pt x="488" y="216"/>
                    <a:pt x="486" y="210"/>
                    <a:pt x="485" y="205"/>
                  </a:cubicBezTo>
                  <a:cubicBezTo>
                    <a:pt x="493" y="202"/>
                    <a:pt x="493" y="202"/>
                    <a:pt x="493" y="202"/>
                  </a:cubicBezTo>
                  <a:cubicBezTo>
                    <a:pt x="495" y="208"/>
                    <a:pt x="496" y="214"/>
                    <a:pt x="497" y="219"/>
                  </a:cubicBezTo>
                  <a:lnTo>
                    <a:pt x="489" y="221"/>
                  </a:lnTo>
                  <a:close/>
                  <a:moveTo>
                    <a:pt x="481" y="195"/>
                  </a:moveTo>
                  <a:cubicBezTo>
                    <a:pt x="480" y="190"/>
                    <a:pt x="478" y="184"/>
                    <a:pt x="475" y="179"/>
                  </a:cubicBezTo>
                  <a:cubicBezTo>
                    <a:pt x="483" y="176"/>
                    <a:pt x="483" y="176"/>
                    <a:pt x="483" y="176"/>
                  </a:cubicBezTo>
                  <a:cubicBezTo>
                    <a:pt x="486" y="181"/>
                    <a:pt x="488" y="187"/>
                    <a:pt x="490" y="192"/>
                  </a:cubicBezTo>
                  <a:lnTo>
                    <a:pt x="481" y="195"/>
                  </a:lnTo>
                  <a:close/>
                  <a:moveTo>
                    <a:pt x="471" y="170"/>
                  </a:moveTo>
                  <a:cubicBezTo>
                    <a:pt x="469" y="165"/>
                    <a:pt x="467" y="160"/>
                    <a:pt x="464" y="155"/>
                  </a:cubicBezTo>
                  <a:cubicBezTo>
                    <a:pt x="471" y="151"/>
                    <a:pt x="471" y="151"/>
                    <a:pt x="471" y="151"/>
                  </a:cubicBezTo>
                  <a:cubicBezTo>
                    <a:pt x="474" y="156"/>
                    <a:pt x="477" y="161"/>
                    <a:pt x="479" y="166"/>
                  </a:cubicBezTo>
                  <a:lnTo>
                    <a:pt x="471" y="170"/>
                  </a:lnTo>
                  <a:close/>
                  <a:moveTo>
                    <a:pt x="459" y="146"/>
                  </a:moveTo>
                  <a:cubicBezTo>
                    <a:pt x="456" y="141"/>
                    <a:pt x="453" y="136"/>
                    <a:pt x="450" y="132"/>
                  </a:cubicBezTo>
                  <a:cubicBezTo>
                    <a:pt x="457" y="127"/>
                    <a:pt x="457" y="127"/>
                    <a:pt x="457" y="127"/>
                  </a:cubicBezTo>
                  <a:cubicBezTo>
                    <a:pt x="460" y="132"/>
                    <a:pt x="463" y="137"/>
                    <a:pt x="466" y="142"/>
                  </a:cubicBezTo>
                  <a:lnTo>
                    <a:pt x="459" y="146"/>
                  </a:lnTo>
                  <a:close/>
                  <a:moveTo>
                    <a:pt x="444" y="123"/>
                  </a:moveTo>
                  <a:cubicBezTo>
                    <a:pt x="441" y="119"/>
                    <a:pt x="437" y="114"/>
                    <a:pt x="434" y="110"/>
                  </a:cubicBezTo>
                  <a:cubicBezTo>
                    <a:pt x="440" y="104"/>
                    <a:pt x="440" y="104"/>
                    <a:pt x="440" y="104"/>
                  </a:cubicBezTo>
                  <a:cubicBezTo>
                    <a:pt x="444" y="109"/>
                    <a:pt x="448" y="114"/>
                    <a:pt x="451" y="118"/>
                  </a:cubicBezTo>
                  <a:lnTo>
                    <a:pt x="444" y="123"/>
                  </a:lnTo>
                  <a:close/>
                  <a:moveTo>
                    <a:pt x="7" y="110"/>
                  </a:moveTo>
                  <a:cubicBezTo>
                    <a:pt x="0" y="104"/>
                    <a:pt x="0" y="104"/>
                    <a:pt x="0" y="104"/>
                  </a:cubicBezTo>
                  <a:cubicBezTo>
                    <a:pt x="4" y="100"/>
                    <a:pt x="8" y="95"/>
                    <a:pt x="12" y="91"/>
                  </a:cubicBezTo>
                  <a:cubicBezTo>
                    <a:pt x="18" y="97"/>
                    <a:pt x="18" y="97"/>
                    <a:pt x="18" y="97"/>
                  </a:cubicBezTo>
                  <a:cubicBezTo>
                    <a:pt x="14" y="101"/>
                    <a:pt x="11" y="105"/>
                    <a:pt x="7" y="110"/>
                  </a:cubicBezTo>
                  <a:close/>
                  <a:moveTo>
                    <a:pt x="427" y="102"/>
                  </a:moveTo>
                  <a:cubicBezTo>
                    <a:pt x="423" y="98"/>
                    <a:pt x="420" y="94"/>
                    <a:pt x="416" y="90"/>
                  </a:cubicBezTo>
                  <a:cubicBezTo>
                    <a:pt x="422" y="84"/>
                    <a:pt x="422" y="84"/>
                    <a:pt x="422" y="84"/>
                  </a:cubicBezTo>
                  <a:cubicBezTo>
                    <a:pt x="426" y="88"/>
                    <a:pt x="430" y="92"/>
                    <a:pt x="434" y="96"/>
                  </a:cubicBezTo>
                  <a:lnTo>
                    <a:pt x="427" y="102"/>
                  </a:lnTo>
                  <a:close/>
                  <a:moveTo>
                    <a:pt x="25" y="90"/>
                  </a:moveTo>
                  <a:cubicBezTo>
                    <a:pt x="19" y="83"/>
                    <a:pt x="19" y="83"/>
                    <a:pt x="19" y="83"/>
                  </a:cubicBezTo>
                  <a:cubicBezTo>
                    <a:pt x="23" y="79"/>
                    <a:pt x="28" y="75"/>
                    <a:pt x="32" y="71"/>
                  </a:cubicBezTo>
                  <a:cubicBezTo>
                    <a:pt x="38" y="78"/>
                    <a:pt x="38" y="78"/>
                    <a:pt x="38" y="78"/>
                  </a:cubicBezTo>
                  <a:cubicBezTo>
                    <a:pt x="33" y="82"/>
                    <a:pt x="29" y="86"/>
                    <a:pt x="25" y="90"/>
                  </a:cubicBezTo>
                  <a:close/>
                  <a:moveTo>
                    <a:pt x="408" y="83"/>
                  </a:moveTo>
                  <a:cubicBezTo>
                    <a:pt x="404" y="79"/>
                    <a:pt x="400" y="75"/>
                    <a:pt x="396" y="72"/>
                  </a:cubicBezTo>
                  <a:cubicBezTo>
                    <a:pt x="401" y="65"/>
                    <a:pt x="401" y="65"/>
                    <a:pt x="401" y="65"/>
                  </a:cubicBezTo>
                  <a:cubicBezTo>
                    <a:pt x="406" y="69"/>
                    <a:pt x="410" y="73"/>
                    <a:pt x="414" y="76"/>
                  </a:cubicBezTo>
                  <a:lnTo>
                    <a:pt x="408" y="83"/>
                  </a:lnTo>
                  <a:close/>
                  <a:moveTo>
                    <a:pt x="45" y="71"/>
                  </a:moveTo>
                  <a:cubicBezTo>
                    <a:pt x="40" y="65"/>
                    <a:pt x="40" y="65"/>
                    <a:pt x="40" y="65"/>
                  </a:cubicBezTo>
                  <a:cubicBezTo>
                    <a:pt x="44" y="61"/>
                    <a:pt x="49" y="57"/>
                    <a:pt x="54" y="54"/>
                  </a:cubicBezTo>
                  <a:cubicBezTo>
                    <a:pt x="59" y="61"/>
                    <a:pt x="59" y="61"/>
                    <a:pt x="59" y="61"/>
                  </a:cubicBezTo>
                  <a:cubicBezTo>
                    <a:pt x="54" y="64"/>
                    <a:pt x="50" y="68"/>
                    <a:pt x="45" y="71"/>
                  </a:cubicBezTo>
                  <a:close/>
                  <a:moveTo>
                    <a:pt x="388" y="65"/>
                  </a:moveTo>
                  <a:cubicBezTo>
                    <a:pt x="383" y="62"/>
                    <a:pt x="378" y="59"/>
                    <a:pt x="374" y="55"/>
                  </a:cubicBezTo>
                  <a:cubicBezTo>
                    <a:pt x="379" y="48"/>
                    <a:pt x="379" y="48"/>
                    <a:pt x="379" y="48"/>
                  </a:cubicBezTo>
                  <a:cubicBezTo>
                    <a:pt x="383" y="52"/>
                    <a:pt x="388" y="55"/>
                    <a:pt x="393" y="58"/>
                  </a:cubicBezTo>
                  <a:lnTo>
                    <a:pt x="388" y="65"/>
                  </a:lnTo>
                  <a:close/>
                  <a:moveTo>
                    <a:pt x="67" y="55"/>
                  </a:moveTo>
                  <a:cubicBezTo>
                    <a:pt x="62" y="48"/>
                    <a:pt x="62" y="48"/>
                    <a:pt x="62" y="48"/>
                  </a:cubicBezTo>
                  <a:cubicBezTo>
                    <a:pt x="67" y="45"/>
                    <a:pt x="72" y="42"/>
                    <a:pt x="77" y="39"/>
                  </a:cubicBezTo>
                  <a:cubicBezTo>
                    <a:pt x="82" y="46"/>
                    <a:pt x="82" y="46"/>
                    <a:pt x="82" y="46"/>
                  </a:cubicBezTo>
                  <a:cubicBezTo>
                    <a:pt x="77" y="49"/>
                    <a:pt x="72" y="52"/>
                    <a:pt x="67" y="55"/>
                  </a:cubicBezTo>
                  <a:close/>
                  <a:moveTo>
                    <a:pt x="365" y="50"/>
                  </a:moveTo>
                  <a:cubicBezTo>
                    <a:pt x="360" y="47"/>
                    <a:pt x="356" y="44"/>
                    <a:pt x="351" y="42"/>
                  </a:cubicBezTo>
                  <a:cubicBezTo>
                    <a:pt x="355" y="34"/>
                    <a:pt x="355" y="34"/>
                    <a:pt x="355" y="34"/>
                  </a:cubicBezTo>
                  <a:cubicBezTo>
                    <a:pt x="360" y="37"/>
                    <a:pt x="365" y="40"/>
                    <a:pt x="370" y="43"/>
                  </a:cubicBezTo>
                  <a:lnTo>
                    <a:pt x="365" y="50"/>
                  </a:lnTo>
                  <a:close/>
                  <a:moveTo>
                    <a:pt x="90" y="41"/>
                  </a:moveTo>
                  <a:cubicBezTo>
                    <a:pt x="86" y="34"/>
                    <a:pt x="86" y="34"/>
                    <a:pt x="86" y="34"/>
                  </a:cubicBezTo>
                  <a:cubicBezTo>
                    <a:pt x="91" y="31"/>
                    <a:pt x="97" y="28"/>
                    <a:pt x="102" y="26"/>
                  </a:cubicBezTo>
                  <a:cubicBezTo>
                    <a:pt x="106" y="34"/>
                    <a:pt x="106" y="34"/>
                    <a:pt x="106" y="34"/>
                  </a:cubicBezTo>
                  <a:cubicBezTo>
                    <a:pt x="100" y="36"/>
                    <a:pt x="95" y="39"/>
                    <a:pt x="90" y="41"/>
                  </a:cubicBezTo>
                  <a:close/>
                  <a:moveTo>
                    <a:pt x="342" y="37"/>
                  </a:moveTo>
                  <a:cubicBezTo>
                    <a:pt x="336" y="34"/>
                    <a:pt x="331" y="32"/>
                    <a:pt x="326" y="30"/>
                  </a:cubicBezTo>
                  <a:cubicBezTo>
                    <a:pt x="329" y="22"/>
                    <a:pt x="329" y="22"/>
                    <a:pt x="329" y="22"/>
                  </a:cubicBezTo>
                  <a:cubicBezTo>
                    <a:pt x="335" y="24"/>
                    <a:pt x="340" y="27"/>
                    <a:pt x="345" y="29"/>
                  </a:cubicBezTo>
                  <a:lnTo>
                    <a:pt x="342" y="37"/>
                  </a:lnTo>
                  <a:close/>
                  <a:moveTo>
                    <a:pt x="115" y="30"/>
                  </a:moveTo>
                  <a:cubicBezTo>
                    <a:pt x="112" y="22"/>
                    <a:pt x="112" y="22"/>
                    <a:pt x="112" y="22"/>
                  </a:cubicBezTo>
                  <a:cubicBezTo>
                    <a:pt x="117" y="20"/>
                    <a:pt x="122" y="18"/>
                    <a:pt x="128" y="16"/>
                  </a:cubicBezTo>
                  <a:cubicBezTo>
                    <a:pt x="131" y="24"/>
                    <a:pt x="131" y="24"/>
                    <a:pt x="131" y="24"/>
                  </a:cubicBezTo>
                  <a:cubicBezTo>
                    <a:pt x="125" y="26"/>
                    <a:pt x="120" y="28"/>
                    <a:pt x="115" y="30"/>
                  </a:cubicBezTo>
                  <a:close/>
                  <a:moveTo>
                    <a:pt x="317" y="26"/>
                  </a:moveTo>
                  <a:cubicBezTo>
                    <a:pt x="311" y="24"/>
                    <a:pt x="306" y="22"/>
                    <a:pt x="301" y="21"/>
                  </a:cubicBezTo>
                  <a:cubicBezTo>
                    <a:pt x="303" y="12"/>
                    <a:pt x="303" y="12"/>
                    <a:pt x="303" y="12"/>
                  </a:cubicBezTo>
                  <a:cubicBezTo>
                    <a:pt x="309" y="14"/>
                    <a:pt x="314" y="16"/>
                    <a:pt x="320" y="18"/>
                  </a:cubicBezTo>
                  <a:lnTo>
                    <a:pt x="317" y="26"/>
                  </a:lnTo>
                  <a:close/>
                  <a:moveTo>
                    <a:pt x="140" y="21"/>
                  </a:moveTo>
                  <a:cubicBezTo>
                    <a:pt x="138" y="12"/>
                    <a:pt x="138" y="12"/>
                    <a:pt x="138" y="12"/>
                  </a:cubicBezTo>
                  <a:cubicBezTo>
                    <a:pt x="143" y="11"/>
                    <a:pt x="149" y="9"/>
                    <a:pt x="155" y="8"/>
                  </a:cubicBezTo>
                  <a:cubicBezTo>
                    <a:pt x="157" y="16"/>
                    <a:pt x="157" y="16"/>
                    <a:pt x="157" y="16"/>
                  </a:cubicBezTo>
                  <a:cubicBezTo>
                    <a:pt x="151" y="18"/>
                    <a:pt x="146" y="19"/>
                    <a:pt x="140" y="21"/>
                  </a:cubicBezTo>
                  <a:close/>
                  <a:moveTo>
                    <a:pt x="291" y="18"/>
                  </a:moveTo>
                  <a:cubicBezTo>
                    <a:pt x="285" y="17"/>
                    <a:pt x="280" y="15"/>
                    <a:pt x="274" y="14"/>
                  </a:cubicBezTo>
                  <a:cubicBezTo>
                    <a:pt x="276" y="6"/>
                    <a:pt x="276" y="6"/>
                    <a:pt x="276" y="6"/>
                  </a:cubicBezTo>
                  <a:cubicBezTo>
                    <a:pt x="282" y="7"/>
                    <a:pt x="287" y="8"/>
                    <a:pt x="293" y="10"/>
                  </a:cubicBezTo>
                  <a:lnTo>
                    <a:pt x="291" y="18"/>
                  </a:lnTo>
                  <a:close/>
                  <a:moveTo>
                    <a:pt x="167" y="14"/>
                  </a:moveTo>
                  <a:cubicBezTo>
                    <a:pt x="165" y="6"/>
                    <a:pt x="165" y="6"/>
                    <a:pt x="165" y="6"/>
                  </a:cubicBezTo>
                  <a:cubicBezTo>
                    <a:pt x="171" y="5"/>
                    <a:pt x="176" y="4"/>
                    <a:pt x="182" y="3"/>
                  </a:cubicBezTo>
                  <a:cubicBezTo>
                    <a:pt x="183" y="11"/>
                    <a:pt x="183" y="11"/>
                    <a:pt x="183" y="11"/>
                  </a:cubicBezTo>
                  <a:cubicBezTo>
                    <a:pt x="178" y="12"/>
                    <a:pt x="172" y="13"/>
                    <a:pt x="167" y="14"/>
                  </a:cubicBezTo>
                  <a:close/>
                  <a:moveTo>
                    <a:pt x="264" y="12"/>
                  </a:moveTo>
                  <a:cubicBezTo>
                    <a:pt x="259" y="12"/>
                    <a:pt x="253" y="11"/>
                    <a:pt x="247" y="10"/>
                  </a:cubicBezTo>
                  <a:cubicBezTo>
                    <a:pt x="248" y="2"/>
                    <a:pt x="248" y="2"/>
                    <a:pt x="248" y="2"/>
                  </a:cubicBezTo>
                  <a:cubicBezTo>
                    <a:pt x="254" y="2"/>
                    <a:pt x="260" y="3"/>
                    <a:pt x="266" y="4"/>
                  </a:cubicBezTo>
                  <a:lnTo>
                    <a:pt x="264" y="12"/>
                  </a:lnTo>
                  <a:close/>
                  <a:moveTo>
                    <a:pt x="193" y="10"/>
                  </a:moveTo>
                  <a:cubicBezTo>
                    <a:pt x="193" y="2"/>
                    <a:pt x="193" y="2"/>
                    <a:pt x="193" y="2"/>
                  </a:cubicBezTo>
                  <a:cubicBezTo>
                    <a:pt x="198" y="1"/>
                    <a:pt x="204" y="1"/>
                    <a:pt x="210" y="0"/>
                  </a:cubicBezTo>
                  <a:cubicBezTo>
                    <a:pt x="210" y="9"/>
                    <a:pt x="210" y="9"/>
                    <a:pt x="210" y="9"/>
                  </a:cubicBezTo>
                  <a:cubicBezTo>
                    <a:pt x="205" y="9"/>
                    <a:pt x="199" y="10"/>
                    <a:pt x="193" y="10"/>
                  </a:cubicBezTo>
                  <a:close/>
                  <a:moveTo>
                    <a:pt x="237" y="9"/>
                  </a:moveTo>
                  <a:cubicBezTo>
                    <a:pt x="232" y="9"/>
                    <a:pt x="226" y="9"/>
                    <a:pt x="220" y="9"/>
                  </a:cubicBezTo>
                  <a:cubicBezTo>
                    <a:pt x="220" y="0"/>
                    <a:pt x="220" y="0"/>
                    <a:pt x="220" y="0"/>
                  </a:cubicBezTo>
                  <a:cubicBezTo>
                    <a:pt x="226" y="0"/>
                    <a:pt x="232" y="0"/>
                    <a:pt x="238" y="1"/>
                  </a:cubicBezTo>
                  <a:lnTo>
                    <a:pt x="237"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89" name="Freeform 139"/>
            <p:cNvSpPr>
              <a:spLocks noEditPoints="1"/>
            </p:cNvSpPr>
            <p:nvPr userDrawn="1"/>
          </p:nvSpPr>
          <p:spPr bwMode="auto">
            <a:xfrm>
              <a:off x="9551988" y="4459288"/>
              <a:ext cx="1365250" cy="563563"/>
            </a:xfrm>
            <a:custGeom>
              <a:avLst/>
              <a:gdLst>
                <a:gd name="T0" fmla="*/ 349 w 364"/>
                <a:gd name="T1" fmla="*/ 134 h 150"/>
                <a:gd name="T2" fmla="*/ 364 w 364"/>
                <a:gd name="T3" fmla="*/ 147 h 150"/>
                <a:gd name="T4" fmla="*/ 345 w 364"/>
                <a:gd name="T5" fmla="*/ 125 h 150"/>
                <a:gd name="T6" fmla="*/ 343 w 364"/>
                <a:gd name="T7" fmla="*/ 106 h 150"/>
                <a:gd name="T8" fmla="*/ 345 w 364"/>
                <a:gd name="T9" fmla="*/ 125 h 150"/>
                <a:gd name="T10" fmla="*/ 320 w 364"/>
                <a:gd name="T11" fmla="*/ 89 h 150"/>
                <a:gd name="T12" fmla="*/ 337 w 364"/>
                <a:gd name="T13" fmla="*/ 98 h 150"/>
                <a:gd name="T14" fmla="*/ 313 w 364"/>
                <a:gd name="T15" fmla="*/ 82 h 150"/>
                <a:gd name="T16" fmla="*/ 307 w 364"/>
                <a:gd name="T17" fmla="*/ 63 h 150"/>
                <a:gd name="T18" fmla="*/ 313 w 364"/>
                <a:gd name="T19" fmla="*/ 82 h 150"/>
                <a:gd name="T20" fmla="*/ 281 w 364"/>
                <a:gd name="T21" fmla="*/ 52 h 150"/>
                <a:gd name="T22" fmla="*/ 300 w 364"/>
                <a:gd name="T23" fmla="*/ 56 h 150"/>
                <a:gd name="T24" fmla="*/ 5 w 364"/>
                <a:gd name="T25" fmla="*/ 60 h 150"/>
                <a:gd name="T26" fmla="*/ 14 w 364"/>
                <a:gd name="T27" fmla="*/ 43 h 150"/>
                <a:gd name="T28" fmla="*/ 5 w 364"/>
                <a:gd name="T29" fmla="*/ 60 h 150"/>
                <a:gd name="T30" fmla="*/ 258 w 364"/>
                <a:gd name="T31" fmla="*/ 38 h 150"/>
                <a:gd name="T32" fmla="*/ 277 w 364"/>
                <a:gd name="T33" fmla="*/ 39 h 150"/>
                <a:gd name="T34" fmla="*/ 27 w 364"/>
                <a:gd name="T35" fmla="*/ 44 h 150"/>
                <a:gd name="T36" fmla="*/ 38 w 364"/>
                <a:gd name="T37" fmla="*/ 28 h 150"/>
                <a:gd name="T38" fmla="*/ 27 w 364"/>
                <a:gd name="T39" fmla="*/ 44 h 150"/>
                <a:gd name="T40" fmla="*/ 234 w 364"/>
                <a:gd name="T41" fmla="*/ 26 h 150"/>
                <a:gd name="T42" fmla="*/ 253 w 364"/>
                <a:gd name="T43" fmla="*/ 25 h 150"/>
                <a:gd name="T44" fmla="*/ 51 w 364"/>
                <a:gd name="T45" fmla="*/ 31 h 150"/>
                <a:gd name="T46" fmla="*/ 63 w 364"/>
                <a:gd name="T47" fmla="*/ 16 h 150"/>
                <a:gd name="T48" fmla="*/ 51 w 364"/>
                <a:gd name="T49" fmla="*/ 31 h 150"/>
                <a:gd name="T50" fmla="*/ 208 w 364"/>
                <a:gd name="T51" fmla="*/ 17 h 150"/>
                <a:gd name="T52" fmla="*/ 227 w 364"/>
                <a:gd name="T53" fmla="*/ 14 h 150"/>
                <a:gd name="T54" fmla="*/ 76 w 364"/>
                <a:gd name="T55" fmla="*/ 21 h 150"/>
                <a:gd name="T56" fmla="*/ 90 w 364"/>
                <a:gd name="T57" fmla="*/ 8 h 150"/>
                <a:gd name="T58" fmla="*/ 76 w 364"/>
                <a:gd name="T59" fmla="*/ 21 h 150"/>
                <a:gd name="T60" fmla="*/ 182 w 364"/>
                <a:gd name="T61" fmla="*/ 11 h 150"/>
                <a:gd name="T62" fmla="*/ 201 w 364"/>
                <a:gd name="T63" fmla="*/ 6 h 150"/>
                <a:gd name="T64" fmla="*/ 102 w 364"/>
                <a:gd name="T65" fmla="*/ 14 h 150"/>
                <a:gd name="T66" fmla="*/ 117 w 364"/>
                <a:gd name="T67" fmla="*/ 2 h 150"/>
                <a:gd name="T68" fmla="*/ 102 w 364"/>
                <a:gd name="T69" fmla="*/ 14 h 150"/>
                <a:gd name="T70" fmla="*/ 155 w 364"/>
                <a:gd name="T71" fmla="*/ 9 h 150"/>
                <a:gd name="T72" fmla="*/ 173 w 364"/>
                <a:gd name="T73" fmla="*/ 1 h 150"/>
                <a:gd name="T74" fmla="*/ 128 w 364"/>
                <a:gd name="T75" fmla="*/ 10 h 150"/>
                <a:gd name="T76" fmla="*/ 145 w 364"/>
                <a:gd name="T77" fmla="*/ 0 h 150"/>
                <a:gd name="T78" fmla="*/ 128 w 364"/>
                <a:gd name="T79"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4" h="150">
                  <a:moveTo>
                    <a:pt x="356" y="150"/>
                  </a:moveTo>
                  <a:cubicBezTo>
                    <a:pt x="354" y="145"/>
                    <a:pt x="352" y="139"/>
                    <a:pt x="349" y="134"/>
                  </a:cubicBezTo>
                  <a:cubicBezTo>
                    <a:pt x="357" y="131"/>
                    <a:pt x="357" y="131"/>
                    <a:pt x="357" y="131"/>
                  </a:cubicBezTo>
                  <a:cubicBezTo>
                    <a:pt x="360" y="136"/>
                    <a:pt x="362" y="141"/>
                    <a:pt x="364" y="147"/>
                  </a:cubicBezTo>
                  <a:lnTo>
                    <a:pt x="356" y="150"/>
                  </a:lnTo>
                  <a:close/>
                  <a:moveTo>
                    <a:pt x="345" y="125"/>
                  </a:moveTo>
                  <a:cubicBezTo>
                    <a:pt x="342" y="121"/>
                    <a:pt x="339" y="116"/>
                    <a:pt x="336" y="111"/>
                  </a:cubicBezTo>
                  <a:cubicBezTo>
                    <a:pt x="343" y="106"/>
                    <a:pt x="343" y="106"/>
                    <a:pt x="343" y="106"/>
                  </a:cubicBezTo>
                  <a:cubicBezTo>
                    <a:pt x="346" y="111"/>
                    <a:pt x="349" y="116"/>
                    <a:pt x="352" y="121"/>
                  </a:cubicBezTo>
                  <a:lnTo>
                    <a:pt x="345" y="125"/>
                  </a:lnTo>
                  <a:close/>
                  <a:moveTo>
                    <a:pt x="330" y="103"/>
                  </a:moveTo>
                  <a:cubicBezTo>
                    <a:pt x="327" y="98"/>
                    <a:pt x="324" y="94"/>
                    <a:pt x="320" y="89"/>
                  </a:cubicBezTo>
                  <a:cubicBezTo>
                    <a:pt x="327" y="84"/>
                    <a:pt x="327" y="84"/>
                    <a:pt x="327" y="84"/>
                  </a:cubicBezTo>
                  <a:cubicBezTo>
                    <a:pt x="330" y="88"/>
                    <a:pt x="334" y="93"/>
                    <a:pt x="337" y="98"/>
                  </a:cubicBezTo>
                  <a:lnTo>
                    <a:pt x="330" y="103"/>
                  </a:lnTo>
                  <a:close/>
                  <a:moveTo>
                    <a:pt x="313" y="82"/>
                  </a:moveTo>
                  <a:cubicBezTo>
                    <a:pt x="310" y="77"/>
                    <a:pt x="306" y="73"/>
                    <a:pt x="302" y="70"/>
                  </a:cubicBezTo>
                  <a:cubicBezTo>
                    <a:pt x="307" y="63"/>
                    <a:pt x="307" y="63"/>
                    <a:pt x="307" y="63"/>
                  </a:cubicBezTo>
                  <a:cubicBezTo>
                    <a:pt x="312" y="67"/>
                    <a:pt x="316" y="71"/>
                    <a:pt x="320" y="76"/>
                  </a:cubicBezTo>
                  <a:lnTo>
                    <a:pt x="313" y="82"/>
                  </a:lnTo>
                  <a:close/>
                  <a:moveTo>
                    <a:pt x="294" y="63"/>
                  </a:moveTo>
                  <a:cubicBezTo>
                    <a:pt x="290" y="59"/>
                    <a:pt x="285" y="56"/>
                    <a:pt x="281" y="52"/>
                  </a:cubicBezTo>
                  <a:cubicBezTo>
                    <a:pt x="286" y="45"/>
                    <a:pt x="286" y="45"/>
                    <a:pt x="286" y="45"/>
                  </a:cubicBezTo>
                  <a:cubicBezTo>
                    <a:pt x="291" y="49"/>
                    <a:pt x="295" y="52"/>
                    <a:pt x="300" y="56"/>
                  </a:cubicBezTo>
                  <a:lnTo>
                    <a:pt x="294" y="63"/>
                  </a:lnTo>
                  <a:close/>
                  <a:moveTo>
                    <a:pt x="5" y="60"/>
                  </a:moveTo>
                  <a:cubicBezTo>
                    <a:pt x="0" y="54"/>
                    <a:pt x="0" y="54"/>
                    <a:pt x="0" y="54"/>
                  </a:cubicBezTo>
                  <a:cubicBezTo>
                    <a:pt x="4" y="50"/>
                    <a:pt x="9" y="46"/>
                    <a:pt x="14" y="43"/>
                  </a:cubicBezTo>
                  <a:cubicBezTo>
                    <a:pt x="19" y="50"/>
                    <a:pt x="19" y="50"/>
                    <a:pt x="19" y="50"/>
                  </a:cubicBezTo>
                  <a:cubicBezTo>
                    <a:pt x="14" y="53"/>
                    <a:pt x="10" y="57"/>
                    <a:pt x="5" y="60"/>
                  </a:cubicBezTo>
                  <a:close/>
                  <a:moveTo>
                    <a:pt x="273" y="46"/>
                  </a:moveTo>
                  <a:cubicBezTo>
                    <a:pt x="268" y="43"/>
                    <a:pt x="263" y="40"/>
                    <a:pt x="258" y="38"/>
                  </a:cubicBezTo>
                  <a:cubicBezTo>
                    <a:pt x="262" y="30"/>
                    <a:pt x="262" y="30"/>
                    <a:pt x="262" y="30"/>
                  </a:cubicBezTo>
                  <a:cubicBezTo>
                    <a:pt x="268" y="33"/>
                    <a:pt x="273" y="36"/>
                    <a:pt x="277" y="39"/>
                  </a:cubicBezTo>
                  <a:lnTo>
                    <a:pt x="273" y="46"/>
                  </a:lnTo>
                  <a:close/>
                  <a:moveTo>
                    <a:pt x="27" y="44"/>
                  </a:moveTo>
                  <a:cubicBezTo>
                    <a:pt x="22" y="37"/>
                    <a:pt x="22" y="37"/>
                    <a:pt x="22" y="37"/>
                  </a:cubicBezTo>
                  <a:cubicBezTo>
                    <a:pt x="27" y="34"/>
                    <a:pt x="32" y="31"/>
                    <a:pt x="38" y="28"/>
                  </a:cubicBezTo>
                  <a:cubicBezTo>
                    <a:pt x="42" y="36"/>
                    <a:pt x="42" y="36"/>
                    <a:pt x="42" y="36"/>
                  </a:cubicBezTo>
                  <a:cubicBezTo>
                    <a:pt x="37" y="38"/>
                    <a:pt x="32" y="41"/>
                    <a:pt x="27" y="44"/>
                  </a:cubicBezTo>
                  <a:close/>
                  <a:moveTo>
                    <a:pt x="249" y="33"/>
                  </a:moveTo>
                  <a:cubicBezTo>
                    <a:pt x="244" y="30"/>
                    <a:pt x="239" y="28"/>
                    <a:pt x="234" y="26"/>
                  </a:cubicBezTo>
                  <a:cubicBezTo>
                    <a:pt x="237" y="18"/>
                    <a:pt x="237" y="18"/>
                    <a:pt x="237" y="18"/>
                  </a:cubicBezTo>
                  <a:cubicBezTo>
                    <a:pt x="243" y="20"/>
                    <a:pt x="248" y="22"/>
                    <a:pt x="253" y="25"/>
                  </a:cubicBezTo>
                  <a:lnTo>
                    <a:pt x="249" y="33"/>
                  </a:lnTo>
                  <a:close/>
                  <a:moveTo>
                    <a:pt x="51" y="31"/>
                  </a:moveTo>
                  <a:cubicBezTo>
                    <a:pt x="47" y="23"/>
                    <a:pt x="47" y="23"/>
                    <a:pt x="47" y="23"/>
                  </a:cubicBezTo>
                  <a:cubicBezTo>
                    <a:pt x="52" y="21"/>
                    <a:pt x="57" y="18"/>
                    <a:pt x="63" y="16"/>
                  </a:cubicBezTo>
                  <a:cubicBezTo>
                    <a:pt x="66" y="24"/>
                    <a:pt x="66" y="24"/>
                    <a:pt x="66" y="24"/>
                  </a:cubicBezTo>
                  <a:cubicBezTo>
                    <a:pt x="61" y="26"/>
                    <a:pt x="56" y="29"/>
                    <a:pt x="51" y="31"/>
                  </a:cubicBezTo>
                  <a:close/>
                  <a:moveTo>
                    <a:pt x="225" y="22"/>
                  </a:moveTo>
                  <a:cubicBezTo>
                    <a:pt x="219" y="20"/>
                    <a:pt x="214" y="18"/>
                    <a:pt x="208" y="17"/>
                  </a:cubicBezTo>
                  <a:cubicBezTo>
                    <a:pt x="211" y="9"/>
                    <a:pt x="211" y="9"/>
                    <a:pt x="211" y="9"/>
                  </a:cubicBezTo>
                  <a:cubicBezTo>
                    <a:pt x="216" y="10"/>
                    <a:pt x="222" y="12"/>
                    <a:pt x="227" y="14"/>
                  </a:cubicBezTo>
                  <a:lnTo>
                    <a:pt x="225" y="22"/>
                  </a:lnTo>
                  <a:close/>
                  <a:moveTo>
                    <a:pt x="76" y="21"/>
                  </a:moveTo>
                  <a:cubicBezTo>
                    <a:pt x="73" y="13"/>
                    <a:pt x="73" y="13"/>
                    <a:pt x="73" y="13"/>
                  </a:cubicBezTo>
                  <a:cubicBezTo>
                    <a:pt x="78" y="11"/>
                    <a:pt x="84" y="9"/>
                    <a:pt x="90" y="8"/>
                  </a:cubicBezTo>
                  <a:cubicBezTo>
                    <a:pt x="92" y="16"/>
                    <a:pt x="92" y="16"/>
                    <a:pt x="92" y="16"/>
                  </a:cubicBezTo>
                  <a:cubicBezTo>
                    <a:pt x="86" y="17"/>
                    <a:pt x="81" y="19"/>
                    <a:pt x="76" y="21"/>
                  </a:cubicBezTo>
                  <a:close/>
                  <a:moveTo>
                    <a:pt x="199" y="14"/>
                  </a:moveTo>
                  <a:cubicBezTo>
                    <a:pt x="193" y="13"/>
                    <a:pt x="188" y="12"/>
                    <a:pt x="182" y="11"/>
                  </a:cubicBezTo>
                  <a:cubicBezTo>
                    <a:pt x="183" y="3"/>
                    <a:pt x="183" y="3"/>
                    <a:pt x="183" y="3"/>
                  </a:cubicBezTo>
                  <a:cubicBezTo>
                    <a:pt x="189" y="4"/>
                    <a:pt x="195" y="5"/>
                    <a:pt x="201" y="6"/>
                  </a:cubicBezTo>
                  <a:lnTo>
                    <a:pt x="199" y="14"/>
                  </a:lnTo>
                  <a:close/>
                  <a:moveTo>
                    <a:pt x="102" y="14"/>
                  </a:moveTo>
                  <a:cubicBezTo>
                    <a:pt x="100" y="5"/>
                    <a:pt x="100" y="5"/>
                    <a:pt x="100" y="5"/>
                  </a:cubicBezTo>
                  <a:cubicBezTo>
                    <a:pt x="105" y="4"/>
                    <a:pt x="111" y="3"/>
                    <a:pt x="117" y="2"/>
                  </a:cubicBezTo>
                  <a:cubicBezTo>
                    <a:pt x="118" y="11"/>
                    <a:pt x="118" y="11"/>
                    <a:pt x="118" y="11"/>
                  </a:cubicBezTo>
                  <a:cubicBezTo>
                    <a:pt x="113" y="11"/>
                    <a:pt x="107" y="12"/>
                    <a:pt x="102" y="14"/>
                  </a:cubicBezTo>
                  <a:close/>
                  <a:moveTo>
                    <a:pt x="172" y="10"/>
                  </a:moveTo>
                  <a:cubicBezTo>
                    <a:pt x="166" y="9"/>
                    <a:pt x="161" y="9"/>
                    <a:pt x="155" y="9"/>
                  </a:cubicBezTo>
                  <a:cubicBezTo>
                    <a:pt x="155" y="0"/>
                    <a:pt x="155" y="0"/>
                    <a:pt x="155" y="0"/>
                  </a:cubicBezTo>
                  <a:cubicBezTo>
                    <a:pt x="161" y="0"/>
                    <a:pt x="167" y="1"/>
                    <a:pt x="173" y="1"/>
                  </a:cubicBezTo>
                  <a:lnTo>
                    <a:pt x="172" y="10"/>
                  </a:lnTo>
                  <a:close/>
                  <a:moveTo>
                    <a:pt x="128" y="10"/>
                  </a:moveTo>
                  <a:cubicBezTo>
                    <a:pt x="127" y="1"/>
                    <a:pt x="127" y="1"/>
                    <a:pt x="127" y="1"/>
                  </a:cubicBezTo>
                  <a:cubicBezTo>
                    <a:pt x="133" y="0"/>
                    <a:pt x="139" y="0"/>
                    <a:pt x="145" y="0"/>
                  </a:cubicBezTo>
                  <a:cubicBezTo>
                    <a:pt x="145" y="9"/>
                    <a:pt x="145" y="9"/>
                    <a:pt x="145" y="9"/>
                  </a:cubicBezTo>
                  <a:cubicBezTo>
                    <a:pt x="139" y="9"/>
                    <a:pt x="134" y="9"/>
                    <a:pt x="128"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90" name="Freeform 140"/>
            <p:cNvSpPr>
              <a:spLocks noEditPoints="1"/>
            </p:cNvSpPr>
            <p:nvPr userDrawn="1"/>
          </p:nvSpPr>
          <p:spPr bwMode="auto">
            <a:xfrm>
              <a:off x="9840913" y="4670426"/>
              <a:ext cx="930275" cy="573088"/>
            </a:xfrm>
            <a:custGeom>
              <a:avLst/>
              <a:gdLst>
                <a:gd name="T0" fmla="*/ 240 w 248"/>
                <a:gd name="T1" fmla="*/ 153 h 153"/>
                <a:gd name="T2" fmla="*/ 237 w 248"/>
                <a:gd name="T3" fmla="*/ 136 h 153"/>
                <a:gd name="T4" fmla="*/ 245 w 248"/>
                <a:gd name="T5" fmla="*/ 134 h 153"/>
                <a:gd name="T6" fmla="*/ 248 w 248"/>
                <a:gd name="T7" fmla="*/ 151 h 153"/>
                <a:gd name="T8" fmla="*/ 240 w 248"/>
                <a:gd name="T9" fmla="*/ 153 h 153"/>
                <a:gd name="T10" fmla="*/ 234 w 248"/>
                <a:gd name="T11" fmla="*/ 126 h 153"/>
                <a:gd name="T12" fmla="*/ 228 w 248"/>
                <a:gd name="T13" fmla="*/ 111 h 153"/>
                <a:gd name="T14" fmla="*/ 236 w 248"/>
                <a:gd name="T15" fmla="*/ 107 h 153"/>
                <a:gd name="T16" fmla="*/ 242 w 248"/>
                <a:gd name="T17" fmla="*/ 124 h 153"/>
                <a:gd name="T18" fmla="*/ 234 w 248"/>
                <a:gd name="T19" fmla="*/ 126 h 153"/>
                <a:gd name="T20" fmla="*/ 224 w 248"/>
                <a:gd name="T21" fmla="*/ 102 h 153"/>
                <a:gd name="T22" fmla="*/ 216 w 248"/>
                <a:gd name="T23" fmla="*/ 87 h 153"/>
                <a:gd name="T24" fmla="*/ 223 w 248"/>
                <a:gd name="T25" fmla="*/ 82 h 153"/>
                <a:gd name="T26" fmla="*/ 232 w 248"/>
                <a:gd name="T27" fmla="*/ 98 h 153"/>
                <a:gd name="T28" fmla="*/ 224 w 248"/>
                <a:gd name="T29" fmla="*/ 102 h 153"/>
                <a:gd name="T30" fmla="*/ 210 w 248"/>
                <a:gd name="T31" fmla="*/ 79 h 153"/>
                <a:gd name="T32" fmla="*/ 200 w 248"/>
                <a:gd name="T33" fmla="*/ 65 h 153"/>
                <a:gd name="T34" fmla="*/ 206 w 248"/>
                <a:gd name="T35" fmla="*/ 60 h 153"/>
                <a:gd name="T36" fmla="*/ 217 w 248"/>
                <a:gd name="T37" fmla="*/ 74 h 153"/>
                <a:gd name="T38" fmla="*/ 210 w 248"/>
                <a:gd name="T39" fmla="*/ 79 h 153"/>
                <a:gd name="T40" fmla="*/ 193 w 248"/>
                <a:gd name="T41" fmla="*/ 58 h 153"/>
                <a:gd name="T42" fmla="*/ 180 w 248"/>
                <a:gd name="T43" fmla="*/ 47 h 153"/>
                <a:gd name="T44" fmla="*/ 186 w 248"/>
                <a:gd name="T45" fmla="*/ 40 h 153"/>
                <a:gd name="T46" fmla="*/ 199 w 248"/>
                <a:gd name="T47" fmla="*/ 52 h 153"/>
                <a:gd name="T48" fmla="*/ 193 w 248"/>
                <a:gd name="T49" fmla="*/ 58 h 153"/>
                <a:gd name="T50" fmla="*/ 173 w 248"/>
                <a:gd name="T51" fmla="*/ 41 h 153"/>
                <a:gd name="T52" fmla="*/ 159 w 248"/>
                <a:gd name="T53" fmla="*/ 31 h 153"/>
                <a:gd name="T54" fmla="*/ 163 w 248"/>
                <a:gd name="T55" fmla="*/ 24 h 153"/>
                <a:gd name="T56" fmla="*/ 178 w 248"/>
                <a:gd name="T57" fmla="*/ 34 h 153"/>
                <a:gd name="T58" fmla="*/ 173 w 248"/>
                <a:gd name="T59" fmla="*/ 41 h 153"/>
                <a:gd name="T60" fmla="*/ 150 w 248"/>
                <a:gd name="T61" fmla="*/ 27 h 153"/>
                <a:gd name="T62" fmla="*/ 134 w 248"/>
                <a:gd name="T63" fmla="*/ 20 h 153"/>
                <a:gd name="T64" fmla="*/ 138 w 248"/>
                <a:gd name="T65" fmla="*/ 12 h 153"/>
                <a:gd name="T66" fmla="*/ 154 w 248"/>
                <a:gd name="T67" fmla="*/ 19 h 153"/>
                <a:gd name="T68" fmla="*/ 150 w 248"/>
                <a:gd name="T69" fmla="*/ 27 h 153"/>
                <a:gd name="T70" fmla="*/ 4 w 248"/>
                <a:gd name="T71" fmla="*/ 23 h 153"/>
                <a:gd name="T72" fmla="*/ 0 w 248"/>
                <a:gd name="T73" fmla="*/ 16 h 153"/>
                <a:gd name="T74" fmla="*/ 17 w 248"/>
                <a:gd name="T75" fmla="*/ 9 h 153"/>
                <a:gd name="T76" fmla="*/ 19 w 248"/>
                <a:gd name="T77" fmla="*/ 17 h 153"/>
                <a:gd name="T78" fmla="*/ 4 w 248"/>
                <a:gd name="T79" fmla="*/ 23 h 153"/>
                <a:gd name="T80" fmla="*/ 125 w 248"/>
                <a:gd name="T81" fmla="*/ 16 h 153"/>
                <a:gd name="T82" fmla="*/ 109 w 248"/>
                <a:gd name="T83" fmla="*/ 12 h 153"/>
                <a:gd name="T84" fmla="*/ 111 w 248"/>
                <a:gd name="T85" fmla="*/ 4 h 153"/>
                <a:gd name="T86" fmla="*/ 128 w 248"/>
                <a:gd name="T87" fmla="*/ 8 h 153"/>
                <a:gd name="T88" fmla="*/ 125 w 248"/>
                <a:gd name="T89" fmla="*/ 16 h 153"/>
                <a:gd name="T90" fmla="*/ 29 w 248"/>
                <a:gd name="T91" fmla="*/ 14 h 153"/>
                <a:gd name="T92" fmla="*/ 27 w 248"/>
                <a:gd name="T93" fmla="*/ 6 h 153"/>
                <a:gd name="T94" fmla="*/ 44 w 248"/>
                <a:gd name="T95" fmla="*/ 2 h 153"/>
                <a:gd name="T96" fmla="*/ 45 w 248"/>
                <a:gd name="T97" fmla="*/ 11 h 153"/>
                <a:gd name="T98" fmla="*/ 29 w 248"/>
                <a:gd name="T99" fmla="*/ 14 h 153"/>
                <a:gd name="T100" fmla="*/ 99 w 248"/>
                <a:gd name="T101" fmla="*/ 10 h 153"/>
                <a:gd name="T102" fmla="*/ 82 w 248"/>
                <a:gd name="T103" fmla="*/ 9 h 153"/>
                <a:gd name="T104" fmla="*/ 83 w 248"/>
                <a:gd name="T105" fmla="*/ 0 h 153"/>
                <a:gd name="T106" fmla="*/ 100 w 248"/>
                <a:gd name="T107" fmla="*/ 2 h 153"/>
                <a:gd name="T108" fmla="*/ 99 w 248"/>
                <a:gd name="T109" fmla="*/ 10 h 153"/>
                <a:gd name="T110" fmla="*/ 55 w 248"/>
                <a:gd name="T111" fmla="*/ 9 h 153"/>
                <a:gd name="T112" fmla="*/ 54 w 248"/>
                <a:gd name="T113" fmla="*/ 1 h 153"/>
                <a:gd name="T114" fmla="*/ 72 w 248"/>
                <a:gd name="T115" fmla="*/ 0 h 153"/>
                <a:gd name="T116" fmla="*/ 72 w 248"/>
                <a:gd name="T117" fmla="*/ 8 h 153"/>
                <a:gd name="T118" fmla="*/ 55 w 248"/>
                <a:gd name="T119"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8" h="153">
                  <a:moveTo>
                    <a:pt x="240" y="153"/>
                  </a:moveTo>
                  <a:cubicBezTo>
                    <a:pt x="239" y="147"/>
                    <a:pt x="238" y="142"/>
                    <a:pt x="237" y="136"/>
                  </a:cubicBezTo>
                  <a:cubicBezTo>
                    <a:pt x="245" y="134"/>
                    <a:pt x="245" y="134"/>
                    <a:pt x="245" y="134"/>
                  </a:cubicBezTo>
                  <a:cubicBezTo>
                    <a:pt x="246" y="140"/>
                    <a:pt x="247" y="146"/>
                    <a:pt x="248" y="151"/>
                  </a:cubicBezTo>
                  <a:lnTo>
                    <a:pt x="240" y="153"/>
                  </a:lnTo>
                  <a:close/>
                  <a:moveTo>
                    <a:pt x="234" y="126"/>
                  </a:moveTo>
                  <a:cubicBezTo>
                    <a:pt x="232" y="121"/>
                    <a:pt x="230" y="116"/>
                    <a:pt x="228" y="111"/>
                  </a:cubicBezTo>
                  <a:cubicBezTo>
                    <a:pt x="236" y="107"/>
                    <a:pt x="236" y="107"/>
                    <a:pt x="236" y="107"/>
                  </a:cubicBezTo>
                  <a:cubicBezTo>
                    <a:pt x="238" y="113"/>
                    <a:pt x="240" y="118"/>
                    <a:pt x="242" y="124"/>
                  </a:cubicBezTo>
                  <a:lnTo>
                    <a:pt x="234" y="126"/>
                  </a:lnTo>
                  <a:close/>
                  <a:moveTo>
                    <a:pt x="224" y="102"/>
                  </a:moveTo>
                  <a:cubicBezTo>
                    <a:pt x="221" y="97"/>
                    <a:pt x="219" y="92"/>
                    <a:pt x="216" y="87"/>
                  </a:cubicBezTo>
                  <a:cubicBezTo>
                    <a:pt x="223" y="82"/>
                    <a:pt x="223" y="82"/>
                    <a:pt x="223" y="82"/>
                  </a:cubicBezTo>
                  <a:cubicBezTo>
                    <a:pt x="226" y="87"/>
                    <a:pt x="229" y="92"/>
                    <a:pt x="232" y="98"/>
                  </a:cubicBezTo>
                  <a:lnTo>
                    <a:pt x="224" y="102"/>
                  </a:lnTo>
                  <a:close/>
                  <a:moveTo>
                    <a:pt x="210" y="79"/>
                  </a:moveTo>
                  <a:cubicBezTo>
                    <a:pt x="207" y="74"/>
                    <a:pt x="203" y="70"/>
                    <a:pt x="200" y="65"/>
                  </a:cubicBezTo>
                  <a:cubicBezTo>
                    <a:pt x="206" y="60"/>
                    <a:pt x="206" y="60"/>
                    <a:pt x="206" y="60"/>
                  </a:cubicBezTo>
                  <a:cubicBezTo>
                    <a:pt x="210" y="64"/>
                    <a:pt x="214" y="69"/>
                    <a:pt x="217" y="74"/>
                  </a:cubicBezTo>
                  <a:lnTo>
                    <a:pt x="210" y="79"/>
                  </a:lnTo>
                  <a:close/>
                  <a:moveTo>
                    <a:pt x="193" y="58"/>
                  </a:moveTo>
                  <a:cubicBezTo>
                    <a:pt x="189" y="54"/>
                    <a:pt x="185" y="50"/>
                    <a:pt x="180" y="47"/>
                  </a:cubicBezTo>
                  <a:cubicBezTo>
                    <a:pt x="186" y="40"/>
                    <a:pt x="186" y="40"/>
                    <a:pt x="186" y="40"/>
                  </a:cubicBezTo>
                  <a:cubicBezTo>
                    <a:pt x="190" y="44"/>
                    <a:pt x="195" y="48"/>
                    <a:pt x="199" y="52"/>
                  </a:cubicBezTo>
                  <a:lnTo>
                    <a:pt x="193" y="58"/>
                  </a:lnTo>
                  <a:close/>
                  <a:moveTo>
                    <a:pt x="173" y="41"/>
                  </a:moveTo>
                  <a:cubicBezTo>
                    <a:pt x="168" y="37"/>
                    <a:pt x="163" y="34"/>
                    <a:pt x="159" y="31"/>
                  </a:cubicBezTo>
                  <a:cubicBezTo>
                    <a:pt x="163" y="24"/>
                    <a:pt x="163" y="24"/>
                    <a:pt x="163" y="24"/>
                  </a:cubicBezTo>
                  <a:cubicBezTo>
                    <a:pt x="168" y="27"/>
                    <a:pt x="173" y="30"/>
                    <a:pt x="178" y="34"/>
                  </a:cubicBezTo>
                  <a:lnTo>
                    <a:pt x="173" y="41"/>
                  </a:lnTo>
                  <a:close/>
                  <a:moveTo>
                    <a:pt x="150" y="27"/>
                  </a:moveTo>
                  <a:cubicBezTo>
                    <a:pt x="145" y="24"/>
                    <a:pt x="140" y="22"/>
                    <a:pt x="134" y="20"/>
                  </a:cubicBezTo>
                  <a:cubicBezTo>
                    <a:pt x="138" y="12"/>
                    <a:pt x="138" y="12"/>
                    <a:pt x="138" y="12"/>
                  </a:cubicBezTo>
                  <a:cubicBezTo>
                    <a:pt x="143" y="14"/>
                    <a:pt x="148" y="16"/>
                    <a:pt x="154" y="19"/>
                  </a:cubicBezTo>
                  <a:lnTo>
                    <a:pt x="150" y="27"/>
                  </a:lnTo>
                  <a:close/>
                  <a:moveTo>
                    <a:pt x="4" y="23"/>
                  </a:moveTo>
                  <a:cubicBezTo>
                    <a:pt x="0" y="16"/>
                    <a:pt x="0" y="16"/>
                    <a:pt x="0" y="16"/>
                  </a:cubicBezTo>
                  <a:cubicBezTo>
                    <a:pt x="6" y="13"/>
                    <a:pt x="11" y="11"/>
                    <a:pt x="17" y="9"/>
                  </a:cubicBezTo>
                  <a:cubicBezTo>
                    <a:pt x="19" y="17"/>
                    <a:pt x="19" y="17"/>
                    <a:pt x="19" y="17"/>
                  </a:cubicBezTo>
                  <a:cubicBezTo>
                    <a:pt x="14" y="19"/>
                    <a:pt x="9" y="21"/>
                    <a:pt x="4" y="23"/>
                  </a:cubicBezTo>
                  <a:close/>
                  <a:moveTo>
                    <a:pt x="125" y="16"/>
                  </a:moveTo>
                  <a:cubicBezTo>
                    <a:pt x="120" y="15"/>
                    <a:pt x="114" y="13"/>
                    <a:pt x="109" y="12"/>
                  </a:cubicBezTo>
                  <a:cubicBezTo>
                    <a:pt x="111" y="4"/>
                    <a:pt x="111" y="4"/>
                    <a:pt x="111" y="4"/>
                  </a:cubicBezTo>
                  <a:cubicBezTo>
                    <a:pt x="116" y="5"/>
                    <a:pt x="122" y="6"/>
                    <a:pt x="128" y="8"/>
                  </a:cubicBezTo>
                  <a:lnTo>
                    <a:pt x="125" y="16"/>
                  </a:lnTo>
                  <a:close/>
                  <a:moveTo>
                    <a:pt x="29" y="14"/>
                  </a:moveTo>
                  <a:cubicBezTo>
                    <a:pt x="27" y="6"/>
                    <a:pt x="27" y="6"/>
                    <a:pt x="27" y="6"/>
                  </a:cubicBezTo>
                  <a:cubicBezTo>
                    <a:pt x="32" y="4"/>
                    <a:pt x="38" y="3"/>
                    <a:pt x="44" y="2"/>
                  </a:cubicBezTo>
                  <a:cubicBezTo>
                    <a:pt x="45" y="11"/>
                    <a:pt x="45" y="11"/>
                    <a:pt x="45" y="11"/>
                  </a:cubicBezTo>
                  <a:cubicBezTo>
                    <a:pt x="40" y="12"/>
                    <a:pt x="34" y="13"/>
                    <a:pt x="29" y="14"/>
                  </a:cubicBezTo>
                  <a:close/>
                  <a:moveTo>
                    <a:pt x="99" y="10"/>
                  </a:moveTo>
                  <a:cubicBezTo>
                    <a:pt x="93" y="9"/>
                    <a:pt x="88" y="9"/>
                    <a:pt x="82" y="9"/>
                  </a:cubicBezTo>
                  <a:cubicBezTo>
                    <a:pt x="83" y="0"/>
                    <a:pt x="83" y="0"/>
                    <a:pt x="83" y="0"/>
                  </a:cubicBezTo>
                  <a:cubicBezTo>
                    <a:pt x="88" y="0"/>
                    <a:pt x="94" y="1"/>
                    <a:pt x="100" y="2"/>
                  </a:cubicBezTo>
                  <a:lnTo>
                    <a:pt x="99" y="10"/>
                  </a:lnTo>
                  <a:close/>
                  <a:moveTo>
                    <a:pt x="55" y="9"/>
                  </a:moveTo>
                  <a:cubicBezTo>
                    <a:pt x="54" y="1"/>
                    <a:pt x="54" y="1"/>
                    <a:pt x="54" y="1"/>
                  </a:cubicBezTo>
                  <a:cubicBezTo>
                    <a:pt x="60" y="0"/>
                    <a:pt x="66" y="0"/>
                    <a:pt x="72" y="0"/>
                  </a:cubicBezTo>
                  <a:cubicBezTo>
                    <a:pt x="72" y="8"/>
                    <a:pt x="72" y="8"/>
                    <a:pt x="72" y="8"/>
                  </a:cubicBezTo>
                  <a:cubicBezTo>
                    <a:pt x="67" y="8"/>
                    <a:pt x="61" y="9"/>
                    <a:pt x="55"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91" name="Freeform 141"/>
            <p:cNvSpPr>
              <a:spLocks noEditPoints="1"/>
            </p:cNvSpPr>
            <p:nvPr userDrawn="1"/>
          </p:nvSpPr>
          <p:spPr bwMode="auto">
            <a:xfrm>
              <a:off x="10110788" y="4265613"/>
              <a:ext cx="1062037" cy="1233488"/>
            </a:xfrm>
            <a:custGeom>
              <a:avLst/>
              <a:gdLst>
                <a:gd name="T0" fmla="*/ 273 w 283"/>
                <a:gd name="T1" fmla="*/ 328 h 329"/>
                <a:gd name="T2" fmla="*/ 282 w 283"/>
                <a:gd name="T3" fmla="*/ 311 h 329"/>
                <a:gd name="T4" fmla="*/ 283 w 283"/>
                <a:gd name="T5" fmla="*/ 301 h 329"/>
                <a:gd name="T6" fmla="*/ 277 w 283"/>
                <a:gd name="T7" fmla="*/ 284 h 329"/>
                <a:gd name="T8" fmla="*/ 283 w 283"/>
                <a:gd name="T9" fmla="*/ 284 h 329"/>
                <a:gd name="T10" fmla="*/ 276 w 283"/>
                <a:gd name="T11" fmla="*/ 273 h 329"/>
                <a:gd name="T12" fmla="*/ 282 w 283"/>
                <a:gd name="T13" fmla="*/ 256 h 329"/>
                <a:gd name="T14" fmla="*/ 276 w 283"/>
                <a:gd name="T15" fmla="*/ 273 h 329"/>
                <a:gd name="T16" fmla="*/ 271 w 283"/>
                <a:gd name="T17" fmla="*/ 230 h 329"/>
                <a:gd name="T18" fmla="*/ 281 w 283"/>
                <a:gd name="T19" fmla="*/ 246 h 329"/>
                <a:gd name="T20" fmla="*/ 269 w 283"/>
                <a:gd name="T21" fmla="*/ 220 h 329"/>
                <a:gd name="T22" fmla="*/ 271 w 283"/>
                <a:gd name="T23" fmla="*/ 201 h 329"/>
                <a:gd name="T24" fmla="*/ 269 w 283"/>
                <a:gd name="T25" fmla="*/ 220 h 329"/>
                <a:gd name="T26" fmla="*/ 255 w 283"/>
                <a:gd name="T27" fmla="*/ 178 h 329"/>
                <a:gd name="T28" fmla="*/ 268 w 283"/>
                <a:gd name="T29" fmla="*/ 191 h 329"/>
                <a:gd name="T30" fmla="*/ 251 w 283"/>
                <a:gd name="T31" fmla="*/ 168 h 329"/>
                <a:gd name="T32" fmla="*/ 250 w 283"/>
                <a:gd name="T33" fmla="*/ 150 h 329"/>
                <a:gd name="T34" fmla="*/ 251 w 283"/>
                <a:gd name="T35" fmla="*/ 168 h 329"/>
                <a:gd name="T36" fmla="*/ 230 w 283"/>
                <a:gd name="T37" fmla="*/ 130 h 329"/>
                <a:gd name="T38" fmla="*/ 245 w 283"/>
                <a:gd name="T39" fmla="*/ 141 h 329"/>
                <a:gd name="T40" fmla="*/ 224 w 283"/>
                <a:gd name="T41" fmla="*/ 122 h 329"/>
                <a:gd name="T42" fmla="*/ 219 w 283"/>
                <a:gd name="T43" fmla="*/ 104 h 329"/>
                <a:gd name="T44" fmla="*/ 224 w 283"/>
                <a:gd name="T45" fmla="*/ 122 h 329"/>
                <a:gd name="T46" fmla="*/ 195 w 283"/>
                <a:gd name="T47" fmla="*/ 88 h 329"/>
                <a:gd name="T48" fmla="*/ 212 w 283"/>
                <a:gd name="T49" fmla="*/ 96 h 329"/>
                <a:gd name="T50" fmla="*/ 188 w 283"/>
                <a:gd name="T51" fmla="*/ 81 h 329"/>
                <a:gd name="T52" fmla="*/ 180 w 283"/>
                <a:gd name="T53" fmla="*/ 65 h 329"/>
                <a:gd name="T54" fmla="*/ 188 w 283"/>
                <a:gd name="T55" fmla="*/ 81 h 329"/>
                <a:gd name="T56" fmla="*/ 153 w 283"/>
                <a:gd name="T57" fmla="*/ 54 h 329"/>
                <a:gd name="T58" fmla="*/ 171 w 283"/>
                <a:gd name="T59" fmla="*/ 58 h 329"/>
                <a:gd name="T60" fmla="*/ 145 w 283"/>
                <a:gd name="T61" fmla="*/ 48 h 329"/>
                <a:gd name="T62" fmla="*/ 133 w 283"/>
                <a:gd name="T63" fmla="*/ 34 h 329"/>
                <a:gd name="T64" fmla="*/ 145 w 283"/>
                <a:gd name="T65" fmla="*/ 48 h 329"/>
                <a:gd name="T66" fmla="*/ 106 w 283"/>
                <a:gd name="T67" fmla="*/ 28 h 329"/>
                <a:gd name="T68" fmla="*/ 124 w 283"/>
                <a:gd name="T69" fmla="*/ 29 h 329"/>
                <a:gd name="T70" fmla="*/ 96 w 283"/>
                <a:gd name="T71" fmla="*/ 24 h 329"/>
                <a:gd name="T72" fmla="*/ 82 w 283"/>
                <a:gd name="T73" fmla="*/ 12 h 329"/>
                <a:gd name="T74" fmla="*/ 96 w 283"/>
                <a:gd name="T75" fmla="*/ 24 h 329"/>
                <a:gd name="T76" fmla="*/ 54 w 283"/>
                <a:gd name="T77" fmla="*/ 12 h 329"/>
                <a:gd name="T78" fmla="*/ 72 w 283"/>
                <a:gd name="T79" fmla="*/ 9 h 329"/>
                <a:gd name="T80" fmla="*/ 44 w 283"/>
                <a:gd name="T81" fmla="*/ 11 h 329"/>
                <a:gd name="T82" fmla="*/ 27 w 283"/>
                <a:gd name="T83" fmla="*/ 1 h 329"/>
                <a:gd name="T84" fmla="*/ 44 w 283"/>
                <a:gd name="T85" fmla="*/ 11 h 329"/>
                <a:gd name="T86" fmla="*/ 0 w 283"/>
                <a:gd name="T87" fmla="*/ 7 h 329"/>
                <a:gd name="T88" fmla="*/ 17 w 283"/>
                <a:gd name="T89" fmla="*/ 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 h="329">
                  <a:moveTo>
                    <a:pt x="280" y="329"/>
                  </a:moveTo>
                  <a:cubicBezTo>
                    <a:pt x="273" y="328"/>
                    <a:pt x="273" y="328"/>
                    <a:pt x="273" y="328"/>
                  </a:cubicBezTo>
                  <a:cubicBezTo>
                    <a:pt x="274" y="322"/>
                    <a:pt x="275" y="316"/>
                    <a:pt x="275" y="311"/>
                  </a:cubicBezTo>
                  <a:cubicBezTo>
                    <a:pt x="282" y="311"/>
                    <a:pt x="282" y="311"/>
                    <a:pt x="282" y="311"/>
                  </a:cubicBezTo>
                  <a:cubicBezTo>
                    <a:pt x="282" y="317"/>
                    <a:pt x="281" y="323"/>
                    <a:pt x="280" y="329"/>
                  </a:cubicBezTo>
                  <a:close/>
                  <a:moveTo>
                    <a:pt x="283" y="301"/>
                  </a:moveTo>
                  <a:cubicBezTo>
                    <a:pt x="276" y="301"/>
                    <a:pt x="276" y="301"/>
                    <a:pt x="276" y="301"/>
                  </a:cubicBezTo>
                  <a:cubicBezTo>
                    <a:pt x="276" y="295"/>
                    <a:pt x="277" y="290"/>
                    <a:pt x="277" y="284"/>
                  </a:cubicBezTo>
                  <a:cubicBezTo>
                    <a:pt x="283" y="284"/>
                    <a:pt x="283" y="284"/>
                    <a:pt x="283" y="284"/>
                  </a:cubicBezTo>
                  <a:cubicBezTo>
                    <a:pt x="283" y="284"/>
                    <a:pt x="283" y="284"/>
                    <a:pt x="283" y="284"/>
                  </a:cubicBezTo>
                  <a:cubicBezTo>
                    <a:pt x="283" y="290"/>
                    <a:pt x="283" y="295"/>
                    <a:pt x="283" y="301"/>
                  </a:cubicBezTo>
                  <a:close/>
                  <a:moveTo>
                    <a:pt x="276" y="273"/>
                  </a:moveTo>
                  <a:cubicBezTo>
                    <a:pt x="276" y="268"/>
                    <a:pt x="276" y="262"/>
                    <a:pt x="275" y="257"/>
                  </a:cubicBezTo>
                  <a:cubicBezTo>
                    <a:pt x="282" y="256"/>
                    <a:pt x="282" y="256"/>
                    <a:pt x="282" y="256"/>
                  </a:cubicBezTo>
                  <a:cubicBezTo>
                    <a:pt x="283" y="262"/>
                    <a:pt x="283" y="267"/>
                    <a:pt x="283" y="273"/>
                  </a:cubicBezTo>
                  <a:lnTo>
                    <a:pt x="276" y="273"/>
                  </a:lnTo>
                  <a:close/>
                  <a:moveTo>
                    <a:pt x="274" y="246"/>
                  </a:moveTo>
                  <a:cubicBezTo>
                    <a:pt x="273" y="241"/>
                    <a:pt x="272" y="235"/>
                    <a:pt x="271" y="230"/>
                  </a:cubicBezTo>
                  <a:cubicBezTo>
                    <a:pt x="278" y="228"/>
                    <a:pt x="278" y="228"/>
                    <a:pt x="278" y="228"/>
                  </a:cubicBezTo>
                  <a:cubicBezTo>
                    <a:pt x="279" y="234"/>
                    <a:pt x="280" y="240"/>
                    <a:pt x="281" y="246"/>
                  </a:cubicBezTo>
                  <a:lnTo>
                    <a:pt x="274" y="246"/>
                  </a:lnTo>
                  <a:close/>
                  <a:moveTo>
                    <a:pt x="269" y="220"/>
                  </a:moveTo>
                  <a:cubicBezTo>
                    <a:pt x="268" y="214"/>
                    <a:pt x="266" y="209"/>
                    <a:pt x="265" y="203"/>
                  </a:cubicBezTo>
                  <a:cubicBezTo>
                    <a:pt x="271" y="201"/>
                    <a:pt x="271" y="201"/>
                    <a:pt x="271" y="201"/>
                  </a:cubicBezTo>
                  <a:cubicBezTo>
                    <a:pt x="273" y="207"/>
                    <a:pt x="274" y="212"/>
                    <a:pt x="276" y="218"/>
                  </a:cubicBezTo>
                  <a:lnTo>
                    <a:pt x="269" y="220"/>
                  </a:lnTo>
                  <a:close/>
                  <a:moveTo>
                    <a:pt x="261" y="194"/>
                  </a:moveTo>
                  <a:cubicBezTo>
                    <a:pt x="260" y="188"/>
                    <a:pt x="258" y="183"/>
                    <a:pt x="255" y="178"/>
                  </a:cubicBezTo>
                  <a:cubicBezTo>
                    <a:pt x="262" y="175"/>
                    <a:pt x="262" y="175"/>
                    <a:pt x="262" y="175"/>
                  </a:cubicBezTo>
                  <a:cubicBezTo>
                    <a:pt x="264" y="180"/>
                    <a:pt x="266" y="186"/>
                    <a:pt x="268" y="191"/>
                  </a:cubicBezTo>
                  <a:lnTo>
                    <a:pt x="261" y="194"/>
                  </a:lnTo>
                  <a:close/>
                  <a:moveTo>
                    <a:pt x="251" y="168"/>
                  </a:moveTo>
                  <a:cubicBezTo>
                    <a:pt x="249" y="163"/>
                    <a:pt x="247" y="158"/>
                    <a:pt x="244" y="153"/>
                  </a:cubicBezTo>
                  <a:cubicBezTo>
                    <a:pt x="250" y="150"/>
                    <a:pt x="250" y="150"/>
                    <a:pt x="250" y="150"/>
                  </a:cubicBezTo>
                  <a:cubicBezTo>
                    <a:pt x="253" y="155"/>
                    <a:pt x="255" y="160"/>
                    <a:pt x="258" y="166"/>
                  </a:cubicBezTo>
                  <a:lnTo>
                    <a:pt x="251" y="168"/>
                  </a:lnTo>
                  <a:close/>
                  <a:moveTo>
                    <a:pt x="239" y="144"/>
                  </a:moveTo>
                  <a:cubicBezTo>
                    <a:pt x="236" y="140"/>
                    <a:pt x="233" y="135"/>
                    <a:pt x="230" y="130"/>
                  </a:cubicBezTo>
                  <a:cubicBezTo>
                    <a:pt x="236" y="126"/>
                    <a:pt x="236" y="126"/>
                    <a:pt x="236" y="126"/>
                  </a:cubicBezTo>
                  <a:cubicBezTo>
                    <a:pt x="239" y="131"/>
                    <a:pt x="242" y="136"/>
                    <a:pt x="245" y="141"/>
                  </a:cubicBezTo>
                  <a:lnTo>
                    <a:pt x="239" y="144"/>
                  </a:lnTo>
                  <a:close/>
                  <a:moveTo>
                    <a:pt x="224" y="122"/>
                  </a:moveTo>
                  <a:cubicBezTo>
                    <a:pt x="221" y="117"/>
                    <a:pt x="217" y="113"/>
                    <a:pt x="214" y="108"/>
                  </a:cubicBezTo>
                  <a:cubicBezTo>
                    <a:pt x="219" y="104"/>
                    <a:pt x="219" y="104"/>
                    <a:pt x="219" y="104"/>
                  </a:cubicBezTo>
                  <a:cubicBezTo>
                    <a:pt x="223" y="108"/>
                    <a:pt x="226" y="113"/>
                    <a:pt x="230" y="118"/>
                  </a:cubicBezTo>
                  <a:lnTo>
                    <a:pt x="224" y="122"/>
                  </a:lnTo>
                  <a:close/>
                  <a:moveTo>
                    <a:pt x="207" y="101"/>
                  </a:moveTo>
                  <a:cubicBezTo>
                    <a:pt x="203" y="96"/>
                    <a:pt x="199" y="92"/>
                    <a:pt x="195" y="88"/>
                  </a:cubicBezTo>
                  <a:cubicBezTo>
                    <a:pt x="200" y="83"/>
                    <a:pt x="200" y="83"/>
                    <a:pt x="200" y="83"/>
                  </a:cubicBezTo>
                  <a:cubicBezTo>
                    <a:pt x="204" y="87"/>
                    <a:pt x="208" y="92"/>
                    <a:pt x="212" y="96"/>
                  </a:cubicBezTo>
                  <a:lnTo>
                    <a:pt x="207" y="101"/>
                  </a:lnTo>
                  <a:close/>
                  <a:moveTo>
                    <a:pt x="188" y="81"/>
                  </a:moveTo>
                  <a:cubicBezTo>
                    <a:pt x="184" y="77"/>
                    <a:pt x="180" y="73"/>
                    <a:pt x="175" y="70"/>
                  </a:cubicBezTo>
                  <a:cubicBezTo>
                    <a:pt x="180" y="65"/>
                    <a:pt x="180" y="65"/>
                    <a:pt x="180" y="65"/>
                  </a:cubicBezTo>
                  <a:cubicBezTo>
                    <a:pt x="184" y="68"/>
                    <a:pt x="189" y="72"/>
                    <a:pt x="193" y="76"/>
                  </a:cubicBezTo>
                  <a:lnTo>
                    <a:pt x="188" y="81"/>
                  </a:lnTo>
                  <a:close/>
                  <a:moveTo>
                    <a:pt x="167" y="64"/>
                  </a:moveTo>
                  <a:cubicBezTo>
                    <a:pt x="163" y="60"/>
                    <a:pt x="158" y="57"/>
                    <a:pt x="153" y="54"/>
                  </a:cubicBezTo>
                  <a:cubicBezTo>
                    <a:pt x="157" y="48"/>
                    <a:pt x="157" y="48"/>
                    <a:pt x="157" y="48"/>
                  </a:cubicBezTo>
                  <a:cubicBezTo>
                    <a:pt x="162" y="51"/>
                    <a:pt x="167" y="55"/>
                    <a:pt x="171" y="58"/>
                  </a:cubicBezTo>
                  <a:lnTo>
                    <a:pt x="167" y="64"/>
                  </a:lnTo>
                  <a:close/>
                  <a:moveTo>
                    <a:pt x="145" y="48"/>
                  </a:moveTo>
                  <a:cubicBezTo>
                    <a:pt x="140" y="45"/>
                    <a:pt x="135" y="42"/>
                    <a:pt x="130" y="40"/>
                  </a:cubicBezTo>
                  <a:cubicBezTo>
                    <a:pt x="133" y="34"/>
                    <a:pt x="133" y="34"/>
                    <a:pt x="133" y="34"/>
                  </a:cubicBezTo>
                  <a:cubicBezTo>
                    <a:pt x="139" y="36"/>
                    <a:pt x="144" y="39"/>
                    <a:pt x="149" y="42"/>
                  </a:cubicBezTo>
                  <a:lnTo>
                    <a:pt x="145" y="48"/>
                  </a:lnTo>
                  <a:close/>
                  <a:moveTo>
                    <a:pt x="121" y="35"/>
                  </a:moveTo>
                  <a:cubicBezTo>
                    <a:pt x="116" y="33"/>
                    <a:pt x="111" y="30"/>
                    <a:pt x="106" y="28"/>
                  </a:cubicBezTo>
                  <a:cubicBezTo>
                    <a:pt x="108" y="22"/>
                    <a:pt x="108" y="22"/>
                    <a:pt x="108" y="22"/>
                  </a:cubicBezTo>
                  <a:cubicBezTo>
                    <a:pt x="114" y="24"/>
                    <a:pt x="119" y="26"/>
                    <a:pt x="124" y="29"/>
                  </a:cubicBezTo>
                  <a:lnTo>
                    <a:pt x="121" y="35"/>
                  </a:lnTo>
                  <a:close/>
                  <a:moveTo>
                    <a:pt x="96" y="24"/>
                  </a:moveTo>
                  <a:cubicBezTo>
                    <a:pt x="91" y="22"/>
                    <a:pt x="85" y="21"/>
                    <a:pt x="80" y="19"/>
                  </a:cubicBezTo>
                  <a:cubicBezTo>
                    <a:pt x="82" y="12"/>
                    <a:pt x="82" y="12"/>
                    <a:pt x="82" y="12"/>
                  </a:cubicBezTo>
                  <a:cubicBezTo>
                    <a:pt x="88" y="14"/>
                    <a:pt x="93" y="16"/>
                    <a:pt x="98" y="18"/>
                  </a:cubicBezTo>
                  <a:lnTo>
                    <a:pt x="96" y="24"/>
                  </a:lnTo>
                  <a:close/>
                  <a:moveTo>
                    <a:pt x="70" y="16"/>
                  </a:moveTo>
                  <a:cubicBezTo>
                    <a:pt x="65" y="15"/>
                    <a:pt x="59" y="13"/>
                    <a:pt x="54" y="12"/>
                  </a:cubicBezTo>
                  <a:cubicBezTo>
                    <a:pt x="55" y="6"/>
                    <a:pt x="55" y="6"/>
                    <a:pt x="55" y="6"/>
                  </a:cubicBezTo>
                  <a:cubicBezTo>
                    <a:pt x="61" y="7"/>
                    <a:pt x="66" y="8"/>
                    <a:pt x="72" y="9"/>
                  </a:cubicBezTo>
                  <a:lnTo>
                    <a:pt x="70" y="16"/>
                  </a:lnTo>
                  <a:close/>
                  <a:moveTo>
                    <a:pt x="44" y="11"/>
                  </a:moveTo>
                  <a:cubicBezTo>
                    <a:pt x="38" y="10"/>
                    <a:pt x="32" y="9"/>
                    <a:pt x="27" y="8"/>
                  </a:cubicBezTo>
                  <a:cubicBezTo>
                    <a:pt x="27" y="1"/>
                    <a:pt x="27" y="1"/>
                    <a:pt x="27" y="1"/>
                  </a:cubicBezTo>
                  <a:cubicBezTo>
                    <a:pt x="33" y="2"/>
                    <a:pt x="39" y="3"/>
                    <a:pt x="45" y="4"/>
                  </a:cubicBezTo>
                  <a:lnTo>
                    <a:pt x="44" y="11"/>
                  </a:lnTo>
                  <a:close/>
                  <a:moveTo>
                    <a:pt x="17" y="8"/>
                  </a:moveTo>
                  <a:cubicBezTo>
                    <a:pt x="11" y="7"/>
                    <a:pt x="5" y="7"/>
                    <a:pt x="0" y="7"/>
                  </a:cubicBezTo>
                  <a:cubicBezTo>
                    <a:pt x="0" y="0"/>
                    <a:pt x="0" y="0"/>
                    <a:pt x="0" y="0"/>
                  </a:cubicBezTo>
                  <a:cubicBezTo>
                    <a:pt x="5" y="0"/>
                    <a:pt x="11" y="0"/>
                    <a:pt x="17" y="1"/>
                  </a:cubicBez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92" name="Freeform 142"/>
            <p:cNvSpPr>
              <a:spLocks noEditPoints="1"/>
            </p:cNvSpPr>
            <p:nvPr userDrawn="1"/>
          </p:nvSpPr>
          <p:spPr bwMode="auto">
            <a:xfrm>
              <a:off x="9353550" y="4065588"/>
              <a:ext cx="2025650" cy="1844675"/>
            </a:xfrm>
            <a:custGeom>
              <a:avLst/>
              <a:gdLst>
                <a:gd name="T0" fmla="*/ 502 w 540"/>
                <a:gd name="T1" fmla="*/ 473 h 492"/>
                <a:gd name="T2" fmla="*/ 514 w 540"/>
                <a:gd name="T3" fmla="*/ 467 h 492"/>
                <a:gd name="T4" fmla="*/ 520 w 540"/>
                <a:gd name="T5" fmla="*/ 451 h 492"/>
                <a:gd name="T6" fmla="*/ 515 w 540"/>
                <a:gd name="T7" fmla="*/ 438 h 492"/>
                <a:gd name="T8" fmla="*/ 524 w 540"/>
                <a:gd name="T9" fmla="*/ 441 h 492"/>
                <a:gd name="T10" fmla="*/ 526 w 540"/>
                <a:gd name="T11" fmla="*/ 396 h 492"/>
                <a:gd name="T12" fmla="*/ 536 w 540"/>
                <a:gd name="T13" fmla="*/ 387 h 492"/>
                <a:gd name="T14" fmla="*/ 538 w 540"/>
                <a:gd name="T15" fmla="*/ 370 h 492"/>
                <a:gd name="T16" fmla="*/ 531 w 540"/>
                <a:gd name="T17" fmla="*/ 359 h 492"/>
                <a:gd name="T18" fmla="*/ 539 w 540"/>
                <a:gd name="T19" fmla="*/ 359 h 492"/>
                <a:gd name="T20" fmla="*/ 539 w 540"/>
                <a:gd name="T21" fmla="*/ 314 h 492"/>
                <a:gd name="T22" fmla="*/ 530 w 540"/>
                <a:gd name="T23" fmla="*/ 304 h 492"/>
                <a:gd name="T24" fmla="*/ 538 w 540"/>
                <a:gd name="T25" fmla="*/ 303 h 492"/>
                <a:gd name="T26" fmla="*/ 522 w 540"/>
                <a:gd name="T27" fmla="*/ 261 h 492"/>
                <a:gd name="T28" fmla="*/ 526 w 540"/>
                <a:gd name="T29" fmla="*/ 277 h 492"/>
                <a:gd name="T30" fmla="*/ 523 w 540"/>
                <a:gd name="T31" fmla="*/ 232 h 492"/>
                <a:gd name="T32" fmla="*/ 512 w 540"/>
                <a:gd name="T33" fmla="*/ 225 h 492"/>
                <a:gd name="T34" fmla="*/ 520 w 540"/>
                <a:gd name="T35" fmla="*/ 222 h 492"/>
                <a:gd name="T36" fmla="*/ 494 w 540"/>
                <a:gd name="T37" fmla="*/ 185 h 492"/>
                <a:gd name="T38" fmla="*/ 502 w 540"/>
                <a:gd name="T39" fmla="*/ 200 h 492"/>
                <a:gd name="T40" fmla="*/ 488 w 540"/>
                <a:gd name="T41" fmla="*/ 157 h 492"/>
                <a:gd name="T42" fmla="*/ 475 w 540"/>
                <a:gd name="T43" fmla="*/ 153 h 492"/>
                <a:gd name="T44" fmla="*/ 482 w 540"/>
                <a:gd name="T45" fmla="*/ 148 h 492"/>
                <a:gd name="T46" fmla="*/ 448 w 540"/>
                <a:gd name="T47" fmla="*/ 118 h 492"/>
                <a:gd name="T48" fmla="*/ 459 w 540"/>
                <a:gd name="T49" fmla="*/ 131 h 492"/>
                <a:gd name="T50" fmla="*/ 435 w 540"/>
                <a:gd name="T51" fmla="*/ 92 h 492"/>
                <a:gd name="T52" fmla="*/ 421 w 540"/>
                <a:gd name="T53" fmla="*/ 92 h 492"/>
                <a:gd name="T54" fmla="*/ 427 w 540"/>
                <a:gd name="T55" fmla="*/ 85 h 492"/>
                <a:gd name="T56" fmla="*/ 387 w 540"/>
                <a:gd name="T57" fmla="*/ 65 h 492"/>
                <a:gd name="T58" fmla="*/ 400 w 540"/>
                <a:gd name="T59" fmla="*/ 74 h 492"/>
                <a:gd name="T60" fmla="*/ 14 w 540"/>
                <a:gd name="T61" fmla="*/ 57 h 492"/>
                <a:gd name="T62" fmla="*/ 378 w 540"/>
                <a:gd name="T63" fmla="*/ 59 h 492"/>
                <a:gd name="T64" fmla="*/ 383 w 540"/>
                <a:gd name="T65" fmla="*/ 52 h 492"/>
                <a:gd name="T66" fmla="*/ 23 w 540"/>
                <a:gd name="T67" fmla="*/ 51 h 492"/>
                <a:gd name="T68" fmla="*/ 27 w 540"/>
                <a:gd name="T69" fmla="*/ 59 h 492"/>
                <a:gd name="T70" fmla="*/ 343 w 540"/>
                <a:gd name="T71" fmla="*/ 30 h 492"/>
                <a:gd name="T72" fmla="*/ 51 w 540"/>
                <a:gd name="T73" fmla="*/ 45 h 492"/>
                <a:gd name="T74" fmla="*/ 66 w 540"/>
                <a:gd name="T75" fmla="*/ 38 h 492"/>
                <a:gd name="T76" fmla="*/ 314 w 540"/>
                <a:gd name="T77" fmla="*/ 28 h 492"/>
                <a:gd name="T78" fmla="*/ 330 w 540"/>
                <a:gd name="T79" fmla="*/ 34 h 492"/>
                <a:gd name="T80" fmla="*/ 88 w 540"/>
                <a:gd name="T81" fmla="*/ 19 h 492"/>
                <a:gd name="T82" fmla="*/ 304 w 540"/>
                <a:gd name="T83" fmla="*/ 24 h 492"/>
                <a:gd name="T84" fmla="*/ 307 w 540"/>
                <a:gd name="T85" fmla="*/ 16 h 492"/>
                <a:gd name="T86" fmla="*/ 98 w 540"/>
                <a:gd name="T87" fmla="*/ 16 h 492"/>
                <a:gd name="T88" fmla="*/ 101 w 540"/>
                <a:gd name="T89" fmla="*/ 24 h 492"/>
                <a:gd name="T90" fmla="*/ 263 w 540"/>
                <a:gd name="T91" fmla="*/ 5 h 492"/>
                <a:gd name="T92" fmla="*/ 127 w 540"/>
                <a:gd name="T93" fmla="*/ 17 h 492"/>
                <a:gd name="T94" fmla="*/ 144 w 540"/>
                <a:gd name="T95" fmla="*/ 13 h 492"/>
                <a:gd name="T96" fmla="*/ 235 w 540"/>
                <a:gd name="T97" fmla="*/ 10 h 492"/>
                <a:gd name="T98" fmla="*/ 252 w 540"/>
                <a:gd name="T99" fmla="*/ 12 h 492"/>
                <a:gd name="T100" fmla="*/ 170 w 540"/>
                <a:gd name="T101" fmla="*/ 1 h 492"/>
                <a:gd name="T102" fmla="*/ 225 w 540"/>
                <a:gd name="T103" fmla="*/ 9 h 492"/>
                <a:gd name="T104" fmla="*/ 225 w 540"/>
                <a:gd name="T105" fmla="*/ 0 h 492"/>
                <a:gd name="T106" fmla="*/ 180 w 540"/>
                <a:gd name="T107" fmla="*/ 0 h 492"/>
                <a:gd name="T108" fmla="*/ 181 w 540"/>
                <a:gd name="T109" fmla="*/ 9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40" h="492">
                  <a:moveTo>
                    <a:pt x="502" y="492"/>
                  </a:moveTo>
                  <a:cubicBezTo>
                    <a:pt x="494" y="488"/>
                    <a:pt x="494" y="488"/>
                    <a:pt x="494" y="488"/>
                  </a:cubicBezTo>
                  <a:cubicBezTo>
                    <a:pt x="497" y="483"/>
                    <a:pt x="499" y="478"/>
                    <a:pt x="502" y="473"/>
                  </a:cubicBezTo>
                  <a:cubicBezTo>
                    <a:pt x="510" y="477"/>
                    <a:pt x="510" y="477"/>
                    <a:pt x="510" y="477"/>
                  </a:cubicBezTo>
                  <a:cubicBezTo>
                    <a:pt x="507" y="482"/>
                    <a:pt x="505" y="487"/>
                    <a:pt x="502" y="492"/>
                  </a:cubicBezTo>
                  <a:close/>
                  <a:moveTo>
                    <a:pt x="514" y="467"/>
                  </a:moveTo>
                  <a:cubicBezTo>
                    <a:pt x="506" y="464"/>
                    <a:pt x="506" y="464"/>
                    <a:pt x="506" y="464"/>
                  </a:cubicBezTo>
                  <a:cubicBezTo>
                    <a:pt x="508" y="459"/>
                    <a:pt x="510" y="453"/>
                    <a:pt x="512" y="448"/>
                  </a:cubicBezTo>
                  <a:cubicBezTo>
                    <a:pt x="520" y="451"/>
                    <a:pt x="520" y="451"/>
                    <a:pt x="520" y="451"/>
                  </a:cubicBezTo>
                  <a:cubicBezTo>
                    <a:pt x="518" y="456"/>
                    <a:pt x="516" y="462"/>
                    <a:pt x="514" y="467"/>
                  </a:cubicBezTo>
                  <a:close/>
                  <a:moveTo>
                    <a:pt x="524" y="441"/>
                  </a:moveTo>
                  <a:cubicBezTo>
                    <a:pt x="515" y="438"/>
                    <a:pt x="515" y="438"/>
                    <a:pt x="515" y="438"/>
                  </a:cubicBezTo>
                  <a:cubicBezTo>
                    <a:pt x="517" y="433"/>
                    <a:pt x="519" y="428"/>
                    <a:pt x="520" y="422"/>
                  </a:cubicBezTo>
                  <a:cubicBezTo>
                    <a:pt x="528" y="424"/>
                    <a:pt x="528" y="424"/>
                    <a:pt x="528" y="424"/>
                  </a:cubicBezTo>
                  <a:cubicBezTo>
                    <a:pt x="527" y="430"/>
                    <a:pt x="525" y="436"/>
                    <a:pt x="524" y="441"/>
                  </a:cubicBezTo>
                  <a:close/>
                  <a:moveTo>
                    <a:pt x="531" y="414"/>
                  </a:moveTo>
                  <a:cubicBezTo>
                    <a:pt x="523" y="412"/>
                    <a:pt x="523" y="412"/>
                    <a:pt x="523" y="412"/>
                  </a:cubicBezTo>
                  <a:cubicBezTo>
                    <a:pt x="524" y="407"/>
                    <a:pt x="525" y="401"/>
                    <a:pt x="526" y="396"/>
                  </a:cubicBezTo>
                  <a:cubicBezTo>
                    <a:pt x="535" y="397"/>
                    <a:pt x="535" y="397"/>
                    <a:pt x="535" y="397"/>
                  </a:cubicBezTo>
                  <a:cubicBezTo>
                    <a:pt x="534" y="403"/>
                    <a:pt x="532" y="409"/>
                    <a:pt x="531" y="414"/>
                  </a:cubicBezTo>
                  <a:close/>
                  <a:moveTo>
                    <a:pt x="536" y="387"/>
                  </a:moveTo>
                  <a:cubicBezTo>
                    <a:pt x="528" y="386"/>
                    <a:pt x="528" y="386"/>
                    <a:pt x="528" y="386"/>
                  </a:cubicBezTo>
                  <a:cubicBezTo>
                    <a:pt x="529" y="380"/>
                    <a:pt x="529" y="374"/>
                    <a:pt x="530" y="369"/>
                  </a:cubicBezTo>
                  <a:cubicBezTo>
                    <a:pt x="538" y="370"/>
                    <a:pt x="538" y="370"/>
                    <a:pt x="538" y="370"/>
                  </a:cubicBezTo>
                  <a:cubicBezTo>
                    <a:pt x="538" y="375"/>
                    <a:pt x="537" y="381"/>
                    <a:pt x="536" y="387"/>
                  </a:cubicBezTo>
                  <a:close/>
                  <a:moveTo>
                    <a:pt x="539" y="359"/>
                  </a:moveTo>
                  <a:cubicBezTo>
                    <a:pt x="531" y="359"/>
                    <a:pt x="531" y="359"/>
                    <a:pt x="531" y="359"/>
                  </a:cubicBezTo>
                  <a:cubicBezTo>
                    <a:pt x="531" y="353"/>
                    <a:pt x="531" y="347"/>
                    <a:pt x="531" y="342"/>
                  </a:cubicBezTo>
                  <a:cubicBezTo>
                    <a:pt x="540" y="342"/>
                    <a:pt x="540" y="342"/>
                    <a:pt x="540" y="342"/>
                  </a:cubicBezTo>
                  <a:cubicBezTo>
                    <a:pt x="540" y="348"/>
                    <a:pt x="540" y="353"/>
                    <a:pt x="539" y="359"/>
                  </a:cubicBezTo>
                  <a:close/>
                  <a:moveTo>
                    <a:pt x="531" y="331"/>
                  </a:moveTo>
                  <a:cubicBezTo>
                    <a:pt x="531" y="326"/>
                    <a:pt x="531" y="320"/>
                    <a:pt x="531" y="314"/>
                  </a:cubicBezTo>
                  <a:cubicBezTo>
                    <a:pt x="539" y="314"/>
                    <a:pt x="539" y="314"/>
                    <a:pt x="539" y="314"/>
                  </a:cubicBezTo>
                  <a:cubicBezTo>
                    <a:pt x="540" y="320"/>
                    <a:pt x="540" y="326"/>
                    <a:pt x="540" y="331"/>
                  </a:cubicBezTo>
                  <a:lnTo>
                    <a:pt x="531" y="331"/>
                  </a:lnTo>
                  <a:close/>
                  <a:moveTo>
                    <a:pt x="530" y="304"/>
                  </a:moveTo>
                  <a:cubicBezTo>
                    <a:pt x="529" y="299"/>
                    <a:pt x="528" y="293"/>
                    <a:pt x="528" y="287"/>
                  </a:cubicBezTo>
                  <a:cubicBezTo>
                    <a:pt x="536" y="286"/>
                    <a:pt x="536" y="286"/>
                    <a:pt x="536" y="286"/>
                  </a:cubicBezTo>
                  <a:cubicBezTo>
                    <a:pt x="537" y="292"/>
                    <a:pt x="538" y="298"/>
                    <a:pt x="538" y="303"/>
                  </a:cubicBezTo>
                  <a:lnTo>
                    <a:pt x="530" y="304"/>
                  </a:lnTo>
                  <a:close/>
                  <a:moveTo>
                    <a:pt x="526" y="277"/>
                  </a:moveTo>
                  <a:cubicBezTo>
                    <a:pt x="525" y="272"/>
                    <a:pt x="524" y="266"/>
                    <a:pt x="522" y="261"/>
                  </a:cubicBezTo>
                  <a:cubicBezTo>
                    <a:pt x="531" y="259"/>
                    <a:pt x="531" y="259"/>
                    <a:pt x="531" y="259"/>
                  </a:cubicBezTo>
                  <a:cubicBezTo>
                    <a:pt x="532" y="264"/>
                    <a:pt x="533" y="270"/>
                    <a:pt x="534" y="276"/>
                  </a:cubicBezTo>
                  <a:lnTo>
                    <a:pt x="526" y="277"/>
                  </a:lnTo>
                  <a:close/>
                  <a:moveTo>
                    <a:pt x="520" y="251"/>
                  </a:moveTo>
                  <a:cubicBezTo>
                    <a:pt x="518" y="246"/>
                    <a:pt x="517" y="240"/>
                    <a:pt x="515" y="235"/>
                  </a:cubicBezTo>
                  <a:cubicBezTo>
                    <a:pt x="523" y="232"/>
                    <a:pt x="523" y="232"/>
                    <a:pt x="523" y="232"/>
                  </a:cubicBezTo>
                  <a:cubicBezTo>
                    <a:pt x="525" y="238"/>
                    <a:pt x="527" y="243"/>
                    <a:pt x="528" y="249"/>
                  </a:cubicBezTo>
                  <a:lnTo>
                    <a:pt x="520" y="251"/>
                  </a:lnTo>
                  <a:close/>
                  <a:moveTo>
                    <a:pt x="512" y="225"/>
                  </a:moveTo>
                  <a:cubicBezTo>
                    <a:pt x="510" y="220"/>
                    <a:pt x="508" y="215"/>
                    <a:pt x="506" y="209"/>
                  </a:cubicBezTo>
                  <a:cubicBezTo>
                    <a:pt x="514" y="206"/>
                    <a:pt x="514" y="206"/>
                    <a:pt x="514" y="206"/>
                  </a:cubicBezTo>
                  <a:cubicBezTo>
                    <a:pt x="516" y="211"/>
                    <a:pt x="518" y="217"/>
                    <a:pt x="520" y="222"/>
                  </a:cubicBezTo>
                  <a:lnTo>
                    <a:pt x="512" y="225"/>
                  </a:lnTo>
                  <a:close/>
                  <a:moveTo>
                    <a:pt x="502" y="200"/>
                  </a:moveTo>
                  <a:cubicBezTo>
                    <a:pt x="499" y="195"/>
                    <a:pt x="497" y="190"/>
                    <a:pt x="494" y="185"/>
                  </a:cubicBezTo>
                  <a:cubicBezTo>
                    <a:pt x="502" y="181"/>
                    <a:pt x="502" y="181"/>
                    <a:pt x="502" y="181"/>
                  </a:cubicBezTo>
                  <a:cubicBezTo>
                    <a:pt x="504" y="186"/>
                    <a:pt x="507" y="191"/>
                    <a:pt x="509" y="196"/>
                  </a:cubicBezTo>
                  <a:lnTo>
                    <a:pt x="502" y="200"/>
                  </a:lnTo>
                  <a:close/>
                  <a:moveTo>
                    <a:pt x="489" y="176"/>
                  </a:moveTo>
                  <a:cubicBezTo>
                    <a:pt x="486" y="171"/>
                    <a:pt x="484" y="166"/>
                    <a:pt x="481" y="161"/>
                  </a:cubicBezTo>
                  <a:cubicBezTo>
                    <a:pt x="488" y="157"/>
                    <a:pt x="488" y="157"/>
                    <a:pt x="488" y="157"/>
                  </a:cubicBezTo>
                  <a:cubicBezTo>
                    <a:pt x="491" y="162"/>
                    <a:pt x="494" y="167"/>
                    <a:pt x="497" y="172"/>
                  </a:cubicBezTo>
                  <a:lnTo>
                    <a:pt x="489" y="176"/>
                  </a:lnTo>
                  <a:close/>
                  <a:moveTo>
                    <a:pt x="475" y="153"/>
                  </a:moveTo>
                  <a:cubicBezTo>
                    <a:pt x="472" y="148"/>
                    <a:pt x="468" y="144"/>
                    <a:pt x="465" y="139"/>
                  </a:cubicBezTo>
                  <a:cubicBezTo>
                    <a:pt x="472" y="134"/>
                    <a:pt x="472" y="134"/>
                    <a:pt x="472" y="134"/>
                  </a:cubicBezTo>
                  <a:cubicBezTo>
                    <a:pt x="475" y="138"/>
                    <a:pt x="479" y="143"/>
                    <a:pt x="482" y="148"/>
                  </a:cubicBezTo>
                  <a:lnTo>
                    <a:pt x="475" y="153"/>
                  </a:lnTo>
                  <a:close/>
                  <a:moveTo>
                    <a:pt x="459" y="131"/>
                  </a:moveTo>
                  <a:cubicBezTo>
                    <a:pt x="455" y="127"/>
                    <a:pt x="452" y="122"/>
                    <a:pt x="448" y="118"/>
                  </a:cubicBezTo>
                  <a:cubicBezTo>
                    <a:pt x="454" y="112"/>
                    <a:pt x="454" y="112"/>
                    <a:pt x="454" y="112"/>
                  </a:cubicBezTo>
                  <a:cubicBezTo>
                    <a:pt x="458" y="117"/>
                    <a:pt x="462" y="121"/>
                    <a:pt x="466" y="126"/>
                  </a:cubicBezTo>
                  <a:lnTo>
                    <a:pt x="459" y="131"/>
                  </a:lnTo>
                  <a:close/>
                  <a:moveTo>
                    <a:pt x="441" y="111"/>
                  </a:moveTo>
                  <a:cubicBezTo>
                    <a:pt x="437" y="107"/>
                    <a:pt x="433" y="102"/>
                    <a:pt x="429" y="99"/>
                  </a:cubicBezTo>
                  <a:cubicBezTo>
                    <a:pt x="435" y="92"/>
                    <a:pt x="435" y="92"/>
                    <a:pt x="435" y="92"/>
                  </a:cubicBezTo>
                  <a:cubicBezTo>
                    <a:pt x="439" y="96"/>
                    <a:pt x="443" y="100"/>
                    <a:pt x="447" y="105"/>
                  </a:cubicBezTo>
                  <a:lnTo>
                    <a:pt x="441" y="111"/>
                  </a:lnTo>
                  <a:close/>
                  <a:moveTo>
                    <a:pt x="421" y="92"/>
                  </a:moveTo>
                  <a:cubicBezTo>
                    <a:pt x="417" y="88"/>
                    <a:pt x="413" y="84"/>
                    <a:pt x="409" y="81"/>
                  </a:cubicBezTo>
                  <a:cubicBezTo>
                    <a:pt x="414" y="74"/>
                    <a:pt x="414" y="74"/>
                    <a:pt x="414" y="74"/>
                  </a:cubicBezTo>
                  <a:cubicBezTo>
                    <a:pt x="418" y="78"/>
                    <a:pt x="423" y="81"/>
                    <a:pt x="427" y="85"/>
                  </a:cubicBezTo>
                  <a:lnTo>
                    <a:pt x="421" y="92"/>
                  </a:lnTo>
                  <a:close/>
                  <a:moveTo>
                    <a:pt x="400" y="74"/>
                  </a:moveTo>
                  <a:cubicBezTo>
                    <a:pt x="396" y="71"/>
                    <a:pt x="391" y="68"/>
                    <a:pt x="387" y="65"/>
                  </a:cubicBezTo>
                  <a:cubicBezTo>
                    <a:pt x="392" y="57"/>
                    <a:pt x="392" y="57"/>
                    <a:pt x="392" y="57"/>
                  </a:cubicBezTo>
                  <a:cubicBezTo>
                    <a:pt x="396" y="61"/>
                    <a:pt x="401" y="64"/>
                    <a:pt x="406" y="68"/>
                  </a:cubicBezTo>
                  <a:lnTo>
                    <a:pt x="400" y="74"/>
                  </a:lnTo>
                  <a:close/>
                  <a:moveTo>
                    <a:pt x="5" y="74"/>
                  </a:moveTo>
                  <a:cubicBezTo>
                    <a:pt x="0" y="67"/>
                    <a:pt x="0" y="67"/>
                    <a:pt x="0" y="67"/>
                  </a:cubicBezTo>
                  <a:cubicBezTo>
                    <a:pt x="4" y="64"/>
                    <a:pt x="9" y="60"/>
                    <a:pt x="14" y="57"/>
                  </a:cubicBezTo>
                  <a:cubicBezTo>
                    <a:pt x="19" y="64"/>
                    <a:pt x="19" y="64"/>
                    <a:pt x="19" y="64"/>
                  </a:cubicBezTo>
                  <a:cubicBezTo>
                    <a:pt x="14" y="67"/>
                    <a:pt x="9" y="71"/>
                    <a:pt x="5" y="74"/>
                  </a:cubicBezTo>
                  <a:close/>
                  <a:moveTo>
                    <a:pt x="378" y="59"/>
                  </a:moveTo>
                  <a:cubicBezTo>
                    <a:pt x="373" y="56"/>
                    <a:pt x="368" y="53"/>
                    <a:pt x="364" y="50"/>
                  </a:cubicBezTo>
                  <a:cubicBezTo>
                    <a:pt x="368" y="43"/>
                    <a:pt x="368" y="43"/>
                    <a:pt x="368" y="43"/>
                  </a:cubicBezTo>
                  <a:cubicBezTo>
                    <a:pt x="373" y="46"/>
                    <a:pt x="378" y="49"/>
                    <a:pt x="383" y="52"/>
                  </a:cubicBezTo>
                  <a:lnTo>
                    <a:pt x="378" y="59"/>
                  </a:lnTo>
                  <a:close/>
                  <a:moveTo>
                    <a:pt x="27" y="59"/>
                  </a:moveTo>
                  <a:cubicBezTo>
                    <a:pt x="23" y="51"/>
                    <a:pt x="23" y="51"/>
                    <a:pt x="23" y="51"/>
                  </a:cubicBezTo>
                  <a:cubicBezTo>
                    <a:pt x="28" y="48"/>
                    <a:pt x="33" y="45"/>
                    <a:pt x="38" y="42"/>
                  </a:cubicBezTo>
                  <a:cubicBezTo>
                    <a:pt x="42" y="50"/>
                    <a:pt x="42" y="50"/>
                    <a:pt x="42" y="50"/>
                  </a:cubicBezTo>
                  <a:cubicBezTo>
                    <a:pt x="37" y="53"/>
                    <a:pt x="32" y="56"/>
                    <a:pt x="27" y="59"/>
                  </a:cubicBezTo>
                  <a:close/>
                  <a:moveTo>
                    <a:pt x="355" y="45"/>
                  </a:moveTo>
                  <a:cubicBezTo>
                    <a:pt x="350" y="43"/>
                    <a:pt x="344" y="40"/>
                    <a:pt x="339" y="38"/>
                  </a:cubicBezTo>
                  <a:cubicBezTo>
                    <a:pt x="343" y="30"/>
                    <a:pt x="343" y="30"/>
                    <a:pt x="343" y="30"/>
                  </a:cubicBezTo>
                  <a:cubicBezTo>
                    <a:pt x="348" y="32"/>
                    <a:pt x="353" y="35"/>
                    <a:pt x="359" y="38"/>
                  </a:cubicBezTo>
                  <a:lnTo>
                    <a:pt x="355" y="45"/>
                  </a:lnTo>
                  <a:close/>
                  <a:moveTo>
                    <a:pt x="51" y="45"/>
                  </a:moveTo>
                  <a:cubicBezTo>
                    <a:pt x="47" y="37"/>
                    <a:pt x="47" y="37"/>
                    <a:pt x="47" y="37"/>
                  </a:cubicBezTo>
                  <a:cubicBezTo>
                    <a:pt x="52" y="35"/>
                    <a:pt x="57" y="32"/>
                    <a:pt x="62" y="30"/>
                  </a:cubicBezTo>
                  <a:cubicBezTo>
                    <a:pt x="66" y="38"/>
                    <a:pt x="66" y="38"/>
                    <a:pt x="66" y="38"/>
                  </a:cubicBezTo>
                  <a:cubicBezTo>
                    <a:pt x="61" y="40"/>
                    <a:pt x="56" y="43"/>
                    <a:pt x="51" y="45"/>
                  </a:cubicBezTo>
                  <a:close/>
                  <a:moveTo>
                    <a:pt x="330" y="34"/>
                  </a:moveTo>
                  <a:cubicBezTo>
                    <a:pt x="325" y="32"/>
                    <a:pt x="319" y="30"/>
                    <a:pt x="314" y="28"/>
                  </a:cubicBezTo>
                  <a:cubicBezTo>
                    <a:pt x="317" y="19"/>
                    <a:pt x="317" y="19"/>
                    <a:pt x="317" y="19"/>
                  </a:cubicBezTo>
                  <a:cubicBezTo>
                    <a:pt x="323" y="21"/>
                    <a:pt x="328" y="24"/>
                    <a:pt x="333" y="26"/>
                  </a:cubicBezTo>
                  <a:lnTo>
                    <a:pt x="330" y="34"/>
                  </a:lnTo>
                  <a:close/>
                  <a:moveTo>
                    <a:pt x="75" y="34"/>
                  </a:moveTo>
                  <a:cubicBezTo>
                    <a:pt x="72" y="26"/>
                    <a:pt x="72" y="26"/>
                    <a:pt x="72" y="26"/>
                  </a:cubicBezTo>
                  <a:cubicBezTo>
                    <a:pt x="77" y="23"/>
                    <a:pt x="83" y="21"/>
                    <a:pt x="88" y="19"/>
                  </a:cubicBezTo>
                  <a:cubicBezTo>
                    <a:pt x="91" y="27"/>
                    <a:pt x="91" y="27"/>
                    <a:pt x="91" y="27"/>
                  </a:cubicBezTo>
                  <a:cubicBezTo>
                    <a:pt x="86" y="29"/>
                    <a:pt x="81" y="31"/>
                    <a:pt x="75" y="34"/>
                  </a:cubicBezTo>
                  <a:close/>
                  <a:moveTo>
                    <a:pt x="304" y="24"/>
                  </a:moveTo>
                  <a:cubicBezTo>
                    <a:pt x="299" y="23"/>
                    <a:pt x="294" y="21"/>
                    <a:pt x="288" y="19"/>
                  </a:cubicBezTo>
                  <a:cubicBezTo>
                    <a:pt x="290" y="11"/>
                    <a:pt x="290" y="11"/>
                    <a:pt x="290" y="11"/>
                  </a:cubicBezTo>
                  <a:cubicBezTo>
                    <a:pt x="296" y="13"/>
                    <a:pt x="302" y="14"/>
                    <a:pt x="307" y="16"/>
                  </a:cubicBezTo>
                  <a:lnTo>
                    <a:pt x="304" y="24"/>
                  </a:lnTo>
                  <a:close/>
                  <a:moveTo>
                    <a:pt x="101" y="24"/>
                  </a:moveTo>
                  <a:cubicBezTo>
                    <a:pt x="98" y="16"/>
                    <a:pt x="98" y="16"/>
                    <a:pt x="98" y="16"/>
                  </a:cubicBezTo>
                  <a:cubicBezTo>
                    <a:pt x="104" y="14"/>
                    <a:pt x="109" y="12"/>
                    <a:pt x="115" y="11"/>
                  </a:cubicBezTo>
                  <a:cubicBezTo>
                    <a:pt x="117" y="19"/>
                    <a:pt x="117" y="19"/>
                    <a:pt x="117" y="19"/>
                  </a:cubicBezTo>
                  <a:cubicBezTo>
                    <a:pt x="112" y="21"/>
                    <a:pt x="106" y="22"/>
                    <a:pt x="101" y="24"/>
                  </a:cubicBezTo>
                  <a:close/>
                  <a:moveTo>
                    <a:pt x="278" y="17"/>
                  </a:moveTo>
                  <a:cubicBezTo>
                    <a:pt x="273" y="16"/>
                    <a:pt x="267" y="15"/>
                    <a:pt x="262" y="13"/>
                  </a:cubicBezTo>
                  <a:cubicBezTo>
                    <a:pt x="263" y="5"/>
                    <a:pt x="263" y="5"/>
                    <a:pt x="263" y="5"/>
                  </a:cubicBezTo>
                  <a:cubicBezTo>
                    <a:pt x="269" y="6"/>
                    <a:pt x="275" y="7"/>
                    <a:pt x="280" y="9"/>
                  </a:cubicBezTo>
                  <a:lnTo>
                    <a:pt x="278" y="17"/>
                  </a:lnTo>
                  <a:close/>
                  <a:moveTo>
                    <a:pt x="127" y="17"/>
                  </a:moveTo>
                  <a:cubicBezTo>
                    <a:pt x="125" y="8"/>
                    <a:pt x="125" y="8"/>
                    <a:pt x="125" y="8"/>
                  </a:cubicBezTo>
                  <a:cubicBezTo>
                    <a:pt x="131" y="7"/>
                    <a:pt x="136" y="6"/>
                    <a:pt x="142" y="5"/>
                  </a:cubicBezTo>
                  <a:cubicBezTo>
                    <a:pt x="144" y="13"/>
                    <a:pt x="144" y="13"/>
                    <a:pt x="144" y="13"/>
                  </a:cubicBezTo>
                  <a:cubicBezTo>
                    <a:pt x="138" y="14"/>
                    <a:pt x="132" y="16"/>
                    <a:pt x="127" y="17"/>
                  </a:cubicBezTo>
                  <a:close/>
                  <a:moveTo>
                    <a:pt x="252" y="12"/>
                  </a:moveTo>
                  <a:cubicBezTo>
                    <a:pt x="246" y="11"/>
                    <a:pt x="240" y="10"/>
                    <a:pt x="235" y="10"/>
                  </a:cubicBezTo>
                  <a:cubicBezTo>
                    <a:pt x="236" y="1"/>
                    <a:pt x="236" y="1"/>
                    <a:pt x="236" y="1"/>
                  </a:cubicBezTo>
                  <a:cubicBezTo>
                    <a:pt x="241" y="2"/>
                    <a:pt x="247" y="2"/>
                    <a:pt x="253" y="3"/>
                  </a:cubicBezTo>
                  <a:lnTo>
                    <a:pt x="252" y="12"/>
                  </a:lnTo>
                  <a:close/>
                  <a:moveTo>
                    <a:pt x="154" y="12"/>
                  </a:moveTo>
                  <a:cubicBezTo>
                    <a:pt x="152" y="3"/>
                    <a:pt x="152" y="3"/>
                    <a:pt x="152" y="3"/>
                  </a:cubicBezTo>
                  <a:cubicBezTo>
                    <a:pt x="158" y="2"/>
                    <a:pt x="164" y="2"/>
                    <a:pt x="170" y="1"/>
                  </a:cubicBezTo>
                  <a:cubicBezTo>
                    <a:pt x="170" y="10"/>
                    <a:pt x="170" y="10"/>
                    <a:pt x="170" y="10"/>
                  </a:cubicBezTo>
                  <a:cubicBezTo>
                    <a:pt x="165" y="10"/>
                    <a:pt x="159" y="11"/>
                    <a:pt x="154" y="12"/>
                  </a:cubicBezTo>
                  <a:close/>
                  <a:moveTo>
                    <a:pt x="225" y="9"/>
                  </a:moveTo>
                  <a:cubicBezTo>
                    <a:pt x="219" y="9"/>
                    <a:pt x="213" y="8"/>
                    <a:pt x="208" y="8"/>
                  </a:cubicBezTo>
                  <a:cubicBezTo>
                    <a:pt x="208" y="0"/>
                    <a:pt x="208" y="0"/>
                    <a:pt x="208" y="0"/>
                  </a:cubicBezTo>
                  <a:cubicBezTo>
                    <a:pt x="214" y="0"/>
                    <a:pt x="220" y="0"/>
                    <a:pt x="225" y="0"/>
                  </a:cubicBezTo>
                  <a:lnTo>
                    <a:pt x="225" y="9"/>
                  </a:lnTo>
                  <a:close/>
                  <a:moveTo>
                    <a:pt x="181" y="9"/>
                  </a:moveTo>
                  <a:cubicBezTo>
                    <a:pt x="180" y="0"/>
                    <a:pt x="180" y="0"/>
                    <a:pt x="180" y="0"/>
                  </a:cubicBezTo>
                  <a:cubicBezTo>
                    <a:pt x="186" y="0"/>
                    <a:pt x="192" y="0"/>
                    <a:pt x="197" y="0"/>
                  </a:cubicBezTo>
                  <a:cubicBezTo>
                    <a:pt x="198" y="8"/>
                    <a:pt x="198" y="8"/>
                    <a:pt x="198" y="8"/>
                  </a:cubicBezTo>
                  <a:cubicBezTo>
                    <a:pt x="192" y="8"/>
                    <a:pt x="186" y="9"/>
                    <a:pt x="18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pic>
        <p:nvPicPr>
          <p:cNvPr id="3218" name="Radio Sign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87238" y="730116"/>
            <a:ext cx="1219456" cy="61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9" name="Freeform 150"/>
          <p:cNvSpPr>
            <a:spLocks noEditPoints="1"/>
          </p:cNvSpPr>
          <p:nvPr/>
        </p:nvSpPr>
        <p:spPr bwMode="auto">
          <a:xfrm>
            <a:off x="8788116" y="-303122"/>
            <a:ext cx="211138" cy="47625"/>
          </a:xfrm>
          <a:custGeom>
            <a:avLst/>
            <a:gdLst>
              <a:gd name="T0" fmla="*/ 110 w 121"/>
              <a:gd name="T1" fmla="*/ 27 h 27"/>
              <a:gd name="T2" fmla="*/ 11 w 121"/>
              <a:gd name="T3" fmla="*/ 27 h 27"/>
              <a:gd name="T4" fmla="*/ 0 w 121"/>
              <a:gd name="T5" fmla="*/ 16 h 27"/>
              <a:gd name="T6" fmla="*/ 0 w 121"/>
              <a:gd name="T7" fmla="*/ 11 h 27"/>
              <a:gd name="T8" fmla="*/ 11 w 121"/>
              <a:gd name="T9" fmla="*/ 0 h 27"/>
              <a:gd name="T10" fmla="*/ 110 w 121"/>
              <a:gd name="T11" fmla="*/ 0 h 27"/>
              <a:gd name="T12" fmla="*/ 121 w 121"/>
              <a:gd name="T13" fmla="*/ 11 h 27"/>
              <a:gd name="T14" fmla="*/ 121 w 121"/>
              <a:gd name="T15" fmla="*/ 16 h 27"/>
              <a:gd name="T16" fmla="*/ 110 w 121"/>
              <a:gd name="T17" fmla="*/ 27 h 27"/>
              <a:gd name="T18" fmla="*/ 11 w 121"/>
              <a:gd name="T19" fmla="*/ 7 h 27"/>
              <a:gd name="T20" fmla="*/ 8 w 121"/>
              <a:gd name="T21" fmla="*/ 11 h 27"/>
              <a:gd name="T22" fmla="*/ 8 w 121"/>
              <a:gd name="T23" fmla="*/ 16 h 27"/>
              <a:gd name="T24" fmla="*/ 11 w 121"/>
              <a:gd name="T25" fmla="*/ 19 h 27"/>
              <a:gd name="T26" fmla="*/ 110 w 121"/>
              <a:gd name="T27" fmla="*/ 19 h 27"/>
              <a:gd name="T28" fmla="*/ 114 w 121"/>
              <a:gd name="T29" fmla="*/ 16 h 27"/>
              <a:gd name="T30" fmla="*/ 114 w 121"/>
              <a:gd name="T31" fmla="*/ 11 h 27"/>
              <a:gd name="T32" fmla="*/ 110 w 121"/>
              <a:gd name="T33" fmla="*/ 7 h 27"/>
              <a:gd name="T34" fmla="*/ 11 w 121"/>
              <a:gd name="T35"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 h="27">
                <a:moveTo>
                  <a:pt x="110" y="27"/>
                </a:moveTo>
                <a:cubicBezTo>
                  <a:pt x="11" y="27"/>
                  <a:pt x="11" y="27"/>
                  <a:pt x="11" y="27"/>
                </a:cubicBezTo>
                <a:cubicBezTo>
                  <a:pt x="5" y="27"/>
                  <a:pt x="0" y="22"/>
                  <a:pt x="0" y="16"/>
                </a:cubicBezTo>
                <a:cubicBezTo>
                  <a:pt x="0" y="11"/>
                  <a:pt x="0" y="11"/>
                  <a:pt x="0" y="11"/>
                </a:cubicBezTo>
                <a:cubicBezTo>
                  <a:pt x="0" y="5"/>
                  <a:pt x="5" y="0"/>
                  <a:pt x="11" y="0"/>
                </a:cubicBezTo>
                <a:cubicBezTo>
                  <a:pt x="110" y="0"/>
                  <a:pt x="110" y="0"/>
                  <a:pt x="110" y="0"/>
                </a:cubicBezTo>
                <a:cubicBezTo>
                  <a:pt x="116" y="0"/>
                  <a:pt x="121" y="5"/>
                  <a:pt x="121" y="11"/>
                </a:cubicBezTo>
                <a:cubicBezTo>
                  <a:pt x="121" y="16"/>
                  <a:pt x="121" y="16"/>
                  <a:pt x="121" y="16"/>
                </a:cubicBezTo>
                <a:cubicBezTo>
                  <a:pt x="121" y="22"/>
                  <a:pt x="116" y="27"/>
                  <a:pt x="110" y="27"/>
                </a:cubicBezTo>
                <a:close/>
                <a:moveTo>
                  <a:pt x="11" y="7"/>
                </a:moveTo>
                <a:cubicBezTo>
                  <a:pt x="9" y="7"/>
                  <a:pt x="8" y="9"/>
                  <a:pt x="8" y="11"/>
                </a:cubicBezTo>
                <a:cubicBezTo>
                  <a:pt x="8" y="16"/>
                  <a:pt x="8" y="16"/>
                  <a:pt x="8" y="16"/>
                </a:cubicBezTo>
                <a:cubicBezTo>
                  <a:pt x="8" y="18"/>
                  <a:pt x="9" y="19"/>
                  <a:pt x="11" y="19"/>
                </a:cubicBezTo>
                <a:cubicBezTo>
                  <a:pt x="110" y="19"/>
                  <a:pt x="110" y="19"/>
                  <a:pt x="110" y="19"/>
                </a:cubicBezTo>
                <a:cubicBezTo>
                  <a:pt x="112" y="19"/>
                  <a:pt x="114" y="18"/>
                  <a:pt x="114" y="16"/>
                </a:cubicBezTo>
                <a:cubicBezTo>
                  <a:pt x="114" y="11"/>
                  <a:pt x="114" y="11"/>
                  <a:pt x="114" y="11"/>
                </a:cubicBezTo>
                <a:cubicBezTo>
                  <a:pt x="114" y="9"/>
                  <a:pt x="112" y="7"/>
                  <a:pt x="110" y="7"/>
                </a:cubicBez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70" name="Freeform 151"/>
          <p:cNvSpPr>
            <a:spLocks noEditPoints="1"/>
          </p:cNvSpPr>
          <p:nvPr/>
        </p:nvSpPr>
        <p:spPr bwMode="auto">
          <a:xfrm>
            <a:off x="8788116" y="-228510"/>
            <a:ext cx="211138" cy="47625"/>
          </a:xfrm>
          <a:custGeom>
            <a:avLst/>
            <a:gdLst>
              <a:gd name="T0" fmla="*/ 110 w 121"/>
              <a:gd name="T1" fmla="*/ 27 h 27"/>
              <a:gd name="T2" fmla="*/ 11 w 121"/>
              <a:gd name="T3" fmla="*/ 27 h 27"/>
              <a:gd name="T4" fmla="*/ 0 w 121"/>
              <a:gd name="T5" fmla="*/ 16 h 27"/>
              <a:gd name="T6" fmla="*/ 0 w 121"/>
              <a:gd name="T7" fmla="*/ 11 h 27"/>
              <a:gd name="T8" fmla="*/ 11 w 121"/>
              <a:gd name="T9" fmla="*/ 0 h 27"/>
              <a:gd name="T10" fmla="*/ 110 w 121"/>
              <a:gd name="T11" fmla="*/ 0 h 27"/>
              <a:gd name="T12" fmla="*/ 121 w 121"/>
              <a:gd name="T13" fmla="*/ 11 h 27"/>
              <a:gd name="T14" fmla="*/ 121 w 121"/>
              <a:gd name="T15" fmla="*/ 16 h 27"/>
              <a:gd name="T16" fmla="*/ 110 w 121"/>
              <a:gd name="T17" fmla="*/ 27 h 27"/>
              <a:gd name="T18" fmla="*/ 11 w 121"/>
              <a:gd name="T19" fmla="*/ 7 h 27"/>
              <a:gd name="T20" fmla="*/ 8 w 121"/>
              <a:gd name="T21" fmla="*/ 11 h 27"/>
              <a:gd name="T22" fmla="*/ 8 w 121"/>
              <a:gd name="T23" fmla="*/ 16 h 27"/>
              <a:gd name="T24" fmla="*/ 11 w 121"/>
              <a:gd name="T25" fmla="*/ 19 h 27"/>
              <a:gd name="T26" fmla="*/ 110 w 121"/>
              <a:gd name="T27" fmla="*/ 19 h 27"/>
              <a:gd name="T28" fmla="*/ 114 w 121"/>
              <a:gd name="T29" fmla="*/ 16 h 27"/>
              <a:gd name="T30" fmla="*/ 114 w 121"/>
              <a:gd name="T31" fmla="*/ 11 h 27"/>
              <a:gd name="T32" fmla="*/ 110 w 121"/>
              <a:gd name="T33" fmla="*/ 7 h 27"/>
              <a:gd name="T34" fmla="*/ 11 w 121"/>
              <a:gd name="T35"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 h="27">
                <a:moveTo>
                  <a:pt x="110" y="27"/>
                </a:moveTo>
                <a:cubicBezTo>
                  <a:pt x="11" y="27"/>
                  <a:pt x="11" y="27"/>
                  <a:pt x="11" y="27"/>
                </a:cubicBezTo>
                <a:cubicBezTo>
                  <a:pt x="5" y="27"/>
                  <a:pt x="0" y="22"/>
                  <a:pt x="0" y="16"/>
                </a:cubicBezTo>
                <a:cubicBezTo>
                  <a:pt x="0" y="11"/>
                  <a:pt x="0" y="11"/>
                  <a:pt x="0" y="11"/>
                </a:cubicBezTo>
                <a:cubicBezTo>
                  <a:pt x="0" y="5"/>
                  <a:pt x="5" y="0"/>
                  <a:pt x="11" y="0"/>
                </a:cubicBezTo>
                <a:cubicBezTo>
                  <a:pt x="110" y="0"/>
                  <a:pt x="110" y="0"/>
                  <a:pt x="110" y="0"/>
                </a:cubicBezTo>
                <a:cubicBezTo>
                  <a:pt x="116" y="0"/>
                  <a:pt x="121" y="5"/>
                  <a:pt x="121" y="11"/>
                </a:cubicBezTo>
                <a:cubicBezTo>
                  <a:pt x="121" y="16"/>
                  <a:pt x="121" y="16"/>
                  <a:pt x="121" y="16"/>
                </a:cubicBezTo>
                <a:cubicBezTo>
                  <a:pt x="121" y="22"/>
                  <a:pt x="116" y="27"/>
                  <a:pt x="110" y="27"/>
                </a:cubicBezTo>
                <a:close/>
                <a:moveTo>
                  <a:pt x="11" y="7"/>
                </a:moveTo>
                <a:cubicBezTo>
                  <a:pt x="9" y="7"/>
                  <a:pt x="8" y="9"/>
                  <a:pt x="8" y="11"/>
                </a:cubicBezTo>
                <a:cubicBezTo>
                  <a:pt x="8" y="16"/>
                  <a:pt x="8" y="16"/>
                  <a:pt x="8" y="16"/>
                </a:cubicBezTo>
                <a:cubicBezTo>
                  <a:pt x="8" y="18"/>
                  <a:pt x="9" y="19"/>
                  <a:pt x="11" y="19"/>
                </a:cubicBezTo>
                <a:cubicBezTo>
                  <a:pt x="110" y="19"/>
                  <a:pt x="110" y="19"/>
                  <a:pt x="110" y="19"/>
                </a:cubicBezTo>
                <a:cubicBezTo>
                  <a:pt x="112" y="19"/>
                  <a:pt x="114" y="18"/>
                  <a:pt x="114" y="16"/>
                </a:cubicBezTo>
                <a:cubicBezTo>
                  <a:pt x="114" y="11"/>
                  <a:pt x="114" y="11"/>
                  <a:pt x="114" y="11"/>
                </a:cubicBezTo>
                <a:cubicBezTo>
                  <a:pt x="114" y="9"/>
                  <a:pt x="112" y="7"/>
                  <a:pt x="110" y="7"/>
                </a:cubicBez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71" name="Freeform 152"/>
          <p:cNvSpPr>
            <a:spLocks noEditPoints="1"/>
          </p:cNvSpPr>
          <p:nvPr/>
        </p:nvSpPr>
        <p:spPr bwMode="auto">
          <a:xfrm>
            <a:off x="8826216" y="-152310"/>
            <a:ext cx="136525" cy="53975"/>
          </a:xfrm>
          <a:custGeom>
            <a:avLst/>
            <a:gdLst>
              <a:gd name="T0" fmla="*/ 39 w 78"/>
              <a:gd name="T1" fmla="*/ 31 h 31"/>
              <a:gd name="T2" fmla="*/ 0 w 78"/>
              <a:gd name="T3" fmla="*/ 4 h 31"/>
              <a:gd name="T4" fmla="*/ 0 w 78"/>
              <a:gd name="T5" fmla="*/ 0 h 31"/>
              <a:gd name="T6" fmla="*/ 78 w 78"/>
              <a:gd name="T7" fmla="*/ 0 h 31"/>
              <a:gd name="T8" fmla="*/ 78 w 78"/>
              <a:gd name="T9" fmla="*/ 4 h 31"/>
              <a:gd name="T10" fmla="*/ 39 w 78"/>
              <a:gd name="T11" fmla="*/ 31 h 31"/>
              <a:gd name="T12" fmla="*/ 8 w 78"/>
              <a:gd name="T13" fmla="*/ 7 h 31"/>
              <a:gd name="T14" fmla="*/ 39 w 78"/>
              <a:gd name="T15" fmla="*/ 23 h 31"/>
              <a:gd name="T16" fmla="*/ 70 w 78"/>
              <a:gd name="T17" fmla="*/ 7 h 31"/>
              <a:gd name="T18" fmla="*/ 8 w 78"/>
              <a:gd name="T1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31">
                <a:moveTo>
                  <a:pt x="39" y="31"/>
                </a:moveTo>
                <a:cubicBezTo>
                  <a:pt x="20" y="31"/>
                  <a:pt x="0" y="20"/>
                  <a:pt x="0" y="4"/>
                </a:cubicBezTo>
                <a:cubicBezTo>
                  <a:pt x="0" y="0"/>
                  <a:pt x="0" y="0"/>
                  <a:pt x="0" y="0"/>
                </a:cubicBezTo>
                <a:cubicBezTo>
                  <a:pt x="78" y="0"/>
                  <a:pt x="78" y="0"/>
                  <a:pt x="78" y="0"/>
                </a:cubicBezTo>
                <a:cubicBezTo>
                  <a:pt x="78" y="4"/>
                  <a:pt x="78" y="4"/>
                  <a:pt x="78" y="4"/>
                </a:cubicBezTo>
                <a:cubicBezTo>
                  <a:pt x="78" y="20"/>
                  <a:pt x="57" y="31"/>
                  <a:pt x="39" y="31"/>
                </a:cubicBezTo>
                <a:close/>
                <a:moveTo>
                  <a:pt x="8" y="7"/>
                </a:moveTo>
                <a:cubicBezTo>
                  <a:pt x="11" y="17"/>
                  <a:pt x="25" y="23"/>
                  <a:pt x="39" y="23"/>
                </a:cubicBezTo>
                <a:cubicBezTo>
                  <a:pt x="52" y="23"/>
                  <a:pt x="66" y="17"/>
                  <a:pt x="70" y="7"/>
                </a:cubicBezTo>
                <a:lnTo>
                  <a:pt x="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72" name="Freeform 153"/>
          <p:cNvSpPr>
            <a:spLocks noEditPoints="1"/>
          </p:cNvSpPr>
          <p:nvPr/>
        </p:nvSpPr>
        <p:spPr bwMode="auto">
          <a:xfrm>
            <a:off x="8669053" y="-849222"/>
            <a:ext cx="449263" cy="517525"/>
          </a:xfrm>
          <a:custGeom>
            <a:avLst/>
            <a:gdLst>
              <a:gd name="T0" fmla="*/ 193 w 257"/>
              <a:gd name="T1" fmla="*/ 296 h 296"/>
              <a:gd name="T2" fmla="*/ 60 w 257"/>
              <a:gd name="T3" fmla="*/ 296 h 296"/>
              <a:gd name="T4" fmla="*/ 12 w 257"/>
              <a:gd name="T5" fmla="*/ 185 h 296"/>
              <a:gd name="T6" fmla="*/ 0 w 257"/>
              <a:gd name="T7" fmla="*/ 129 h 296"/>
              <a:gd name="T8" fmla="*/ 129 w 257"/>
              <a:gd name="T9" fmla="*/ 0 h 296"/>
              <a:gd name="T10" fmla="*/ 257 w 257"/>
              <a:gd name="T11" fmla="*/ 129 h 296"/>
              <a:gd name="T12" fmla="*/ 242 w 257"/>
              <a:gd name="T13" fmla="*/ 190 h 296"/>
              <a:gd name="T14" fmla="*/ 193 w 257"/>
              <a:gd name="T15" fmla="*/ 296 h 296"/>
              <a:gd name="T16" fmla="*/ 66 w 257"/>
              <a:gd name="T17" fmla="*/ 288 h 296"/>
              <a:gd name="T18" fmla="*/ 188 w 257"/>
              <a:gd name="T19" fmla="*/ 288 h 296"/>
              <a:gd name="T20" fmla="*/ 234 w 257"/>
              <a:gd name="T21" fmla="*/ 186 h 296"/>
              <a:gd name="T22" fmla="*/ 249 w 257"/>
              <a:gd name="T23" fmla="*/ 129 h 296"/>
              <a:gd name="T24" fmla="*/ 129 w 257"/>
              <a:gd name="T25" fmla="*/ 8 h 296"/>
              <a:gd name="T26" fmla="*/ 9 w 257"/>
              <a:gd name="T27" fmla="*/ 129 h 296"/>
              <a:gd name="T28" fmla="*/ 20 w 257"/>
              <a:gd name="T29" fmla="*/ 181 h 296"/>
              <a:gd name="T30" fmla="*/ 66 w 257"/>
              <a:gd name="T31" fmla="*/ 28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296">
                <a:moveTo>
                  <a:pt x="193" y="296"/>
                </a:moveTo>
                <a:cubicBezTo>
                  <a:pt x="60" y="296"/>
                  <a:pt x="60" y="296"/>
                  <a:pt x="60" y="296"/>
                </a:cubicBezTo>
                <a:cubicBezTo>
                  <a:pt x="12" y="185"/>
                  <a:pt x="12" y="185"/>
                  <a:pt x="12" y="185"/>
                </a:cubicBezTo>
                <a:cubicBezTo>
                  <a:pt x="3" y="164"/>
                  <a:pt x="0" y="148"/>
                  <a:pt x="0" y="129"/>
                </a:cubicBezTo>
                <a:cubicBezTo>
                  <a:pt x="0" y="58"/>
                  <a:pt x="58" y="0"/>
                  <a:pt x="129" y="0"/>
                </a:cubicBezTo>
                <a:cubicBezTo>
                  <a:pt x="200" y="0"/>
                  <a:pt x="257" y="58"/>
                  <a:pt x="257" y="129"/>
                </a:cubicBezTo>
                <a:cubicBezTo>
                  <a:pt x="257" y="150"/>
                  <a:pt x="252" y="171"/>
                  <a:pt x="242" y="190"/>
                </a:cubicBezTo>
                <a:lnTo>
                  <a:pt x="193" y="296"/>
                </a:lnTo>
                <a:close/>
                <a:moveTo>
                  <a:pt x="66" y="288"/>
                </a:moveTo>
                <a:cubicBezTo>
                  <a:pt x="188" y="288"/>
                  <a:pt x="188" y="288"/>
                  <a:pt x="188" y="288"/>
                </a:cubicBezTo>
                <a:cubicBezTo>
                  <a:pt x="234" y="186"/>
                  <a:pt x="234" y="186"/>
                  <a:pt x="234" y="186"/>
                </a:cubicBezTo>
                <a:cubicBezTo>
                  <a:pt x="244" y="168"/>
                  <a:pt x="249" y="149"/>
                  <a:pt x="249" y="129"/>
                </a:cubicBezTo>
                <a:cubicBezTo>
                  <a:pt x="249" y="62"/>
                  <a:pt x="195" y="8"/>
                  <a:pt x="129" y="8"/>
                </a:cubicBezTo>
                <a:cubicBezTo>
                  <a:pt x="62" y="8"/>
                  <a:pt x="9" y="62"/>
                  <a:pt x="9" y="129"/>
                </a:cubicBezTo>
                <a:cubicBezTo>
                  <a:pt x="9" y="147"/>
                  <a:pt x="12" y="162"/>
                  <a:pt x="20" y="181"/>
                </a:cubicBezTo>
                <a:lnTo>
                  <a:pt x="66"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73" name="Freeform 154"/>
          <p:cNvSpPr>
            <a:spLocks/>
          </p:cNvSpPr>
          <p:nvPr/>
        </p:nvSpPr>
        <p:spPr bwMode="auto">
          <a:xfrm>
            <a:off x="8734141" y="-609510"/>
            <a:ext cx="319088" cy="104775"/>
          </a:xfrm>
          <a:custGeom>
            <a:avLst/>
            <a:gdLst>
              <a:gd name="T0" fmla="*/ 165 w 201"/>
              <a:gd name="T1" fmla="*/ 66 h 66"/>
              <a:gd name="T2" fmla="*/ 143 w 201"/>
              <a:gd name="T3" fmla="*/ 22 h 66"/>
              <a:gd name="T4" fmla="*/ 120 w 201"/>
              <a:gd name="T5" fmla="*/ 66 h 66"/>
              <a:gd name="T6" fmla="*/ 98 w 201"/>
              <a:gd name="T7" fmla="*/ 22 h 66"/>
              <a:gd name="T8" fmla="*/ 76 w 201"/>
              <a:gd name="T9" fmla="*/ 66 h 66"/>
              <a:gd name="T10" fmla="*/ 52 w 201"/>
              <a:gd name="T11" fmla="*/ 22 h 66"/>
              <a:gd name="T12" fmla="*/ 30 w 201"/>
              <a:gd name="T13" fmla="*/ 66 h 66"/>
              <a:gd name="T14" fmla="*/ 16 w 201"/>
              <a:gd name="T15" fmla="*/ 37 h 66"/>
              <a:gd name="T16" fmla="*/ 0 w 201"/>
              <a:gd name="T17" fmla="*/ 37 h 66"/>
              <a:gd name="T18" fmla="*/ 0 w 201"/>
              <a:gd name="T19" fmla="*/ 28 h 66"/>
              <a:gd name="T20" fmla="*/ 22 w 201"/>
              <a:gd name="T21" fmla="*/ 28 h 66"/>
              <a:gd name="T22" fmla="*/ 30 w 201"/>
              <a:gd name="T23" fmla="*/ 44 h 66"/>
              <a:gd name="T24" fmla="*/ 52 w 201"/>
              <a:gd name="T25" fmla="*/ 0 h 66"/>
              <a:gd name="T26" fmla="*/ 76 w 201"/>
              <a:gd name="T27" fmla="*/ 45 h 66"/>
              <a:gd name="T28" fmla="*/ 98 w 201"/>
              <a:gd name="T29" fmla="*/ 0 h 66"/>
              <a:gd name="T30" fmla="*/ 120 w 201"/>
              <a:gd name="T31" fmla="*/ 44 h 66"/>
              <a:gd name="T32" fmla="*/ 143 w 201"/>
              <a:gd name="T33" fmla="*/ 0 h 66"/>
              <a:gd name="T34" fmla="*/ 165 w 201"/>
              <a:gd name="T35" fmla="*/ 44 h 66"/>
              <a:gd name="T36" fmla="*/ 174 w 201"/>
              <a:gd name="T37" fmla="*/ 28 h 66"/>
              <a:gd name="T38" fmla="*/ 201 w 201"/>
              <a:gd name="T39" fmla="*/ 28 h 66"/>
              <a:gd name="T40" fmla="*/ 201 w 201"/>
              <a:gd name="T41" fmla="*/ 37 h 66"/>
              <a:gd name="T42" fmla="*/ 179 w 201"/>
              <a:gd name="T43" fmla="*/ 37 h 66"/>
              <a:gd name="T44" fmla="*/ 165 w 201"/>
              <a:gd name="T45"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 h="66">
                <a:moveTo>
                  <a:pt x="165" y="66"/>
                </a:moveTo>
                <a:lnTo>
                  <a:pt x="143" y="22"/>
                </a:lnTo>
                <a:lnTo>
                  <a:pt x="120" y="66"/>
                </a:lnTo>
                <a:lnTo>
                  <a:pt x="98" y="22"/>
                </a:lnTo>
                <a:lnTo>
                  <a:pt x="76" y="66"/>
                </a:lnTo>
                <a:lnTo>
                  <a:pt x="52" y="22"/>
                </a:lnTo>
                <a:lnTo>
                  <a:pt x="30" y="66"/>
                </a:lnTo>
                <a:lnTo>
                  <a:pt x="16" y="37"/>
                </a:lnTo>
                <a:lnTo>
                  <a:pt x="0" y="37"/>
                </a:lnTo>
                <a:lnTo>
                  <a:pt x="0" y="28"/>
                </a:lnTo>
                <a:lnTo>
                  <a:pt x="22" y="28"/>
                </a:lnTo>
                <a:lnTo>
                  <a:pt x="30" y="44"/>
                </a:lnTo>
                <a:lnTo>
                  <a:pt x="52" y="0"/>
                </a:lnTo>
                <a:lnTo>
                  <a:pt x="76" y="45"/>
                </a:lnTo>
                <a:lnTo>
                  <a:pt x="98" y="0"/>
                </a:lnTo>
                <a:lnTo>
                  <a:pt x="120" y="44"/>
                </a:lnTo>
                <a:lnTo>
                  <a:pt x="143" y="0"/>
                </a:lnTo>
                <a:lnTo>
                  <a:pt x="165" y="44"/>
                </a:lnTo>
                <a:lnTo>
                  <a:pt x="174" y="28"/>
                </a:lnTo>
                <a:lnTo>
                  <a:pt x="201" y="28"/>
                </a:lnTo>
                <a:lnTo>
                  <a:pt x="201" y="37"/>
                </a:lnTo>
                <a:lnTo>
                  <a:pt x="179" y="37"/>
                </a:lnTo>
                <a:lnTo>
                  <a:pt x="165" y="66"/>
                </a:lnTo>
                <a:close/>
              </a:path>
            </a:pathLst>
          </a:custGeom>
          <a:solidFill>
            <a:srgbClr val="FCB6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282" name="Group 281"/>
          <p:cNvGrpSpPr/>
          <p:nvPr/>
        </p:nvGrpSpPr>
        <p:grpSpPr>
          <a:xfrm>
            <a:off x="8535703" y="-1136560"/>
            <a:ext cx="714375" cy="209550"/>
            <a:chOff x="10417175" y="4022725"/>
            <a:chExt cx="714375" cy="209550"/>
          </a:xfrm>
        </p:grpSpPr>
        <p:sp>
          <p:nvSpPr>
            <p:cNvPr id="274" name="Freeform 155"/>
            <p:cNvSpPr>
              <a:spLocks noEditPoints="1"/>
            </p:cNvSpPr>
            <p:nvPr userDrawn="1"/>
          </p:nvSpPr>
          <p:spPr bwMode="auto">
            <a:xfrm>
              <a:off x="10417175" y="4022725"/>
              <a:ext cx="369888" cy="209550"/>
            </a:xfrm>
            <a:custGeom>
              <a:avLst/>
              <a:gdLst>
                <a:gd name="T0" fmla="*/ 60 w 211"/>
                <a:gd name="T1" fmla="*/ 120 h 120"/>
                <a:gd name="T2" fmla="*/ 0 w 211"/>
                <a:gd name="T3" fmla="*/ 60 h 120"/>
                <a:gd name="T4" fmla="*/ 60 w 211"/>
                <a:gd name="T5" fmla="*/ 0 h 120"/>
                <a:gd name="T6" fmla="*/ 80 w 211"/>
                <a:gd name="T7" fmla="*/ 4 h 120"/>
                <a:gd name="T8" fmla="*/ 80 w 211"/>
                <a:gd name="T9" fmla="*/ 4 h 120"/>
                <a:gd name="T10" fmla="*/ 83 w 211"/>
                <a:gd name="T11" fmla="*/ 5 h 120"/>
                <a:gd name="T12" fmla="*/ 83 w 211"/>
                <a:gd name="T13" fmla="*/ 5 h 120"/>
                <a:gd name="T14" fmla="*/ 211 w 211"/>
                <a:gd name="T15" fmla="*/ 60 h 120"/>
                <a:gd name="T16" fmla="*/ 85 w 211"/>
                <a:gd name="T17" fmla="*/ 114 h 120"/>
                <a:gd name="T18" fmla="*/ 85 w 211"/>
                <a:gd name="T19" fmla="*/ 114 h 120"/>
                <a:gd name="T20" fmla="*/ 60 w 211"/>
                <a:gd name="T21" fmla="*/ 120 h 120"/>
                <a:gd name="T22" fmla="*/ 60 w 211"/>
                <a:gd name="T23" fmla="*/ 9 h 120"/>
                <a:gd name="T24" fmla="*/ 9 w 211"/>
                <a:gd name="T25" fmla="*/ 60 h 120"/>
                <a:gd name="T26" fmla="*/ 60 w 211"/>
                <a:gd name="T27" fmla="*/ 111 h 120"/>
                <a:gd name="T28" fmla="*/ 77 w 211"/>
                <a:gd name="T29" fmla="*/ 108 h 120"/>
                <a:gd name="T30" fmla="*/ 77 w 211"/>
                <a:gd name="T31" fmla="*/ 108 h 120"/>
                <a:gd name="T32" fmla="*/ 189 w 211"/>
                <a:gd name="T33" fmla="*/ 60 h 120"/>
                <a:gd name="T34" fmla="*/ 79 w 211"/>
                <a:gd name="T35" fmla="*/ 13 h 120"/>
                <a:gd name="T36" fmla="*/ 60 w 211"/>
                <a:gd name="T37" fmla="*/ 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20">
                  <a:moveTo>
                    <a:pt x="60" y="120"/>
                  </a:moveTo>
                  <a:cubicBezTo>
                    <a:pt x="27" y="120"/>
                    <a:pt x="0" y="93"/>
                    <a:pt x="0" y="60"/>
                  </a:cubicBezTo>
                  <a:cubicBezTo>
                    <a:pt x="0" y="27"/>
                    <a:pt x="27" y="0"/>
                    <a:pt x="60" y="0"/>
                  </a:cubicBezTo>
                  <a:cubicBezTo>
                    <a:pt x="67" y="0"/>
                    <a:pt x="74" y="1"/>
                    <a:pt x="80" y="4"/>
                  </a:cubicBezTo>
                  <a:cubicBezTo>
                    <a:pt x="80" y="4"/>
                    <a:pt x="80" y="4"/>
                    <a:pt x="80" y="4"/>
                  </a:cubicBezTo>
                  <a:cubicBezTo>
                    <a:pt x="83" y="5"/>
                    <a:pt x="83" y="5"/>
                    <a:pt x="83" y="5"/>
                  </a:cubicBezTo>
                  <a:cubicBezTo>
                    <a:pt x="83" y="5"/>
                    <a:pt x="83" y="5"/>
                    <a:pt x="83" y="5"/>
                  </a:cubicBezTo>
                  <a:cubicBezTo>
                    <a:pt x="211" y="60"/>
                    <a:pt x="211" y="60"/>
                    <a:pt x="211" y="60"/>
                  </a:cubicBezTo>
                  <a:cubicBezTo>
                    <a:pt x="85" y="114"/>
                    <a:pt x="85" y="114"/>
                    <a:pt x="85" y="114"/>
                  </a:cubicBezTo>
                  <a:cubicBezTo>
                    <a:pt x="85" y="114"/>
                    <a:pt x="85" y="114"/>
                    <a:pt x="85" y="114"/>
                  </a:cubicBezTo>
                  <a:cubicBezTo>
                    <a:pt x="78" y="118"/>
                    <a:pt x="69" y="120"/>
                    <a:pt x="60" y="120"/>
                  </a:cubicBezTo>
                  <a:close/>
                  <a:moveTo>
                    <a:pt x="60" y="9"/>
                  </a:moveTo>
                  <a:cubicBezTo>
                    <a:pt x="32" y="9"/>
                    <a:pt x="9" y="32"/>
                    <a:pt x="9" y="60"/>
                  </a:cubicBezTo>
                  <a:cubicBezTo>
                    <a:pt x="9" y="88"/>
                    <a:pt x="32" y="111"/>
                    <a:pt x="60" y="111"/>
                  </a:cubicBezTo>
                  <a:cubicBezTo>
                    <a:pt x="66" y="111"/>
                    <a:pt x="71" y="110"/>
                    <a:pt x="77" y="108"/>
                  </a:cubicBezTo>
                  <a:cubicBezTo>
                    <a:pt x="77" y="108"/>
                    <a:pt x="77" y="108"/>
                    <a:pt x="77" y="108"/>
                  </a:cubicBezTo>
                  <a:cubicBezTo>
                    <a:pt x="189" y="60"/>
                    <a:pt x="189" y="60"/>
                    <a:pt x="189" y="60"/>
                  </a:cubicBezTo>
                  <a:cubicBezTo>
                    <a:pt x="79" y="13"/>
                    <a:pt x="79" y="13"/>
                    <a:pt x="79" y="13"/>
                  </a:cubicBezTo>
                  <a:cubicBezTo>
                    <a:pt x="73" y="10"/>
                    <a:pt x="67" y="9"/>
                    <a:pt x="6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75" name="Freeform 156"/>
            <p:cNvSpPr>
              <a:spLocks noEditPoints="1"/>
            </p:cNvSpPr>
            <p:nvPr userDrawn="1"/>
          </p:nvSpPr>
          <p:spPr bwMode="auto">
            <a:xfrm>
              <a:off x="10763250" y="4022725"/>
              <a:ext cx="368300" cy="209550"/>
            </a:xfrm>
            <a:custGeom>
              <a:avLst/>
              <a:gdLst>
                <a:gd name="T0" fmla="*/ 151 w 210"/>
                <a:gd name="T1" fmla="*/ 120 h 120"/>
                <a:gd name="T2" fmla="*/ 130 w 210"/>
                <a:gd name="T3" fmla="*/ 116 h 120"/>
                <a:gd name="T4" fmla="*/ 130 w 210"/>
                <a:gd name="T5" fmla="*/ 116 h 120"/>
                <a:gd name="T6" fmla="*/ 0 w 210"/>
                <a:gd name="T7" fmla="*/ 60 h 120"/>
                <a:gd name="T8" fmla="*/ 125 w 210"/>
                <a:gd name="T9" fmla="*/ 6 h 120"/>
                <a:gd name="T10" fmla="*/ 125 w 210"/>
                <a:gd name="T11" fmla="*/ 6 h 120"/>
                <a:gd name="T12" fmla="*/ 151 w 210"/>
                <a:gd name="T13" fmla="*/ 0 h 120"/>
                <a:gd name="T14" fmla="*/ 210 w 210"/>
                <a:gd name="T15" fmla="*/ 60 h 120"/>
                <a:gd name="T16" fmla="*/ 151 w 210"/>
                <a:gd name="T17" fmla="*/ 120 h 120"/>
                <a:gd name="T18" fmla="*/ 131 w 210"/>
                <a:gd name="T19" fmla="*/ 107 h 120"/>
                <a:gd name="T20" fmla="*/ 151 w 210"/>
                <a:gd name="T21" fmla="*/ 111 h 120"/>
                <a:gd name="T22" fmla="*/ 202 w 210"/>
                <a:gd name="T23" fmla="*/ 60 h 120"/>
                <a:gd name="T24" fmla="*/ 151 w 210"/>
                <a:gd name="T25" fmla="*/ 9 h 120"/>
                <a:gd name="T26" fmla="*/ 134 w 210"/>
                <a:gd name="T27" fmla="*/ 12 h 120"/>
                <a:gd name="T28" fmla="*/ 21 w 210"/>
                <a:gd name="T29" fmla="*/ 60 h 120"/>
                <a:gd name="T30" fmla="*/ 131 w 210"/>
                <a:gd name="T31" fmla="*/ 10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0" h="120">
                  <a:moveTo>
                    <a:pt x="151" y="120"/>
                  </a:moveTo>
                  <a:cubicBezTo>
                    <a:pt x="144" y="120"/>
                    <a:pt x="137" y="119"/>
                    <a:pt x="130" y="116"/>
                  </a:cubicBezTo>
                  <a:cubicBezTo>
                    <a:pt x="130" y="116"/>
                    <a:pt x="130" y="116"/>
                    <a:pt x="130" y="116"/>
                  </a:cubicBezTo>
                  <a:cubicBezTo>
                    <a:pt x="0" y="60"/>
                    <a:pt x="0" y="60"/>
                    <a:pt x="0" y="60"/>
                  </a:cubicBezTo>
                  <a:cubicBezTo>
                    <a:pt x="125" y="6"/>
                    <a:pt x="125" y="6"/>
                    <a:pt x="125" y="6"/>
                  </a:cubicBezTo>
                  <a:cubicBezTo>
                    <a:pt x="125" y="6"/>
                    <a:pt x="125" y="6"/>
                    <a:pt x="125" y="6"/>
                  </a:cubicBezTo>
                  <a:cubicBezTo>
                    <a:pt x="133" y="2"/>
                    <a:pt x="142" y="0"/>
                    <a:pt x="151" y="0"/>
                  </a:cubicBezTo>
                  <a:cubicBezTo>
                    <a:pt x="183" y="0"/>
                    <a:pt x="210" y="27"/>
                    <a:pt x="210" y="60"/>
                  </a:cubicBezTo>
                  <a:cubicBezTo>
                    <a:pt x="210" y="93"/>
                    <a:pt x="183" y="120"/>
                    <a:pt x="151" y="120"/>
                  </a:cubicBezTo>
                  <a:close/>
                  <a:moveTo>
                    <a:pt x="131" y="107"/>
                  </a:moveTo>
                  <a:cubicBezTo>
                    <a:pt x="137" y="110"/>
                    <a:pt x="144" y="111"/>
                    <a:pt x="151" y="111"/>
                  </a:cubicBezTo>
                  <a:cubicBezTo>
                    <a:pt x="179" y="111"/>
                    <a:pt x="202" y="88"/>
                    <a:pt x="202" y="60"/>
                  </a:cubicBezTo>
                  <a:cubicBezTo>
                    <a:pt x="202" y="32"/>
                    <a:pt x="179" y="9"/>
                    <a:pt x="151" y="9"/>
                  </a:cubicBezTo>
                  <a:cubicBezTo>
                    <a:pt x="145" y="9"/>
                    <a:pt x="139" y="10"/>
                    <a:pt x="134" y="12"/>
                  </a:cubicBezTo>
                  <a:cubicBezTo>
                    <a:pt x="21" y="60"/>
                    <a:pt x="21" y="60"/>
                    <a:pt x="21" y="60"/>
                  </a:cubicBezTo>
                  <a:cubicBezTo>
                    <a:pt x="131" y="107"/>
                    <a:pt x="131" y="107"/>
                    <a:pt x="131"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276" name="Rectangle 157"/>
          <p:cNvSpPr>
            <a:spLocks noChangeArrowheads="1"/>
          </p:cNvSpPr>
          <p:nvPr/>
        </p:nvSpPr>
        <p:spPr bwMode="auto">
          <a:xfrm>
            <a:off x="8888128" y="-1031785"/>
            <a:ext cx="11113" cy="1889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77" name="Freeform 158"/>
          <p:cNvSpPr>
            <a:spLocks noEditPoints="1"/>
          </p:cNvSpPr>
          <p:nvPr/>
        </p:nvSpPr>
        <p:spPr bwMode="auto">
          <a:xfrm>
            <a:off x="8842091" y="-1127035"/>
            <a:ext cx="103188" cy="103188"/>
          </a:xfrm>
          <a:custGeom>
            <a:avLst/>
            <a:gdLst>
              <a:gd name="T0" fmla="*/ 29 w 59"/>
              <a:gd name="T1" fmla="*/ 59 h 59"/>
              <a:gd name="T2" fmla="*/ 0 w 59"/>
              <a:gd name="T3" fmla="*/ 30 h 59"/>
              <a:gd name="T4" fmla="*/ 29 w 59"/>
              <a:gd name="T5" fmla="*/ 0 h 59"/>
              <a:gd name="T6" fmla="*/ 59 w 59"/>
              <a:gd name="T7" fmla="*/ 30 h 59"/>
              <a:gd name="T8" fmla="*/ 29 w 59"/>
              <a:gd name="T9" fmla="*/ 59 h 59"/>
              <a:gd name="T10" fmla="*/ 29 w 59"/>
              <a:gd name="T11" fmla="*/ 9 h 59"/>
              <a:gd name="T12" fmla="*/ 9 w 59"/>
              <a:gd name="T13" fmla="*/ 30 h 59"/>
              <a:gd name="T14" fmla="*/ 29 w 59"/>
              <a:gd name="T15" fmla="*/ 50 h 59"/>
              <a:gd name="T16" fmla="*/ 50 w 59"/>
              <a:gd name="T17" fmla="*/ 30 h 59"/>
              <a:gd name="T18" fmla="*/ 29 w 59"/>
              <a:gd name="T1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30"/>
                </a:cubicBezTo>
                <a:cubicBezTo>
                  <a:pt x="0" y="13"/>
                  <a:pt x="13" y="0"/>
                  <a:pt x="29" y="0"/>
                </a:cubicBezTo>
                <a:cubicBezTo>
                  <a:pt x="46" y="0"/>
                  <a:pt x="59" y="13"/>
                  <a:pt x="59" y="30"/>
                </a:cubicBezTo>
                <a:cubicBezTo>
                  <a:pt x="59" y="46"/>
                  <a:pt x="46" y="59"/>
                  <a:pt x="29" y="59"/>
                </a:cubicBezTo>
                <a:close/>
                <a:moveTo>
                  <a:pt x="29" y="9"/>
                </a:moveTo>
                <a:cubicBezTo>
                  <a:pt x="18" y="9"/>
                  <a:pt x="9" y="18"/>
                  <a:pt x="9" y="30"/>
                </a:cubicBezTo>
                <a:cubicBezTo>
                  <a:pt x="9" y="41"/>
                  <a:pt x="18" y="50"/>
                  <a:pt x="29" y="50"/>
                </a:cubicBezTo>
                <a:cubicBezTo>
                  <a:pt x="41" y="50"/>
                  <a:pt x="50" y="41"/>
                  <a:pt x="50" y="30"/>
                </a:cubicBezTo>
                <a:cubicBezTo>
                  <a:pt x="50" y="18"/>
                  <a:pt x="41" y="9"/>
                  <a:pt x="29"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78" name="Freeform 159"/>
          <p:cNvSpPr>
            <a:spLocks noEditPoints="1"/>
          </p:cNvSpPr>
          <p:nvPr/>
        </p:nvSpPr>
        <p:spPr bwMode="auto">
          <a:xfrm>
            <a:off x="8459503" y="-874622"/>
            <a:ext cx="76200" cy="95250"/>
          </a:xfrm>
          <a:custGeom>
            <a:avLst/>
            <a:gdLst>
              <a:gd name="T0" fmla="*/ 0 w 48"/>
              <a:gd name="T1" fmla="*/ 60 h 60"/>
              <a:gd name="T2" fmla="*/ 1 w 48"/>
              <a:gd name="T3" fmla="*/ 0 h 60"/>
              <a:gd name="T4" fmla="*/ 48 w 48"/>
              <a:gd name="T5" fmla="*/ 31 h 60"/>
              <a:gd name="T6" fmla="*/ 0 w 48"/>
              <a:gd name="T7" fmla="*/ 60 h 60"/>
              <a:gd name="T8" fmla="*/ 10 w 48"/>
              <a:gd name="T9" fmla="*/ 18 h 60"/>
              <a:gd name="T10" fmla="*/ 10 w 48"/>
              <a:gd name="T11" fmla="*/ 43 h 60"/>
              <a:gd name="T12" fmla="*/ 29 w 48"/>
              <a:gd name="T13" fmla="*/ 31 h 60"/>
              <a:gd name="T14" fmla="*/ 10 w 48"/>
              <a:gd name="T15" fmla="*/ 18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0">
                <a:moveTo>
                  <a:pt x="0" y="60"/>
                </a:moveTo>
                <a:lnTo>
                  <a:pt x="1" y="0"/>
                </a:lnTo>
                <a:lnTo>
                  <a:pt x="48" y="31"/>
                </a:lnTo>
                <a:lnTo>
                  <a:pt x="0" y="60"/>
                </a:lnTo>
                <a:close/>
                <a:moveTo>
                  <a:pt x="10" y="18"/>
                </a:moveTo>
                <a:lnTo>
                  <a:pt x="10" y="43"/>
                </a:lnTo>
                <a:lnTo>
                  <a:pt x="29" y="31"/>
                </a:lnTo>
                <a:lnTo>
                  <a:pt x="1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79" name="Freeform 160"/>
          <p:cNvSpPr>
            <a:spLocks noEditPoints="1"/>
          </p:cNvSpPr>
          <p:nvPr/>
        </p:nvSpPr>
        <p:spPr bwMode="auto">
          <a:xfrm>
            <a:off x="8275353" y="-1031785"/>
            <a:ext cx="444500" cy="211138"/>
          </a:xfrm>
          <a:custGeom>
            <a:avLst/>
            <a:gdLst>
              <a:gd name="T0" fmla="*/ 94 w 254"/>
              <a:gd name="T1" fmla="*/ 120 h 120"/>
              <a:gd name="T2" fmla="*/ 71 w 254"/>
              <a:gd name="T3" fmla="*/ 118 h 120"/>
              <a:gd name="T4" fmla="*/ 72 w 254"/>
              <a:gd name="T5" fmla="*/ 109 h 120"/>
              <a:gd name="T6" fmla="*/ 95 w 254"/>
              <a:gd name="T7" fmla="*/ 112 h 120"/>
              <a:gd name="T8" fmla="*/ 94 w 254"/>
              <a:gd name="T9" fmla="*/ 120 h 120"/>
              <a:gd name="T10" fmla="*/ 57 w 254"/>
              <a:gd name="T11" fmla="*/ 115 h 120"/>
              <a:gd name="T12" fmla="*/ 34 w 254"/>
              <a:gd name="T13" fmla="*/ 107 h 120"/>
              <a:gd name="T14" fmla="*/ 38 w 254"/>
              <a:gd name="T15" fmla="*/ 99 h 120"/>
              <a:gd name="T16" fmla="*/ 59 w 254"/>
              <a:gd name="T17" fmla="*/ 106 h 120"/>
              <a:gd name="T18" fmla="*/ 57 w 254"/>
              <a:gd name="T19" fmla="*/ 115 h 120"/>
              <a:gd name="T20" fmla="*/ 22 w 254"/>
              <a:gd name="T21" fmla="*/ 99 h 120"/>
              <a:gd name="T22" fmla="*/ 5 w 254"/>
              <a:gd name="T23" fmla="*/ 80 h 120"/>
              <a:gd name="T24" fmla="*/ 13 w 254"/>
              <a:gd name="T25" fmla="*/ 77 h 120"/>
              <a:gd name="T26" fmla="*/ 27 w 254"/>
              <a:gd name="T27" fmla="*/ 92 h 120"/>
              <a:gd name="T28" fmla="*/ 22 w 254"/>
              <a:gd name="T29" fmla="*/ 99 h 120"/>
              <a:gd name="T30" fmla="*/ 1 w 254"/>
              <a:gd name="T31" fmla="*/ 66 h 120"/>
              <a:gd name="T32" fmla="*/ 0 w 254"/>
              <a:gd name="T33" fmla="*/ 59 h 120"/>
              <a:gd name="T34" fmla="*/ 4 w 254"/>
              <a:gd name="T35" fmla="*/ 41 h 120"/>
              <a:gd name="T36" fmla="*/ 12 w 254"/>
              <a:gd name="T37" fmla="*/ 44 h 120"/>
              <a:gd name="T38" fmla="*/ 9 w 254"/>
              <a:gd name="T39" fmla="*/ 59 h 120"/>
              <a:gd name="T40" fmla="*/ 9 w 254"/>
              <a:gd name="T41" fmla="*/ 65 h 120"/>
              <a:gd name="T42" fmla="*/ 1 w 254"/>
              <a:gd name="T43" fmla="*/ 66 h 120"/>
              <a:gd name="T44" fmla="*/ 18 w 254"/>
              <a:gd name="T45" fmla="*/ 34 h 120"/>
              <a:gd name="T46" fmla="*/ 12 w 254"/>
              <a:gd name="T47" fmla="*/ 28 h 120"/>
              <a:gd name="T48" fmla="*/ 32 w 254"/>
              <a:gd name="T49" fmla="*/ 14 h 120"/>
              <a:gd name="T50" fmla="*/ 36 w 254"/>
              <a:gd name="T51" fmla="*/ 21 h 120"/>
              <a:gd name="T52" fmla="*/ 18 w 254"/>
              <a:gd name="T53" fmla="*/ 34 h 120"/>
              <a:gd name="T54" fmla="*/ 48 w 254"/>
              <a:gd name="T55" fmla="*/ 17 h 120"/>
              <a:gd name="T56" fmla="*/ 45 w 254"/>
              <a:gd name="T57" fmla="*/ 8 h 120"/>
              <a:gd name="T58" fmla="*/ 68 w 254"/>
              <a:gd name="T59" fmla="*/ 3 h 120"/>
              <a:gd name="T60" fmla="*/ 70 w 254"/>
              <a:gd name="T61" fmla="*/ 11 h 120"/>
              <a:gd name="T62" fmla="*/ 48 w 254"/>
              <a:gd name="T63" fmla="*/ 17 h 120"/>
              <a:gd name="T64" fmla="*/ 83 w 254"/>
              <a:gd name="T65" fmla="*/ 10 h 120"/>
              <a:gd name="T66" fmla="*/ 82 w 254"/>
              <a:gd name="T67" fmla="*/ 1 h 120"/>
              <a:gd name="T68" fmla="*/ 98 w 254"/>
              <a:gd name="T69" fmla="*/ 0 h 120"/>
              <a:gd name="T70" fmla="*/ 106 w 254"/>
              <a:gd name="T71" fmla="*/ 0 h 120"/>
              <a:gd name="T72" fmla="*/ 106 w 254"/>
              <a:gd name="T73" fmla="*/ 9 h 120"/>
              <a:gd name="T74" fmla="*/ 98 w 254"/>
              <a:gd name="T75" fmla="*/ 9 h 120"/>
              <a:gd name="T76" fmla="*/ 83 w 254"/>
              <a:gd name="T77" fmla="*/ 10 h 120"/>
              <a:gd name="T78" fmla="*/ 254 w 254"/>
              <a:gd name="T79" fmla="*/ 9 h 120"/>
              <a:gd name="T80" fmla="*/ 231 w 254"/>
              <a:gd name="T81" fmla="*/ 9 h 120"/>
              <a:gd name="T82" fmla="*/ 231 w 254"/>
              <a:gd name="T83" fmla="*/ 0 h 120"/>
              <a:gd name="T84" fmla="*/ 254 w 254"/>
              <a:gd name="T85" fmla="*/ 0 h 120"/>
              <a:gd name="T86" fmla="*/ 254 w 254"/>
              <a:gd name="T87" fmla="*/ 9 h 120"/>
              <a:gd name="T88" fmla="*/ 217 w 254"/>
              <a:gd name="T89" fmla="*/ 9 h 120"/>
              <a:gd name="T90" fmla="*/ 194 w 254"/>
              <a:gd name="T91" fmla="*/ 9 h 120"/>
              <a:gd name="T92" fmla="*/ 194 w 254"/>
              <a:gd name="T93" fmla="*/ 0 h 120"/>
              <a:gd name="T94" fmla="*/ 217 w 254"/>
              <a:gd name="T95" fmla="*/ 0 h 120"/>
              <a:gd name="T96" fmla="*/ 217 w 254"/>
              <a:gd name="T97" fmla="*/ 9 h 120"/>
              <a:gd name="T98" fmla="*/ 180 w 254"/>
              <a:gd name="T99" fmla="*/ 9 h 120"/>
              <a:gd name="T100" fmla="*/ 157 w 254"/>
              <a:gd name="T101" fmla="*/ 9 h 120"/>
              <a:gd name="T102" fmla="*/ 157 w 254"/>
              <a:gd name="T103" fmla="*/ 0 h 120"/>
              <a:gd name="T104" fmla="*/ 180 w 254"/>
              <a:gd name="T105" fmla="*/ 0 h 120"/>
              <a:gd name="T106" fmla="*/ 180 w 254"/>
              <a:gd name="T107" fmla="*/ 9 h 120"/>
              <a:gd name="T108" fmla="*/ 143 w 254"/>
              <a:gd name="T109" fmla="*/ 9 h 120"/>
              <a:gd name="T110" fmla="*/ 120 w 254"/>
              <a:gd name="T111" fmla="*/ 9 h 120"/>
              <a:gd name="T112" fmla="*/ 120 w 254"/>
              <a:gd name="T113" fmla="*/ 0 h 120"/>
              <a:gd name="T114" fmla="*/ 143 w 254"/>
              <a:gd name="T115" fmla="*/ 0 h 120"/>
              <a:gd name="T116" fmla="*/ 143 w 254"/>
              <a:gd name="T117" fmla="*/ 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4" h="120">
                <a:moveTo>
                  <a:pt x="94" y="120"/>
                </a:moveTo>
                <a:cubicBezTo>
                  <a:pt x="94" y="120"/>
                  <a:pt x="84" y="120"/>
                  <a:pt x="71" y="118"/>
                </a:cubicBezTo>
                <a:cubicBezTo>
                  <a:pt x="72" y="109"/>
                  <a:pt x="72" y="109"/>
                  <a:pt x="72" y="109"/>
                </a:cubicBezTo>
                <a:cubicBezTo>
                  <a:pt x="85" y="111"/>
                  <a:pt x="95" y="112"/>
                  <a:pt x="95" y="112"/>
                </a:cubicBezTo>
                <a:lnTo>
                  <a:pt x="94" y="120"/>
                </a:lnTo>
                <a:close/>
                <a:moveTo>
                  <a:pt x="57" y="115"/>
                </a:moveTo>
                <a:cubicBezTo>
                  <a:pt x="49" y="112"/>
                  <a:pt x="41" y="110"/>
                  <a:pt x="34" y="107"/>
                </a:cubicBezTo>
                <a:cubicBezTo>
                  <a:pt x="38" y="99"/>
                  <a:pt x="38" y="99"/>
                  <a:pt x="38" y="99"/>
                </a:cubicBezTo>
                <a:cubicBezTo>
                  <a:pt x="44" y="102"/>
                  <a:pt x="51" y="104"/>
                  <a:pt x="59" y="106"/>
                </a:cubicBezTo>
                <a:lnTo>
                  <a:pt x="57" y="115"/>
                </a:lnTo>
                <a:close/>
                <a:moveTo>
                  <a:pt x="22" y="99"/>
                </a:moveTo>
                <a:cubicBezTo>
                  <a:pt x="14" y="94"/>
                  <a:pt x="9" y="87"/>
                  <a:pt x="5" y="80"/>
                </a:cubicBezTo>
                <a:cubicBezTo>
                  <a:pt x="13" y="77"/>
                  <a:pt x="13" y="77"/>
                  <a:pt x="13" y="77"/>
                </a:cubicBezTo>
                <a:cubicBezTo>
                  <a:pt x="16" y="82"/>
                  <a:pt x="21" y="88"/>
                  <a:pt x="27" y="92"/>
                </a:cubicBezTo>
                <a:lnTo>
                  <a:pt x="22" y="99"/>
                </a:lnTo>
                <a:close/>
                <a:moveTo>
                  <a:pt x="1" y="66"/>
                </a:moveTo>
                <a:cubicBezTo>
                  <a:pt x="1" y="64"/>
                  <a:pt x="0" y="61"/>
                  <a:pt x="0" y="59"/>
                </a:cubicBezTo>
                <a:cubicBezTo>
                  <a:pt x="0" y="53"/>
                  <a:pt x="2" y="47"/>
                  <a:pt x="4" y="41"/>
                </a:cubicBezTo>
                <a:cubicBezTo>
                  <a:pt x="12" y="44"/>
                  <a:pt x="12" y="44"/>
                  <a:pt x="12" y="44"/>
                </a:cubicBezTo>
                <a:cubicBezTo>
                  <a:pt x="10" y="49"/>
                  <a:pt x="9" y="54"/>
                  <a:pt x="9" y="59"/>
                </a:cubicBezTo>
                <a:cubicBezTo>
                  <a:pt x="9" y="61"/>
                  <a:pt x="9" y="63"/>
                  <a:pt x="9" y="65"/>
                </a:cubicBezTo>
                <a:lnTo>
                  <a:pt x="1" y="66"/>
                </a:lnTo>
                <a:close/>
                <a:moveTo>
                  <a:pt x="18" y="34"/>
                </a:moveTo>
                <a:cubicBezTo>
                  <a:pt x="12" y="28"/>
                  <a:pt x="12" y="28"/>
                  <a:pt x="12" y="28"/>
                </a:cubicBezTo>
                <a:cubicBezTo>
                  <a:pt x="17" y="23"/>
                  <a:pt x="24" y="18"/>
                  <a:pt x="32" y="14"/>
                </a:cubicBezTo>
                <a:cubicBezTo>
                  <a:pt x="36" y="21"/>
                  <a:pt x="36" y="21"/>
                  <a:pt x="36" y="21"/>
                </a:cubicBezTo>
                <a:cubicBezTo>
                  <a:pt x="28" y="25"/>
                  <a:pt x="23" y="29"/>
                  <a:pt x="18" y="34"/>
                </a:cubicBezTo>
                <a:close/>
                <a:moveTo>
                  <a:pt x="48" y="17"/>
                </a:moveTo>
                <a:cubicBezTo>
                  <a:pt x="45" y="8"/>
                  <a:pt x="45" y="8"/>
                  <a:pt x="45" y="8"/>
                </a:cubicBezTo>
                <a:cubicBezTo>
                  <a:pt x="52" y="6"/>
                  <a:pt x="60" y="4"/>
                  <a:pt x="68" y="3"/>
                </a:cubicBezTo>
                <a:cubicBezTo>
                  <a:pt x="70" y="11"/>
                  <a:pt x="70" y="11"/>
                  <a:pt x="70" y="11"/>
                </a:cubicBezTo>
                <a:cubicBezTo>
                  <a:pt x="62" y="13"/>
                  <a:pt x="54" y="14"/>
                  <a:pt x="48" y="17"/>
                </a:cubicBezTo>
                <a:close/>
                <a:moveTo>
                  <a:pt x="83" y="10"/>
                </a:moveTo>
                <a:cubicBezTo>
                  <a:pt x="82" y="1"/>
                  <a:pt x="82" y="1"/>
                  <a:pt x="82" y="1"/>
                </a:cubicBezTo>
                <a:cubicBezTo>
                  <a:pt x="90" y="0"/>
                  <a:pt x="96" y="0"/>
                  <a:pt x="98" y="0"/>
                </a:cubicBezTo>
                <a:cubicBezTo>
                  <a:pt x="106" y="0"/>
                  <a:pt x="106" y="0"/>
                  <a:pt x="106" y="0"/>
                </a:cubicBezTo>
                <a:cubicBezTo>
                  <a:pt x="106" y="9"/>
                  <a:pt x="106" y="9"/>
                  <a:pt x="106" y="9"/>
                </a:cubicBezTo>
                <a:cubicBezTo>
                  <a:pt x="98" y="9"/>
                  <a:pt x="98" y="9"/>
                  <a:pt x="98" y="9"/>
                </a:cubicBezTo>
                <a:cubicBezTo>
                  <a:pt x="96" y="9"/>
                  <a:pt x="91" y="9"/>
                  <a:pt x="83" y="10"/>
                </a:cubicBezTo>
                <a:close/>
                <a:moveTo>
                  <a:pt x="254" y="9"/>
                </a:moveTo>
                <a:cubicBezTo>
                  <a:pt x="231" y="9"/>
                  <a:pt x="231" y="9"/>
                  <a:pt x="231" y="9"/>
                </a:cubicBezTo>
                <a:cubicBezTo>
                  <a:pt x="231" y="0"/>
                  <a:pt x="231" y="0"/>
                  <a:pt x="231" y="0"/>
                </a:cubicBezTo>
                <a:cubicBezTo>
                  <a:pt x="254" y="0"/>
                  <a:pt x="254" y="0"/>
                  <a:pt x="254" y="0"/>
                </a:cubicBezTo>
                <a:lnTo>
                  <a:pt x="254" y="9"/>
                </a:lnTo>
                <a:close/>
                <a:moveTo>
                  <a:pt x="217" y="9"/>
                </a:moveTo>
                <a:cubicBezTo>
                  <a:pt x="194" y="9"/>
                  <a:pt x="194" y="9"/>
                  <a:pt x="194" y="9"/>
                </a:cubicBezTo>
                <a:cubicBezTo>
                  <a:pt x="194" y="0"/>
                  <a:pt x="194" y="0"/>
                  <a:pt x="194" y="0"/>
                </a:cubicBezTo>
                <a:cubicBezTo>
                  <a:pt x="217" y="0"/>
                  <a:pt x="217" y="0"/>
                  <a:pt x="217" y="0"/>
                </a:cubicBezTo>
                <a:lnTo>
                  <a:pt x="217" y="9"/>
                </a:lnTo>
                <a:close/>
                <a:moveTo>
                  <a:pt x="180" y="9"/>
                </a:moveTo>
                <a:cubicBezTo>
                  <a:pt x="157" y="9"/>
                  <a:pt x="157" y="9"/>
                  <a:pt x="157" y="9"/>
                </a:cubicBezTo>
                <a:cubicBezTo>
                  <a:pt x="157" y="0"/>
                  <a:pt x="157" y="0"/>
                  <a:pt x="157" y="0"/>
                </a:cubicBezTo>
                <a:cubicBezTo>
                  <a:pt x="180" y="0"/>
                  <a:pt x="180" y="0"/>
                  <a:pt x="180" y="0"/>
                </a:cubicBezTo>
                <a:lnTo>
                  <a:pt x="180" y="9"/>
                </a:lnTo>
                <a:close/>
                <a:moveTo>
                  <a:pt x="143" y="9"/>
                </a:moveTo>
                <a:cubicBezTo>
                  <a:pt x="120" y="9"/>
                  <a:pt x="120" y="9"/>
                  <a:pt x="120" y="9"/>
                </a:cubicBezTo>
                <a:cubicBezTo>
                  <a:pt x="120" y="0"/>
                  <a:pt x="120" y="0"/>
                  <a:pt x="120" y="0"/>
                </a:cubicBezTo>
                <a:cubicBezTo>
                  <a:pt x="143" y="0"/>
                  <a:pt x="143" y="0"/>
                  <a:pt x="143" y="0"/>
                </a:cubicBezTo>
                <a:lnTo>
                  <a:pt x="14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80" name="Freeform 161"/>
          <p:cNvSpPr>
            <a:spLocks noEditPoints="1"/>
          </p:cNvSpPr>
          <p:nvPr/>
        </p:nvSpPr>
        <p:spPr bwMode="auto">
          <a:xfrm>
            <a:off x="9072278" y="-1038135"/>
            <a:ext cx="442913" cy="209550"/>
          </a:xfrm>
          <a:custGeom>
            <a:avLst/>
            <a:gdLst>
              <a:gd name="T0" fmla="*/ 156 w 253"/>
              <a:gd name="T1" fmla="*/ 120 h 120"/>
              <a:gd name="T2" fmla="*/ 155 w 253"/>
              <a:gd name="T3" fmla="*/ 120 h 120"/>
              <a:gd name="T4" fmla="*/ 148 w 253"/>
              <a:gd name="T5" fmla="*/ 120 h 120"/>
              <a:gd name="T6" fmla="*/ 148 w 253"/>
              <a:gd name="T7" fmla="*/ 112 h 120"/>
              <a:gd name="T8" fmla="*/ 155 w 253"/>
              <a:gd name="T9" fmla="*/ 112 h 120"/>
              <a:gd name="T10" fmla="*/ 170 w 253"/>
              <a:gd name="T11" fmla="*/ 111 h 120"/>
              <a:gd name="T12" fmla="*/ 171 w 253"/>
              <a:gd name="T13" fmla="*/ 119 h 120"/>
              <a:gd name="T14" fmla="*/ 156 w 253"/>
              <a:gd name="T15" fmla="*/ 120 h 120"/>
              <a:gd name="T16" fmla="*/ 134 w 253"/>
              <a:gd name="T17" fmla="*/ 120 h 120"/>
              <a:gd name="T18" fmla="*/ 111 w 253"/>
              <a:gd name="T19" fmla="*/ 120 h 120"/>
              <a:gd name="T20" fmla="*/ 111 w 253"/>
              <a:gd name="T21" fmla="*/ 112 h 120"/>
              <a:gd name="T22" fmla="*/ 134 w 253"/>
              <a:gd name="T23" fmla="*/ 112 h 120"/>
              <a:gd name="T24" fmla="*/ 134 w 253"/>
              <a:gd name="T25" fmla="*/ 120 h 120"/>
              <a:gd name="T26" fmla="*/ 97 w 253"/>
              <a:gd name="T27" fmla="*/ 120 h 120"/>
              <a:gd name="T28" fmla="*/ 74 w 253"/>
              <a:gd name="T29" fmla="*/ 120 h 120"/>
              <a:gd name="T30" fmla="*/ 74 w 253"/>
              <a:gd name="T31" fmla="*/ 112 h 120"/>
              <a:gd name="T32" fmla="*/ 97 w 253"/>
              <a:gd name="T33" fmla="*/ 112 h 120"/>
              <a:gd name="T34" fmla="*/ 97 w 253"/>
              <a:gd name="T35" fmla="*/ 120 h 120"/>
              <a:gd name="T36" fmla="*/ 60 w 253"/>
              <a:gd name="T37" fmla="*/ 120 h 120"/>
              <a:gd name="T38" fmla="*/ 37 w 253"/>
              <a:gd name="T39" fmla="*/ 120 h 120"/>
              <a:gd name="T40" fmla="*/ 37 w 253"/>
              <a:gd name="T41" fmla="*/ 112 h 120"/>
              <a:gd name="T42" fmla="*/ 60 w 253"/>
              <a:gd name="T43" fmla="*/ 112 h 120"/>
              <a:gd name="T44" fmla="*/ 60 w 253"/>
              <a:gd name="T45" fmla="*/ 120 h 120"/>
              <a:gd name="T46" fmla="*/ 23 w 253"/>
              <a:gd name="T47" fmla="*/ 120 h 120"/>
              <a:gd name="T48" fmla="*/ 0 w 253"/>
              <a:gd name="T49" fmla="*/ 120 h 120"/>
              <a:gd name="T50" fmla="*/ 0 w 253"/>
              <a:gd name="T51" fmla="*/ 112 h 120"/>
              <a:gd name="T52" fmla="*/ 23 w 253"/>
              <a:gd name="T53" fmla="*/ 112 h 120"/>
              <a:gd name="T54" fmla="*/ 23 w 253"/>
              <a:gd name="T55" fmla="*/ 120 h 120"/>
              <a:gd name="T56" fmla="*/ 185 w 253"/>
              <a:gd name="T57" fmla="*/ 118 h 120"/>
              <a:gd name="T58" fmla="*/ 184 w 253"/>
              <a:gd name="T59" fmla="*/ 109 h 120"/>
              <a:gd name="T60" fmla="*/ 206 w 253"/>
              <a:gd name="T61" fmla="*/ 104 h 120"/>
              <a:gd name="T62" fmla="*/ 208 w 253"/>
              <a:gd name="T63" fmla="*/ 112 h 120"/>
              <a:gd name="T64" fmla="*/ 185 w 253"/>
              <a:gd name="T65" fmla="*/ 118 h 120"/>
              <a:gd name="T66" fmla="*/ 222 w 253"/>
              <a:gd name="T67" fmla="*/ 107 h 120"/>
              <a:gd name="T68" fmla="*/ 218 w 253"/>
              <a:gd name="T69" fmla="*/ 99 h 120"/>
              <a:gd name="T70" fmla="*/ 235 w 253"/>
              <a:gd name="T71" fmla="*/ 86 h 120"/>
              <a:gd name="T72" fmla="*/ 242 w 253"/>
              <a:gd name="T73" fmla="*/ 92 h 120"/>
              <a:gd name="T74" fmla="*/ 222 w 253"/>
              <a:gd name="T75" fmla="*/ 107 h 120"/>
              <a:gd name="T76" fmla="*/ 250 w 253"/>
              <a:gd name="T77" fmla="*/ 79 h 120"/>
              <a:gd name="T78" fmla="*/ 242 w 253"/>
              <a:gd name="T79" fmla="*/ 76 h 120"/>
              <a:gd name="T80" fmla="*/ 244 w 253"/>
              <a:gd name="T81" fmla="*/ 61 h 120"/>
              <a:gd name="T82" fmla="*/ 244 w 253"/>
              <a:gd name="T83" fmla="*/ 56 h 120"/>
              <a:gd name="T84" fmla="*/ 253 w 253"/>
              <a:gd name="T85" fmla="*/ 55 h 120"/>
              <a:gd name="T86" fmla="*/ 253 w 253"/>
              <a:gd name="T87" fmla="*/ 61 h 120"/>
              <a:gd name="T88" fmla="*/ 250 w 253"/>
              <a:gd name="T89" fmla="*/ 79 h 120"/>
              <a:gd name="T90" fmla="*/ 240 w 253"/>
              <a:gd name="T91" fmla="*/ 44 h 120"/>
              <a:gd name="T92" fmla="*/ 227 w 253"/>
              <a:gd name="T93" fmla="*/ 28 h 120"/>
              <a:gd name="T94" fmla="*/ 232 w 253"/>
              <a:gd name="T95" fmla="*/ 21 h 120"/>
              <a:gd name="T96" fmla="*/ 248 w 253"/>
              <a:gd name="T97" fmla="*/ 40 h 120"/>
              <a:gd name="T98" fmla="*/ 240 w 253"/>
              <a:gd name="T99" fmla="*/ 44 h 120"/>
              <a:gd name="T100" fmla="*/ 215 w 253"/>
              <a:gd name="T101" fmla="*/ 22 h 120"/>
              <a:gd name="T102" fmla="*/ 194 w 253"/>
              <a:gd name="T103" fmla="*/ 14 h 120"/>
              <a:gd name="T104" fmla="*/ 197 w 253"/>
              <a:gd name="T105" fmla="*/ 6 h 120"/>
              <a:gd name="T106" fmla="*/ 219 w 253"/>
              <a:gd name="T107" fmla="*/ 14 h 120"/>
              <a:gd name="T108" fmla="*/ 215 w 253"/>
              <a:gd name="T109" fmla="*/ 22 h 120"/>
              <a:gd name="T110" fmla="*/ 181 w 253"/>
              <a:gd name="T111" fmla="*/ 11 h 120"/>
              <a:gd name="T112" fmla="*/ 159 w 253"/>
              <a:gd name="T113" fmla="*/ 9 h 120"/>
              <a:gd name="T114" fmla="*/ 159 w 253"/>
              <a:gd name="T115" fmla="*/ 0 h 120"/>
              <a:gd name="T116" fmla="*/ 183 w 253"/>
              <a:gd name="T117" fmla="*/ 3 h 120"/>
              <a:gd name="T118" fmla="*/ 181 w 253"/>
              <a:gd name="T119" fmla="*/ 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3" h="120">
                <a:moveTo>
                  <a:pt x="156" y="120"/>
                </a:moveTo>
                <a:cubicBezTo>
                  <a:pt x="155" y="120"/>
                  <a:pt x="155" y="120"/>
                  <a:pt x="155" y="120"/>
                </a:cubicBezTo>
                <a:cubicBezTo>
                  <a:pt x="148" y="120"/>
                  <a:pt x="148" y="120"/>
                  <a:pt x="148" y="120"/>
                </a:cubicBezTo>
                <a:cubicBezTo>
                  <a:pt x="148" y="112"/>
                  <a:pt x="148" y="112"/>
                  <a:pt x="148" y="112"/>
                </a:cubicBezTo>
                <a:cubicBezTo>
                  <a:pt x="155" y="112"/>
                  <a:pt x="155" y="112"/>
                  <a:pt x="155" y="112"/>
                </a:cubicBezTo>
                <a:cubicBezTo>
                  <a:pt x="158" y="112"/>
                  <a:pt x="163" y="111"/>
                  <a:pt x="170" y="111"/>
                </a:cubicBezTo>
                <a:cubicBezTo>
                  <a:pt x="171" y="119"/>
                  <a:pt x="171" y="119"/>
                  <a:pt x="171" y="119"/>
                </a:cubicBezTo>
                <a:cubicBezTo>
                  <a:pt x="163" y="120"/>
                  <a:pt x="158" y="120"/>
                  <a:pt x="156" y="120"/>
                </a:cubicBezTo>
                <a:close/>
                <a:moveTo>
                  <a:pt x="134" y="120"/>
                </a:moveTo>
                <a:cubicBezTo>
                  <a:pt x="111" y="120"/>
                  <a:pt x="111" y="120"/>
                  <a:pt x="111" y="120"/>
                </a:cubicBezTo>
                <a:cubicBezTo>
                  <a:pt x="111" y="112"/>
                  <a:pt x="111" y="112"/>
                  <a:pt x="111" y="112"/>
                </a:cubicBezTo>
                <a:cubicBezTo>
                  <a:pt x="134" y="112"/>
                  <a:pt x="134" y="112"/>
                  <a:pt x="134" y="112"/>
                </a:cubicBezTo>
                <a:lnTo>
                  <a:pt x="134" y="120"/>
                </a:lnTo>
                <a:close/>
                <a:moveTo>
                  <a:pt x="97" y="120"/>
                </a:moveTo>
                <a:cubicBezTo>
                  <a:pt x="74" y="120"/>
                  <a:pt x="74" y="120"/>
                  <a:pt x="74" y="120"/>
                </a:cubicBezTo>
                <a:cubicBezTo>
                  <a:pt x="74" y="112"/>
                  <a:pt x="74" y="112"/>
                  <a:pt x="74" y="112"/>
                </a:cubicBezTo>
                <a:cubicBezTo>
                  <a:pt x="97" y="112"/>
                  <a:pt x="97" y="112"/>
                  <a:pt x="97" y="112"/>
                </a:cubicBezTo>
                <a:lnTo>
                  <a:pt x="97" y="120"/>
                </a:lnTo>
                <a:close/>
                <a:moveTo>
                  <a:pt x="60" y="120"/>
                </a:moveTo>
                <a:cubicBezTo>
                  <a:pt x="37" y="120"/>
                  <a:pt x="37" y="120"/>
                  <a:pt x="37" y="120"/>
                </a:cubicBezTo>
                <a:cubicBezTo>
                  <a:pt x="37" y="112"/>
                  <a:pt x="37" y="112"/>
                  <a:pt x="37" y="112"/>
                </a:cubicBezTo>
                <a:cubicBezTo>
                  <a:pt x="60" y="112"/>
                  <a:pt x="60" y="112"/>
                  <a:pt x="60" y="112"/>
                </a:cubicBezTo>
                <a:lnTo>
                  <a:pt x="60" y="120"/>
                </a:lnTo>
                <a:close/>
                <a:moveTo>
                  <a:pt x="23" y="120"/>
                </a:moveTo>
                <a:cubicBezTo>
                  <a:pt x="0" y="120"/>
                  <a:pt x="0" y="120"/>
                  <a:pt x="0" y="120"/>
                </a:cubicBezTo>
                <a:cubicBezTo>
                  <a:pt x="0" y="112"/>
                  <a:pt x="0" y="112"/>
                  <a:pt x="0" y="112"/>
                </a:cubicBezTo>
                <a:cubicBezTo>
                  <a:pt x="23" y="112"/>
                  <a:pt x="23" y="112"/>
                  <a:pt x="23" y="112"/>
                </a:cubicBezTo>
                <a:lnTo>
                  <a:pt x="23" y="120"/>
                </a:lnTo>
                <a:close/>
                <a:moveTo>
                  <a:pt x="185" y="118"/>
                </a:moveTo>
                <a:cubicBezTo>
                  <a:pt x="184" y="109"/>
                  <a:pt x="184" y="109"/>
                  <a:pt x="184" y="109"/>
                </a:cubicBezTo>
                <a:cubicBezTo>
                  <a:pt x="192" y="108"/>
                  <a:pt x="199" y="106"/>
                  <a:pt x="206" y="104"/>
                </a:cubicBezTo>
                <a:cubicBezTo>
                  <a:pt x="208" y="112"/>
                  <a:pt x="208" y="112"/>
                  <a:pt x="208" y="112"/>
                </a:cubicBezTo>
                <a:cubicBezTo>
                  <a:pt x="201" y="114"/>
                  <a:pt x="194" y="116"/>
                  <a:pt x="185" y="118"/>
                </a:cubicBezTo>
                <a:close/>
                <a:moveTo>
                  <a:pt x="222" y="107"/>
                </a:moveTo>
                <a:cubicBezTo>
                  <a:pt x="218" y="99"/>
                  <a:pt x="218" y="99"/>
                  <a:pt x="218" y="99"/>
                </a:cubicBezTo>
                <a:cubicBezTo>
                  <a:pt x="225" y="95"/>
                  <a:pt x="231" y="91"/>
                  <a:pt x="235" y="86"/>
                </a:cubicBezTo>
                <a:cubicBezTo>
                  <a:pt x="242" y="92"/>
                  <a:pt x="242" y="92"/>
                  <a:pt x="242" y="92"/>
                </a:cubicBezTo>
                <a:cubicBezTo>
                  <a:pt x="237" y="98"/>
                  <a:pt x="230" y="103"/>
                  <a:pt x="222" y="107"/>
                </a:cubicBezTo>
                <a:close/>
                <a:moveTo>
                  <a:pt x="250" y="79"/>
                </a:moveTo>
                <a:cubicBezTo>
                  <a:pt x="242" y="76"/>
                  <a:pt x="242" y="76"/>
                  <a:pt x="242" y="76"/>
                </a:cubicBezTo>
                <a:cubicBezTo>
                  <a:pt x="244" y="72"/>
                  <a:pt x="244" y="67"/>
                  <a:pt x="244" y="61"/>
                </a:cubicBezTo>
                <a:cubicBezTo>
                  <a:pt x="244" y="59"/>
                  <a:pt x="244" y="57"/>
                  <a:pt x="244" y="56"/>
                </a:cubicBezTo>
                <a:cubicBezTo>
                  <a:pt x="253" y="55"/>
                  <a:pt x="253" y="55"/>
                  <a:pt x="253" y="55"/>
                </a:cubicBezTo>
                <a:cubicBezTo>
                  <a:pt x="253" y="57"/>
                  <a:pt x="253" y="59"/>
                  <a:pt x="253" y="61"/>
                </a:cubicBezTo>
                <a:cubicBezTo>
                  <a:pt x="253" y="68"/>
                  <a:pt x="252" y="74"/>
                  <a:pt x="250" y="79"/>
                </a:cubicBezTo>
                <a:close/>
                <a:moveTo>
                  <a:pt x="240" y="44"/>
                </a:moveTo>
                <a:cubicBezTo>
                  <a:pt x="238" y="38"/>
                  <a:pt x="233" y="33"/>
                  <a:pt x="227" y="28"/>
                </a:cubicBezTo>
                <a:cubicBezTo>
                  <a:pt x="232" y="21"/>
                  <a:pt x="232" y="21"/>
                  <a:pt x="232" y="21"/>
                </a:cubicBezTo>
                <a:cubicBezTo>
                  <a:pt x="239" y="27"/>
                  <a:pt x="245" y="33"/>
                  <a:pt x="248" y="40"/>
                </a:cubicBezTo>
                <a:lnTo>
                  <a:pt x="240" y="44"/>
                </a:lnTo>
                <a:close/>
                <a:moveTo>
                  <a:pt x="215" y="22"/>
                </a:moveTo>
                <a:cubicBezTo>
                  <a:pt x="209" y="19"/>
                  <a:pt x="202" y="16"/>
                  <a:pt x="194" y="14"/>
                </a:cubicBezTo>
                <a:cubicBezTo>
                  <a:pt x="197" y="6"/>
                  <a:pt x="197" y="6"/>
                  <a:pt x="197" y="6"/>
                </a:cubicBezTo>
                <a:cubicBezTo>
                  <a:pt x="205" y="8"/>
                  <a:pt x="213" y="11"/>
                  <a:pt x="219" y="14"/>
                </a:cubicBezTo>
                <a:lnTo>
                  <a:pt x="215" y="22"/>
                </a:lnTo>
                <a:close/>
                <a:moveTo>
                  <a:pt x="181" y="11"/>
                </a:moveTo>
                <a:cubicBezTo>
                  <a:pt x="169" y="9"/>
                  <a:pt x="159" y="9"/>
                  <a:pt x="159" y="9"/>
                </a:cubicBezTo>
                <a:cubicBezTo>
                  <a:pt x="159" y="0"/>
                  <a:pt x="159" y="0"/>
                  <a:pt x="159" y="0"/>
                </a:cubicBezTo>
                <a:cubicBezTo>
                  <a:pt x="159" y="0"/>
                  <a:pt x="169" y="0"/>
                  <a:pt x="183" y="3"/>
                </a:cubicBezTo>
                <a:lnTo>
                  <a:pt x="18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81" name="Freeform 162"/>
          <p:cNvSpPr>
            <a:spLocks noEditPoints="1"/>
          </p:cNvSpPr>
          <p:nvPr/>
        </p:nvSpPr>
        <p:spPr bwMode="auto">
          <a:xfrm>
            <a:off x="9256428" y="-1076235"/>
            <a:ext cx="76200" cy="95250"/>
          </a:xfrm>
          <a:custGeom>
            <a:avLst/>
            <a:gdLst>
              <a:gd name="T0" fmla="*/ 47 w 48"/>
              <a:gd name="T1" fmla="*/ 60 h 60"/>
              <a:gd name="T2" fmla="*/ 0 w 48"/>
              <a:gd name="T3" fmla="*/ 29 h 60"/>
              <a:gd name="T4" fmla="*/ 48 w 48"/>
              <a:gd name="T5" fmla="*/ 0 h 60"/>
              <a:gd name="T6" fmla="*/ 47 w 48"/>
              <a:gd name="T7" fmla="*/ 60 h 60"/>
              <a:gd name="T8" fmla="*/ 18 w 48"/>
              <a:gd name="T9" fmla="*/ 29 h 60"/>
              <a:gd name="T10" fmla="*/ 39 w 48"/>
              <a:gd name="T11" fmla="*/ 43 h 60"/>
              <a:gd name="T12" fmla="*/ 39 w 48"/>
              <a:gd name="T13" fmla="*/ 17 h 60"/>
              <a:gd name="T14" fmla="*/ 18 w 48"/>
              <a:gd name="T15" fmla="*/ 29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0">
                <a:moveTo>
                  <a:pt x="47" y="60"/>
                </a:moveTo>
                <a:lnTo>
                  <a:pt x="0" y="29"/>
                </a:lnTo>
                <a:lnTo>
                  <a:pt x="48" y="0"/>
                </a:lnTo>
                <a:lnTo>
                  <a:pt x="47" y="60"/>
                </a:lnTo>
                <a:close/>
                <a:moveTo>
                  <a:pt x="18" y="29"/>
                </a:moveTo>
                <a:lnTo>
                  <a:pt x="39" y="43"/>
                </a:lnTo>
                <a:lnTo>
                  <a:pt x="39" y="17"/>
                </a:lnTo>
                <a:lnTo>
                  <a:pt x="18"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236" name="Group 235"/>
          <p:cNvGrpSpPr>
            <a:grpSpLocks noChangeAspect="1"/>
          </p:cNvGrpSpPr>
          <p:nvPr/>
        </p:nvGrpSpPr>
        <p:grpSpPr>
          <a:xfrm>
            <a:off x="9901047" y="6189689"/>
            <a:ext cx="1802954" cy="393192"/>
            <a:chOff x="187326" y="5085556"/>
            <a:chExt cx="8393112" cy="1830388"/>
          </a:xfrm>
          <a:solidFill>
            <a:schemeClr val="bg1"/>
          </a:solidFill>
        </p:grpSpPr>
        <p:sp>
          <p:nvSpPr>
            <p:cNvPr id="23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3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39"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40"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41"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4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4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47"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4" name="Freeform 8"/>
          <p:cNvSpPr>
            <a:spLocks noEditPoints="1"/>
          </p:cNvSpPr>
          <p:nvPr/>
        </p:nvSpPr>
        <p:spPr bwMode="auto">
          <a:xfrm>
            <a:off x="9412115" y="3258382"/>
            <a:ext cx="214312" cy="214312"/>
          </a:xfrm>
          <a:custGeom>
            <a:avLst/>
            <a:gdLst>
              <a:gd name="T0" fmla="*/ 982 w 1859"/>
              <a:gd name="T1" fmla="*/ 1671 h 1859"/>
              <a:gd name="T2" fmla="*/ 1096 w 1859"/>
              <a:gd name="T3" fmla="*/ 1848 h 1859"/>
              <a:gd name="T4" fmla="*/ 825 w 1859"/>
              <a:gd name="T5" fmla="*/ 1859 h 1859"/>
              <a:gd name="T6" fmla="*/ 773 w 1859"/>
              <a:gd name="T7" fmla="*/ 1650 h 1859"/>
              <a:gd name="T8" fmla="*/ 825 w 1859"/>
              <a:gd name="T9" fmla="*/ 1859 h 1859"/>
              <a:gd name="T10" fmla="*/ 1253 w 1859"/>
              <a:gd name="T11" fmla="*/ 1807 h 1859"/>
              <a:gd name="T12" fmla="*/ 1264 w 1859"/>
              <a:gd name="T13" fmla="*/ 1598 h 1859"/>
              <a:gd name="T14" fmla="*/ 1253 w 1859"/>
              <a:gd name="T15" fmla="*/ 1807 h 1859"/>
              <a:gd name="T16" fmla="*/ 491 w 1859"/>
              <a:gd name="T17" fmla="*/ 1754 h 1859"/>
              <a:gd name="T18" fmla="*/ 647 w 1859"/>
              <a:gd name="T19" fmla="*/ 1619 h 1859"/>
              <a:gd name="T20" fmla="*/ 574 w 1859"/>
              <a:gd name="T21" fmla="*/ 1786 h 1859"/>
              <a:gd name="T22" fmla="*/ 1378 w 1859"/>
              <a:gd name="T23" fmla="*/ 1525 h 1859"/>
              <a:gd name="T24" fmla="*/ 1556 w 1859"/>
              <a:gd name="T25" fmla="*/ 1619 h 1859"/>
              <a:gd name="T26" fmla="*/ 344 w 1859"/>
              <a:gd name="T27" fmla="*/ 1660 h 1859"/>
              <a:gd name="T28" fmla="*/ 417 w 1859"/>
              <a:gd name="T29" fmla="*/ 1462 h 1859"/>
              <a:gd name="T30" fmla="*/ 344 w 1859"/>
              <a:gd name="T31" fmla="*/ 1660 h 1859"/>
              <a:gd name="T32" fmla="*/ 1671 w 1859"/>
              <a:gd name="T33" fmla="*/ 1493 h 1859"/>
              <a:gd name="T34" fmla="*/ 1566 w 1859"/>
              <a:gd name="T35" fmla="*/ 1316 h 1859"/>
              <a:gd name="T36" fmla="*/ 1671 w 1859"/>
              <a:gd name="T37" fmla="*/ 1493 h 1859"/>
              <a:gd name="T38" fmla="*/ 115 w 1859"/>
              <a:gd name="T39" fmla="*/ 1389 h 1859"/>
              <a:gd name="T40" fmla="*/ 323 w 1859"/>
              <a:gd name="T41" fmla="*/ 1357 h 1859"/>
              <a:gd name="T42" fmla="*/ 167 w 1859"/>
              <a:gd name="T43" fmla="*/ 1462 h 1859"/>
              <a:gd name="T44" fmla="*/ 1619 w 1859"/>
              <a:gd name="T45" fmla="*/ 1190 h 1859"/>
              <a:gd name="T46" fmla="*/ 1828 w 1859"/>
              <a:gd name="T47" fmla="*/ 1169 h 1859"/>
              <a:gd name="T48" fmla="*/ 52 w 1859"/>
              <a:gd name="T49" fmla="*/ 1232 h 1859"/>
              <a:gd name="T50" fmla="*/ 209 w 1859"/>
              <a:gd name="T51" fmla="*/ 1096 h 1859"/>
              <a:gd name="T52" fmla="*/ 52 w 1859"/>
              <a:gd name="T53" fmla="*/ 1232 h 1859"/>
              <a:gd name="T54" fmla="*/ 1859 w 1859"/>
              <a:gd name="T55" fmla="*/ 1002 h 1859"/>
              <a:gd name="T56" fmla="*/ 1671 w 1859"/>
              <a:gd name="T57" fmla="*/ 929 h 1859"/>
              <a:gd name="T58" fmla="*/ 1859 w 1859"/>
              <a:gd name="T59" fmla="*/ 908 h 1859"/>
              <a:gd name="T60" fmla="*/ 1859 w 1859"/>
              <a:gd name="T61" fmla="*/ 1002 h 1859"/>
              <a:gd name="T62" fmla="*/ 0 w 1859"/>
              <a:gd name="T63" fmla="*/ 929 h 1859"/>
              <a:gd name="T64" fmla="*/ 198 w 1859"/>
              <a:gd name="T65" fmla="*/ 856 h 1859"/>
              <a:gd name="T66" fmla="*/ 188 w 1859"/>
              <a:gd name="T67" fmla="*/ 961 h 1859"/>
              <a:gd name="T68" fmla="*/ 0 w 1859"/>
              <a:gd name="T69" fmla="*/ 971 h 1859"/>
              <a:gd name="T70" fmla="*/ 1640 w 1859"/>
              <a:gd name="T71" fmla="*/ 710 h 1859"/>
              <a:gd name="T72" fmla="*/ 1849 w 1859"/>
              <a:gd name="T73" fmla="*/ 741 h 1859"/>
              <a:gd name="T74" fmla="*/ 1661 w 1859"/>
              <a:gd name="T75" fmla="*/ 783 h 1859"/>
              <a:gd name="T76" fmla="*/ 41 w 1859"/>
              <a:gd name="T77" fmla="*/ 668 h 1859"/>
              <a:gd name="T78" fmla="*/ 240 w 1859"/>
              <a:gd name="T79" fmla="*/ 658 h 1859"/>
              <a:gd name="T80" fmla="*/ 1587 w 1859"/>
              <a:gd name="T81" fmla="*/ 584 h 1859"/>
              <a:gd name="T82" fmla="*/ 1702 w 1859"/>
              <a:gd name="T83" fmla="*/ 417 h 1859"/>
              <a:gd name="T84" fmla="*/ 1587 w 1859"/>
              <a:gd name="T85" fmla="*/ 584 h 1859"/>
              <a:gd name="T86" fmla="*/ 303 w 1859"/>
              <a:gd name="T87" fmla="*/ 532 h 1859"/>
              <a:gd name="T88" fmla="*/ 198 w 1859"/>
              <a:gd name="T89" fmla="*/ 355 h 1859"/>
              <a:gd name="T90" fmla="*/ 303 w 1859"/>
              <a:gd name="T91" fmla="*/ 532 h 1859"/>
              <a:gd name="T92" fmla="*/ 1410 w 1859"/>
              <a:gd name="T93" fmla="*/ 365 h 1859"/>
              <a:gd name="T94" fmla="*/ 1598 w 1859"/>
              <a:gd name="T95" fmla="*/ 282 h 1859"/>
              <a:gd name="T96" fmla="*/ 1462 w 1859"/>
              <a:gd name="T97" fmla="*/ 417 h 1859"/>
              <a:gd name="T98" fmla="*/ 313 w 1859"/>
              <a:gd name="T99" fmla="*/ 229 h 1859"/>
              <a:gd name="T100" fmla="*/ 501 w 1859"/>
              <a:gd name="T101" fmla="*/ 323 h 1859"/>
              <a:gd name="T102" fmla="*/ 1295 w 1859"/>
              <a:gd name="T103" fmla="*/ 282 h 1859"/>
              <a:gd name="T104" fmla="*/ 1305 w 1859"/>
              <a:gd name="T105" fmla="*/ 73 h 1859"/>
              <a:gd name="T106" fmla="*/ 1295 w 1859"/>
              <a:gd name="T107" fmla="*/ 282 h 1859"/>
              <a:gd name="T108" fmla="*/ 616 w 1859"/>
              <a:gd name="T109" fmla="*/ 261 h 1859"/>
              <a:gd name="T110" fmla="*/ 626 w 1859"/>
              <a:gd name="T111" fmla="*/ 52 h 1859"/>
              <a:gd name="T112" fmla="*/ 616 w 1859"/>
              <a:gd name="T113" fmla="*/ 261 h 1859"/>
              <a:gd name="T114" fmla="*/ 1023 w 1859"/>
              <a:gd name="T115" fmla="*/ 198 h 1859"/>
              <a:gd name="T116" fmla="*/ 1149 w 1859"/>
              <a:gd name="T117" fmla="*/ 20 h 1859"/>
              <a:gd name="T118" fmla="*/ 1096 w 1859"/>
              <a:gd name="T119" fmla="*/ 208 h 1859"/>
              <a:gd name="T120" fmla="*/ 794 w 1859"/>
              <a:gd name="T121" fmla="*/ 10 h 1859"/>
              <a:gd name="T122" fmla="*/ 887 w 1859"/>
              <a:gd name="T123" fmla="*/ 188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59" h="1859">
                <a:moveTo>
                  <a:pt x="1002" y="1859"/>
                </a:moveTo>
                <a:cubicBezTo>
                  <a:pt x="982" y="1671"/>
                  <a:pt x="982" y="1671"/>
                  <a:pt x="982" y="1671"/>
                </a:cubicBezTo>
                <a:cubicBezTo>
                  <a:pt x="1013" y="1671"/>
                  <a:pt x="1034" y="1660"/>
                  <a:pt x="1055" y="1660"/>
                </a:cubicBezTo>
                <a:cubicBezTo>
                  <a:pt x="1096" y="1848"/>
                  <a:pt x="1096" y="1848"/>
                  <a:pt x="1096" y="1848"/>
                </a:cubicBezTo>
                <a:cubicBezTo>
                  <a:pt x="1065" y="1848"/>
                  <a:pt x="1034" y="1859"/>
                  <a:pt x="1002" y="1859"/>
                </a:cubicBezTo>
                <a:close/>
                <a:moveTo>
                  <a:pt x="825" y="1859"/>
                </a:moveTo>
                <a:cubicBezTo>
                  <a:pt x="804" y="1848"/>
                  <a:pt x="773" y="1848"/>
                  <a:pt x="741" y="1838"/>
                </a:cubicBezTo>
                <a:cubicBezTo>
                  <a:pt x="773" y="1650"/>
                  <a:pt x="773" y="1650"/>
                  <a:pt x="773" y="1650"/>
                </a:cubicBezTo>
                <a:cubicBezTo>
                  <a:pt x="804" y="1660"/>
                  <a:pt x="825" y="1660"/>
                  <a:pt x="846" y="1671"/>
                </a:cubicBezTo>
                <a:cubicBezTo>
                  <a:pt x="825" y="1859"/>
                  <a:pt x="825" y="1859"/>
                  <a:pt x="825" y="1859"/>
                </a:cubicBezTo>
                <a:cubicBezTo>
                  <a:pt x="825" y="1859"/>
                  <a:pt x="825" y="1859"/>
                  <a:pt x="825" y="1859"/>
                </a:cubicBezTo>
                <a:close/>
                <a:moveTo>
                  <a:pt x="1253" y="1807"/>
                </a:moveTo>
                <a:cubicBezTo>
                  <a:pt x="1191" y="1619"/>
                  <a:pt x="1191" y="1619"/>
                  <a:pt x="1191" y="1619"/>
                </a:cubicBezTo>
                <a:cubicBezTo>
                  <a:pt x="1211" y="1619"/>
                  <a:pt x="1232" y="1608"/>
                  <a:pt x="1264" y="1598"/>
                </a:cubicBezTo>
                <a:cubicBezTo>
                  <a:pt x="1347" y="1765"/>
                  <a:pt x="1347" y="1765"/>
                  <a:pt x="1347" y="1765"/>
                </a:cubicBezTo>
                <a:cubicBezTo>
                  <a:pt x="1316" y="1775"/>
                  <a:pt x="1284" y="1796"/>
                  <a:pt x="1253" y="1807"/>
                </a:cubicBezTo>
                <a:close/>
                <a:moveTo>
                  <a:pt x="574" y="1786"/>
                </a:moveTo>
                <a:cubicBezTo>
                  <a:pt x="543" y="1775"/>
                  <a:pt x="522" y="1765"/>
                  <a:pt x="491" y="1754"/>
                </a:cubicBezTo>
                <a:cubicBezTo>
                  <a:pt x="585" y="1587"/>
                  <a:pt x="585" y="1587"/>
                  <a:pt x="585" y="1587"/>
                </a:cubicBezTo>
                <a:cubicBezTo>
                  <a:pt x="605" y="1598"/>
                  <a:pt x="626" y="1608"/>
                  <a:pt x="647" y="1619"/>
                </a:cubicBezTo>
                <a:cubicBezTo>
                  <a:pt x="574" y="1786"/>
                  <a:pt x="574" y="1786"/>
                  <a:pt x="574" y="1786"/>
                </a:cubicBezTo>
                <a:cubicBezTo>
                  <a:pt x="574" y="1786"/>
                  <a:pt x="574" y="1786"/>
                  <a:pt x="574" y="1786"/>
                </a:cubicBezTo>
                <a:close/>
                <a:moveTo>
                  <a:pt x="1493" y="1671"/>
                </a:moveTo>
                <a:cubicBezTo>
                  <a:pt x="1378" y="1525"/>
                  <a:pt x="1378" y="1525"/>
                  <a:pt x="1378" y="1525"/>
                </a:cubicBezTo>
                <a:cubicBezTo>
                  <a:pt x="1389" y="1504"/>
                  <a:pt x="1410" y="1493"/>
                  <a:pt x="1431" y="1472"/>
                </a:cubicBezTo>
                <a:cubicBezTo>
                  <a:pt x="1556" y="1619"/>
                  <a:pt x="1556" y="1619"/>
                  <a:pt x="1556" y="1619"/>
                </a:cubicBezTo>
                <a:cubicBezTo>
                  <a:pt x="1535" y="1640"/>
                  <a:pt x="1514" y="1660"/>
                  <a:pt x="1493" y="1671"/>
                </a:cubicBezTo>
                <a:close/>
                <a:moveTo>
                  <a:pt x="344" y="1660"/>
                </a:moveTo>
                <a:cubicBezTo>
                  <a:pt x="323" y="1640"/>
                  <a:pt x="303" y="1619"/>
                  <a:pt x="282" y="1598"/>
                </a:cubicBezTo>
                <a:cubicBezTo>
                  <a:pt x="417" y="1462"/>
                  <a:pt x="417" y="1462"/>
                  <a:pt x="417" y="1462"/>
                </a:cubicBezTo>
                <a:cubicBezTo>
                  <a:pt x="428" y="1472"/>
                  <a:pt x="449" y="1493"/>
                  <a:pt x="470" y="1504"/>
                </a:cubicBezTo>
                <a:cubicBezTo>
                  <a:pt x="344" y="1660"/>
                  <a:pt x="344" y="1660"/>
                  <a:pt x="344" y="1660"/>
                </a:cubicBezTo>
                <a:cubicBezTo>
                  <a:pt x="344" y="1660"/>
                  <a:pt x="344" y="1660"/>
                  <a:pt x="344" y="1660"/>
                </a:cubicBezTo>
                <a:close/>
                <a:moveTo>
                  <a:pt x="1671" y="1493"/>
                </a:moveTo>
                <a:cubicBezTo>
                  <a:pt x="1525" y="1378"/>
                  <a:pt x="1525" y="1378"/>
                  <a:pt x="1525" y="1378"/>
                </a:cubicBezTo>
                <a:cubicBezTo>
                  <a:pt x="1535" y="1357"/>
                  <a:pt x="1556" y="1337"/>
                  <a:pt x="1566" y="1316"/>
                </a:cubicBezTo>
                <a:cubicBezTo>
                  <a:pt x="1723" y="1410"/>
                  <a:pt x="1723" y="1410"/>
                  <a:pt x="1723" y="1410"/>
                </a:cubicBezTo>
                <a:cubicBezTo>
                  <a:pt x="1713" y="1441"/>
                  <a:pt x="1692" y="1462"/>
                  <a:pt x="1671" y="1493"/>
                </a:cubicBezTo>
                <a:close/>
                <a:moveTo>
                  <a:pt x="167" y="1462"/>
                </a:moveTo>
                <a:cubicBezTo>
                  <a:pt x="146" y="1441"/>
                  <a:pt x="135" y="1410"/>
                  <a:pt x="115" y="1389"/>
                </a:cubicBezTo>
                <a:cubicBezTo>
                  <a:pt x="282" y="1295"/>
                  <a:pt x="282" y="1295"/>
                  <a:pt x="282" y="1295"/>
                </a:cubicBezTo>
                <a:cubicBezTo>
                  <a:pt x="292" y="1316"/>
                  <a:pt x="313" y="1337"/>
                  <a:pt x="323" y="1357"/>
                </a:cubicBezTo>
                <a:cubicBezTo>
                  <a:pt x="167" y="1462"/>
                  <a:pt x="167" y="1462"/>
                  <a:pt x="167" y="1462"/>
                </a:cubicBezTo>
                <a:cubicBezTo>
                  <a:pt x="167" y="1462"/>
                  <a:pt x="167" y="1462"/>
                  <a:pt x="167" y="1462"/>
                </a:cubicBezTo>
                <a:close/>
                <a:moveTo>
                  <a:pt x="1807" y="1263"/>
                </a:moveTo>
                <a:cubicBezTo>
                  <a:pt x="1619" y="1190"/>
                  <a:pt x="1619" y="1190"/>
                  <a:pt x="1619" y="1190"/>
                </a:cubicBezTo>
                <a:cubicBezTo>
                  <a:pt x="1629" y="1169"/>
                  <a:pt x="1640" y="1149"/>
                  <a:pt x="1650" y="1117"/>
                </a:cubicBezTo>
                <a:cubicBezTo>
                  <a:pt x="1828" y="1169"/>
                  <a:pt x="1828" y="1169"/>
                  <a:pt x="1828" y="1169"/>
                </a:cubicBezTo>
                <a:cubicBezTo>
                  <a:pt x="1828" y="1201"/>
                  <a:pt x="1817" y="1232"/>
                  <a:pt x="1807" y="1263"/>
                </a:cubicBezTo>
                <a:close/>
                <a:moveTo>
                  <a:pt x="52" y="1232"/>
                </a:moveTo>
                <a:cubicBezTo>
                  <a:pt x="41" y="1201"/>
                  <a:pt x="31" y="1169"/>
                  <a:pt x="21" y="1138"/>
                </a:cubicBezTo>
                <a:cubicBezTo>
                  <a:pt x="209" y="1096"/>
                  <a:pt x="209" y="1096"/>
                  <a:pt x="209" y="1096"/>
                </a:cubicBezTo>
                <a:cubicBezTo>
                  <a:pt x="219" y="1117"/>
                  <a:pt x="219" y="1149"/>
                  <a:pt x="229" y="1169"/>
                </a:cubicBezTo>
                <a:cubicBezTo>
                  <a:pt x="52" y="1232"/>
                  <a:pt x="52" y="1232"/>
                  <a:pt x="52" y="1232"/>
                </a:cubicBezTo>
                <a:cubicBezTo>
                  <a:pt x="52" y="1232"/>
                  <a:pt x="52" y="1232"/>
                  <a:pt x="52" y="1232"/>
                </a:cubicBezTo>
                <a:close/>
                <a:moveTo>
                  <a:pt x="1859" y="1002"/>
                </a:moveTo>
                <a:cubicBezTo>
                  <a:pt x="1671" y="992"/>
                  <a:pt x="1671" y="992"/>
                  <a:pt x="1671" y="992"/>
                </a:cubicBezTo>
                <a:cubicBezTo>
                  <a:pt x="1671" y="971"/>
                  <a:pt x="1671" y="950"/>
                  <a:pt x="1671" y="929"/>
                </a:cubicBezTo>
                <a:cubicBezTo>
                  <a:pt x="1671" y="919"/>
                  <a:pt x="1671" y="919"/>
                  <a:pt x="1671" y="919"/>
                </a:cubicBezTo>
                <a:cubicBezTo>
                  <a:pt x="1859" y="908"/>
                  <a:pt x="1859" y="908"/>
                  <a:pt x="1859" y="908"/>
                </a:cubicBezTo>
                <a:cubicBezTo>
                  <a:pt x="1859" y="929"/>
                  <a:pt x="1859" y="929"/>
                  <a:pt x="1859" y="929"/>
                </a:cubicBezTo>
                <a:cubicBezTo>
                  <a:pt x="1859" y="950"/>
                  <a:pt x="1859" y="981"/>
                  <a:pt x="1859" y="1002"/>
                </a:cubicBezTo>
                <a:close/>
                <a:moveTo>
                  <a:pt x="0" y="971"/>
                </a:moveTo>
                <a:cubicBezTo>
                  <a:pt x="0" y="961"/>
                  <a:pt x="0" y="940"/>
                  <a:pt x="0" y="929"/>
                </a:cubicBezTo>
                <a:cubicBezTo>
                  <a:pt x="0" y="898"/>
                  <a:pt x="0" y="866"/>
                  <a:pt x="0" y="835"/>
                </a:cubicBezTo>
                <a:cubicBezTo>
                  <a:pt x="198" y="856"/>
                  <a:pt x="198" y="856"/>
                  <a:pt x="198" y="856"/>
                </a:cubicBezTo>
                <a:cubicBezTo>
                  <a:pt x="188" y="877"/>
                  <a:pt x="188" y="908"/>
                  <a:pt x="188" y="929"/>
                </a:cubicBezTo>
                <a:cubicBezTo>
                  <a:pt x="188" y="940"/>
                  <a:pt x="188" y="950"/>
                  <a:pt x="188" y="961"/>
                </a:cubicBezTo>
                <a:cubicBezTo>
                  <a:pt x="0" y="971"/>
                  <a:pt x="0" y="971"/>
                  <a:pt x="0" y="971"/>
                </a:cubicBezTo>
                <a:cubicBezTo>
                  <a:pt x="0" y="971"/>
                  <a:pt x="0" y="971"/>
                  <a:pt x="0" y="971"/>
                </a:cubicBezTo>
                <a:close/>
                <a:moveTo>
                  <a:pt x="1661" y="783"/>
                </a:moveTo>
                <a:cubicBezTo>
                  <a:pt x="1650" y="752"/>
                  <a:pt x="1650" y="731"/>
                  <a:pt x="1640" y="710"/>
                </a:cubicBezTo>
                <a:cubicBezTo>
                  <a:pt x="1817" y="647"/>
                  <a:pt x="1817" y="647"/>
                  <a:pt x="1817" y="647"/>
                </a:cubicBezTo>
                <a:cubicBezTo>
                  <a:pt x="1828" y="679"/>
                  <a:pt x="1838" y="710"/>
                  <a:pt x="1849" y="741"/>
                </a:cubicBezTo>
                <a:cubicBezTo>
                  <a:pt x="1661" y="783"/>
                  <a:pt x="1661" y="783"/>
                  <a:pt x="1661" y="783"/>
                </a:cubicBezTo>
                <a:cubicBezTo>
                  <a:pt x="1661" y="783"/>
                  <a:pt x="1661" y="783"/>
                  <a:pt x="1661" y="783"/>
                </a:cubicBezTo>
                <a:close/>
                <a:moveTo>
                  <a:pt x="219" y="720"/>
                </a:moveTo>
                <a:cubicBezTo>
                  <a:pt x="41" y="668"/>
                  <a:pt x="41" y="668"/>
                  <a:pt x="41" y="668"/>
                </a:cubicBezTo>
                <a:cubicBezTo>
                  <a:pt x="41" y="637"/>
                  <a:pt x="52" y="605"/>
                  <a:pt x="62" y="584"/>
                </a:cubicBezTo>
                <a:cubicBezTo>
                  <a:pt x="240" y="658"/>
                  <a:pt x="240" y="658"/>
                  <a:pt x="240" y="658"/>
                </a:cubicBezTo>
                <a:cubicBezTo>
                  <a:pt x="240" y="679"/>
                  <a:pt x="229" y="699"/>
                  <a:pt x="219" y="720"/>
                </a:cubicBezTo>
                <a:close/>
                <a:moveTo>
                  <a:pt x="1587" y="584"/>
                </a:moveTo>
                <a:cubicBezTo>
                  <a:pt x="1577" y="564"/>
                  <a:pt x="1556" y="543"/>
                  <a:pt x="1546" y="522"/>
                </a:cubicBezTo>
                <a:cubicBezTo>
                  <a:pt x="1702" y="417"/>
                  <a:pt x="1702" y="417"/>
                  <a:pt x="1702" y="417"/>
                </a:cubicBezTo>
                <a:cubicBezTo>
                  <a:pt x="1723" y="438"/>
                  <a:pt x="1744" y="470"/>
                  <a:pt x="1755" y="490"/>
                </a:cubicBezTo>
                <a:cubicBezTo>
                  <a:pt x="1587" y="584"/>
                  <a:pt x="1587" y="584"/>
                  <a:pt x="1587" y="584"/>
                </a:cubicBezTo>
                <a:cubicBezTo>
                  <a:pt x="1587" y="584"/>
                  <a:pt x="1587" y="584"/>
                  <a:pt x="1587" y="584"/>
                </a:cubicBezTo>
                <a:close/>
                <a:moveTo>
                  <a:pt x="303" y="532"/>
                </a:moveTo>
                <a:cubicBezTo>
                  <a:pt x="146" y="428"/>
                  <a:pt x="146" y="428"/>
                  <a:pt x="146" y="428"/>
                </a:cubicBezTo>
                <a:cubicBezTo>
                  <a:pt x="167" y="407"/>
                  <a:pt x="177" y="376"/>
                  <a:pt x="198" y="355"/>
                </a:cubicBezTo>
                <a:cubicBezTo>
                  <a:pt x="355" y="470"/>
                  <a:pt x="355" y="470"/>
                  <a:pt x="355" y="470"/>
                </a:cubicBezTo>
                <a:cubicBezTo>
                  <a:pt x="334" y="490"/>
                  <a:pt x="323" y="511"/>
                  <a:pt x="303" y="532"/>
                </a:cubicBezTo>
                <a:close/>
                <a:moveTo>
                  <a:pt x="1462" y="417"/>
                </a:moveTo>
                <a:cubicBezTo>
                  <a:pt x="1441" y="396"/>
                  <a:pt x="1431" y="376"/>
                  <a:pt x="1410" y="365"/>
                </a:cubicBezTo>
                <a:cubicBezTo>
                  <a:pt x="1535" y="219"/>
                  <a:pt x="1535" y="219"/>
                  <a:pt x="1535" y="219"/>
                </a:cubicBezTo>
                <a:cubicBezTo>
                  <a:pt x="1556" y="240"/>
                  <a:pt x="1577" y="261"/>
                  <a:pt x="1598" y="282"/>
                </a:cubicBezTo>
                <a:cubicBezTo>
                  <a:pt x="1462" y="417"/>
                  <a:pt x="1462" y="417"/>
                  <a:pt x="1462" y="417"/>
                </a:cubicBezTo>
                <a:cubicBezTo>
                  <a:pt x="1462" y="417"/>
                  <a:pt x="1462" y="417"/>
                  <a:pt x="1462" y="417"/>
                </a:cubicBezTo>
                <a:close/>
                <a:moveTo>
                  <a:pt x="438" y="376"/>
                </a:moveTo>
                <a:cubicBezTo>
                  <a:pt x="313" y="229"/>
                  <a:pt x="313" y="229"/>
                  <a:pt x="313" y="229"/>
                </a:cubicBezTo>
                <a:cubicBezTo>
                  <a:pt x="344" y="208"/>
                  <a:pt x="365" y="188"/>
                  <a:pt x="386" y="167"/>
                </a:cubicBezTo>
                <a:cubicBezTo>
                  <a:pt x="501" y="323"/>
                  <a:pt x="501" y="323"/>
                  <a:pt x="501" y="323"/>
                </a:cubicBezTo>
                <a:cubicBezTo>
                  <a:pt x="480" y="344"/>
                  <a:pt x="459" y="355"/>
                  <a:pt x="438" y="376"/>
                </a:cubicBezTo>
                <a:close/>
                <a:moveTo>
                  <a:pt x="1295" y="282"/>
                </a:moveTo>
                <a:cubicBezTo>
                  <a:pt x="1274" y="271"/>
                  <a:pt x="1253" y="261"/>
                  <a:pt x="1232" y="250"/>
                </a:cubicBezTo>
                <a:cubicBezTo>
                  <a:pt x="1305" y="73"/>
                  <a:pt x="1305" y="73"/>
                  <a:pt x="1305" y="73"/>
                </a:cubicBezTo>
                <a:cubicBezTo>
                  <a:pt x="1337" y="94"/>
                  <a:pt x="1368" y="104"/>
                  <a:pt x="1389" y="114"/>
                </a:cubicBezTo>
                <a:cubicBezTo>
                  <a:pt x="1295" y="282"/>
                  <a:pt x="1295" y="282"/>
                  <a:pt x="1295" y="282"/>
                </a:cubicBezTo>
                <a:cubicBezTo>
                  <a:pt x="1295" y="282"/>
                  <a:pt x="1295" y="282"/>
                  <a:pt x="1295" y="282"/>
                </a:cubicBezTo>
                <a:close/>
                <a:moveTo>
                  <a:pt x="616" y="261"/>
                </a:moveTo>
                <a:cubicBezTo>
                  <a:pt x="543" y="83"/>
                  <a:pt x="543" y="83"/>
                  <a:pt x="543" y="83"/>
                </a:cubicBezTo>
                <a:cubicBezTo>
                  <a:pt x="564" y="73"/>
                  <a:pt x="595" y="62"/>
                  <a:pt x="626" y="52"/>
                </a:cubicBezTo>
                <a:cubicBezTo>
                  <a:pt x="689" y="229"/>
                  <a:pt x="689" y="229"/>
                  <a:pt x="689" y="229"/>
                </a:cubicBezTo>
                <a:cubicBezTo>
                  <a:pt x="668" y="240"/>
                  <a:pt x="637" y="250"/>
                  <a:pt x="616" y="261"/>
                </a:cubicBezTo>
                <a:close/>
                <a:moveTo>
                  <a:pt x="1096" y="208"/>
                </a:moveTo>
                <a:cubicBezTo>
                  <a:pt x="1076" y="208"/>
                  <a:pt x="1055" y="198"/>
                  <a:pt x="1023" y="198"/>
                </a:cubicBezTo>
                <a:cubicBezTo>
                  <a:pt x="1055" y="10"/>
                  <a:pt x="1055" y="10"/>
                  <a:pt x="1055" y="10"/>
                </a:cubicBezTo>
                <a:cubicBezTo>
                  <a:pt x="1086" y="10"/>
                  <a:pt x="1117" y="20"/>
                  <a:pt x="1149" y="20"/>
                </a:cubicBezTo>
                <a:cubicBezTo>
                  <a:pt x="1096" y="208"/>
                  <a:pt x="1096" y="208"/>
                  <a:pt x="1096" y="208"/>
                </a:cubicBezTo>
                <a:cubicBezTo>
                  <a:pt x="1096" y="208"/>
                  <a:pt x="1096" y="208"/>
                  <a:pt x="1096" y="208"/>
                </a:cubicBezTo>
                <a:close/>
                <a:moveTo>
                  <a:pt x="814" y="198"/>
                </a:moveTo>
                <a:cubicBezTo>
                  <a:pt x="794" y="10"/>
                  <a:pt x="794" y="10"/>
                  <a:pt x="794" y="10"/>
                </a:cubicBezTo>
                <a:cubicBezTo>
                  <a:pt x="825" y="0"/>
                  <a:pt x="856" y="0"/>
                  <a:pt x="887" y="0"/>
                </a:cubicBezTo>
                <a:cubicBezTo>
                  <a:pt x="887" y="188"/>
                  <a:pt x="887" y="188"/>
                  <a:pt x="887" y="188"/>
                </a:cubicBezTo>
                <a:cubicBezTo>
                  <a:pt x="867" y="188"/>
                  <a:pt x="846" y="198"/>
                  <a:pt x="814" y="19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12"/>
          <p:cNvSpPr>
            <a:spLocks noEditPoints="1"/>
          </p:cNvSpPr>
          <p:nvPr/>
        </p:nvSpPr>
        <p:spPr bwMode="auto">
          <a:xfrm>
            <a:off x="9011330" y="3464150"/>
            <a:ext cx="411162" cy="411162"/>
          </a:xfrm>
          <a:custGeom>
            <a:avLst/>
            <a:gdLst>
              <a:gd name="T0" fmla="*/ 714 w 1538"/>
              <a:gd name="T1" fmla="*/ 1535 h 1537"/>
              <a:gd name="T2" fmla="*/ 771 w 1538"/>
              <a:gd name="T3" fmla="*/ 1537 h 1537"/>
              <a:gd name="T4" fmla="*/ 907 w 1538"/>
              <a:gd name="T5" fmla="*/ 1365 h 1537"/>
              <a:gd name="T6" fmla="*/ 601 w 1538"/>
              <a:gd name="T7" fmla="*/ 1519 h 1537"/>
              <a:gd name="T8" fmla="*/ 635 w 1538"/>
              <a:gd name="T9" fmla="*/ 1366 h 1537"/>
              <a:gd name="T10" fmla="*/ 994 w 1538"/>
              <a:gd name="T11" fmla="*/ 1338 h 1537"/>
              <a:gd name="T12" fmla="*/ 1052 w 1538"/>
              <a:gd name="T13" fmla="*/ 1484 h 1537"/>
              <a:gd name="T14" fmla="*/ 465 w 1538"/>
              <a:gd name="T15" fmla="*/ 1300 h 1537"/>
              <a:gd name="T16" fmla="*/ 1204 w 1538"/>
              <a:gd name="T17" fmla="*/ 1403 h 1537"/>
              <a:gd name="T18" fmla="*/ 1250 w 1538"/>
              <a:gd name="T19" fmla="*/ 1368 h 1537"/>
              <a:gd name="T20" fmla="*/ 248 w 1538"/>
              <a:gd name="T21" fmla="*/ 1334 h 1537"/>
              <a:gd name="T22" fmla="*/ 292 w 1538"/>
              <a:gd name="T23" fmla="*/ 1371 h 1537"/>
              <a:gd name="T24" fmla="*/ 1249 w 1538"/>
              <a:gd name="T25" fmla="*/ 1149 h 1537"/>
              <a:gd name="T26" fmla="*/ 170 w 1538"/>
              <a:gd name="T27" fmla="*/ 1250 h 1537"/>
              <a:gd name="T28" fmla="*/ 292 w 1538"/>
              <a:gd name="T29" fmla="*/ 1152 h 1537"/>
              <a:gd name="T30" fmla="*/ 1300 w 1538"/>
              <a:gd name="T31" fmla="*/ 1073 h 1537"/>
              <a:gd name="T32" fmla="*/ 1436 w 1538"/>
              <a:gd name="T33" fmla="*/ 1152 h 1537"/>
              <a:gd name="T34" fmla="*/ 200 w 1538"/>
              <a:gd name="T35" fmla="*/ 994 h 1537"/>
              <a:gd name="T36" fmla="*/ 1504 w 1538"/>
              <a:gd name="T37" fmla="*/ 994 h 1537"/>
              <a:gd name="T38" fmla="*/ 1519 w 1538"/>
              <a:gd name="T39" fmla="*/ 938 h 1537"/>
              <a:gd name="T40" fmla="*/ 9 w 1538"/>
              <a:gd name="T41" fmla="*/ 886 h 1537"/>
              <a:gd name="T42" fmla="*/ 20 w 1538"/>
              <a:gd name="T43" fmla="*/ 943 h 1537"/>
              <a:gd name="T44" fmla="*/ 1381 w 1538"/>
              <a:gd name="T45" fmla="*/ 769 h 1537"/>
              <a:gd name="T46" fmla="*/ 1536 w 1538"/>
              <a:gd name="T47" fmla="*/ 824 h 1537"/>
              <a:gd name="T48" fmla="*/ 2 w 1538"/>
              <a:gd name="T49" fmla="*/ 711 h 1537"/>
              <a:gd name="T50" fmla="*/ 0 w 1538"/>
              <a:gd name="T51" fmla="*/ 772 h 1537"/>
              <a:gd name="T52" fmla="*/ 1518 w 1538"/>
              <a:gd name="T53" fmla="*/ 596 h 1537"/>
              <a:gd name="T54" fmla="*/ 172 w 1538"/>
              <a:gd name="T55" fmla="*/ 632 h 1537"/>
              <a:gd name="T56" fmla="*/ 184 w 1538"/>
              <a:gd name="T57" fmla="*/ 588 h 1537"/>
              <a:gd name="T58" fmla="*/ 1320 w 1538"/>
              <a:gd name="T59" fmla="*/ 502 h 1537"/>
              <a:gd name="T60" fmla="*/ 1339 w 1538"/>
              <a:gd name="T61" fmla="*/ 544 h 1537"/>
              <a:gd name="T62" fmla="*/ 103 w 1538"/>
              <a:gd name="T63" fmla="*/ 384 h 1537"/>
              <a:gd name="T64" fmla="*/ 1274 w 1538"/>
              <a:gd name="T65" fmla="*/ 423 h 1537"/>
              <a:gd name="T66" fmla="*/ 1404 w 1538"/>
              <a:gd name="T67" fmla="*/ 334 h 1537"/>
              <a:gd name="T68" fmla="*/ 168 w 1538"/>
              <a:gd name="T69" fmla="*/ 289 h 1537"/>
              <a:gd name="T70" fmla="*/ 291 w 1538"/>
              <a:gd name="T71" fmla="*/ 387 h 1537"/>
              <a:gd name="T72" fmla="*/ 1248 w 1538"/>
              <a:gd name="T73" fmla="*/ 167 h 1537"/>
              <a:gd name="T74" fmla="*/ 387 w 1538"/>
              <a:gd name="T75" fmla="*/ 290 h 1537"/>
              <a:gd name="T76" fmla="*/ 424 w 1538"/>
              <a:gd name="T77" fmla="*/ 263 h 1537"/>
              <a:gd name="T78" fmla="*/ 1034 w 1538"/>
              <a:gd name="T79" fmla="*/ 217 h 1537"/>
              <a:gd name="T80" fmla="*/ 1074 w 1538"/>
              <a:gd name="T81" fmla="*/ 238 h 1537"/>
              <a:gd name="T82" fmla="*/ 488 w 1538"/>
              <a:gd name="T83" fmla="*/ 53 h 1537"/>
              <a:gd name="T84" fmla="*/ 949 w 1538"/>
              <a:gd name="T85" fmla="*/ 183 h 1537"/>
              <a:gd name="T86" fmla="*/ 995 w 1538"/>
              <a:gd name="T87" fmla="*/ 33 h 1537"/>
              <a:gd name="T88" fmla="*/ 597 w 1538"/>
              <a:gd name="T89" fmla="*/ 19 h 1537"/>
              <a:gd name="T90" fmla="*/ 632 w 1538"/>
              <a:gd name="T91" fmla="*/ 172 h 1537"/>
              <a:gd name="T92" fmla="*/ 768 w 1538"/>
              <a:gd name="T93" fmla="*/ 0 h 1537"/>
              <a:gd name="T94" fmla="*/ 814 w 1538"/>
              <a:gd name="T95" fmla="*/ 158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38" h="1537">
                <a:moveTo>
                  <a:pt x="771" y="1537"/>
                </a:moveTo>
                <a:cubicBezTo>
                  <a:pt x="769" y="1537"/>
                  <a:pt x="769" y="1537"/>
                  <a:pt x="769" y="1537"/>
                </a:cubicBezTo>
                <a:cubicBezTo>
                  <a:pt x="751" y="1537"/>
                  <a:pt x="732" y="1537"/>
                  <a:pt x="714" y="1535"/>
                </a:cubicBezTo>
                <a:cubicBezTo>
                  <a:pt x="725" y="1379"/>
                  <a:pt x="725" y="1379"/>
                  <a:pt x="725" y="1379"/>
                </a:cubicBezTo>
                <a:cubicBezTo>
                  <a:pt x="740" y="1380"/>
                  <a:pt x="754" y="1380"/>
                  <a:pt x="769" y="1380"/>
                </a:cubicBezTo>
                <a:lnTo>
                  <a:pt x="771" y="1537"/>
                </a:lnTo>
                <a:close/>
                <a:moveTo>
                  <a:pt x="886" y="1529"/>
                </a:moveTo>
                <a:cubicBezTo>
                  <a:pt x="862" y="1373"/>
                  <a:pt x="862" y="1373"/>
                  <a:pt x="862" y="1373"/>
                </a:cubicBezTo>
                <a:cubicBezTo>
                  <a:pt x="877" y="1371"/>
                  <a:pt x="892" y="1368"/>
                  <a:pt x="907" y="1365"/>
                </a:cubicBezTo>
                <a:cubicBezTo>
                  <a:pt x="942" y="1518"/>
                  <a:pt x="942" y="1518"/>
                  <a:pt x="942" y="1518"/>
                </a:cubicBezTo>
                <a:cubicBezTo>
                  <a:pt x="924" y="1522"/>
                  <a:pt x="905" y="1526"/>
                  <a:pt x="886" y="1529"/>
                </a:cubicBezTo>
                <a:close/>
                <a:moveTo>
                  <a:pt x="601" y="1519"/>
                </a:moveTo>
                <a:cubicBezTo>
                  <a:pt x="582" y="1515"/>
                  <a:pt x="563" y="1510"/>
                  <a:pt x="545" y="1504"/>
                </a:cubicBezTo>
                <a:cubicBezTo>
                  <a:pt x="591" y="1354"/>
                  <a:pt x="591" y="1354"/>
                  <a:pt x="591" y="1354"/>
                </a:cubicBezTo>
                <a:cubicBezTo>
                  <a:pt x="605" y="1358"/>
                  <a:pt x="620" y="1362"/>
                  <a:pt x="635" y="1366"/>
                </a:cubicBezTo>
                <a:lnTo>
                  <a:pt x="601" y="1519"/>
                </a:lnTo>
                <a:close/>
                <a:moveTo>
                  <a:pt x="1052" y="1484"/>
                </a:moveTo>
                <a:cubicBezTo>
                  <a:pt x="994" y="1338"/>
                  <a:pt x="994" y="1338"/>
                  <a:pt x="994" y="1338"/>
                </a:cubicBezTo>
                <a:cubicBezTo>
                  <a:pt x="1009" y="1332"/>
                  <a:pt x="1023" y="1326"/>
                  <a:pt x="1036" y="1319"/>
                </a:cubicBezTo>
                <a:cubicBezTo>
                  <a:pt x="1105" y="1460"/>
                  <a:pt x="1105" y="1460"/>
                  <a:pt x="1105" y="1460"/>
                </a:cubicBezTo>
                <a:cubicBezTo>
                  <a:pt x="1088" y="1469"/>
                  <a:pt x="1070" y="1477"/>
                  <a:pt x="1052" y="1484"/>
                </a:cubicBezTo>
                <a:close/>
                <a:moveTo>
                  <a:pt x="438" y="1462"/>
                </a:moveTo>
                <a:cubicBezTo>
                  <a:pt x="420" y="1454"/>
                  <a:pt x="403" y="1445"/>
                  <a:pt x="387" y="1436"/>
                </a:cubicBezTo>
                <a:cubicBezTo>
                  <a:pt x="465" y="1300"/>
                  <a:pt x="465" y="1300"/>
                  <a:pt x="465" y="1300"/>
                </a:cubicBezTo>
                <a:cubicBezTo>
                  <a:pt x="478" y="1307"/>
                  <a:pt x="492" y="1314"/>
                  <a:pt x="506" y="1321"/>
                </a:cubicBezTo>
                <a:lnTo>
                  <a:pt x="438" y="1462"/>
                </a:lnTo>
                <a:close/>
                <a:moveTo>
                  <a:pt x="1204" y="1403"/>
                </a:moveTo>
                <a:cubicBezTo>
                  <a:pt x="1115" y="1273"/>
                  <a:pt x="1115" y="1273"/>
                  <a:pt x="1115" y="1273"/>
                </a:cubicBezTo>
                <a:cubicBezTo>
                  <a:pt x="1128" y="1265"/>
                  <a:pt x="1140" y="1256"/>
                  <a:pt x="1152" y="1246"/>
                </a:cubicBezTo>
                <a:cubicBezTo>
                  <a:pt x="1250" y="1368"/>
                  <a:pt x="1250" y="1368"/>
                  <a:pt x="1250" y="1368"/>
                </a:cubicBezTo>
                <a:cubicBezTo>
                  <a:pt x="1235" y="1380"/>
                  <a:pt x="1220" y="1392"/>
                  <a:pt x="1204" y="1403"/>
                </a:cubicBezTo>
                <a:close/>
                <a:moveTo>
                  <a:pt x="292" y="1371"/>
                </a:moveTo>
                <a:cubicBezTo>
                  <a:pt x="277" y="1359"/>
                  <a:pt x="262" y="1347"/>
                  <a:pt x="248" y="1334"/>
                </a:cubicBezTo>
                <a:cubicBezTo>
                  <a:pt x="355" y="1219"/>
                  <a:pt x="355" y="1219"/>
                  <a:pt x="355" y="1219"/>
                </a:cubicBezTo>
                <a:cubicBezTo>
                  <a:pt x="366" y="1229"/>
                  <a:pt x="377" y="1239"/>
                  <a:pt x="389" y="1248"/>
                </a:cubicBezTo>
                <a:lnTo>
                  <a:pt x="292" y="1371"/>
                </a:lnTo>
                <a:close/>
                <a:moveTo>
                  <a:pt x="1334" y="1290"/>
                </a:moveTo>
                <a:cubicBezTo>
                  <a:pt x="1219" y="1184"/>
                  <a:pt x="1219" y="1184"/>
                  <a:pt x="1219" y="1184"/>
                </a:cubicBezTo>
                <a:cubicBezTo>
                  <a:pt x="1229" y="1172"/>
                  <a:pt x="1239" y="1161"/>
                  <a:pt x="1249" y="1149"/>
                </a:cubicBezTo>
                <a:cubicBezTo>
                  <a:pt x="1371" y="1247"/>
                  <a:pt x="1371" y="1247"/>
                  <a:pt x="1371" y="1247"/>
                </a:cubicBezTo>
                <a:cubicBezTo>
                  <a:pt x="1359" y="1262"/>
                  <a:pt x="1347" y="1276"/>
                  <a:pt x="1334" y="1290"/>
                </a:cubicBezTo>
                <a:close/>
                <a:moveTo>
                  <a:pt x="170" y="1250"/>
                </a:moveTo>
                <a:cubicBezTo>
                  <a:pt x="158" y="1235"/>
                  <a:pt x="146" y="1220"/>
                  <a:pt x="135" y="1204"/>
                </a:cubicBezTo>
                <a:cubicBezTo>
                  <a:pt x="265" y="1115"/>
                  <a:pt x="265" y="1115"/>
                  <a:pt x="265" y="1115"/>
                </a:cubicBezTo>
                <a:cubicBezTo>
                  <a:pt x="273" y="1128"/>
                  <a:pt x="282" y="1140"/>
                  <a:pt x="292" y="1152"/>
                </a:cubicBezTo>
                <a:lnTo>
                  <a:pt x="170" y="1250"/>
                </a:lnTo>
                <a:close/>
                <a:moveTo>
                  <a:pt x="1436" y="1152"/>
                </a:moveTo>
                <a:cubicBezTo>
                  <a:pt x="1300" y="1073"/>
                  <a:pt x="1300" y="1073"/>
                  <a:pt x="1300" y="1073"/>
                </a:cubicBezTo>
                <a:cubicBezTo>
                  <a:pt x="1307" y="1060"/>
                  <a:pt x="1315" y="1047"/>
                  <a:pt x="1321" y="1033"/>
                </a:cubicBezTo>
                <a:cubicBezTo>
                  <a:pt x="1463" y="1101"/>
                  <a:pt x="1463" y="1101"/>
                  <a:pt x="1463" y="1101"/>
                </a:cubicBezTo>
                <a:cubicBezTo>
                  <a:pt x="1454" y="1118"/>
                  <a:pt x="1445" y="1135"/>
                  <a:pt x="1436" y="1152"/>
                </a:cubicBezTo>
                <a:close/>
                <a:moveTo>
                  <a:pt x="78" y="1105"/>
                </a:moveTo>
                <a:cubicBezTo>
                  <a:pt x="69" y="1088"/>
                  <a:pt x="62" y="1070"/>
                  <a:pt x="54" y="1053"/>
                </a:cubicBezTo>
                <a:cubicBezTo>
                  <a:pt x="200" y="994"/>
                  <a:pt x="200" y="994"/>
                  <a:pt x="200" y="994"/>
                </a:cubicBezTo>
                <a:cubicBezTo>
                  <a:pt x="206" y="1009"/>
                  <a:pt x="212" y="1022"/>
                  <a:pt x="219" y="1036"/>
                </a:cubicBezTo>
                <a:lnTo>
                  <a:pt x="78" y="1105"/>
                </a:lnTo>
                <a:close/>
                <a:moveTo>
                  <a:pt x="1504" y="994"/>
                </a:moveTo>
                <a:cubicBezTo>
                  <a:pt x="1354" y="947"/>
                  <a:pt x="1354" y="947"/>
                  <a:pt x="1354" y="947"/>
                </a:cubicBezTo>
                <a:cubicBezTo>
                  <a:pt x="1359" y="933"/>
                  <a:pt x="1363" y="918"/>
                  <a:pt x="1366" y="903"/>
                </a:cubicBezTo>
                <a:cubicBezTo>
                  <a:pt x="1519" y="938"/>
                  <a:pt x="1519" y="938"/>
                  <a:pt x="1519" y="938"/>
                </a:cubicBezTo>
                <a:cubicBezTo>
                  <a:pt x="1515" y="957"/>
                  <a:pt x="1510" y="975"/>
                  <a:pt x="1504" y="994"/>
                </a:cubicBezTo>
                <a:close/>
                <a:moveTo>
                  <a:pt x="20" y="943"/>
                </a:moveTo>
                <a:cubicBezTo>
                  <a:pt x="16" y="924"/>
                  <a:pt x="12" y="905"/>
                  <a:pt x="9" y="886"/>
                </a:cubicBezTo>
                <a:cubicBezTo>
                  <a:pt x="164" y="863"/>
                  <a:pt x="164" y="863"/>
                  <a:pt x="164" y="863"/>
                </a:cubicBezTo>
                <a:cubicBezTo>
                  <a:pt x="167" y="878"/>
                  <a:pt x="170" y="893"/>
                  <a:pt x="173" y="907"/>
                </a:cubicBezTo>
                <a:lnTo>
                  <a:pt x="20" y="943"/>
                </a:lnTo>
                <a:close/>
                <a:moveTo>
                  <a:pt x="1536" y="824"/>
                </a:moveTo>
                <a:cubicBezTo>
                  <a:pt x="1379" y="813"/>
                  <a:pt x="1379" y="813"/>
                  <a:pt x="1379" y="813"/>
                </a:cubicBezTo>
                <a:cubicBezTo>
                  <a:pt x="1380" y="798"/>
                  <a:pt x="1381" y="784"/>
                  <a:pt x="1381" y="769"/>
                </a:cubicBezTo>
                <a:cubicBezTo>
                  <a:pt x="1538" y="767"/>
                  <a:pt x="1538" y="767"/>
                  <a:pt x="1538" y="767"/>
                </a:cubicBezTo>
                <a:cubicBezTo>
                  <a:pt x="1538" y="769"/>
                  <a:pt x="1538" y="769"/>
                  <a:pt x="1538" y="769"/>
                </a:cubicBezTo>
                <a:cubicBezTo>
                  <a:pt x="1538" y="787"/>
                  <a:pt x="1537" y="806"/>
                  <a:pt x="1536" y="824"/>
                </a:cubicBezTo>
                <a:close/>
                <a:moveTo>
                  <a:pt x="0" y="772"/>
                </a:moveTo>
                <a:cubicBezTo>
                  <a:pt x="0" y="769"/>
                  <a:pt x="0" y="769"/>
                  <a:pt x="0" y="769"/>
                </a:cubicBezTo>
                <a:cubicBezTo>
                  <a:pt x="0" y="749"/>
                  <a:pt x="1" y="730"/>
                  <a:pt x="2" y="711"/>
                </a:cubicBezTo>
                <a:cubicBezTo>
                  <a:pt x="159" y="723"/>
                  <a:pt x="159" y="723"/>
                  <a:pt x="159" y="723"/>
                </a:cubicBezTo>
                <a:cubicBezTo>
                  <a:pt x="158" y="738"/>
                  <a:pt x="157" y="753"/>
                  <a:pt x="157" y="769"/>
                </a:cubicBezTo>
                <a:lnTo>
                  <a:pt x="0" y="772"/>
                </a:lnTo>
                <a:close/>
                <a:moveTo>
                  <a:pt x="1374" y="676"/>
                </a:moveTo>
                <a:cubicBezTo>
                  <a:pt x="1372" y="661"/>
                  <a:pt x="1369" y="646"/>
                  <a:pt x="1366" y="631"/>
                </a:cubicBezTo>
                <a:cubicBezTo>
                  <a:pt x="1518" y="596"/>
                  <a:pt x="1518" y="596"/>
                  <a:pt x="1518" y="596"/>
                </a:cubicBezTo>
                <a:cubicBezTo>
                  <a:pt x="1523" y="615"/>
                  <a:pt x="1526" y="633"/>
                  <a:pt x="1529" y="652"/>
                </a:cubicBezTo>
                <a:lnTo>
                  <a:pt x="1374" y="676"/>
                </a:lnTo>
                <a:close/>
                <a:moveTo>
                  <a:pt x="172" y="632"/>
                </a:moveTo>
                <a:cubicBezTo>
                  <a:pt x="19" y="598"/>
                  <a:pt x="19" y="598"/>
                  <a:pt x="19" y="598"/>
                </a:cubicBezTo>
                <a:cubicBezTo>
                  <a:pt x="24" y="579"/>
                  <a:pt x="29" y="560"/>
                  <a:pt x="34" y="542"/>
                </a:cubicBezTo>
                <a:cubicBezTo>
                  <a:pt x="184" y="588"/>
                  <a:pt x="184" y="588"/>
                  <a:pt x="184" y="588"/>
                </a:cubicBezTo>
                <a:cubicBezTo>
                  <a:pt x="180" y="603"/>
                  <a:pt x="176" y="617"/>
                  <a:pt x="172" y="632"/>
                </a:cubicBezTo>
                <a:close/>
                <a:moveTo>
                  <a:pt x="1339" y="544"/>
                </a:moveTo>
                <a:cubicBezTo>
                  <a:pt x="1333" y="530"/>
                  <a:pt x="1327" y="516"/>
                  <a:pt x="1320" y="502"/>
                </a:cubicBezTo>
                <a:cubicBezTo>
                  <a:pt x="1461" y="434"/>
                  <a:pt x="1461" y="434"/>
                  <a:pt x="1461" y="434"/>
                </a:cubicBezTo>
                <a:cubicBezTo>
                  <a:pt x="1470" y="451"/>
                  <a:pt x="1477" y="468"/>
                  <a:pt x="1484" y="486"/>
                </a:cubicBezTo>
                <a:lnTo>
                  <a:pt x="1339" y="544"/>
                </a:lnTo>
                <a:close/>
                <a:moveTo>
                  <a:pt x="218" y="503"/>
                </a:moveTo>
                <a:cubicBezTo>
                  <a:pt x="76" y="435"/>
                  <a:pt x="76" y="435"/>
                  <a:pt x="76" y="435"/>
                </a:cubicBezTo>
                <a:cubicBezTo>
                  <a:pt x="85" y="418"/>
                  <a:pt x="94" y="401"/>
                  <a:pt x="103" y="384"/>
                </a:cubicBezTo>
                <a:cubicBezTo>
                  <a:pt x="239" y="463"/>
                  <a:pt x="239" y="463"/>
                  <a:pt x="239" y="463"/>
                </a:cubicBezTo>
                <a:cubicBezTo>
                  <a:pt x="231" y="476"/>
                  <a:pt x="224" y="489"/>
                  <a:pt x="218" y="503"/>
                </a:cubicBezTo>
                <a:close/>
                <a:moveTo>
                  <a:pt x="1274" y="423"/>
                </a:moveTo>
                <a:cubicBezTo>
                  <a:pt x="1266" y="411"/>
                  <a:pt x="1257" y="398"/>
                  <a:pt x="1247" y="386"/>
                </a:cubicBezTo>
                <a:cubicBezTo>
                  <a:pt x="1370" y="288"/>
                  <a:pt x="1370" y="288"/>
                  <a:pt x="1370" y="288"/>
                </a:cubicBezTo>
                <a:cubicBezTo>
                  <a:pt x="1381" y="303"/>
                  <a:pt x="1393" y="319"/>
                  <a:pt x="1404" y="334"/>
                </a:cubicBezTo>
                <a:lnTo>
                  <a:pt x="1274" y="423"/>
                </a:lnTo>
                <a:close/>
                <a:moveTo>
                  <a:pt x="291" y="387"/>
                </a:moveTo>
                <a:cubicBezTo>
                  <a:pt x="168" y="289"/>
                  <a:pt x="168" y="289"/>
                  <a:pt x="168" y="289"/>
                </a:cubicBezTo>
                <a:cubicBezTo>
                  <a:pt x="180" y="274"/>
                  <a:pt x="192" y="260"/>
                  <a:pt x="205" y="246"/>
                </a:cubicBezTo>
                <a:cubicBezTo>
                  <a:pt x="320" y="352"/>
                  <a:pt x="320" y="352"/>
                  <a:pt x="320" y="352"/>
                </a:cubicBezTo>
                <a:cubicBezTo>
                  <a:pt x="310" y="364"/>
                  <a:pt x="300" y="375"/>
                  <a:pt x="291" y="387"/>
                </a:cubicBezTo>
                <a:close/>
                <a:moveTo>
                  <a:pt x="1185" y="319"/>
                </a:moveTo>
                <a:cubicBezTo>
                  <a:pt x="1174" y="309"/>
                  <a:pt x="1162" y="299"/>
                  <a:pt x="1150" y="290"/>
                </a:cubicBezTo>
                <a:cubicBezTo>
                  <a:pt x="1248" y="167"/>
                  <a:pt x="1248" y="167"/>
                  <a:pt x="1248" y="167"/>
                </a:cubicBezTo>
                <a:cubicBezTo>
                  <a:pt x="1263" y="179"/>
                  <a:pt x="1277" y="191"/>
                  <a:pt x="1291" y="204"/>
                </a:cubicBezTo>
                <a:lnTo>
                  <a:pt x="1185" y="319"/>
                </a:lnTo>
                <a:close/>
                <a:moveTo>
                  <a:pt x="387" y="290"/>
                </a:moveTo>
                <a:cubicBezTo>
                  <a:pt x="289" y="168"/>
                  <a:pt x="289" y="168"/>
                  <a:pt x="289" y="168"/>
                </a:cubicBezTo>
                <a:cubicBezTo>
                  <a:pt x="304" y="156"/>
                  <a:pt x="320" y="144"/>
                  <a:pt x="336" y="134"/>
                </a:cubicBezTo>
                <a:cubicBezTo>
                  <a:pt x="424" y="263"/>
                  <a:pt x="424" y="263"/>
                  <a:pt x="424" y="263"/>
                </a:cubicBezTo>
                <a:cubicBezTo>
                  <a:pt x="412" y="272"/>
                  <a:pt x="399" y="281"/>
                  <a:pt x="387" y="290"/>
                </a:cubicBezTo>
                <a:close/>
                <a:moveTo>
                  <a:pt x="1074" y="238"/>
                </a:moveTo>
                <a:cubicBezTo>
                  <a:pt x="1061" y="230"/>
                  <a:pt x="1048" y="223"/>
                  <a:pt x="1034" y="217"/>
                </a:cubicBezTo>
                <a:cubicBezTo>
                  <a:pt x="1102" y="75"/>
                  <a:pt x="1102" y="75"/>
                  <a:pt x="1102" y="75"/>
                </a:cubicBezTo>
                <a:cubicBezTo>
                  <a:pt x="1119" y="84"/>
                  <a:pt x="1136" y="93"/>
                  <a:pt x="1153" y="102"/>
                </a:cubicBezTo>
                <a:lnTo>
                  <a:pt x="1074" y="238"/>
                </a:lnTo>
                <a:close/>
                <a:moveTo>
                  <a:pt x="503" y="217"/>
                </a:moveTo>
                <a:cubicBezTo>
                  <a:pt x="435" y="76"/>
                  <a:pt x="435" y="76"/>
                  <a:pt x="435" y="76"/>
                </a:cubicBezTo>
                <a:cubicBezTo>
                  <a:pt x="452" y="68"/>
                  <a:pt x="470" y="60"/>
                  <a:pt x="488" y="53"/>
                </a:cubicBezTo>
                <a:cubicBezTo>
                  <a:pt x="545" y="199"/>
                  <a:pt x="545" y="199"/>
                  <a:pt x="545" y="199"/>
                </a:cubicBezTo>
                <a:cubicBezTo>
                  <a:pt x="531" y="205"/>
                  <a:pt x="517" y="211"/>
                  <a:pt x="503" y="217"/>
                </a:cubicBezTo>
                <a:close/>
                <a:moveTo>
                  <a:pt x="949" y="183"/>
                </a:moveTo>
                <a:cubicBezTo>
                  <a:pt x="934" y="179"/>
                  <a:pt x="920" y="175"/>
                  <a:pt x="905" y="172"/>
                </a:cubicBezTo>
                <a:cubicBezTo>
                  <a:pt x="939" y="19"/>
                  <a:pt x="939" y="19"/>
                  <a:pt x="939" y="19"/>
                </a:cubicBezTo>
                <a:cubicBezTo>
                  <a:pt x="958" y="23"/>
                  <a:pt x="977" y="28"/>
                  <a:pt x="995" y="33"/>
                </a:cubicBezTo>
                <a:lnTo>
                  <a:pt x="949" y="183"/>
                </a:lnTo>
                <a:close/>
                <a:moveTo>
                  <a:pt x="632" y="172"/>
                </a:moveTo>
                <a:cubicBezTo>
                  <a:pt x="597" y="19"/>
                  <a:pt x="597" y="19"/>
                  <a:pt x="597" y="19"/>
                </a:cubicBezTo>
                <a:cubicBezTo>
                  <a:pt x="616" y="15"/>
                  <a:pt x="635" y="11"/>
                  <a:pt x="654" y="8"/>
                </a:cubicBezTo>
                <a:cubicBezTo>
                  <a:pt x="677" y="164"/>
                  <a:pt x="677" y="164"/>
                  <a:pt x="677" y="164"/>
                </a:cubicBezTo>
                <a:cubicBezTo>
                  <a:pt x="662" y="166"/>
                  <a:pt x="647" y="169"/>
                  <a:pt x="632" y="172"/>
                </a:cubicBezTo>
                <a:close/>
                <a:moveTo>
                  <a:pt x="814" y="158"/>
                </a:moveTo>
                <a:cubicBezTo>
                  <a:pt x="799" y="157"/>
                  <a:pt x="784" y="157"/>
                  <a:pt x="769" y="157"/>
                </a:cubicBezTo>
                <a:cubicBezTo>
                  <a:pt x="768" y="0"/>
                  <a:pt x="768" y="0"/>
                  <a:pt x="768" y="0"/>
                </a:cubicBezTo>
                <a:cubicBezTo>
                  <a:pt x="769" y="0"/>
                  <a:pt x="769" y="0"/>
                  <a:pt x="769" y="0"/>
                </a:cubicBezTo>
                <a:cubicBezTo>
                  <a:pt x="788" y="0"/>
                  <a:pt x="807" y="0"/>
                  <a:pt x="826" y="2"/>
                </a:cubicBezTo>
                <a:lnTo>
                  <a:pt x="814" y="158"/>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15242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wipe(up)">
                                      <p:cBhvr>
                                        <p:cTn id="7" dur="500"/>
                                        <p:tgtEl>
                                          <p:spTgt spid="30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81"/>
                                        </p:tgtEl>
                                        <p:attrNameLst>
                                          <p:attrName>style.visibility</p:attrName>
                                        </p:attrNameLst>
                                      </p:cBhvr>
                                      <p:to>
                                        <p:strVal val="visible"/>
                                      </p:to>
                                    </p:set>
                                    <p:anim calcmode="lin" valueType="num">
                                      <p:cBhvr>
                                        <p:cTn id="11" dur="350" fill="hold"/>
                                        <p:tgtEl>
                                          <p:spTgt spid="81"/>
                                        </p:tgtEl>
                                        <p:attrNameLst>
                                          <p:attrName>ppt_w</p:attrName>
                                        </p:attrNameLst>
                                      </p:cBhvr>
                                      <p:tavLst>
                                        <p:tav tm="0">
                                          <p:val>
                                            <p:strVal val="#ppt_w*0.70"/>
                                          </p:val>
                                        </p:tav>
                                        <p:tav tm="100000">
                                          <p:val>
                                            <p:strVal val="#ppt_w"/>
                                          </p:val>
                                        </p:tav>
                                      </p:tavLst>
                                    </p:anim>
                                    <p:anim calcmode="lin" valueType="num">
                                      <p:cBhvr>
                                        <p:cTn id="12" dur="350" fill="hold"/>
                                        <p:tgtEl>
                                          <p:spTgt spid="81"/>
                                        </p:tgtEl>
                                        <p:attrNameLst>
                                          <p:attrName>ppt_h</p:attrName>
                                        </p:attrNameLst>
                                      </p:cBhvr>
                                      <p:tavLst>
                                        <p:tav tm="0">
                                          <p:val>
                                            <p:strVal val="#ppt_h"/>
                                          </p:val>
                                        </p:tav>
                                        <p:tav tm="100000">
                                          <p:val>
                                            <p:strVal val="#ppt_h"/>
                                          </p:val>
                                        </p:tav>
                                      </p:tavLst>
                                    </p:anim>
                                    <p:animEffect transition="in" filter="fade">
                                      <p:cBhvr>
                                        <p:cTn id="13" dur="350"/>
                                        <p:tgtEl>
                                          <p:spTgt spid="81"/>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childTnLst>
                          </p:cTn>
                        </p:par>
                        <p:par>
                          <p:cTn id="17" fill="hold">
                            <p:stCondLst>
                              <p:cond delay="1500"/>
                            </p:stCondLst>
                            <p:childTnLst>
                              <p:par>
                                <p:cTn id="18" presetID="35" presetClass="entr" presetSubtype="0" fill="hold" nodeType="afterEffect">
                                  <p:stCondLst>
                                    <p:cond delay="0"/>
                                  </p:stCondLst>
                                  <p:childTnLst>
                                    <p:set>
                                      <p:cBhvr>
                                        <p:cTn id="19" dur="1" fill="hold">
                                          <p:stCondLst>
                                            <p:cond delay="0"/>
                                          </p:stCondLst>
                                        </p:cTn>
                                        <p:tgtEl>
                                          <p:spTgt spid="3172"/>
                                        </p:tgtEl>
                                        <p:attrNameLst>
                                          <p:attrName>style.visibility</p:attrName>
                                        </p:attrNameLst>
                                      </p:cBhvr>
                                      <p:to>
                                        <p:strVal val="visible"/>
                                      </p:to>
                                    </p:set>
                                    <p:animEffect transition="in" filter="fade">
                                      <p:cBhvr>
                                        <p:cTn id="20" dur="1000"/>
                                        <p:tgtEl>
                                          <p:spTgt spid="3172"/>
                                        </p:tgtEl>
                                      </p:cBhvr>
                                    </p:animEffect>
                                    <p:anim calcmode="lin" valueType="num">
                                      <p:cBhvr>
                                        <p:cTn id="21" dur="1000" fill="hold"/>
                                        <p:tgtEl>
                                          <p:spTgt spid="3172"/>
                                        </p:tgtEl>
                                        <p:attrNameLst>
                                          <p:attrName>style.rotation</p:attrName>
                                        </p:attrNameLst>
                                      </p:cBhvr>
                                      <p:tavLst>
                                        <p:tav tm="0">
                                          <p:val>
                                            <p:fltVal val="720"/>
                                          </p:val>
                                        </p:tav>
                                        <p:tav tm="100000">
                                          <p:val>
                                            <p:fltVal val="0"/>
                                          </p:val>
                                        </p:tav>
                                      </p:tavLst>
                                    </p:anim>
                                    <p:anim calcmode="lin" valueType="num">
                                      <p:cBhvr>
                                        <p:cTn id="22" dur="1000" fill="hold"/>
                                        <p:tgtEl>
                                          <p:spTgt spid="3172"/>
                                        </p:tgtEl>
                                        <p:attrNameLst>
                                          <p:attrName>ppt_h</p:attrName>
                                        </p:attrNameLst>
                                      </p:cBhvr>
                                      <p:tavLst>
                                        <p:tav tm="0">
                                          <p:val>
                                            <p:fltVal val="0"/>
                                          </p:val>
                                        </p:tav>
                                        <p:tav tm="100000">
                                          <p:val>
                                            <p:strVal val="#ppt_h"/>
                                          </p:val>
                                        </p:tav>
                                      </p:tavLst>
                                    </p:anim>
                                    <p:anim calcmode="lin" valueType="num">
                                      <p:cBhvr>
                                        <p:cTn id="23" dur="1000" fill="hold"/>
                                        <p:tgtEl>
                                          <p:spTgt spid="3172"/>
                                        </p:tgtEl>
                                        <p:attrNameLst>
                                          <p:attrName>ppt_w</p:attrName>
                                        </p:attrNameLst>
                                      </p:cBhvr>
                                      <p:tavLst>
                                        <p:tav tm="0">
                                          <p:val>
                                            <p:fltVal val="0"/>
                                          </p:val>
                                        </p:tav>
                                        <p:tav tm="100000">
                                          <p:val>
                                            <p:strVal val="#ppt_w"/>
                                          </p:val>
                                        </p:tav>
                                      </p:tavLst>
                                    </p:anim>
                                  </p:childTnLst>
                                </p:cTn>
                              </p:par>
                              <p:par>
                                <p:cTn id="24" presetID="8" presetClass="entr" presetSubtype="16" fill="hold" nodeType="withEffect">
                                  <p:stCondLst>
                                    <p:cond delay="0"/>
                                  </p:stCondLst>
                                  <p:childTnLst>
                                    <p:set>
                                      <p:cBhvr>
                                        <p:cTn id="25" dur="1" fill="hold">
                                          <p:stCondLst>
                                            <p:cond delay="0"/>
                                          </p:stCondLst>
                                        </p:cTn>
                                        <p:tgtEl>
                                          <p:spTgt spid="327"/>
                                        </p:tgtEl>
                                        <p:attrNameLst>
                                          <p:attrName>style.visibility</p:attrName>
                                        </p:attrNameLst>
                                      </p:cBhvr>
                                      <p:to>
                                        <p:strVal val="visible"/>
                                      </p:to>
                                    </p:set>
                                    <p:animEffect transition="in" filter="diamond(in)">
                                      <p:cBhvr>
                                        <p:cTn id="26" dur="1000"/>
                                        <p:tgtEl>
                                          <p:spTgt spid="327"/>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3199"/>
                                        </p:tgtEl>
                                        <p:attrNameLst>
                                          <p:attrName>style.visibility</p:attrName>
                                        </p:attrNameLst>
                                      </p:cBhvr>
                                      <p:to>
                                        <p:strVal val="visible"/>
                                      </p:to>
                                    </p:set>
                                    <p:animEffect transition="in" filter="fade">
                                      <p:cBhvr>
                                        <p:cTn id="30" dur="500"/>
                                        <p:tgtEl>
                                          <p:spTgt spid="3199"/>
                                        </p:tgtEl>
                                      </p:cBhvr>
                                    </p:animEffect>
                                  </p:childTnLst>
                                </p:cTn>
                              </p:par>
                            </p:childTnLst>
                          </p:cTn>
                        </p:par>
                        <p:par>
                          <p:cTn id="31" fill="hold">
                            <p:stCondLst>
                              <p:cond delay="3000"/>
                            </p:stCondLst>
                            <p:childTnLst>
                              <p:par>
                                <p:cTn id="32" presetID="8" presetClass="emph" presetSubtype="0" fill="hold" nodeType="afterEffect">
                                  <p:stCondLst>
                                    <p:cond delay="0"/>
                                  </p:stCondLst>
                                  <p:childTnLst>
                                    <p:animRot by="21600000">
                                      <p:cBhvr>
                                        <p:cTn id="33" dur="1500" fill="hold"/>
                                        <p:tgtEl>
                                          <p:spTgt spid="3199"/>
                                        </p:tgtEl>
                                        <p:attrNameLst>
                                          <p:attrName>r</p:attrName>
                                        </p:attrNameLst>
                                      </p:cBhvr>
                                    </p:animRot>
                                  </p:childTnLst>
                                </p:cTn>
                              </p:par>
                              <p:par>
                                <p:cTn id="34" presetID="10" presetClass="entr" presetSubtype="0" fill="hold" nodeType="withEffect">
                                  <p:stCondLst>
                                    <p:cond delay="0"/>
                                  </p:stCondLst>
                                  <p:childTnLst>
                                    <p:set>
                                      <p:cBhvr>
                                        <p:cTn id="35" dur="1" fill="hold">
                                          <p:stCondLst>
                                            <p:cond delay="0"/>
                                          </p:stCondLst>
                                        </p:cTn>
                                        <p:tgtEl>
                                          <p:spTgt spid="257"/>
                                        </p:tgtEl>
                                        <p:attrNameLst>
                                          <p:attrName>style.visibility</p:attrName>
                                        </p:attrNameLst>
                                      </p:cBhvr>
                                      <p:to>
                                        <p:strVal val="visible"/>
                                      </p:to>
                                    </p:set>
                                    <p:animEffect transition="in" filter="fade">
                                      <p:cBhvr>
                                        <p:cTn id="36" dur="500"/>
                                        <p:tgtEl>
                                          <p:spTgt spid="257"/>
                                        </p:tgtEl>
                                      </p:cBhvr>
                                    </p:animEffect>
                                  </p:childTnLst>
                                </p:cTn>
                              </p:par>
                              <p:par>
                                <p:cTn id="37" presetID="10" presetClass="entr" presetSubtype="0" fill="hold" nodeType="withEffect">
                                  <p:stCondLst>
                                    <p:cond delay="0"/>
                                  </p:stCondLst>
                                  <p:childTnLst>
                                    <p:set>
                                      <p:cBhvr>
                                        <p:cTn id="38" dur="1" fill="hold">
                                          <p:stCondLst>
                                            <p:cond delay="0"/>
                                          </p:stCondLst>
                                        </p:cTn>
                                        <p:tgtEl>
                                          <p:spTgt spid="256"/>
                                        </p:tgtEl>
                                        <p:attrNameLst>
                                          <p:attrName>style.visibility</p:attrName>
                                        </p:attrNameLst>
                                      </p:cBhvr>
                                      <p:to>
                                        <p:strVal val="visible"/>
                                      </p:to>
                                    </p:set>
                                    <p:animEffect transition="in" filter="fade">
                                      <p:cBhvr>
                                        <p:cTn id="39" dur="500"/>
                                        <p:tgtEl>
                                          <p:spTgt spid="256"/>
                                        </p:tgtEl>
                                      </p:cBhvr>
                                    </p:animEffect>
                                  </p:childTnLst>
                                </p:cTn>
                              </p:par>
                              <p:par>
                                <p:cTn id="40" presetID="8" presetClass="emph" presetSubtype="0" repeatCount="indefinite" fill="hold" nodeType="withEffect">
                                  <p:stCondLst>
                                    <p:cond delay="0"/>
                                  </p:stCondLst>
                                  <p:childTnLst>
                                    <p:animRot by="21600000">
                                      <p:cBhvr>
                                        <p:cTn id="41" dur="2000" fill="hold"/>
                                        <p:tgtEl>
                                          <p:spTgt spid="256"/>
                                        </p:tgtEl>
                                        <p:attrNameLst>
                                          <p:attrName>r</p:attrName>
                                        </p:attrNameLst>
                                      </p:cBhvr>
                                    </p:animRot>
                                  </p:childTnLst>
                                </p:cTn>
                              </p:par>
                              <p:par>
                                <p:cTn id="42" presetID="8" presetClass="emph" presetSubtype="0" fill="hold" nodeType="withEffect">
                                  <p:stCondLst>
                                    <p:cond delay="0"/>
                                  </p:stCondLst>
                                  <p:childTnLst>
                                    <p:animRot by="21600000">
                                      <p:cBhvr>
                                        <p:cTn id="43" dur="2000" fill="hold"/>
                                        <p:tgtEl>
                                          <p:spTgt spid="256"/>
                                        </p:tgtEl>
                                        <p:attrNameLst>
                                          <p:attrName>r</p:attrName>
                                        </p:attrNameLst>
                                      </p:cBhvr>
                                    </p:animRot>
                                  </p:childTnLst>
                                </p:cTn>
                              </p:par>
                              <p:par>
                                <p:cTn id="44" presetID="8" presetClass="emph" presetSubtype="0" repeatCount="indefinite" fill="hold" nodeType="withEffect">
                                  <p:stCondLst>
                                    <p:cond delay="0"/>
                                  </p:stCondLst>
                                  <p:childTnLst>
                                    <p:animRot by="21600000">
                                      <p:cBhvr>
                                        <p:cTn id="45" dur="2000" fill="hold"/>
                                        <p:tgtEl>
                                          <p:spTgt spid="3199"/>
                                        </p:tgtEl>
                                        <p:attrNameLst>
                                          <p:attrName>r</p:attrName>
                                        </p:attrNameLst>
                                      </p:cBhvr>
                                    </p:animRot>
                                  </p:childTnLst>
                                </p:cTn>
                              </p:par>
                              <p:par>
                                <p:cTn id="46" presetID="10" presetClass="entr" presetSubtype="0" fill="hold" nodeType="withEffect">
                                  <p:stCondLst>
                                    <p:cond delay="0"/>
                                  </p:stCondLst>
                                  <p:childTnLst>
                                    <p:set>
                                      <p:cBhvr>
                                        <p:cTn id="47" dur="1" fill="hold">
                                          <p:stCondLst>
                                            <p:cond delay="0"/>
                                          </p:stCondLst>
                                        </p:cTn>
                                        <p:tgtEl>
                                          <p:spTgt spid="258"/>
                                        </p:tgtEl>
                                        <p:attrNameLst>
                                          <p:attrName>style.visibility</p:attrName>
                                        </p:attrNameLst>
                                      </p:cBhvr>
                                      <p:to>
                                        <p:strVal val="visible"/>
                                      </p:to>
                                    </p:set>
                                    <p:animEffect transition="in" filter="fade">
                                      <p:cBhvr>
                                        <p:cTn id="48" dur="500"/>
                                        <p:tgtEl>
                                          <p:spTgt spid="258"/>
                                        </p:tgtEl>
                                      </p:cBhvr>
                                    </p:animEffect>
                                  </p:childTnLst>
                                </p:cTn>
                              </p:par>
                              <p:par>
                                <p:cTn id="49" presetID="31" presetClass="entr" presetSubtype="0" fill="hold" nodeType="withEffect">
                                  <p:stCondLst>
                                    <p:cond delay="0"/>
                                  </p:stCondLst>
                                  <p:childTnLst>
                                    <p:set>
                                      <p:cBhvr>
                                        <p:cTn id="50" dur="1" fill="hold">
                                          <p:stCondLst>
                                            <p:cond delay="0"/>
                                          </p:stCondLst>
                                        </p:cTn>
                                        <p:tgtEl>
                                          <p:spTgt spid="258"/>
                                        </p:tgtEl>
                                        <p:attrNameLst>
                                          <p:attrName>style.visibility</p:attrName>
                                        </p:attrNameLst>
                                      </p:cBhvr>
                                      <p:to>
                                        <p:strVal val="visible"/>
                                      </p:to>
                                    </p:set>
                                    <p:anim calcmode="lin" valueType="num">
                                      <p:cBhvr>
                                        <p:cTn id="51" dur="1000" fill="hold"/>
                                        <p:tgtEl>
                                          <p:spTgt spid="258"/>
                                        </p:tgtEl>
                                        <p:attrNameLst>
                                          <p:attrName>ppt_w</p:attrName>
                                        </p:attrNameLst>
                                      </p:cBhvr>
                                      <p:tavLst>
                                        <p:tav tm="0">
                                          <p:val>
                                            <p:fltVal val="0"/>
                                          </p:val>
                                        </p:tav>
                                        <p:tav tm="100000">
                                          <p:val>
                                            <p:strVal val="#ppt_w"/>
                                          </p:val>
                                        </p:tav>
                                      </p:tavLst>
                                    </p:anim>
                                    <p:anim calcmode="lin" valueType="num">
                                      <p:cBhvr>
                                        <p:cTn id="52" dur="1000" fill="hold"/>
                                        <p:tgtEl>
                                          <p:spTgt spid="258"/>
                                        </p:tgtEl>
                                        <p:attrNameLst>
                                          <p:attrName>ppt_h</p:attrName>
                                        </p:attrNameLst>
                                      </p:cBhvr>
                                      <p:tavLst>
                                        <p:tav tm="0">
                                          <p:val>
                                            <p:fltVal val="0"/>
                                          </p:val>
                                        </p:tav>
                                        <p:tav tm="100000">
                                          <p:val>
                                            <p:strVal val="#ppt_h"/>
                                          </p:val>
                                        </p:tav>
                                      </p:tavLst>
                                    </p:anim>
                                    <p:anim calcmode="lin" valueType="num">
                                      <p:cBhvr>
                                        <p:cTn id="53" dur="1000" fill="hold"/>
                                        <p:tgtEl>
                                          <p:spTgt spid="258"/>
                                        </p:tgtEl>
                                        <p:attrNameLst>
                                          <p:attrName>style.rotation</p:attrName>
                                        </p:attrNameLst>
                                      </p:cBhvr>
                                      <p:tavLst>
                                        <p:tav tm="0">
                                          <p:val>
                                            <p:fltVal val="90"/>
                                          </p:val>
                                        </p:tav>
                                        <p:tav tm="100000">
                                          <p:val>
                                            <p:fltVal val="0"/>
                                          </p:val>
                                        </p:tav>
                                      </p:tavLst>
                                    </p:anim>
                                    <p:animEffect transition="in" filter="fade">
                                      <p:cBhvr>
                                        <p:cTn id="54" dur="1000"/>
                                        <p:tgtEl>
                                          <p:spTgt spid="258"/>
                                        </p:tgtEl>
                                      </p:cBhvr>
                                    </p:animEffect>
                                  </p:childTnLst>
                                </p:cTn>
                              </p:par>
                              <p:par>
                                <p:cTn id="55" presetID="10" presetClass="entr" presetSubtype="0" fill="hold" nodeType="withEffect">
                                  <p:stCondLst>
                                    <p:cond delay="250"/>
                                  </p:stCondLst>
                                  <p:childTnLst>
                                    <p:set>
                                      <p:cBhvr>
                                        <p:cTn id="56" dur="1" fill="hold">
                                          <p:stCondLst>
                                            <p:cond delay="0"/>
                                          </p:stCondLst>
                                        </p:cTn>
                                        <p:tgtEl>
                                          <p:spTgt spid="259"/>
                                        </p:tgtEl>
                                        <p:attrNameLst>
                                          <p:attrName>style.visibility</p:attrName>
                                        </p:attrNameLst>
                                      </p:cBhvr>
                                      <p:to>
                                        <p:strVal val="visible"/>
                                      </p:to>
                                    </p:set>
                                    <p:animEffect transition="in" filter="fade">
                                      <p:cBhvr>
                                        <p:cTn id="57" dur="500"/>
                                        <p:tgtEl>
                                          <p:spTgt spid="259"/>
                                        </p:tgtEl>
                                      </p:cBhvr>
                                    </p:animEffect>
                                  </p:childTnLst>
                                </p:cTn>
                              </p:par>
                              <p:par>
                                <p:cTn id="58" presetID="31" presetClass="entr" presetSubtype="0" fill="hold" nodeType="withEffect">
                                  <p:stCondLst>
                                    <p:cond delay="250"/>
                                  </p:stCondLst>
                                  <p:childTnLst>
                                    <p:set>
                                      <p:cBhvr>
                                        <p:cTn id="59" dur="1" fill="hold">
                                          <p:stCondLst>
                                            <p:cond delay="0"/>
                                          </p:stCondLst>
                                        </p:cTn>
                                        <p:tgtEl>
                                          <p:spTgt spid="259"/>
                                        </p:tgtEl>
                                        <p:attrNameLst>
                                          <p:attrName>style.visibility</p:attrName>
                                        </p:attrNameLst>
                                      </p:cBhvr>
                                      <p:to>
                                        <p:strVal val="visible"/>
                                      </p:to>
                                    </p:set>
                                    <p:anim calcmode="lin" valueType="num">
                                      <p:cBhvr>
                                        <p:cTn id="60" dur="1000" fill="hold"/>
                                        <p:tgtEl>
                                          <p:spTgt spid="259"/>
                                        </p:tgtEl>
                                        <p:attrNameLst>
                                          <p:attrName>ppt_w</p:attrName>
                                        </p:attrNameLst>
                                      </p:cBhvr>
                                      <p:tavLst>
                                        <p:tav tm="0">
                                          <p:val>
                                            <p:fltVal val="0"/>
                                          </p:val>
                                        </p:tav>
                                        <p:tav tm="100000">
                                          <p:val>
                                            <p:strVal val="#ppt_w"/>
                                          </p:val>
                                        </p:tav>
                                      </p:tavLst>
                                    </p:anim>
                                    <p:anim calcmode="lin" valueType="num">
                                      <p:cBhvr>
                                        <p:cTn id="61" dur="1000" fill="hold"/>
                                        <p:tgtEl>
                                          <p:spTgt spid="259"/>
                                        </p:tgtEl>
                                        <p:attrNameLst>
                                          <p:attrName>ppt_h</p:attrName>
                                        </p:attrNameLst>
                                      </p:cBhvr>
                                      <p:tavLst>
                                        <p:tav tm="0">
                                          <p:val>
                                            <p:fltVal val="0"/>
                                          </p:val>
                                        </p:tav>
                                        <p:tav tm="100000">
                                          <p:val>
                                            <p:strVal val="#ppt_h"/>
                                          </p:val>
                                        </p:tav>
                                      </p:tavLst>
                                    </p:anim>
                                    <p:anim calcmode="lin" valueType="num">
                                      <p:cBhvr>
                                        <p:cTn id="62" dur="1000" fill="hold"/>
                                        <p:tgtEl>
                                          <p:spTgt spid="259"/>
                                        </p:tgtEl>
                                        <p:attrNameLst>
                                          <p:attrName>style.rotation</p:attrName>
                                        </p:attrNameLst>
                                      </p:cBhvr>
                                      <p:tavLst>
                                        <p:tav tm="0">
                                          <p:val>
                                            <p:fltVal val="90"/>
                                          </p:val>
                                        </p:tav>
                                        <p:tav tm="100000">
                                          <p:val>
                                            <p:fltVal val="0"/>
                                          </p:val>
                                        </p:tav>
                                      </p:tavLst>
                                    </p:anim>
                                    <p:animEffect transition="in" filter="fade">
                                      <p:cBhvr>
                                        <p:cTn id="63" dur="1000"/>
                                        <p:tgtEl>
                                          <p:spTgt spid="259"/>
                                        </p:tgtEl>
                                      </p:cBhvr>
                                    </p:animEffect>
                                  </p:childTnLst>
                                </p:cTn>
                              </p:par>
                              <p:par>
                                <p:cTn id="64" presetID="31" presetClass="entr" presetSubtype="0" fill="hold" nodeType="withEffect">
                                  <p:stCondLst>
                                    <p:cond delay="250"/>
                                  </p:stCondLst>
                                  <p:childTnLst>
                                    <p:set>
                                      <p:cBhvr>
                                        <p:cTn id="65" dur="1" fill="hold">
                                          <p:stCondLst>
                                            <p:cond delay="0"/>
                                          </p:stCondLst>
                                        </p:cTn>
                                        <p:tgtEl>
                                          <p:spTgt spid="263"/>
                                        </p:tgtEl>
                                        <p:attrNameLst>
                                          <p:attrName>style.visibility</p:attrName>
                                        </p:attrNameLst>
                                      </p:cBhvr>
                                      <p:to>
                                        <p:strVal val="visible"/>
                                      </p:to>
                                    </p:set>
                                    <p:anim calcmode="lin" valueType="num">
                                      <p:cBhvr>
                                        <p:cTn id="66" dur="1000" fill="hold"/>
                                        <p:tgtEl>
                                          <p:spTgt spid="263"/>
                                        </p:tgtEl>
                                        <p:attrNameLst>
                                          <p:attrName>ppt_w</p:attrName>
                                        </p:attrNameLst>
                                      </p:cBhvr>
                                      <p:tavLst>
                                        <p:tav tm="0">
                                          <p:val>
                                            <p:fltVal val="0"/>
                                          </p:val>
                                        </p:tav>
                                        <p:tav tm="100000">
                                          <p:val>
                                            <p:strVal val="#ppt_w"/>
                                          </p:val>
                                        </p:tav>
                                      </p:tavLst>
                                    </p:anim>
                                    <p:anim calcmode="lin" valueType="num">
                                      <p:cBhvr>
                                        <p:cTn id="67" dur="1000" fill="hold"/>
                                        <p:tgtEl>
                                          <p:spTgt spid="263"/>
                                        </p:tgtEl>
                                        <p:attrNameLst>
                                          <p:attrName>ppt_h</p:attrName>
                                        </p:attrNameLst>
                                      </p:cBhvr>
                                      <p:tavLst>
                                        <p:tav tm="0">
                                          <p:val>
                                            <p:fltVal val="0"/>
                                          </p:val>
                                        </p:tav>
                                        <p:tav tm="100000">
                                          <p:val>
                                            <p:strVal val="#ppt_h"/>
                                          </p:val>
                                        </p:tav>
                                      </p:tavLst>
                                    </p:anim>
                                    <p:anim calcmode="lin" valueType="num">
                                      <p:cBhvr>
                                        <p:cTn id="68" dur="1000" fill="hold"/>
                                        <p:tgtEl>
                                          <p:spTgt spid="263"/>
                                        </p:tgtEl>
                                        <p:attrNameLst>
                                          <p:attrName>style.rotation</p:attrName>
                                        </p:attrNameLst>
                                      </p:cBhvr>
                                      <p:tavLst>
                                        <p:tav tm="0">
                                          <p:val>
                                            <p:fltVal val="90"/>
                                          </p:val>
                                        </p:tav>
                                        <p:tav tm="100000">
                                          <p:val>
                                            <p:fltVal val="0"/>
                                          </p:val>
                                        </p:tav>
                                      </p:tavLst>
                                    </p:anim>
                                    <p:animEffect transition="in" filter="fade">
                                      <p:cBhvr>
                                        <p:cTn id="69" dur="1000"/>
                                        <p:tgtEl>
                                          <p:spTgt spid="263"/>
                                        </p:tgtEl>
                                      </p:cBhvr>
                                    </p:animEffect>
                                  </p:childTnLst>
                                </p:cTn>
                              </p:par>
                              <p:par>
                                <p:cTn id="70" presetID="19" presetClass="entr" presetSubtype="10" fill="hold" grpId="0" nodeType="withEffect">
                                  <p:stCondLst>
                                    <p:cond delay="500"/>
                                  </p:stCondLst>
                                  <p:childTnLst>
                                    <p:set>
                                      <p:cBhvr>
                                        <p:cTn id="71" dur="1" fill="hold">
                                          <p:stCondLst>
                                            <p:cond delay="0"/>
                                          </p:stCondLst>
                                        </p:cTn>
                                        <p:tgtEl>
                                          <p:spTgt spid="3154"/>
                                        </p:tgtEl>
                                        <p:attrNameLst>
                                          <p:attrName>style.visibility</p:attrName>
                                        </p:attrNameLst>
                                      </p:cBhvr>
                                      <p:to>
                                        <p:strVal val="visible"/>
                                      </p:to>
                                    </p:set>
                                    <p:anim calcmode="lin" valueType="num">
                                      <p:cBhvr>
                                        <p:cTn id="72" dur="1000" fill="hold"/>
                                        <p:tgtEl>
                                          <p:spTgt spid="3154"/>
                                        </p:tgtEl>
                                        <p:attrNameLst>
                                          <p:attrName>ppt_w</p:attrName>
                                        </p:attrNameLst>
                                      </p:cBhvr>
                                      <p:tavLst>
                                        <p:tav tm="0" fmla="#ppt_w*sin(2.5*pi*$)">
                                          <p:val>
                                            <p:fltVal val="0"/>
                                          </p:val>
                                        </p:tav>
                                        <p:tav tm="100000">
                                          <p:val>
                                            <p:fltVal val="1"/>
                                          </p:val>
                                        </p:tav>
                                      </p:tavLst>
                                    </p:anim>
                                    <p:anim calcmode="lin" valueType="num">
                                      <p:cBhvr>
                                        <p:cTn id="73" dur="1000" fill="hold"/>
                                        <p:tgtEl>
                                          <p:spTgt spid="3154"/>
                                        </p:tgtEl>
                                        <p:attrNameLst>
                                          <p:attrName>ppt_h</p:attrName>
                                        </p:attrNameLst>
                                      </p:cBhvr>
                                      <p:tavLst>
                                        <p:tav tm="0">
                                          <p:val>
                                            <p:strVal val="#ppt_h"/>
                                          </p:val>
                                        </p:tav>
                                        <p:tav tm="100000">
                                          <p:val>
                                            <p:strVal val="#ppt_h"/>
                                          </p:val>
                                        </p:tav>
                                      </p:tavLst>
                                    </p:anim>
                                  </p:childTnLst>
                                </p:cTn>
                              </p:par>
                              <p:par>
                                <p:cTn id="74" presetID="21" presetClass="entr" presetSubtype="8" fill="hold" nodeType="withEffect">
                                  <p:stCondLst>
                                    <p:cond delay="500"/>
                                  </p:stCondLst>
                                  <p:childTnLst>
                                    <p:set>
                                      <p:cBhvr>
                                        <p:cTn id="75" dur="1" fill="hold">
                                          <p:stCondLst>
                                            <p:cond delay="0"/>
                                          </p:stCondLst>
                                        </p:cTn>
                                        <p:tgtEl>
                                          <p:spTgt spid="260"/>
                                        </p:tgtEl>
                                        <p:attrNameLst>
                                          <p:attrName>style.visibility</p:attrName>
                                        </p:attrNameLst>
                                      </p:cBhvr>
                                      <p:to>
                                        <p:strVal val="visible"/>
                                      </p:to>
                                    </p:set>
                                    <p:animEffect transition="in" filter="wheel(8)">
                                      <p:cBhvr>
                                        <p:cTn id="76" dur="500"/>
                                        <p:tgtEl>
                                          <p:spTgt spid="260"/>
                                        </p:tgtEl>
                                      </p:cBhvr>
                                    </p:animEffect>
                                  </p:childTnLst>
                                </p:cTn>
                              </p:par>
                              <p:par>
                                <p:cTn id="77" presetID="21" presetClass="entr" presetSubtype="8" fill="hold" nodeType="withEffect">
                                  <p:stCondLst>
                                    <p:cond delay="500"/>
                                  </p:stCondLst>
                                  <p:childTnLst>
                                    <p:set>
                                      <p:cBhvr>
                                        <p:cTn id="78" dur="1" fill="hold">
                                          <p:stCondLst>
                                            <p:cond delay="0"/>
                                          </p:stCondLst>
                                        </p:cTn>
                                        <p:tgtEl>
                                          <p:spTgt spid="261"/>
                                        </p:tgtEl>
                                        <p:attrNameLst>
                                          <p:attrName>style.visibility</p:attrName>
                                        </p:attrNameLst>
                                      </p:cBhvr>
                                      <p:to>
                                        <p:strVal val="visible"/>
                                      </p:to>
                                    </p:set>
                                    <p:animEffect transition="in" filter="wheel(8)">
                                      <p:cBhvr>
                                        <p:cTn id="79" dur="500"/>
                                        <p:tgtEl>
                                          <p:spTgt spid="261"/>
                                        </p:tgtEl>
                                      </p:cBhvr>
                                    </p:animEffect>
                                  </p:childTnLst>
                                </p:cTn>
                              </p:par>
                              <p:par>
                                <p:cTn id="80" presetID="21" presetClass="entr" presetSubtype="8" fill="hold" nodeType="withEffect">
                                  <p:stCondLst>
                                    <p:cond delay="500"/>
                                  </p:stCondLst>
                                  <p:childTnLst>
                                    <p:set>
                                      <p:cBhvr>
                                        <p:cTn id="81" dur="1" fill="hold">
                                          <p:stCondLst>
                                            <p:cond delay="0"/>
                                          </p:stCondLst>
                                        </p:cTn>
                                        <p:tgtEl>
                                          <p:spTgt spid="262"/>
                                        </p:tgtEl>
                                        <p:attrNameLst>
                                          <p:attrName>style.visibility</p:attrName>
                                        </p:attrNameLst>
                                      </p:cBhvr>
                                      <p:to>
                                        <p:strVal val="visible"/>
                                      </p:to>
                                    </p:set>
                                    <p:animEffect transition="in" filter="wheel(8)">
                                      <p:cBhvr>
                                        <p:cTn id="82" dur="500"/>
                                        <p:tgtEl>
                                          <p:spTgt spid="262"/>
                                        </p:tgtEl>
                                      </p:cBhvr>
                                    </p:animEffect>
                                  </p:childTnLst>
                                </p:cTn>
                              </p:par>
                              <p:par>
                                <p:cTn id="83" presetID="22" presetClass="entr" presetSubtype="1" fill="hold" grpId="0" nodeType="withEffect">
                                  <p:stCondLst>
                                    <p:cond delay="250"/>
                                  </p:stCondLst>
                                  <p:childTnLst>
                                    <p:set>
                                      <p:cBhvr>
                                        <p:cTn id="84" dur="1" fill="hold">
                                          <p:stCondLst>
                                            <p:cond delay="0"/>
                                          </p:stCondLst>
                                        </p:cTn>
                                        <p:tgtEl>
                                          <p:spTgt spid="84"/>
                                        </p:tgtEl>
                                        <p:attrNameLst>
                                          <p:attrName>style.visibility</p:attrName>
                                        </p:attrNameLst>
                                      </p:cBhvr>
                                      <p:to>
                                        <p:strVal val="visible"/>
                                      </p:to>
                                    </p:set>
                                    <p:animEffect transition="in" filter="wipe(up)">
                                      <p:cBhvr>
                                        <p:cTn id="85" dur="1500"/>
                                        <p:tgtEl>
                                          <p:spTgt spid="84"/>
                                        </p:tgtEl>
                                      </p:cBhvr>
                                    </p:animEffect>
                                  </p:childTnLst>
                                </p:cTn>
                              </p:par>
                              <p:par>
                                <p:cTn id="86" presetID="55" presetClass="entr" presetSubtype="0" fill="hold" grpId="0" nodeType="withEffect">
                                  <p:stCondLst>
                                    <p:cond delay="1000"/>
                                  </p:stCondLst>
                                  <p:childTnLst>
                                    <p:set>
                                      <p:cBhvr>
                                        <p:cTn id="87" dur="1" fill="hold">
                                          <p:stCondLst>
                                            <p:cond delay="0"/>
                                          </p:stCondLst>
                                        </p:cTn>
                                        <p:tgtEl>
                                          <p:spTgt spid="112"/>
                                        </p:tgtEl>
                                        <p:attrNameLst>
                                          <p:attrName>style.visibility</p:attrName>
                                        </p:attrNameLst>
                                      </p:cBhvr>
                                      <p:to>
                                        <p:strVal val="visible"/>
                                      </p:to>
                                    </p:set>
                                    <p:anim calcmode="lin" valueType="num">
                                      <p:cBhvr>
                                        <p:cTn id="88" dur="1000" fill="hold"/>
                                        <p:tgtEl>
                                          <p:spTgt spid="112"/>
                                        </p:tgtEl>
                                        <p:attrNameLst>
                                          <p:attrName>ppt_w</p:attrName>
                                        </p:attrNameLst>
                                      </p:cBhvr>
                                      <p:tavLst>
                                        <p:tav tm="0">
                                          <p:val>
                                            <p:strVal val="#ppt_w*0.70"/>
                                          </p:val>
                                        </p:tav>
                                        <p:tav tm="100000">
                                          <p:val>
                                            <p:strVal val="#ppt_w"/>
                                          </p:val>
                                        </p:tav>
                                      </p:tavLst>
                                    </p:anim>
                                    <p:anim calcmode="lin" valueType="num">
                                      <p:cBhvr>
                                        <p:cTn id="89" dur="1000" fill="hold"/>
                                        <p:tgtEl>
                                          <p:spTgt spid="112"/>
                                        </p:tgtEl>
                                        <p:attrNameLst>
                                          <p:attrName>ppt_h</p:attrName>
                                        </p:attrNameLst>
                                      </p:cBhvr>
                                      <p:tavLst>
                                        <p:tav tm="0">
                                          <p:val>
                                            <p:strVal val="#ppt_h"/>
                                          </p:val>
                                        </p:tav>
                                        <p:tav tm="100000">
                                          <p:val>
                                            <p:strVal val="#ppt_h"/>
                                          </p:val>
                                        </p:tav>
                                      </p:tavLst>
                                    </p:anim>
                                    <p:animEffect transition="in" filter="fade">
                                      <p:cBhvr>
                                        <p:cTn id="90" dur="1000"/>
                                        <p:tgtEl>
                                          <p:spTgt spid="112"/>
                                        </p:tgtEl>
                                      </p:cBhvr>
                                    </p:animEffect>
                                  </p:childTnLst>
                                </p:cTn>
                              </p:par>
                              <p:par>
                                <p:cTn id="91" presetID="64" presetClass="path" presetSubtype="0" accel="50000" decel="50000" fill="hold" nodeType="withEffect">
                                  <p:stCondLst>
                                    <p:cond delay="250"/>
                                  </p:stCondLst>
                                  <p:childTnLst>
                                    <p:animMotion origin="layout" path="M 1.02775E-6 0.59537 L 1.02775E-6 -0.82152 " pathEditMode="relative" rAng="0" ptsTypes="AA">
                                      <p:cBhvr>
                                        <p:cTn id="92" dur="2000" fill="hold"/>
                                        <p:tgtEl>
                                          <p:spTgt spid="3171"/>
                                        </p:tgtEl>
                                        <p:attrNameLst>
                                          <p:attrName>ppt_x</p:attrName>
                                          <p:attrName>ppt_y</p:attrName>
                                        </p:attrNameLst>
                                      </p:cBhvr>
                                      <p:rCtr x="0" y="-70856"/>
                                    </p:animMotion>
                                  </p:childTnLst>
                                </p:cTn>
                              </p:par>
                              <p:par>
                                <p:cTn id="93" presetID="42" presetClass="entr" presetSubtype="0" fill="hold" nodeType="withEffect">
                                  <p:stCondLst>
                                    <p:cond delay="1000"/>
                                  </p:stCondLst>
                                  <p:childTnLst>
                                    <p:set>
                                      <p:cBhvr>
                                        <p:cTn id="94" dur="1" fill="hold">
                                          <p:stCondLst>
                                            <p:cond delay="0"/>
                                          </p:stCondLst>
                                        </p:cTn>
                                        <p:tgtEl>
                                          <p:spTgt spid="334"/>
                                        </p:tgtEl>
                                        <p:attrNameLst>
                                          <p:attrName>style.visibility</p:attrName>
                                        </p:attrNameLst>
                                      </p:cBhvr>
                                      <p:to>
                                        <p:strVal val="visible"/>
                                      </p:to>
                                    </p:set>
                                    <p:animEffect transition="in" filter="fade">
                                      <p:cBhvr>
                                        <p:cTn id="95" dur="1000"/>
                                        <p:tgtEl>
                                          <p:spTgt spid="334"/>
                                        </p:tgtEl>
                                      </p:cBhvr>
                                    </p:animEffect>
                                    <p:anim calcmode="lin" valueType="num">
                                      <p:cBhvr>
                                        <p:cTn id="96" dur="1000" fill="hold"/>
                                        <p:tgtEl>
                                          <p:spTgt spid="334"/>
                                        </p:tgtEl>
                                        <p:attrNameLst>
                                          <p:attrName>ppt_x</p:attrName>
                                        </p:attrNameLst>
                                      </p:cBhvr>
                                      <p:tavLst>
                                        <p:tav tm="0">
                                          <p:val>
                                            <p:strVal val="#ppt_x"/>
                                          </p:val>
                                        </p:tav>
                                        <p:tav tm="100000">
                                          <p:val>
                                            <p:strVal val="#ppt_x"/>
                                          </p:val>
                                        </p:tav>
                                      </p:tavLst>
                                    </p:anim>
                                    <p:anim calcmode="lin" valueType="num">
                                      <p:cBhvr>
                                        <p:cTn id="97" dur="1000" fill="hold"/>
                                        <p:tgtEl>
                                          <p:spTgt spid="334"/>
                                        </p:tgtEl>
                                        <p:attrNameLst>
                                          <p:attrName>ppt_y</p:attrName>
                                        </p:attrNameLst>
                                      </p:cBhvr>
                                      <p:tavLst>
                                        <p:tav tm="0">
                                          <p:val>
                                            <p:strVal val="#ppt_y+.1"/>
                                          </p:val>
                                        </p:tav>
                                        <p:tav tm="100000">
                                          <p:val>
                                            <p:strVal val="#ppt_y"/>
                                          </p:val>
                                        </p:tav>
                                      </p:tavLst>
                                    </p:anim>
                                  </p:childTnLst>
                                </p:cTn>
                              </p:par>
                              <p:par>
                                <p:cTn id="98" presetID="22" presetClass="entr" presetSubtype="1" fill="hold" nodeType="withEffect">
                                  <p:stCondLst>
                                    <p:cond delay="1500"/>
                                  </p:stCondLst>
                                  <p:childTnLst>
                                    <p:set>
                                      <p:cBhvr>
                                        <p:cTn id="99" dur="1" fill="hold">
                                          <p:stCondLst>
                                            <p:cond delay="0"/>
                                          </p:stCondLst>
                                        </p:cTn>
                                        <p:tgtEl>
                                          <p:spTgt spid="303"/>
                                        </p:tgtEl>
                                        <p:attrNameLst>
                                          <p:attrName>style.visibility</p:attrName>
                                        </p:attrNameLst>
                                      </p:cBhvr>
                                      <p:to>
                                        <p:strVal val="visible"/>
                                      </p:to>
                                    </p:set>
                                    <p:animEffect transition="in" filter="wipe(up)">
                                      <p:cBhvr>
                                        <p:cTn id="100" dur="500"/>
                                        <p:tgtEl>
                                          <p:spTgt spid="303"/>
                                        </p:tgtEl>
                                      </p:cBhvr>
                                    </p:animEffect>
                                  </p:childTnLst>
                                </p:cTn>
                              </p:par>
                              <p:par>
                                <p:cTn id="101" presetID="22" presetClass="entr" presetSubtype="1" fill="hold" grpId="0" nodeType="withEffect">
                                  <p:stCondLst>
                                    <p:cond delay="1500"/>
                                  </p:stCondLst>
                                  <p:childTnLst>
                                    <p:set>
                                      <p:cBhvr>
                                        <p:cTn id="102" dur="1" fill="hold">
                                          <p:stCondLst>
                                            <p:cond delay="0"/>
                                          </p:stCondLst>
                                        </p:cTn>
                                        <p:tgtEl>
                                          <p:spTgt spid="293"/>
                                        </p:tgtEl>
                                        <p:attrNameLst>
                                          <p:attrName>style.visibility</p:attrName>
                                        </p:attrNameLst>
                                      </p:cBhvr>
                                      <p:to>
                                        <p:strVal val="visible"/>
                                      </p:to>
                                    </p:set>
                                    <p:animEffect transition="in" filter="wipe(up)">
                                      <p:cBhvr>
                                        <p:cTn id="103" dur="500"/>
                                        <p:tgtEl>
                                          <p:spTgt spid="293"/>
                                        </p:tgtEl>
                                      </p:cBhvr>
                                    </p:animEffect>
                                  </p:childTnLst>
                                </p:cTn>
                              </p:par>
                              <p:par>
                                <p:cTn id="104" presetID="22" presetClass="entr" presetSubtype="1" fill="hold" grpId="0" nodeType="withEffect">
                                  <p:stCondLst>
                                    <p:cond delay="1500"/>
                                  </p:stCondLst>
                                  <p:childTnLst>
                                    <p:set>
                                      <p:cBhvr>
                                        <p:cTn id="105" dur="1" fill="hold">
                                          <p:stCondLst>
                                            <p:cond delay="0"/>
                                          </p:stCondLst>
                                        </p:cTn>
                                        <p:tgtEl>
                                          <p:spTgt spid="290"/>
                                        </p:tgtEl>
                                        <p:attrNameLst>
                                          <p:attrName>style.visibility</p:attrName>
                                        </p:attrNameLst>
                                      </p:cBhvr>
                                      <p:to>
                                        <p:strVal val="visible"/>
                                      </p:to>
                                    </p:set>
                                    <p:animEffect transition="in" filter="wipe(up)">
                                      <p:cBhvr>
                                        <p:cTn id="106" dur="500"/>
                                        <p:tgtEl>
                                          <p:spTgt spid="290"/>
                                        </p:tgtEl>
                                      </p:cBhvr>
                                    </p:animEffect>
                                  </p:childTnLst>
                                </p:cTn>
                              </p:par>
                              <p:par>
                                <p:cTn id="107" presetID="22" presetClass="entr" presetSubtype="1" fill="hold" grpId="0" nodeType="withEffect">
                                  <p:stCondLst>
                                    <p:cond delay="1500"/>
                                  </p:stCondLst>
                                  <p:childTnLst>
                                    <p:set>
                                      <p:cBhvr>
                                        <p:cTn id="108" dur="1" fill="hold">
                                          <p:stCondLst>
                                            <p:cond delay="0"/>
                                          </p:stCondLst>
                                        </p:cTn>
                                        <p:tgtEl>
                                          <p:spTgt spid="291"/>
                                        </p:tgtEl>
                                        <p:attrNameLst>
                                          <p:attrName>style.visibility</p:attrName>
                                        </p:attrNameLst>
                                      </p:cBhvr>
                                      <p:to>
                                        <p:strVal val="visible"/>
                                      </p:to>
                                    </p:set>
                                    <p:animEffect transition="in" filter="wipe(up)">
                                      <p:cBhvr>
                                        <p:cTn id="109" dur="500"/>
                                        <p:tgtEl>
                                          <p:spTgt spid="291"/>
                                        </p:tgtEl>
                                      </p:cBhvr>
                                    </p:animEffect>
                                  </p:childTnLst>
                                </p:cTn>
                              </p:par>
                              <p:par>
                                <p:cTn id="110" presetID="22" presetClass="entr" presetSubtype="1" fill="hold" grpId="0" nodeType="withEffect">
                                  <p:stCondLst>
                                    <p:cond delay="1500"/>
                                  </p:stCondLst>
                                  <p:childTnLst>
                                    <p:set>
                                      <p:cBhvr>
                                        <p:cTn id="111" dur="1" fill="hold">
                                          <p:stCondLst>
                                            <p:cond delay="0"/>
                                          </p:stCondLst>
                                        </p:cTn>
                                        <p:tgtEl>
                                          <p:spTgt spid="292"/>
                                        </p:tgtEl>
                                        <p:attrNameLst>
                                          <p:attrName>style.visibility</p:attrName>
                                        </p:attrNameLst>
                                      </p:cBhvr>
                                      <p:to>
                                        <p:strVal val="visible"/>
                                      </p:to>
                                    </p:set>
                                    <p:animEffect transition="in" filter="wipe(up)">
                                      <p:cBhvr>
                                        <p:cTn id="112" dur="500"/>
                                        <p:tgtEl>
                                          <p:spTgt spid="292"/>
                                        </p:tgtEl>
                                      </p:cBhvr>
                                    </p:animEffect>
                                  </p:childTnLst>
                                </p:cTn>
                              </p:par>
                              <p:par>
                                <p:cTn id="113" presetID="53" presetClass="entr" presetSubtype="16" fill="hold" nodeType="withEffect">
                                  <p:stCondLst>
                                    <p:cond delay="2000"/>
                                  </p:stCondLst>
                                  <p:childTnLst>
                                    <p:set>
                                      <p:cBhvr>
                                        <p:cTn id="114" dur="1" fill="hold">
                                          <p:stCondLst>
                                            <p:cond delay="0"/>
                                          </p:stCondLst>
                                        </p:cTn>
                                        <p:tgtEl>
                                          <p:spTgt spid="264"/>
                                        </p:tgtEl>
                                        <p:attrNameLst>
                                          <p:attrName>style.visibility</p:attrName>
                                        </p:attrNameLst>
                                      </p:cBhvr>
                                      <p:to>
                                        <p:strVal val="visible"/>
                                      </p:to>
                                    </p:set>
                                    <p:anim calcmode="lin" valueType="num">
                                      <p:cBhvr>
                                        <p:cTn id="115" dur="500" fill="hold"/>
                                        <p:tgtEl>
                                          <p:spTgt spid="264"/>
                                        </p:tgtEl>
                                        <p:attrNameLst>
                                          <p:attrName>ppt_w</p:attrName>
                                        </p:attrNameLst>
                                      </p:cBhvr>
                                      <p:tavLst>
                                        <p:tav tm="0">
                                          <p:val>
                                            <p:fltVal val="0"/>
                                          </p:val>
                                        </p:tav>
                                        <p:tav tm="100000">
                                          <p:val>
                                            <p:strVal val="#ppt_w"/>
                                          </p:val>
                                        </p:tav>
                                      </p:tavLst>
                                    </p:anim>
                                    <p:anim calcmode="lin" valueType="num">
                                      <p:cBhvr>
                                        <p:cTn id="116" dur="500" fill="hold"/>
                                        <p:tgtEl>
                                          <p:spTgt spid="264"/>
                                        </p:tgtEl>
                                        <p:attrNameLst>
                                          <p:attrName>ppt_h</p:attrName>
                                        </p:attrNameLst>
                                      </p:cBhvr>
                                      <p:tavLst>
                                        <p:tav tm="0">
                                          <p:val>
                                            <p:fltVal val="0"/>
                                          </p:val>
                                        </p:tav>
                                        <p:tav tm="100000">
                                          <p:val>
                                            <p:strVal val="#ppt_h"/>
                                          </p:val>
                                        </p:tav>
                                      </p:tavLst>
                                    </p:anim>
                                    <p:animEffect transition="in" filter="fade">
                                      <p:cBhvr>
                                        <p:cTn id="117" dur="500"/>
                                        <p:tgtEl>
                                          <p:spTgt spid="264"/>
                                        </p:tgtEl>
                                      </p:cBhvr>
                                    </p:animEffect>
                                  </p:childTnLst>
                                </p:cTn>
                              </p:par>
                              <p:par>
                                <p:cTn id="118" presetID="22" presetClass="entr" presetSubtype="1" fill="hold" grpId="0" nodeType="withEffect">
                                  <p:stCondLst>
                                    <p:cond delay="1500"/>
                                  </p:stCondLst>
                                  <p:childTnLst>
                                    <p:set>
                                      <p:cBhvr>
                                        <p:cTn id="119" dur="1" fill="hold">
                                          <p:stCondLst>
                                            <p:cond delay="0"/>
                                          </p:stCondLst>
                                        </p:cTn>
                                        <p:tgtEl>
                                          <p:spTgt spid="289"/>
                                        </p:tgtEl>
                                        <p:attrNameLst>
                                          <p:attrName>style.visibility</p:attrName>
                                        </p:attrNameLst>
                                      </p:cBhvr>
                                      <p:to>
                                        <p:strVal val="visible"/>
                                      </p:to>
                                    </p:set>
                                    <p:animEffect transition="in" filter="wipe(up)">
                                      <p:cBhvr>
                                        <p:cTn id="120" dur="500"/>
                                        <p:tgtEl>
                                          <p:spTgt spid="289"/>
                                        </p:tgtEl>
                                      </p:cBhvr>
                                    </p:animEffect>
                                  </p:childTnLst>
                                </p:cTn>
                              </p:par>
                              <p:par>
                                <p:cTn id="121" presetID="49" presetClass="entr" presetSubtype="0" decel="100000" fill="hold" nodeType="withEffect">
                                  <p:stCondLst>
                                    <p:cond delay="2000"/>
                                  </p:stCondLst>
                                  <p:childTnLst>
                                    <p:set>
                                      <p:cBhvr>
                                        <p:cTn id="122" dur="1" fill="hold">
                                          <p:stCondLst>
                                            <p:cond delay="0"/>
                                          </p:stCondLst>
                                        </p:cTn>
                                        <p:tgtEl>
                                          <p:spTgt spid="3196"/>
                                        </p:tgtEl>
                                        <p:attrNameLst>
                                          <p:attrName>style.visibility</p:attrName>
                                        </p:attrNameLst>
                                      </p:cBhvr>
                                      <p:to>
                                        <p:strVal val="visible"/>
                                      </p:to>
                                    </p:set>
                                    <p:anim calcmode="lin" valueType="num">
                                      <p:cBhvr>
                                        <p:cTn id="123" dur="500" fill="hold"/>
                                        <p:tgtEl>
                                          <p:spTgt spid="3196"/>
                                        </p:tgtEl>
                                        <p:attrNameLst>
                                          <p:attrName>ppt_w</p:attrName>
                                        </p:attrNameLst>
                                      </p:cBhvr>
                                      <p:tavLst>
                                        <p:tav tm="0">
                                          <p:val>
                                            <p:fltVal val="0"/>
                                          </p:val>
                                        </p:tav>
                                        <p:tav tm="100000">
                                          <p:val>
                                            <p:strVal val="#ppt_w"/>
                                          </p:val>
                                        </p:tav>
                                      </p:tavLst>
                                    </p:anim>
                                    <p:anim calcmode="lin" valueType="num">
                                      <p:cBhvr>
                                        <p:cTn id="124" dur="500" fill="hold"/>
                                        <p:tgtEl>
                                          <p:spTgt spid="3196"/>
                                        </p:tgtEl>
                                        <p:attrNameLst>
                                          <p:attrName>ppt_h</p:attrName>
                                        </p:attrNameLst>
                                      </p:cBhvr>
                                      <p:tavLst>
                                        <p:tav tm="0">
                                          <p:val>
                                            <p:fltVal val="0"/>
                                          </p:val>
                                        </p:tav>
                                        <p:tav tm="100000">
                                          <p:val>
                                            <p:strVal val="#ppt_h"/>
                                          </p:val>
                                        </p:tav>
                                      </p:tavLst>
                                    </p:anim>
                                    <p:anim calcmode="lin" valueType="num">
                                      <p:cBhvr>
                                        <p:cTn id="125" dur="500" fill="hold"/>
                                        <p:tgtEl>
                                          <p:spTgt spid="3196"/>
                                        </p:tgtEl>
                                        <p:attrNameLst>
                                          <p:attrName>style.rotation</p:attrName>
                                        </p:attrNameLst>
                                      </p:cBhvr>
                                      <p:tavLst>
                                        <p:tav tm="0">
                                          <p:val>
                                            <p:fltVal val="360"/>
                                          </p:val>
                                        </p:tav>
                                        <p:tav tm="100000">
                                          <p:val>
                                            <p:fltVal val="0"/>
                                          </p:val>
                                        </p:tav>
                                      </p:tavLst>
                                    </p:anim>
                                    <p:animEffect transition="in" filter="fade">
                                      <p:cBhvr>
                                        <p:cTn id="126" dur="500"/>
                                        <p:tgtEl>
                                          <p:spTgt spid="3196"/>
                                        </p:tgtEl>
                                      </p:cBhvr>
                                    </p:animEffect>
                                  </p:childTnLst>
                                </p:cTn>
                              </p:par>
                            </p:childTnLst>
                          </p:cTn>
                        </p:par>
                        <p:par>
                          <p:cTn id="127" fill="hold">
                            <p:stCondLst>
                              <p:cond delay="5500"/>
                            </p:stCondLst>
                            <p:childTnLst>
                              <p:par>
                                <p:cTn id="128" presetID="23" presetClass="entr" presetSubtype="16" fill="hold" grpId="0" nodeType="afterEffect">
                                  <p:stCondLst>
                                    <p:cond delay="0"/>
                                  </p:stCondLst>
                                  <p:childTnLst>
                                    <p:set>
                                      <p:cBhvr>
                                        <p:cTn id="129" dur="1" fill="hold">
                                          <p:stCondLst>
                                            <p:cond delay="0"/>
                                          </p:stCondLst>
                                        </p:cTn>
                                        <p:tgtEl>
                                          <p:spTgt spid="288"/>
                                        </p:tgtEl>
                                        <p:attrNameLst>
                                          <p:attrName>style.visibility</p:attrName>
                                        </p:attrNameLst>
                                      </p:cBhvr>
                                      <p:to>
                                        <p:strVal val="visible"/>
                                      </p:to>
                                    </p:set>
                                    <p:anim calcmode="lin" valueType="num">
                                      <p:cBhvr>
                                        <p:cTn id="130" dur="500" fill="hold"/>
                                        <p:tgtEl>
                                          <p:spTgt spid="288"/>
                                        </p:tgtEl>
                                        <p:attrNameLst>
                                          <p:attrName>ppt_w</p:attrName>
                                        </p:attrNameLst>
                                      </p:cBhvr>
                                      <p:tavLst>
                                        <p:tav tm="0">
                                          <p:val>
                                            <p:fltVal val="0"/>
                                          </p:val>
                                        </p:tav>
                                        <p:tav tm="100000">
                                          <p:val>
                                            <p:strVal val="#ppt_w"/>
                                          </p:val>
                                        </p:tav>
                                      </p:tavLst>
                                    </p:anim>
                                    <p:anim calcmode="lin" valueType="num">
                                      <p:cBhvr>
                                        <p:cTn id="131" dur="500" fill="hold"/>
                                        <p:tgtEl>
                                          <p:spTgt spid="288"/>
                                        </p:tgtEl>
                                        <p:attrNameLst>
                                          <p:attrName>ppt_h</p:attrName>
                                        </p:attrNameLst>
                                      </p:cBhvr>
                                      <p:tavLst>
                                        <p:tav tm="0">
                                          <p:val>
                                            <p:fltVal val="0"/>
                                          </p:val>
                                        </p:tav>
                                        <p:tav tm="100000">
                                          <p:val>
                                            <p:strVal val="#ppt_h"/>
                                          </p:val>
                                        </p:tav>
                                      </p:tavLst>
                                    </p:anim>
                                  </p:childTnLst>
                                </p:cTn>
                              </p:par>
                            </p:childTnLst>
                          </p:cTn>
                        </p:par>
                        <p:par>
                          <p:cTn id="132" fill="hold">
                            <p:stCondLst>
                              <p:cond delay="6000"/>
                            </p:stCondLst>
                            <p:childTnLst>
                              <p:par>
                                <p:cTn id="133" presetID="21" presetClass="entr" presetSubtype="1" fill="hold" nodeType="afterEffect">
                                  <p:stCondLst>
                                    <p:cond delay="0"/>
                                  </p:stCondLst>
                                  <p:childTnLst>
                                    <p:set>
                                      <p:cBhvr>
                                        <p:cTn id="134" dur="1" fill="hold">
                                          <p:stCondLst>
                                            <p:cond delay="0"/>
                                          </p:stCondLst>
                                        </p:cTn>
                                        <p:tgtEl>
                                          <p:spTgt spid="265"/>
                                        </p:tgtEl>
                                        <p:attrNameLst>
                                          <p:attrName>style.visibility</p:attrName>
                                        </p:attrNameLst>
                                      </p:cBhvr>
                                      <p:to>
                                        <p:strVal val="visible"/>
                                      </p:to>
                                    </p:set>
                                    <p:animEffect transition="in" filter="wheel(1)">
                                      <p:cBhvr>
                                        <p:cTn id="135" dur="500"/>
                                        <p:tgtEl>
                                          <p:spTgt spid="265"/>
                                        </p:tgtEl>
                                      </p:cBhvr>
                                    </p:animEffect>
                                  </p:childTnLst>
                                </p:cTn>
                              </p:par>
                            </p:childTnLst>
                          </p:cTn>
                        </p:par>
                        <p:par>
                          <p:cTn id="136" fill="hold">
                            <p:stCondLst>
                              <p:cond delay="6500"/>
                            </p:stCondLst>
                            <p:childTnLst>
                              <p:par>
                                <p:cTn id="137" presetID="49" presetClass="entr" presetSubtype="0" decel="100000" fill="hold" nodeType="afterEffect">
                                  <p:stCondLst>
                                    <p:cond delay="0"/>
                                  </p:stCondLst>
                                  <p:childTnLst>
                                    <p:set>
                                      <p:cBhvr>
                                        <p:cTn id="138" dur="1" fill="hold">
                                          <p:stCondLst>
                                            <p:cond delay="0"/>
                                          </p:stCondLst>
                                        </p:cTn>
                                        <p:tgtEl>
                                          <p:spTgt spid="3197"/>
                                        </p:tgtEl>
                                        <p:attrNameLst>
                                          <p:attrName>style.visibility</p:attrName>
                                        </p:attrNameLst>
                                      </p:cBhvr>
                                      <p:to>
                                        <p:strVal val="visible"/>
                                      </p:to>
                                    </p:set>
                                    <p:anim calcmode="lin" valueType="num">
                                      <p:cBhvr>
                                        <p:cTn id="139" dur="500" fill="hold"/>
                                        <p:tgtEl>
                                          <p:spTgt spid="3197"/>
                                        </p:tgtEl>
                                        <p:attrNameLst>
                                          <p:attrName>ppt_w</p:attrName>
                                        </p:attrNameLst>
                                      </p:cBhvr>
                                      <p:tavLst>
                                        <p:tav tm="0">
                                          <p:val>
                                            <p:fltVal val="0"/>
                                          </p:val>
                                        </p:tav>
                                        <p:tav tm="100000">
                                          <p:val>
                                            <p:strVal val="#ppt_w"/>
                                          </p:val>
                                        </p:tav>
                                      </p:tavLst>
                                    </p:anim>
                                    <p:anim calcmode="lin" valueType="num">
                                      <p:cBhvr>
                                        <p:cTn id="140" dur="500" fill="hold"/>
                                        <p:tgtEl>
                                          <p:spTgt spid="3197"/>
                                        </p:tgtEl>
                                        <p:attrNameLst>
                                          <p:attrName>ppt_h</p:attrName>
                                        </p:attrNameLst>
                                      </p:cBhvr>
                                      <p:tavLst>
                                        <p:tav tm="0">
                                          <p:val>
                                            <p:fltVal val="0"/>
                                          </p:val>
                                        </p:tav>
                                        <p:tav tm="100000">
                                          <p:val>
                                            <p:strVal val="#ppt_h"/>
                                          </p:val>
                                        </p:tav>
                                      </p:tavLst>
                                    </p:anim>
                                    <p:anim calcmode="lin" valueType="num">
                                      <p:cBhvr>
                                        <p:cTn id="141" dur="500" fill="hold"/>
                                        <p:tgtEl>
                                          <p:spTgt spid="3197"/>
                                        </p:tgtEl>
                                        <p:attrNameLst>
                                          <p:attrName>style.rotation</p:attrName>
                                        </p:attrNameLst>
                                      </p:cBhvr>
                                      <p:tavLst>
                                        <p:tav tm="0">
                                          <p:val>
                                            <p:fltVal val="360"/>
                                          </p:val>
                                        </p:tav>
                                        <p:tav tm="100000">
                                          <p:val>
                                            <p:fltVal val="0"/>
                                          </p:val>
                                        </p:tav>
                                      </p:tavLst>
                                    </p:anim>
                                    <p:animEffect transition="in" filter="fade">
                                      <p:cBhvr>
                                        <p:cTn id="142" dur="500"/>
                                        <p:tgtEl>
                                          <p:spTgt spid="3197"/>
                                        </p:tgtEl>
                                      </p:cBhvr>
                                    </p:animEffect>
                                  </p:childTnLst>
                                </p:cTn>
                              </p:par>
                            </p:childTnLst>
                          </p:cTn>
                        </p:par>
                        <p:par>
                          <p:cTn id="143" fill="hold">
                            <p:stCondLst>
                              <p:cond delay="7000"/>
                            </p:stCondLst>
                            <p:childTnLst>
                              <p:par>
                                <p:cTn id="144" presetID="22" presetClass="entr" presetSubtype="1" fill="hold" nodeType="afterEffect">
                                  <p:stCondLst>
                                    <p:cond delay="0"/>
                                  </p:stCondLst>
                                  <p:childTnLst>
                                    <p:set>
                                      <p:cBhvr>
                                        <p:cTn id="145" dur="1" fill="hold">
                                          <p:stCondLst>
                                            <p:cond delay="0"/>
                                          </p:stCondLst>
                                        </p:cTn>
                                        <p:tgtEl>
                                          <p:spTgt spid="304"/>
                                        </p:tgtEl>
                                        <p:attrNameLst>
                                          <p:attrName>style.visibility</p:attrName>
                                        </p:attrNameLst>
                                      </p:cBhvr>
                                      <p:to>
                                        <p:strVal val="visible"/>
                                      </p:to>
                                    </p:set>
                                    <p:animEffect transition="in" filter="wipe(up)">
                                      <p:cBhvr>
                                        <p:cTn id="146" dur="500"/>
                                        <p:tgtEl>
                                          <p:spTgt spid="304"/>
                                        </p:tgtEl>
                                      </p:cBhvr>
                                    </p:animEffect>
                                  </p:childTnLst>
                                </p:cTn>
                              </p:par>
                            </p:childTnLst>
                          </p:cTn>
                        </p:par>
                        <p:par>
                          <p:cTn id="147" fill="hold">
                            <p:stCondLst>
                              <p:cond delay="7500"/>
                            </p:stCondLst>
                            <p:childTnLst>
                              <p:par>
                                <p:cTn id="148" presetID="22" presetClass="entr" presetSubtype="1" fill="hold" nodeType="afterEffect">
                                  <p:stCondLst>
                                    <p:cond delay="0"/>
                                  </p:stCondLst>
                                  <p:childTnLst>
                                    <p:set>
                                      <p:cBhvr>
                                        <p:cTn id="149" dur="1" fill="hold">
                                          <p:stCondLst>
                                            <p:cond delay="0"/>
                                          </p:stCondLst>
                                        </p:cTn>
                                        <p:tgtEl>
                                          <p:spTgt spid="384"/>
                                        </p:tgtEl>
                                        <p:attrNameLst>
                                          <p:attrName>style.visibility</p:attrName>
                                        </p:attrNameLst>
                                      </p:cBhvr>
                                      <p:to>
                                        <p:strVal val="visible"/>
                                      </p:to>
                                    </p:set>
                                    <p:animEffect transition="in" filter="wipe(up)">
                                      <p:cBhvr>
                                        <p:cTn id="150" dur="500"/>
                                        <p:tgtEl>
                                          <p:spTgt spid="384"/>
                                        </p:tgtEl>
                                      </p:cBhvr>
                                    </p:animEffect>
                                  </p:childTnLst>
                                </p:cTn>
                              </p:par>
                              <p:par>
                                <p:cTn id="151" presetID="37" presetClass="entr" presetSubtype="0" fill="hold" nodeType="withEffect">
                                  <p:stCondLst>
                                    <p:cond delay="150"/>
                                  </p:stCondLst>
                                  <p:childTnLst>
                                    <p:set>
                                      <p:cBhvr>
                                        <p:cTn id="152" dur="1" fill="hold">
                                          <p:stCondLst>
                                            <p:cond delay="0"/>
                                          </p:stCondLst>
                                        </p:cTn>
                                        <p:tgtEl>
                                          <p:spTgt spid="370"/>
                                        </p:tgtEl>
                                        <p:attrNameLst>
                                          <p:attrName>style.visibility</p:attrName>
                                        </p:attrNameLst>
                                      </p:cBhvr>
                                      <p:to>
                                        <p:strVal val="visible"/>
                                      </p:to>
                                    </p:set>
                                    <p:animEffect transition="in" filter="fade">
                                      <p:cBhvr>
                                        <p:cTn id="153" dur="1000"/>
                                        <p:tgtEl>
                                          <p:spTgt spid="370"/>
                                        </p:tgtEl>
                                      </p:cBhvr>
                                    </p:animEffect>
                                    <p:anim calcmode="lin" valueType="num">
                                      <p:cBhvr>
                                        <p:cTn id="154" dur="1000" fill="hold"/>
                                        <p:tgtEl>
                                          <p:spTgt spid="370"/>
                                        </p:tgtEl>
                                        <p:attrNameLst>
                                          <p:attrName>ppt_x</p:attrName>
                                        </p:attrNameLst>
                                      </p:cBhvr>
                                      <p:tavLst>
                                        <p:tav tm="0">
                                          <p:val>
                                            <p:strVal val="#ppt_x"/>
                                          </p:val>
                                        </p:tav>
                                        <p:tav tm="100000">
                                          <p:val>
                                            <p:strVal val="#ppt_x"/>
                                          </p:val>
                                        </p:tav>
                                      </p:tavLst>
                                    </p:anim>
                                    <p:anim calcmode="lin" valueType="num">
                                      <p:cBhvr>
                                        <p:cTn id="155" dur="900" decel="100000" fill="hold"/>
                                        <p:tgtEl>
                                          <p:spTgt spid="370"/>
                                        </p:tgtEl>
                                        <p:attrNameLst>
                                          <p:attrName>ppt_y</p:attrName>
                                        </p:attrNameLst>
                                      </p:cBhvr>
                                      <p:tavLst>
                                        <p:tav tm="0">
                                          <p:val>
                                            <p:strVal val="#ppt_y+1"/>
                                          </p:val>
                                        </p:tav>
                                        <p:tav tm="100000">
                                          <p:val>
                                            <p:strVal val="#ppt_y-.03"/>
                                          </p:val>
                                        </p:tav>
                                      </p:tavLst>
                                    </p:anim>
                                    <p:anim calcmode="lin" valueType="num">
                                      <p:cBhvr>
                                        <p:cTn id="156" dur="100" accel="100000" fill="hold">
                                          <p:stCondLst>
                                            <p:cond delay="900"/>
                                          </p:stCondLst>
                                        </p:cTn>
                                        <p:tgtEl>
                                          <p:spTgt spid="370"/>
                                        </p:tgtEl>
                                        <p:attrNameLst>
                                          <p:attrName>ppt_y</p:attrName>
                                        </p:attrNameLst>
                                      </p:cBhvr>
                                      <p:tavLst>
                                        <p:tav tm="0">
                                          <p:val>
                                            <p:strVal val="#ppt_y-.03"/>
                                          </p:val>
                                        </p:tav>
                                        <p:tav tm="100000">
                                          <p:val>
                                            <p:strVal val="#ppt_y"/>
                                          </p:val>
                                        </p:tav>
                                      </p:tavLst>
                                    </p:anim>
                                  </p:childTnLst>
                                </p:cTn>
                              </p:par>
                              <p:par>
                                <p:cTn id="157" presetID="26" presetClass="entr" presetSubtype="0" fill="hold" grpId="0" nodeType="withEffect">
                                  <p:stCondLst>
                                    <p:cond delay="1200"/>
                                  </p:stCondLst>
                                  <p:childTnLst>
                                    <p:set>
                                      <p:cBhvr>
                                        <p:cTn id="158" dur="1" fill="hold">
                                          <p:stCondLst>
                                            <p:cond delay="0"/>
                                          </p:stCondLst>
                                        </p:cTn>
                                        <p:tgtEl>
                                          <p:spTgt spid="306"/>
                                        </p:tgtEl>
                                        <p:attrNameLst>
                                          <p:attrName>style.visibility</p:attrName>
                                        </p:attrNameLst>
                                      </p:cBhvr>
                                      <p:to>
                                        <p:strVal val="visible"/>
                                      </p:to>
                                    </p:set>
                                    <p:animEffect transition="in" filter="wipe(down)">
                                      <p:cBhvr>
                                        <p:cTn id="159" dur="232">
                                          <p:stCondLst>
                                            <p:cond delay="0"/>
                                          </p:stCondLst>
                                        </p:cTn>
                                        <p:tgtEl>
                                          <p:spTgt spid="306"/>
                                        </p:tgtEl>
                                      </p:cBhvr>
                                    </p:animEffect>
                                    <p:anim calcmode="lin" valueType="num">
                                      <p:cBhvr>
                                        <p:cTn id="160" dur="729" tmFilter="0,0; 0.14,0.36; 0.43,0.73; 0.71,0.91; 1.0,1.0">
                                          <p:stCondLst>
                                            <p:cond delay="0"/>
                                          </p:stCondLst>
                                        </p:cTn>
                                        <p:tgtEl>
                                          <p:spTgt spid="306"/>
                                        </p:tgtEl>
                                        <p:attrNameLst>
                                          <p:attrName>ppt_x</p:attrName>
                                        </p:attrNameLst>
                                      </p:cBhvr>
                                      <p:tavLst>
                                        <p:tav tm="0">
                                          <p:val>
                                            <p:strVal val="#ppt_x-0.25"/>
                                          </p:val>
                                        </p:tav>
                                        <p:tav tm="100000">
                                          <p:val>
                                            <p:strVal val="#ppt_x"/>
                                          </p:val>
                                        </p:tav>
                                      </p:tavLst>
                                    </p:anim>
                                    <p:anim calcmode="lin" valueType="num">
                                      <p:cBhvr>
                                        <p:cTn id="161" dur="266" tmFilter="0.0,0.0; 0.25,0.07; 0.50,0.2; 0.75,0.467; 1.0,1.0">
                                          <p:stCondLst>
                                            <p:cond delay="0"/>
                                          </p:stCondLst>
                                        </p:cTn>
                                        <p:tgtEl>
                                          <p:spTgt spid="306"/>
                                        </p:tgtEl>
                                        <p:attrNameLst>
                                          <p:attrName>ppt_y</p:attrName>
                                        </p:attrNameLst>
                                      </p:cBhvr>
                                      <p:tavLst>
                                        <p:tav tm="0" fmla="#ppt_y-sin(pi*$)/3">
                                          <p:val>
                                            <p:fltVal val="0.5"/>
                                          </p:val>
                                        </p:tav>
                                        <p:tav tm="100000">
                                          <p:val>
                                            <p:fltVal val="1"/>
                                          </p:val>
                                        </p:tav>
                                      </p:tavLst>
                                    </p:anim>
                                    <p:anim calcmode="lin" valueType="num">
                                      <p:cBhvr>
                                        <p:cTn id="162" dur="266" tmFilter="0, 0; 0.125,0.2665; 0.25,0.4; 0.375,0.465; 0.5,0.5;  0.625,0.535; 0.75,0.6; 0.875,0.7335; 1,1">
                                          <p:stCondLst>
                                            <p:cond delay="266"/>
                                          </p:stCondLst>
                                        </p:cTn>
                                        <p:tgtEl>
                                          <p:spTgt spid="306"/>
                                        </p:tgtEl>
                                        <p:attrNameLst>
                                          <p:attrName>ppt_y</p:attrName>
                                        </p:attrNameLst>
                                      </p:cBhvr>
                                      <p:tavLst>
                                        <p:tav tm="0" fmla="#ppt_y-sin(pi*$)/9">
                                          <p:val>
                                            <p:fltVal val="0"/>
                                          </p:val>
                                        </p:tav>
                                        <p:tav tm="100000">
                                          <p:val>
                                            <p:fltVal val="1"/>
                                          </p:val>
                                        </p:tav>
                                      </p:tavLst>
                                    </p:anim>
                                    <p:anim calcmode="lin" valueType="num">
                                      <p:cBhvr>
                                        <p:cTn id="163" dur="133" tmFilter="0, 0; 0.125,0.2665; 0.25,0.4; 0.375,0.465; 0.5,0.5;  0.625,0.535; 0.75,0.6; 0.875,0.7335; 1,1">
                                          <p:stCondLst>
                                            <p:cond delay="530"/>
                                          </p:stCondLst>
                                        </p:cTn>
                                        <p:tgtEl>
                                          <p:spTgt spid="306"/>
                                        </p:tgtEl>
                                        <p:attrNameLst>
                                          <p:attrName>ppt_y</p:attrName>
                                        </p:attrNameLst>
                                      </p:cBhvr>
                                      <p:tavLst>
                                        <p:tav tm="0" fmla="#ppt_y-sin(pi*$)/27">
                                          <p:val>
                                            <p:fltVal val="0"/>
                                          </p:val>
                                        </p:tav>
                                        <p:tav tm="100000">
                                          <p:val>
                                            <p:fltVal val="1"/>
                                          </p:val>
                                        </p:tav>
                                      </p:tavLst>
                                    </p:anim>
                                    <p:anim calcmode="lin" valueType="num">
                                      <p:cBhvr>
                                        <p:cTn id="164" dur="66" tmFilter="0, 0; 0.125,0.2665; 0.25,0.4; 0.375,0.465; 0.5,0.5;  0.625,0.535; 0.75,0.6; 0.875,0.7335; 1,1">
                                          <p:stCondLst>
                                            <p:cond delay="662"/>
                                          </p:stCondLst>
                                        </p:cTn>
                                        <p:tgtEl>
                                          <p:spTgt spid="306"/>
                                        </p:tgtEl>
                                        <p:attrNameLst>
                                          <p:attrName>ppt_y</p:attrName>
                                        </p:attrNameLst>
                                      </p:cBhvr>
                                      <p:tavLst>
                                        <p:tav tm="0" fmla="#ppt_y-sin(pi*$)/81">
                                          <p:val>
                                            <p:fltVal val="0"/>
                                          </p:val>
                                        </p:tav>
                                        <p:tav tm="100000">
                                          <p:val>
                                            <p:fltVal val="1"/>
                                          </p:val>
                                        </p:tav>
                                      </p:tavLst>
                                    </p:anim>
                                    <p:animScale>
                                      <p:cBhvr>
                                        <p:cTn id="165" dur="10">
                                          <p:stCondLst>
                                            <p:cond delay="260"/>
                                          </p:stCondLst>
                                        </p:cTn>
                                        <p:tgtEl>
                                          <p:spTgt spid="306"/>
                                        </p:tgtEl>
                                      </p:cBhvr>
                                      <p:to x="100000" y="60000"/>
                                    </p:animScale>
                                    <p:animScale>
                                      <p:cBhvr>
                                        <p:cTn id="166" dur="66" decel="50000">
                                          <p:stCondLst>
                                            <p:cond delay="270"/>
                                          </p:stCondLst>
                                        </p:cTn>
                                        <p:tgtEl>
                                          <p:spTgt spid="306"/>
                                        </p:tgtEl>
                                      </p:cBhvr>
                                      <p:to x="100000" y="100000"/>
                                    </p:animScale>
                                    <p:animScale>
                                      <p:cBhvr>
                                        <p:cTn id="167" dur="10">
                                          <p:stCondLst>
                                            <p:cond delay="525"/>
                                          </p:stCondLst>
                                        </p:cTn>
                                        <p:tgtEl>
                                          <p:spTgt spid="306"/>
                                        </p:tgtEl>
                                      </p:cBhvr>
                                      <p:to x="100000" y="80000"/>
                                    </p:animScale>
                                    <p:animScale>
                                      <p:cBhvr>
                                        <p:cTn id="168" dur="66" decel="50000">
                                          <p:stCondLst>
                                            <p:cond delay="535"/>
                                          </p:stCondLst>
                                        </p:cTn>
                                        <p:tgtEl>
                                          <p:spTgt spid="306"/>
                                        </p:tgtEl>
                                      </p:cBhvr>
                                      <p:to x="100000" y="100000"/>
                                    </p:animScale>
                                    <p:animScale>
                                      <p:cBhvr>
                                        <p:cTn id="169" dur="10">
                                          <p:stCondLst>
                                            <p:cond delay="657"/>
                                          </p:stCondLst>
                                        </p:cTn>
                                        <p:tgtEl>
                                          <p:spTgt spid="306"/>
                                        </p:tgtEl>
                                      </p:cBhvr>
                                      <p:to x="100000" y="90000"/>
                                    </p:animScale>
                                    <p:animScale>
                                      <p:cBhvr>
                                        <p:cTn id="170" dur="66" decel="50000">
                                          <p:stCondLst>
                                            <p:cond delay="667"/>
                                          </p:stCondLst>
                                        </p:cTn>
                                        <p:tgtEl>
                                          <p:spTgt spid="306"/>
                                        </p:tgtEl>
                                      </p:cBhvr>
                                      <p:to x="100000" y="100000"/>
                                    </p:animScale>
                                    <p:animScale>
                                      <p:cBhvr>
                                        <p:cTn id="171" dur="10">
                                          <p:stCondLst>
                                            <p:cond delay="723"/>
                                          </p:stCondLst>
                                        </p:cTn>
                                        <p:tgtEl>
                                          <p:spTgt spid="306"/>
                                        </p:tgtEl>
                                      </p:cBhvr>
                                      <p:to x="100000" y="95000"/>
                                    </p:animScale>
                                    <p:animScale>
                                      <p:cBhvr>
                                        <p:cTn id="172" dur="66" decel="50000">
                                          <p:stCondLst>
                                            <p:cond delay="734"/>
                                          </p:stCondLst>
                                        </p:cTn>
                                        <p:tgtEl>
                                          <p:spTgt spid="306"/>
                                        </p:tgtEl>
                                      </p:cBhvr>
                                      <p:to x="100000" y="100000"/>
                                    </p:animScale>
                                  </p:childTnLst>
                                </p:cTn>
                              </p:par>
                              <p:par>
                                <p:cTn id="173" presetID="35" presetClass="entr" presetSubtype="0" fill="hold" nodeType="withEffect">
                                  <p:stCondLst>
                                    <p:cond delay="500"/>
                                  </p:stCondLst>
                                  <p:childTnLst>
                                    <p:set>
                                      <p:cBhvr>
                                        <p:cTn id="174" dur="1" fill="hold">
                                          <p:stCondLst>
                                            <p:cond delay="0"/>
                                          </p:stCondLst>
                                        </p:cTn>
                                        <p:tgtEl>
                                          <p:spTgt spid="266"/>
                                        </p:tgtEl>
                                        <p:attrNameLst>
                                          <p:attrName>style.visibility</p:attrName>
                                        </p:attrNameLst>
                                      </p:cBhvr>
                                      <p:to>
                                        <p:strVal val="visible"/>
                                      </p:to>
                                    </p:set>
                                    <p:animEffect transition="in" filter="fade">
                                      <p:cBhvr>
                                        <p:cTn id="175" dur="2000"/>
                                        <p:tgtEl>
                                          <p:spTgt spid="266"/>
                                        </p:tgtEl>
                                      </p:cBhvr>
                                    </p:animEffect>
                                    <p:anim calcmode="lin" valueType="num">
                                      <p:cBhvr>
                                        <p:cTn id="176" dur="2000" fill="hold"/>
                                        <p:tgtEl>
                                          <p:spTgt spid="266"/>
                                        </p:tgtEl>
                                        <p:attrNameLst>
                                          <p:attrName>style.rotation</p:attrName>
                                        </p:attrNameLst>
                                      </p:cBhvr>
                                      <p:tavLst>
                                        <p:tav tm="0">
                                          <p:val>
                                            <p:fltVal val="720"/>
                                          </p:val>
                                        </p:tav>
                                        <p:tav tm="100000">
                                          <p:val>
                                            <p:fltVal val="0"/>
                                          </p:val>
                                        </p:tav>
                                      </p:tavLst>
                                    </p:anim>
                                    <p:anim calcmode="lin" valueType="num">
                                      <p:cBhvr>
                                        <p:cTn id="177" dur="2000" fill="hold"/>
                                        <p:tgtEl>
                                          <p:spTgt spid="266"/>
                                        </p:tgtEl>
                                        <p:attrNameLst>
                                          <p:attrName>ppt_h</p:attrName>
                                        </p:attrNameLst>
                                      </p:cBhvr>
                                      <p:tavLst>
                                        <p:tav tm="0">
                                          <p:val>
                                            <p:fltVal val="0"/>
                                          </p:val>
                                        </p:tav>
                                        <p:tav tm="100000">
                                          <p:val>
                                            <p:strVal val="#ppt_h"/>
                                          </p:val>
                                        </p:tav>
                                      </p:tavLst>
                                    </p:anim>
                                    <p:anim calcmode="lin" valueType="num">
                                      <p:cBhvr>
                                        <p:cTn id="178" dur="2000" fill="hold"/>
                                        <p:tgtEl>
                                          <p:spTgt spid="266"/>
                                        </p:tgtEl>
                                        <p:attrNameLst>
                                          <p:attrName>ppt_w</p:attrName>
                                        </p:attrNameLst>
                                      </p:cBhvr>
                                      <p:tavLst>
                                        <p:tav tm="0">
                                          <p:val>
                                            <p:fltVal val="0"/>
                                          </p:val>
                                        </p:tav>
                                        <p:tav tm="100000">
                                          <p:val>
                                            <p:strVal val="#ppt_w"/>
                                          </p:val>
                                        </p:tav>
                                      </p:tavLst>
                                    </p:anim>
                                  </p:childTnLst>
                                </p:cTn>
                              </p:par>
                              <p:par>
                                <p:cTn id="179" presetID="15" presetClass="entr" presetSubtype="0" fill="hold" nodeType="withEffect">
                                  <p:stCondLst>
                                    <p:cond delay="0"/>
                                  </p:stCondLst>
                                  <p:childTnLst>
                                    <p:set>
                                      <p:cBhvr>
                                        <p:cTn id="180" dur="1" fill="hold">
                                          <p:stCondLst>
                                            <p:cond delay="0"/>
                                          </p:stCondLst>
                                        </p:cTn>
                                        <p:tgtEl>
                                          <p:spTgt spid="283"/>
                                        </p:tgtEl>
                                        <p:attrNameLst>
                                          <p:attrName>style.visibility</p:attrName>
                                        </p:attrNameLst>
                                      </p:cBhvr>
                                      <p:to>
                                        <p:strVal val="visible"/>
                                      </p:to>
                                    </p:set>
                                    <p:anim calcmode="lin" valueType="num">
                                      <p:cBhvr>
                                        <p:cTn id="181" dur="1000" fill="hold"/>
                                        <p:tgtEl>
                                          <p:spTgt spid="283"/>
                                        </p:tgtEl>
                                        <p:attrNameLst>
                                          <p:attrName>ppt_w</p:attrName>
                                        </p:attrNameLst>
                                      </p:cBhvr>
                                      <p:tavLst>
                                        <p:tav tm="0">
                                          <p:val>
                                            <p:fltVal val="0"/>
                                          </p:val>
                                        </p:tav>
                                        <p:tav tm="100000">
                                          <p:val>
                                            <p:strVal val="#ppt_w"/>
                                          </p:val>
                                        </p:tav>
                                      </p:tavLst>
                                    </p:anim>
                                    <p:anim calcmode="lin" valueType="num">
                                      <p:cBhvr>
                                        <p:cTn id="182" dur="1000" fill="hold"/>
                                        <p:tgtEl>
                                          <p:spTgt spid="283"/>
                                        </p:tgtEl>
                                        <p:attrNameLst>
                                          <p:attrName>ppt_h</p:attrName>
                                        </p:attrNameLst>
                                      </p:cBhvr>
                                      <p:tavLst>
                                        <p:tav tm="0">
                                          <p:val>
                                            <p:fltVal val="0"/>
                                          </p:val>
                                        </p:tav>
                                        <p:tav tm="100000">
                                          <p:val>
                                            <p:strVal val="#ppt_h"/>
                                          </p:val>
                                        </p:tav>
                                      </p:tavLst>
                                    </p:anim>
                                    <p:anim calcmode="lin" valueType="num">
                                      <p:cBhvr>
                                        <p:cTn id="183" dur="1000" fill="hold"/>
                                        <p:tgtEl>
                                          <p:spTgt spid="283"/>
                                        </p:tgtEl>
                                        <p:attrNameLst>
                                          <p:attrName>ppt_x</p:attrName>
                                        </p:attrNameLst>
                                      </p:cBhvr>
                                      <p:tavLst>
                                        <p:tav tm="0" fmla="#ppt_x+(cos(-2*pi*(1-$))*-#ppt_x-sin(-2*pi*(1-$))*(1-#ppt_y))*(1-$)">
                                          <p:val>
                                            <p:fltVal val="0"/>
                                          </p:val>
                                        </p:tav>
                                        <p:tav tm="100000">
                                          <p:val>
                                            <p:fltVal val="1"/>
                                          </p:val>
                                        </p:tav>
                                      </p:tavLst>
                                    </p:anim>
                                    <p:anim calcmode="lin" valueType="num">
                                      <p:cBhvr>
                                        <p:cTn id="184" dur="1000" fill="hold"/>
                                        <p:tgtEl>
                                          <p:spTgt spid="283"/>
                                        </p:tgtEl>
                                        <p:attrNameLst>
                                          <p:attrName>ppt_y</p:attrName>
                                        </p:attrNameLst>
                                      </p:cBhvr>
                                      <p:tavLst>
                                        <p:tav tm="0" fmla="#ppt_y+(sin(-2*pi*(1-$))*-#ppt_x+cos(-2*pi*(1-$))*(1-#ppt_y))*(1-$)">
                                          <p:val>
                                            <p:fltVal val="0"/>
                                          </p:val>
                                        </p:tav>
                                        <p:tav tm="100000">
                                          <p:val>
                                            <p:fltVal val="1"/>
                                          </p:val>
                                        </p:tav>
                                      </p:tavLst>
                                    </p:anim>
                                  </p:childTnLst>
                                </p:cTn>
                              </p:par>
                              <p:par>
                                <p:cTn id="185" presetID="8" presetClass="emph" presetSubtype="0" fill="hold" nodeType="withEffect">
                                  <p:stCondLst>
                                    <p:cond delay="500"/>
                                  </p:stCondLst>
                                  <p:childTnLst>
                                    <p:animRot by="21600000">
                                      <p:cBhvr>
                                        <p:cTn id="186" dur="2000" fill="hold"/>
                                        <p:tgtEl>
                                          <p:spTgt spid="283"/>
                                        </p:tgtEl>
                                        <p:attrNameLst>
                                          <p:attrName>r</p:attrName>
                                        </p:attrNameLst>
                                      </p:cBhvr>
                                    </p:animRot>
                                  </p:childTnLst>
                                </p:cTn>
                              </p:par>
                            </p:childTnLst>
                          </p:cTn>
                        </p:par>
                        <p:par>
                          <p:cTn id="187" fill="hold">
                            <p:stCondLst>
                              <p:cond delay="10000"/>
                            </p:stCondLst>
                            <p:childTnLst>
                              <p:par>
                                <p:cTn id="188" presetID="26" presetClass="emph" presetSubtype="0" repeatCount="2000" fill="hold" nodeType="afterEffect">
                                  <p:stCondLst>
                                    <p:cond delay="1500"/>
                                  </p:stCondLst>
                                  <p:childTnLst>
                                    <p:animEffect transition="out" filter="fade">
                                      <p:cBhvr>
                                        <p:cTn id="189" dur="500" tmFilter="0, 0; .2, .5; .8, .5; 1, 0"/>
                                        <p:tgtEl>
                                          <p:spTgt spid="334"/>
                                        </p:tgtEl>
                                      </p:cBhvr>
                                    </p:animEffect>
                                    <p:animScale>
                                      <p:cBhvr>
                                        <p:cTn id="190" dur="250" autoRev="1" fill="hold"/>
                                        <p:tgtEl>
                                          <p:spTgt spid="334"/>
                                        </p:tgtEl>
                                      </p:cBhvr>
                                      <p:by x="105000" y="105000"/>
                                    </p:animScale>
                                  </p:childTnLst>
                                </p:cTn>
                              </p:par>
                              <p:par>
                                <p:cTn id="191" presetID="6" presetClass="entr" presetSubtype="32" fill="hold" grpId="0" nodeType="withEffect">
                                  <p:stCondLst>
                                    <p:cond delay="0"/>
                                  </p:stCondLst>
                                  <p:childTnLst>
                                    <p:set>
                                      <p:cBhvr>
                                        <p:cTn id="192" dur="1" fill="hold">
                                          <p:stCondLst>
                                            <p:cond delay="0"/>
                                          </p:stCondLst>
                                        </p:cTn>
                                        <p:tgtEl>
                                          <p:spTgt spid="4"/>
                                        </p:tgtEl>
                                        <p:attrNameLst>
                                          <p:attrName>style.visibility</p:attrName>
                                        </p:attrNameLst>
                                      </p:cBhvr>
                                      <p:to>
                                        <p:strVal val="visible"/>
                                      </p:to>
                                    </p:set>
                                    <p:animEffect transition="in" filter="circle(out)">
                                      <p:cBhvr>
                                        <p:cTn id="193" dur="1000"/>
                                        <p:tgtEl>
                                          <p:spTgt spid="4"/>
                                        </p:tgtEl>
                                      </p:cBhvr>
                                    </p:animEffect>
                                  </p:childTnLst>
                                </p:cTn>
                              </p:par>
                              <p:par>
                                <p:cTn id="194" presetID="6" presetClass="entr" presetSubtype="32" fill="hold" grpId="0" nodeType="withEffect">
                                  <p:stCondLst>
                                    <p:cond delay="750"/>
                                  </p:stCondLst>
                                  <p:childTnLst>
                                    <p:set>
                                      <p:cBhvr>
                                        <p:cTn id="195" dur="1" fill="hold">
                                          <p:stCondLst>
                                            <p:cond delay="0"/>
                                          </p:stCondLst>
                                        </p:cTn>
                                        <p:tgtEl>
                                          <p:spTgt spid="7"/>
                                        </p:tgtEl>
                                        <p:attrNameLst>
                                          <p:attrName>style.visibility</p:attrName>
                                        </p:attrNameLst>
                                      </p:cBhvr>
                                      <p:to>
                                        <p:strVal val="visible"/>
                                      </p:to>
                                    </p:set>
                                    <p:animEffect transition="in" filter="circle(out)">
                                      <p:cBhvr>
                                        <p:cTn id="196" dur="1000"/>
                                        <p:tgtEl>
                                          <p:spTgt spid="7"/>
                                        </p:tgtEl>
                                      </p:cBhvr>
                                    </p:animEffect>
                                  </p:childTnLst>
                                </p:cTn>
                              </p:par>
                              <p:par>
                                <p:cTn id="197" presetID="10" presetClass="entr" presetSubtype="0" fill="hold" nodeType="withEffect">
                                  <p:stCondLst>
                                    <p:cond delay="0"/>
                                  </p:stCondLst>
                                  <p:childTnLst>
                                    <p:set>
                                      <p:cBhvr>
                                        <p:cTn id="198" dur="1" fill="hold">
                                          <p:stCondLst>
                                            <p:cond delay="0"/>
                                          </p:stCondLst>
                                        </p:cTn>
                                        <p:tgtEl>
                                          <p:spTgt spid="3194"/>
                                        </p:tgtEl>
                                        <p:attrNameLst>
                                          <p:attrName>style.visibility</p:attrName>
                                        </p:attrNameLst>
                                      </p:cBhvr>
                                      <p:to>
                                        <p:strVal val="visible"/>
                                      </p:to>
                                    </p:set>
                                    <p:animEffect transition="in" filter="fade">
                                      <p:cBhvr>
                                        <p:cTn id="199" dur="1450"/>
                                        <p:tgtEl>
                                          <p:spTgt spid="3194"/>
                                        </p:tgtEl>
                                      </p:cBhvr>
                                    </p:animEffect>
                                  </p:childTnLst>
                                </p:cTn>
                              </p:par>
                              <p:par>
                                <p:cTn id="200" presetID="42" presetClass="path" presetSubtype="0" accel="50000" decel="50000" fill="hold" nodeType="withEffect">
                                  <p:stCondLst>
                                    <p:cond delay="0"/>
                                  </p:stCondLst>
                                  <p:childTnLst>
                                    <p:animMotion origin="layout" path="M -2.53712E-6 1.48148E-6 L -2.53712E-6 0.69074 " pathEditMode="relative" rAng="0" ptsTypes="AA">
                                      <p:cBhvr>
                                        <p:cTn id="201" dur="2000" fill="hold"/>
                                        <p:tgtEl>
                                          <p:spTgt spid="3194"/>
                                        </p:tgtEl>
                                        <p:attrNameLst>
                                          <p:attrName>ppt_x</p:attrName>
                                          <p:attrName>ppt_y</p:attrName>
                                        </p:attrNameLst>
                                      </p:cBhvr>
                                      <p:rCtr x="0" y="34537"/>
                                    </p:animMotion>
                                  </p:childTnLst>
                                </p:cTn>
                              </p:par>
                              <p:par>
                                <p:cTn id="202" presetID="42" presetClass="entr" presetSubtype="0" fill="hold" nodeType="withEffect">
                                  <p:stCondLst>
                                    <p:cond delay="0"/>
                                  </p:stCondLst>
                                  <p:childTnLst>
                                    <p:set>
                                      <p:cBhvr>
                                        <p:cTn id="203" dur="1" fill="hold">
                                          <p:stCondLst>
                                            <p:cond delay="0"/>
                                          </p:stCondLst>
                                        </p:cTn>
                                        <p:tgtEl>
                                          <p:spTgt spid="352"/>
                                        </p:tgtEl>
                                        <p:attrNameLst>
                                          <p:attrName>style.visibility</p:attrName>
                                        </p:attrNameLst>
                                      </p:cBhvr>
                                      <p:to>
                                        <p:strVal val="visible"/>
                                      </p:to>
                                    </p:set>
                                    <p:animEffect transition="in" filter="fade">
                                      <p:cBhvr>
                                        <p:cTn id="204" dur="500"/>
                                        <p:tgtEl>
                                          <p:spTgt spid="352"/>
                                        </p:tgtEl>
                                      </p:cBhvr>
                                    </p:animEffect>
                                    <p:anim calcmode="lin" valueType="num">
                                      <p:cBhvr>
                                        <p:cTn id="205" dur="500" fill="hold"/>
                                        <p:tgtEl>
                                          <p:spTgt spid="352"/>
                                        </p:tgtEl>
                                        <p:attrNameLst>
                                          <p:attrName>ppt_x</p:attrName>
                                        </p:attrNameLst>
                                      </p:cBhvr>
                                      <p:tavLst>
                                        <p:tav tm="0">
                                          <p:val>
                                            <p:strVal val="#ppt_x"/>
                                          </p:val>
                                        </p:tav>
                                        <p:tav tm="100000">
                                          <p:val>
                                            <p:strVal val="#ppt_x"/>
                                          </p:val>
                                        </p:tav>
                                      </p:tavLst>
                                    </p:anim>
                                    <p:anim calcmode="lin" valueType="num">
                                      <p:cBhvr>
                                        <p:cTn id="206" dur="500" fill="hold"/>
                                        <p:tgtEl>
                                          <p:spTgt spid="352"/>
                                        </p:tgtEl>
                                        <p:attrNameLst>
                                          <p:attrName>ppt_y</p:attrName>
                                        </p:attrNameLst>
                                      </p:cBhvr>
                                      <p:tavLst>
                                        <p:tav tm="0">
                                          <p:val>
                                            <p:strVal val="#ppt_y+.1"/>
                                          </p:val>
                                        </p:tav>
                                        <p:tav tm="100000">
                                          <p:val>
                                            <p:strVal val="#ppt_y"/>
                                          </p:val>
                                        </p:tav>
                                      </p:tavLst>
                                    </p:anim>
                                  </p:childTnLst>
                                </p:cTn>
                              </p:par>
                              <p:par>
                                <p:cTn id="207" presetID="26" presetClass="emph" presetSubtype="0" repeatCount="3000" fill="hold" nodeType="withEffect">
                                  <p:stCondLst>
                                    <p:cond delay="1750"/>
                                  </p:stCondLst>
                                  <p:childTnLst>
                                    <p:animEffect transition="out" filter="fade">
                                      <p:cBhvr>
                                        <p:cTn id="208" dur="500" tmFilter="0, 0; .2, .5; .8, .5; 1, 0"/>
                                        <p:tgtEl>
                                          <p:spTgt spid="352"/>
                                        </p:tgtEl>
                                      </p:cBhvr>
                                    </p:animEffect>
                                    <p:animScale>
                                      <p:cBhvr>
                                        <p:cTn id="209" dur="250" autoRev="1" fill="hold"/>
                                        <p:tgtEl>
                                          <p:spTgt spid="352"/>
                                        </p:tgtEl>
                                      </p:cBhvr>
                                      <p:by x="105000" y="105000"/>
                                    </p:animScale>
                                  </p:childTnLst>
                                </p:cTn>
                              </p:par>
                              <p:par>
                                <p:cTn id="210" presetID="8" presetClass="emph" presetSubtype="0" repeatCount="indefinite" fill="hold" nodeType="withEffect">
                                  <p:stCondLst>
                                    <p:cond delay="1750"/>
                                  </p:stCondLst>
                                  <p:childTnLst>
                                    <p:animRot by="21600000">
                                      <p:cBhvr>
                                        <p:cTn id="211" dur="2000" fill="hold"/>
                                        <p:tgtEl>
                                          <p:spTgt spid="282"/>
                                        </p:tgtEl>
                                        <p:attrNameLst>
                                          <p:attrName>r</p:attrName>
                                        </p:attrNameLst>
                                      </p:cBhvr>
                                    </p:animRot>
                                  </p:childTnLst>
                                </p:cTn>
                              </p:par>
                              <p:par>
                                <p:cTn id="212" presetID="42" presetClass="path" presetSubtype="0" accel="50000" decel="50000" fill="hold" nodeType="withEffect">
                                  <p:stCondLst>
                                    <p:cond delay="1750"/>
                                  </p:stCondLst>
                                  <p:childTnLst>
                                    <p:animMotion origin="layout" path="M 0 0 L 0 0.25 E" pathEditMode="relative" ptsTypes="">
                                      <p:cBhvr>
                                        <p:cTn id="213" dur="2000" fill="hold"/>
                                        <p:tgtEl>
                                          <p:spTgt spid="282"/>
                                        </p:tgtEl>
                                        <p:attrNameLst>
                                          <p:attrName>ppt_x</p:attrName>
                                          <p:attrName>ppt_y</p:attrName>
                                        </p:attrNameLst>
                                      </p:cBhvr>
                                    </p:animMotion>
                                  </p:childTnLst>
                                </p:cTn>
                              </p:par>
                              <p:par>
                                <p:cTn id="214" presetID="42" presetClass="path" presetSubtype="0" accel="50000" decel="50000" fill="hold" grpId="0" nodeType="withEffect">
                                  <p:stCondLst>
                                    <p:cond delay="1750"/>
                                  </p:stCondLst>
                                  <p:childTnLst>
                                    <p:animMotion origin="layout" path="M 0 0 L 0 0.25 E" pathEditMode="relative" ptsTypes="">
                                      <p:cBhvr>
                                        <p:cTn id="215" dur="2000" fill="hold"/>
                                        <p:tgtEl>
                                          <p:spTgt spid="269"/>
                                        </p:tgtEl>
                                        <p:attrNameLst>
                                          <p:attrName>ppt_x</p:attrName>
                                          <p:attrName>ppt_y</p:attrName>
                                        </p:attrNameLst>
                                      </p:cBhvr>
                                    </p:animMotion>
                                  </p:childTnLst>
                                </p:cTn>
                              </p:par>
                              <p:par>
                                <p:cTn id="216" presetID="42" presetClass="path" presetSubtype="0" accel="50000" decel="50000" fill="hold" grpId="0" nodeType="withEffect">
                                  <p:stCondLst>
                                    <p:cond delay="1750"/>
                                  </p:stCondLst>
                                  <p:childTnLst>
                                    <p:animMotion origin="layout" path="M 0 0 L 0 0.25 E" pathEditMode="relative" ptsTypes="">
                                      <p:cBhvr>
                                        <p:cTn id="217" dur="2000" fill="hold"/>
                                        <p:tgtEl>
                                          <p:spTgt spid="270"/>
                                        </p:tgtEl>
                                        <p:attrNameLst>
                                          <p:attrName>ppt_x</p:attrName>
                                          <p:attrName>ppt_y</p:attrName>
                                        </p:attrNameLst>
                                      </p:cBhvr>
                                    </p:animMotion>
                                  </p:childTnLst>
                                </p:cTn>
                              </p:par>
                              <p:par>
                                <p:cTn id="218" presetID="42" presetClass="path" presetSubtype="0" accel="50000" decel="50000" fill="hold" grpId="0" nodeType="withEffect">
                                  <p:stCondLst>
                                    <p:cond delay="1750"/>
                                  </p:stCondLst>
                                  <p:childTnLst>
                                    <p:animMotion origin="layout" path="M 0 0 L 0 0.25 E" pathEditMode="relative" ptsTypes="">
                                      <p:cBhvr>
                                        <p:cTn id="219" dur="2000" fill="hold"/>
                                        <p:tgtEl>
                                          <p:spTgt spid="271"/>
                                        </p:tgtEl>
                                        <p:attrNameLst>
                                          <p:attrName>ppt_x</p:attrName>
                                          <p:attrName>ppt_y</p:attrName>
                                        </p:attrNameLst>
                                      </p:cBhvr>
                                    </p:animMotion>
                                  </p:childTnLst>
                                </p:cTn>
                              </p:par>
                              <p:par>
                                <p:cTn id="220" presetID="42" presetClass="path" presetSubtype="0" accel="50000" decel="50000" fill="hold" grpId="0" nodeType="withEffect">
                                  <p:stCondLst>
                                    <p:cond delay="1750"/>
                                  </p:stCondLst>
                                  <p:childTnLst>
                                    <p:animMotion origin="layout" path="M 0 0 L 0 0.25 E" pathEditMode="relative" ptsTypes="">
                                      <p:cBhvr>
                                        <p:cTn id="221" dur="2000" fill="hold"/>
                                        <p:tgtEl>
                                          <p:spTgt spid="272"/>
                                        </p:tgtEl>
                                        <p:attrNameLst>
                                          <p:attrName>ppt_x</p:attrName>
                                          <p:attrName>ppt_y</p:attrName>
                                        </p:attrNameLst>
                                      </p:cBhvr>
                                    </p:animMotion>
                                  </p:childTnLst>
                                </p:cTn>
                              </p:par>
                              <p:par>
                                <p:cTn id="222" presetID="42" presetClass="path" presetSubtype="0" accel="50000" decel="50000" fill="hold" grpId="0" nodeType="withEffect">
                                  <p:stCondLst>
                                    <p:cond delay="1750"/>
                                  </p:stCondLst>
                                  <p:childTnLst>
                                    <p:animMotion origin="layout" path="M 0 0 L 0 0.25 E" pathEditMode="relative" ptsTypes="">
                                      <p:cBhvr>
                                        <p:cTn id="223" dur="2000" fill="hold"/>
                                        <p:tgtEl>
                                          <p:spTgt spid="273"/>
                                        </p:tgtEl>
                                        <p:attrNameLst>
                                          <p:attrName>ppt_x</p:attrName>
                                          <p:attrName>ppt_y</p:attrName>
                                        </p:attrNameLst>
                                      </p:cBhvr>
                                    </p:animMotion>
                                  </p:childTnLst>
                                </p:cTn>
                              </p:par>
                              <p:par>
                                <p:cTn id="224" presetID="42" presetClass="path" presetSubtype="0" accel="50000" decel="50000" fill="hold" grpId="0" nodeType="withEffect">
                                  <p:stCondLst>
                                    <p:cond delay="1750"/>
                                  </p:stCondLst>
                                  <p:childTnLst>
                                    <p:animMotion origin="layout" path="M 0 0 L 0 0.25 E" pathEditMode="relative" ptsTypes="">
                                      <p:cBhvr>
                                        <p:cTn id="225" dur="2000" fill="hold"/>
                                        <p:tgtEl>
                                          <p:spTgt spid="276"/>
                                        </p:tgtEl>
                                        <p:attrNameLst>
                                          <p:attrName>ppt_x</p:attrName>
                                          <p:attrName>ppt_y</p:attrName>
                                        </p:attrNameLst>
                                      </p:cBhvr>
                                    </p:animMotion>
                                  </p:childTnLst>
                                </p:cTn>
                              </p:par>
                              <p:par>
                                <p:cTn id="226" presetID="42" presetClass="path" presetSubtype="0" accel="50000" decel="50000" fill="hold" grpId="0" nodeType="withEffect">
                                  <p:stCondLst>
                                    <p:cond delay="1750"/>
                                  </p:stCondLst>
                                  <p:childTnLst>
                                    <p:animMotion origin="layout" path="M 0 0 L 0 0.25 E" pathEditMode="relative" ptsTypes="">
                                      <p:cBhvr>
                                        <p:cTn id="227" dur="2000" fill="hold"/>
                                        <p:tgtEl>
                                          <p:spTgt spid="277"/>
                                        </p:tgtEl>
                                        <p:attrNameLst>
                                          <p:attrName>ppt_x</p:attrName>
                                          <p:attrName>ppt_y</p:attrName>
                                        </p:attrNameLst>
                                      </p:cBhvr>
                                    </p:animMotion>
                                  </p:childTnLst>
                                </p:cTn>
                              </p:par>
                              <p:par>
                                <p:cTn id="228" presetID="42" presetClass="path" presetSubtype="0" accel="50000" decel="50000" fill="hold" grpId="0" nodeType="withEffect">
                                  <p:stCondLst>
                                    <p:cond delay="1750"/>
                                  </p:stCondLst>
                                  <p:childTnLst>
                                    <p:animMotion origin="layout" path="M 0 0 L 0 0.25 E" pathEditMode="relative" ptsTypes="">
                                      <p:cBhvr>
                                        <p:cTn id="229" dur="2000" fill="hold"/>
                                        <p:tgtEl>
                                          <p:spTgt spid="278"/>
                                        </p:tgtEl>
                                        <p:attrNameLst>
                                          <p:attrName>ppt_x</p:attrName>
                                          <p:attrName>ppt_y</p:attrName>
                                        </p:attrNameLst>
                                      </p:cBhvr>
                                    </p:animMotion>
                                  </p:childTnLst>
                                </p:cTn>
                              </p:par>
                              <p:par>
                                <p:cTn id="230" presetID="42" presetClass="path" presetSubtype="0" accel="50000" decel="50000" fill="hold" grpId="0" nodeType="withEffect">
                                  <p:stCondLst>
                                    <p:cond delay="1750"/>
                                  </p:stCondLst>
                                  <p:childTnLst>
                                    <p:animMotion origin="layout" path="M 0 0 L 0 0.25 E" pathEditMode="relative" ptsTypes="">
                                      <p:cBhvr>
                                        <p:cTn id="231" dur="2000" fill="hold"/>
                                        <p:tgtEl>
                                          <p:spTgt spid="279"/>
                                        </p:tgtEl>
                                        <p:attrNameLst>
                                          <p:attrName>ppt_x</p:attrName>
                                          <p:attrName>ppt_y</p:attrName>
                                        </p:attrNameLst>
                                      </p:cBhvr>
                                    </p:animMotion>
                                  </p:childTnLst>
                                </p:cTn>
                              </p:par>
                              <p:par>
                                <p:cTn id="232" presetID="42" presetClass="path" presetSubtype="0" accel="50000" decel="50000" fill="hold" grpId="0" nodeType="withEffect">
                                  <p:stCondLst>
                                    <p:cond delay="1750"/>
                                  </p:stCondLst>
                                  <p:childTnLst>
                                    <p:animMotion origin="layout" path="M 0 0 L 0 0.25 E" pathEditMode="relative" ptsTypes="">
                                      <p:cBhvr>
                                        <p:cTn id="233" dur="2000" fill="hold"/>
                                        <p:tgtEl>
                                          <p:spTgt spid="280"/>
                                        </p:tgtEl>
                                        <p:attrNameLst>
                                          <p:attrName>ppt_x</p:attrName>
                                          <p:attrName>ppt_y</p:attrName>
                                        </p:attrNameLst>
                                      </p:cBhvr>
                                    </p:animMotion>
                                  </p:childTnLst>
                                </p:cTn>
                              </p:par>
                              <p:par>
                                <p:cTn id="234" presetID="42" presetClass="path" presetSubtype="0" accel="50000" decel="50000" fill="hold" grpId="0" nodeType="withEffect">
                                  <p:stCondLst>
                                    <p:cond delay="1750"/>
                                  </p:stCondLst>
                                  <p:childTnLst>
                                    <p:animMotion origin="layout" path="M 0 0 L 0 0.25 E" pathEditMode="relative" ptsTypes="">
                                      <p:cBhvr>
                                        <p:cTn id="235" dur="2000" fill="hold"/>
                                        <p:tgtEl>
                                          <p:spTgt spid="281"/>
                                        </p:tgtEl>
                                        <p:attrNameLst>
                                          <p:attrName>ppt_x</p:attrName>
                                          <p:attrName>ppt_y</p:attrName>
                                        </p:attrNameLst>
                                      </p:cBhvr>
                                    </p:animMotion>
                                  </p:childTnLst>
                                </p:cTn>
                              </p:par>
                              <p:par>
                                <p:cTn id="236" presetID="27" presetClass="emph" presetSubtype="0" fill="remove" grpId="1" nodeType="withEffect">
                                  <p:stCondLst>
                                    <p:cond delay="1000"/>
                                  </p:stCondLst>
                                  <p:childTnLst>
                                    <p:animClr clrSpc="rgb" dir="cw">
                                      <p:cBhvr override="childStyle">
                                        <p:cTn id="237" dur="250" autoRev="1" fill="remove"/>
                                        <p:tgtEl>
                                          <p:spTgt spid="112"/>
                                        </p:tgtEl>
                                        <p:attrNameLst>
                                          <p:attrName>style.color</p:attrName>
                                        </p:attrNameLst>
                                      </p:cBhvr>
                                      <p:to>
                                        <a:schemeClr val="bg1"/>
                                      </p:to>
                                    </p:animClr>
                                    <p:animClr clrSpc="rgb" dir="cw">
                                      <p:cBhvr>
                                        <p:cTn id="238" dur="250" autoRev="1" fill="remove"/>
                                        <p:tgtEl>
                                          <p:spTgt spid="112"/>
                                        </p:tgtEl>
                                        <p:attrNameLst>
                                          <p:attrName>fillcolor</p:attrName>
                                        </p:attrNameLst>
                                      </p:cBhvr>
                                      <p:to>
                                        <a:schemeClr val="bg1"/>
                                      </p:to>
                                    </p:animClr>
                                    <p:set>
                                      <p:cBhvr>
                                        <p:cTn id="239" dur="250" autoRev="1" fill="remove"/>
                                        <p:tgtEl>
                                          <p:spTgt spid="112"/>
                                        </p:tgtEl>
                                        <p:attrNameLst>
                                          <p:attrName>fill.type</p:attrName>
                                        </p:attrNameLst>
                                      </p:cBhvr>
                                      <p:to>
                                        <p:strVal val="solid"/>
                                      </p:to>
                                    </p:set>
                                    <p:set>
                                      <p:cBhvr>
                                        <p:cTn id="240" dur="250" autoRev="1" fill="remove"/>
                                        <p:tgtEl>
                                          <p:spTgt spid="112"/>
                                        </p:tgtEl>
                                        <p:attrNameLst>
                                          <p:attrName>fill.on</p:attrName>
                                        </p:attrNameLst>
                                      </p:cBhvr>
                                      <p:to>
                                        <p:strVal val="true"/>
                                      </p:to>
                                    </p:set>
                                  </p:childTnLst>
                                </p:cTn>
                              </p:par>
                            </p:childTnLst>
                          </p:cTn>
                        </p:par>
                        <p:par>
                          <p:cTn id="241" fill="hold">
                            <p:stCondLst>
                              <p:cond delay="13750"/>
                            </p:stCondLst>
                            <p:childTnLst>
                              <p:par>
                                <p:cTn id="242" presetID="8" presetClass="emph" presetSubtype="0" fill="hold" nodeType="afterEffect">
                                  <p:stCondLst>
                                    <p:cond delay="0"/>
                                  </p:stCondLst>
                                  <p:childTnLst>
                                    <p:animRot by="21600000">
                                      <p:cBhvr>
                                        <p:cTn id="243" dur="2000" fill="hold"/>
                                        <p:tgtEl>
                                          <p:spTgt spid="3197"/>
                                        </p:tgtEl>
                                        <p:attrNameLst>
                                          <p:attrName>r</p:attrName>
                                        </p:attrNameLst>
                                      </p:cBhvr>
                                    </p:animRot>
                                  </p:childTnLst>
                                </p:cTn>
                              </p:par>
                              <p:par>
                                <p:cTn id="244" presetID="32" presetClass="emph" presetSubtype="0" fill="hold" grpId="1" nodeType="withEffect">
                                  <p:stCondLst>
                                    <p:cond delay="10500"/>
                                  </p:stCondLst>
                                  <p:childTnLst>
                                    <p:animRot by="120000">
                                      <p:cBhvr>
                                        <p:cTn id="245" dur="100" fill="hold">
                                          <p:stCondLst>
                                            <p:cond delay="0"/>
                                          </p:stCondLst>
                                        </p:cTn>
                                        <p:tgtEl>
                                          <p:spTgt spid="306"/>
                                        </p:tgtEl>
                                        <p:attrNameLst>
                                          <p:attrName>r</p:attrName>
                                        </p:attrNameLst>
                                      </p:cBhvr>
                                    </p:animRot>
                                    <p:animRot by="-240000">
                                      <p:cBhvr>
                                        <p:cTn id="246" dur="200" fill="hold">
                                          <p:stCondLst>
                                            <p:cond delay="200"/>
                                          </p:stCondLst>
                                        </p:cTn>
                                        <p:tgtEl>
                                          <p:spTgt spid="306"/>
                                        </p:tgtEl>
                                        <p:attrNameLst>
                                          <p:attrName>r</p:attrName>
                                        </p:attrNameLst>
                                      </p:cBhvr>
                                    </p:animRot>
                                    <p:animRot by="240000">
                                      <p:cBhvr>
                                        <p:cTn id="247" dur="200" fill="hold">
                                          <p:stCondLst>
                                            <p:cond delay="400"/>
                                          </p:stCondLst>
                                        </p:cTn>
                                        <p:tgtEl>
                                          <p:spTgt spid="306"/>
                                        </p:tgtEl>
                                        <p:attrNameLst>
                                          <p:attrName>r</p:attrName>
                                        </p:attrNameLst>
                                      </p:cBhvr>
                                    </p:animRot>
                                    <p:animRot by="-240000">
                                      <p:cBhvr>
                                        <p:cTn id="248" dur="200" fill="hold">
                                          <p:stCondLst>
                                            <p:cond delay="600"/>
                                          </p:stCondLst>
                                        </p:cTn>
                                        <p:tgtEl>
                                          <p:spTgt spid="306"/>
                                        </p:tgtEl>
                                        <p:attrNameLst>
                                          <p:attrName>r</p:attrName>
                                        </p:attrNameLst>
                                      </p:cBhvr>
                                    </p:animRot>
                                    <p:animRot by="120000">
                                      <p:cBhvr>
                                        <p:cTn id="249" dur="200" fill="hold">
                                          <p:stCondLst>
                                            <p:cond delay="800"/>
                                          </p:stCondLst>
                                        </p:cTn>
                                        <p:tgtEl>
                                          <p:spTgt spid="306"/>
                                        </p:tgtEl>
                                        <p:attrNameLst>
                                          <p:attrName>r</p:attrName>
                                        </p:attrNameLst>
                                      </p:cBhvr>
                                    </p:animRot>
                                  </p:childTnLst>
                                </p:cTn>
                              </p:par>
                              <p:par>
                                <p:cTn id="250" presetID="35" presetClass="path" presetSubtype="0" decel="76000" fill="hold" nodeType="withEffect">
                                  <p:stCondLst>
                                    <p:cond delay="1000"/>
                                  </p:stCondLst>
                                  <p:childTnLst>
                                    <p:animMotion origin="layout" path="M -2.78197E-6 4.07407E-6 L -0.14457 4.07407E-6 " pathEditMode="relative" rAng="0" ptsTypes="AA">
                                      <p:cBhvr>
                                        <p:cTn id="251" dur="2000" fill="hold"/>
                                        <p:tgtEl>
                                          <p:spTgt spid="3218"/>
                                        </p:tgtEl>
                                        <p:attrNameLst>
                                          <p:attrName>ppt_x</p:attrName>
                                          <p:attrName>ppt_y</p:attrName>
                                        </p:attrNameLst>
                                      </p:cBhvr>
                                      <p:rCtr x="-722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1" grpId="0" animBg="1"/>
      <p:bldP spid="84" grpId="0" animBg="1"/>
      <p:bldP spid="112" grpId="0" animBg="1"/>
      <p:bldP spid="112" grpId="1" animBg="1"/>
      <p:bldP spid="288" grpId="0" animBg="1"/>
      <p:bldP spid="289" grpId="0" animBg="1"/>
      <p:bldP spid="290" grpId="0" animBg="1"/>
      <p:bldP spid="291" grpId="0" animBg="1"/>
      <p:bldP spid="292" grpId="0" animBg="1"/>
      <p:bldP spid="293" grpId="0" animBg="1"/>
      <p:bldP spid="306" grpId="0" animBg="1"/>
      <p:bldP spid="306" grpId="1" animBg="1"/>
      <p:bldP spid="3154" grpId="0" animBg="1"/>
      <p:bldP spid="269" grpId="0" animBg="1"/>
      <p:bldP spid="270" grpId="0" animBg="1"/>
      <p:bldP spid="271" grpId="0" animBg="1"/>
      <p:bldP spid="272" grpId="0" animBg="1"/>
      <p:bldP spid="273" grpId="0" animBg="1"/>
      <p:bldP spid="276" grpId="0" animBg="1"/>
      <p:bldP spid="277" grpId="0" animBg="1"/>
      <p:bldP spid="278" grpId="0" animBg="1"/>
      <p:bldP spid="279" grpId="0" animBg="1"/>
      <p:bldP spid="280" grpId="0" animBg="1"/>
      <p:bldP spid="281" grpId="0" animBg="1"/>
      <p:bldP spid="4" grpId="0" animBg="1"/>
      <p:bldP spid="7"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hank you">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useBgFill="1">
        <p:nvSpPr>
          <p:cNvPr id="49" name="Rectangle 4"/>
          <p:cNvSpPr/>
          <p:nvPr/>
        </p:nvSpPr>
        <p:spPr bwMode="gray">
          <a:xfrm>
            <a:off x="50117" y="6472429"/>
            <a:ext cx="4353601" cy="316449"/>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47" name="balloon"/>
          <p:cNvGrpSpPr/>
          <p:nvPr/>
        </p:nvGrpSpPr>
        <p:grpSpPr bwMode="black">
          <a:xfrm>
            <a:off x="10136805" y="4128218"/>
            <a:ext cx="547687" cy="1101725"/>
            <a:chOff x="9654651" y="4161470"/>
            <a:chExt cx="547687" cy="1101725"/>
          </a:xfrm>
        </p:grpSpPr>
        <p:sp>
          <p:nvSpPr>
            <p:cNvPr id="8"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0"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1"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2"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23" name="Freeform 17"/>
          <p:cNvSpPr>
            <a:spLocks noEditPoints="1"/>
          </p:cNvSpPr>
          <p:nvPr/>
        </p:nvSpPr>
        <p:spPr bwMode="black">
          <a:xfrm>
            <a:off x="10774979" y="4016661"/>
            <a:ext cx="752475" cy="506412"/>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45" name="sun"/>
          <p:cNvGrpSpPr/>
          <p:nvPr/>
        </p:nvGrpSpPr>
        <p:grpSpPr bwMode="black">
          <a:xfrm>
            <a:off x="10894042" y="3518186"/>
            <a:ext cx="352425" cy="349250"/>
            <a:chOff x="6678613" y="2182813"/>
            <a:chExt cx="352425" cy="349250"/>
          </a:xfrm>
          <a:solidFill>
            <a:schemeClr val="accent5"/>
          </a:solidFill>
        </p:grpSpPr>
        <p:sp>
          <p:nvSpPr>
            <p:cNvPr id="24"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5"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6"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7"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8"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9"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0"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2"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3"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4"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5"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6"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7"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8"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9"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0"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46" name="Group 45"/>
          <p:cNvGrpSpPr/>
          <p:nvPr/>
        </p:nvGrpSpPr>
        <p:grpSpPr bwMode="black">
          <a:xfrm>
            <a:off x="9096992" y="3611848"/>
            <a:ext cx="1620837" cy="842963"/>
            <a:chOff x="8614838" y="3645100"/>
            <a:chExt cx="1620837" cy="842963"/>
          </a:xfrm>
        </p:grpSpPr>
        <p:sp>
          <p:nvSpPr>
            <p:cNvPr id="11"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4"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6" name="compass"/>
          <p:cNvGrpSpPr/>
          <p:nvPr/>
        </p:nvGrpSpPr>
        <p:grpSpPr bwMode="black">
          <a:xfrm>
            <a:off x="9927320" y="5150433"/>
            <a:ext cx="985962" cy="985962"/>
            <a:chOff x="7363812" y="1203877"/>
            <a:chExt cx="985962" cy="985962"/>
          </a:xfrm>
        </p:grpSpPr>
        <p:grpSp>
          <p:nvGrpSpPr>
            <p:cNvPr id="48" name="Group 47"/>
            <p:cNvGrpSpPr/>
            <p:nvPr userDrawn="1"/>
          </p:nvGrpSpPr>
          <p:grpSpPr bwMode="black">
            <a:xfrm>
              <a:off x="7388481" y="1278552"/>
              <a:ext cx="936625" cy="836612"/>
              <a:chOff x="9475263" y="5255258"/>
              <a:chExt cx="936625" cy="836612"/>
            </a:xfrm>
          </p:grpSpPr>
          <p:sp>
            <p:nvSpPr>
              <p:cNvPr id="13"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6"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8"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9" name="Oval 13"/>
              <p:cNvSpPr>
                <a:spLocks noChangeArrowheads="1"/>
              </p:cNvSpPr>
              <p:nvPr userDrawn="1"/>
            </p:nvSpPr>
            <p:spPr bwMode="black">
              <a:xfrm>
                <a:off x="9880076" y="5626733"/>
                <a:ext cx="93662" cy="93662"/>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3" name="Rectangle 2"/>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latin typeface="Qualcomm Office Regular" pitchFamily="34" charset="0"/>
              </a:endParaRPr>
            </a:p>
          </p:txBody>
        </p:sp>
      </p:grpSp>
      <p:sp useBgFill="1">
        <p:nvSpPr>
          <p:cNvPr id="58" name="Rectangle 4"/>
          <p:cNvSpPr/>
          <p:nvPr userDrawn="1"/>
        </p:nvSpPr>
        <p:spPr bwMode="gray">
          <a:xfrm>
            <a:off x="50117" y="6542719"/>
            <a:ext cx="4353601" cy="316449"/>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60" name="balloon"/>
          <p:cNvGrpSpPr/>
          <p:nvPr userDrawn="1"/>
        </p:nvGrpSpPr>
        <p:grpSpPr bwMode="black">
          <a:xfrm>
            <a:off x="10136805" y="4128218"/>
            <a:ext cx="547687" cy="1101725"/>
            <a:chOff x="9654651" y="4161470"/>
            <a:chExt cx="547687" cy="1101725"/>
          </a:xfrm>
        </p:grpSpPr>
        <p:sp>
          <p:nvSpPr>
            <p:cNvPr id="61"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2"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3"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4"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5"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66" name="Freeform 17"/>
          <p:cNvSpPr>
            <a:spLocks noEditPoints="1"/>
          </p:cNvSpPr>
          <p:nvPr userDrawn="1"/>
        </p:nvSpPr>
        <p:spPr bwMode="black">
          <a:xfrm>
            <a:off x="10774979" y="4016661"/>
            <a:ext cx="752475" cy="506412"/>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67" name="sun"/>
          <p:cNvGrpSpPr/>
          <p:nvPr userDrawn="1"/>
        </p:nvGrpSpPr>
        <p:grpSpPr bwMode="black">
          <a:xfrm>
            <a:off x="10894042" y="3518186"/>
            <a:ext cx="352425" cy="349250"/>
            <a:chOff x="6678613" y="2182813"/>
            <a:chExt cx="352425" cy="349250"/>
          </a:xfrm>
          <a:solidFill>
            <a:schemeClr val="accent5"/>
          </a:solidFill>
        </p:grpSpPr>
        <p:sp>
          <p:nvSpPr>
            <p:cNvPr id="68"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0"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1"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3"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4"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5"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6"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8"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9"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1"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2"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4"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5" name="Group 84"/>
          <p:cNvGrpSpPr/>
          <p:nvPr userDrawn="1"/>
        </p:nvGrpSpPr>
        <p:grpSpPr bwMode="black">
          <a:xfrm>
            <a:off x="9096992" y="3611848"/>
            <a:ext cx="1620837" cy="842963"/>
            <a:chOff x="8614838" y="3645100"/>
            <a:chExt cx="1620837" cy="842963"/>
          </a:xfrm>
        </p:grpSpPr>
        <p:sp>
          <p:nvSpPr>
            <p:cNvPr id="86"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7"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8" name="compass"/>
          <p:cNvGrpSpPr/>
          <p:nvPr userDrawn="1"/>
        </p:nvGrpSpPr>
        <p:grpSpPr bwMode="black">
          <a:xfrm>
            <a:off x="9920062" y="5150433"/>
            <a:ext cx="985962" cy="985962"/>
            <a:chOff x="7363812" y="1203877"/>
            <a:chExt cx="985962" cy="985962"/>
          </a:xfrm>
        </p:grpSpPr>
        <p:grpSp>
          <p:nvGrpSpPr>
            <p:cNvPr id="89" name="Group 88"/>
            <p:cNvGrpSpPr/>
            <p:nvPr userDrawn="1"/>
          </p:nvGrpSpPr>
          <p:grpSpPr bwMode="black">
            <a:xfrm>
              <a:off x="7388481" y="1278552"/>
              <a:ext cx="936625" cy="836612"/>
              <a:chOff x="9475263" y="5255258"/>
              <a:chExt cx="936625" cy="836612"/>
            </a:xfrm>
          </p:grpSpPr>
          <p:sp>
            <p:nvSpPr>
              <p:cNvPr id="91"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2"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3"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4"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90" name="Rectangle 89"/>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latin typeface="Qualcomm Office Regular" pitchFamily="34" charset="0"/>
              </a:endParaRPr>
            </a:p>
          </p:txBody>
        </p:sp>
      </p:grpSp>
      <p:cxnSp>
        <p:nvCxnSpPr>
          <p:cNvPr id="99" name="Straight Connector 98"/>
          <p:cNvCxnSpPr/>
          <p:nvPr userDrawn="1"/>
        </p:nvCxnSpPr>
        <p:spPr>
          <a:xfrm>
            <a:off x="374904" y="502920"/>
            <a:ext cx="11430000"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374904" y="502920"/>
            <a:ext cx="11430000"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1" name="Group 100"/>
          <p:cNvGrpSpPr/>
          <p:nvPr userDrawn="1"/>
        </p:nvGrpSpPr>
        <p:grpSpPr>
          <a:xfrm>
            <a:off x="262172" y="3413478"/>
            <a:ext cx="8053154" cy="2402487"/>
            <a:chOff x="237232" y="3689383"/>
            <a:chExt cx="9469902" cy="2402487"/>
          </a:xfrm>
        </p:grpSpPr>
        <p:sp>
          <p:nvSpPr>
            <p:cNvPr id="102" name="TextBox 101"/>
            <p:cNvSpPr txBox="1"/>
            <p:nvPr userDrawn="1"/>
          </p:nvSpPr>
          <p:spPr>
            <a:xfrm>
              <a:off x="359826" y="4810784"/>
              <a:ext cx="9347308"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200" b="0" kern="1200" baseline="0" dirty="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Qualcomm Technologies,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Technologies, Incorporated.</a:t>
              </a:r>
            </a:p>
          </p:txBody>
        </p:sp>
        <p:sp>
          <p:nvSpPr>
            <p:cNvPr id="103" name="Subtitle 2"/>
            <p:cNvSpPr txBox="1">
              <a:spLocks/>
            </p:cNvSpPr>
            <p:nvPr userDrawn="1"/>
          </p:nvSpPr>
          <p:spPr bwMode="gray">
            <a:xfrm>
              <a:off x="264414" y="5558470"/>
              <a:ext cx="9434701"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914400" rtl="0" eaLnBrk="1" fontAlgn="auto" latinLnBrk="0" hangingPunct="1">
                <a:lnSpc>
                  <a:spcPct val="95000"/>
                </a:lnSpc>
                <a:spcBef>
                  <a:spcPts val="0"/>
                </a:spcBef>
                <a:spcAft>
                  <a:spcPts val="0"/>
                </a:spcAft>
                <a:buClrTx/>
                <a:buSzTx/>
                <a:buFontTx/>
                <a:buNone/>
                <a:tabLst/>
                <a:defRPr/>
              </a:pPr>
              <a:r>
                <a:rPr lang="en-US" sz="1050" b="0" kern="1200" baseline="0" dirty="0">
                  <a:solidFill>
                    <a:schemeClr val="bg1"/>
                  </a:solidFill>
                  <a:latin typeface="Qualcomm Office Regular" pitchFamily="34" charset="0"/>
                  <a:ea typeface="+mn-ea"/>
                  <a:cs typeface="Arial" pitchFamily="34" charset="0"/>
                </a:rPr>
                <a:t>© 2013 Qualcomm Technologies, Inc.  All rights reserved.  Qualcomm, Snapdragon, and Gobi are trademarks of Qualcomm Incorporated, registered in the United States and other countries.  Trademarks of Qualcomm Incorporated are used with permission.  Other products and brand names may be trademarks or registered trademarks of their respective  owners.</a:t>
              </a:r>
            </a:p>
            <a:p>
              <a:pPr marL="0" marR="0" lvl="1" indent="0" algn="l" defTabSz="914400" rtl="0" eaLnBrk="1" fontAlgn="auto" latinLnBrk="0" hangingPunct="1">
                <a:lnSpc>
                  <a:spcPct val="95000"/>
                </a:lnSpc>
                <a:spcBef>
                  <a:spcPts val="0"/>
                </a:spcBef>
                <a:spcAft>
                  <a:spcPts val="0"/>
                </a:spcAft>
                <a:buClrTx/>
                <a:buSzTx/>
                <a:buFontTx/>
                <a:buNone/>
                <a:tabLst/>
                <a:defRPr/>
              </a:pPr>
              <a:endParaRPr lang="en-US" sz="1050" b="0" kern="1200" baseline="0" dirty="0">
                <a:solidFill>
                  <a:schemeClr val="bg1"/>
                </a:solidFill>
                <a:latin typeface="Qualcomm Office Regular" pitchFamily="34" charset="0"/>
                <a:ea typeface="+mn-ea"/>
                <a:cs typeface="Arial" pitchFamily="34" charset="0"/>
              </a:endParaRPr>
            </a:p>
            <a:p>
              <a:pPr marL="0" lvl="1" algn="l">
                <a:lnSpc>
                  <a:spcPct val="95000"/>
                </a:lnSpc>
              </a:pPr>
              <a:br>
                <a:rPr lang="en-US" sz="1050" b="0" kern="1200" baseline="0" dirty="0">
                  <a:solidFill>
                    <a:schemeClr val="bg1"/>
                  </a:solidFill>
                  <a:latin typeface="Qualcomm Office Regular" pitchFamily="34" charset="0"/>
                  <a:ea typeface="+mn-ea"/>
                  <a:cs typeface="Arial" pitchFamily="34" charset="0"/>
                </a:rPr>
              </a:br>
              <a:r>
                <a:rPr lang="en-US" sz="1050" b="0" kern="1200" baseline="0" dirty="0">
                  <a:solidFill>
                    <a:schemeClr val="bg1"/>
                  </a:solidFill>
                  <a:latin typeface="Qualcomm Office Regular" pitchFamily="34" charset="0"/>
                  <a:ea typeface="+mn-ea"/>
                  <a:cs typeface="Arial" pitchFamily="34" charset="0"/>
                </a:rPr>
                <a:t>QUALCOMM Technologies,  Incorporated, 5775 Morehouse Drive, San Diego, CA 92121-1714</a:t>
              </a:r>
            </a:p>
          </p:txBody>
        </p:sp>
        <p:sp>
          <p:nvSpPr>
            <p:cNvPr id="104" name="TextBox 103"/>
            <p:cNvSpPr txBox="1"/>
            <p:nvPr userDrawn="1"/>
          </p:nvSpPr>
          <p:spPr>
            <a:xfrm>
              <a:off x="237232" y="3689383"/>
              <a:ext cx="7362908" cy="577081"/>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3600" kern="1200" baseline="0" dirty="0">
                  <a:solidFill>
                    <a:srgbClr val="FFFFFF"/>
                  </a:solidFill>
                  <a:latin typeface="Qualcomm Office Bold" pitchFamily="34" charset="0"/>
                  <a:ea typeface="+mj-ea"/>
                  <a:cs typeface="Arial" pitchFamily="34" charset="0"/>
                </a:rPr>
                <a:t>Thank you</a:t>
              </a:r>
            </a:p>
          </p:txBody>
        </p:sp>
      </p:grpSp>
    </p:spTree>
    <p:extLst>
      <p:ext uri="{BB962C8B-B14F-4D97-AF65-F5344CB8AC3E}">
        <p14:creationId xmlns:p14="http://schemas.microsoft.com/office/powerpoint/2010/main" val="76494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2000"/>
                                        <p:tgtEl>
                                          <p:spTgt spid="4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0"/>
                                        <p:tgtEl>
                                          <p:spTgt spid="23"/>
                                        </p:tgtEl>
                                      </p:cBhvr>
                                    </p:animEffect>
                                  </p:childTnLst>
                                </p:cTn>
                              </p:par>
                              <p:par>
                                <p:cTn id="11" presetID="42" presetClass="entr" presetSubtype="0" fill="hold" nodeType="withEffect">
                                  <p:stCondLst>
                                    <p:cond delay="100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1800"/>
                                        <p:tgtEl>
                                          <p:spTgt spid="45"/>
                                        </p:tgtEl>
                                      </p:cBhvr>
                                    </p:animEffect>
                                    <p:anim calcmode="lin" valueType="num">
                                      <p:cBhvr>
                                        <p:cTn id="14" dur="1800" fill="hold"/>
                                        <p:tgtEl>
                                          <p:spTgt spid="45"/>
                                        </p:tgtEl>
                                        <p:attrNameLst>
                                          <p:attrName>ppt_x</p:attrName>
                                        </p:attrNameLst>
                                      </p:cBhvr>
                                      <p:tavLst>
                                        <p:tav tm="0">
                                          <p:val>
                                            <p:strVal val="#ppt_x"/>
                                          </p:val>
                                        </p:tav>
                                        <p:tav tm="100000">
                                          <p:val>
                                            <p:strVal val="#ppt_x"/>
                                          </p:val>
                                        </p:tav>
                                      </p:tavLst>
                                    </p:anim>
                                    <p:anim calcmode="lin" valueType="num">
                                      <p:cBhvr>
                                        <p:cTn id="15" dur="1800" fill="hold"/>
                                        <p:tgtEl>
                                          <p:spTgt spid="4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70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400"/>
                                        <p:tgtEl>
                                          <p:spTgt spid="47"/>
                                        </p:tgtEl>
                                      </p:cBhvr>
                                    </p:animEffect>
                                    <p:anim calcmode="lin" valueType="num">
                                      <p:cBhvr>
                                        <p:cTn id="19" dur="1400" fill="hold"/>
                                        <p:tgtEl>
                                          <p:spTgt spid="47"/>
                                        </p:tgtEl>
                                        <p:attrNameLst>
                                          <p:attrName>ppt_x</p:attrName>
                                        </p:attrNameLst>
                                      </p:cBhvr>
                                      <p:tavLst>
                                        <p:tav tm="0">
                                          <p:val>
                                            <p:strVal val="#ppt_x"/>
                                          </p:val>
                                        </p:tav>
                                        <p:tav tm="100000">
                                          <p:val>
                                            <p:strVal val="#ppt_x"/>
                                          </p:val>
                                        </p:tav>
                                      </p:tavLst>
                                    </p:anim>
                                    <p:anim calcmode="lin" valueType="num">
                                      <p:cBhvr>
                                        <p:cTn id="20" dur="1400" fill="hold"/>
                                        <p:tgtEl>
                                          <p:spTgt spid="47"/>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7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400"/>
                                        <p:tgtEl>
                                          <p:spTgt spid="6"/>
                                        </p:tgtEl>
                                      </p:cBhvr>
                                    </p:animEffect>
                                    <p:anim calcmode="lin" valueType="num">
                                      <p:cBhvr>
                                        <p:cTn id="24" dur="1400" fill="hold"/>
                                        <p:tgtEl>
                                          <p:spTgt spid="6"/>
                                        </p:tgtEl>
                                        <p:attrNameLst>
                                          <p:attrName>ppt_x</p:attrName>
                                        </p:attrNameLst>
                                      </p:cBhvr>
                                      <p:tavLst>
                                        <p:tav tm="0">
                                          <p:val>
                                            <p:strVal val="#ppt_x"/>
                                          </p:val>
                                        </p:tav>
                                        <p:tav tm="100000">
                                          <p:val>
                                            <p:strVal val="#ppt_x"/>
                                          </p:val>
                                        </p:tav>
                                      </p:tavLst>
                                    </p:anim>
                                    <p:anim calcmode="lin" valueType="num">
                                      <p:cBhvr>
                                        <p:cTn id="25" dur="1400" fill="hold"/>
                                        <p:tgtEl>
                                          <p:spTgt spid="6"/>
                                        </p:tgtEl>
                                        <p:attrNameLst>
                                          <p:attrName>ppt_y</p:attrName>
                                        </p:attrNameLst>
                                      </p:cBhvr>
                                      <p:tavLst>
                                        <p:tav tm="0">
                                          <p:val>
                                            <p:strVal val="#ppt_y+.1"/>
                                          </p:val>
                                        </p:tav>
                                        <p:tav tm="100000">
                                          <p:val>
                                            <p:strVal val="#ppt_y"/>
                                          </p:val>
                                        </p:tav>
                                      </p:tavLst>
                                    </p:anim>
                                  </p:childTnLst>
                                </p:cTn>
                              </p:par>
                              <p:par>
                                <p:cTn id="26" presetID="6" presetClass="emph" presetSubtype="0" repeatCount="3000" accel="100000" autoRev="1" fill="hold" nodeType="withEffect">
                                  <p:stCondLst>
                                    <p:cond delay="700"/>
                                  </p:stCondLst>
                                  <p:childTnLst>
                                    <p:animScale>
                                      <p:cBhvr>
                                        <p:cTn id="27" dur="233" fill="hold"/>
                                        <p:tgtEl>
                                          <p:spTgt spid="6"/>
                                        </p:tgtEl>
                                      </p:cBhvr>
                                      <p:by x="0" y="100000"/>
                                    </p:animScale>
                                  </p:childTnLst>
                                </p:cTn>
                              </p:par>
                            </p:childTnLst>
                          </p:cTn>
                        </p:par>
                        <p:par>
                          <p:cTn id="28" fill="hold">
                            <p:stCondLst>
                              <p:cond delay="2800"/>
                            </p:stCondLst>
                            <p:childTnLst>
                              <p:par>
                                <p:cTn id="29" presetID="10" presetClass="entr" presetSubtype="0" fill="hold" nodeType="after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2000"/>
                                        <p:tgtEl>
                                          <p:spTgt spid="85"/>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2000"/>
                                        <p:tgtEl>
                                          <p:spTgt spid="66"/>
                                        </p:tgtEl>
                                      </p:cBhvr>
                                    </p:animEffect>
                                  </p:childTnLst>
                                </p:cTn>
                              </p:par>
                              <p:par>
                                <p:cTn id="35" presetID="42" presetClass="entr" presetSubtype="0" fill="hold" nodeType="withEffect">
                                  <p:stCondLst>
                                    <p:cond delay="100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1800"/>
                                        <p:tgtEl>
                                          <p:spTgt spid="67"/>
                                        </p:tgtEl>
                                      </p:cBhvr>
                                    </p:animEffect>
                                    <p:anim calcmode="lin" valueType="num">
                                      <p:cBhvr>
                                        <p:cTn id="38" dur="1800" fill="hold"/>
                                        <p:tgtEl>
                                          <p:spTgt spid="67"/>
                                        </p:tgtEl>
                                        <p:attrNameLst>
                                          <p:attrName>ppt_x</p:attrName>
                                        </p:attrNameLst>
                                      </p:cBhvr>
                                      <p:tavLst>
                                        <p:tav tm="0">
                                          <p:val>
                                            <p:strVal val="#ppt_x"/>
                                          </p:val>
                                        </p:tav>
                                        <p:tav tm="100000">
                                          <p:val>
                                            <p:strVal val="#ppt_x"/>
                                          </p:val>
                                        </p:tav>
                                      </p:tavLst>
                                    </p:anim>
                                    <p:anim calcmode="lin" valueType="num">
                                      <p:cBhvr>
                                        <p:cTn id="39" dur="1800" fill="hold"/>
                                        <p:tgtEl>
                                          <p:spTgt spid="6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70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1400"/>
                                        <p:tgtEl>
                                          <p:spTgt spid="60"/>
                                        </p:tgtEl>
                                      </p:cBhvr>
                                    </p:animEffect>
                                    <p:anim calcmode="lin" valueType="num">
                                      <p:cBhvr>
                                        <p:cTn id="43" dur="1400" fill="hold"/>
                                        <p:tgtEl>
                                          <p:spTgt spid="60"/>
                                        </p:tgtEl>
                                        <p:attrNameLst>
                                          <p:attrName>ppt_x</p:attrName>
                                        </p:attrNameLst>
                                      </p:cBhvr>
                                      <p:tavLst>
                                        <p:tav tm="0">
                                          <p:val>
                                            <p:strVal val="#ppt_x"/>
                                          </p:val>
                                        </p:tav>
                                        <p:tav tm="100000">
                                          <p:val>
                                            <p:strVal val="#ppt_x"/>
                                          </p:val>
                                        </p:tav>
                                      </p:tavLst>
                                    </p:anim>
                                    <p:anim calcmode="lin" valueType="num">
                                      <p:cBhvr>
                                        <p:cTn id="44" dur="1400" fill="hold"/>
                                        <p:tgtEl>
                                          <p:spTgt spid="6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700"/>
                                  </p:stCondLst>
                                  <p:childTnLst>
                                    <p:set>
                                      <p:cBhvr>
                                        <p:cTn id="46" dur="1" fill="hold">
                                          <p:stCondLst>
                                            <p:cond delay="0"/>
                                          </p:stCondLst>
                                        </p:cTn>
                                        <p:tgtEl>
                                          <p:spTgt spid="88"/>
                                        </p:tgtEl>
                                        <p:attrNameLst>
                                          <p:attrName>style.visibility</p:attrName>
                                        </p:attrNameLst>
                                      </p:cBhvr>
                                      <p:to>
                                        <p:strVal val="visible"/>
                                      </p:to>
                                    </p:set>
                                    <p:animEffect transition="in" filter="fade">
                                      <p:cBhvr>
                                        <p:cTn id="47" dur="1400"/>
                                        <p:tgtEl>
                                          <p:spTgt spid="88"/>
                                        </p:tgtEl>
                                      </p:cBhvr>
                                    </p:animEffect>
                                    <p:anim calcmode="lin" valueType="num">
                                      <p:cBhvr>
                                        <p:cTn id="48" dur="1400" fill="hold"/>
                                        <p:tgtEl>
                                          <p:spTgt spid="88"/>
                                        </p:tgtEl>
                                        <p:attrNameLst>
                                          <p:attrName>ppt_x</p:attrName>
                                        </p:attrNameLst>
                                      </p:cBhvr>
                                      <p:tavLst>
                                        <p:tav tm="0">
                                          <p:val>
                                            <p:strVal val="#ppt_x"/>
                                          </p:val>
                                        </p:tav>
                                        <p:tav tm="100000">
                                          <p:val>
                                            <p:strVal val="#ppt_x"/>
                                          </p:val>
                                        </p:tav>
                                      </p:tavLst>
                                    </p:anim>
                                    <p:anim calcmode="lin" valueType="num">
                                      <p:cBhvr>
                                        <p:cTn id="49" dur="1400" fill="hold"/>
                                        <p:tgtEl>
                                          <p:spTgt spid="88"/>
                                        </p:tgtEl>
                                        <p:attrNameLst>
                                          <p:attrName>ppt_y</p:attrName>
                                        </p:attrNameLst>
                                      </p:cBhvr>
                                      <p:tavLst>
                                        <p:tav tm="0">
                                          <p:val>
                                            <p:strVal val="#ppt_y+.1"/>
                                          </p:val>
                                        </p:tav>
                                        <p:tav tm="100000">
                                          <p:val>
                                            <p:strVal val="#ppt_y"/>
                                          </p:val>
                                        </p:tav>
                                      </p:tavLst>
                                    </p:anim>
                                  </p:childTnLst>
                                </p:cTn>
                              </p:par>
                              <p:par>
                                <p:cTn id="50" presetID="6" presetClass="emph" presetSubtype="0" repeatCount="3000" accel="100000" autoRev="1" fill="hold" nodeType="withEffect">
                                  <p:stCondLst>
                                    <p:cond delay="700"/>
                                  </p:stCondLst>
                                  <p:childTnLst>
                                    <p:animScale>
                                      <p:cBhvr>
                                        <p:cTn id="51" dur="233" fill="hold"/>
                                        <p:tgtEl>
                                          <p:spTgt spid="88"/>
                                        </p:tgtEl>
                                      </p:cBhvr>
                                      <p:by x="0" y="100000"/>
                                    </p:animScale>
                                  </p:childTnLst>
                                </p:cTn>
                              </p:par>
                              <p:par>
                                <p:cTn id="52" presetID="10" presetClass="entr" presetSubtype="0" fill="hold" nodeType="withEffect">
                                  <p:stCondLst>
                                    <p:cond delay="0"/>
                                  </p:stCondLst>
                                  <p:childTnLst>
                                    <p:set>
                                      <p:cBhvr>
                                        <p:cTn id="53" dur="1" fill="hold">
                                          <p:stCondLst>
                                            <p:cond delay="0"/>
                                          </p:stCondLst>
                                        </p:cTn>
                                        <p:tgtEl>
                                          <p:spTgt spid="101"/>
                                        </p:tgtEl>
                                        <p:attrNameLst>
                                          <p:attrName>style.visibility</p:attrName>
                                        </p:attrNameLst>
                                      </p:cBhvr>
                                      <p:to>
                                        <p:strVal val="visible"/>
                                      </p:to>
                                    </p:set>
                                    <p:animEffect transition="in" filter="fade">
                                      <p:cBhvr>
                                        <p:cTn id="54" dur="125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3656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25074"/>
            <a:ext cx="11430000" cy="530915"/>
          </a:xfrm>
        </p:spPr>
        <p:txBody>
          <a:bodyPr/>
          <a:lstStyle/>
          <a:p>
            <a:r>
              <a:rPr lang="en-US"/>
              <a:t>Click to edit Master title style</a:t>
            </a:r>
          </a:p>
        </p:txBody>
      </p:sp>
      <p:sp>
        <p:nvSpPr>
          <p:cNvPr id="4" name="Slide Number Placeholder 3"/>
          <p:cNvSpPr>
            <a:spLocks noGrp="1"/>
          </p:cNvSpPr>
          <p:nvPr>
            <p:ph type="sldNum" sz="quarter" idx="10"/>
          </p:nvPr>
        </p:nvSpPr>
        <p:spPr>
          <a:xfrm>
            <a:off x="5491320" y="6459538"/>
            <a:ext cx="1218883" cy="182880"/>
          </a:xfrm>
          <a:prstGeom prst="rect">
            <a:avLst/>
          </a:prstGeom>
        </p:spPr>
        <p:txBody>
          <a:bodyPr/>
          <a:lstStyle/>
          <a:p>
            <a:pPr algn="ctr"/>
            <a:r>
              <a:rPr lang="en-US" dirty="0"/>
              <a:t>– </a:t>
            </a:r>
            <a:fld id="{FDE60C60-5EED-4C61-AB17-B09224B49489}" type="slidenum">
              <a:rPr lang="en-US" smtClean="0"/>
              <a:pPr algn="ctr"/>
              <a:t>‹#›</a:t>
            </a:fld>
            <a:r>
              <a:rPr lang="en-US" dirty="0"/>
              <a:t> –</a:t>
            </a:r>
          </a:p>
        </p:txBody>
      </p:sp>
      <p:sp>
        <p:nvSpPr>
          <p:cNvPr id="9" name="Content Placeholder 8"/>
          <p:cNvSpPr>
            <a:spLocks noGrp="1"/>
          </p:cNvSpPr>
          <p:nvPr>
            <p:ph sz="quarter" idx="11"/>
          </p:nvPr>
        </p:nvSpPr>
        <p:spPr>
          <a:xfrm>
            <a:off x="315302" y="931864"/>
            <a:ext cx="11568803" cy="5404769"/>
          </a:xfrm>
          <a:prstGeom prst="rect">
            <a:avLst/>
          </a:prstGeom>
        </p:spPr>
        <p:txBody>
          <a:bodyPr lIns="0" tIns="0" rIns="0" bIns="0" spcCol="365760">
            <a:normAutofit/>
          </a:bodyPr>
          <a:lstStyle>
            <a:lvl5pPr>
              <a:defRPr/>
            </a:lvl5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asdfa</a:t>
            </a:r>
            <a:endParaRPr lang="en-US" dirty="0"/>
          </a:p>
          <a:p>
            <a:pPr lvl="6"/>
            <a:r>
              <a:rPr lang="en-US" dirty="0" err="1"/>
              <a:t>asdfasdf</a:t>
            </a:r>
            <a:endParaRPr lang="en-US" dirty="0"/>
          </a:p>
          <a:p>
            <a:pPr lvl="7"/>
            <a:r>
              <a:rPr lang="en-US" dirty="0" err="1"/>
              <a:t>asdfa</a:t>
            </a:r>
            <a:endParaRPr lang="en-US" dirty="0"/>
          </a:p>
          <a:p>
            <a:pPr lvl="8"/>
            <a:r>
              <a:rPr lang="en-US" dirty="0" err="1"/>
              <a:t>sdf</a:t>
            </a:r>
            <a:endParaRPr lang="en-US" dirty="0"/>
          </a:p>
        </p:txBody>
      </p:sp>
    </p:spTree>
    <p:extLst>
      <p:ext uri="{BB962C8B-B14F-4D97-AF65-F5344CB8AC3E}">
        <p14:creationId xmlns:p14="http://schemas.microsoft.com/office/powerpoint/2010/main" val="10853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0"/>
          </p:nvPr>
        </p:nvSpPr>
        <p:spPr>
          <a:xfrm>
            <a:off x="5491320" y="6459538"/>
            <a:ext cx="1218883" cy="182880"/>
          </a:xfrm>
          <a:prstGeom prst="rect">
            <a:avLst/>
          </a:prstGeom>
        </p:spPr>
        <p:txBody>
          <a:bodyPr/>
          <a:lstStyle/>
          <a:p>
            <a:pPr algn="ctr"/>
            <a:r>
              <a:rPr lang="en-US" dirty="0">
                <a:solidFill>
                  <a:srgbClr val="FFFCF3"/>
                </a:solidFill>
              </a:rPr>
              <a:t>– </a:t>
            </a:r>
            <a:fld id="{FDE60C60-5EED-4C61-AB17-B09224B49489}" type="slidenum">
              <a:rPr lang="en-US" smtClean="0">
                <a:solidFill>
                  <a:srgbClr val="FFFCF3"/>
                </a:solidFill>
              </a:rPr>
              <a:pPr algn="ctr"/>
              <a:t>‹#›</a:t>
            </a:fld>
            <a:r>
              <a:rPr lang="en-US" dirty="0">
                <a:solidFill>
                  <a:srgbClr val="FFFCF3"/>
                </a:solidFill>
              </a:rPr>
              <a:t> –</a:t>
            </a:r>
          </a:p>
        </p:txBody>
      </p:sp>
      <p:sp>
        <p:nvSpPr>
          <p:cNvPr id="9" name="Content Placeholder 8"/>
          <p:cNvSpPr>
            <a:spLocks noGrp="1"/>
          </p:cNvSpPr>
          <p:nvPr>
            <p:ph sz="quarter" idx="11"/>
          </p:nvPr>
        </p:nvSpPr>
        <p:spPr>
          <a:xfrm>
            <a:off x="315302" y="931864"/>
            <a:ext cx="11568803" cy="5404769"/>
          </a:xfrm>
          <a:prstGeom prst="rect">
            <a:avLst/>
          </a:prstGeom>
        </p:spPr>
        <p:txBody>
          <a:bodyPr lIns="0" tIns="0" rIns="0" bIns="0" spcCol="365760">
            <a:normAutofit/>
          </a:bodyPr>
          <a:lstStyle>
            <a:lvl5pPr>
              <a:defRPr/>
            </a:lvl5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asdfa</a:t>
            </a:r>
            <a:endParaRPr lang="en-US" dirty="0"/>
          </a:p>
          <a:p>
            <a:pPr lvl="6"/>
            <a:r>
              <a:rPr lang="en-US" dirty="0" err="1"/>
              <a:t>asdfasdf</a:t>
            </a:r>
            <a:endParaRPr lang="en-US" dirty="0"/>
          </a:p>
          <a:p>
            <a:pPr lvl="7"/>
            <a:r>
              <a:rPr lang="en-US" dirty="0" err="1"/>
              <a:t>asdfa</a:t>
            </a:r>
            <a:endParaRPr lang="en-US" dirty="0"/>
          </a:p>
          <a:p>
            <a:pPr lvl="8"/>
            <a:r>
              <a:rPr lang="en-US" dirty="0" err="1"/>
              <a:t>sdf</a:t>
            </a:r>
            <a:endParaRPr lang="en-US" dirty="0"/>
          </a:p>
        </p:txBody>
      </p:sp>
    </p:spTree>
    <p:extLst>
      <p:ext uri="{BB962C8B-B14F-4D97-AF65-F5344CB8AC3E}">
        <p14:creationId xmlns:p14="http://schemas.microsoft.com/office/powerpoint/2010/main" val="4103622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88985" y="1426468"/>
            <a:ext cx="11427023" cy="297004"/>
          </a:xfrm>
        </p:spPr>
        <p:txBody>
          <a:bodyPr/>
          <a:lstStyle>
            <a:lvl1pPr marL="0" indent="0">
              <a:buFont typeface="Arial" pitchFamily="34" charset="0"/>
              <a:buNone/>
              <a:defRPr sz="1400"/>
            </a:lvl1pPr>
            <a:lvl2pPr marL="299948" indent="0">
              <a:buNone/>
              <a:defRPr/>
            </a:lvl2pPr>
            <a:lvl3pPr marL="514196" indent="0">
              <a:buNone/>
              <a:defRPr/>
            </a:lvl3pPr>
            <a:lvl4pPr marL="728444"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199790" indent="-260526">
              <a:buFont typeface="Qualcomm Regular" pitchFamily="34" charset="0"/>
              <a:buChar char="−"/>
              <a:defRPr/>
            </a:lvl5pPr>
            <a:lvl6pPr marL="1628286" indent="0">
              <a:buNone/>
              <a:defRPr sz="1200"/>
            </a:lvl6pPr>
          </a:lstStyle>
          <a:p>
            <a:pPr lvl="0"/>
            <a:r>
              <a:rPr lang="en-US"/>
              <a:t>Click to edit Master text styles</a:t>
            </a:r>
          </a:p>
        </p:txBody>
      </p:sp>
      <p:sp>
        <p:nvSpPr>
          <p:cNvPr id="12" name="Title Placeholder 1"/>
          <p:cNvSpPr>
            <a:spLocks noGrp="1"/>
          </p:cNvSpPr>
          <p:nvPr>
            <p:ph type="title"/>
          </p:nvPr>
        </p:nvSpPr>
        <p:spPr>
          <a:xfrm>
            <a:off x="283467" y="740540"/>
            <a:ext cx="11430000" cy="484748"/>
          </a:xfrm>
          <a:prstGeom prst="rect">
            <a:avLst/>
          </a:prstGeom>
        </p:spPr>
        <p:txBody>
          <a:bodyPr vert="horz" wrap="square" lIns="68580" tIns="34290" rIns="68580" bIns="34290" rtlCol="0" anchor="ctr">
            <a:spAutoFit/>
          </a:bodyPr>
          <a:lstStyle>
            <a:lvl1pPr>
              <a:defRPr sz="3599">
                <a:latin typeface="Qualcomm Office Regular" pitchFamily="34" charset="0"/>
              </a:defRPr>
            </a:lvl1pPr>
          </a:lstStyle>
          <a:p>
            <a:r>
              <a:rPr lang="en-US"/>
              <a:t>Click to edit Master title style</a:t>
            </a:r>
            <a:endParaRPr lang="en-US" dirty="0"/>
          </a:p>
        </p:txBody>
      </p:sp>
      <p:cxnSp>
        <p:nvCxnSpPr>
          <p:cNvPr id="14" name="Straight Connector 13"/>
          <p:cNvCxnSpPr/>
          <p:nvPr userDrawn="1"/>
        </p:nvCxnSpPr>
        <p:spPr>
          <a:xfrm>
            <a:off x="370269" y="504825"/>
            <a:ext cx="11448289"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10286180" y="6546300"/>
            <a:ext cx="961294"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lumMod val="75000"/>
                  </a:schemeClr>
                </a:solidFill>
              </a:endParaRPr>
            </a:p>
          </p:txBody>
        </p:sp>
      </p:grpSp>
      <p:sp>
        <p:nvSpPr>
          <p:cNvPr id="61" name="TextBox 60"/>
          <p:cNvSpPr txBox="1"/>
          <p:nvPr userDrawn="1"/>
        </p:nvSpPr>
        <p:spPr>
          <a:xfrm>
            <a:off x="289905" y="6477716"/>
            <a:ext cx="2594991" cy="230832"/>
          </a:xfrm>
          <a:prstGeom prst="rect">
            <a:avLst/>
          </a:prstGeom>
          <a:noFill/>
        </p:spPr>
        <p:txBody>
          <a:bodyPr wrap="square" rtlCol="0">
            <a:spAutoFit/>
          </a:bodyPr>
          <a:lstStyle/>
          <a:p>
            <a:pPr marL="0" marR="0" indent="0" algn="l" defTabSz="685594"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594" rtl="0" eaLnBrk="1" fontAlgn="auto" latinLnBrk="0" hangingPunct="1">
                <a:lnSpc>
                  <a:spcPct val="90000"/>
                </a:lnSpc>
                <a:spcBef>
                  <a:spcPts val="0"/>
                </a:spcBef>
                <a:spcAft>
                  <a:spcPts val="300"/>
                </a:spcAft>
                <a:buClrTx/>
                <a:buSzTx/>
                <a:buFontTx/>
                <a:buNone/>
                <a:tabLst/>
                <a:defRPr/>
              </a:pPr>
              <a:t>8/3/2017</a:t>
            </a:fld>
            <a:endParaRPr lang="en-US" sz="1000" kern="1200" dirty="0">
              <a:solidFill>
                <a:schemeClr val="bg1">
                  <a:lumMod val="75000"/>
                </a:schemeClr>
              </a:solidFill>
              <a:latin typeface="+mn-lt"/>
              <a:ea typeface="+mn-ea"/>
              <a:cs typeface="+mn-cs"/>
            </a:endParaRPr>
          </a:p>
        </p:txBody>
      </p:sp>
      <p:sp>
        <p:nvSpPr>
          <p:cNvPr id="62" name="TextBox 61"/>
          <p:cNvSpPr txBox="1"/>
          <p:nvPr userDrawn="1"/>
        </p:nvSpPr>
        <p:spPr>
          <a:xfrm>
            <a:off x="4294552" y="6477716"/>
            <a:ext cx="3599722" cy="230832"/>
          </a:xfrm>
          <a:prstGeom prst="rect">
            <a:avLst/>
          </a:prstGeom>
          <a:noFill/>
        </p:spPr>
        <p:txBody>
          <a:bodyPr wrap="square" rtlCol="0">
            <a:spAutoFit/>
          </a:bodyPr>
          <a:lstStyle/>
          <a:p>
            <a:pPr marL="0" marR="0" indent="0" algn="ctr" defTabSz="685594" rtl="0" eaLnBrk="1" fontAlgn="auto" latinLnBrk="0" hangingPunct="1">
              <a:lnSpc>
                <a:spcPct val="90000"/>
              </a:lnSpc>
              <a:spcBef>
                <a:spcPts val="0"/>
              </a:spcBef>
              <a:spcAft>
                <a:spcPts val="300"/>
              </a:spcAft>
              <a:buClrTx/>
              <a:buSzTx/>
              <a:buFontTx/>
              <a:buNone/>
              <a:tabLst/>
              <a:defRPr/>
            </a:pPr>
            <a:r>
              <a:rPr lang="en-US" sz="1000" kern="1200" dirty="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457789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Photo_Titl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0" name="Title 1"/>
          <p:cNvSpPr>
            <a:spLocks noGrp="1"/>
          </p:cNvSpPr>
          <p:nvPr userDrawn="1">
            <p:ph type="ctrTitle" hasCustomPrompt="1"/>
          </p:nvPr>
        </p:nvSpPr>
        <p:spPr bwMode="gray">
          <a:xfrm>
            <a:off x="265176" y="2057851"/>
            <a:ext cx="7937303" cy="710194"/>
          </a:xfrm>
        </p:spPr>
        <p:txBody>
          <a:bodyPr/>
          <a:lstStyle>
            <a:lvl1pPr marL="0" algn="l" defTabSz="685800" rtl="0" eaLnBrk="1" latinLnBrk="0" hangingPunct="1">
              <a:lnSpc>
                <a:spcPct val="85000"/>
              </a:lnSpc>
              <a:spcBef>
                <a:spcPct val="0"/>
              </a:spcBef>
              <a:buNone/>
              <a:defRPr lang="en-US" sz="4900" kern="1200" dirty="0">
                <a:solidFill>
                  <a:srgbClr val="FFFFFF"/>
                </a:solidFill>
                <a:latin typeface="+mj-lt"/>
                <a:ea typeface="+mj-ea"/>
                <a:cs typeface="Arial" pitchFamily="34" charset="0"/>
              </a:defRPr>
            </a:lvl1pPr>
          </a:lstStyle>
          <a:p>
            <a:r>
              <a:rPr lang="en-US" dirty="0"/>
              <a:t>Click here to edit master</a:t>
            </a:r>
          </a:p>
        </p:txBody>
      </p:sp>
      <p:grpSp>
        <p:nvGrpSpPr>
          <p:cNvPr id="4" name="Group 3"/>
          <p:cNvGrpSpPr/>
          <p:nvPr userDrawn="1"/>
        </p:nvGrpSpPr>
        <p:grpSpPr>
          <a:xfrm>
            <a:off x="383249" y="1475515"/>
            <a:ext cx="7819230" cy="1831712"/>
            <a:chOff x="383249" y="1567586"/>
            <a:chExt cx="6803935" cy="1831712"/>
          </a:xfrm>
        </p:grpSpPr>
        <p:cxnSp>
          <p:nvCxnSpPr>
            <p:cNvPr id="61" name="Straight Connector 60"/>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84048" y="339929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Subtitle 2"/>
          <p:cNvSpPr>
            <a:spLocks noGrp="1"/>
          </p:cNvSpPr>
          <p:nvPr userDrawn="1">
            <p:ph type="subTitle" idx="1" hasCustomPrompt="1"/>
          </p:nvPr>
        </p:nvSpPr>
        <p:spPr bwMode="gray">
          <a:xfrm>
            <a:off x="265176" y="596621"/>
            <a:ext cx="7937303" cy="789447"/>
          </a:xfrm>
          <a:prstGeom prst="rect">
            <a:avLst/>
          </a:prstGeom>
        </p:spPr>
        <p:txBody>
          <a:bodyPr wrap="square">
            <a:spAutoFit/>
          </a:bodyPr>
          <a:lstStyle>
            <a:lvl1pPr marL="0" indent="0" algn="l" defTabSz="685800" rtl="0" eaLnBrk="1" latinLnBrk="0" hangingPunct="1">
              <a:lnSpc>
                <a:spcPct val="90000"/>
              </a:lnSpc>
              <a:spcBef>
                <a:spcPct val="0"/>
              </a:spcBef>
              <a:buNone/>
              <a:defRPr lang="en-US" sz="2600" kern="1200" dirty="0">
                <a:solidFill>
                  <a:srgbClr val="FFFFFF"/>
                </a:solidFill>
                <a:latin typeface="Qualcomm Office Regular" pitchFamily="34" charset="0"/>
                <a:ea typeface="+mj-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here to edit  name </a:t>
            </a:r>
            <a:br>
              <a:rPr lang="en-US" dirty="0"/>
            </a:br>
            <a:r>
              <a:rPr lang="en-US" dirty="0"/>
              <a:t>and title</a:t>
            </a:r>
          </a:p>
        </p:txBody>
      </p:sp>
      <p:grpSp>
        <p:nvGrpSpPr>
          <p:cNvPr id="54" name="Group 53"/>
          <p:cNvGrpSpPr>
            <a:grpSpLocks noChangeAspect="1"/>
          </p:cNvGrpSpPr>
          <p:nvPr userDrawn="1"/>
        </p:nvGrpSpPr>
        <p:grpSpPr>
          <a:xfrm>
            <a:off x="391686" y="3614954"/>
            <a:ext cx="2794549" cy="457200"/>
            <a:chOff x="187326" y="5085556"/>
            <a:chExt cx="8393112" cy="1830388"/>
          </a:xfrm>
          <a:solidFill>
            <a:schemeClr val="bg1"/>
          </a:solidFill>
        </p:grpSpPr>
        <p:sp>
          <p:nvSpPr>
            <p:cNvPr id="5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5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5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5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5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6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6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6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grpSp>
      <p:grpSp>
        <p:nvGrpSpPr>
          <p:cNvPr id="67" name="Group 66"/>
          <p:cNvGrpSpPr/>
          <p:nvPr userDrawn="1"/>
        </p:nvGrpSpPr>
        <p:grpSpPr>
          <a:xfrm>
            <a:off x="5472671" y="4564076"/>
            <a:ext cx="1468952" cy="1605174"/>
            <a:chOff x="4921606" y="4143170"/>
            <a:chExt cx="1102001" cy="1605174"/>
          </a:xfrm>
        </p:grpSpPr>
        <p:sp>
          <p:nvSpPr>
            <p:cNvPr id="68"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9"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70" name="bIg Eye"/>
          <p:cNvGrpSpPr/>
          <p:nvPr userDrawn="1"/>
        </p:nvGrpSpPr>
        <p:grpSpPr>
          <a:xfrm>
            <a:off x="5837725" y="4670214"/>
            <a:ext cx="1058484" cy="469104"/>
            <a:chOff x="2665413" y="2318584"/>
            <a:chExt cx="962025" cy="568325"/>
          </a:xfrm>
          <a:solidFill>
            <a:schemeClr val="tx2"/>
          </a:solidFill>
        </p:grpSpPr>
        <p:sp>
          <p:nvSpPr>
            <p:cNvPr id="71"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2"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sp>
        <p:nvSpPr>
          <p:cNvPr id="73" name="Line to bugle"/>
          <p:cNvSpPr>
            <a:spLocks noChangeArrowheads="1"/>
          </p:cNvSpPr>
          <p:nvPr userDrawn="1"/>
        </p:nvSpPr>
        <p:spPr bwMode="auto">
          <a:xfrm>
            <a:off x="5301496" y="5806285"/>
            <a:ext cx="26201"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4" name="Bugle"/>
          <p:cNvSpPr>
            <a:spLocks/>
          </p:cNvSpPr>
          <p:nvPr userDrawn="1"/>
        </p:nvSpPr>
        <p:spPr bwMode="auto">
          <a:xfrm>
            <a:off x="4948669" y="6260975"/>
            <a:ext cx="653255"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nvGrpSpPr>
          <p:cNvPr id="75" name="Arrow round wheel 2"/>
          <p:cNvGrpSpPr/>
          <p:nvPr userDrawn="1"/>
        </p:nvGrpSpPr>
        <p:grpSpPr>
          <a:xfrm>
            <a:off x="4234279" y="5405319"/>
            <a:ext cx="1081192" cy="564759"/>
            <a:chOff x="1208088" y="3209171"/>
            <a:chExt cx="982663" cy="684213"/>
          </a:xfrm>
        </p:grpSpPr>
        <p:sp>
          <p:nvSpPr>
            <p:cNvPr id="76"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7"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78" name="Wheel connector"/>
          <p:cNvGrpSpPr/>
          <p:nvPr userDrawn="1"/>
        </p:nvGrpSpPr>
        <p:grpSpPr>
          <a:xfrm>
            <a:off x="4819414" y="5246767"/>
            <a:ext cx="1234897" cy="807173"/>
            <a:chOff x="1739901" y="3017084"/>
            <a:chExt cx="1122362" cy="977900"/>
          </a:xfrm>
        </p:grpSpPr>
        <p:sp>
          <p:nvSpPr>
            <p:cNvPr id="79"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0"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81" name="Arrow around wheel 1"/>
          <p:cNvGrpSpPr/>
          <p:nvPr userDrawn="1"/>
        </p:nvGrpSpPr>
        <p:grpSpPr>
          <a:xfrm>
            <a:off x="4525974" y="5077732"/>
            <a:ext cx="689936" cy="638139"/>
            <a:chOff x="1473201" y="2812296"/>
            <a:chExt cx="627063" cy="773113"/>
          </a:xfrm>
        </p:grpSpPr>
        <p:sp>
          <p:nvSpPr>
            <p:cNvPr id="82"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3"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84" name="Big Wheel 1"/>
          <p:cNvGrpSpPr/>
          <p:nvPr userDrawn="1"/>
        </p:nvGrpSpPr>
        <p:grpSpPr>
          <a:xfrm>
            <a:off x="4636015" y="5198284"/>
            <a:ext cx="600855" cy="418001"/>
            <a:chOff x="1573213" y="2958346"/>
            <a:chExt cx="546100" cy="506413"/>
          </a:xfrm>
          <a:solidFill>
            <a:schemeClr val="accent4"/>
          </a:solidFill>
        </p:grpSpPr>
        <p:sp>
          <p:nvSpPr>
            <p:cNvPr id="85"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nvGrpSpPr>
            <p:cNvPr id="86" name="Pin wheel 1"/>
            <p:cNvGrpSpPr/>
            <p:nvPr userDrawn="1"/>
          </p:nvGrpSpPr>
          <p:grpSpPr>
            <a:xfrm>
              <a:off x="1697038" y="3050421"/>
              <a:ext cx="322263" cy="325438"/>
              <a:chOff x="1697038" y="3050421"/>
              <a:chExt cx="322263" cy="325438"/>
            </a:xfrm>
            <a:grpFill/>
          </p:grpSpPr>
          <p:sp>
            <p:nvSpPr>
              <p:cNvPr id="87"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8"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9"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0"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1"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2"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25"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26"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27"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grpSp>
        <p:nvGrpSpPr>
          <p:cNvPr id="128" name="Small Wheel 1"/>
          <p:cNvGrpSpPr/>
          <p:nvPr userDrawn="1"/>
        </p:nvGrpSpPr>
        <p:grpSpPr>
          <a:xfrm>
            <a:off x="5720699" y="5765664"/>
            <a:ext cx="429681" cy="313173"/>
            <a:chOff x="2559051" y="3645734"/>
            <a:chExt cx="390525" cy="379413"/>
          </a:xfrm>
          <a:solidFill>
            <a:schemeClr val="accent4"/>
          </a:solidFill>
        </p:grpSpPr>
        <p:sp>
          <p:nvSpPr>
            <p:cNvPr id="129"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nvGrpSpPr>
            <p:cNvPr id="130" name="Pin wheel 2"/>
            <p:cNvGrpSpPr/>
            <p:nvPr userDrawn="1"/>
          </p:nvGrpSpPr>
          <p:grpSpPr>
            <a:xfrm>
              <a:off x="2627313" y="3709234"/>
              <a:ext cx="254000" cy="252413"/>
              <a:chOff x="2627313" y="3709234"/>
              <a:chExt cx="254000" cy="252413"/>
            </a:xfrm>
            <a:grpFill/>
          </p:grpSpPr>
          <p:sp>
            <p:nvSpPr>
              <p:cNvPr id="131"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2"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3"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4"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5"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6"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7"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8"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9"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sp useBgFill="1">
        <p:nvSpPr>
          <p:cNvPr id="140" name="Blink Block"/>
          <p:cNvSpPr/>
          <p:nvPr userDrawn="1"/>
        </p:nvSpPr>
        <p:spPr bwMode="auto">
          <a:xfrm>
            <a:off x="6956165" y="3750229"/>
            <a:ext cx="4428572"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400" dirty="0">
              <a:solidFill>
                <a:srgbClr val="FFFFFF"/>
              </a:solidFill>
            </a:endParaRPr>
          </a:p>
        </p:txBody>
      </p:sp>
      <p:sp useBgFill="1">
        <p:nvSpPr>
          <p:cNvPr id="141" name="Blink Block"/>
          <p:cNvSpPr/>
          <p:nvPr userDrawn="1"/>
        </p:nvSpPr>
        <p:spPr bwMode="auto">
          <a:xfrm>
            <a:off x="6956165" y="3750229"/>
            <a:ext cx="4428572"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400" dirty="0">
              <a:solidFill>
                <a:srgbClr val="FFFFFF"/>
              </a:solidFill>
            </a:endParaRPr>
          </a:p>
        </p:txBody>
      </p:sp>
      <p:grpSp>
        <p:nvGrpSpPr>
          <p:cNvPr id="142" name="Yellow Arrow 2"/>
          <p:cNvGrpSpPr/>
          <p:nvPr userDrawn="1"/>
        </p:nvGrpSpPr>
        <p:grpSpPr>
          <a:xfrm>
            <a:off x="7368781" y="5186512"/>
            <a:ext cx="2135677" cy="389150"/>
            <a:chOff x="8730417" y="1481563"/>
            <a:chExt cx="1602175" cy="389150"/>
          </a:xfrm>
        </p:grpSpPr>
        <p:sp>
          <p:nvSpPr>
            <p:cNvPr id="143"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44"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45"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146" name="Combined White Arrows"/>
          <p:cNvGrpSpPr/>
          <p:nvPr userDrawn="1"/>
        </p:nvGrpSpPr>
        <p:grpSpPr>
          <a:xfrm>
            <a:off x="7166661" y="4901343"/>
            <a:ext cx="2663757" cy="973653"/>
            <a:chOff x="8578788" y="1196393"/>
            <a:chExt cx="1998338" cy="973653"/>
          </a:xfrm>
        </p:grpSpPr>
        <p:grpSp>
          <p:nvGrpSpPr>
            <p:cNvPr id="147" name="Big White Arrow"/>
            <p:cNvGrpSpPr/>
            <p:nvPr userDrawn="1"/>
          </p:nvGrpSpPr>
          <p:grpSpPr>
            <a:xfrm>
              <a:off x="8578788" y="1196393"/>
              <a:ext cx="1998338" cy="386520"/>
              <a:chOff x="8578788" y="1227389"/>
              <a:chExt cx="1998338" cy="386520"/>
            </a:xfrm>
          </p:grpSpPr>
          <p:sp>
            <p:nvSpPr>
              <p:cNvPr id="152"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53"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54"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148" name="Small White Arrow"/>
            <p:cNvGrpSpPr/>
            <p:nvPr userDrawn="1"/>
          </p:nvGrpSpPr>
          <p:grpSpPr>
            <a:xfrm>
              <a:off x="9024032" y="1780020"/>
              <a:ext cx="1054386" cy="390026"/>
              <a:chOff x="9024032" y="1756773"/>
              <a:chExt cx="1054386" cy="390026"/>
            </a:xfrm>
          </p:grpSpPr>
          <p:sp>
            <p:nvSpPr>
              <p:cNvPr id="149"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50"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51"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grpSp>
        <p:nvGrpSpPr>
          <p:cNvPr id="155" name="spaceman"/>
          <p:cNvGrpSpPr/>
          <p:nvPr userDrawn="1"/>
        </p:nvGrpSpPr>
        <p:grpSpPr>
          <a:xfrm rot="21402827">
            <a:off x="10478416" y="3979770"/>
            <a:ext cx="1302905" cy="1700309"/>
            <a:chOff x="10831129" y="421994"/>
            <a:chExt cx="977433" cy="1700309"/>
          </a:xfrm>
        </p:grpSpPr>
        <p:sp>
          <p:nvSpPr>
            <p:cNvPr id="156"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57"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58"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59"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cxnSp>
        <p:nvCxnSpPr>
          <p:cNvPr id="160" name="Straight Connector 159"/>
          <p:cNvCxnSpPr/>
          <p:nvPr userDrawn="1"/>
        </p:nvCxnSpPr>
        <p:spPr>
          <a:xfrm flipV="1">
            <a:off x="7883864" y="5312230"/>
            <a:ext cx="2840503"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866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gradient segue ">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black">
          <a:xfrm>
            <a:off x="308806" y="3125721"/>
            <a:ext cx="7620935" cy="749436"/>
          </a:xfrm>
        </p:spPr>
        <p:txBody>
          <a:bodyPr/>
          <a:lstStyle>
            <a:lvl1pPr marL="0" algn="l" defTabSz="685800" rtl="0" eaLnBrk="1" latinLnBrk="0" hangingPunct="1">
              <a:lnSpc>
                <a:spcPct val="85000"/>
              </a:lnSpc>
              <a:spcBef>
                <a:spcPct val="0"/>
              </a:spcBef>
              <a:buNone/>
              <a:defRPr lang="en-US" sz="5200" kern="1200" baseline="0" dirty="0">
                <a:solidFill>
                  <a:srgbClr val="FFFFFF"/>
                </a:solidFill>
                <a:latin typeface="Qualcomm Office Bold" pitchFamily="34" charset="0"/>
                <a:ea typeface="+mj-ea"/>
                <a:cs typeface="Arial" pitchFamily="34" charset="0"/>
              </a:defRPr>
            </a:lvl1pPr>
          </a:lstStyle>
          <a:p>
            <a:r>
              <a:rPr lang="en-US" dirty="0"/>
              <a:t>Click to edit segue slide</a:t>
            </a:r>
          </a:p>
        </p:txBody>
      </p:sp>
      <p:grpSp>
        <p:nvGrpSpPr>
          <p:cNvPr id="16" name="Group 15"/>
          <p:cNvGrpSpPr/>
          <p:nvPr userDrawn="1"/>
        </p:nvGrpSpPr>
        <p:grpSpPr bwMode="black">
          <a:xfrm>
            <a:off x="381990" y="2564016"/>
            <a:ext cx="7547750" cy="1851862"/>
            <a:chOff x="6014633" y="3465983"/>
            <a:chExt cx="6608826" cy="2469136"/>
          </a:xfrm>
        </p:grpSpPr>
        <p:cxnSp>
          <p:nvCxnSpPr>
            <p:cNvPr id="17" name="Straight Connector 16"/>
            <p:cNvCxnSpPr/>
            <p:nvPr userDrawn="1"/>
          </p:nvCxnSpPr>
          <p:spPr bwMode="black">
            <a:xfrm>
              <a:off x="6014633" y="346598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black">
            <a:xfrm>
              <a:off x="6014633" y="5935119"/>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AutoShape 4"/>
          <p:cNvSpPr>
            <a:spLocks noChangeAspect="1" noChangeArrowheads="1" noTextEdit="1"/>
          </p:cNvSpPr>
          <p:nvPr userDrawn="1"/>
        </p:nvSpPr>
        <p:spPr bwMode="auto">
          <a:xfrm>
            <a:off x="8975084" y="381000"/>
            <a:ext cx="2866788" cy="160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0" name="Freeform 6"/>
          <p:cNvSpPr>
            <a:spLocks noChangeAspect="1" noEditPoints="1"/>
          </p:cNvSpPr>
          <p:nvPr userDrawn="1"/>
        </p:nvSpPr>
        <p:spPr bwMode="auto">
          <a:xfrm>
            <a:off x="9958521" y="1323234"/>
            <a:ext cx="513538" cy="660436"/>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1" name="Freeform 7"/>
          <p:cNvSpPr>
            <a:spLocks noChangeAspect="1" noEditPoints="1"/>
          </p:cNvSpPr>
          <p:nvPr userDrawn="1"/>
        </p:nvSpPr>
        <p:spPr bwMode="auto">
          <a:xfrm>
            <a:off x="9517142" y="816263"/>
            <a:ext cx="562448" cy="910217"/>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2" name="Freeform 8"/>
          <p:cNvSpPr>
            <a:spLocks noChangeAspect="1" noEditPoints="1"/>
          </p:cNvSpPr>
          <p:nvPr userDrawn="1"/>
        </p:nvSpPr>
        <p:spPr bwMode="auto">
          <a:xfrm>
            <a:off x="9213641" y="526885"/>
            <a:ext cx="513538" cy="520729"/>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3" name="Freeform 9"/>
          <p:cNvSpPr>
            <a:spLocks noChangeAspect="1"/>
          </p:cNvSpPr>
          <p:nvPr userDrawn="1"/>
        </p:nvSpPr>
        <p:spPr bwMode="auto">
          <a:xfrm>
            <a:off x="9857205" y="382418"/>
            <a:ext cx="443939" cy="609634"/>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4" name="Freeform 10"/>
          <p:cNvSpPr>
            <a:spLocks noChangeAspect="1"/>
          </p:cNvSpPr>
          <p:nvPr userDrawn="1"/>
        </p:nvSpPr>
        <p:spPr bwMode="auto">
          <a:xfrm>
            <a:off x="8993720" y="1078781"/>
            <a:ext cx="588785" cy="338686"/>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5" name="Freeform 11"/>
          <p:cNvSpPr>
            <a:spLocks noChangeAspect="1" noEditPoints="1"/>
          </p:cNvSpPr>
          <p:nvPr userDrawn="1"/>
        </p:nvSpPr>
        <p:spPr bwMode="auto">
          <a:xfrm>
            <a:off x="10192388" y="743820"/>
            <a:ext cx="502253" cy="201800"/>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6" name="Freeform 12"/>
          <p:cNvSpPr>
            <a:spLocks noChangeAspect="1"/>
          </p:cNvSpPr>
          <p:nvPr userDrawn="1"/>
        </p:nvSpPr>
        <p:spPr bwMode="auto">
          <a:xfrm>
            <a:off x="10332666" y="1345528"/>
            <a:ext cx="406317" cy="159465"/>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7" name="Freeform 13"/>
          <p:cNvSpPr>
            <a:spLocks noChangeAspect="1" noEditPoints="1"/>
          </p:cNvSpPr>
          <p:nvPr userDrawn="1"/>
        </p:nvSpPr>
        <p:spPr bwMode="auto">
          <a:xfrm>
            <a:off x="10077467" y="1106423"/>
            <a:ext cx="1732490" cy="577177"/>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grpSp>
        <p:nvGrpSpPr>
          <p:cNvPr id="28" name="Group 27"/>
          <p:cNvGrpSpPr>
            <a:grpSpLocks noChangeAspect="1"/>
          </p:cNvGrpSpPr>
          <p:nvPr userDrawn="1"/>
        </p:nvGrpSpPr>
        <p:grpSpPr>
          <a:xfrm>
            <a:off x="377874" y="6485653"/>
            <a:ext cx="1370050" cy="224146"/>
            <a:chOff x="187326" y="5085556"/>
            <a:chExt cx="8393112" cy="1830388"/>
          </a:xfrm>
          <a:solidFill>
            <a:schemeClr val="bg1"/>
          </a:solidFill>
        </p:grpSpPr>
        <p:sp>
          <p:nvSpPr>
            <p:cNvPr id="29"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30"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31"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32"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33"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3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3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3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grpSp>
    </p:spTree>
    <p:extLst>
      <p:ext uri="{BB962C8B-B14F-4D97-AF65-F5344CB8AC3E}">
        <p14:creationId xmlns:p14="http://schemas.microsoft.com/office/powerpoint/2010/main" val="38425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88985" y="1931780"/>
            <a:ext cx="11427023"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itle Placeholder 1"/>
          <p:cNvSpPr>
            <a:spLocks noGrp="1"/>
          </p:cNvSpPr>
          <p:nvPr>
            <p:ph type="title"/>
          </p:nvPr>
        </p:nvSpPr>
        <p:spPr>
          <a:xfrm>
            <a:off x="283467" y="740540"/>
            <a:ext cx="11430000"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sp>
        <p:nvSpPr>
          <p:cNvPr id="13" name="Text Placeholder 2"/>
          <p:cNvSpPr>
            <a:spLocks noGrp="1"/>
          </p:cNvSpPr>
          <p:nvPr>
            <p:ph type="body" idx="13"/>
          </p:nvPr>
        </p:nvSpPr>
        <p:spPr>
          <a:xfrm>
            <a:off x="283467" y="1426467"/>
            <a:ext cx="11430000"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cxnSp>
        <p:nvCxnSpPr>
          <p:cNvPr id="14" name="Straight Connector 13"/>
          <p:cNvCxnSpPr/>
          <p:nvPr userDrawn="1"/>
        </p:nvCxnSpPr>
        <p:spPr>
          <a:xfrm>
            <a:off x="370268" y="504825"/>
            <a:ext cx="11448289"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10286180" y="6546300"/>
            <a:ext cx="961294"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grpSp>
      <p:sp>
        <p:nvSpPr>
          <p:cNvPr id="4" name="TextBox 3"/>
          <p:cNvSpPr txBox="1"/>
          <p:nvPr userDrawn="1"/>
        </p:nvSpPr>
        <p:spPr>
          <a:xfrm>
            <a:off x="289904" y="6477716"/>
            <a:ext cx="2594991" cy="230832"/>
          </a:xfrm>
          <a:prstGeom prst="rect">
            <a:avLst/>
          </a:prstGeom>
          <a:noFill/>
        </p:spPr>
        <p:txBody>
          <a:bodyPr wrap="square" rtlCol="0">
            <a:spAutoFit/>
          </a:bodyPr>
          <a:lstStyle/>
          <a:p>
            <a:pPr defTabSz="685800">
              <a:lnSpc>
                <a:spcPct val="90000"/>
              </a:lnSpc>
              <a:spcAft>
                <a:spcPts val="300"/>
              </a:spcAft>
              <a:defRPr/>
            </a:pPr>
            <a:fld id="{AB307C75-CA2F-4BA6-858A-60F533452F31}" type="datetimeFigureOut">
              <a:rPr lang="en-US" sz="1000" smtClean="0">
                <a:solidFill>
                  <a:srgbClr val="FFFFFF">
                    <a:lumMod val="75000"/>
                  </a:srgbClr>
                </a:solidFill>
              </a:rPr>
              <a:pPr defTabSz="685800">
                <a:lnSpc>
                  <a:spcPct val="90000"/>
                </a:lnSpc>
                <a:spcAft>
                  <a:spcPts val="300"/>
                </a:spcAft>
                <a:defRPr/>
              </a:pPr>
              <a:t>8/3/2017</a:t>
            </a:fld>
            <a:endParaRPr lang="en-US" sz="1000" dirty="0">
              <a:solidFill>
                <a:srgbClr val="FFFFFF">
                  <a:lumMod val="75000"/>
                </a:srgbClr>
              </a:solidFill>
            </a:endParaRPr>
          </a:p>
        </p:txBody>
      </p:sp>
      <p:sp>
        <p:nvSpPr>
          <p:cNvPr id="49" name="TextBox 48"/>
          <p:cNvSpPr txBox="1"/>
          <p:nvPr userDrawn="1"/>
        </p:nvSpPr>
        <p:spPr>
          <a:xfrm>
            <a:off x="4294553" y="6477716"/>
            <a:ext cx="3599722" cy="230832"/>
          </a:xfrm>
          <a:prstGeom prst="rect">
            <a:avLst/>
          </a:prstGeom>
          <a:noFill/>
        </p:spPr>
        <p:txBody>
          <a:bodyPr wrap="square" rtlCol="0">
            <a:spAutoFit/>
          </a:bodyPr>
          <a:lstStyle/>
          <a:p>
            <a:pPr algn="ctr" defTabSz="685800">
              <a:lnSpc>
                <a:spcPct val="90000"/>
              </a:lnSpc>
              <a:spcAft>
                <a:spcPts val="300"/>
              </a:spcAft>
              <a:defRPr/>
            </a:pPr>
            <a:r>
              <a:rPr lang="en-US" sz="1000" dirty="0">
                <a:solidFill>
                  <a:srgbClr val="FFFFFF">
                    <a:lumMod val="75000"/>
                  </a:srgbClr>
                </a:solidFill>
              </a:rPr>
              <a:t>Qualcomm Confidential and Proprietary</a:t>
            </a:r>
          </a:p>
        </p:txBody>
      </p:sp>
    </p:spTree>
    <p:extLst>
      <p:ext uri="{BB962C8B-B14F-4D97-AF65-F5344CB8AC3E}">
        <p14:creationId xmlns:p14="http://schemas.microsoft.com/office/powerpoint/2010/main" val="27058489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88985" y="1426467"/>
            <a:ext cx="11427023"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Click to edit Master text styles</a:t>
            </a:r>
          </a:p>
        </p:txBody>
      </p:sp>
      <p:sp>
        <p:nvSpPr>
          <p:cNvPr id="12" name="Title Placeholder 1"/>
          <p:cNvSpPr>
            <a:spLocks noGrp="1"/>
          </p:cNvSpPr>
          <p:nvPr>
            <p:ph type="title"/>
          </p:nvPr>
        </p:nvSpPr>
        <p:spPr>
          <a:xfrm>
            <a:off x="283467" y="740540"/>
            <a:ext cx="11430000"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cxnSp>
        <p:nvCxnSpPr>
          <p:cNvPr id="14" name="Straight Connector 13"/>
          <p:cNvCxnSpPr/>
          <p:nvPr userDrawn="1"/>
        </p:nvCxnSpPr>
        <p:spPr>
          <a:xfrm>
            <a:off x="370268" y="504825"/>
            <a:ext cx="11448289"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10286180" y="6546300"/>
            <a:ext cx="961294"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grpSp>
      <p:sp>
        <p:nvSpPr>
          <p:cNvPr id="61" name="TextBox 60"/>
          <p:cNvSpPr txBox="1"/>
          <p:nvPr userDrawn="1"/>
        </p:nvSpPr>
        <p:spPr>
          <a:xfrm>
            <a:off x="289904" y="6477716"/>
            <a:ext cx="2594991" cy="230832"/>
          </a:xfrm>
          <a:prstGeom prst="rect">
            <a:avLst/>
          </a:prstGeom>
          <a:noFill/>
        </p:spPr>
        <p:txBody>
          <a:bodyPr wrap="square" rtlCol="0">
            <a:spAutoFit/>
          </a:bodyPr>
          <a:lstStyle/>
          <a:p>
            <a:pPr defTabSz="685800">
              <a:lnSpc>
                <a:spcPct val="90000"/>
              </a:lnSpc>
              <a:spcAft>
                <a:spcPts val="300"/>
              </a:spcAft>
              <a:defRPr/>
            </a:pPr>
            <a:fld id="{AB307C75-CA2F-4BA6-858A-60F533452F31}" type="datetimeFigureOut">
              <a:rPr lang="en-US" sz="1000" smtClean="0">
                <a:solidFill>
                  <a:srgbClr val="FFFFFF">
                    <a:lumMod val="75000"/>
                  </a:srgbClr>
                </a:solidFill>
              </a:rPr>
              <a:pPr defTabSz="685800">
                <a:lnSpc>
                  <a:spcPct val="90000"/>
                </a:lnSpc>
                <a:spcAft>
                  <a:spcPts val="300"/>
                </a:spcAft>
                <a:defRPr/>
              </a:pPr>
              <a:t>8/3/2017</a:t>
            </a:fld>
            <a:endParaRPr lang="en-US" sz="1000" dirty="0">
              <a:solidFill>
                <a:srgbClr val="FFFFFF">
                  <a:lumMod val="75000"/>
                </a:srgbClr>
              </a:solidFill>
            </a:endParaRPr>
          </a:p>
        </p:txBody>
      </p:sp>
      <p:sp>
        <p:nvSpPr>
          <p:cNvPr id="62" name="TextBox 61"/>
          <p:cNvSpPr txBox="1"/>
          <p:nvPr userDrawn="1"/>
        </p:nvSpPr>
        <p:spPr>
          <a:xfrm>
            <a:off x="4294553" y="6477716"/>
            <a:ext cx="3599722" cy="230832"/>
          </a:xfrm>
          <a:prstGeom prst="rect">
            <a:avLst/>
          </a:prstGeom>
          <a:noFill/>
        </p:spPr>
        <p:txBody>
          <a:bodyPr wrap="square" rtlCol="0">
            <a:spAutoFit/>
          </a:bodyPr>
          <a:lstStyle/>
          <a:p>
            <a:pPr algn="ctr" defTabSz="685800">
              <a:lnSpc>
                <a:spcPct val="90000"/>
              </a:lnSpc>
              <a:spcAft>
                <a:spcPts val="300"/>
              </a:spcAft>
              <a:defRPr/>
            </a:pPr>
            <a:r>
              <a:rPr lang="en-US" sz="1000" dirty="0">
                <a:solidFill>
                  <a:srgbClr val="FFFFFF">
                    <a:lumMod val="75000"/>
                  </a:srgbClr>
                </a:solidFill>
              </a:rPr>
              <a:t>Qualcomm Confidential and Proprietary</a:t>
            </a:r>
          </a:p>
        </p:txBody>
      </p:sp>
    </p:spTree>
    <p:extLst>
      <p:ext uri="{BB962C8B-B14F-4D97-AF65-F5344CB8AC3E}">
        <p14:creationId xmlns:p14="http://schemas.microsoft.com/office/powerpoint/2010/main" val="4151170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374907" y="502920"/>
            <a:ext cx="11430000"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50105" y="6544616"/>
            <a:ext cx="5553027"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n-US" sz="1400" dirty="0">
              <a:solidFill>
                <a:srgbClr val="FFFFFF"/>
              </a:solidFill>
            </a:endParaRPr>
          </a:p>
        </p:txBody>
      </p:sp>
      <p:grpSp>
        <p:nvGrpSpPr>
          <p:cNvPr id="59" name="balloon"/>
          <p:cNvGrpSpPr/>
          <p:nvPr userDrawn="1"/>
        </p:nvGrpSpPr>
        <p:grpSpPr bwMode="black">
          <a:xfrm>
            <a:off x="10134166" y="4667789"/>
            <a:ext cx="547544"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sp>
        <p:nvSpPr>
          <p:cNvPr id="65" name="Freeform 17"/>
          <p:cNvSpPr>
            <a:spLocks noEditPoints="1"/>
          </p:cNvSpPr>
          <p:nvPr userDrawn="1"/>
        </p:nvSpPr>
        <p:spPr bwMode="black">
          <a:xfrm>
            <a:off x="10772174" y="4584122"/>
            <a:ext cx="752279"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pPr defTabSz="685800"/>
            <a:endParaRPr lang="en-US" sz="1400" dirty="0">
              <a:solidFill>
                <a:prstClr val="black"/>
              </a:solidFill>
            </a:endParaRPr>
          </a:p>
        </p:txBody>
      </p:sp>
      <p:grpSp>
        <p:nvGrpSpPr>
          <p:cNvPr id="66" name="sun"/>
          <p:cNvGrpSpPr/>
          <p:nvPr userDrawn="1"/>
        </p:nvGrpSpPr>
        <p:grpSpPr bwMode="black">
          <a:xfrm>
            <a:off x="10891206" y="4210264"/>
            <a:ext cx="352334"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84" name="Group 83"/>
          <p:cNvGrpSpPr/>
          <p:nvPr userDrawn="1"/>
        </p:nvGrpSpPr>
        <p:grpSpPr bwMode="black">
          <a:xfrm>
            <a:off x="9094623" y="4280512"/>
            <a:ext cx="1620415"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87" name="compass"/>
          <p:cNvGrpSpPr/>
          <p:nvPr userDrawn="1"/>
        </p:nvGrpSpPr>
        <p:grpSpPr bwMode="black">
          <a:xfrm>
            <a:off x="9917478" y="5434450"/>
            <a:ext cx="985706"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defTabSz="685800"/>
              <a:endParaRPr lang="en-US" sz="1400" dirty="0">
                <a:solidFill>
                  <a:prstClr val="black"/>
                </a:solidFill>
              </a:endParaRPr>
            </a:p>
          </p:txBody>
        </p:sp>
      </p:grpSp>
      <p:grpSp>
        <p:nvGrpSpPr>
          <p:cNvPr id="47" name="Group 46"/>
          <p:cNvGrpSpPr/>
          <p:nvPr userDrawn="1"/>
        </p:nvGrpSpPr>
        <p:grpSpPr>
          <a:xfrm>
            <a:off x="274931" y="2773678"/>
            <a:ext cx="8626550" cy="1942758"/>
            <a:chOff x="237232" y="3659028"/>
            <a:chExt cx="9499785" cy="1942758"/>
          </a:xfrm>
        </p:grpSpPr>
        <p:sp>
          <p:nvSpPr>
            <p:cNvPr id="48" name="TextBox 47"/>
            <p:cNvSpPr txBox="1"/>
            <p:nvPr userDrawn="1"/>
          </p:nvSpPr>
          <p:spPr>
            <a:xfrm>
              <a:off x="389708" y="4266256"/>
              <a:ext cx="9347309" cy="704143"/>
            </a:xfrm>
            <a:prstGeom prst="rect">
              <a:avLst/>
            </a:prstGeom>
            <a:noFill/>
          </p:spPr>
          <p:txBody>
            <a:bodyPr wrap="square" lIns="0" bIns="0" rtlCol="0" anchor="b" anchorCtr="0">
              <a:noAutofit/>
            </a:bodyPr>
            <a:lstStyle/>
            <a:p>
              <a:pPr marL="0" lvl="1">
                <a:lnSpc>
                  <a:spcPct val="90000"/>
                </a:lnSpc>
                <a:buClr>
                  <a:srgbClr val="70CFEE"/>
                </a:buClr>
                <a:buSzPct val="110000"/>
                <a:defRPr/>
              </a:pPr>
              <a:r>
                <a:rPr lang="en-US" sz="1000" spc="10" dirty="0">
                  <a:solidFill>
                    <a:srgbClr val="FFFFFF"/>
                  </a:solidFill>
                  <a:cs typeface="Arial" pitchFamily="34" charset="0"/>
                </a:rPr>
                <a:t>All data and information contained in or disclosed by this document is confidential and proprietary information of Qualcomm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Incorporated.</a:t>
              </a:r>
            </a:p>
          </p:txBody>
        </p:sp>
        <p:sp>
          <p:nvSpPr>
            <p:cNvPr id="49" name="Subtitle 2"/>
            <p:cNvSpPr txBox="1">
              <a:spLocks/>
            </p:cNvSpPr>
            <p:nvPr userDrawn="1"/>
          </p:nvSpPr>
          <p:spPr bwMode="gray">
            <a:xfrm>
              <a:off x="293001" y="5068386"/>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algn="l" defTabSz="685800">
                <a:lnSpc>
                  <a:spcPct val="95000"/>
                </a:lnSpc>
                <a:spcBef>
                  <a:spcPts val="0"/>
                </a:spcBef>
                <a:buFontTx/>
                <a:buNone/>
                <a:defRPr/>
              </a:pPr>
              <a:r>
                <a:rPr sz="1000" spc="10" dirty="0">
                  <a:solidFill>
                    <a:srgbClr val="FFFFFF"/>
                  </a:solidFill>
                  <a:latin typeface="Qualcomm Office Regular" pitchFamily="34" charset="0"/>
                </a:rPr>
                <a:t>© 2013 QUALCOMM Incorporated and/or its subsidiaries. All Rights Reserved.</a:t>
              </a:r>
              <a:endParaRPr sz="1000" spc="8" dirty="0">
                <a:solidFill>
                  <a:srgbClr val="FFFFFF"/>
                </a:solidFill>
                <a:latin typeface="Qualcomm Office Regular" pitchFamily="34" charset="0"/>
              </a:endParaRPr>
            </a:p>
            <a:p>
              <a:pPr marL="0" lvl="1" algn="l" defTabSz="685800">
                <a:lnSpc>
                  <a:spcPct val="95000"/>
                </a:lnSpc>
                <a:spcBef>
                  <a:spcPts val="0"/>
                </a:spcBef>
                <a:buFontTx/>
                <a:buNone/>
                <a:defRPr/>
              </a:pPr>
              <a:r>
                <a:rPr sz="1000" spc="8" dirty="0">
                  <a:solidFill>
                    <a:srgbClr val="FFFFFF"/>
                  </a:solidFill>
                  <a:latin typeface="Qualcomm Office Regular" pitchFamily="34" charset="0"/>
                </a:rPr>
                <a:t>Qualcomm is a trademark of Qualcomm Incorporated, registered in the United States and other countries. </a:t>
              </a:r>
              <a:br>
                <a:rPr sz="1000" spc="8" dirty="0">
                  <a:solidFill>
                    <a:srgbClr val="FFFFFF"/>
                  </a:solidFill>
                  <a:latin typeface="Qualcomm Office Regular" pitchFamily="34" charset="0"/>
                </a:rPr>
              </a:br>
              <a:r>
                <a:rPr sz="1000" spc="8" dirty="0">
                  <a:solidFill>
                    <a:srgbClr val="FFFFFF"/>
                  </a:solidFill>
                  <a:latin typeface="Qualcomm Office Regular" pitchFamily="34" charset="0"/>
                </a:rPr>
                <a:t>Other products and brand names may be trademarks or registered trademarks of their respective owners</a:t>
              </a:r>
            </a:p>
            <a:p>
              <a:pPr marL="0" lvl="1" algn="l">
                <a:lnSpc>
                  <a:spcPct val="95000"/>
                </a:lnSpc>
                <a:spcBef>
                  <a:spcPts val="0"/>
                </a:spcBef>
                <a:defRPr/>
              </a:pPr>
              <a:endParaRPr sz="1000" dirty="0">
                <a:solidFill>
                  <a:srgbClr val="FFFFFF"/>
                </a:solidFill>
                <a:latin typeface="Qualcomm Office Regular" pitchFamily="34" charset="0"/>
              </a:endParaRPr>
            </a:p>
            <a:p>
              <a:pPr marL="0" lvl="1" algn="l">
                <a:lnSpc>
                  <a:spcPct val="95000"/>
                </a:lnSpc>
                <a:spcBef>
                  <a:spcPts val="0"/>
                </a:spcBef>
                <a:defRPr/>
              </a:pPr>
              <a:r>
                <a:rPr sz="1000" spc="10" dirty="0">
                  <a:solidFill>
                    <a:srgbClr val="FFFFFF"/>
                  </a:solidFill>
                  <a:latin typeface="Qualcomm Office Regular"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sz="1000" spc="10" dirty="0">
                <a:solidFill>
                  <a:srgbClr val="FFFFFF"/>
                </a:solidFill>
                <a:latin typeface="Qualcomm Office Regular" pitchFamily="34" charset="0"/>
              </a:endParaRPr>
            </a:p>
            <a:p>
              <a:pPr marL="0" lvl="1" algn="l">
                <a:lnSpc>
                  <a:spcPct val="95000"/>
                </a:lnSpc>
                <a:spcBef>
                  <a:spcPts val="0"/>
                </a:spcBef>
                <a:defRPr/>
              </a:pPr>
              <a:r>
                <a:rPr sz="1000" spc="10" dirty="0">
                  <a:solidFill>
                    <a:srgbClr val="FFFFFF"/>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sz="1000" spc="10" dirty="0">
                  <a:solidFill>
                    <a:srgbClr val="FFFFFF"/>
                  </a:solidFill>
                  <a:latin typeface="Qualcomm Office Regular" pitchFamily="34" charset="0"/>
                </a:rPr>
                <a:t>including its semiconductor business.</a:t>
              </a:r>
              <a:endParaRPr sz="1000" dirty="0">
                <a:solidFill>
                  <a:srgbClr val="FFFFFF"/>
                </a:solidFill>
                <a:latin typeface="Qualcomm Office Regular"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a:lnSpc>
                  <a:spcPct val="85000"/>
                </a:lnSpc>
                <a:spcBef>
                  <a:spcPct val="0"/>
                </a:spcBef>
              </a:pPr>
              <a:r>
                <a:rPr lang="en-US" sz="4100" dirty="0">
                  <a:solidFill>
                    <a:srgbClr val="FFFFFF"/>
                  </a:solidFill>
                  <a:latin typeface="Qualcomm Office Bold" pitchFamily="34" charset="0"/>
                  <a:cs typeface="Arial" pitchFamily="34" charset="0"/>
                </a:rPr>
                <a:t>Thank you</a:t>
              </a:r>
            </a:p>
          </p:txBody>
        </p:sp>
      </p:grpSp>
      <p:grpSp>
        <p:nvGrpSpPr>
          <p:cNvPr id="56" name="Group 55"/>
          <p:cNvGrpSpPr>
            <a:grpSpLocks noChangeAspect="1"/>
          </p:cNvGrpSpPr>
          <p:nvPr userDrawn="1"/>
        </p:nvGrpSpPr>
        <p:grpSpPr>
          <a:xfrm>
            <a:off x="421851" y="6445898"/>
            <a:ext cx="1370050"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grpSp>
    </p:spTree>
    <p:extLst>
      <p:ext uri="{BB962C8B-B14F-4D97-AF65-F5344CB8AC3E}">
        <p14:creationId xmlns:p14="http://schemas.microsoft.com/office/powerpoint/2010/main" val="347003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6_Gradient Title Slide">
    <p:bg bwMode="auto">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grpSp>
        <p:nvGrpSpPr>
          <p:cNvPr id="3" name="Group 2"/>
          <p:cNvGrpSpPr/>
          <p:nvPr/>
        </p:nvGrpSpPr>
        <p:grpSpPr>
          <a:xfrm>
            <a:off x="7006002" y="4564076"/>
            <a:ext cx="1102001" cy="1605174"/>
            <a:chOff x="4921606" y="4143170"/>
            <a:chExt cx="1102001" cy="1605174"/>
          </a:xfrm>
        </p:grpSpPr>
        <p:sp>
          <p:nvSpPr>
            <p:cNvPr id="16"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7"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8" name="bIg Eye"/>
          <p:cNvGrpSpPr/>
          <p:nvPr/>
        </p:nvGrpSpPr>
        <p:grpSpPr>
          <a:xfrm>
            <a:off x="7279864" y="4670214"/>
            <a:ext cx="794070" cy="469104"/>
            <a:chOff x="2665413" y="2318584"/>
            <a:chExt cx="962025" cy="568325"/>
          </a:xfrm>
          <a:solidFill>
            <a:schemeClr val="tx2"/>
          </a:solidFill>
        </p:grpSpPr>
        <p:sp>
          <p:nvSpPr>
            <p:cNvPr id="19"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0"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21" name="Line to bugle"/>
          <p:cNvSpPr>
            <a:spLocks noChangeArrowheads="1"/>
          </p:cNvSpPr>
          <p:nvPr/>
        </p:nvSpPr>
        <p:spPr bwMode="auto">
          <a:xfrm>
            <a:off x="6877588" y="5806284"/>
            <a:ext cx="19656"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2" name="Bugle"/>
          <p:cNvSpPr>
            <a:spLocks/>
          </p:cNvSpPr>
          <p:nvPr/>
        </p:nvSpPr>
        <p:spPr bwMode="auto">
          <a:xfrm>
            <a:off x="661289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23" name="Arrow round wheel 2"/>
          <p:cNvGrpSpPr/>
          <p:nvPr/>
        </p:nvGrpSpPr>
        <p:grpSpPr>
          <a:xfrm>
            <a:off x="6076966" y="5405318"/>
            <a:ext cx="811105" cy="564759"/>
            <a:chOff x="1208088" y="3209171"/>
            <a:chExt cx="982663" cy="684213"/>
          </a:xfrm>
        </p:grpSpPr>
        <p:sp>
          <p:nvSpPr>
            <p:cNvPr id="24"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5"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26" name="Wheel connector"/>
          <p:cNvGrpSpPr/>
          <p:nvPr/>
        </p:nvGrpSpPr>
        <p:grpSpPr>
          <a:xfrm>
            <a:off x="6515932" y="5246766"/>
            <a:ext cx="926414" cy="807173"/>
            <a:chOff x="1739901" y="3017084"/>
            <a:chExt cx="1122362" cy="977900"/>
          </a:xfrm>
        </p:grpSpPr>
        <p:sp>
          <p:nvSpPr>
            <p:cNvPr id="27"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8"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29" name="Arrow around wheel 1"/>
          <p:cNvGrpSpPr/>
          <p:nvPr/>
        </p:nvGrpSpPr>
        <p:grpSpPr>
          <a:xfrm>
            <a:off x="6295794" y="5077731"/>
            <a:ext cx="517587" cy="638139"/>
            <a:chOff x="1473201" y="2812296"/>
            <a:chExt cx="627063" cy="773113"/>
          </a:xfrm>
        </p:grpSpPr>
        <p:sp>
          <p:nvSpPr>
            <p:cNvPr id="30"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1"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32" name="Big Wheel 1"/>
          <p:cNvGrpSpPr/>
          <p:nvPr/>
        </p:nvGrpSpPr>
        <p:grpSpPr>
          <a:xfrm>
            <a:off x="6378346" y="5198283"/>
            <a:ext cx="450759" cy="418001"/>
            <a:chOff x="1573213" y="2958346"/>
            <a:chExt cx="546100" cy="506413"/>
          </a:xfrm>
          <a:solidFill>
            <a:schemeClr val="accent4"/>
          </a:solidFill>
        </p:grpSpPr>
        <p:sp>
          <p:nvSpPr>
            <p:cNvPr id="33"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34" name="Pin wheel 1"/>
            <p:cNvGrpSpPr/>
            <p:nvPr userDrawn="1"/>
          </p:nvGrpSpPr>
          <p:grpSpPr>
            <a:xfrm>
              <a:off x="1697038" y="3050421"/>
              <a:ext cx="322263" cy="325438"/>
              <a:chOff x="1697038" y="3050421"/>
              <a:chExt cx="322263" cy="325438"/>
            </a:xfrm>
            <a:grpFill/>
          </p:grpSpPr>
          <p:sp>
            <p:nvSpPr>
              <p:cNvPr id="35"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6"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7"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8"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9"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0"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1"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2"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3"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44" name="Small Wheel 1"/>
          <p:cNvGrpSpPr/>
          <p:nvPr/>
        </p:nvGrpSpPr>
        <p:grpSpPr>
          <a:xfrm>
            <a:off x="7192071" y="5765663"/>
            <a:ext cx="322345" cy="313173"/>
            <a:chOff x="2559051" y="3645734"/>
            <a:chExt cx="390525" cy="379413"/>
          </a:xfrm>
          <a:solidFill>
            <a:schemeClr val="accent4"/>
          </a:solidFill>
        </p:grpSpPr>
        <p:sp>
          <p:nvSpPr>
            <p:cNvPr id="45"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46" name="Pin wheel 2"/>
            <p:cNvGrpSpPr/>
            <p:nvPr userDrawn="1"/>
          </p:nvGrpSpPr>
          <p:grpSpPr>
            <a:xfrm>
              <a:off x="2627313" y="3709234"/>
              <a:ext cx="254000" cy="252413"/>
              <a:chOff x="2627313" y="3709234"/>
              <a:chExt cx="254000" cy="252413"/>
            </a:xfrm>
            <a:grpFill/>
          </p:grpSpPr>
          <p:sp>
            <p:nvSpPr>
              <p:cNvPr id="47"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8"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9"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0"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1"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2"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3"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4"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5"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sp useBgFill="1">
        <p:nvSpPr>
          <p:cNvPr id="73" name="Blink Block"/>
          <p:cNvSpPr/>
          <p:nvPr/>
        </p:nvSpPr>
        <p:spPr bwMode="auto">
          <a:xfrm>
            <a:off x="811891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pic>
        <p:nvPicPr>
          <p:cNvPr id="64" name="arrowMask"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6" y="0"/>
            <a:ext cx="7253872" cy="6896482"/>
          </a:xfrm>
          <a:prstGeom prst="rect">
            <a:avLst/>
          </a:prstGeom>
          <a:noFill/>
        </p:spPr>
      </p:pic>
      <p:sp useBgFill="1">
        <p:nvSpPr>
          <p:cNvPr id="56" name="Blink Block"/>
          <p:cNvSpPr/>
          <p:nvPr/>
        </p:nvSpPr>
        <p:spPr bwMode="auto">
          <a:xfrm>
            <a:off x="811891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59" name="Yellow Arrow 2"/>
          <p:cNvGrpSpPr/>
          <p:nvPr/>
        </p:nvGrpSpPr>
        <p:grpSpPr>
          <a:xfrm>
            <a:off x="8428455" y="5186512"/>
            <a:ext cx="1602175" cy="389150"/>
            <a:chOff x="8730417" y="1481563"/>
            <a:chExt cx="1602175" cy="389150"/>
          </a:xfrm>
        </p:grpSpPr>
        <p:sp>
          <p:nvSpPr>
            <p:cNvPr id="60"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1"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2"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63" name="Combined White Arrows"/>
          <p:cNvGrpSpPr/>
          <p:nvPr/>
        </p:nvGrpSpPr>
        <p:grpSpPr>
          <a:xfrm>
            <a:off x="8276826" y="4901342"/>
            <a:ext cx="1998338" cy="973653"/>
            <a:chOff x="8578788" y="1196393"/>
            <a:chExt cx="1998338" cy="973653"/>
          </a:xfrm>
        </p:grpSpPr>
        <p:grpSp>
          <p:nvGrpSpPr>
            <p:cNvPr id="65" name="Big White Arrow"/>
            <p:cNvGrpSpPr/>
            <p:nvPr userDrawn="1"/>
          </p:nvGrpSpPr>
          <p:grpSpPr>
            <a:xfrm>
              <a:off x="8578788" y="1196393"/>
              <a:ext cx="1998338" cy="386520"/>
              <a:chOff x="8578788" y="1227389"/>
              <a:chExt cx="1998338" cy="386520"/>
            </a:xfrm>
          </p:grpSpPr>
          <p:sp>
            <p:nvSpPr>
              <p:cNvPr id="70"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1"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66" name="Small White Arrow"/>
            <p:cNvGrpSpPr/>
            <p:nvPr userDrawn="1"/>
          </p:nvGrpSpPr>
          <p:grpSpPr>
            <a:xfrm>
              <a:off x="9024032" y="1780020"/>
              <a:ext cx="1054386" cy="390026"/>
              <a:chOff x="9024032" y="1756773"/>
              <a:chExt cx="1054386" cy="390026"/>
            </a:xfrm>
          </p:grpSpPr>
          <p:sp>
            <p:nvSpPr>
              <p:cNvPr id="67"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8"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74" name="spaceman"/>
          <p:cNvGrpSpPr/>
          <p:nvPr/>
        </p:nvGrpSpPr>
        <p:grpSpPr>
          <a:xfrm rot="21402827">
            <a:off x="10761289" y="3979769"/>
            <a:ext cx="977433" cy="1700309"/>
            <a:chOff x="10831129" y="421994"/>
            <a:chExt cx="977433" cy="1700309"/>
          </a:xfrm>
        </p:grpSpPr>
        <p:sp>
          <p:nvSpPr>
            <p:cNvPr id="75"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6"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8"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79" name="Straight Connector 78"/>
          <p:cNvCxnSpPr/>
          <p:nvPr/>
        </p:nvCxnSpPr>
        <p:spPr>
          <a:xfrm flipV="1">
            <a:off x="881486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Title 1"/>
          <p:cNvSpPr>
            <a:spLocks noGrp="1"/>
          </p:cNvSpPr>
          <p:nvPr>
            <p:ph type="ctrTitle" hasCustomPrompt="1"/>
          </p:nvPr>
        </p:nvSpPr>
        <p:spPr bwMode="gray">
          <a:xfrm>
            <a:off x="265176" y="1804968"/>
            <a:ext cx="6903720" cy="1505027"/>
          </a:xfrm>
        </p:spPr>
        <p:txBody>
          <a:bodyPr/>
          <a:lstStyle>
            <a:lvl1pPr marL="0" algn="l" defTabSz="914400" rtl="0" eaLnBrk="1" latinLnBrk="0" hangingPunct="1">
              <a:lnSpc>
                <a:spcPct val="85000"/>
              </a:lnSpc>
              <a:spcBef>
                <a:spcPct val="0"/>
              </a:spcBef>
              <a:buNone/>
              <a:defRPr lang="en-US" sz="5400" kern="1200" dirty="0">
                <a:solidFill>
                  <a:srgbClr val="FFFFFF"/>
                </a:solidFill>
                <a:latin typeface="Qualcomm Office Bold" pitchFamily="34" charset="0"/>
                <a:ea typeface="+mj-ea"/>
                <a:cs typeface="Arial" pitchFamily="34" charset="0"/>
              </a:defRPr>
            </a:lvl1pPr>
          </a:lstStyle>
          <a:p>
            <a:r>
              <a:rPr lang="en-US" dirty="0"/>
              <a:t>Click here to edit master</a:t>
            </a:r>
          </a:p>
        </p:txBody>
      </p:sp>
      <p:grpSp>
        <p:nvGrpSpPr>
          <p:cNvPr id="81" name="Group 80"/>
          <p:cNvGrpSpPr/>
          <p:nvPr/>
        </p:nvGrpSpPr>
        <p:grpSpPr>
          <a:xfrm>
            <a:off x="383249" y="1567586"/>
            <a:ext cx="6803935" cy="1936642"/>
            <a:chOff x="383249" y="1567586"/>
            <a:chExt cx="6803935" cy="1936642"/>
          </a:xfrm>
        </p:grpSpPr>
        <p:cxnSp>
          <p:nvCxnSpPr>
            <p:cNvPr id="82" name="Straight Connector 81"/>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4048" y="350422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4" name="Subtitle 2"/>
          <p:cNvSpPr>
            <a:spLocks noGrp="1"/>
          </p:cNvSpPr>
          <p:nvPr>
            <p:ph type="subTitle" idx="1" hasCustomPrompt="1"/>
          </p:nvPr>
        </p:nvSpPr>
        <p:spPr bwMode="gray">
          <a:xfrm>
            <a:off x="265176" y="598753"/>
            <a:ext cx="6903720" cy="867930"/>
          </a:xfrm>
          <a:prstGeom prst="rect">
            <a:avLst/>
          </a:prstGeom>
        </p:spPr>
        <p:txBody>
          <a:bodyPr>
            <a:spAutoFit/>
          </a:bodyPr>
          <a:lstStyle>
            <a:lvl1pPr marL="0" indent="0" algn="l" defTabSz="914400" rtl="0" eaLnBrk="1" latinLnBrk="0" hangingPunct="1">
              <a:lnSpc>
                <a:spcPct val="90000"/>
              </a:lnSpc>
              <a:spcBef>
                <a:spcPct val="0"/>
              </a:spcBef>
              <a:buNone/>
              <a:defRPr lang="en-US" sz="2800" kern="1200" dirty="0">
                <a:solidFill>
                  <a:srgbClr val="FFFFFF"/>
                </a:solidFill>
                <a:latin typeface="Qualcomm Office Regular"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here to edit  name </a:t>
            </a:r>
            <a:br>
              <a:rPr lang="en-US" dirty="0"/>
            </a:br>
            <a:r>
              <a:rPr lang="en-US" dirty="0"/>
              <a:t>and title</a:t>
            </a:r>
          </a:p>
        </p:txBody>
      </p:sp>
      <p:grpSp>
        <p:nvGrpSpPr>
          <p:cNvPr id="94" name="Group 93"/>
          <p:cNvGrpSpPr>
            <a:grpSpLocks noChangeAspect="1"/>
          </p:cNvGrpSpPr>
          <p:nvPr/>
        </p:nvGrpSpPr>
        <p:grpSpPr>
          <a:xfrm>
            <a:off x="391276" y="3809824"/>
            <a:ext cx="2096458" cy="457200"/>
            <a:chOff x="187326" y="5085556"/>
            <a:chExt cx="8393112" cy="1830388"/>
          </a:xfrm>
          <a:solidFill>
            <a:schemeClr val="bg1"/>
          </a:solidFill>
        </p:grpSpPr>
        <p:sp>
          <p:nvSpPr>
            <p:cNvPr id="9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00"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01"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02"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5" name="Group 84"/>
          <p:cNvGrpSpPr/>
          <p:nvPr userDrawn="1"/>
        </p:nvGrpSpPr>
        <p:grpSpPr>
          <a:xfrm>
            <a:off x="7006002" y="4564076"/>
            <a:ext cx="1102001" cy="1605174"/>
            <a:chOff x="4921606" y="4143170"/>
            <a:chExt cx="1102001" cy="1605174"/>
          </a:xfrm>
        </p:grpSpPr>
        <p:sp>
          <p:nvSpPr>
            <p:cNvPr id="86"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7"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8" name="bIg Eye"/>
          <p:cNvGrpSpPr/>
          <p:nvPr userDrawn="1"/>
        </p:nvGrpSpPr>
        <p:grpSpPr>
          <a:xfrm>
            <a:off x="7279864" y="4670214"/>
            <a:ext cx="794070" cy="469104"/>
            <a:chOff x="2665413" y="2318584"/>
            <a:chExt cx="962025" cy="568325"/>
          </a:xfrm>
          <a:solidFill>
            <a:schemeClr val="tx2"/>
          </a:solidFill>
        </p:grpSpPr>
        <p:sp>
          <p:nvSpPr>
            <p:cNvPr id="89"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0"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91" name="Line to bugle"/>
          <p:cNvSpPr>
            <a:spLocks noChangeArrowheads="1"/>
          </p:cNvSpPr>
          <p:nvPr userDrawn="1"/>
        </p:nvSpPr>
        <p:spPr bwMode="auto">
          <a:xfrm>
            <a:off x="6877588" y="5806284"/>
            <a:ext cx="19656"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2" name="Bugle"/>
          <p:cNvSpPr>
            <a:spLocks/>
          </p:cNvSpPr>
          <p:nvPr userDrawn="1"/>
        </p:nvSpPr>
        <p:spPr bwMode="auto">
          <a:xfrm>
            <a:off x="661289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93" name="Arrow round wheel 2"/>
          <p:cNvGrpSpPr/>
          <p:nvPr userDrawn="1"/>
        </p:nvGrpSpPr>
        <p:grpSpPr>
          <a:xfrm>
            <a:off x="6076966" y="5405318"/>
            <a:ext cx="811105" cy="564759"/>
            <a:chOff x="1208088" y="3209171"/>
            <a:chExt cx="982663" cy="684213"/>
          </a:xfrm>
        </p:grpSpPr>
        <p:sp>
          <p:nvSpPr>
            <p:cNvPr id="103"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04"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05" name="Wheel connector"/>
          <p:cNvGrpSpPr/>
          <p:nvPr userDrawn="1"/>
        </p:nvGrpSpPr>
        <p:grpSpPr>
          <a:xfrm>
            <a:off x="6515932" y="5246766"/>
            <a:ext cx="926414" cy="807173"/>
            <a:chOff x="1739901" y="3017084"/>
            <a:chExt cx="1122362" cy="977900"/>
          </a:xfrm>
        </p:grpSpPr>
        <p:sp>
          <p:nvSpPr>
            <p:cNvPr id="106"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07"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08" name="Arrow around wheel 1"/>
          <p:cNvGrpSpPr/>
          <p:nvPr userDrawn="1"/>
        </p:nvGrpSpPr>
        <p:grpSpPr>
          <a:xfrm>
            <a:off x="6295794" y="5077731"/>
            <a:ext cx="517587" cy="638139"/>
            <a:chOff x="1473201" y="2812296"/>
            <a:chExt cx="627063" cy="773113"/>
          </a:xfrm>
        </p:grpSpPr>
        <p:sp>
          <p:nvSpPr>
            <p:cNvPr id="109"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10"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11" name="Big Wheel 1"/>
          <p:cNvGrpSpPr/>
          <p:nvPr userDrawn="1"/>
        </p:nvGrpSpPr>
        <p:grpSpPr>
          <a:xfrm>
            <a:off x="6378346" y="5198283"/>
            <a:ext cx="450759" cy="418001"/>
            <a:chOff x="1573213" y="2958346"/>
            <a:chExt cx="546100" cy="506413"/>
          </a:xfrm>
          <a:solidFill>
            <a:schemeClr val="accent4"/>
          </a:solidFill>
        </p:grpSpPr>
        <p:sp>
          <p:nvSpPr>
            <p:cNvPr id="112"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13" name="Pin wheel 1"/>
            <p:cNvGrpSpPr/>
            <p:nvPr userDrawn="1"/>
          </p:nvGrpSpPr>
          <p:grpSpPr>
            <a:xfrm>
              <a:off x="1697038" y="3050421"/>
              <a:ext cx="322263" cy="325438"/>
              <a:chOff x="1697038" y="3050421"/>
              <a:chExt cx="322263" cy="325438"/>
            </a:xfrm>
            <a:grpFill/>
          </p:grpSpPr>
          <p:sp>
            <p:nvSpPr>
              <p:cNvPr id="114"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15"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16"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17"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18"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19"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0"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1"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2"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23" name="Small Wheel 1"/>
          <p:cNvGrpSpPr/>
          <p:nvPr userDrawn="1"/>
        </p:nvGrpSpPr>
        <p:grpSpPr>
          <a:xfrm>
            <a:off x="7192071" y="5765663"/>
            <a:ext cx="322345" cy="313173"/>
            <a:chOff x="2559051" y="3645734"/>
            <a:chExt cx="390525" cy="379413"/>
          </a:xfrm>
          <a:solidFill>
            <a:schemeClr val="accent4"/>
          </a:solidFill>
        </p:grpSpPr>
        <p:sp>
          <p:nvSpPr>
            <p:cNvPr id="124"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25" name="Pin wheel 2"/>
            <p:cNvGrpSpPr/>
            <p:nvPr userDrawn="1"/>
          </p:nvGrpSpPr>
          <p:grpSpPr>
            <a:xfrm>
              <a:off x="2627313" y="3709234"/>
              <a:ext cx="254000" cy="252413"/>
              <a:chOff x="2627313" y="3709234"/>
              <a:chExt cx="254000" cy="252413"/>
            </a:xfrm>
            <a:grpFill/>
          </p:grpSpPr>
          <p:sp>
            <p:nvSpPr>
              <p:cNvPr id="126"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7"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8"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9"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0"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1"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2"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3"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4"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sp useBgFill="1">
        <p:nvSpPr>
          <p:cNvPr id="135" name="Blink Block"/>
          <p:cNvSpPr/>
          <p:nvPr userDrawn="1"/>
        </p:nvSpPr>
        <p:spPr bwMode="auto">
          <a:xfrm>
            <a:off x="811891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pic>
        <p:nvPicPr>
          <p:cNvPr id="136" name="arrowMask" hidden="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696" y="0"/>
            <a:ext cx="7253872" cy="6896482"/>
          </a:xfrm>
          <a:prstGeom prst="rect">
            <a:avLst/>
          </a:prstGeom>
          <a:noFill/>
        </p:spPr>
      </p:pic>
      <p:sp useBgFill="1">
        <p:nvSpPr>
          <p:cNvPr id="137" name="Blink Block"/>
          <p:cNvSpPr/>
          <p:nvPr userDrawn="1"/>
        </p:nvSpPr>
        <p:spPr bwMode="auto">
          <a:xfrm>
            <a:off x="811891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138" name="Yellow Arrow 2"/>
          <p:cNvGrpSpPr/>
          <p:nvPr userDrawn="1"/>
        </p:nvGrpSpPr>
        <p:grpSpPr>
          <a:xfrm>
            <a:off x="8428455" y="5186512"/>
            <a:ext cx="1602175" cy="389150"/>
            <a:chOff x="8730417" y="1481563"/>
            <a:chExt cx="1602175" cy="389150"/>
          </a:xfrm>
        </p:grpSpPr>
        <p:sp>
          <p:nvSpPr>
            <p:cNvPr id="139"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0"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1"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2" name="Combined White Arrows"/>
          <p:cNvGrpSpPr/>
          <p:nvPr userDrawn="1"/>
        </p:nvGrpSpPr>
        <p:grpSpPr>
          <a:xfrm>
            <a:off x="8276826" y="4901342"/>
            <a:ext cx="1998338" cy="973653"/>
            <a:chOff x="8578788" y="1196393"/>
            <a:chExt cx="1998338" cy="973653"/>
          </a:xfrm>
        </p:grpSpPr>
        <p:grpSp>
          <p:nvGrpSpPr>
            <p:cNvPr id="143" name="Big White Arrow"/>
            <p:cNvGrpSpPr/>
            <p:nvPr userDrawn="1"/>
          </p:nvGrpSpPr>
          <p:grpSpPr>
            <a:xfrm>
              <a:off x="8578788" y="1196393"/>
              <a:ext cx="1998338" cy="386520"/>
              <a:chOff x="8578788" y="1227389"/>
              <a:chExt cx="1998338" cy="386520"/>
            </a:xfrm>
          </p:grpSpPr>
          <p:sp>
            <p:nvSpPr>
              <p:cNvPr id="148"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9"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0"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4" name="Small White Arrow"/>
            <p:cNvGrpSpPr/>
            <p:nvPr userDrawn="1"/>
          </p:nvGrpSpPr>
          <p:grpSpPr>
            <a:xfrm>
              <a:off x="9024032" y="1780020"/>
              <a:ext cx="1054386" cy="390026"/>
              <a:chOff x="9024032" y="1756773"/>
              <a:chExt cx="1054386" cy="390026"/>
            </a:xfrm>
          </p:grpSpPr>
          <p:sp>
            <p:nvSpPr>
              <p:cNvPr id="145"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6"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7"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51" name="spaceman"/>
          <p:cNvGrpSpPr/>
          <p:nvPr userDrawn="1"/>
        </p:nvGrpSpPr>
        <p:grpSpPr>
          <a:xfrm rot="21402827">
            <a:off x="10761289" y="3979769"/>
            <a:ext cx="977433" cy="1700309"/>
            <a:chOff x="10831129" y="421994"/>
            <a:chExt cx="977433" cy="1700309"/>
          </a:xfrm>
        </p:grpSpPr>
        <p:sp>
          <p:nvSpPr>
            <p:cNvPr id="152"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3"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4"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5"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156" name="Straight Connector 155"/>
          <p:cNvCxnSpPr/>
          <p:nvPr userDrawn="1"/>
        </p:nvCxnSpPr>
        <p:spPr>
          <a:xfrm flipV="1">
            <a:off x="881486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57" name="Group 156"/>
          <p:cNvGrpSpPr/>
          <p:nvPr userDrawn="1"/>
        </p:nvGrpSpPr>
        <p:grpSpPr>
          <a:xfrm>
            <a:off x="383249" y="1567586"/>
            <a:ext cx="6803935" cy="1936642"/>
            <a:chOff x="383249" y="1567586"/>
            <a:chExt cx="6803935" cy="1936642"/>
          </a:xfrm>
        </p:grpSpPr>
        <p:cxnSp>
          <p:nvCxnSpPr>
            <p:cNvPr id="158" name="Straight Connector 157"/>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384048" y="350422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0" name="Group 159"/>
          <p:cNvGrpSpPr>
            <a:grpSpLocks noChangeAspect="1"/>
          </p:cNvGrpSpPr>
          <p:nvPr userDrawn="1"/>
        </p:nvGrpSpPr>
        <p:grpSpPr>
          <a:xfrm>
            <a:off x="391276" y="3809824"/>
            <a:ext cx="2096458" cy="457200"/>
            <a:chOff x="187326" y="5085556"/>
            <a:chExt cx="8393112" cy="1830388"/>
          </a:xfrm>
          <a:solidFill>
            <a:schemeClr val="bg1"/>
          </a:solidFill>
        </p:grpSpPr>
        <p:sp>
          <p:nvSpPr>
            <p:cNvPr id="16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6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6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6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6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6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6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6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169" name="TextBox 168"/>
          <p:cNvSpPr txBox="1"/>
          <p:nvPr userDrawn="1"/>
        </p:nvSpPr>
        <p:spPr bwMode="gray">
          <a:xfrm>
            <a:off x="276987" y="6657598"/>
            <a:ext cx="3371436" cy="215444"/>
          </a:xfrm>
          <a:prstGeom prst="rect">
            <a:avLst/>
          </a:prstGeom>
          <a:noFill/>
        </p:spPr>
        <p:txBody>
          <a:bodyPr wrap="none" rtlCol="0" anchor="b" anchorCtr="0">
            <a:spAutoFit/>
          </a:bodyPr>
          <a:lstStyle/>
          <a:p>
            <a:r>
              <a:rPr lang="en-US" sz="800" dirty="0">
                <a:solidFill>
                  <a:schemeClr val="bg1">
                    <a:lumMod val="75000"/>
                  </a:schemeClr>
                </a:solidFill>
                <a:latin typeface="Qualcomm Office Regular" pitchFamily="34" charset="0"/>
                <a:cs typeface="Arial" pitchFamily="34" charset="0"/>
              </a:rPr>
              <a:t>Confidential and Proprietary - Qualcomm Technologies, Inc. All Rights Reserved.</a:t>
            </a:r>
          </a:p>
        </p:txBody>
      </p:sp>
    </p:spTree>
    <p:extLst>
      <p:ext uri="{BB962C8B-B14F-4D97-AF65-F5344CB8AC3E}">
        <p14:creationId xmlns:p14="http://schemas.microsoft.com/office/powerpoint/2010/main" val="273729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5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6" presetClass="emph" presetSubtype="0" accel="100000" autoRev="1" fill="hold" nodeType="withEffect">
                                  <p:stCondLst>
                                    <p:cond delay="650"/>
                                  </p:stCondLst>
                                  <p:childTnLst>
                                    <p:animScale>
                                      <p:cBhvr>
                                        <p:cTn id="9" dur="500" fill="hold"/>
                                        <p:tgtEl>
                                          <p:spTgt spid="63"/>
                                        </p:tgtEl>
                                      </p:cBhvr>
                                      <p:by x="100000" y="0"/>
                                    </p:animScale>
                                  </p:childTnLst>
                                </p:cTn>
                              </p:par>
                              <p:par>
                                <p:cTn id="10" presetID="10"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750"/>
                                        <p:tgtEl>
                                          <p:spTgt spid="59"/>
                                        </p:tgtEl>
                                      </p:cBhvr>
                                    </p:animEffect>
                                  </p:childTnLst>
                                </p:cTn>
                              </p:par>
                              <p:par>
                                <p:cTn id="13" presetID="2" presetClass="entr" presetSubtype="8" decel="2400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800" fill="hold"/>
                                        <p:tgtEl>
                                          <p:spTgt spid="59"/>
                                        </p:tgtEl>
                                        <p:attrNameLst>
                                          <p:attrName>ppt_x</p:attrName>
                                        </p:attrNameLst>
                                      </p:cBhvr>
                                      <p:tavLst>
                                        <p:tav tm="0">
                                          <p:val>
                                            <p:strVal val="0-#ppt_w/2"/>
                                          </p:val>
                                        </p:tav>
                                        <p:tav tm="100000">
                                          <p:val>
                                            <p:strVal val="#ppt_x"/>
                                          </p:val>
                                        </p:tav>
                                      </p:tavLst>
                                    </p:anim>
                                    <p:anim calcmode="lin" valueType="num">
                                      <p:cBhvr additive="base">
                                        <p:cTn id="16" dur="800" fill="hold"/>
                                        <p:tgtEl>
                                          <p:spTgt spid="59"/>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22" presetClass="entr" presetSubtype="1" fill="hold" nodeType="withEffect">
                                  <p:stCondLst>
                                    <p:cond delay="150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35" presetClass="entr" presetSubtype="0" fill="hold" nodeType="withEffect">
                                  <p:stCondLst>
                                    <p:cond delay="100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anim calcmode="lin" valueType="num">
                                      <p:cBhvr>
                                        <p:cTn id="29" dur="2000" fill="hold"/>
                                        <p:tgtEl>
                                          <p:spTgt spid="44"/>
                                        </p:tgtEl>
                                        <p:attrNameLst>
                                          <p:attrName>style.rotation</p:attrName>
                                        </p:attrNameLst>
                                      </p:cBhvr>
                                      <p:tavLst>
                                        <p:tav tm="0">
                                          <p:val>
                                            <p:fltVal val="720"/>
                                          </p:val>
                                        </p:tav>
                                        <p:tav tm="100000">
                                          <p:val>
                                            <p:fltVal val="0"/>
                                          </p:val>
                                        </p:tav>
                                      </p:tavLst>
                                    </p:anim>
                                    <p:anim calcmode="lin" valueType="num">
                                      <p:cBhvr>
                                        <p:cTn id="30" dur="2000" fill="hold"/>
                                        <p:tgtEl>
                                          <p:spTgt spid="44"/>
                                        </p:tgtEl>
                                        <p:attrNameLst>
                                          <p:attrName>ppt_h</p:attrName>
                                        </p:attrNameLst>
                                      </p:cBhvr>
                                      <p:tavLst>
                                        <p:tav tm="0">
                                          <p:val>
                                            <p:fltVal val="0"/>
                                          </p:val>
                                        </p:tav>
                                        <p:tav tm="100000">
                                          <p:val>
                                            <p:strVal val="#ppt_h"/>
                                          </p:val>
                                        </p:tav>
                                      </p:tavLst>
                                    </p:anim>
                                    <p:anim calcmode="lin" valueType="num">
                                      <p:cBhvr>
                                        <p:cTn id="31" dur="2000" fill="hold"/>
                                        <p:tgtEl>
                                          <p:spTgt spid="44"/>
                                        </p:tgtEl>
                                        <p:attrNameLst>
                                          <p:attrName>ppt_w</p:attrName>
                                        </p:attrNameLst>
                                      </p:cBhvr>
                                      <p:tavLst>
                                        <p:tav tm="0">
                                          <p:val>
                                            <p:fltVal val="0"/>
                                          </p:val>
                                        </p:tav>
                                        <p:tav tm="100000">
                                          <p:val>
                                            <p:strVal val="#ppt_w"/>
                                          </p:val>
                                        </p:tav>
                                      </p:tavLst>
                                    </p:anim>
                                  </p:childTnLst>
                                </p:cTn>
                              </p:par>
                              <p:par>
                                <p:cTn id="32" presetID="10" presetClass="entr" presetSubtype="0" fill="hold" nodeType="withEffect">
                                  <p:stCondLst>
                                    <p:cond delay="250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800"/>
                                        <p:tgtEl>
                                          <p:spTgt spid="26"/>
                                        </p:tgtEl>
                                      </p:cBhvr>
                                    </p:animEffect>
                                  </p:childTnLst>
                                </p:cTn>
                              </p:par>
                              <p:par>
                                <p:cTn id="35" presetID="35" presetClass="entr" presetSubtype="0" fill="hold" nodeType="withEffect">
                                  <p:stCondLst>
                                    <p:cond delay="10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2000"/>
                                        <p:tgtEl>
                                          <p:spTgt spid="32"/>
                                        </p:tgtEl>
                                      </p:cBhvr>
                                    </p:animEffect>
                                    <p:anim calcmode="lin" valueType="num">
                                      <p:cBhvr>
                                        <p:cTn id="38" dur="2000" fill="hold"/>
                                        <p:tgtEl>
                                          <p:spTgt spid="32"/>
                                        </p:tgtEl>
                                        <p:attrNameLst>
                                          <p:attrName>style.rotation</p:attrName>
                                        </p:attrNameLst>
                                      </p:cBhvr>
                                      <p:tavLst>
                                        <p:tav tm="0">
                                          <p:val>
                                            <p:fltVal val="720"/>
                                          </p:val>
                                        </p:tav>
                                        <p:tav tm="100000">
                                          <p:val>
                                            <p:fltVal val="0"/>
                                          </p:val>
                                        </p:tav>
                                      </p:tavLst>
                                    </p:anim>
                                    <p:anim calcmode="lin" valueType="num">
                                      <p:cBhvr>
                                        <p:cTn id="39" dur="2000" fill="hold"/>
                                        <p:tgtEl>
                                          <p:spTgt spid="32"/>
                                        </p:tgtEl>
                                        <p:attrNameLst>
                                          <p:attrName>ppt_h</p:attrName>
                                        </p:attrNameLst>
                                      </p:cBhvr>
                                      <p:tavLst>
                                        <p:tav tm="0">
                                          <p:val>
                                            <p:fltVal val="0"/>
                                          </p:val>
                                        </p:tav>
                                        <p:tav tm="100000">
                                          <p:val>
                                            <p:strVal val="#ppt_h"/>
                                          </p:val>
                                        </p:tav>
                                      </p:tavLst>
                                    </p:anim>
                                    <p:anim calcmode="lin" valueType="num">
                                      <p:cBhvr>
                                        <p:cTn id="40" dur="2000" fill="hold"/>
                                        <p:tgtEl>
                                          <p:spTgt spid="32"/>
                                        </p:tgtEl>
                                        <p:attrNameLst>
                                          <p:attrName>ppt_w</p:attrName>
                                        </p:attrNameLst>
                                      </p:cBhvr>
                                      <p:tavLst>
                                        <p:tav tm="0">
                                          <p:val>
                                            <p:fltVal val="0"/>
                                          </p:val>
                                        </p:tav>
                                        <p:tav tm="100000">
                                          <p:val>
                                            <p:strVal val="#ppt_w"/>
                                          </p:val>
                                        </p:tav>
                                      </p:tavLst>
                                    </p:anim>
                                  </p:childTnLst>
                                </p:cTn>
                              </p:par>
                              <p:par>
                                <p:cTn id="41" presetID="22" presetClass="entr" presetSubtype="1" fill="hold" grpId="0" nodeType="withEffect">
                                  <p:stCondLst>
                                    <p:cond delay="245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par>
                                <p:cTn id="44" presetID="10" presetClass="entr" presetSubtype="0" fill="hold" grpId="0" nodeType="withEffect">
                                  <p:stCondLst>
                                    <p:cond delay="285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9" presetClass="entr" presetSubtype="10" fill="hold" grpId="1" nodeType="withEffect">
                                  <p:stCondLst>
                                    <p:cond delay="285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fmla="#ppt_w*sin(2.5*pi*$)">
                                          <p:val>
                                            <p:fltVal val="0"/>
                                          </p:val>
                                        </p:tav>
                                        <p:tav tm="100000">
                                          <p:val>
                                            <p:fltVal val="1"/>
                                          </p:val>
                                        </p:tav>
                                      </p:tavLst>
                                    </p:anim>
                                    <p:anim calcmode="lin" valueType="num">
                                      <p:cBhvr>
                                        <p:cTn id="50" dur="500" fill="hold"/>
                                        <p:tgtEl>
                                          <p:spTgt spid="22"/>
                                        </p:tgtEl>
                                        <p:attrNameLst>
                                          <p:attrName>ppt_h</p:attrName>
                                        </p:attrNameLst>
                                      </p:cBhvr>
                                      <p:tavLst>
                                        <p:tav tm="0">
                                          <p:val>
                                            <p:strVal val="#ppt_h"/>
                                          </p:val>
                                        </p:tav>
                                        <p:tav tm="100000">
                                          <p:val>
                                            <p:strVal val="#ppt_h"/>
                                          </p:val>
                                        </p:tav>
                                      </p:tavLst>
                                    </p:anim>
                                  </p:childTnLst>
                                </p:cTn>
                              </p:par>
                              <p:par>
                                <p:cTn id="51" presetID="31" presetClass="entr" presetSubtype="0" fill="hold" nodeType="withEffect">
                                  <p:stCondLst>
                                    <p:cond delay="2350"/>
                                  </p:stCondLst>
                                  <p:childTnLst>
                                    <p:set>
                                      <p:cBhvr>
                                        <p:cTn id="52" dur="1" fill="hold">
                                          <p:stCondLst>
                                            <p:cond delay="0"/>
                                          </p:stCondLst>
                                        </p:cTn>
                                        <p:tgtEl>
                                          <p:spTgt spid="29"/>
                                        </p:tgtEl>
                                        <p:attrNameLst>
                                          <p:attrName>style.visibility</p:attrName>
                                        </p:attrNameLst>
                                      </p:cBhvr>
                                      <p:to>
                                        <p:strVal val="visible"/>
                                      </p:to>
                                    </p:set>
                                    <p:anim calcmode="lin" valueType="num">
                                      <p:cBhvr>
                                        <p:cTn id="53" dur="1000" fill="hold"/>
                                        <p:tgtEl>
                                          <p:spTgt spid="29"/>
                                        </p:tgtEl>
                                        <p:attrNameLst>
                                          <p:attrName>ppt_w</p:attrName>
                                        </p:attrNameLst>
                                      </p:cBhvr>
                                      <p:tavLst>
                                        <p:tav tm="0">
                                          <p:val>
                                            <p:fltVal val="0"/>
                                          </p:val>
                                        </p:tav>
                                        <p:tav tm="100000">
                                          <p:val>
                                            <p:strVal val="#ppt_w"/>
                                          </p:val>
                                        </p:tav>
                                      </p:tavLst>
                                    </p:anim>
                                    <p:anim calcmode="lin" valueType="num">
                                      <p:cBhvr>
                                        <p:cTn id="54" dur="1000" fill="hold"/>
                                        <p:tgtEl>
                                          <p:spTgt spid="29"/>
                                        </p:tgtEl>
                                        <p:attrNameLst>
                                          <p:attrName>ppt_h</p:attrName>
                                        </p:attrNameLst>
                                      </p:cBhvr>
                                      <p:tavLst>
                                        <p:tav tm="0">
                                          <p:val>
                                            <p:fltVal val="0"/>
                                          </p:val>
                                        </p:tav>
                                        <p:tav tm="100000">
                                          <p:val>
                                            <p:strVal val="#ppt_h"/>
                                          </p:val>
                                        </p:tav>
                                      </p:tavLst>
                                    </p:anim>
                                    <p:anim calcmode="lin" valueType="num">
                                      <p:cBhvr>
                                        <p:cTn id="55" dur="1000" fill="hold"/>
                                        <p:tgtEl>
                                          <p:spTgt spid="29"/>
                                        </p:tgtEl>
                                        <p:attrNameLst>
                                          <p:attrName>style.rotation</p:attrName>
                                        </p:attrNameLst>
                                      </p:cBhvr>
                                      <p:tavLst>
                                        <p:tav tm="0">
                                          <p:val>
                                            <p:fltVal val="90"/>
                                          </p:val>
                                        </p:tav>
                                        <p:tav tm="100000">
                                          <p:val>
                                            <p:fltVal val="0"/>
                                          </p:val>
                                        </p:tav>
                                      </p:tavLst>
                                    </p:anim>
                                    <p:animEffect transition="in" filter="fade">
                                      <p:cBhvr>
                                        <p:cTn id="56" dur="1000"/>
                                        <p:tgtEl>
                                          <p:spTgt spid="29"/>
                                        </p:tgtEl>
                                      </p:cBhvr>
                                    </p:animEffect>
                                  </p:childTnLst>
                                </p:cTn>
                              </p:par>
                              <p:par>
                                <p:cTn id="57" presetID="31" presetClass="entr" presetSubtype="0" fill="hold" nodeType="withEffect">
                                  <p:stCondLst>
                                    <p:cond delay="2350"/>
                                  </p:stCondLst>
                                  <p:childTnLst>
                                    <p:set>
                                      <p:cBhvr>
                                        <p:cTn id="58" dur="1" fill="hold">
                                          <p:stCondLst>
                                            <p:cond delay="0"/>
                                          </p:stCondLst>
                                        </p:cTn>
                                        <p:tgtEl>
                                          <p:spTgt spid="23"/>
                                        </p:tgtEl>
                                        <p:attrNameLst>
                                          <p:attrName>style.visibility</p:attrName>
                                        </p:attrNameLst>
                                      </p:cBhvr>
                                      <p:to>
                                        <p:strVal val="visible"/>
                                      </p:to>
                                    </p:set>
                                    <p:anim calcmode="lin" valueType="num">
                                      <p:cBhvr>
                                        <p:cTn id="59" dur="1000" fill="hold"/>
                                        <p:tgtEl>
                                          <p:spTgt spid="23"/>
                                        </p:tgtEl>
                                        <p:attrNameLst>
                                          <p:attrName>ppt_w</p:attrName>
                                        </p:attrNameLst>
                                      </p:cBhvr>
                                      <p:tavLst>
                                        <p:tav tm="0">
                                          <p:val>
                                            <p:fltVal val="0"/>
                                          </p:val>
                                        </p:tav>
                                        <p:tav tm="100000">
                                          <p:val>
                                            <p:strVal val="#ppt_w"/>
                                          </p:val>
                                        </p:tav>
                                      </p:tavLst>
                                    </p:anim>
                                    <p:anim calcmode="lin" valueType="num">
                                      <p:cBhvr>
                                        <p:cTn id="60" dur="1000" fill="hold"/>
                                        <p:tgtEl>
                                          <p:spTgt spid="23"/>
                                        </p:tgtEl>
                                        <p:attrNameLst>
                                          <p:attrName>ppt_h</p:attrName>
                                        </p:attrNameLst>
                                      </p:cBhvr>
                                      <p:tavLst>
                                        <p:tav tm="0">
                                          <p:val>
                                            <p:fltVal val="0"/>
                                          </p:val>
                                        </p:tav>
                                        <p:tav tm="100000">
                                          <p:val>
                                            <p:strVal val="#ppt_h"/>
                                          </p:val>
                                        </p:tav>
                                      </p:tavLst>
                                    </p:anim>
                                    <p:anim calcmode="lin" valueType="num">
                                      <p:cBhvr>
                                        <p:cTn id="61" dur="1000" fill="hold"/>
                                        <p:tgtEl>
                                          <p:spTgt spid="23"/>
                                        </p:tgtEl>
                                        <p:attrNameLst>
                                          <p:attrName>style.rotation</p:attrName>
                                        </p:attrNameLst>
                                      </p:cBhvr>
                                      <p:tavLst>
                                        <p:tav tm="0">
                                          <p:val>
                                            <p:fltVal val="90"/>
                                          </p:val>
                                        </p:tav>
                                        <p:tav tm="100000">
                                          <p:val>
                                            <p:fltVal val="0"/>
                                          </p:val>
                                        </p:tav>
                                      </p:tavLst>
                                    </p:anim>
                                    <p:animEffect transition="in" filter="fade">
                                      <p:cBhvr>
                                        <p:cTn id="62" dur="1000"/>
                                        <p:tgtEl>
                                          <p:spTgt spid="23"/>
                                        </p:tgtEl>
                                      </p:cBhvr>
                                    </p:animEffect>
                                  </p:childTnLst>
                                </p:cTn>
                              </p:par>
                              <p:par>
                                <p:cTn id="63" presetID="35" presetClass="path" presetSubtype="0" accel="46667" decel="53333" autoRev="1" fill="hold" grpId="0" nodeType="withEffect">
                                  <p:stCondLst>
                                    <p:cond delay="2600"/>
                                  </p:stCondLst>
                                  <p:childTnLst>
                                    <p:animMotion origin="layout" path="M 2.94087E-6 4.07407E-6 L -0.13051 4.07407E-6 " pathEditMode="relative" rAng="0" ptsTypes="AA">
                                      <p:cBhvr>
                                        <p:cTn id="64" dur="150" fill="hold"/>
                                        <p:tgtEl>
                                          <p:spTgt spid="56"/>
                                        </p:tgtEl>
                                        <p:attrNameLst>
                                          <p:attrName>ppt_x</p:attrName>
                                          <p:attrName>ppt_y</p:attrName>
                                        </p:attrNameLst>
                                      </p:cBhvr>
                                      <p:rCtr x="-6525" y="0"/>
                                    </p:animMotion>
                                  </p:childTnLst>
                                </p:cTn>
                              </p:par>
                              <p:par>
                                <p:cTn id="65" presetID="10" presetClass="entr" presetSubtype="0" fill="hold" nodeType="withEffect">
                                  <p:stCondLst>
                                    <p:cond delay="45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par>
                                <p:cTn id="68" presetID="42" presetClass="path" presetSubtype="0" accel="5000" decel="28000" fill="hold" nodeType="withEffect">
                                  <p:stCondLst>
                                    <p:cond delay="450"/>
                                  </p:stCondLst>
                                  <p:childTnLst>
                                    <p:animMotion origin="layout" path="M -1.04167E-6 -9.24855E-7 L -0.17031 0.55445 " pathEditMode="relative" rAng="0" ptsTypes="AA">
                                      <p:cBhvr>
                                        <p:cTn id="69" dur="1000" spd="-100000" fill="hold"/>
                                        <p:tgtEl>
                                          <p:spTgt spid="74"/>
                                        </p:tgtEl>
                                        <p:attrNameLst>
                                          <p:attrName>ppt_x</p:attrName>
                                          <p:attrName>ppt_y</p:attrName>
                                        </p:attrNameLst>
                                      </p:cBhvr>
                                      <p:rCtr x="-8516" y="27723"/>
                                    </p:animMotion>
                                  </p:childTnLst>
                                </p:cTn>
                              </p:par>
                              <p:par>
                                <p:cTn id="70" presetID="6" presetClass="emph" presetSubtype="0" accel="50000" fill="hold" nodeType="withEffect">
                                  <p:stCondLst>
                                    <p:cond delay="450"/>
                                  </p:stCondLst>
                                  <p:childTnLst>
                                    <p:animScale>
                                      <p:cBhvr>
                                        <p:cTn id="71" dur="1000" fill="hold"/>
                                        <p:tgtEl>
                                          <p:spTgt spid="74"/>
                                        </p:tgtEl>
                                      </p:cBhvr>
                                      <p:by x="85000" y="85000"/>
                                    </p:animScale>
                                  </p:childTnLst>
                                </p:cTn>
                              </p:par>
                              <p:par>
                                <p:cTn id="72" presetID="22" presetClass="entr" presetSubtype="4" fill="hold" nodeType="withEffect">
                                  <p:stCondLst>
                                    <p:cond delay="450"/>
                                  </p:stCondLst>
                                  <p:childTnLst>
                                    <p:set>
                                      <p:cBhvr>
                                        <p:cTn id="73" dur="1" fill="hold">
                                          <p:stCondLst>
                                            <p:cond delay="0"/>
                                          </p:stCondLst>
                                        </p:cTn>
                                        <p:tgtEl>
                                          <p:spTgt spid="79"/>
                                        </p:tgtEl>
                                        <p:attrNameLst>
                                          <p:attrName>style.visibility</p:attrName>
                                        </p:attrNameLst>
                                      </p:cBhvr>
                                      <p:to>
                                        <p:strVal val="visible"/>
                                      </p:to>
                                    </p:set>
                                    <p:animEffect transition="in" filter="wipe(down)">
                                      <p:cBhvr>
                                        <p:cTn id="74" dur="1000"/>
                                        <p:tgtEl>
                                          <p:spTgt spid="79"/>
                                        </p:tgtEl>
                                      </p:cBhvr>
                                    </p:animEffect>
                                  </p:childTnLst>
                                </p:cTn>
                              </p:par>
                              <p:par>
                                <p:cTn id="75" presetID="22" presetClass="entr" presetSubtype="8" fill="hold" nodeType="with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wipe(left)">
                                      <p:cBhvr>
                                        <p:cTn id="77" dur="500"/>
                                        <p:tgtEl>
                                          <p:spTgt spid="8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4">
                                            <p:txEl>
                                              <p:pRg st="0" end="0"/>
                                            </p:txEl>
                                          </p:spTgt>
                                        </p:tgtEl>
                                        <p:attrNameLst>
                                          <p:attrName>style.visibility</p:attrName>
                                        </p:attrNameLst>
                                      </p:cBhvr>
                                      <p:to>
                                        <p:strVal val="visible"/>
                                      </p:to>
                                    </p:set>
                                    <p:animEffect transition="in" filter="fade">
                                      <p:cBhvr>
                                        <p:cTn id="80" dur="500"/>
                                        <p:tgtEl>
                                          <p:spTgt spid="84">
                                            <p:txEl>
                                              <p:pRg st="0" end="0"/>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fade">
                                      <p:cBhvr>
                                        <p:cTn id="83" dur="500"/>
                                        <p:tgtEl>
                                          <p:spTgt spid="80"/>
                                        </p:tgtEl>
                                      </p:cBhvr>
                                    </p:animEffect>
                                  </p:childTnLst>
                                </p:cTn>
                              </p:par>
                              <p:par>
                                <p:cTn id="84" presetID="10" presetClass="entr" presetSubtype="0" fill="hold" nodeType="withEffect">
                                  <p:stCondLst>
                                    <p:cond delay="650"/>
                                  </p:stCondLst>
                                  <p:childTnLst>
                                    <p:set>
                                      <p:cBhvr>
                                        <p:cTn id="85" dur="1" fill="hold">
                                          <p:stCondLst>
                                            <p:cond delay="0"/>
                                          </p:stCondLst>
                                        </p:cTn>
                                        <p:tgtEl>
                                          <p:spTgt spid="142"/>
                                        </p:tgtEl>
                                        <p:attrNameLst>
                                          <p:attrName>style.visibility</p:attrName>
                                        </p:attrNameLst>
                                      </p:cBhvr>
                                      <p:to>
                                        <p:strVal val="visible"/>
                                      </p:to>
                                    </p:set>
                                    <p:animEffect transition="in" filter="fade">
                                      <p:cBhvr>
                                        <p:cTn id="86" dur="500"/>
                                        <p:tgtEl>
                                          <p:spTgt spid="142"/>
                                        </p:tgtEl>
                                      </p:cBhvr>
                                    </p:animEffect>
                                  </p:childTnLst>
                                </p:cTn>
                              </p:par>
                              <p:par>
                                <p:cTn id="87" presetID="6" presetClass="emph" presetSubtype="0" accel="100000" autoRev="1" fill="hold" nodeType="withEffect">
                                  <p:stCondLst>
                                    <p:cond delay="650"/>
                                  </p:stCondLst>
                                  <p:childTnLst>
                                    <p:animScale>
                                      <p:cBhvr>
                                        <p:cTn id="88" dur="500" fill="hold"/>
                                        <p:tgtEl>
                                          <p:spTgt spid="142"/>
                                        </p:tgtEl>
                                      </p:cBhvr>
                                      <p:by x="100000" y="0"/>
                                    </p:animScale>
                                  </p:childTnLst>
                                </p:cTn>
                              </p:par>
                              <p:par>
                                <p:cTn id="89" presetID="10" presetClass="entr" presetSubtype="0" fill="hold" nodeType="withEffect">
                                  <p:stCondLst>
                                    <p:cond delay="0"/>
                                  </p:stCondLst>
                                  <p:childTnLst>
                                    <p:set>
                                      <p:cBhvr>
                                        <p:cTn id="90" dur="1" fill="hold">
                                          <p:stCondLst>
                                            <p:cond delay="0"/>
                                          </p:stCondLst>
                                        </p:cTn>
                                        <p:tgtEl>
                                          <p:spTgt spid="138"/>
                                        </p:tgtEl>
                                        <p:attrNameLst>
                                          <p:attrName>style.visibility</p:attrName>
                                        </p:attrNameLst>
                                      </p:cBhvr>
                                      <p:to>
                                        <p:strVal val="visible"/>
                                      </p:to>
                                    </p:set>
                                    <p:animEffect transition="in" filter="fade">
                                      <p:cBhvr>
                                        <p:cTn id="91" dur="750"/>
                                        <p:tgtEl>
                                          <p:spTgt spid="138"/>
                                        </p:tgtEl>
                                      </p:cBhvr>
                                    </p:animEffect>
                                  </p:childTnLst>
                                </p:cTn>
                              </p:par>
                              <p:par>
                                <p:cTn id="92" presetID="2" presetClass="entr" presetSubtype="8" decel="24000" fill="hold" nodeType="withEffect">
                                  <p:stCondLst>
                                    <p:cond delay="0"/>
                                  </p:stCondLst>
                                  <p:childTnLst>
                                    <p:set>
                                      <p:cBhvr>
                                        <p:cTn id="93" dur="1" fill="hold">
                                          <p:stCondLst>
                                            <p:cond delay="0"/>
                                          </p:stCondLst>
                                        </p:cTn>
                                        <p:tgtEl>
                                          <p:spTgt spid="138"/>
                                        </p:tgtEl>
                                        <p:attrNameLst>
                                          <p:attrName>style.visibility</p:attrName>
                                        </p:attrNameLst>
                                      </p:cBhvr>
                                      <p:to>
                                        <p:strVal val="visible"/>
                                      </p:to>
                                    </p:set>
                                    <p:anim calcmode="lin" valueType="num">
                                      <p:cBhvr additive="base">
                                        <p:cTn id="94" dur="800" fill="hold"/>
                                        <p:tgtEl>
                                          <p:spTgt spid="138"/>
                                        </p:tgtEl>
                                        <p:attrNameLst>
                                          <p:attrName>ppt_x</p:attrName>
                                        </p:attrNameLst>
                                      </p:cBhvr>
                                      <p:tavLst>
                                        <p:tav tm="0">
                                          <p:val>
                                            <p:strVal val="0-#ppt_w/2"/>
                                          </p:val>
                                        </p:tav>
                                        <p:tav tm="100000">
                                          <p:val>
                                            <p:strVal val="#ppt_x"/>
                                          </p:val>
                                        </p:tav>
                                      </p:tavLst>
                                    </p:anim>
                                    <p:anim calcmode="lin" valueType="num">
                                      <p:cBhvr additive="base">
                                        <p:cTn id="95" dur="800" fill="hold"/>
                                        <p:tgtEl>
                                          <p:spTgt spid="138"/>
                                        </p:tgtEl>
                                        <p:attrNameLst>
                                          <p:attrName>ppt_y</p:attrName>
                                        </p:attrNameLst>
                                      </p:cBhvr>
                                      <p:tavLst>
                                        <p:tav tm="0">
                                          <p:val>
                                            <p:strVal val="#ppt_y"/>
                                          </p:val>
                                        </p:tav>
                                        <p:tav tm="100000">
                                          <p:val>
                                            <p:strVal val="#ppt_y"/>
                                          </p:val>
                                        </p:tav>
                                      </p:tavLst>
                                    </p:anim>
                                  </p:childTnLst>
                                </p:cTn>
                              </p:par>
                              <p:par>
                                <p:cTn id="96" presetID="31" presetClass="entr" presetSubtype="0" fill="hold" nodeType="withEffect">
                                  <p:stCondLst>
                                    <p:cond delay="1000"/>
                                  </p:stCondLst>
                                  <p:childTnLst>
                                    <p:set>
                                      <p:cBhvr>
                                        <p:cTn id="97" dur="1" fill="hold">
                                          <p:stCondLst>
                                            <p:cond delay="0"/>
                                          </p:stCondLst>
                                        </p:cTn>
                                        <p:tgtEl>
                                          <p:spTgt spid="88"/>
                                        </p:tgtEl>
                                        <p:attrNameLst>
                                          <p:attrName>style.visibility</p:attrName>
                                        </p:attrNameLst>
                                      </p:cBhvr>
                                      <p:to>
                                        <p:strVal val="visible"/>
                                      </p:to>
                                    </p:set>
                                    <p:anim calcmode="lin" valueType="num">
                                      <p:cBhvr>
                                        <p:cTn id="98" dur="1000" fill="hold"/>
                                        <p:tgtEl>
                                          <p:spTgt spid="88"/>
                                        </p:tgtEl>
                                        <p:attrNameLst>
                                          <p:attrName>ppt_w</p:attrName>
                                        </p:attrNameLst>
                                      </p:cBhvr>
                                      <p:tavLst>
                                        <p:tav tm="0">
                                          <p:val>
                                            <p:fltVal val="0"/>
                                          </p:val>
                                        </p:tav>
                                        <p:tav tm="100000">
                                          <p:val>
                                            <p:strVal val="#ppt_w"/>
                                          </p:val>
                                        </p:tav>
                                      </p:tavLst>
                                    </p:anim>
                                    <p:anim calcmode="lin" valueType="num">
                                      <p:cBhvr>
                                        <p:cTn id="99" dur="1000" fill="hold"/>
                                        <p:tgtEl>
                                          <p:spTgt spid="88"/>
                                        </p:tgtEl>
                                        <p:attrNameLst>
                                          <p:attrName>ppt_h</p:attrName>
                                        </p:attrNameLst>
                                      </p:cBhvr>
                                      <p:tavLst>
                                        <p:tav tm="0">
                                          <p:val>
                                            <p:fltVal val="0"/>
                                          </p:val>
                                        </p:tav>
                                        <p:tav tm="100000">
                                          <p:val>
                                            <p:strVal val="#ppt_h"/>
                                          </p:val>
                                        </p:tav>
                                      </p:tavLst>
                                    </p:anim>
                                    <p:anim calcmode="lin" valueType="num">
                                      <p:cBhvr>
                                        <p:cTn id="100" dur="1000" fill="hold"/>
                                        <p:tgtEl>
                                          <p:spTgt spid="88"/>
                                        </p:tgtEl>
                                        <p:attrNameLst>
                                          <p:attrName>style.rotation</p:attrName>
                                        </p:attrNameLst>
                                      </p:cBhvr>
                                      <p:tavLst>
                                        <p:tav tm="0">
                                          <p:val>
                                            <p:fltVal val="90"/>
                                          </p:val>
                                        </p:tav>
                                        <p:tav tm="100000">
                                          <p:val>
                                            <p:fltVal val="0"/>
                                          </p:val>
                                        </p:tav>
                                      </p:tavLst>
                                    </p:anim>
                                    <p:animEffect transition="in" filter="fade">
                                      <p:cBhvr>
                                        <p:cTn id="101" dur="1000"/>
                                        <p:tgtEl>
                                          <p:spTgt spid="88"/>
                                        </p:tgtEl>
                                      </p:cBhvr>
                                    </p:animEffect>
                                  </p:childTnLst>
                                </p:cTn>
                              </p:par>
                              <p:par>
                                <p:cTn id="102" presetID="22" presetClass="entr" presetSubtype="1" fill="hold" nodeType="withEffect">
                                  <p:stCondLst>
                                    <p:cond delay="1500"/>
                                  </p:stCondLst>
                                  <p:childTnLst>
                                    <p:set>
                                      <p:cBhvr>
                                        <p:cTn id="103" dur="1" fill="hold">
                                          <p:stCondLst>
                                            <p:cond delay="0"/>
                                          </p:stCondLst>
                                        </p:cTn>
                                        <p:tgtEl>
                                          <p:spTgt spid="85"/>
                                        </p:tgtEl>
                                        <p:attrNameLst>
                                          <p:attrName>style.visibility</p:attrName>
                                        </p:attrNameLst>
                                      </p:cBhvr>
                                      <p:to>
                                        <p:strVal val="visible"/>
                                      </p:to>
                                    </p:set>
                                    <p:animEffect transition="in" filter="wipe(up)">
                                      <p:cBhvr>
                                        <p:cTn id="104" dur="500"/>
                                        <p:tgtEl>
                                          <p:spTgt spid="85"/>
                                        </p:tgtEl>
                                      </p:cBhvr>
                                    </p:animEffect>
                                  </p:childTnLst>
                                </p:cTn>
                              </p:par>
                              <p:par>
                                <p:cTn id="105" presetID="35" presetClass="entr" presetSubtype="0" fill="hold" nodeType="withEffect">
                                  <p:stCondLst>
                                    <p:cond delay="1000"/>
                                  </p:stCondLst>
                                  <p:childTnLst>
                                    <p:set>
                                      <p:cBhvr>
                                        <p:cTn id="106" dur="1" fill="hold">
                                          <p:stCondLst>
                                            <p:cond delay="0"/>
                                          </p:stCondLst>
                                        </p:cTn>
                                        <p:tgtEl>
                                          <p:spTgt spid="123"/>
                                        </p:tgtEl>
                                        <p:attrNameLst>
                                          <p:attrName>style.visibility</p:attrName>
                                        </p:attrNameLst>
                                      </p:cBhvr>
                                      <p:to>
                                        <p:strVal val="visible"/>
                                      </p:to>
                                    </p:set>
                                    <p:animEffect transition="in" filter="fade">
                                      <p:cBhvr>
                                        <p:cTn id="107" dur="2000"/>
                                        <p:tgtEl>
                                          <p:spTgt spid="123"/>
                                        </p:tgtEl>
                                      </p:cBhvr>
                                    </p:animEffect>
                                    <p:anim calcmode="lin" valueType="num">
                                      <p:cBhvr>
                                        <p:cTn id="108" dur="2000" fill="hold"/>
                                        <p:tgtEl>
                                          <p:spTgt spid="123"/>
                                        </p:tgtEl>
                                        <p:attrNameLst>
                                          <p:attrName>style.rotation</p:attrName>
                                        </p:attrNameLst>
                                      </p:cBhvr>
                                      <p:tavLst>
                                        <p:tav tm="0">
                                          <p:val>
                                            <p:fltVal val="720"/>
                                          </p:val>
                                        </p:tav>
                                        <p:tav tm="100000">
                                          <p:val>
                                            <p:fltVal val="0"/>
                                          </p:val>
                                        </p:tav>
                                      </p:tavLst>
                                    </p:anim>
                                    <p:anim calcmode="lin" valueType="num">
                                      <p:cBhvr>
                                        <p:cTn id="109" dur="2000" fill="hold"/>
                                        <p:tgtEl>
                                          <p:spTgt spid="123"/>
                                        </p:tgtEl>
                                        <p:attrNameLst>
                                          <p:attrName>ppt_h</p:attrName>
                                        </p:attrNameLst>
                                      </p:cBhvr>
                                      <p:tavLst>
                                        <p:tav tm="0">
                                          <p:val>
                                            <p:fltVal val="0"/>
                                          </p:val>
                                        </p:tav>
                                        <p:tav tm="100000">
                                          <p:val>
                                            <p:strVal val="#ppt_h"/>
                                          </p:val>
                                        </p:tav>
                                      </p:tavLst>
                                    </p:anim>
                                    <p:anim calcmode="lin" valueType="num">
                                      <p:cBhvr>
                                        <p:cTn id="110" dur="2000" fill="hold"/>
                                        <p:tgtEl>
                                          <p:spTgt spid="123"/>
                                        </p:tgtEl>
                                        <p:attrNameLst>
                                          <p:attrName>ppt_w</p:attrName>
                                        </p:attrNameLst>
                                      </p:cBhvr>
                                      <p:tavLst>
                                        <p:tav tm="0">
                                          <p:val>
                                            <p:fltVal val="0"/>
                                          </p:val>
                                        </p:tav>
                                        <p:tav tm="100000">
                                          <p:val>
                                            <p:strVal val="#ppt_w"/>
                                          </p:val>
                                        </p:tav>
                                      </p:tavLst>
                                    </p:anim>
                                  </p:childTnLst>
                                </p:cTn>
                              </p:par>
                              <p:par>
                                <p:cTn id="111" presetID="10" presetClass="entr" presetSubtype="0" fill="hold" nodeType="withEffect">
                                  <p:stCondLst>
                                    <p:cond delay="2500"/>
                                  </p:stCondLst>
                                  <p:childTnLst>
                                    <p:set>
                                      <p:cBhvr>
                                        <p:cTn id="112" dur="1" fill="hold">
                                          <p:stCondLst>
                                            <p:cond delay="0"/>
                                          </p:stCondLst>
                                        </p:cTn>
                                        <p:tgtEl>
                                          <p:spTgt spid="105"/>
                                        </p:tgtEl>
                                        <p:attrNameLst>
                                          <p:attrName>style.visibility</p:attrName>
                                        </p:attrNameLst>
                                      </p:cBhvr>
                                      <p:to>
                                        <p:strVal val="visible"/>
                                      </p:to>
                                    </p:set>
                                    <p:animEffect transition="in" filter="fade">
                                      <p:cBhvr>
                                        <p:cTn id="113" dur="800"/>
                                        <p:tgtEl>
                                          <p:spTgt spid="105"/>
                                        </p:tgtEl>
                                      </p:cBhvr>
                                    </p:animEffect>
                                  </p:childTnLst>
                                </p:cTn>
                              </p:par>
                              <p:par>
                                <p:cTn id="114" presetID="35" presetClass="entr" presetSubtype="0" fill="hold" nodeType="withEffect">
                                  <p:stCondLst>
                                    <p:cond delay="1000"/>
                                  </p:stCondLst>
                                  <p:childTnLst>
                                    <p:set>
                                      <p:cBhvr>
                                        <p:cTn id="115" dur="1" fill="hold">
                                          <p:stCondLst>
                                            <p:cond delay="0"/>
                                          </p:stCondLst>
                                        </p:cTn>
                                        <p:tgtEl>
                                          <p:spTgt spid="111"/>
                                        </p:tgtEl>
                                        <p:attrNameLst>
                                          <p:attrName>style.visibility</p:attrName>
                                        </p:attrNameLst>
                                      </p:cBhvr>
                                      <p:to>
                                        <p:strVal val="visible"/>
                                      </p:to>
                                    </p:set>
                                    <p:animEffect transition="in" filter="fade">
                                      <p:cBhvr>
                                        <p:cTn id="116" dur="2000"/>
                                        <p:tgtEl>
                                          <p:spTgt spid="111"/>
                                        </p:tgtEl>
                                      </p:cBhvr>
                                    </p:animEffect>
                                    <p:anim calcmode="lin" valueType="num">
                                      <p:cBhvr>
                                        <p:cTn id="117" dur="2000" fill="hold"/>
                                        <p:tgtEl>
                                          <p:spTgt spid="111"/>
                                        </p:tgtEl>
                                        <p:attrNameLst>
                                          <p:attrName>style.rotation</p:attrName>
                                        </p:attrNameLst>
                                      </p:cBhvr>
                                      <p:tavLst>
                                        <p:tav tm="0">
                                          <p:val>
                                            <p:fltVal val="720"/>
                                          </p:val>
                                        </p:tav>
                                        <p:tav tm="100000">
                                          <p:val>
                                            <p:fltVal val="0"/>
                                          </p:val>
                                        </p:tav>
                                      </p:tavLst>
                                    </p:anim>
                                    <p:anim calcmode="lin" valueType="num">
                                      <p:cBhvr>
                                        <p:cTn id="118" dur="2000" fill="hold"/>
                                        <p:tgtEl>
                                          <p:spTgt spid="111"/>
                                        </p:tgtEl>
                                        <p:attrNameLst>
                                          <p:attrName>ppt_h</p:attrName>
                                        </p:attrNameLst>
                                      </p:cBhvr>
                                      <p:tavLst>
                                        <p:tav tm="0">
                                          <p:val>
                                            <p:fltVal val="0"/>
                                          </p:val>
                                        </p:tav>
                                        <p:tav tm="100000">
                                          <p:val>
                                            <p:strVal val="#ppt_h"/>
                                          </p:val>
                                        </p:tav>
                                      </p:tavLst>
                                    </p:anim>
                                    <p:anim calcmode="lin" valueType="num">
                                      <p:cBhvr>
                                        <p:cTn id="119" dur="2000" fill="hold"/>
                                        <p:tgtEl>
                                          <p:spTgt spid="111"/>
                                        </p:tgtEl>
                                        <p:attrNameLst>
                                          <p:attrName>ppt_w</p:attrName>
                                        </p:attrNameLst>
                                      </p:cBhvr>
                                      <p:tavLst>
                                        <p:tav tm="0">
                                          <p:val>
                                            <p:fltVal val="0"/>
                                          </p:val>
                                        </p:tav>
                                        <p:tav tm="100000">
                                          <p:val>
                                            <p:strVal val="#ppt_w"/>
                                          </p:val>
                                        </p:tav>
                                      </p:tavLst>
                                    </p:anim>
                                  </p:childTnLst>
                                </p:cTn>
                              </p:par>
                              <p:par>
                                <p:cTn id="120" presetID="22" presetClass="entr" presetSubtype="1" fill="hold" grpId="0" nodeType="withEffect">
                                  <p:stCondLst>
                                    <p:cond delay="2450"/>
                                  </p:stCondLst>
                                  <p:childTnLst>
                                    <p:set>
                                      <p:cBhvr>
                                        <p:cTn id="121" dur="1" fill="hold">
                                          <p:stCondLst>
                                            <p:cond delay="0"/>
                                          </p:stCondLst>
                                        </p:cTn>
                                        <p:tgtEl>
                                          <p:spTgt spid="91"/>
                                        </p:tgtEl>
                                        <p:attrNameLst>
                                          <p:attrName>style.visibility</p:attrName>
                                        </p:attrNameLst>
                                      </p:cBhvr>
                                      <p:to>
                                        <p:strVal val="visible"/>
                                      </p:to>
                                    </p:set>
                                    <p:animEffect transition="in" filter="wipe(up)">
                                      <p:cBhvr>
                                        <p:cTn id="122" dur="500"/>
                                        <p:tgtEl>
                                          <p:spTgt spid="91"/>
                                        </p:tgtEl>
                                      </p:cBhvr>
                                    </p:animEffect>
                                  </p:childTnLst>
                                </p:cTn>
                              </p:par>
                              <p:par>
                                <p:cTn id="123" presetID="10" presetClass="entr" presetSubtype="0" fill="hold" grpId="0" nodeType="withEffect">
                                  <p:stCondLst>
                                    <p:cond delay="2850"/>
                                  </p:stCondLst>
                                  <p:childTnLst>
                                    <p:set>
                                      <p:cBhvr>
                                        <p:cTn id="124" dur="1" fill="hold">
                                          <p:stCondLst>
                                            <p:cond delay="0"/>
                                          </p:stCondLst>
                                        </p:cTn>
                                        <p:tgtEl>
                                          <p:spTgt spid="92"/>
                                        </p:tgtEl>
                                        <p:attrNameLst>
                                          <p:attrName>style.visibility</p:attrName>
                                        </p:attrNameLst>
                                      </p:cBhvr>
                                      <p:to>
                                        <p:strVal val="visible"/>
                                      </p:to>
                                    </p:set>
                                    <p:animEffect transition="in" filter="fade">
                                      <p:cBhvr>
                                        <p:cTn id="125" dur="500"/>
                                        <p:tgtEl>
                                          <p:spTgt spid="92"/>
                                        </p:tgtEl>
                                      </p:cBhvr>
                                    </p:animEffect>
                                  </p:childTnLst>
                                </p:cTn>
                              </p:par>
                              <p:par>
                                <p:cTn id="126" presetID="19" presetClass="entr" presetSubtype="10" fill="hold" grpId="1" nodeType="withEffect">
                                  <p:stCondLst>
                                    <p:cond delay="2850"/>
                                  </p:stCondLst>
                                  <p:childTnLst>
                                    <p:set>
                                      <p:cBhvr>
                                        <p:cTn id="127" dur="1" fill="hold">
                                          <p:stCondLst>
                                            <p:cond delay="0"/>
                                          </p:stCondLst>
                                        </p:cTn>
                                        <p:tgtEl>
                                          <p:spTgt spid="92"/>
                                        </p:tgtEl>
                                        <p:attrNameLst>
                                          <p:attrName>style.visibility</p:attrName>
                                        </p:attrNameLst>
                                      </p:cBhvr>
                                      <p:to>
                                        <p:strVal val="visible"/>
                                      </p:to>
                                    </p:set>
                                    <p:anim calcmode="lin" valueType="num">
                                      <p:cBhvr>
                                        <p:cTn id="128" dur="500" fill="hold"/>
                                        <p:tgtEl>
                                          <p:spTgt spid="92"/>
                                        </p:tgtEl>
                                        <p:attrNameLst>
                                          <p:attrName>ppt_w</p:attrName>
                                        </p:attrNameLst>
                                      </p:cBhvr>
                                      <p:tavLst>
                                        <p:tav tm="0" fmla="#ppt_w*sin(2.5*pi*$)">
                                          <p:val>
                                            <p:fltVal val="0"/>
                                          </p:val>
                                        </p:tav>
                                        <p:tav tm="100000">
                                          <p:val>
                                            <p:fltVal val="1"/>
                                          </p:val>
                                        </p:tav>
                                      </p:tavLst>
                                    </p:anim>
                                    <p:anim calcmode="lin" valueType="num">
                                      <p:cBhvr>
                                        <p:cTn id="129" dur="500" fill="hold"/>
                                        <p:tgtEl>
                                          <p:spTgt spid="92"/>
                                        </p:tgtEl>
                                        <p:attrNameLst>
                                          <p:attrName>ppt_h</p:attrName>
                                        </p:attrNameLst>
                                      </p:cBhvr>
                                      <p:tavLst>
                                        <p:tav tm="0">
                                          <p:val>
                                            <p:strVal val="#ppt_h"/>
                                          </p:val>
                                        </p:tav>
                                        <p:tav tm="100000">
                                          <p:val>
                                            <p:strVal val="#ppt_h"/>
                                          </p:val>
                                        </p:tav>
                                      </p:tavLst>
                                    </p:anim>
                                  </p:childTnLst>
                                </p:cTn>
                              </p:par>
                              <p:par>
                                <p:cTn id="130" presetID="31" presetClass="entr" presetSubtype="0" fill="hold" nodeType="withEffect">
                                  <p:stCondLst>
                                    <p:cond delay="2350"/>
                                  </p:stCondLst>
                                  <p:childTnLst>
                                    <p:set>
                                      <p:cBhvr>
                                        <p:cTn id="131" dur="1" fill="hold">
                                          <p:stCondLst>
                                            <p:cond delay="0"/>
                                          </p:stCondLst>
                                        </p:cTn>
                                        <p:tgtEl>
                                          <p:spTgt spid="108"/>
                                        </p:tgtEl>
                                        <p:attrNameLst>
                                          <p:attrName>style.visibility</p:attrName>
                                        </p:attrNameLst>
                                      </p:cBhvr>
                                      <p:to>
                                        <p:strVal val="visible"/>
                                      </p:to>
                                    </p:set>
                                    <p:anim calcmode="lin" valueType="num">
                                      <p:cBhvr>
                                        <p:cTn id="132" dur="1000" fill="hold"/>
                                        <p:tgtEl>
                                          <p:spTgt spid="108"/>
                                        </p:tgtEl>
                                        <p:attrNameLst>
                                          <p:attrName>ppt_w</p:attrName>
                                        </p:attrNameLst>
                                      </p:cBhvr>
                                      <p:tavLst>
                                        <p:tav tm="0">
                                          <p:val>
                                            <p:fltVal val="0"/>
                                          </p:val>
                                        </p:tav>
                                        <p:tav tm="100000">
                                          <p:val>
                                            <p:strVal val="#ppt_w"/>
                                          </p:val>
                                        </p:tav>
                                      </p:tavLst>
                                    </p:anim>
                                    <p:anim calcmode="lin" valueType="num">
                                      <p:cBhvr>
                                        <p:cTn id="133" dur="1000" fill="hold"/>
                                        <p:tgtEl>
                                          <p:spTgt spid="108"/>
                                        </p:tgtEl>
                                        <p:attrNameLst>
                                          <p:attrName>ppt_h</p:attrName>
                                        </p:attrNameLst>
                                      </p:cBhvr>
                                      <p:tavLst>
                                        <p:tav tm="0">
                                          <p:val>
                                            <p:fltVal val="0"/>
                                          </p:val>
                                        </p:tav>
                                        <p:tav tm="100000">
                                          <p:val>
                                            <p:strVal val="#ppt_h"/>
                                          </p:val>
                                        </p:tav>
                                      </p:tavLst>
                                    </p:anim>
                                    <p:anim calcmode="lin" valueType="num">
                                      <p:cBhvr>
                                        <p:cTn id="134" dur="1000" fill="hold"/>
                                        <p:tgtEl>
                                          <p:spTgt spid="108"/>
                                        </p:tgtEl>
                                        <p:attrNameLst>
                                          <p:attrName>style.rotation</p:attrName>
                                        </p:attrNameLst>
                                      </p:cBhvr>
                                      <p:tavLst>
                                        <p:tav tm="0">
                                          <p:val>
                                            <p:fltVal val="90"/>
                                          </p:val>
                                        </p:tav>
                                        <p:tav tm="100000">
                                          <p:val>
                                            <p:fltVal val="0"/>
                                          </p:val>
                                        </p:tav>
                                      </p:tavLst>
                                    </p:anim>
                                    <p:animEffect transition="in" filter="fade">
                                      <p:cBhvr>
                                        <p:cTn id="135" dur="1000"/>
                                        <p:tgtEl>
                                          <p:spTgt spid="108"/>
                                        </p:tgtEl>
                                      </p:cBhvr>
                                    </p:animEffect>
                                  </p:childTnLst>
                                </p:cTn>
                              </p:par>
                              <p:par>
                                <p:cTn id="136" presetID="31" presetClass="entr" presetSubtype="0" fill="hold" nodeType="withEffect">
                                  <p:stCondLst>
                                    <p:cond delay="2350"/>
                                  </p:stCondLst>
                                  <p:childTnLst>
                                    <p:set>
                                      <p:cBhvr>
                                        <p:cTn id="137" dur="1" fill="hold">
                                          <p:stCondLst>
                                            <p:cond delay="0"/>
                                          </p:stCondLst>
                                        </p:cTn>
                                        <p:tgtEl>
                                          <p:spTgt spid="93"/>
                                        </p:tgtEl>
                                        <p:attrNameLst>
                                          <p:attrName>style.visibility</p:attrName>
                                        </p:attrNameLst>
                                      </p:cBhvr>
                                      <p:to>
                                        <p:strVal val="visible"/>
                                      </p:to>
                                    </p:set>
                                    <p:anim calcmode="lin" valueType="num">
                                      <p:cBhvr>
                                        <p:cTn id="138" dur="1000" fill="hold"/>
                                        <p:tgtEl>
                                          <p:spTgt spid="93"/>
                                        </p:tgtEl>
                                        <p:attrNameLst>
                                          <p:attrName>ppt_w</p:attrName>
                                        </p:attrNameLst>
                                      </p:cBhvr>
                                      <p:tavLst>
                                        <p:tav tm="0">
                                          <p:val>
                                            <p:fltVal val="0"/>
                                          </p:val>
                                        </p:tav>
                                        <p:tav tm="100000">
                                          <p:val>
                                            <p:strVal val="#ppt_w"/>
                                          </p:val>
                                        </p:tav>
                                      </p:tavLst>
                                    </p:anim>
                                    <p:anim calcmode="lin" valueType="num">
                                      <p:cBhvr>
                                        <p:cTn id="139" dur="1000" fill="hold"/>
                                        <p:tgtEl>
                                          <p:spTgt spid="93"/>
                                        </p:tgtEl>
                                        <p:attrNameLst>
                                          <p:attrName>ppt_h</p:attrName>
                                        </p:attrNameLst>
                                      </p:cBhvr>
                                      <p:tavLst>
                                        <p:tav tm="0">
                                          <p:val>
                                            <p:fltVal val="0"/>
                                          </p:val>
                                        </p:tav>
                                        <p:tav tm="100000">
                                          <p:val>
                                            <p:strVal val="#ppt_h"/>
                                          </p:val>
                                        </p:tav>
                                      </p:tavLst>
                                    </p:anim>
                                    <p:anim calcmode="lin" valueType="num">
                                      <p:cBhvr>
                                        <p:cTn id="140" dur="1000" fill="hold"/>
                                        <p:tgtEl>
                                          <p:spTgt spid="93"/>
                                        </p:tgtEl>
                                        <p:attrNameLst>
                                          <p:attrName>style.rotation</p:attrName>
                                        </p:attrNameLst>
                                      </p:cBhvr>
                                      <p:tavLst>
                                        <p:tav tm="0">
                                          <p:val>
                                            <p:fltVal val="90"/>
                                          </p:val>
                                        </p:tav>
                                        <p:tav tm="100000">
                                          <p:val>
                                            <p:fltVal val="0"/>
                                          </p:val>
                                        </p:tav>
                                      </p:tavLst>
                                    </p:anim>
                                    <p:animEffect transition="in" filter="fade">
                                      <p:cBhvr>
                                        <p:cTn id="141" dur="1000"/>
                                        <p:tgtEl>
                                          <p:spTgt spid="93"/>
                                        </p:tgtEl>
                                      </p:cBhvr>
                                    </p:animEffect>
                                  </p:childTnLst>
                                </p:cTn>
                              </p:par>
                              <p:par>
                                <p:cTn id="142" presetID="35" presetClass="path" presetSubtype="0" accel="46667" decel="53333" autoRev="1" fill="hold" grpId="0" nodeType="withEffect">
                                  <p:stCondLst>
                                    <p:cond delay="2600"/>
                                  </p:stCondLst>
                                  <p:childTnLst>
                                    <p:animMotion origin="layout" path="M 2.94087E-6 4.07407E-6 L -0.13051 4.07407E-6 " pathEditMode="relative" rAng="0" ptsTypes="AA">
                                      <p:cBhvr>
                                        <p:cTn id="143" dur="150" fill="hold"/>
                                        <p:tgtEl>
                                          <p:spTgt spid="137"/>
                                        </p:tgtEl>
                                        <p:attrNameLst>
                                          <p:attrName>ppt_x</p:attrName>
                                          <p:attrName>ppt_y</p:attrName>
                                        </p:attrNameLst>
                                      </p:cBhvr>
                                      <p:rCtr x="-6525" y="0"/>
                                    </p:animMotion>
                                  </p:childTnLst>
                                </p:cTn>
                              </p:par>
                              <p:par>
                                <p:cTn id="144" presetID="10" presetClass="entr" presetSubtype="0" fill="hold" nodeType="withEffect">
                                  <p:stCondLst>
                                    <p:cond delay="450"/>
                                  </p:stCondLst>
                                  <p:childTnLst>
                                    <p:set>
                                      <p:cBhvr>
                                        <p:cTn id="145" dur="1" fill="hold">
                                          <p:stCondLst>
                                            <p:cond delay="0"/>
                                          </p:stCondLst>
                                        </p:cTn>
                                        <p:tgtEl>
                                          <p:spTgt spid="151"/>
                                        </p:tgtEl>
                                        <p:attrNameLst>
                                          <p:attrName>style.visibility</p:attrName>
                                        </p:attrNameLst>
                                      </p:cBhvr>
                                      <p:to>
                                        <p:strVal val="visible"/>
                                      </p:to>
                                    </p:set>
                                    <p:animEffect transition="in" filter="fade">
                                      <p:cBhvr>
                                        <p:cTn id="146" dur="500"/>
                                        <p:tgtEl>
                                          <p:spTgt spid="151"/>
                                        </p:tgtEl>
                                      </p:cBhvr>
                                    </p:animEffect>
                                  </p:childTnLst>
                                </p:cTn>
                              </p:par>
                              <p:par>
                                <p:cTn id="147" presetID="42" presetClass="path" presetSubtype="0" accel="5000" decel="28000" fill="hold" nodeType="withEffect">
                                  <p:stCondLst>
                                    <p:cond delay="450"/>
                                  </p:stCondLst>
                                  <p:childTnLst>
                                    <p:animMotion origin="layout" path="M -1.04167E-6 -9.24855E-7 L -0.17031 0.55445 " pathEditMode="relative" rAng="0" ptsTypes="AA">
                                      <p:cBhvr>
                                        <p:cTn id="148" dur="1000" spd="-100000" fill="hold"/>
                                        <p:tgtEl>
                                          <p:spTgt spid="151"/>
                                        </p:tgtEl>
                                        <p:attrNameLst>
                                          <p:attrName>ppt_x</p:attrName>
                                          <p:attrName>ppt_y</p:attrName>
                                        </p:attrNameLst>
                                      </p:cBhvr>
                                      <p:rCtr x="-8516" y="27723"/>
                                    </p:animMotion>
                                  </p:childTnLst>
                                </p:cTn>
                              </p:par>
                              <p:par>
                                <p:cTn id="149" presetID="6" presetClass="emph" presetSubtype="0" accel="50000" fill="hold" nodeType="withEffect">
                                  <p:stCondLst>
                                    <p:cond delay="450"/>
                                  </p:stCondLst>
                                  <p:childTnLst>
                                    <p:animScale>
                                      <p:cBhvr>
                                        <p:cTn id="150" dur="1000" fill="hold"/>
                                        <p:tgtEl>
                                          <p:spTgt spid="151"/>
                                        </p:tgtEl>
                                      </p:cBhvr>
                                      <p:by x="85000" y="85000"/>
                                    </p:animScale>
                                  </p:childTnLst>
                                </p:cTn>
                              </p:par>
                              <p:par>
                                <p:cTn id="151" presetID="22" presetClass="entr" presetSubtype="4" fill="hold" nodeType="withEffect">
                                  <p:stCondLst>
                                    <p:cond delay="450"/>
                                  </p:stCondLst>
                                  <p:childTnLst>
                                    <p:set>
                                      <p:cBhvr>
                                        <p:cTn id="152" dur="1" fill="hold">
                                          <p:stCondLst>
                                            <p:cond delay="0"/>
                                          </p:stCondLst>
                                        </p:cTn>
                                        <p:tgtEl>
                                          <p:spTgt spid="156"/>
                                        </p:tgtEl>
                                        <p:attrNameLst>
                                          <p:attrName>style.visibility</p:attrName>
                                        </p:attrNameLst>
                                      </p:cBhvr>
                                      <p:to>
                                        <p:strVal val="visible"/>
                                      </p:to>
                                    </p:set>
                                    <p:animEffect transition="in" filter="wipe(down)">
                                      <p:cBhvr>
                                        <p:cTn id="153" dur="1000"/>
                                        <p:tgtEl>
                                          <p:spTgt spid="156"/>
                                        </p:tgtEl>
                                      </p:cBhvr>
                                    </p:animEffect>
                                  </p:childTnLst>
                                </p:cTn>
                              </p:par>
                              <p:par>
                                <p:cTn id="154" presetID="22" presetClass="entr" presetSubtype="8" fill="hold" nodeType="withEffect">
                                  <p:stCondLst>
                                    <p:cond delay="0"/>
                                  </p:stCondLst>
                                  <p:childTnLst>
                                    <p:set>
                                      <p:cBhvr>
                                        <p:cTn id="155" dur="1" fill="hold">
                                          <p:stCondLst>
                                            <p:cond delay="0"/>
                                          </p:stCondLst>
                                        </p:cTn>
                                        <p:tgtEl>
                                          <p:spTgt spid="157"/>
                                        </p:tgtEl>
                                        <p:attrNameLst>
                                          <p:attrName>style.visibility</p:attrName>
                                        </p:attrNameLst>
                                      </p:cBhvr>
                                      <p:to>
                                        <p:strVal val="visible"/>
                                      </p:to>
                                    </p:set>
                                    <p:animEffect transition="in" filter="wipe(left)">
                                      <p:cBhvr>
                                        <p:cTn id="156"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2" grpId="1" animBg="1"/>
      <p:bldP spid="56" grpId="0" animBg="1"/>
      <p:bldP spid="80" grpId="0"/>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91" grpId="0" animBg="1"/>
      <p:bldP spid="92" grpId="0" animBg="1"/>
      <p:bldP spid="92" grpId="1" animBg="1"/>
      <p:bldP spid="137"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374907" y="502920"/>
            <a:ext cx="11430000"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50105" y="6544616"/>
            <a:ext cx="5553027"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n-US" sz="1400" dirty="0">
              <a:solidFill>
                <a:srgbClr val="FFFFFF"/>
              </a:solidFill>
            </a:endParaRPr>
          </a:p>
        </p:txBody>
      </p:sp>
      <p:grpSp>
        <p:nvGrpSpPr>
          <p:cNvPr id="59" name="balloon"/>
          <p:cNvGrpSpPr/>
          <p:nvPr userDrawn="1"/>
        </p:nvGrpSpPr>
        <p:grpSpPr bwMode="black">
          <a:xfrm>
            <a:off x="10134166" y="4667789"/>
            <a:ext cx="547544"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sp>
        <p:nvSpPr>
          <p:cNvPr id="65" name="Freeform 17"/>
          <p:cNvSpPr>
            <a:spLocks noEditPoints="1"/>
          </p:cNvSpPr>
          <p:nvPr userDrawn="1"/>
        </p:nvSpPr>
        <p:spPr bwMode="black">
          <a:xfrm>
            <a:off x="10772174" y="4584122"/>
            <a:ext cx="752279"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pPr defTabSz="685800"/>
            <a:endParaRPr lang="en-US" sz="1400" dirty="0">
              <a:solidFill>
                <a:prstClr val="black"/>
              </a:solidFill>
            </a:endParaRPr>
          </a:p>
        </p:txBody>
      </p:sp>
      <p:grpSp>
        <p:nvGrpSpPr>
          <p:cNvPr id="66" name="sun"/>
          <p:cNvGrpSpPr/>
          <p:nvPr userDrawn="1"/>
        </p:nvGrpSpPr>
        <p:grpSpPr bwMode="black">
          <a:xfrm>
            <a:off x="10891206" y="4210264"/>
            <a:ext cx="352334"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84" name="Group 83"/>
          <p:cNvGrpSpPr/>
          <p:nvPr userDrawn="1"/>
        </p:nvGrpSpPr>
        <p:grpSpPr bwMode="black">
          <a:xfrm>
            <a:off x="9094623" y="4280512"/>
            <a:ext cx="1620415"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87" name="compass"/>
          <p:cNvGrpSpPr/>
          <p:nvPr userDrawn="1"/>
        </p:nvGrpSpPr>
        <p:grpSpPr bwMode="black">
          <a:xfrm>
            <a:off x="9917478" y="5434450"/>
            <a:ext cx="985706"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defTabSz="685800"/>
              <a:endParaRPr lang="en-US" sz="1400" dirty="0">
                <a:solidFill>
                  <a:prstClr val="black"/>
                </a:solidFill>
              </a:endParaRPr>
            </a:p>
          </p:txBody>
        </p:sp>
      </p:grpSp>
      <p:grpSp>
        <p:nvGrpSpPr>
          <p:cNvPr id="47" name="Group 46"/>
          <p:cNvGrpSpPr/>
          <p:nvPr userDrawn="1"/>
        </p:nvGrpSpPr>
        <p:grpSpPr>
          <a:xfrm>
            <a:off x="274932" y="2773678"/>
            <a:ext cx="8626552" cy="2077614"/>
            <a:chOff x="237232" y="3659028"/>
            <a:chExt cx="9499786" cy="2077614"/>
          </a:xfrm>
        </p:grpSpPr>
        <p:sp>
          <p:nvSpPr>
            <p:cNvPr id="48" name="TextBox 47"/>
            <p:cNvSpPr txBox="1"/>
            <p:nvPr userDrawn="1"/>
          </p:nvSpPr>
          <p:spPr>
            <a:xfrm>
              <a:off x="389708" y="4401112"/>
              <a:ext cx="9347310" cy="704143"/>
            </a:xfrm>
            <a:prstGeom prst="rect">
              <a:avLst/>
            </a:prstGeom>
            <a:noFill/>
          </p:spPr>
          <p:txBody>
            <a:bodyPr wrap="square" lIns="0" bIns="0" rtlCol="0" anchor="b" anchorCtr="0">
              <a:noAutofit/>
            </a:bodyPr>
            <a:lstStyle/>
            <a:p>
              <a:pPr marL="0" lvl="1">
                <a:lnSpc>
                  <a:spcPct val="90000"/>
                </a:lnSpc>
                <a:buClr>
                  <a:srgbClr val="70CFEE"/>
                </a:buClr>
                <a:buSzPct val="110000"/>
                <a:defRPr/>
              </a:pPr>
              <a:r>
                <a:rPr lang="en-US" sz="1000" spc="10" dirty="0">
                  <a:solidFill>
                    <a:srgbClr val="FFFFFF"/>
                  </a:solidFill>
                  <a:cs typeface="Arial" pitchFamily="34" charset="0"/>
                </a:rPr>
                <a:t>All data and information contained in or disclosed by this document is confidential and proprietary information of </a:t>
              </a:r>
              <a:r>
                <a:rPr lang="en-US" sz="1000" spc="8" dirty="0">
                  <a:solidFill>
                    <a:srgbClr val="FFFFFF"/>
                  </a:solidFill>
                  <a:cs typeface="Arial" pitchFamily="34" charset="0"/>
                </a:rPr>
                <a:t>Qualcomm Technologies, Inc. </a:t>
              </a:r>
              <a:r>
                <a:rPr lang="en-US" sz="1000" spc="10" dirty="0">
                  <a:solidFill>
                    <a:srgbClr val="FFFFFF"/>
                  </a:solidFill>
                  <a:cs typeface="Arial" pitchFamily="34" charset="0"/>
                </a:rPr>
                <a:t>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Technologies, Inc.</a:t>
              </a:r>
            </a:p>
          </p:txBody>
        </p:sp>
        <p:sp>
          <p:nvSpPr>
            <p:cNvPr id="49" name="Subtitle 2"/>
            <p:cNvSpPr txBox="1">
              <a:spLocks/>
            </p:cNvSpPr>
            <p:nvPr userDrawn="1"/>
          </p:nvSpPr>
          <p:spPr bwMode="gray">
            <a:xfrm>
              <a:off x="293001" y="5203242"/>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algn="l" defTabSz="685800">
                <a:lnSpc>
                  <a:spcPct val="95000"/>
                </a:lnSpc>
                <a:spcBef>
                  <a:spcPts val="0"/>
                </a:spcBef>
                <a:buFontTx/>
                <a:buNone/>
                <a:defRPr/>
              </a:pPr>
              <a:r>
                <a:rPr sz="1000" spc="10" dirty="0">
                  <a:solidFill>
                    <a:srgbClr val="FFFFFF"/>
                  </a:solidFill>
                  <a:latin typeface="Qualcomm Office Regular" pitchFamily="34" charset="0"/>
                </a:rPr>
                <a:t>© 2013 QUALCOMM Incorporated and/or its subsidiaries. All Rights Reserved.</a:t>
              </a:r>
              <a:endParaRPr sz="1000" spc="8" dirty="0">
                <a:solidFill>
                  <a:srgbClr val="FFFFFF"/>
                </a:solidFill>
                <a:latin typeface="Qualcomm Office Regular" pitchFamily="34" charset="0"/>
              </a:endParaRPr>
            </a:p>
            <a:p>
              <a:pPr marL="0" lvl="1" algn="l" defTabSz="685800">
                <a:lnSpc>
                  <a:spcPct val="95000"/>
                </a:lnSpc>
                <a:spcBef>
                  <a:spcPts val="0"/>
                </a:spcBef>
                <a:buFontTx/>
                <a:buNone/>
                <a:defRPr/>
              </a:pPr>
              <a:r>
                <a:rPr sz="1000" spc="8" dirty="0">
                  <a:solidFill>
                    <a:srgbClr val="FFFFFF"/>
                  </a:solidFill>
                  <a:latin typeface="Qualcomm Office Regular" pitchFamily="34" charset="0"/>
                </a:rPr>
                <a:t>Qualcomm is a trademark of Qualcomm Incorporated, registered in the United States and other countries. </a:t>
              </a:r>
              <a:br>
                <a:rPr sz="1000" spc="8" dirty="0">
                  <a:solidFill>
                    <a:srgbClr val="FFFFFF"/>
                  </a:solidFill>
                  <a:latin typeface="Qualcomm Office Regular" pitchFamily="34" charset="0"/>
                </a:rPr>
              </a:br>
              <a:r>
                <a:rPr sz="1000" spc="8" dirty="0">
                  <a:solidFill>
                    <a:srgbClr val="FFFFFF"/>
                  </a:solidFill>
                  <a:latin typeface="Qualcomm Office Regular" pitchFamily="34" charset="0"/>
                </a:rPr>
                <a:t>Other products and brand names may be trademarks or registered trademarks of their respective owners</a:t>
              </a:r>
            </a:p>
            <a:p>
              <a:pPr marL="0" lvl="1" algn="l">
                <a:lnSpc>
                  <a:spcPct val="95000"/>
                </a:lnSpc>
                <a:spcBef>
                  <a:spcPts val="0"/>
                </a:spcBef>
                <a:defRPr/>
              </a:pPr>
              <a:endParaRPr sz="1000" dirty="0">
                <a:solidFill>
                  <a:srgbClr val="FFFFFF"/>
                </a:solidFill>
                <a:latin typeface="Qualcomm Office Regular" pitchFamily="34" charset="0"/>
              </a:endParaRPr>
            </a:p>
            <a:p>
              <a:pPr marL="0" lvl="1" algn="l">
                <a:lnSpc>
                  <a:spcPct val="95000"/>
                </a:lnSpc>
                <a:spcBef>
                  <a:spcPts val="0"/>
                </a:spcBef>
                <a:defRPr/>
              </a:pPr>
              <a:r>
                <a:rPr sz="1000" spc="10" dirty="0">
                  <a:solidFill>
                    <a:srgbClr val="FFFFFF"/>
                  </a:solidFill>
                  <a:latin typeface="Qualcomm Office Regular"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sz="1000" spc="10" dirty="0">
                <a:solidFill>
                  <a:srgbClr val="FFFFFF"/>
                </a:solidFill>
                <a:latin typeface="Qualcomm Office Regular" pitchFamily="34" charset="0"/>
              </a:endParaRPr>
            </a:p>
            <a:p>
              <a:pPr marL="0" lvl="1" algn="l">
                <a:lnSpc>
                  <a:spcPct val="95000"/>
                </a:lnSpc>
                <a:spcBef>
                  <a:spcPts val="0"/>
                </a:spcBef>
                <a:defRPr/>
              </a:pPr>
              <a:r>
                <a:rPr sz="1000" spc="10" dirty="0">
                  <a:solidFill>
                    <a:srgbClr val="FFFFFF"/>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sz="1000" spc="10" dirty="0">
                  <a:solidFill>
                    <a:srgbClr val="FFFFFF"/>
                  </a:solidFill>
                  <a:latin typeface="Qualcomm Office Regular" pitchFamily="34" charset="0"/>
                </a:rPr>
                <a:t>including its semiconductor business.</a:t>
              </a:r>
              <a:endParaRPr sz="1000" dirty="0">
                <a:solidFill>
                  <a:srgbClr val="FFFFFF"/>
                </a:solidFill>
                <a:latin typeface="Qualcomm Office Regular"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a:lnSpc>
                  <a:spcPct val="85000"/>
                </a:lnSpc>
                <a:spcBef>
                  <a:spcPct val="0"/>
                </a:spcBef>
              </a:pPr>
              <a:r>
                <a:rPr lang="en-US" sz="4100" dirty="0">
                  <a:solidFill>
                    <a:srgbClr val="FFFFFF"/>
                  </a:solidFill>
                  <a:latin typeface="Qualcomm Office Bold" pitchFamily="34" charset="0"/>
                  <a:cs typeface="Arial" pitchFamily="34" charset="0"/>
                </a:rPr>
                <a:t>Thank you</a:t>
              </a:r>
            </a:p>
          </p:txBody>
        </p:sp>
      </p:grpSp>
      <p:grpSp>
        <p:nvGrpSpPr>
          <p:cNvPr id="56" name="Group 55"/>
          <p:cNvGrpSpPr>
            <a:grpSpLocks noChangeAspect="1"/>
          </p:cNvGrpSpPr>
          <p:nvPr userDrawn="1"/>
        </p:nvGrpSpPr>
        <p:grpSpPr>
          <a:xfrm>
            <a:off x="421851" y="6445898"/>
            <a:ext cx="1370050"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grpSp>
    </p:spTree>
    <p:extLst>
      <p:ext uri="{BB962C8B-B14F-4D97-AF65-F5344CB8AC3E}">
        <p14:creationId xmlns:p14="http://schemas.microsoft.com/office/powerpoint/2010/main" val="1538555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Blank">
    <p:bg>
      <p:bgPr>
        <a:solidFill>
          <a:schemeClr val="bg1"/>
        </a:solidFill>
        <a:effectLst/>
      </p:bgPr>
    </p:bg>
    <p:spTree>
      <p:nvGrpSpPr>
        <p:cNvPr id="1" name=""/>
        <p:cNvGrpSpPr/>
        <p:nvPr/>
      </p:nvGrpSpPr>
      <p:grpSpPr>
        <a:xfrm>
          <a:off x="0" y="0"/>
          <a:ext cx="0" cy="0"/>
          <a:chOff x="0" y="0"/>
          <a:chExt cx="0" cy="0"/>
        </a:xfrm>
      </p:grpSpPr>
      <p:pic>
        <p:nvPicPr>
          <p:cNvPr id="2" name="Picture 2" descr="C:\Users\kdelanty\Desktop\DD Info\DD logos\Qualcomm Digital Design.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63218" y="65163"/>
            <a:ext cx="1755339" cy="39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740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with Sub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296299" y="1287463"/>
            <a:ext cx="11649174" cy="484188"/>
          </a:xfrm>
          <a:prstGeom prst="rect">
            <a:avLst/>
          </a:prstGeom>
        </p:spPr>
        <p:txBody>
          <a:bodyPr lIns="0" tIns="0" rIns="0" bIns="0" anchor="b">
            <a:noAutofit/>
          </a:bodyPr>
          <a:lstStyle>
            <a:lvl1pPr>
              <a:buFontTx/>
              <a:buNone/>
              <a:defRPr sz="2400" b="0">
                <a:solidFill>
                  <a:schemeClr val="bg2"/>
                </a:solidFill>
              </a:defRPr>
            </a:lvl1pPr>
          </a:lstStyle>
          <a:p>
            <a:pPr lvl="0"/>
            <a:r>
              <a:rPr lang="en-US" dirty="0"/>
              <a:t>Click to edit Master text styles</a:t>
            </a:r>
          </a:p>
        </p:txBody>
      </p:sp>
      <p:sp>
        <p:nvSpPr>
          <p:cNvPr id="7" name="Content Placeholder 5"/>
          <p:cNvSpPr>
            <a:spLocks noGrp="1"/>
          </p:cNvSpPr>
          <p:nvPr>
            <p:ph sz="quarter" idx="11"/>
          </p:nvPr>
        </p:nvSpPr>
        <p:spPr>
          <a:xfrm>
            <a:off x="285677" y="1850754"/>
            <a:ext cx="11659796" cy="4627834"/>
          </a:xfrm>
        </p:spPr>
        <p:txBody>
          <a:bodyPr>
            <a:normAutofit/>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112516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285680" y="1189041"/>
            <a:ext cx="11659796" cy="5289549"/>
          </a:xfrm>
        </p:spPr>
        <p:txBody>
          <a:bodyPr>
            <a:normAutofit/>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889046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238" y="366239"/>
            <a:ext cx="11187787" cy="484748"/>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238" y="1139253"/>
            <a:ext cx="11187787"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179827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cxnSp>
        <p:nvCxnSpPr>
          <p:cNvPr id="13" name="Straight Connector 12"/>
          <p:cNvCxnSpPr/>
          <p:nvPr userDrawn="1"/>
        </p:nvCxnSpPr>
        <p:spPr>
          <a:xfrm>
            <a:off x="370268" y="504825"/>
            <a:ext cx="11448289"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Title Placeholder 1"/>
          <p:cNvSpPr>
            <a:spLocks noGrp="1"/>
          </p:cNvSpPr>
          <p:nvPr>
            <p:ph type="title"/>
          </p:nvPr>
        </p:nvSpPr>
        <p:spPr>
          <a:xfrm>
            <a:off x="283467" y="740540"/>
            <a:ext cx="11430000" cy="484748"/>
          </a:xfrm>
          <a:prstGeom prst="rect">
            <a:avLst/>
          </a:prstGeom>
        </p:spPr>
        <p:txBody>
          <a:bodyPr vert="horz" wrap="square" lIns="68580" tIns="34290" rIns="68580" bIns="34290" rtlCol="0" anchor="ctr">
            <a:spAutoFit/>
          </a:bodyPr>
          <a:lstStyle>
            <a:lvl1pPr>
              <a:defRPr sz="3600"/>
            </a:lvl1pPr>
          </a:lstStyle>
          <a:p>
            <a:r>
              <a:rPr lang="en-US"/>
              <a:t>Click to edit Master title style</a:t>
            </a:r>
            <a:endParaRPr lang="en-US" dirty="0"/>
          </a:p>
        </p:txBody>
      </p:sp>
      <p:pic>
        <p:nvPicPr>
          <p:cNvPr id="4" name="Picture 2" descr="C:\Users\kdelanty\Desktop\DD Info\DD logos\Qualcomm Digital Design.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63218" y="65163"/>
            <a:ext cx="1755339" cy="39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3920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285677" y="1287462"/>
            <a:ext cx="11659796" cy="5191125"/>
          </a:xfrm>
        </p:spPr>
        <p:txBody>
          <a:bodyPr>
            <a:normAutofit/>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52792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31356" y="1934893"/>
            <a:ext cx="11430000" cy="15704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pPr defTabSz="685800"/>
            <a:fld id="{8D21D19E-8DBB-4874-8247-8D9D90CD6D70}" type="datetimeFigureOut">
              <a:rPr lang="en-US" sz="1400" smtClean="0">
                <a:solidFill>
                  <a:prstClr val="black">
                    <a:tint val="75000"/>
                  </a:prstClr>
                </a:solidFill>
              </a:rPr>
              <a:pPr defTabSz="685800"/>
              <a:t>8/3/2017</a:t>
            </a:fld>
            <a:endParaRPr lang="en-US" sz="1400">
              <a:solidFill>
                <a:prstClr val="black">
                  <a:tint val="75000"/>
                </a:prstClr>
              </a:solidFill>
            </a:endParaRPr>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pPr defTabSz="685800"/>
            <a:endParaRPr lang="en-US" sz="1400">
              <a:solidFill>
                <a:prstClr val="black">
                  <a:tint val="75000"/>
                </a:prstClr>
              </a:solidFill>
            </a:endParaRPr>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pPr defTabSz="685800"/>
            <a:fld id="{EB30625E-B6AC-4CBB-8E02-A19BF31D30EA}" type="slidenum">
              <a:rPr lang="en-US" sz="1400" smtClean="0">
                <a:solidFill>
                  <a:prstClr val="black">
                    <a:tint val="75000"/>
                  </a:prstClr>
                </a:solidFill>
              </a:rPr>
              <a:pPr defTabSz="685800"/>
              <a:t>‹#›</a:t>
            </a:fld>
            <a:endParaRPr lang="en-US" sz="1400">
              <a:solidFill>
                <a:prstClr val="black">
                  <a:tint val="75000"/>
                </a:prstClr>
              </a:solidFill>
            </a:endParaRPr>
          </a:p>
        </p:txBody>
      </p:sp>
    </p:spTree>
    <p:extLst>
      <p:ext uri="{BB962C8B-B14F-4D97-AF65-F5344CB8AC3E}">
        <p14:creationId xmlns:p14="http://schemas.microsoft.com/office/powerpoint/2010/main" val="26702482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ig statement slide on white">
    <p:bg>
      <p:bgPr>
        <a:solidFill>
          <a:srgbClr val="FFFFFF"/>
        </a:solidFill>
        <a:effectLst/>
      </p:bgPr>
    </p:bg>
    <p:spTree>
      <p:nvGrpSpPr>
        <p:cNvPr id="1" name=""/>
        <p:cNvGrpSpPr/>
        <p:nvPr/>
      </p:nvGrpSpPr>
      <p:grpSpPr>
        <a:xfrm>
          <a:off x="0" y="0"/>
          <a:ext cx="0" cy="0"/>
          <a:chOff x="0" y="0"/>
          <a:chExt cx="0" cy="0"/>
        </a:xfrm>
      </p:grpSpPr>
      <p:sp>
        <p:nvSpPr>
          <p:cNvPr id="44" name="Title 1"/>
          <p:cNvSpPr>
            <a:spLocks noGrp="1"/>
          </p:cNvSpPr>
          <p:nvPr>
            <p:ph type="ctrTitle" hasCustomPrompt="1"/>
          </p:nvPr>
        </p:nvSpPr>
        <p:spPr bwMode="black">
          <a:xfrm>
            <a:off x="518222" y="3925772"/>
            <a:ext cx="11152384" cy="709425"/>
          </a:xfrm>
        </p:spPr>
        <p:txBody>
          <a:bodyPr anchor="b"/>
          <a:lstStyle>
            <a:lvl1pPr marL="0" algn="ctr" defTabSz="685800" rtl="0" eaLnBrk="1" latinLnBrk="0" hangingPunct="1">
              <a:lnSpc>
                <a:spcPct val="80000"/>
              </a:lnSpc>
              <a:spcBef>
                <a:spcPct val="0"/>
              </a:spcBef>
              <a:buNone/>
              <a:defRPr lang="en-US" sz="5200" kern="1200" baseline="0" dirty="0">
                <a:solidFill>
                  <a:schemeClr val="tx1">
                    <a:lumMod val="65000"/>
                    <a:lumOff val="35000"/>
                  </a:schemeClr>
                </a:solidFill>
                <a:latin typeface="Qualcomm Office Bold" pitchFamily="34" charset="0"/>
                <a:ea typeface="+mj-ea"/>
                <a:cs typeface="Arial" pitchFamily="34" charset="0"/>
              </a:defRPr>
            </a:lvl1pPr>
          </a:lstStyle>
          <a:p>
            <a:r>
              <a:rPr lang="en-US" dirty="0"/>
              <a:t>Click to edit big statement slide</a:t>
            </a:r>
          </a:p>
        </p:txBody>
      </p:sp>
      <p:cxnSp>
        <p:nvCxnSpPr>
          <p:cNvPr id="45" name="Straight Connector 44"/>
          <p:cNvCxnSpPr/>
          <p:nvPr/>
        </p:nvCxnSpPr>
        <p:spPr bwMode="black">
          <a:xfrm>
            <a:off x="1563351" y="4640565"/>
            <a:ext cx="9062126" cy="0"/>
          </a:xfrm>
          <a:prstGeom prst="line">
            <a:avLst/>
          </a:prstGeom>
          <a:ln w="127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6" name="Freeform 43"/>
          <p:cNvSpPr>
            <a:spLocks noEditPoints="1"/>
          </p:cNvSpPr>
          <p:nvPr/>
        </p:nvSpPr>
        <p:spPr bwMode="auto">
          <a:xfrm>
            <a:off x="391258" y="385071"/>
            <a:ext cx="1011672" cy="758952"/>
          </a:xfrm>
          <a:custGeom>
            <a:avLst/>
            <a:gdLst>
              <a:gd name="T0" fmla="*/ 66 w 132"/>
              <a:gd name="T1" fmla="*/ 0 h 132"/>
              <a:gd name="T2" fmla="*/ 0 w 132"/>
              <a:gd name="T3" fmla="*/ 66 h 132"/>
              <a:gd name="T4" fmla="*/ 66 w 132"/>
              <a:gd name="T5" fmla="*/ 132 h 132"/>
              <a:gd name="T6" fmla="*/ 132 w 132"/>
              <a:gd name="T7" fmla="*/ 66 h 132"/>
              <a:gd name="T8" fmla="*/ 66 w 132"/>
              <a:gd name="T9" fmla="*/ 0 h 132"/>
              <a:gd name="T10" fmla="*/ 40 w 132"/>
              <a:gd name="T11" fmla="*/ 95 h 132"/>
              <a:gd name="T12" fmla="*/ 32 w 132"/>
              <a:gd name="T13" fmla="*/ 102 h 132"/>
              <a:gd name="T14" fmla="*/ 25 w 132"/>
              <a:gd name="T15" fmla="*/ 95 h 132"/>
              <a:gd name="T16" fmla="*/ 25 w 132"/>
              <a:gd name="T17" fmla="*/ 78 h 132"/>
              <a:gd name="T18" fmla="*/ 32 w 132"/>
              <a:gd name="T19" fmla="*/ 70 h 132"/>
              <a:gd name="T20" fmla="*/ 40 w 132"/>
              <a:gd name="T21" fmla="*/ 78 h 132"/>
              <a:gd name="T22" fmla="*/ 40 w 132"/>
              <a:gd name="T23" fmla="*/ 95 h 132"/>
              <a:gd name="T24" fmla="*/ 61 w 132"/>
              <a:gd name="T25" fmla="*/ 95 h 132"/>
              <a:gd name="T26" fmla="*/ 53 w 132"/>
              <a:gd name="T27" fmla="*/ 102 h 132"/>
              <a:gd name="T28" fmla="*/ 46 w 132"/>
              <a:gd name="T29" fmla="*/ 95 h 132"/>
              <a:gd name="T30" fmla="*/ 46 w 132"/>
              <a:gd name="T31" fmla="*/ 61 h 132"/>
              <a:gd name="T32" fmla="*/ 53 w 132"/>
              <a:gd name="T33" fmla="*/ 53 h 132"/>
              <a:gd name="T34" fmla="*/ 61 w 132"/>
              <a:gd name="T35" fmla="*/ 61 h 132"/>
              <a:gd name="T36" fmla="*/ 61 w 132"/>
              <a:gd name="T37" fmla="*/ 95 h 132"/>
              <a:gd name="T38" fmla="*/ 82 w 132"/>
              <a:gd name="T39" fmla="*/ 95 h 132"/>
              <a:gd name="T40" fmla="*/ 74 w 132"/>
              <a:gd name="T41" fmla="*/ 102 h 132"/>
              <a:gd name="T42" fmla="*/ 66 w 132"/>
              <a:gd name="T43" fmla="*/ 95 h 132"/>
              <a:gd name="T44" fmla="*/ 66 w 132"/>
              <a:gd name="T45" fmla="*/ 43 h 132"/>
              <a:gd name="T46" fmla="*/ 74 w 132"/>
              <a:gd name="T47" fmla="*/ 35 h 132"/>
              <a:gd name="T48" fmla="*/ 82 w 132"/>
              <a:gd name="T49" fmla="*/ 43 h 132"/>
              <a:gd name="T50" fmla="*/ 82 w 132"/>
              <a:gd name="T51" fmla="*/ 95 h 132"/>
              <a:gd name="T52" fmla="*/ 103 w 132"/>
              <a:gd name="T53" fmla="*/ 95 h 132"/>
              <a:gd name="T54" fmla="*/ 95 w 132"/>
              <a:gd name="T55" fmla="*/ 102 h 132"/>
              <a:gd name="T56" fmla="*/ 87 w 132"/>
              <a:gd name="T57" fmla="*/ 95 h 132"/>
              <a:gd name="T58" fmla="*/ 87 w 132"/>
              <a:gd name="T59" fmla="*/ 33 h 132"/>
              <a:gd name="T60" fmla="*/ 95 w 132"/>
              <a:gd name="T61" fmla="*/ 25 h 132"/>
              <a:gd name="T62" fmla="*/ 103 w 132"/>
              <a:gd name="T63" fmla="*/ 33 h 132"/>
              <a:gd name="T64" fmla="*/ 103 w 132"/>
              <a:gd name="T65" fmla="*/ 9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66" y="0"/>
                </a:moveTo>
                <a:cubicBezTo>
                  <a:pt x="30" y="0"/>
                  <a:pt x="0" y="29"/>
                  <a:pt x="0" y="66"/>
                </a:cubicBezTo>
                <a:cubicBezTo>
                  <a:pt x="0" y="102"/>
                  <a:pt x="30" y="132"/>
                  <a:pt x="66" y="132"/>
                </a:cubicBezTo>
                <a:cubicBezTo>
                  <a:pt x="103" y="132"/>
                  <a:pt x="132" y="102"/>
                  <a:pt x="132" y="66"/>
                </a:cubicBezTo>
                <a:cubicBezTo>
                  <a:pt x="132" y="29"/>
                  <a:pt x="103" y="0"/>
                  <a:pt x="66" y="0"/>
                </a:cubicBezTo>
                <a:moveTo>
                  <a:pt x="40" y="95"/>
                </a:moveTo>
                <a:cubicBezTo>
                  <a:pt x="40" y="99"/>
                  <a:pt x="36" y="102"/>
                  <a:pt x="32" y="102"/>
                </a:cubicBezTo>
                <a:cubicBezTo>
                  <a:pt x="28" y="102"/>
                  <a:pt x="25" y="99"/>
                  <a:pt x="25" y="95"/>
                </a:cubicBezTo>
                <a:cubicBezTo>
                  <a:pt x="25" y="78"/>
                  <a:pt x="25" y="78"/>
                  <a:pt x="25" y="78"/>
                </a:cubicBezTo>
                <a:cubicBezTo>
                  <a:pt x="25" y="74"/>
                  <a:pt x="28" y="70"/>
                  <a:pt x="32" y="70"/>
                </a:cubicBezTo>
                <a:cubicBezTo>
                  <a:pt x="36" y="70"/>
                  <a:pt x="40" y="74"/>
                  <a:pt x="40" y="78"/>
                </a:cubicBezTo>
                <a:lnTo>
                  <a:pt x="40" y="95"/>
                </a:lnTo>
                <a:close/>
                <a:moveTo>
                  <a:pt x="61" y="95"/>
                </a:moveTo>
                <a:cubicBezTo>
                  <a:pt x="61" y="99"/>
                  <a:pt x="57" y="102"/>
                  <a:pt x="53" y="102"/>
                </a:cubicBezTo>
                <a:cubicBezTo>
                  <a:pt x="49" y="102"/>
                  <a:pt x="46" y="99"/>
                  <a:pt x="46" y="95"/>
                </a:cubicBezTo>
                <a:cubicBezTo>
                  <a:pt x="46" y="61"/>
                  <a:pt x="46" y="61"/>
                  <a:pt x="46" y="61"/>
                </a:cubicBezTo>
                <a:cubicBezTo>
                  <a:pt x="46" y="57"/>
                  <a:pt x="49" y="53"/>
                  <a:pt x="53" y="53"/>
                </a:cubicBezTo>
                <a:cubicBezTo>
                  <a:pt x="57" y="53"/>
                  <a:pt x="61" y="57"/>
                  <a:pt x="61" y="61"/>
                </a:cubicBezTo>
                <a:lnTo>
                  <a:pt x="61" y="95"/>
                </a:lnTo>
                <a:close/>
                <a:moveTo>
                  <a:pt x="82" y="95"/>
                </a:moveTo>
                <a:cubicBezTo>
                  <a:pt x="82" y="99"/>
                  <a:pt x="78" y="102"/>
                  <a:pt x="74" y="102"/>
                </a:cubicBezTo>
                <a:cubicBezTo>
                  <a:pt x="70" y="102"/>
                  <a:pt x="66" y="99"/>
                  <a:pt x="66" y="95"/>
                </a:cubicBezTo>
                <a:cubicBezTo>
                  <a:pt x="66" y="43"/>
                  <a:pt x="66" y="43"/>
                  <a:pt x="66" y="43"/>
                </a:cubicBezTo>
                <a:cubicBezTo>
                  <a:pt x="66" y="39"/>
                  <a:pt x="70" y="35"/>
                  <a:pt x="74" y="35"/>
                </a:cubicBezTo>
                <a:cubicBezTo>
                  <a:pt x="78" y="35"/>
                  <a:pt x="82" y="39"/>
                  <a:pt x="82" y="43"/>
                </a:cubicBezTo>
                <a:lnTo>
                  <a:pt x="82" y="95"/>
                </a:lnTo>
                <a:close/>
                <a:moveTo>
                  <a:pt x="103" y="95"/>
                </a:moveTo>
                <a:cubicBezTo>
                  <a:pt x="103" y="99"/>
                  <a:pt x="99" y="102"/>
                  <a:pt x="95" y="102"/>
                </a:cubicBezTo>
                <a:cubicBezTo>
                  <a:pt x="91" y="102"/>
                  <a:pt x="87" y="99"/>
                  <a:pt x="87" y="95"/>
                </a:cubicBezTo>
                <a:cubicBezTo>
                  <a:pt x="87" y="33"/>
                  <a:pt x="87" y="33"/>
                  <a:pt x="87" y="33"/>
                </a:cubicBezTo>
                <a:cubicBezTo>
                  <a:pt x="87" y="28"/>
                  <a:pt x="91" y="25"/>
                  <a:pt x="95" y="25"/>
                </a:cubicBezTo>
                <a:cubicBezTo>
                  <a:pt x="99" y="25"/>
                  <a:pt x="103" y="28"/>
                  <a:pt x="103" y="33"/>
                </a:cubicBezTo>
                <a:lnTo>
                  <a:pt x="103" y="95"/>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grpSp>
        <p:nvGrpSpPr>
          <p:cNvPr id="47" name="Group 46"/>
          <p:cNvGrpSpPr/>
          <p:nvPr/>
        </p:nvGrpSpPr>
        <p:grpSpPr>
          <a:xfrm rot="11318852">
            <a:off x="9560871" y="4778631"/>
            <a:ext cx="1309654" cy="779416"/>
            <a:chOff x="6861175" y="3414713"/>
            <a:chExt cx="3033713" cy="2406650"/>
          </a:xfrm>
        </p:grpSpPr>
        <p:sp>
          <p:nvSpPr>
            <p:cNvPr id="49"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50"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grpSp>
      <p:sp>
        <p:nvSpPr>
          <p:cNvPr id="51" name="Oval 50"/>
          <p:cNvSpPr/>
          <p:nvPr/>
        </p:nvSpPr>
        <p:spPr bwMode="auto">
          <a:xfrm>
            <a:off x="9686737" y="4890682"/>
            <a:ext cx="1005674" cy="754452"/>
          </a:xfrm>
          <a:prstGeom prst="ellipse">
            <a:avLst/>
          </a:prstGeom>
          <a:noFill/>
          <a:ln w="19050">
            <a:solidFill>
              <a:schemeClr val="accent1"/>
            </a:solidFill>
          </a:ln>
          <a:ex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a:endParaRPr lang="en-US" sz="1400" dirty="0" err="1">
              <a:solidFill>
                <a:srgbClr val="FFFFFF"/>
              </a:solidFill>
            </a:endParaRPr>
          </a:p>
        </p:txBody>
      </p:sp>
      <p:grpSp>
        <p:nvGrpSpPr>
          <p:cNvPr id="52" name="Group 51"/>
          <p:cNvGrpSpPr/>
          <p:nvPr/>
        </p:nvGrpSpPr>
        <p:grpSpPr bwMode="black">
          <a:xfrm>
            <a:off x="9978887" y="5109853"/>
            <a:ext cx="421373" cy="316112"/>
            <a:chOff x="9760937" y="5831681"/>
            <a:chExt cx="421482" cy="421483"/>
          </a:xfrm>
        </p:grpSpPr>
        <p:sp>
          <p:nvSpPr>
            <p:cNvPr id="53"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54"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55"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56"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57"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58"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59"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0"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61" name="Group 60"/>
          <p:cNvGrpSpPr/>
          <p:nvPr/>
        </p:nvGrpSpPr>
        <p:grpSpPr>
          <a:xfrm rot="5694621">
            <a:off x="11059654" y="4654580"/>
            <a:ext cx="736872" cy="779213"/>
            <a:chOff x="6861175" y="3414713"/>
            <a:chExt cx="3033713" cy="2406650"/>
          </a:xfrm>
        </p:grpSpPr>
        <p:sp>
          <p:nvSpPr>
            <p:cNvPr id="62"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63"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grpSp>
      <p:sp>
        <p:nvSpPr>
          <p:cNvPr id="64" name="Oval 63"/>
          <p:cNvSpPr/>
          <p:nvPr/>
        </p:nvSpPr>
        <p:spPr bwMode="auto">
          <a:xfrm rot="15975769">
            <a:off x="11245780" y="4676858"/>
            <a:ext cx="565839" cy="754256"/>
          </a:xfrm>
          <a:prstGeom prst="ellipse">
            <a:avLst/>
          </a:prstGeom>
          <a:noFill/>
          <a:ln w="19050">
            <a:solidFill>
              <a:schemeClr val="accent1"/>
            </a:solidFill>
          </a:ln>
          <a:ex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a:endParaRPr lang="en-US" sz="1400" dirty="0" err="1">
              <a:solidFill>
                <a:srgbClr val="FFFFFF"/>
              </a:solidFill>
            </a:endParaRPr>
          </a:p>
        </p:txBody>
      </p:sp>
      <p:grpSp>
        <p:nvGrpSpPr>
          <p:cNvPr id="65" name="Group 64"/>
          <p:cNvGrpSpPr/>
          <p:nvPr/>
        </p:nvGrpSpPr>
        <p:grpSpPr bwMode="black">
          <a:xfrm rot="15975769">
            <a:off x="11410159" y="4895970"/>
            <a:ext cx="237083" cy="316030"/>
            <a:chOff x="9760937" y="5831681"/>
            <a:chExt cx="421482" cy="421483"/>
          </a:xfrm>
        </p:grpSpPr>
        <p:sp>
          <p:nvSpPr>
            <p:cNvPr id="66"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7"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8"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9"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0"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1"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2"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3"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74" name="Group 73"/>
          <p:cNvGrpSpPr/>
          <p:nvPr/>
        </p:nvGrpSpPr>
        <p:grpSpPr>
          <a:xfrm rot="11195837">
            <a:off x="10557485" y="4397805"/>
            <a:ext cx="589345" cy="350738"/>
            <a:chOff x="6861175" y="3414713"/>
            <a:chExt cx="3033713" cy="2406650"/>
          </a:xfrm>
        </p:grpSpPr>
        <p:sp>
          <p:nvSpPr>
            <p:cNvPr id="75"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76"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grpSp>
      <p:sp>
        <p:nvSpPr>
          <p:cNvPr id="77" name="Oval 76"/>
          <p:cNvSpPr/>
          <p:nvPr/>
        </p:nvSpPr>
        <p:spPr bwMode="auto">
          <a:xfrm rot="2463011">
            <a:off x="10624274" y="4448856"/>
            <a:ext cx="452554" cy="339505"/>
          </a:xfrm>
          <a:prstGeom prst="ellipse">
            <a:avLst/>
          </a:prstGeom>
          <a:noFill/>
          <a:ln w="19050">
            <a:solidFill>
              <a:schemeClr val="accent1"/>
            </a:solidFill>
          </a:ln>
          <a:ex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a:endParaRPr lang="en-US" sz="1400" dirty="0" err="1">
              <a:solidFill>
                <a:srgbClr val="FFFFFF"/>
              </a:solidFill>
            </a:endParaRPr>
          </a:p>
        </p:txBody>
      </p:sp>
      <p:grpSp>
        <p:nvGrpSpPr>
          <p:cNvPr id="78" name="Group 77"/>
          <p:cNvGrpSpPr/>
          <p:nvPr/>
        </p:nvGrpSpPr>
        <p:grpSpPr bwMode="black">
          <a:xfrm rot="2463011">
            <a:off x="10755742" y="4547483"/>
            <a:ext cx="189617" cy="142251"/>
            <a:chOff x="9760937" y="5831681"/>
            <a:chExt cx="421482" cy="421483"/>
          </a:xfrm>
        </p:grpSpPr>
        <p:sp>
          <p:nvSpPr>
            <p:cNvPr id="79"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0"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1"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2"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3"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4"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5"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6"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spTree>
    <p:extLst>
      <p:ext uri="{BB962C8B-B14F-4D97-AF65-F5344CB8AC3E}">
        <p14:creationId xmlns:p14="http://schemas.microsoft.com/office/powerpoint/2010/main" val="113868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22" presetClass="entr" presetSubtype="8" fill="hold" nodeType="withEffect">
                                  <p:stCondLst>
                                    <p:cond delay="600"/>
                                  </p:stCondLst>
                                  <p:childTnLst>
                                    <p:set>
                                      <p:cBhvr>
                                        <p:cTn id="9" dur="1" fill="hold">
                                          <p:stCondLst>
                                            <p:cond delay="0"/>
                                          </p:stCondLst>
                                        </p:cTn>
                                        <p:tgtEl>
                                          <p:spTgt spid="45"/>
                                        </p:tgtEl>
                                        <p:attrNameLst>
                                          <p:attrName>style.visibility</p:attrName>
                                        </p:attrNameLst>
                                      </p:cBhvr>
                                      <p:to>
                                        <p:strVal val="visible"/>
                                      </p:to>
                                    </p:set>
                                    <p:animEffect transition="in" filter="wipe(left)">
                                      <p:cBhvr>
                                        <p:cTn id="10" dur="500"/>
                                        <p:tgtEl>
                                          <p:spTgt spid="45"/>
                                        </p:tgtEl>
                                      </p:cBhvr>
                                    </p:animEffect>
                                  </p:childTnLst>
                                </p:cTn>
                              </p:par>
                              <p:par>
                                <p:cTn id="11" presetID="42" presetClass="entr" presetSubtype="0" fill="hold" grpId="0" nodeType="withEffect">
                                  <p:stCondLst>
                                    <p:cond delay="80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1700"/>
                                        <p:tgtEl>
                                          <p:spTgt spid="46"/>
                                        </p:tgtEl>
                                      </p:cBhvr>
                                    </p:animEffect>
                                    <p:anim calcmode="lin" valueType="num">
                                      <p:cBhvr>
                                        <p:cTn id="14" dur="1700" fill="hold"/>
                                        <p:tgtEl>
                                          <p:spTgt spid="46"/>
                                        </p:tgtEl>
                                        <p:attrNameLst>
                                          <p:attrName>ppt_x</p:attrName>
                                        </p:attrNameLst>
                                      </p:cBhvr>
                                      <p:tavLst>
                                        <p:tav tm="0">
                                          <p:val>
                                            <p:strVal val="#ppt_x"/>
                                          </p:val>
                                        </p:tav>
                                        <p:tav tm="100000">
                                          <p:val>
                                            <p:strVal val="#ppt_x"/>
                                          </p:val>
                                        </p:tav>
                                      </p:tavLst>
                                    </p:anim>
                                    <p:anim calcmode="lin" valueType="num">
                                      <p:cBhvr>
                                        <p:cTn id="15" dur="1700" fill="hold"/>
                                        <p:tgtEl>
                                          <p:spTgt spid="46"/>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225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nodeType="withEffect">
                                  <p:stCondLst>
                                    <p:cond delay="225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8" presetClass="emph" presetSubtype="0" decel="100000" fill="hold" nodeType="withEffect">
                                  <p:stCondLst>
                                    <p:cond delay="1600"/>
                                  </p:stCondLst>
                                  <p:childTnLst>
                                    <p:animRot by="21600000">
                                      <p:cBhvr>
                                        <p:cTn id="23" dur="1000" fill="hold"/>
                                        <p:tgtEl>
                                          <p:spTgt spid="47"/>
                                        </p:tgtEl>
                                        <p:attrNameLst>
                                          <p:attrName>r</p:attrName>
                                        </p:attrNameLst>
                                      </p:cBhvr>
                                    </p:animRot>
                                  </p:childTnLst>
                                </p:cTn>
                              </p:par>
                              <p:par>
                                <p:cTn id="24" presetID="10" presetClass="entr" presetSubtype="0" fill="hold" grpId="0" nodeType="withEffect">
                                  <p:stCondLst>
                                    <p:cond delay="110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par>
                                <p:cTn id="27" presetID="49" presetClass="entr" presetSubtype="0" decel="100000" fill="hold" nodeType="withEffect">
                                  <p:stCondLst>
                                    <p:cond delay="1100"/>
                                  </p:stCondLst>
                                  <p:childTnLst>
                                    <p:set>
                                      <p:cBhvr>
                                        <p:cTn id="28" dur="1" fill="hold">
                                          <p:stCondLst>
                                            <p:cond delay="0"/>
                                          </p:stCondLst>
                                        </p:cTn>
                                        <p:tgtEl>
                                          <p:spTgt spid="52"/>
                                        </p:tgtEl>
                                        <p:attrNameLst>
                                          <p:attrName>style.visibility</p:attrName>
                                        </p:attrNameLst>
                                      </p:cBhvr>
                                      <p:to>
                                        <p:strVal val="visible"/>
                                      </p:to>
                                    </p:set>
                                    <p:anim calcmode="lin" valueType="num">
                                      <p:cBhvr>
                                        <p:cTn id="29" dur="500" fill="hold"/>
                                        <p:tgtEl>
                                          <p:spTgt spid="52"/>
                                        </p:tgtEl>
                                        <p:attrNameLst>
                                          <p:attrName>ppt_w</p:attrName>
                                        </p:attrNameLst>
                                      </p:cBhvr>
                                      <p:tavLst>
                                        <p:tav tm="0">
                                          <p:val>
                                            <p:fltVal val="0"/>
                                          </p:val>
                                        </p:tav>
                                        <p:tav tm="100000">
                                          <p:val>
                                            <p:strVal val="#ppt_w"/>
                                          </p:val>
                                        </p:tav>
                                      </p:tavLst>
                                    </p:anim>
                                    <p:anim calcmode="lin" valueType="num">
                                      <p:cBhvr>
                                        <p:cTn id="30" dur="500" fill="hold"/>
                                        <p:tgtEl>
                                          <p:spTgt spid="52"/>
                                        </p:tgtEl>
                                        <p:attrNameLst>
                                          <p:attrName>ppt_h</p:attrName>
                                        </p:attrNameLst>
                                      </p:cBhvr>
                                      <p:tavLst>
                                        <p:tav tm="0">
                                          <p:val>
                                            <p:fltVal val="0"/>
                                          </p:val>
                                        </p:tav>
                                        <p:tav tm="100000">
                                          <p:val>
                                            <p:strVal val="#ppt_h"/>
                                          </p:val>
                                        </p:tav>
                                      </p:tavLst>
                                    </p:anim>
                                    <p:anim calcmode="lin" valueType="num">
                                      <p:cBhvr>
                                        <p:cTn id="31" dur="500" fill="hold"/>
                                        <p:tgtEl>
                                          <p:spTgt spid="52"/>
                                        </p:tgtEl>
                                        <p:attrNameLst>
                                          <p:attrName>style.rotation</p:attrName>
                                        </p:attrNameLst>
                                      </p:cBhvr>
                                      <p:tavLst>
                                        <p:tav tm="0">
                                          <p:val>
                                            <p:fltVal val="360"/>
                                          </p:val>
                                        </p:tav>
                                        <p:tav tm="100000">
                                          <p:val>
                                            <p:fltVal val="0"/>
                                          </p:val>
                                        </p:tav>
                                      </p:tavLst>
                                    </p:anim>
                                    <p:animEffect transition="in" filter="fade">
                                      <p:cBhvr>
                                        <p:cTn id="32" dur="500"/>
                                        <p:tgtEl>
                                          <p:spTgt spid="52"/>
                                        </p:tgtEl>
                                      </p:cBhvr>
                                    </p:animEffect>
                                  </p:childTnLst>
                                </p:cTn>
                              </p:par>
                              <p:par>
                                <p:cTn id="33" presetID="10" presetClass="entr" presetSubtype="0" fill="hold" nodeType="withEffect">
                                  <p:stCondLst>
                                    <p:cond delay="225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500"/>
                                        <p:tgtEl>
                                          <p:spTgt spid="61"/>
                                        </p:tgtEl>
                                      </p:cBhvr>
                                    </p:animEffect>
                                  </p:childTnLst>
                                </p:cTn>
                              </p:par>
                              <p:par>
                                <p:cTn id="36" presetID="8" presetClass="emph" presetSubtype="0" decel="100000" fill="hold" nodeType="withEffect">
                                  <p:stCondLst>
                                    <p:cond delay="1600"/>
                                  </p:stCondLst>
                                  <p:childTnLst>
                                    <p:animRot by="21600000">
                                      <p:cBhvr>
                                        <p:cTn id="37" dur="1000" fill="hold"/>
                                        <p:tgtEl>
                                          <p:spTgt spid="61"/>
                                        </p:tgtEl>
                                        <p:attrNameLst>
                                          <p:attrName>r</p:attrName>
                                        </p:attrNameLst>
                                      </p:cBhvr>
                                    </p:animRot>
                                  </p:childTnLst>
                                </p:cTn>
                              </p:par>
                              <p:par>
                                <p:cTn id="38" presetID="10" presetClass="entr" presetSubtype="0" fill="hold" grpId="0" nodeType="withEffect">
                                  <p:stCondLst>
                                    <p:cond delay="160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par>
                                <p:cTn id="41" presetID="49" presetClass="entr" presetSubtype="0" decel="100000" fill="hold" nodeType="withEffect">
                                  <p:stCondLst>
                                    <p:cond delay="1600"/>
                                  </p:stCondLst>
                                  <p:childTnLst>
                                    <p:set>
                                      <p:cBhvr>
                                        <p:cTn id="42" dur="1" fill="hold">
                                          <p:stCondLst>
                                            <p:cond delay="0"/>
                                          </p:stCondLst>
                                        </p:cTn>
                                        <p:tgtEl>
                                          <p:spTgt spid="65"/>
                                        </p:tgtEl>
                                        <p:attrNameLst>
                                          <p:attrName>style.visibility</p:attrName>
                                        </p:attrNameLst>
                                      </p:cBhvr>
                                      <p:to>
                                        <p:strVal val="visible"/>
                                      </p:to>
                                    </p:set>
                                    <p:anim calcmode="lin" valueType="num">
                                      <p:cBhvr>
                                        <p:cTn id="43" dur="500" fill="hold"/>
                                        <p:tgtEl>
                                          <p:spTgt spid="65"/>
                                        </p:tgtEl>
                                        <p:attrNameLst>
                                          <p:attrName>ppt_w</p:attrName>
                                        </p:attrNameLst>
                                      </p:cBhvr>
                                      <p:tavLst>
                                        <p:tav tm="0">
                                          <p:val>
                                            <p:fltVal val="0"/>
                                          </p:val>
                                        </p:tav>
                                        <p:tav tm="100000">
                                          <p:val>
                                            <p:strVal val="#ppt_w"/>
                                          </p:val>
                                        </p:tav>
                                      </p:tavLst>
                                    </p:anim>
                                    <p:anim calcmode="lin" valueType="num">
                                      <p:cBhvr>
                                        <p:cTn id="44" dur="500" fill="hold"/>
                                        <p:tgtEl>
                                          <p:spTgt spid="65"/>
                                        </p:tgtEl>
                                        <p:attrNameLst>
                                          <p:attrName>ppt_h</p:attrName>
                                        </p:attrNameLst>
                                      </p:cBhvr>
                                      <p:tavLst>
                                        <p:tav tm="0">
                                          <p:val>
                                            <p:fltVal val="0"/>
                                          </p:val>
                                        </p:tav>
                                        <p:tav tm="100000">
                                          <p:val>
                                            <p:strVal val="#ppt_h"/>
                                          </p:val>
                                        </p:tav>
                                      </p:tavLst>
                                    </p:anim>
                                    <p:anim calcmode="lin" valueType="num">
                                      <p:cBhvr>
                                        <p:cTn id="45" dur="500" fill="hold"/>
                                        <p:tgtEl>
                                          <p:spTgt spid="65"/>
                                        </p:tgtEl>
                                        <p:attrNameLst>
                                          <p:attrName>style.rotation</p:attrName>
                                        </p:attrNameLst>
                                      </p:cBhvr>
                                      <p:tavLst>
                                        <p:tav tm="0">
                                          <p:val>
                                            <p:fltVal val="360"/>
                                          </p:val>
                                        </p:tav>
                                        <p:tav tm="100000">
                                          <p:val>
                                            <p:fltVal val="0"/>
                                          </p:val>
                                        </p:tav>
                                      </p:tavLst>
                                    </p:anim>
                                    <p:animEffect transition="in" filter="fade">
                                      <p:cBhvr>
                                        <p:cTn id="46" dur="500"/>
                                        <p:tgtEl>
                                          <p:spTgt spid="65"/>
                                        </p:tgtEl>
                                      </p:cBhvr>
                                    </p:animEffect>
                                  </p:childTnLst>
                                </p:cTn>
                              </p:par>
                              <p:par>
                                <p:cTn id="47" presetID="10" presetClass="entr" presetSubtype="0" fill="hold" grpId="0" nodeType="withEffect">
                                  <p:stCondLst>
                                    <p:cond delay="2100"/>
                                  </p:stCondLst>
                                  <p:childTnLst>
                                    <p:set>
                                      <p:cBhvr>
                                        <p:cTn id="48" dur="1" fill="hold">
                                          <p:stCondLst>
                                            <p:cond delay="0"/>
                                          </p:stCondLst>
                                        </p:cTn>
                                        <p:tgtEl>
                                          <p:spTgt spid="77"/>
                                        </p:tgtEl>
                                        <p:attrNameLst>
                                          <p:attrName>style.visibility</p:attrName>
                                        </p:attrNameLst>
                                      </p:cBhvr>
                                      <p:to>
                                        <p:strVal val="visible"/>
                                      </p:to>
                                    </p:set>
                                    <p:animEffect transition="in" filter="fade">
                                      <p:cBhvr>
                                        <p:cTn id="49" dur="500"/>
                                        <p:tgtEl>
                                          <p:spTgt spid="77"/>
                                        </p:tgtEl>
                                      </p:cBhvr>
                                    </p:animEffect>
                                  </p:childTnLst>
                                </p:cTn>
                              </p:par>
                              <p:par>
                                <p:cTn id="50" presetID="49" presetClass="entr" presetSubtype="0" decel="100000" fill="hold" nodeType="withEffect">
                                  <p:stCondLst>
                                    <p:cond delay="2100"/>
                                  </p:stCondLst>
                                  <p:childTnLst>
                                    <p:set>
                                      <p:cBhvr>
                                        <p:cTn id="51" dur="1" fill="hold">
                                          <p:stCondLst>
                                            <p:cond delay="0"/>
                                          </p:stCondLst>
                                        </p:cTn>
                                        <p:tgtEl>
                                          <p:spTgt spid="78"/>
                                        </p:tgtEl>
                                        <p:attrNameLst>
                                          <p:attrName>style.visibility</p:attrName>
                                        </p:attrNameLst>
                                      </p:cBhvr>
                                      <p:to>
                                        <p:strVal val="visible"/>
                                      </p:to>
                                    </p:set>
                                    <p:anim calcmode="lin" valueType="num">
                                      <p:cBhvr>
                                        <p:cTn id="52" dur="500" fill="hold"/>
                                        <p:tgtEl>
                                          <p:spTgt spid="78"/>
                                        </p:tgtEl>
                                        <p:attrNameLst>
                                          <p:attrName>ppt_w</p:attrName>
                                        </p:attrNameLst>
                                      </p:cBhvr>
                                      <p:tavLst>
                                        <p:tav tm="0">
                                          <p:val>
                                            <p:fltVal val="0"/>
                                          </p:val>
                                        </p:tav>
                                        <p:tav tm="100000">
                                          <p:val>
                                            <p:strVal val="#ppt_w"/>
                                          </p:val>
                                        </p:tav>
                                      </p:tavLst>
                                    </p:anim>
                                    <p:anim calcmode="lin" valueType="num">
                                      <p:cBhvr>
                                        <p:cTn id="53" dur="500" fill="hold"/>
                                        <p:tgtEl>
                                          <p:spTgt spid="78"/>
                                        </p:tgtEl>
                                        <p:attrNameLst>
                                          <p:attrName>ppt_h</p:attrName>
                                        </p:attrNameLst>
                                      </p:cBhvr>
                                      <p:tavLst>
                                        <p:tav tm="0">
                                          <p:val>
                                            <p:fltVal val="0"/>
                                          </p:val>
                                        </p:tav>
                                        <p:tav tm="100000">
                                          <p:val>
                                            <p:strVal val="#ppt_h"/>
                                          </p:val>
                                        </p:tav>
                                      </p:tavLst>
                                    </p:anim>
                                    <p:anim calcmode="lin" valueType="num">
                                      <p:cBhvr>
                                        <p:cTn id="54" dur="500" fill="hold"/>
                                        <p:tgtEl>
                                          <p:spTgt spid="78"/>
                                        </p:tgtEl>
                                        <p:attrNameLst>
                                          <p:attrName>style.rotation</p:attrName>
                                        </p:attrNameLst>
                                      </p:cBhvr>
                                      <p:tavLst>
                                        <p:tav tm="0">
                                          <p:val>
                                            <p:fltVal val="360"/>
                                          </p:val>
                                        </p:tav>
                                        <p:tav tm="100000">
                                          <p:val>
                                            <p:fltVal val="0"/>
                                          </p:val>
                                        </p:tav>
                                      </p:tavLst>
                                    </p:anim>
                                    <p:animEffect transition="in" filter="fade">
                                      <p:cBhvr>
                                        <p:cTn id="55" dur="500"/>
                                        <p:tgtEl>
                                          <p:spTgt spid="78"/>
                                        </p:tgtEl>
                                      </p:cBhvr>
                                    </p:animEffect>
                                  </p:childTnLst>
                                </p:cTn>
                              </p:par>
                              <p:par>
                                <p:cTn id="56" presetID="10" presetClass="entr" presetSubtype="0" fill="hold" nodeType="withEffect">
                                  <p:stCondLst>
                                    <p:cond delay="2250"/>
                                  </p:stCondLst>
                                  <p:childTnLst>
                                    <p:set>
                                      <p:cBhvr>
                                        <p:cTn id="57" dur="1" fill="hold">
                                          <p:stCondLst>
                                            <p:cond delay="0"/>
                                          </p:stCondLst>
                                        </p:cTn>
                                        <p:tgtEl>
                                          <p:spTgt spid="74"/>
                                        </p:tgtEl>
                                        <p:attrNameLst>
                                          <p:attrName>style.visibility</p:attrName>
                                        </p:attrNameLst>
                                      </p:cBhvr>
                                      <p:to>
                                        <p:strVal val="visible"/>
                                      </p:to>
                                    </p:set>
                                    <p:animEffect transition="in" filter="fade">
                                      <p:cBhvr>
                                        <p:cTn id="58" dur="500"/>
                                        <p:tgtEl>
                                          <p:spTgt spid="74"/>
                                        </p:tgtEl>
                                      </p:cBhvr>
                                    </p:animEffect>
                                  </p:childTnLst>
                                </p:cTn>
                              </p:par>
                              <p:par>
                                <p:cTn id="59" presetID="10" presetClass="entr" presetSubtype="0" fill="hold" nodeType="withEffect">
                                  <p:stCondLst>
                                    <p:cond delay="225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8" presetClass="emph" presetSubtype="0" decel="100000" fill="hold" nodeType="withEffect">
                                  <p:stCondLst>
                                    <p:cond delay="1600"/>
                                  </p:stCondLst>
                                  <p:childTnLst>
                                    <p:animRot by="-21600000">
                                      <p:cBhvr>
                                        <p:cTn id="63" dur="1000" fill="hold"/>
                                        <p:tgtEl>
                                          <p:spTgt spid="7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animBg="1"/>
      <p:bldP spid="51" grpId="0" animBg="1"/>
      <p:bldP spid="64" grpId="0" animBg="1"/>
      <p:bldP spid="77"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subtitle with no content">
    <p:spTree>
      <p:nvGrpSpPr>
        <p:cNvPr id="1" name=""/>
        <p:cNvGrpSpPr/>
        <p:nvPr/>
      </p:nvGrpSpPr>
      <p:grpSpPr>
        <a:xfrm>
          <a:off x="0" y="0"/>
          <a:ext cx="0" cy="0"/>
          <a:chOff x="0" y="0"/>
          <a:chExt cx="0" cy="0"/>
        </a:xfrm>
      </p:grpSpPr>
      <p:cxnSp>
        <p:nvCxnSpPr>
          <p:cNvPr id="13" name="Straight Connector 12"/>
          <p:cNvCxnSpPr/>
          <p:nvPr/>
        </p:nvCxnSpPr>
        <p:spPr>
          <a:xfrm>
            <a:off x="370269" y="504825"/>
            <a:ext cx="11448289"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Title Placeholder 1"/>
          <p:cNvSpPr>
            <a:spLocks noGrp="1"/>
          </p:cNvSpPr>
          <p:nvPr>
            <p:ph type="title"/>
          </p:nvPr>
        </p:nvSpPr>
        <p:spPr>
          <a:xfrm>
            <a:off x="283468" y="792478"/>
            <a:ext cx="11430000" cy="380873"/>
          </a:xfrm>
          <a:prstGeom prst="rect">
            <a:avLst/>
          </a:prstGeom>
        </p:spPr>
        <p:txBody>
          <a:bodyPr vert="horz" wrap="square" lIns="68580" tIns="34290" rIns="68580" bIns="34290" rtlCol="0" anchor="ctr">
            <a:spAutoFit/>
          </a:bodyPr>
          <a:lstStyle>
            <a:lvl1pPr>
              <a:defRPr sz="2700"/>
            </a:lvl1pPr>
          </a:lstStyle>
          <a:p>
            <a:r>
              <a:rPr lang="en-US"/>
              <a:t>Click to edit Master title style</a:t>
            </a:r>
            <a:endParaRPr lang="en-US" dirty="0"/>
          </a:p>
        </p:txBody>
      </p:sp>
      <p:sp>
        <p:nvSpPr>
          <p:cNvPr id="7" name="Text Placeholder 2"/>
          <p:cNvSpPr>
            <a:spLocks noGrp="1"/>
          </p:cNvSpPr>
          <p:nvPr>
            <p:ph type="body" idx="13"/>
          </p:nvPr>
        </p:nvSpPr>
        <p:spPr>
          <a:xfrm>
            <a:off x="283468" y="1426469"/>
            <a:ext cx="11430000" cy="263149"/>
          </a:xfrm>
        </p:spPr>
        <p:txBody>
          <a:bodyPr tIns="0" bIns="0" anchor="t"/>
          <a:lstStyle>
            <a:lvl1pPr marL="0" indent="0" algn="l" defTabSz="685800" rtl="0" eaLnBrk="1" latinLnBrk="0" hangingPunct="1">
              <a:lnSpc>
                <a:spcPct val="95000"/>
              </a:lnSpc>
              <a:spcBef>
                <a:spcPct val="20000"/>
              </a:spcBef>
              <a:buFontTx/>
              <a:buNone/>
              <a:defRPr lang="en-US" sz="1800" b="0" kern="1200" dirty="0" smtClean="0">
                <a:solidFill>
                  <a:schemeClr val="bg2"/>
                </a:solidFill>
                <a:latin typeface="Qualcomm Office Regular" pitchFamily="34" charset="0"/>
                <a:ea typeface="+mn-ea"/>
                <a:cs typeface="Arial" pitchFamily="34" charset="0"/>
              </a:defRPr>
            </a:lvl1pPr>
            <a:lvl2pPr marL="257175" indent="0">
              <a:buNone/>
              <a:defRPr sz="1125" b="1"/>
            </a:lvl2pPr>
            <a:lvl3pPr marL="514350" indent="0">
              <a:buNone/>
              <a:defRPr sz="1050"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pic>
        <p:nvPicPr>
          <p:cNvPr id="6" name="Picture 2" descr="C:\Users\kdelanty\Desktop\DD Info\DD logos\Qualcomm Digital Desig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63218" y="65163"/>
            <a:ext cx="1755339" cy="39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28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dient segu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39" name="Title 1"/>
          <p:cNvSpPr>
            <a:spLocks noGrp="1"/>
          </p:cNvSpPr>
          <p:nvPr>
            <p:ph type="ctrTitle" hasCustomPrompt="1"/>
          </p:nvPr>
        </p:nvSpPr>
        <p:spPr bwMode="black">
          <a:xfrm>
            <a:off x="308886" y="2676487"/>
            <a:ext cx="5645277" cy="1505027"/>
          </a:xfrm>
        </p:spPr>
        <p:txBody>
          <a:bodyPr/>
          <a:lstStyle>
            <a:lvl1pPr marL="0" algn="l" defTabSz="914400" rtl="0" eaLnBrk="1" latinLnBrk="0" hangingPunct="1">
              <a:lnSpc>
                <a:spcPct val="85000"/>
              </a:lnSpc>
              <a:spcBef>
                <a:spcPct val="0"/>
              </a:spcBef>
              <a:buNone/>
              <a:defRPr lang="en-US" sz="5400" kern="1200" baseline="0" dirty="0">
                <a:solidFill>
                  <a:srgbClr val="FFFFFF"/>
                </a:solidFill>
                <a:latin typeface="Qualcomm Office Bold" pitchFamily="34" charset="0"/>
                <a:ea typeface="+mj-ea"/>
                <a:cs typeface="Arial" pitchFamily="34" charset="0"/>
              </a:defRPr>
            </a:lvl1pPr>
          </a:lstStyle>
          <a:p>
            <a:r>
              <a:rPr lang="en-US" dirty="0"/>
              <a:t>Click to edit segue slide</a:t>
            </a:r>
          </a:p>
        </p:txBody>
      </p:sp>
      <p:grpSp>
        <p:nvGrpSpPr>
          <p:cNvPr id="2" name="Group 1"/>
          <p:cNvGrpSpPr/>
          <p:nvPr/>
        </p:nvGrpSpPr>
        <p:grpSpPr bwMode="black">
          <a:xfrm>
            <a:off x="382090" y="2460679"/>
            <a:ext cx="5532120" cy="1936642"/>
            <a:chOff x="6014633" y="3746243"/>
            <a:chExt cx="6608826" cy="1936642"/>
          </a:xfrm>
        </p:grpSpPr>
        <p:cxnSp>
          <p:nvCxnSpPr>
            <p:cNvPr id="34" name="Straight Connector 33"/>
            <p:cNvCxnSpPr/>
            <p:nvPr userDrawn="1"/>
          </p:nvCxnSpPr>
          <p:spPr bwMode="black">
            <a:xfrm>
              <a:off x="6014633" y="374624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black">
            <a:xfrm>
              <a:off x="6014633" y="5682885"/>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AutoShape 4"/>
          <p:cNvSpPr>
            <a:spLocks noChangeAspect="1" noChangeArrowheads="1" noTextEdit="1"/>
          </p:cNvSpPr>
          <p:nvPr/>
        </p:nvSpPr>
        <p:spPr bwMode="auto">
          <a:xfrm>
            <a:off x="8977421" y="508000"/>
            <a:ext cx="2867534"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 name="Freeform 6"/>
          <p:cNvSpPr>
            <a:spLocks noChangeAspect="1" noEditPoints="1"/>
          </p:cNvSpPr>
          <p:nvPr/>
        </p:nvSpPr>
        <p:spPr bwMode="auto">
          <a:xfrm>
            <a:off x="9961115" y="1764312"/>
            <a:ext cx="513672" cy="880581"/>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 name="Freeform 7"/>
          <p:cNvSpPr>
            <a:spLocks noChangeAspect="1" noEditPoints="1"/>
          </p:cNvSpPr>
          <p:nvPr/>
        </p:nvSpPr>
        <p:spPr bwMode="auto">
          <a:xfrm>
            <a:off x="9519622" y="1088349"/>
            <a:ext cx="562594" cy="1213622"/>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 name="Freeform 8"/>
          <p:cNvSpPr>
            <a:spLocks noChangeAspect="1" noEditPoints="1"/>
          </p:cNvSpPr>
          <p:nvPr/>
        </p:nvSpPr>
        <p:spPr bwMode="auto">
          <a:xfrm>
            <a:off x="9216041" y="702512"/>
            <a:ext cx="513672" cy="694305"/>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 name="Freeform 9"/>
          <p:cNvSpPr>
            <a:spLocks noChangeAspect="1"/>
          </p:cNvSpPr>
          <p:nvPr/>
        </p:nvSpPr>
        <p:spPr bwMode="auto">
          <a:xfrm>
            <a:off x="9859771" y="509890"/>
            <a:ext cx="444055" cy="812845"/>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 name="Freeform 10"/>
          <p:cNvSpPr>
            <a:spLocks noChangeAspect="1"/>
          </p:cNvSpPr>
          <p:nvPr/>
        </p:nvSpPr>
        <p:spPr bwMode="auto">
          <a:xfrm>
            <a:off x="8996063" y="1438374"/>
            <a:ext cx="588938" cy="451581"/>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0" name="Freeform 11"/>
          <p:cNvSpPr>
            <a:spLocks noChangeAspect="1" noEditPoints="1"/>
          </p:cNvSpPr>
          <p:nvPr/>
        </p:nvSpPr>
        <p:spPr bwMode="auto">
          <a:xfrm>
            <a:off x="10195042" y="991759"/>
            <a:ext cx="502384" cy="269067"/>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1" name="Freeform 12"/>
          <p:cNvSpPr>
            <a:spLocks noChangeAspect="1"/>
          </p:cNvSpPr>
          <p:nvPr/>
        </p:nvSpPr>
        <p:spPr bwMode="auto">
          <a:xfrm>
            <a:off x="10335356" y="1794036"/>
            <a:ext cx="406423" cy="212620"/>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 name="Freeform 13"/>
          <p:cNvSpPr>
            <a:spLocks noChangeAspect="1" noEditPoints="1"/>
          </p:cNvSpPr>
          <p:nvPr/>
        </p:nvSpPr>
        <p:spPr bwMode="auto">
          <a:xfrm>
            <a:off x="10080092" y="1475229"/>
            <a:ext cx="1732941" cy="769569"/>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5" name="Group 14"/>
          <p:cNvGrpSpPr/>
          <p:nvPr userDrawn="1"/>
        </p:nvGrpSpPr>
        <p:grpSpPr bwMode="black">
          <a:xfrm>
            <a:off x="382090" y="2460679"/>
            <a:ext cx="5532120" cy="1936642"/>
            <a:chOff x="6014633" y="3746243"/>
            <a:chExt cx="6608826" cy="1936642"/>
          </a:xfrm>
        </p:grpSpPr>
        <p:cxnSp>
          <p:nvCxnSpPr>
            <p:cNvPr id="16" name="Straight Connector 15"/>
            <p:cNvCxnSpPr/>
            <p:nvPr userDrawn="1"/>
          </p:nvCxnSpPr>
          <p:spPr bwMode="black">
            <a:xfrm>
              <a:off x="6014633" y="374624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black">
            <a:xfrm>
              <a:off x="6014633" y="5682885"/>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AutoShape 4"/>
          <p:cNvSpPr>
            <a:spLocks noChangeAspect="1" noChangeArrowheads="1" noTextEdit="1"/>
          </p:cNvSpPr>
          <p:nvPr userDrawn="1"/>
        </p:nvSpPr>
        <p:spPr bwMode="auto">
          <a:xfrm>
            <a:off x="8977421" y="508000"/>
            <a:ext cx="2867534"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9" name="Freeform 6"/>
          <p:cNvSpPr>
            <a:spLocks noChangeAspect="1" noEditPoints="1"/>
          </p:cNvSpPr>
          <p:nvPr userDrawn="1"/>
        </p:nvSpPr>
        <p:spPr bwMode="auto">
          <a:xfrm>
            <a:off x="9961115" y="1764312"/>
            <a:ext cx="513672" cy="880581"/>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0" name="Freeform 7"/>
          <p:cNvSpPr>
            <a:spLocks noChangeAspect="1" noEditPoints="1"/>
          </p:cNvSpPr>
          <p:nvPr userDrawn="1"/>
        </p:nvSpPr>
        <p:spPr bwMode="auto">
          <a:xfrm>
            <a:off x="9519622" y="1088349"/>
            <a:ext cx="562594" cy="1213622"/>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1" name="Freeform 8"/>
          <p:cNvSpPr>
            <a:spLocks noChangeAspect="1" noEditPoints="1"/>
          </p:cNvSpPr>
          <p:nvPr userDrawn="1"/>
        </p:nvSpPr>
        <p:spPr bwMode="auto">
          <a:xfrm>
            <a:off x="9216041" y="702512"/>
            <a:ext cx="513672" cy="694305"/>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2" name="Freeform 9"/>
          <p:cNvSpPr>
            <a:spLocks noChangeAspect="1"/>
          </p:cNvSpPr>
          <p:nvPr userDrawn="1"/>
        </p:nvSpPr>
        <p:spPr bwMode="auto">
          <a:xfrm>
            <a:off x="9859771" y="509890"/>
            <a:ext cx="444055" cy="812845"/>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3" name="Freeform 10"/>
          <p:cNvSpPr>
            <a:spLocks noChangeAspect="1"/>
          </p:cNvSpPr>
          <p:nvPr userDrawn="1"/>
        </p:nvSpPr>
        <p:spPr bwMode="auto">
          <a:xfrm>
            <a:off x="8996063" y="1438374"/>
            <a:ext cx="588938" cy="451581"/>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4" name="Freeform 11"/>
          <p:cNvSpPr>
            <a:spLocks noChangeAspect="1" noEditPoints="1"/>
          </p:cNvSpPr>
          <p:nvPr userDrawn="1"/>
        </p:nvSpPr>
        <p:spPr bwMode="auto">
          <a:xfrm>
            <a:off x="10195042" y="991759"/>
            <a:ext cx="502384" cy="269067"/>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5" name="Freeform 12"/>
          <p:cNvSpPr>
            <a:spLocks noChangeAspect="1"/>
          </p:cNvSpPr>
          <p:nvPr userDrawn="1"/>
        </p:nvSpPr>
        <p:spPr bwMode="auto">
          <a:xfrm>
            <a:off x="10335356" y="1794036"/>
            <a:ext cx="406423" cy="212620"/>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6" name="Freeform 13"/>
          <p:cNvSpPr>
            <a:spLocks noChangeAspect="1" noEditPoints="1"/>
          </p:cNvSpPr>
          <p:nvPr userDrawn="1"/>
        </p:nvSpPr>
        <p:spPr bwMode="auto">
          <a:xfrm>
            <a:off x="10080092" y="1475229"/>
            <a:ext cx="1732941" cy="769569"/>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Tree>
    <p:extLst>
      <p:ext uri="{BB962C8B-B14F-4D97-AF65-F5344CB8AC3E}">
        <p14:creationId xmlns:p14="http://schemas.microsoft.com/office/powerpoint/2010/main" val="104621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22" presetClass="entr" presetSubtype="8" fill="hold" nodeType="withEffect">
                                  <p:stCondLst>
                                    <p:cond delay="6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75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par>
                                <p:cTn id="16" presetID="2" presetClass="entr" presetSubtype="2" fill="hold" grpId="0" nodeType="withEffect">
                                  <p:stCondLst>
                                    <p:cond delay="75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75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42" presetClass="entr" presetSubtype="0" fill="hold" grpId="0" nodeType="withEffect">
                                  <p:stCondLst>
                                    <p:cond delay="75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2" presetClass="entr" presetSubtype="8" fill="hold" grpId="0" nodeType="withEffect">
                                  <p:stCondLst>
                                    <p:cond delay="75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2" presetClass="entr" presetSubtype="8" fill="hold" grpId="0" nodeType="withEffect">
                                  <p:stCondLst>
                                    <p:cond delay="7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47" presetClass="entr" presetSubtype="0" fill="hold" grpId="0" nodeType="withEffect">
                                  <p:stCondLst>
                                    <p:cond delay="75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par>
                                <p:cTn id="46" presetID="22" presetClass="entr" presetSubtype="8" fill="hold" nodeType="withEffect">
                                  <p:stCondLst>
                                    <p:cond delay="60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42" presetClass="entr" presetSubtype="0" fill="hold" grpId="0" nodeType="withEffect">
                                  <p:stCondLst>
                                    <p:cond delay="75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anim calcmode="lin" valueType="num">
                                      <p:cBhvr>
                                        <p:cTn id="52" dur="500" fill="hold"/>
                                        <p:tgtEl>
                                          <p:spTgt spid="22"/>
                                        </p:tgtEl>
                                        <p:attrNameLst>
                                          <p:attrName>ppt_x</p:attrName>
                                        </p:attrNameLst>
                                      </p:cBhvr>
                                      <p:tavLst>
                                        <p:tav tm="0">
                                          <p:val>
                                            <p:strVal val="#ppt_x"/>
                                          </p:val>
                                        </p:tav>
                                        <p:tav tm="100000">
                                          <p:val>
                                            <p:strVal val="#ppt_x"/>
                                          </p:val>
                                        </p:tav>
                                      </p:tavLst>
                                    </p:anim>
                                    <p:anim calcmode="lin" valueType="num">
                                      <p:cBhvr>
                                        <p:cTn id="53" dur="500" fill="hold"/>
                                        <p:tgtEl>
                                          <p:spTgt spid="22"/>
                                        </p:tgtEl>
                                        <p:attrNameLst>
                                          <p:attrName>ppt_y</p:attrName>
                                        </p:attrNameLst>
                                      </p:cBhvr>
                                      <p:tavLst>
                                        <p:tav tm="0">
                                          <p:val>
                                            <p:strVal val="#ppt_y+.1"/>
                                          </p:val>
                                        </p:tav>
                                        <p:tav tm="100000">
                                          <p:val>
                                            <p:strVal val="#ppt_y"/>
                                          </p:val>
                                        </p:tav>
                                      </p:tavLst>
                                    </p:anim>
                                  </p:childTnLst>
                                </p:cTn>
                              </p:par>
                              <p:par>
                                <p:cTn id="54" presetID="2" presetClass="entr" presetSubtype="2" fill="hold" grpId="0" nodeType="withEffect">
                                  <p:stCondLst>
                                    <p:cond delay="75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fill="hold"/>
                                        <p:tgtEl>
                                          <p:spTgt spid="23"/>
                                        </p:tgtEl>
                                        <p:attrNameLst>
                                          <p:attrName>ppt_x</p:attrName>
                                        </p:attrNameLst>
                                      </p:cBhvr>
                                      <p:tavLst>
                                        <p:tav tm="0">
                                          <p:val>
                                            <p:strVal val="1+#ppt_w/2"/>
                                          </p:val>
                                        </p:tav>
                                        <p:tav tm="100000">
                                          <p:val>
                                            <p:strVal val="#ppt_x"/>
                                          </p:val>
                                        </p:tav>
                                      </p:tavLst>
                                    </p:anim>
                                    <p:anim calcmode="lin" valueType="num">
                                      <p:cBhvr additive="base">
                                        <p:cTn id="57" dur="500" fill="hold"/>
                                        <p:tgtEl>
                                          <p:spTgt spid="23"/>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75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fill="hold"/>
                                        <p:tgtEl>
                                          <p:spTgt spid="25"/>
                                        </p:tgtEl>
                                        <p:attrNameLst>
                                          <p:attrName>ppt_x</p:attrName>
                                        </p:attrNameLst>
                                      </p:cBhvr>
                                      <p:tavLst>
                                        <p:tav tm="0">
                                          <p:val>
                                            <p:strVal val="0-#ppt_w/2"/>
                                          </p:val>
                                        </p:tav>
                                        <p:tav tm="100000">
                                          <p:val>
                                            <p:strVal val="#ppt_x"/>
                                          </p:val>
                                        </p:tav>
                                      </p:tavLst>
                                    </p:anim>
                                    <p:anim calcmode="lin" valueType="num">
                                      <p:cBhvr additive="base">
                                        <p:cTn id="61" dur="500" fill="hold"/>
                                        <p:tgtEl>
                                          <p:spTgt spid="25"/>
                                        </p:tgtEl>
                                        <p:attrNameLst>
                                          <p:attrName>ppt_y</p:attrName>
                                        </p:attrNameLst>
                                      </p:cBhvr>
                                      <p:tavLst>
                                        <p:tav tm="0">
                                          <p:val>
                                            <p:strVal val="#ppt_y"/>
                                          </p:val>
                                        </p:tav>
                                        <p:tav tm="100000">
                                          <p:val>
                                            <p:strVal val="#ppt_y"/>
                                          </p:val>
                                        </p:tav>
                                      </p:tavLst>
                                    </p:anim>
                                  </p:childTnLst>
                                </p:cTn>
                              </p:par>
                              <p:par>
                                <p:cTn id="62" presetID="42" presetClass="entr" presetSubtype="0" fill="hold" grpId="0" nodeType="withEffect">
                                  <p:stCondLst>
                                    <p:cond delay="75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anim calcmode="lin" valueType="num">
                                      <p:cBhvr>
                                        <p:cTn id="65" dur="1000" fill="hold"/>
                                        <p:tgtEl>
                                          <p:spTgt spid="21"/>
                                        </p:tgtEl>
                                        <p:attrNameLst>
                                          <p:attrName>ppt_x</p:attrName>
                                        </p:attrNameLst>
                                      </p:cBhvr>
                                      <p:tavLst>
                                        <p:tav tm="0">
                                          <p:val>
                                            <p:strVal val="#ppt_x"/>
                                          </p:val>
                                        </p:tav>
                                        <p:tav tm="100000">
                                          <p:val>
                                            <p:strVal val="#ppt_x"/>
                                          </p:val>
                                        </p:tav>
                                      </p:tavLst>
                                    </p:anim>
                                    <p:anim calcmode="lin" valueType="num">
                                      <p:cBhvr>
                                        <p:cTn id="66" dur="1000" fill="hold"/>
                                        <p:tgtEl>
                                          <p:spTgt spid="21"/>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75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1000"/>
                                        <p:tgtEl>
                                          <p:spTgt spid="20"/>
                                        </p:tgtEl>
                                      </p:cBhvr>
                                    </p:animEffect>
                                    <p:anim calcmode="lin" valueType="num">
                                      <p:cBhvr>
                                        <p:cTn id="70" dur="1000" fill="hold"/>
                                        <p:tgtEl>
                                          <p:spTgt spid="20"/>
                                        </p:tgtEl>
                                        <p:attrNameLst>
                                          <p:attrName>ppt_x</p:attrName>
                                        </p:attrNameLst>
                                      </p:cBhvr>
                                      <p:tavLst>
                                        <p:tav tm="0">
                                          <p:val>
                                            <p:strVal val="#ppt_x"/>
                                          </p:val>
                                        </p:tav>
                                        <p:tav tm="100000">
                                          <p:val>
                                            <p:strVal val="#ppt_x"/>
                                          </p:val>
                                        </p:tav>
                                      </p:tavLst>
                                    </p:anim>
                                    <p:anim calcmode="lin" valueType="num">
                                      <p:cBhvr>
                                        <p:cTn id="71" dur="1000" fill="hold"/>
                                        <p:tgtEl>
                                          <p:spTgt spid="20"/>
                                        </p:tgtEl>
                                        <p:attrNameLst>
                                          <p:attrName>ppt_y</p:attrName>
                                        </p:attrNameLst>
                                      </p:cBhvr>
                                      <p:tavLst>
                                        <p:tav tm="0">
                                          <p:val>
                                            <p:strVal val="#ppt_y-.1"/>
                                          </p:val>
                                        </p:tav>
                                        <p:tav tm="100000">
                                          <p:val>
                                            <p:strVal val="#ppt_y"/>
                                          </p:val>
                                        </p:tav>
                                      </p:tavLst>
                                    </p:anim>
                                  </p:childTnLst>
                                </p:cTn>
                              </p:par>
                              <p:par>
                                <p:cTn id="72" presetID="2" presetClass="entr" presetSubtype="8" fill="hold" grpId="0" nodeType="withEffect">
                                  <p:stCondLst>
                                    <p:cond delay="750"/>
                                  </p:stCondLst>
                                  <p:childTnLst>
                                    <p:set>
                                      <p:cBhvr>
                                        <p:cTn id="73" dur="1" fill="hold">
                                          <p:stCondLst>
                                            <p:cond delay="0"/>
                                          </p:stCondLst>
                                        </p:cTn>
                                        <p:tgtEl>
                                          <p:spTgt spid="24"/>
                                        </p:tgtEl>
                                        <p:attrNameLst>
                                          <p:attrName>style.visibility</p:attrName>
                                        </p:attrNameLst>
                                      </p:cBhvr>
                                      <p:to>
                                        <p:strVal val="visible"/>
                                      </p:to>
                                    </p:set>
                                    <p:anim calcmode="lin" valueType="num">
                                      <p:cBhvr additive="base">
                                        <p:cTn id="74" dur="500" fill="hold"/>
                                        <p:tgtEl>
                                          <p:spTgt spid="24"/>
                                        </p:tgtEl>
                                        <p:attrNameLst>
                                          <p:attrName>ppt_x</p:attrName>
                                        </p:attrNameLst>
                                      </p:cBhvr>
                                      <p:tavLst>
                                        <p:tav tm="0">
                                          <p:val>
                                            <p:strVal val="0-#ppt_w/2"/>
                                          </p:val>
                                        </p:tav>
                                        <p:tav tm="100000">
                                          <p:val>
                                            <p:strVal val="#ppt_x"/>
                                          </p:val>
                                        </p:tav>
                                      </p:tavLst>
                                    </p:anim>
                                    <p:anim calcmode="lin" valueType="num">
                                      <p:cBhvr additive="base">
                                        <p:cTn id="75" dur="500" fill="hold"/>
                                        <p:tgtEl>
                                          <p:spTgt spid="24"/>
                                        </p:tgtEl>
                                        <p:attrNameLst>
                                          <p:attrName>ppt_y</p:attrName>
                                        </p:attrNameLst>
                                      </p:cBhvr>
                                      <p:tavLst>
                                        <p:tav tm="0">
                                          <p:val>
                                            <p:strVal val="#ppt_y"/>
                                          </p:val>
                                        </p:tav>
                                        <p:tav tm="100000">
                                          <p:val>
                                            <p:strVal val="#ppt_y"/>
                                          </p:val>
                                        </p:tav>
                                      </p:tavLst>
                                    </p:anim>
                                  </p:childTnLst>
                                </p:cTn>
                              </p:par>
                              <p:par>
                                <p:cTn id="76" presetID="22" presetClass="entr" presetSubtype="8" fill="hold" grpId="0" nodeType="withEffect">
                                  <p:stCondLst>
                                    <p:cond delay="75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47" presetClass="entr" presetSubtype="0" fill="hold" grpId="0" nodeType="withEffect">
                                  <p:stCondLst>
                                    <p:cond delay="75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anim calcmode="lin" valueType="num">
                                      <p:cBhvr>
                                        <p:cTn id="82" dur="1000" fill="hold"/>
                                        <p:tgtEl>
                                          <p:spTgt spid="19"/>
                                        </p:tgtEl>
                                        <p:attrNameLst>
                                          <p:attrName>ppt_x</p:attrName>
                                        </p:attrNameLst>
                                      </p:cBhvr>
                                      <p:tavLst>
                                        <p:tav tm="0">
                                          <p:val>
                                            <p:strVal val="#ppt_x"/>
                                          </p:val>
                                        </p:tav>
                                        <p:tav tm="100000">
                                          <p:val>
                                            <p:strVal val="#ppt_x"/>
                                          </p:val>
                                        </p:tav>
                                      </p:tavLst>
                                    </p:anim>
                                    <p:anim calcmode="lin" valueType="num">
                                      <p:cBhvr>
                                        <p:cTn id="8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 grpId="0" animBg="1"/>
      <p:bldP spid="6" grpId="0" animBg="1"/>
      <p:bldP spid="7" grpId="0" animBg="1"/>
      <p:bldP spid="8" grpId="0" animBg="1"/>
      <p:bldP spid="9" grpId="0" animBg="1"/>
      <p:bldP spid="10" grpId="0" animBg="1"/>
      <p:bldP spid="11" grpId="0" animBg="1"/>
      <p:bldP spid="12" grpId="0" animBg="1"/>
      <p:bldP spid="19" grpId="0" animBg="1"/>
      <p:bldP spid="20" grpId="0" animBg="1"/>
      <p:bldP spid="21" grpId="0" animBg="1"/>
      <p:bldP spid="22" grpId="0" animBg="1"/>
      <p:bldP spid="23" grpId="0" animBg="1"/>
      <p:bldP spid="24" grpId="0" animBg="1"/>
      <p:bldP spid="25" grpId="0" animBg="1"/>
      <p:bldP spid="26"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356" y="1934893"/>
            <a:ext cx="11430000" cy="15704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12548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212" y="1408386"/>
            <a:ext cx="11430000" cy="5144814"/>
          </a:xfrm>
          <a:prstGeom prst="rect">
            <a:avLst/>
          </a:prstGeom>
        </p:spPr>
        <p:txBody>
          <a:bodyPr>
            <a:normAutofit/>
          </a:bodyPr>
          <a:lstStyle>
            <a:lvl1pPr>
              <a:defRPr>
                <a:latin typeface="Qualcomm Office Regular" pitchFamily="34" charset="0"/>
              </a:defRPr>
            </a:lvl1pPr>
            <a:lvl2pPr>
              <a:defRPr>
                <a:latin typeface="Qualcomm Office Regular" pitchFamily="34" charset="0"/>
              </a:defRPr>
            </a:lvl2pPr>
            <a:lvl3pPr>
              <a:defRPr>
                <a:latin typeface="Qualcomm Office Regular" pitchFamily="34" charset="0"/>
              </a:defRPr>
            </a:lvl3pPr>
            <a:lvl4pPr>
              <a:defRPr lang="en-US" sz="1200" kern="1200" baseline="0" dirty="0">
                <a:solidFill>
                  <a:prstClr val="black">
                    <a:lumMod val="75000"/>
                    <a:lumOff val="25000"/>
                  </a:prstClr>
                </a:solidFill>
                <a:latin typeface="Qualcomm Office Regular" pitchFamily="34" charset="0"/>
                <a:ea typeface="+mn-ea"/>
                <a:cs typeface="Arial" pitchFamily="34" charset="0"/>
              </a:defRPr>
            </a:lvl4pPr>
            <a:lvl5pPr marL="1200470" indent="-260673">
              <a:buFont typeface="Qualcomm Regular" pitchFamily="34" charset="0"/>
              <a:buChar char="−"/>
              <a:defRPr/>
            </a:lvl5pPr>
            <a:lvl6pPr marL="1629209" indent="0">
              <a:buNone/>
              <a:defRPr sz="1200"/>
            </a:lvl6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5" name="Straight Connector 4"/>
          <p:cNvCxnSpPr/>
          <p:nvPr userDrawn="1"/>
        </p:nvCxnSpPr>
        <p:spPr>
          <a:xfrm>
            <a:off x="370268" y="504825"/>
            <a:ext cx="11448289"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303212" y="736618"/>
            <a:ext cx="11430000" cy="50783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040516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9_Photo_Titl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0" name="Title 1"/>
          <p:cNvSpPr>
            <a:spLocks noGrp="1"/>
          </p:cNvSpPr>
          <p:nvPr userDrawn="1">
            <p:ph type="ctrTitle" hasCustomPrompt="1"/>
          </p:nvPr>
        </p:nvSpPr>
        <p:spPr bwMode="gray">
          <a:xfrm>
            <a:off x="265176" y="2057851"/>
            <a:ext cx="7937303" cy="710194"/>
          </a:xfrm>
        </p:spPr>
        <p:txBody>
          <a:bodyPr/>
          <a:lstStyle>
            <a:lvl1pPr marL="0" algn="l" defTabSz="685800" rtl="0" eaLnBrk="1" latinLnBrk="0" hangingPunct="1">
              <a:lnSpc>
                <a:spcPct val="85000"/>
              </a:lnSpc>
              <a:spcBef>
                <a:spcPct val="0"/>
              </a:spcBef>
              <a:buNone/>
              <a:defRPr lang="en-US" sz="4900" kern="1200" dirty="0">
                <a:solidFill>
                  <a:srgbClr val="FFFFFF"/>
                </a:solidFill>
                <a:latin typeface="+mj-lt"/>
                <a:ea typeface="+mj-ea"/>
                <a:cs typeface="Arial" pitchFamily="34" charset="0"/>
              </a:defRPr>
            </a:lvl1pPr>
          </a:lstStyle>
          <a:p>
            <a:r>
              <a:rPr lang="en-US" dirty="0"/>
              <a:t>Click here to edit master</a:t>
            </a:r>
          </a:p>
        </p:txBody>
      </p:sp>
      <p:grpSp>
        <p:nvGrpSpPr>
          <p:cNvPr id="4" name="Group 3"/>
          <p:cNvGrpSpPr/>
          <p:nvPr userDrawn="1"/>
        </p:nvGrpSpPr>
        <p:grpSpPr>
          <a:xfrm>
            <a:off x="383249" y="1475515"/>
            <a:ext cx="7819230" cy="1831712"/>
            <a:chOff x="383249" y="1567586"/>
            <a:chExt cx="6803935" cy="1831712"/>
          </a:xfrm>
        </p:grpSpPr>
        <p:cxnSp>
          <p:nvCxnSpPr>
            <p:cNvPr id="61" name="Straight Connector 60"/>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84048" y="339929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Subtitle 2"/>
          <p:cNvSpPr>
            <a:spLocks noGrp="1"/>
          </p:cNvSpPr>
          <p:nvPr userDrawn="1">
            <p:ph type="subTitle" idx="1" hasCustomPrompt="1"/>
          </p:nvPr>
        </p:nvSpPr>
        <p:spPr bwMode="gray">
          <a:xfrm>
            <a:off x="265176" y="596621"/>
            <a:ext cx="7937303" cy="789447"/>
          </a:xfrm>
          <a:prstGeom prst="rect">
            <a:avLst/>
          </a:prstGeom>
        </p:spPr>
        <p:txBody>
          <a:bodyPr wrap="square">
            <a:spAutoFit/>
          </a:bodyPr>
          <a:lstStyle>
            <a:lvl1pPr marL="0" indent="0" algn="l" defTabSz="685800" rtl="0" eaLnBrk="1" latinLnBrk="0" hangingPunct="1">
              <a:lnSpc>
                <a:spcPct val="90000"/>
              </a:lnSpc>
              <a:spcBef>
                <a:spcPct val="0"/>
              </a:spcBef>
              <a:buNone/>
              <a:defRPr lang="en-US" sz="2600" kern="1200" dirty="0">
                <a:solidFill>
                  <a:srgbClr val="FFFFFF"/>
                </a:solidFill>
                <a:latin typeface="Qualcomm Office Regular" pitchFamily="34" charset="0"/>
                <a:ea typeface="+mj-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here to edit  name </a:t>
            </a:r>
            <a:br>
              <a:rPr lang="en-US" dirty="0"/>
            </a:br>
            <a:r>
              <a:rPr lang="en-US" dirty="0"/>
              <a:t>and title</a:t>
            </a:r>
          </a:p>
        </p:txBody>
      </p:sp>
      <p:grpSp>
        <p:nvGrpSpPr>
          <p:cNvPr id="54" name="Group 53"/>
          <p:cNvGrpSpPr>
            <a:grpSpLocks noChangeAspect="1"/>
          </p:cNvGrpSpPr>
          <p:nvPr userDrawn="1"/>
        </p:nvGrpSpPr>
        <p:grpSpPr>
          <a:xfrm>
            <a:off x="391686" y="3614954"/>
            <a:ext cx="2794549" cy="457200"/>
            <a:chOff x="187326" y="5085556"/>
            <a:chExt cx="8393112" cy="1830388"/>
          </a:xfrm>
          <a:solidFill>
            <a:schemeClr val="bg1"/>
          </a:solidFill>
        </p:grpSpPr>
        <p:sp>
          <p:nvSpPr>
            <p:cNvPr id="5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5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5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5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5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6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6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6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grpSp>
      <p:grpSp>
        <p:nvGrpSpPr>
          <p:cNvPr id="67" name="Group 66"/>
          <p:cNvGrpSpPr/>
          <p:nvPr userDrawn="1"/>
        </p:nvGrpSpPr>
        <p:grpSpPr>
          <a:xfrm>
            <a:off x="5472671" y="4564076"/>
            <a:ext cx="1468952" cy="1605174"/>
            <a:chOff x="4921606" y="4143170"/>
            <a:chExt cx="1102001" cy="1605174"/>
          </a:xfrm>
        </p:grpSpPr>
        <p:sp>
          <p:nvSpPr>
            <p:cNvPr id="68"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9"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70" name="bIg Eye"/>
          <p:cNvGrpSpPr/>
          <p:nvPr userDrawn="1"/>
        </p:nvGrpSpPr>
        <p:grpSpPr>
          <a:xfrm>
            <a:off x="5837725" y="4670214"/>
            <a:ext cx="1058484" cy="469104"/>
            <a:chOff x="2665413" y="2318584"/>
            <a:chExt cx="962025" cy="568325"/>
          </a:xfrm>
          <a:solidFill>
            <a:schemeClr val="tx2"/>
          </a:solidFill>
        </p:grpSpPr>
        <p:sp>
          <p:nvSpPr>
            <p:cNvPr id="71"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2"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sp>
        <p:nvSpPr>
          <p:cNvPr id="73" name="Line to bugle"/>
          <p:cNvSpPr>
            <a:spLocks noChangeArrowheads="1"/>
          </p:cNvSpPr>
          <p:nvPr userDrawn="1"/>
        </p:nvSpPr>
        <p:spPr bwMode="auto">
          <a:xfrm>
            <a:off x="5301496" y="5806285"/>
            <a:ext cx="26201"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4" name="Bugle"/>
          <p:cNvSpPr>
            <a:spLocks/>
          </p:cNvSpPr>
          <p:nvPr userDrawn="1"/>
        </p:nvSpPr>
        <p:spPr bwMode="auto">
          <a:xfrm>
            <a:off x="4948669" y="6260975"/>
            <a:ext cx="653255"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nvGrpSpPr>
          <p:cNvPr id="75" name="Arrow round wheel 2"/>
          <p:cNvGrpSpPr/>
          <p:nvPr userDrawn="1"/>
        </p:nvGrpSpPr>
        <p:grpSpPr>
          <a:xfrm>
            <a:off x="4234279" y="5405319"/>
            <a:ext cx="1081192" cy="564759"/>
            <a:chOff x="1208088" y="3209171"/>
            <a:chExt cx="982663" cy="684213"/>
          </a:xfrm>
        </p:grpSpPr>
        <p:sp>
          <p:nvSpPr>
            <p:cNvPr id="76"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7"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78" name="Wheel connector"/>
          <p:cNvGrpSpPr/>
          <p:nvPr userDrawn="1"/>
        </p:nvGrpSpPr>
        <p:grpSpPr>
          <a:xfrm>
            <a:off x="4819414" y="5246767"/>
            <a:ext cx="1234897" cy="807173"/>
            <a:chOff x="1739901" y="3017084"/>
            <a:chExt cx="1122362" cy="977900"/>
          </a:xfrm>
        </p:grpSpPr>
        <p:sp>
          <p:nvSpPr>
            <p:cNvPr id="79"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0"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81" name="Arrow around wheel 1"/>
          <p:cNvGrpSpPr/>
          <p:nvPr userDrawn="1"/>
        </p:nvGrpSpPr>
        <p:grpSpPr>
          <a:xfrm>
            <a:off x="4525974" y="5077732"/>
            <a:ext cx="689936" cy="638139"/>
            <a:chOff x="1473201" y="2812296"/>
            <a:chExt cx="627063" cy="773113"/>
          </a:xfrm>
        </p:grpSpPr>
        <p:sp>
          <p:nvSpPr>
            <p:cNvPr id="82"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3"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84" name="Big Wheel 1"/>
          <p:cNvGrpSpPr/>
          <p:nvPr userDrawn="1"/>
        </p:nvGrpSpPr>
        <p:grpSpPr>
          <a:xfrm>
            <a:off x="4636015" y="5198284"/>
            <a:ext cx="600855" cy="418001"/>
            <a:chOff x="1573213" y="2958346"/>
            <a:chExt cx="546100" cy="506413"/>
          </a:xfrm>
          <a:solidFill>
            <a:schemeClr val="accent4"/>
          </a:solidFill>
        </p:grpSpPr>
        <p:sp>
          <p:nvSpPr>
            <p:cNvPr id="85"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nvGrpSpPr>
            <p:cNvPr id="86" name="Pin wheel 1"/>
            <p:cNvGrpSpPr/>
            <p:nvPr userDrawn="1"/>
          </p:nvGrpSpPr>
          <p:grpSpPr>
            <a:xfrm>
              <a:off x="1697038" y="3050421"/>
              <a:ext cx="322263" cy="325438"/>
              <a:chOff x="1697038" y="3050421"/>
              <a:chExt cx="322263" cy="325438"/>
            </a:xfrm>
            <a:grpFill/>
          </p:grpSpPr>
          <p:sp>
            <p:nvSpPr>
              <p:cNvPr id="87"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8"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9"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0"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1"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2"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25"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26"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27"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grpSp>
        <p:nvGrpSpPr>
          <p:cNvPr id="128" name="Small Wheel 1"/>
          <p:cNvGrpSpPr/>
          <p:nvPr userDrawn="1"/>
        </p:nvGrpSpPr>
        <p:grpSpPr>
          <a:xfrm>
            <a:off x="5720699" y="5765664"/>
            <a:ext cx="429681" cy="313173"/>
            <a:chOff x="2559051" y="3645734"/>
            <a:chExt cx="390525" cy="379413"/>
          </a:xfrm>
          <a:solidFill>
            <a:schemeClr val="accent4"/>
          </a:solidFill>
        </p:grpSpPr>
        <p:sp>
          <p:nvSpPr>
            <p:cNvPr id="129"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nvGrpSpPr>
            <p:cNvPr id="130" name="Pin wheel 2"/>
            <p:cNvGrpSpPr/>
            <p:nvPr userDrawn="1"/>
          </p:nvGrpSpPr>
          <p:grpSpPr>
            <a:xfrm>
              <a:off x="2627313" y="3709234"/>
              <a:ext cx="254000" cy="252413"/>
              <a:chOff x="2627313" y="3709234"/>
              <a:chExt cx="254000" cy="252413"/>
            </a:xfrm>
            <a:grpFill/>
          </p:grpSpPr>
          <p:sp>
            <p:nvSpPr>
              <p:cNvPr id="131"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2"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3"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4"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5"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6"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7"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8"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39"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sp useBgFill="1">
        <p:nvSpPr>
          <p:cNvPr id="140" name="Blink Block"/>
          <p:cNvSpPr/>
          <p:nvPr userDrawn="1"/>
        </p:nvSpPr>
        <p:spPr bwMode="auto">
          <a:xfrm>
            <a:off x="6956165" y="3750229"/>
            <a:ext cx="4428572"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400" dirty="0">
              <a:solidFill>
                <a:srgbClr val="FFFFFF"/>
              </a:solidFill>
            </a:endParaRPr>
          </a:p>
        </p:txBody>
      </p:sp>
      <p:sp useBgFill="1">
        <p:nvSpPr>
          <p:cNvPr id="141" name="Blink Block"/>
          <p:cNvSpPr/>
          <p:nvPr userDrawn="1"/>
        </p:nvSpPr>
        <p:spPr bwMode="auto">
          <a:xfrm>
            <a:off x="6956165" y="3750229"/>
            <a:ext cx="4428572"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400" dirty="0">
              <a:solidFill>
                <a:srgbClr val="FFFFFF"/>
              </a:solidFill>
            </a:endParaRPr>
          </a:p>
        </p:txBody>
      </p:sp>
      <p:grpSp>
        <p:nvGrpSpPr>
          <p:cNvPr id="142" name="Yellow Arrow 2"/>
          <p:cNvGrpSpPr/>
          <p:nvPr userDrawn="1"/>
        </p:nvGrpSpPr>
        <p:grpSpPr>
          <a:xfrm>
            <a:off x="7368781" y="5186512"/>
            <a:ext cx="2135677" cy="389150"/>
            <a:chOff x="8730417" y="1481563"/>
            <a:chExt cx="1602175" cy="389150"/>
          </a:xfrm>
        </p:grpSpPr>
        <p:sp>
          <p:nvSpPr>
            <p:cNvPr id="143"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44"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45"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146" name="Combined White Arrows"/>
          <p:cNvGrpSpPr/>
          <p:nvPr userDrawn="1"/>
        </p:nvGrpSpPr>
        <p:grpSpPr>
          <a:xfrm>
            <a:off x="7166661" y="4901343"/>
            <a:ext cx="2663757" cy="973653"/>
            <a:chOff x="8578788" y="1196393"/>
            <a:chExt cx="1998338" cy="973653"/>
          </a:xfrm>
        </p:grpSpPr>
        <p:grpSp>
          <p:nvGrpSpPr>
            <p:cNvPr id="147" name="Big White Arrow"/>
            <p:cNvGrpSpPr/>
            <p:nvPr userDrawn="1"/>
          </p:nvGrpSpPr>
          <p:grpSpPr>
            <a:xfrm>
              <a:off x="8578788" y="1196393"/>
              <a:ext cx="1998338" cy="386520"/>
              <a:chOff x="8578788" y="1227389"/>
              <a:chExt cx="1998338" cy="386520"/>
            </a:xfrm>
          </p:grpSpPr>
          <p:sp>
            <p:nvSpPr>
              <p:cNvPr id="152"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53"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54"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148" name="Small White Arrow"/>
            <p:cNvGrpSpPr/>
            <p:nvPr userDrawn="1"/>
          </p:nvGrpSpPr>
          <p:grpSpPr>
            <a:xfrm>
              <a:off x="9024032" y="1780020"/>
              <a:ext cx="1054386" cy="390026"/>
              <a:chOff x="9024032" y="1756773"/>
              <a:chExt cx="1054386" cy="390026"/>
            </a:xfrm>
          </p:grpSpPr>
          <p:sp>
            <p:nvSpPr>
              <p:cNvPr id="149"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50"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51"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grpSp>
        <p:nvGrpSpPr>
          <p:cNvPr id="155" name="spaceman"/>
          <p:cNvGrpSpPr/>
          <p:nvPr userDrawn="1"/>
        </p:nvGrpSpPr>
        <p:grpSpPr>
          <a:xfrm rot="21402827">
            <a:off x="10478416" y="3979770"/>
            <a:ext cx="1302905" cy="1700309"/>
            <a:chOff x="10831129" y="421994"/>
            <a:chExt cx="977433" cy="1700309"/>
          </a:xfrm>
        </p:grpSpPr>
        <p:sp>
          <p:nvSpPr>
            <p:cNvPr id="156"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57"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58"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159"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cxnSp>
        <p:nvCxnSpPr>
          <p:cNvPr id="160" name="Straight Connector 159"/>
          <p:cNvCxnSpPr/>
          <p:nvPr userDrawn="1"/>
        </p:nvCxnSpPr>
        <p:spPr>
          <a:xfrm flipV="1">
            <a:off x="7883864" y="5312230"/>
            <a:ext cx="2840503"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3504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gradient segue ">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black">
          <a:xfrm>
            <a:off x="308806" y="3125721"/>
            <a:ext cx="7620935" cy="749436"/>
          </a:xfrm>
        </p:spPr>
        <p:txBody>
          <a:bodyPr/>
          <a:lstStyle>
            <a:lvl1pPr marL="0" algn="l" defTabSz="685800" rtl="0" eaLnBrk="1" latinLnBrk="0" hangingPunct="1">
              <a:lnSpc>
                <a:spcPct val="85000"/>
              </a:lnSpc>
              <a:spcBef>
                <a:spcPct val="0"/>
              </a:spcBef>
              <a:buNone/>
              <a:defRPr lang="en-US" sz="5200" kern="1200" baseline="0" dirty="0">
                <a:solidFill>
                  <a:srgbClr val="FFFFFF"/>
                </a:solidFill>
                <a:latin typeface="Qualcomm Office Bold" pitchFamily="34" charset="0"/>
                <a:ea typeface="+mj-ea"/>
                <a:cs typeface="Arial" pitchFamily="34" charset="0"/>
              </a:defRPr>
            </a:lvl1pPr>
          </a:lstStyle>
          <a:p>
            <a:r>
              <a:rPr lang="en-US" dirty="0"/>
              <a:t>Click to edit segue slide</a:t>
            </a:r>
          </a:p>
        </p:txBody>
      </p:sp>
      <p:grpSp>
        <p:nvGrpSpPr>
          <p:cNvPr id="16" name="Group 15"/>
          <p:cNvGrpSpPr/>
          <p:nvPr userDrawn="1"/>
        </p:nvGrpSpPr>
        <p:grpSpPr bwMode="black">
          <a:xfrm>
            <a:off x="381990" y="2564016"/>
            <a:ext cx="7547750" cy="1851862"/>
            <a:chOff x="6014633" y="3465983"/>
            <a:chExt cx="6608826" cy="2469136"/>
          </a:xfrm>
        </p:grpSpPr>
        <p:cxnSp>
          <p:nvCxnSpPr>
            <p:cNvPr id="17" name="Straight Connector 16"/>
            <p:cNvCxnSpPr/>
            <p:nvPr userDrawn="1"/>
          </p:nvCxnSpPr>
          <p:spPr bwMode="black">
            <a:xfrm>
              <a:off x="6014633" y="346598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black">
            <a:xfrm>
              <a:off x="6014633" y="5935119"/>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AutoShape 4"/>
          <p:cNvSpPr>
            <a:spLocks noChangeAspect="1" noChangeArrowheads="1" noTextEdit="1"/>
          </p:cNvSpPr>
          <p:nvPr userDrawn="1"/>
        </p:nvSpPr>
        <p:spPr bwMode="auto">
          <a:xfrm>
            <a:off x="8975084" y="381000"/>
            <a:ext cx="2866788" cy="160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0" name="Freeform 6"/>
          <p:cNvSpPr>
            <a:spLocks noChangeAspect="1" noEditPoints="1"/>
          </p:cNvSpPr>
          <p:nvPr userDrawn="1"/>
        </p:nvSpPr>
        <p:spPr bwMode="auto">
          <a:xfrm>
            <a:off x="9958521" y="1323234"/>
            <a:ext cx="513538" cy="660436"/>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1" name="Freeform 7"/>
          <p:cNvSpPr>
            <a:spLocks noChangeAspect="1" noEditPoints="1"/>
          </p:cNvSpPr>
          <p:nvPr userDrawn="1"/>
        </p:nvSpPr>
        <p:spPr bwMode="auto">
          <a:xfrm>
            <a:off x="9517142" y="816263"/>
            <a:ext cx="562448" cy="910217"/>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2" name="Freeform 8"/>
          <p:cNvSpPr>
            <a:spLocks noChangeAspect="1" noEditPoints="1"/>
          </p:cNvSpPr>
          <p:nvPr userDrawn="1"/>
        </p:nvSpPr>
        <p:spPr bwMode="auto">
          <a:xfrm>
            <a:off x="9213641" y="526885"/>
            <a:ext cx="513538" cy="520729"/>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3" name="Freeform 9"/>
          <p:cNvSpPr>
            <a:spLocks noChangeAspect="1"/>
          </p:cNvSpPr>
          <p:nvPr userDrawn="1"/>
        </p:nvSpPr>
        <p:spPr bwMode="auto">
          <a:xfrm>
            <a:off x="9857205" y="382418"/>
            <a:ext cx="443939" cy="609634"/>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4" name="Freeform 10"/>
          <p:cNvSpPr>
            <a:spLocks noChangeAspect="1"/>
          </p:cNvSpPr>
          <p:nvPr userDrawn="1"/>
        </p:nvSpPr>
        <p:spPr bwMode="auto">
          <a:xfrm>
            <a:off x="8993720" y="1078781"/>
            <a:ext cx="588785" cy="338686"/>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5" name="Freeform 11"/>
          <p:cNvSpPr>
            <a:spLocks noChangeAspect="1" noEditPoints="1"/>
          </p:cNvSpPr>
          <p:nvPr userDrawn="1"/>
        </p:nvSpPr>
        <p:spPr bwMode="auto">
          <a:xfrm>
            <a:off x="10192388" y="743820"/>
            <a:ext cx="502253" cy="201800"/>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6" name="Freeform 12"/>
          <p:cNvSpPr>
            <a:spLocks noChangeAspect="1"/>
          </p:cNvSpPr>
          <p:nvPr userDrawn="1"/>
        </p:nvSpPr>
        <p:spPr bwMode="auto">
          <a:xfrm>
            <a:off x="10332666" y="1345528"/>
            <a:ext cx="406317" cy="159465"/>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sp>
        <p:nvSpPr>
          <p:cNvPr id="27" name="Freeform 13"/>
          <p:cNvSpPr>
            <a:spLocks noChangeAspect="1" noEditPoints="1"/>
          </p:cNvSpPr>
          <p:nvPr userDrawn="1"/>
        </p:nvSpPr>
        <p:spPr bwMode="auto">
          <a:xfrm>
            <a:off x="10077467" y="1106423"/>
            <a:ext cx="1732490" cy="577177"/>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grpSp>
        <p:nvGrpSpPr>
          <p:cNvPr id="28" name="Group 27"/>
          <p:cNvGrpSpPr>
            <a:grpSpLocks noChangeAspect="1"/>
          </p:cNvGrpSpPr>
          <p:nvPr userDrawn="1"/>
        </p:nvGrpSpPr>
        <p:grpSpPr>
          <a:xfrm>
            <a:off x="377874" y="6485653"/>
            <a:ext cx="1370050" cy="224146"/>
            <a:chOff x="187326" y="5085556"/>
            <a:chExt cx="8393112" cy="1830388"/>
          </a:xfrm>
          <a:solidFill>
            <a:schemeClr val="bg1"/>
          </a:solidFill>
        </p:grpSpPr>
        <p:sp>
          <p:nvSpPr>
            <p:cNvPr id="29"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30"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31"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32"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33"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3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3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3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grpSp>
    </p:spTree>
    <p:extLst>
      <p:ext uri="{BB962C8B-B14F-4D97-AF65-F5344CB8AC3E}">
        <p14:creationId xmlns:p14="http://schemas.microsoft.com/office/powerpoint/2010/main" val="25602937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88985" y="1931780"/>
            <a:ext cx="11427023"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itle Placeholder 1"/>
          <p:cNvSpPr>
            <a:spLocks noGrp="1"/>
          </p:cNvSpPr>
          <p:nvPr>
            <p:ph type="title"/>
          </p:nvPr>
        </p:nvSpPr>
        <p:spPr>
          <a:xfrm>
            <a:off x="283467" y="740540"/>
            <a:ext cx="11430000"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sp>
        <p:nvSpPr>
          <p:cNvPr id="13" name="Text Placeholder 2"/>
          <p:cNvSpPr>
            <a:spLocks noGrp="1"/>
          </p:cNvSpPr>
          <p:nvPr>
            <p:ph type="body" idx="13"/>
          </p:nvPr>
        </p:nvSpPr>
        <p:spPr>
          <a:xfrm>
            <a:off x="283467" y="1426467"/>
            <a:ext cx="11430000"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cxnSp>
        <p:nvCxnSpPr>
          <p:cNvPr id="14" name="Straight Connector 13"/>
          <p:cNvCxnSpPr/>
          <p:nvPr userDrawn="1"/>
        </p:nvCxnSpPr>
        <p:spPr>
          <a:xfrm>
            <a:off x="370268" y="504825"/>
            <a:ext cx="11448289"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10286180" y="6546300"/>
            <a:ext cx="961294"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grpSp>
      <p:sp>
        <p:nvSpPr>
          <p:cNvPr id="4" name="TextBox 3"/>
          <p:cNvSpPr txBox="1"/>
          <p:nvPr userDrawn="1"/>
        </p:nvSpPr>
        <p:spPr>
          <a:xfrm>
            <a:off x="289904" y="6477716"/>
            <a:ext cx="2594991" cy="230832"/>
          </a:xfrm>
          <a:prstGeom prst="rect">
            <a:avLst/>
          </a:prstGeom>
          <a:noFill/>
        </p:spPr>
        <p:txBody>
          <a:bodyPr wrap="square" rtlCol="0">
            <a:spAutoFit/>
          </a:bodyPr>
          <a:lstStyle/>
          <a:p>
            <a:pPr defTabSz="685800">
              <a:lnSpc>
                <a:spcPct val="90000"/>
              </a:lnSpc>
              <a:spcAft>
                <a:spcPts val="300"/>
              </a:spcAft>
              <a:defRPr/>
            </a:pPr>
            <a:fld id="{AB307C75-CA2F-4BA6-858A-60F533452F31}" type="datetimeFigureOut">
              <a:rPr lang="en-US" sz="1000" smtClean="0">
                <a:solidFill>
                  <a:srgbClr val="FFFFFF">
                    <a:lumMod val="75000"/>
                  </a:srgbClr>
                </a:solidFill>
              </a:rPr>
              <a:pPr defTabSz="685800">
                <a:lnSpc>
                  <a:spcPct val="90000"/>
                </a:lnSpc>
                <a:spcAft>
                  <a:spcPts val="300"/>
                </a:spcAft>
                <a:defRPr/>
              </a:pPr>
              <a:t>8/3/2017</a:t>
            </a:fld>
            <a:endParaRPr lang="en-US" sz="1000" dirty="0">
              <a:solidFill>
                <a:srgbClr val="FFFFFF">
                  <a:lumMod val="75000"/>
                </a:srgbClr>
              </a:solidFill>
            </a:endParaRPr>
          </a:p>
        </p:txBody>
      </p:sp>
      <p:sp>
        <p:nvSpPr>
          <p:cNvPr id="49" name="TextBox 48"/>
          <p:cNvSpPr txBox="1"/>
          <p:nvPr userDrawn="1"/>
        </p:nvSpPr>
        <p:spPr>
          <a:xfrm>
            <a:off x="4294553" y="6477716"/>
            <a:ext cx="3599722" cy="230832"/>
          </a:xfrm>
          <a:prstGeom prst="rect">
            <a:avLst/>
          </a:prstGeom>
          <a:noFill/>
        </p:spPr>
        <p:txBody>
          <a:bodyPr wrap="square" rtlCol="0">
            <a:spAutoFit/>
          </a:bodyPr>
          <a:lstStyle/>
          <a:p>
            <a:pPr algn="ctr" defTabSz="685800">
              <a:lnSpc>
                <a:spcPct val="90000"/>
              </a:lnSpc>
              <a:spcAft>
                <a:spcPts val="300"/>
              </a:spcAft>
              <a:defRPr/>
            </a:pPr>
            <a:r>
              <a:rPr lang="en-US" sz="1000" dirty="0">
                <a:solidFill>
                  <a:srgbClr val="FFFFFF">
                    <a:lumMod val="75000"/>
                  </a:srgbClr>
                </a:solidFill>
              </a:rPr>
              <a:t>Qualcomm Confidential and Proprietary</a:t>
            </a:r>
          </a:p>
        </p:txBody>
      </p:sp>
    </p:spTree>
    <p:extLst>
      <p:ext uri="{BB962C8B-B14F-4D97-AF65-F5344CB8AC3E}">
        <p14:creationId xmlns:p14="http://schemas.microsoft.com/office/powerpoint/2010/main" val="12464437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88985" y="1426467"/>
            <a:ext cx="11427023"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Click to edit Master text styles</a:t>
            </a:r>
          </a:p>
        </p:txBody>
      </p:sp>
      <p:sp>
        <p:nvSpPr>
          <p:cNvPr id="12" name="Title Placeholder 1"/>
          <p:cNvSpPr>
            <a:spLocks noGrp="1"/>
          </p:cNvSpPr>
          <p:nvPr>
            <p:ph type="title"/>
          </p:nvPr>
        </p:nvSpPr>
        <p:spPr>
          <a:xfrm>
            <a:off x="283467" y="740540"/>
            <a:ext cx="11430000"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cxnSp>
        <p:nvCxnSpPr>
          <p:cNvPr id="14" name="Straight Connector 13"/>
          <p:cNvCxnSpPr/>
          <p:nvPr userDrawn="1"/>
        </p:nvCxnSpPr>
        <p:spPr>
          <a:xfrm>
            <a:off x="370268" y="504825"/>
            <a:ext cx="11448289"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10286180" y="6546300"/>
            <a:ext cx="961294"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srgbClr val="FFFFFF">
                    <a:lumMod val="75000"/>
                  </a:srgbClr>
                </a:solidFill>
              </a:endParaRPr>
            </a:p>
          </p:txBody>
        </p:sp>
      </p:grpSp>
      <p:sp>
        <p:nvSpPr>
          <p:cNvPr id="61" name="TextBox 60"/>
          <p:cNvSpPr txBox="1"/>
          <p:nvPr userDrawn="1"/>
        </p:nvSpPr>
        <p:spPr>
          <a:xfrm>
            <a:off x="289904" y="6477716"/>
            <a:ext cx="2594991" cy="230832"/>
          </a:xfrm>
          <a:prstGeom prst="rect">
            <a:avLst/>
          </a:prstGeom>
          <a:noFill/>
        </p:spPr>
        <p:txBody>
          <a:bodyPr wrap="square" rtlCol="0">
            <a:spAutoFit/>
          </a:bodyPr>
          <a:lstStyle/>
          <a:p>
            <a:pPr defTabSz="685800">
              <a:lnSpc>
                <a:spcPct val="90000"/>
              </a:lnSpc>
              <a:spcAft>
                <a:spcPts val="300"/>
              </a:spcAft>
              <a:defRPr/>
            </a:pPr>
            <a:fld id="{AB307C75-CA2F-4BA6-858A-60F533452F31}" type="datetimeFigureOut">
              <a:rPr lang="en-US" sz="1000" smtClean="0">
                <a:solidFill>
                  <a:srgbClr val="FFFFFF">
                    <a:lumMod val="75000"/>
                  </a:srgbClr>
                </a:solidFill>
              </a:rPr>
              <a:pPr defTabSz="685800">
                <a:lnSpc>
                  <a:spcPct val="90000"/>
                </a:lnSpc>
                <a:spcAft>
                  <a:spcPts val="300"/>
                </a:spcAft>
                <a:defRPr/>
              </a:pPr>
              <a:t>8/3/2017</a:t>
            </a:fld>
            <a:endParaRPr lang="en-US" sz="1000" dirty="0">
              <a:solidFill>
                <a:srgbClr val="FFFFFF">
                  <a:lumMod val="75000"/>
                </a:srgbClr>
              </a:solidFill>
            </a:endParaRPr>
          </a:p>
        </p:txBody>
      </p:sp>
      <p:sp>
        <p:nvSpPr>
          <p:cNvPr id="62" name="TextBox 61"/>
          <p:cNvSpPr txBox="1"/>
          <p:nvPr userDrawn="1"/>
        </p:nvSpPr>
        <p:spPr>
          <a:xfrm>
            <a:off x="4294553" y="6477716"/>
            <a:ext cx="3599722" cy="230832"/>
          </a:xfrm>
          <a:prstGeom prst="rect">
            <a:avLst/>
          </a:prstGeom>
          <a:noFill/>
        </p:spPr>
        <p:txBody>
          <a:bodyPr wrap="square" rtlCol="0">
            <a:spAutoFit/>
          </a:bodyPr>
          <a:lstStyle/>
          <a:p>
            <a:pPr algn="ctr" defTabSz="685800">
              <a:lnSpc>
                <a:spcPct val="90000"/>
              </a:lnSpc>
              <a:spcAft>
                <a:spcPts val="300"/>
              </a:spcAft>
              <a:defRPr/>
            </a:pPr>
            <a:r>
              <a:rPr lang="en-US" sz="1000" dirty="0">
                <a:solidFill>
                  <a:srgbClr val="FFFFFF">
                    <a:lumMod val="75000"/>
                  </a:srgbClr>
                </a:solidFill>
              </a:rPr>
              <a:t>Qualcomm Confidential and Proprietary</a:t>
            </a:r>
          </a:p>
        </p:txBody>
      </p:sp>
    </p:spTree>
    <p:extLst>
      <p:ext uri="{BB962C8B-B14F-4D97-AF65-F5344CB8AC3E}">
        <p14:creationId xmlns:p14="http://schemas.microsoft.com/office/powerpoint/2010/main" val="14493807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374907" y="502920"/>
            <a:ext cx="11430000"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50105" y="6544616"/>
            <a:ext cx="5553027"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n-US" sz="1400" dirty="0">
              <a:solidFill>
                <a:srgbClr val="FFFFFF"/>
              </a:solidFill>
            </a:endParaRPr>
          </a:p>
        </p:txBody>
      </p:sp>
      <p:grpSp>
        <p:nvGrpSpPr>
          <p:cNvPr id="59" name="balloon"/>
          <p:cNvGrpSpPr/>
          <p:nvPr userDrawn="1"/>
        </p:nvGrpSpPr>
        <p:grpSpPr bwMode="black">
          <a:xfrm>
            <a:off x="10134166" y="4667789"/>
            <a:ext cx="547544"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sp>
        <p:nvSpPr>
          <p:cNvPr id="65" name="Freeform 17"/>
          <p:cNvSpPr>
            <a:spLocks noEditPoints="1"/>
          </p:cNvSpPr>
          <p:nvPr userDrawn="1"/>
        </p:nvSpPr>
        <p:spPr bwMode="black">
          <a:xfrm>
            <a:off x="10772174" y="4584122"/>
            <a:ext cx="752279"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pPr defTabSz="685800"/>
            <a:endParaRPr lang="en-US" sz="1400" dirty="0">
              <a:solidFill>
                <a:prstClr val="black"/>
              </a:solidFill>
            </a:endParaRPr>
          </a:p>
        </p:txBody>
      </p:sp>
      <p:grpSp>
        <p:nvGrpSpPr>
          <p:cNvPr id="66" name="sun"/>
          <p:cNvGrpSpPr/>
          <p:nvPr userDrawn="1"/>
        </p:nvGrpSpPr>
        <p:grpSpPr bwMode="black">
          <a:xfrm>
            <a:off x="10891206" y="4210264"/>
            <a:ext cx="352334"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84" name="Group 83"/>
          <p:cNvGrpSpPr/>
          <p:nvPr userDrawn="1"/>
        </p:nvGrpSpPr>
        <p:grpSpPr bwMode="black">
          <a:xfrm>
            <a:off x="9094623" y="4280512"/>
            <a:ext cx="1620415"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87" name="compass"/>
          <p:cNvGrpSpPr/>
          <p:nvPr userDrawn="1"/>
        </p:nvGrpSpPr>
        <p:grpSpPr bwMode="black">
          <a:xfrm>
            <a:off x="9917478" y="5434450"/>
            <a:ext cx="985706"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defTabSz="685800"/>
              <a:endParaRPr lang="en-US" sz="1400" dirty="0">
                <a:solidFill>
                  <a:prstClr val="black"/>
                </a:solidFill>
              </a:endParaRPr>
            </a:p>
          </p:txBody>
        </p:sp>
      </p:grpSp>
      <p:grpSp>
        <p:nvGrpSpPr>
          <p:cNvPr id="47" name="Group 46"/>
          <p:cNvGrpSpPr/>
          <p:nvPr userDrawn="1"/>
        </p:nvGrpSpPr>
        <p:grpSpPr>
          <a:xfrm>
            <a:off x="274931" y="2773678"/>
            <a:ext cx="8626550" cy="1942758"/>
            <a:chOff x="237232" y="3659028"/>
            <a:chExt cx="9499785" cy="1942758"/>
          </a:xfrm>
        </p:grpSpPr>
        <p:sp>
          <p:nvSpPr>
            <p:cNvPr id="48" name="TextBox 47"/>
            <p:cNvSpPr txBox="1"/>
            <p:nvPr userDrawn="1"/>
          </p:nvSpPr>
          <p:spPr>
            <a:xfrm>
              <a:off x="389708" y="4266256"/>
              <a:ext cx="9347309" cy="704143"/>
            </a:xfrm>
            <a:prstGeom prst="rect">
              <a:avLst/>
            </a:prstGeom>
            <a:noFill/>
          </p:spPr>
          <p:txBody>
            <a:bodyPr wrap="square" lIns="0" bIns="0" rtlCol="0" anchor="b" anchorCtr="0">
              <a:noAutofit/>
            </a:bodyPr>
            <a:lstStyle/>
            <a:p>
              <a:pPr marL="0" lvl="1">
                <a:lnSpc>
                  <a:spcPct val="90000"/>
                </a:lnSpc>
                <a:buClr>
                  <a:srgbClr val="70CFEE"/>
                </a:buClr>
                <a:buSzPct val="110000"/>
                <a:defRPr/>
              </a:pPr>
              <a:r>
                <a:rPr lang="en-US" sz="1000" spc="10" dirty="0">
                  <a:solidFill>
                    <a:srgbClr val="FFFFFF"/>
                  </a:solidFill>
                  <a:cs typeface="Arial" pitchFamily="34" charset="0"/>
                </a:rPr>
                <a:t>All data and information contained in or disclosed by this document is confidential and proprietary information of Qualcomm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Incorporated.</a:t>
              </a:r>
            </a:p>
          </p:txBody>
        </p:sp>
        <p:sp>
          <p:nvSpPr>
            <p:cNvPr id="49" name="Subtitle 2"/>
            <p:cNvSpPr txBox="1">
              <a:spLocks/>
            </p:cNvSpPr>
            <p:nvPr userDrawn="1"/>
          </p:nvSpPr>
          <p:spPr bwMode="gray">
            <a:xfrm>
              <a:off x="293001" y="5068386"/>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algn="l" defTabSz="685800">
                <a:lnSpc>
                  <a:spcPct val="95000"/>
                </a:lnSpc>
                <a:spcBef>
                  <a:spcPts val="0"/>
                </a:spcBef>
                <a:buFontTx/>
                <a:buNone/>
                <a:defRPr/>
              </a:pPr>
              <a:r>
                <a:rPr sz="1000" spc="10" dirty="0">
                  <a:solidFill>
                    <a:srgbClr val="FFFFFF"/>
                  </a:solidFill>
                  <a:latin typeface="Qualcomm Office Regular" pitchFamily="34" charset="0"/>
                </a:rPr>
                <a:t>© 2013 QUALCOMM Incorporated and/or its subsidiaries. All Rights Reserved.</a:t>
              </a:r>
              <a:endParaRPr sz="1000" spc="8" dirty="0">
                <a:solidFill>
                  <a:srgbClr val="FFFFFF"/>
                </a:solidFill>
                <a:latin typeface="Qualcomm Office Regular" pitchFamily="34" charset="0"/>
              </a:endParaRPr>
            </a:p>
            <a:p>
              <a:pPr marL="0" lvl="1" algn="l" defTabSz="685800">
                <a:lnSpc>
                  <a:spcPct val="95000"/>
                </a:lnSpc>
                <a:spcBef>
                  <a:spcPts val="0"/>
                </a:spcBef>
                <a:buFontTx/>
                <a:buNone/>
                <a:defRPr/>
              </a:pPr>
              <a:r>
                <a:rPr sz="1000" spc="8" dirty="0">
                  <a:solidFill>
                    <a:srgbClr val="FFFFFF"/>
                  </a:solidFill>
                  <a:latin typeface="Qualcomm Office Regular" pitchFamily="34" charset="0"/>
                </a:rPr>
                <a:t>Qualcomm is a trademark of Qualcomm Incorporated, registered in the United States and other countries. </a:t>
              </a:r>
              <a:br>
                <a:rPr sz="1000" spc="8" dirty="0">
                  <a:solidFill>
                    <a:srgbClr val="FFFFFF"/>
                  </a:solidFill>
                  <a:latin typeface="Qualcomm Office Regular" pitchFamily="34" charset="0"/>
                </a:rPr>
              </a:br>
              <a:r>
                <a:rPr sz="1000" spc="8" dirty="0">
                  <a:solidFill>
                    <a:srgbClr val="FFFFFF"/>
                  </a:solidFill>
                  <a:latin typeface="Qualcomm Office Regular" pitchFamily="34" charset="0"/>
                </a:rPr>
                <a:t>Other products and brand names may be trademarks or registered trademarks of their respective owners</a:t>
              </a:r>
            </a:p>
            <a:p>
              <a:pPr marL="0" lvl="1" algn="l">
                <a:lnSpc>
                  <a:spcPct val="95000"/>
                </a:lnSpc>
                <a:spcBef>
                  <a:spcPts val="0"/>
                </a:spcBef>
                <a:defRPr/>
              </a:pPr>
              <a:endParaRPr sz="1000" dirty="0">
                <a:solidFill>
                  <a:srgbClr val="FFFFFF"/>
                </a:solidFill>
                <a:latin typeface="Qualcomm Office Regular" pitchFamily="34" charset="0"/>
              </a:endParaRPr>
            </a:p>
            <a:p>
              <a:pPr marL="0" lvl="1" algn="l">
                <a:lnSpc>
                  <a:spcPct val="95000"/>
                </a:lnSpc>
                <a:spcBef>
                  <a:spcPts val="0"/>
                </a:spcBef>
                <a:defRPr/>
              </a:pPr>
              <a:r>
                <a:rPr sz="1000" spc="10" dirty="0">
                  <a:solidFill>
                    <a:srgbClr val="FFFFFF"/>
                  </a:solidFill>
                  <a:latin typeface="Qualcomm Office Regular"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sz="1000" spc="10" dirty="0">
                <a:solidFill>
                  <a:srgbClr val="FFFFFF"/>
                </a:solidFill>
                <a:latin typeface="Qualcomm Office Regular" pitchFamily="34" charset="0"/>
              </a:endParaRPr>
            </a:p>
            <a:p>
              <a:pPr marL="0" lvl="1" algn="l">
                <a:lnSpc>
                  <a:spcPct val="95000"/>
                </a:lnSpc>
                <a:spcBef>
                  <a:spcPts val="0"/>
                </a:spcBef>
                <a:defRPr/>
              </a:pPr>
              <a:r>
                <a:rPr sz="1000" spc="10" dirty="0">
                  <a:solidFill>
                    <a:srgbClr val="FFFFFF"/>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sz="1000" spc="10" dirty="0">
                  <a:solidFill>
                    <a:srgbClr val="FFFFFF"/>
                  </a:solidFill>
                  <a:latin typeface="Qualcomm Office Regular" pitchFamily="34" charset="0"/>
                </a:rPr>
                <a:t>including its semiconductor business.</a:t>
              </a:r>
              <a:endParaRPr sz="1000" dirty="0">
                <a:solidFill>
                  <a:srgbClr val="FFFFFF"/>
                </a:solidFill>
                <a:latin typeface="Qualcomm Office Regular"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a:lnSpc>
                  <a:spcPct val="85000"/>
                </a:lnSpc>
                <a:spcBef>
                  <a:spcPct val="0"/>
                </a:spcBef>
              </a:pPr>
              <a:r>
                <a:rPr lang="en-US" sz="4100" dirty="0">
                  <a:solidFill>
                    <a:srgbClr val="FFFFFF"/>
                  </a:solidFill>
                  <a:latin typeface="Qualcomm Office Bold" pitchFamily="34" charset="0"/>
                  <a:cs typeface="Arial" pitchFamily="34" charset="0"/>
                </a:rPr>
                <a:t>Thank you</a:t>
              </a:r>
            </a:p>
          </p:txBody>
        </p:sp>
      </p:grpSp>
      <p:grpSp>
        <p:nvGrpSpPr>
          <p:cNvPr id="56" name="Group 55"/>
          <p:cNvGrpSpPr>
            <a:grpSpLocks noChangeAspect="1"/>
          </p:cNvGrpSpPr>
          <p:nvPr userDrawn="1"/>
        </p:nvGrpSpPr>
        <p:grpSpPr>
          <a:xfrm>
            <a:off x="421851" y="6445898"/>
            <a:ext cx="1370050"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grpSp>
    </p:spTree>
    <p:extLst>
      <p:ext uri="{BB962C8B-B14F-4D97-AF65-F5344CB8AC3E}">
        <p14:creationId xmlns:p14="http://schemas.microsoft.com/office/powerpoint/2010/main" val="1928521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374907" y="502920"/>
            <a:ext cx="11430000"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50105" y="6544616"/>
            <a:ext cx="5553027"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n-US" sz="1400" dirty="0">
              <a:solidFill>
                <a:srgbClr val="FFFFFF"/>
              </a:solidFill>
            </a:endParaRPr>
          </a:p>
        </p:txBody>
      </p:sp>
      <p:grpSp>
        <p:nvGrpSpPr>
          <p:cNvPr id="59" name="balloon"/>
          <p:cNvGrpSpPr/>
          <p:nvPr userDrawn="1"/>
        </p:nvGrpSpPr>
        <p:grpSpPr bwMode="black">
          <a:xfrm>
            <a:off x="10134166" y="4667789"/>
            <a:ext cx="547544"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sp>
        <p:nvSpPr>
          <p:cNvPr id="65" name="Freeform 17"/>
          <p:cNvSpPr>
            <a:spLocks noEditPoints="1"/>
          </p:cNvSpPr>
          <p:nvPr userDrawn="1"/>
        </p:nvSpPr>
        <p:spPr bwMode="black">
          <a:xfrm>
            <a:off x="10772174" y="4584122"/>
            <a:ext cx="752279"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pPr defTabSz="685800"/>
            <a:endParaRPr lang="en-US" sz="1400" dirty="0">
              <a:solidFill>
                <a:prstClr val="black"/>
              </a:solidFill>
            </a:endParaRPr>
          </a:p>
        </p:txBody>
      </p:sp>
      <p:grpSp>
        <p:nvGrpSpPr>
          <p:cNvPr id="66" name="sun"/>
          <p:cNvGrpSpPr/>
          <p:nvPr userDrawn="1"/>
        </p:nvGrpSpPr>
        <p:grpSpPr bwMode="black">
          <a:xfrm>
            <a:off x="10891206" y="4210264"/>
            <a:ext cx="352334"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84" name="Group 83"/>
          <p:cNvGrpSpPr/>
          <p:nvPr userDrawn="1"/>
        </p:nvGrpSpPr>
        <p:grpSpPr bwMode="black">
          <a:xfrm>
            <a:off x="9094623" y="4280512"/>
            <a:ext cx="1620415"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87" name="compass"/>
          <p:cNvGrpSpPr/>
          <p:nvPr userDrawn="1"/>
        </p:nvGrpSpPr>
        <p:grpSpPr bwMode="black">
          <a:xfrm>
            <a:off x="9917478" y="5434450"/>
            <a:ext cx="985706"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defTabSz="685800"/>
              <a:endParaRPr lang="en-US" sz="1400" dirty="0">
                <a:solidFill>
                  <a:prstClr val="black"/>
                </a:solidFill>
              </a:endParaRPr>
            </a:p>
          </p:txBody>
        </p:sp>
      </p:grpSp>
      <p:grpSp>
        <p:nvGrpSpPr>
          <p:cNvPr id="47" name="Group 46"/>
          <p:cNvGrpSpPr/>
          <p:nvPr userDrawn="1"/>
        </p:nvGrpSpPr>
        <p:grpSpPr>
          <a:xfrm>
            <a:off x="274932" y="2773678"/>
            <a:ext cx="8626552" cy="2077614"/>
            <a:chOff x="237232" y="3659028"/>
            <a:chExt cx="9499786" cy="2077614"/>
          </a:xfrm>
        </p:grpSpPr>
        <p:sp>
          <p:nvSpPr>
            <p:cNvPr id="48" name="TextBox 47"/>
            <p:cNvSpPr txBox="1"/>
            <p:nvPr userDrawn="1"/>
          </p:nvSpPr>
          <p:spPr>
            <a:xfrm>
              <a:off x="389708" y="4401112"/>
              <a:ext cx="9347310" cy="704143"/>
            </a:xfrm>
            <a:prstGeom prst="rect">
              <a:avLst/>
            </a:prstGeom>
            <a:noFill/>
          </p:spPr>
          <p:txBody>
            <a:bodyPr wrap="square" lIns="0" bIns="0" rtlCol="0" anchor="b" anchorCtr="0">
              <a:noAutofit/>
            </a:bodyPr>
            <a:lstStyle/>
            <a:p>
              <a:pPr marL="0" lvl="1">
                <a:lnSpc>
                  <a:spcPct val="90000"/>
                </a:lnSpc>
                <a:buClr>
                  <a:srgbClr val="70CFEE"/>
                </a:buClr>
                <a:buSzPct val="110000"/>
                <a:defRPr/>
              </a:pPr>
              <a:r>
                <a:rPr lang="en-US" sz="1000" spc="10" dirty="0">
                  <a:solidFill>
                    <a:srgbClr val="FFFFFF"/>
                  </a:solidFill>
                  <a:cs typeface="Arial" pitchFamily="34" charset="0"/>
                </a:rPr>
                <a:t>All data and information contained in or disclosed by this document is confidential and proprietary information of </a:t>
              </a:r>
              <a:r>
                <a:rPr lang="en-US" sz="1000" spc="8" dirty="0">
                  <a:solidFill>
                    <a:srgbClr val="FFFFFF"/>
                  </a:solidFill>
                  <a:cs typeface="Arial" pitchFamily="34" charset="0"/>
                </a:rPr>
                <a:t>Qualcomm Technologies, Inc. </a:t>
              </a:r>
              <a:r>
                <a:rPr lang="en-US" sz="1000" spc="10" dirty="0">
                  <a:solidFill>
                    <a:srgbClr val="FFFFFF"/>
                  </a:solidFill>
                  <a:cs typeface="Arial" pitchFamily="34" charset="0"/>
                </a:rPr>
                <a:t>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Technologies, Inc.</a:t>
              </a:r>
            </a:p>
          </p:txBody>
        </p:sp>
        <p:sp>
          <p:nvSpPr>
            <p:cNvPr id="49" name="Subtitle 2"/>
            <p:cNvSpPr txBox="1">
              <a:spLocks/>
            </p:cNvSpPr>
            <p:nvPr userDrawn="1"/>
          </p:nvSpPr>
          <p:spPr bwMode="gray">
            <a:xfrm>
              <a:off x="293001" y="5203242"/>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algn="l" defTabSz="685800">
                <a:lnSpc>
                  <a:spcPct val="95000"/>
                </a:lnSpc>
                <a:spcBef>
                  <a:spcPts val="0"/>
                </a:spcBef>
                <a:buFontTx/>
                <a:buNone/>
                <a:defRPr/>
              </a:pPr>
              <a:r>
                <a:rPr sz="1000" spc="10" dirty="0">
                  <a:solidFill>
                    <a:srgbClr val="FFFFFF"/>
                  </a:solidFill>
                  <a:latin typeface="Qualcomm Office Regular" pitchFamily="34" charset="0"/>
                </a:rPr>
                <a:t>© 2013 QUALCOMM Incorporated and/or its subsidiaries. All Rights Reserved.</a:t>
              </a:r>
              <a:endParaRPr sz="1000" spc="8" dirty="0">
                <a:solidFill>
                  <a:srgbClr val="FFFFFF"/>
                </a:solidFill>
                <a:latin typeface="Qualcomm Office Regular" pitchFamily="34" charset="0"/>
              </a:endParaRPr>
            </a:p>
            <a:p>
              <a:pPr marL="0" lvl="1" algn="l" defTabSz="685800">
                <a:lnSpc>
                  <a:spcPct val="95000"/>
                </a:lnSpc>
                <a:spcBef>
                  <a:spcPts val="0"/>
                </a:spcBef>
                <a:buFontTx/>
                <a:buNone/>
                <a:defRPr/>
              </a:pPr>
              <a:r>
                <a:rPr sz="1000" spc="8" dirty="0">
                  <a:solidFill>
                    <a:srgbClr val="FFFFFF"/>
                  </a:solidFill>
                  <a:latin typeface="Qualcomm Office Regular" pitchFamily="34" charset="0"/>
                </a:rPr>
                <a:t>Qualcomm is a trademark of Qualcomm Incorporated, registered in the United States and other countries. </a:t>
              </a:r>
              <a:br>
                <a:rPr sz="1000" spc="8" dirty="0">
                  <a:solidFill>
                    <a:srgbClr val="FFFFFF"/>
                  </a:solidFill>
                  <a:latin typeface="Qualcomm Office Regular" pitchFamily="34" charset="0"/>
                </a:rPr>
              </a:br>
              <a:r>
                <a:rPr sz="1000" spc="8" dirty="0">
                  <a:solidFill>
                    <a:srgbClr val="FFFFFF"/>
                  </a:solidFill>
                  <a:latin typeface="Qualcomm Office Regular" pitchFamily="34" charset="0"/>
                </a:rPr>
                <a:t>Other products and brand names may be trademarks or registered trademarks of their respective owners</a:t>
              </a:r>
            </a:p>
            <a:p>
              <a:pPr marL="0" lvl="1" algn="l">
                <a:lnSpc>
                  <a:spcPct val="95000"/>
                </a:lnSpc>
                <a:spcBef>
                  <a:spcPts val="0"/>
                </a:spcBef>
                <a:defRPr/>
              </a:pPr>
              <a:endParaRPr sz="1000" dirty="0">
                <a:solidFill>
                  <a:srgbClr val="FFFFFF"/>
                </a:solidFill>
                <a:latin typeface="Qualcomm Office Regular" pitchFamily="34" charset="0"/>
              </a:endParaRPr>
            </a:p>
            <a:p>
              <a:pPr marL="0" lvl="1" algn="l">
                <a:lnSpc>
                  <a:spcPct val="95000"/>
                </a:lnSpc>
                <a:spcBef>
                  <a:spcPts val="0"/>
                </a:spcBef>
                <a:defRPr/>
              </a:pPr>
              <a:r>
                <a:rPr sz="1000" spc="10" dirty="0">
                  <a:solidFill>
                    <a:srgbClr val="FFFFFF"/>
                  </a:solidFill>
                  <a:latin typeface="Qualcomm Office Regular"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sz="1000" spc="10" dirty="0">
                <a:solidFill>
                  <a:srgbClr val="FFFFFF"/>
                </a:solidFill>
                <a:latin typeface="Qualcomm Office Regular" pitchFamily="34" charset="0"/>
              </a:endParaRPr>
            </a:p>
            <a:p>
              <a:pPr marL="0" lvl="1" algn="l">
                <a:lnSpc>
                  <a:spcPct val="95000"/>
                </a:lnSpc>
                <a:spcBef>
                  <a:spcPts val="0"/>
                </a:spcBef>
                <a:defRPr/>
              </a:pPr>
              <a:r>
                <a:rPr sz="1000" spc="10" dirty="0">
                  <a:solidFill>
                    <a:srgbClr val="FFFFFF"/>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sz="1000" spc="10" dirty="0">
                  <a:solidFill>
                    <a:srgbClr val="FFFFFF"/>
                  </a:solidFill>
                  <a:latin typeface="Qualcomm Office Regular" pitchFamily="34" charset="0"/>
                </a:rPr>
                <a:t>including its semiconductor business.</a:t>
              </a:r>
              <a:endParaRPr sz="1000" dirty="0">
                <a:solidFill>
                  <a:srgbClr val="FFFFFF"/>
                </a:solidFill>
                <a:latin typeface="Qualcomm Office Regular"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a:lnSpc>
                  <a:spcPct val="85000"/>
                </a:lnSpc>
                <a:spcBef>
                  <a:spcPct val="0"/>
                </a:spcBef>
              </a:pPr>
              <a:r>
                <a:rPr lang="en-US" sz="4100" dirty="0">
                  <a:solidFill>
                    <a:srgbClr val="FFFFFF"/>
                  </a:solidFill>
                  <a:latin typeface="Qualcomm Office Bold" pitchFamily="34" charset="0"/>
                  <a:cs typeface="Arial" pitchFamily="34" charset="0"/>
                </a:rPr>
                <a:t>Thank you</a:t>
              </a:r>
            </a:p>
          </p:txBody>
        </p:sp>
      </p:grpSp>
      <p:grpSp>
        <p:nvGrpSpPr>
          <p:cNvPr id="56" name="Group 55"/>
          <p:cNvGrpSpPr>
            <a:grpSpLocks noChangeAspect="1"/>
          </p:cNvGrpSpPr>
          <p:nvPr userDrawn="1"/>
        </p:nvGrpSpPr>
        <p:grpSpPr>
          <a:xfrm>
            <a:off x="421851" y="6445898"/>
            <a:ext cx="1370050"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grpSp>
    </p:spTree>
    <p:extLst>
      <p:ext uri="{BB962C8B-B14F-4D97-AF65-F5344CB8AC3E}">
        <p14:creationId xmlns:p14="http://schemas.microsoft.com/office/powerpoint/2010/main" val="28332561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_Blank">
    <p:bg>
      <p:bgPr>
        <a:solidFill>
          <a:schemeClr val="bg1"/>
        </a:solidFill>
        <a:effectLst/>
      </p:bgPr>
    </p:bg>
    <p:spTree>
      <p:nvGrpSpPr>
        <p:cNvPr id="1" name=""/>
        <p:cNvGrpSpPr/>
        <p:nvPr/>
      </p:nvGrpSpPr>
      <p:grpSpPr>
        <a:xfrm>
          <a:off x="0" y="0"/>
          <a:ext cx="0" cy="0"/>
          <a:chOff x="0" y="0"/>
          <a:chExt cx="0" cy="0"/>
        </a:xfrm>
      </p:grpSpPr>
      <p:pic>
        <p:nvPicPr>
          <p:cNvPr id="2" name="Picture 2" descr="C:\Users\kdelanty\Desktop\DD Info\DD logos\Qualcomm Digital Design.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63218" y="65163"/>
            <a:ext cx="1755339" cy="39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993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with Sub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296299" y="1287463"/>
            <a:ext cx="11649174" cy="484188"/>
          </a:xfrm>
          <a:prstGeom prst="rect">
            <a:avLst/>
          </a:prstGeom>
        </p:spPr>
        <p:txBody>
          <a:bodyPr lIns="0" tIns="0" rIns="0" bIns="0" anchor="b">
            <a:noAutofit/>
          </a:bodyPr>
          <a:lstStyle>
            <a:lvl1pPr>
              <a:buFontTx/>
              <a:buNone/>
              <a:defRPr sz="2400" b="0">
                <a:solidFill>
                  <a:schemeClr val="bg2"/>
                </a:solidFill>
              </a:defRPr>
            </a:lvl1pPr>
          </a:lstStyle>
          <a:p>
            <a:pPr lvl="0"/>
            <a:r>
              <a:rPr lang="en-US" dirty="0"/>
              <a:t>Click to edit Master text styles</a:t>
            </a:r>
          </a:p>
        </p:txBody>
      </p:sp>
      <p:sp>
        <p:nvSpPr>
          <p:cNvPr id="7" name="Content Placeholder 5"/>
          <p:cNvSpPr>
            <a:spLocks noGrp="1"/>
          </p:cNvSpPr>
          <p:nvPr>
            <p:ph sz="quarter" idx="11"/>
          </p:nvPr>
        </p:nvSpPr>
        <p:spPr>
          <a:xfrm>
            <a:off x="285677" y="1850754"/>
            <a:ext cx="11659796" cy="4627834"/>
          </a:xfrm>
        </p:spPr>
        <p:txBody>
          <a:bodyPr>
            <a:normAutofit/>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343275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ig statement slide on white">
    <p:bg>
      <p:bgPr>
        <a:solidFill>
          <a:srgbClr val="FFFFFF"/>
        </a:solidFill>
        <a:effectLst/>
      </p:bgPr>
    </p:bg>
    <p:spTree>
      <p:nvGrpSpPr>
        <p:cNvPr id="1" name=""/>
        <p:cNvGrpSpPr/>
        <p:nvPr/>
      </p:nvGrpSpPr>
      <p:grpSpPr>
        <a:xfrm>
          <a:off x="0" y="0"/>
          <a:ext cx="0" cy="0"/>
          <a:chOff x="0" y="0"/>
          <a:chExt cx="0" cy="0"/>
        </a:xfrm>
      </p:grpSpPr>
      <p:sp>
        <p:nvSpPr>
          <p:cNvPr id="39" name="Title 1"/>
          <p:cNvSpPr>
            <a:spLocks noGrp="1"/>
          </p:cNvSpPr>
          <p:nvPr>
            <p:ph type="ctrTitle" hasCustomPrompt="1"/>
          </p:nvPr>
        </p:nvSpPr>
        <p:spPr bwMode="black">
          <a:xfrm>
            <a:off x="1562169" y="3310128"/>
            <a:ext cx="9064486" cy="1421928"/>
          </a:xfrm>
        </p:spPr>
        <p:txBody>
          <a:bodyPr anchor="b"/>
          <a:lstStyle>
            <a:lvl1pPr marL="0" algn="ctr" defTabSz="914400" rtl="0" eaLnBrk="1" latinLnBrk="0" hangingPunct="1">
              <a:lnSpc>
                <a:spcPct val="80000"/>
              </a:lnSpc>
              <a:spcBef>
                <a:spcPct val="0"/>
              </a:spcBef>
              <a:buNone/>
              <a:defRPr lang="en-US" sz="5400" kern="1200" baseline="0" dirty="0">
                <a:solidFill>
                  <a:schemeClr val="tx1">
                    <a:lumMod val="65000"/>
                    <a:lumOff val="35000"/>
                  </a:schemeClr>
                </a:solidFill>
                <a:latin typeface="Qualcomm Office Bold" pitchFamily="34" charset="0"/>
                <a:ea typeface="+mj-ea"/>
                <a:cs typeface="Arial" pitchFamily="34" charset="0"/>
              </a:defRPr>
            </a:lvl1pPr>
          </a:lstStyle>
          <a:p>
            <a:r>
              <a:rPr lang="en-US" dirty="0"/>
              <a:t>Click to edit big statement slide</a:t>
            </a:r>
          </a:p>
        </p:txBody>
      </p:sp>
      <p:cxnSp>
        <p:nvCxnSpPr>
          <p:cNvPr id="35" name="Straight Connector 34"/>
          <p:cNvCxnSpPr/>
          <p:nvPr/>
        </p:nvCxnSpPr>
        <p:spPr bwMode="black">
          <a:xfrm>
            <a:off x="1562169" y="4739214"/>
            <a:ext cx="9064486" cy="0"/>
          </a:xfrm>
          <a:prstGeom prst="line">
            <a:avLst/>
          </a:prstGeom>
          <a:ln w="127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8" name="Freeform 43"/>
          <p:cNvSpPr>
            <a:spLocks noEditPoints="1"/>
          </p:cNvSpPr>
          <p:nvPr/>
        </p:nvSpPr>
        <p:spPr bwMode="auto">
          <a:xfrm>
            <a:off x="391362" y="513429"/>
            <a:ext cx="760854" cy="760854"/>
          </a:xfrm>
          <a:custGeom>
            <a:avLst/>
            <a:gdLst>
              <a:gd name="T0" fmla="*/ 66 w 132"/>
              <a:gd name="T1" fmla="*/ 0 h 132"/>
              <a:gd name="T2" fmla="*/ 0 w 132"/>
              <a:gd name="T3" fmla="*/ 66 h 132"/>
              <a:gd name="T4" fmla="*/ 66 w 132"/>
              <a:gd name="T5" fmla="*/ 132 h 132"/>
              <a:gd name="T6" fmla="*/ 132 w 132"/>
              <a:gd name="T7" fmla="*/ 66 h 132"/>
              <a:gd name="T8" fmla="*/ 66 w 132"/>
              <a:gd name="T9" fmla="*/ 0 h 132"/>
              <a:gd name="T10" fmla="*/ 40 w 132"/>
              <a:gd name="T11" fmla="*/ 95 h 132"/>
              <a:gd name="T12" fmla="*/ 32 w 132"/>
              <a:gd name="T13" fmla="*/ 102 h 132"/>
              <a:gd name="T14" fmla="*/ 25 w 132"/>
              <a:gd name="T15" fmla="*/ 95 h 132"/>
              <a:gd name="T16" fmla="*/ 25 w 132"/>
              <a:gd name="T17" fmla="*/ 78 h 132"/>
              <a:gd name="T18" fmla="*/ 32 w 132"/>
              <a:gd name="T19" fmla="*/ 70 h 132"/>
              <a:gd name="T20" fmla="*/ 40 w 132"/>
              <a:gd name="T21" fmla="*/ 78 h 132"/>
              <a:gd name="T22" fmla="*/ 40 w 132"/>
              <a:gd name="T23" fmla="*/ 95 h 132"/>
              <a:gd name="T24" fmla="*/ 61 w 132"/>
              <a:gd name="T25" fmla="*/ 95 h 132"/>
              <a:gd name="T26" fmla="*/ 53 w 132"/>
              <a:gd name="T27" fmla="*/ 102 h 132"/>
              <a:gd name="T28" fmla="*/ 46 w 132"/>
              <a:gd name="T29" fmla="*/ 95 h 132"/>
              <a:gd name="T30" fmla="*/ 46 w 132"/>
              <a:gd name="T31" fmla="*/ 61 h 132"/>
              <a:gd name="T32" fmla="*/ 53 w 132"/>
              <a:gd name="T33" fmla="*/ 53 h 132"/>
              <a:gd name="T34" fmla="*/ 61 w 132"/>
              <a:gd name="T35" fmla="*/ 61 h 132"/>
              <a:gd name="T36" fmla="*/ 61 w 132"/>
              <a:gd name="T37" fmla="*/ 95 h 132"/>
              <a:gd name="T38" fmla="*/ 82 w 132"/>
              <a:gd name="T39" fmla="*/ 95 h 132"/>
              <a:gd name="T40" fmla="*/ 74 w 132"/>
              <a:gd name="T41" fmla="*/ 102 h 132"/>
              <a:gd name="T42" fmla="*/ 66 w 132"/>
              <a:gd name="T43" fmla="*/ 95 h 132"/>
              <a:gd name="T44" fmla="*/ 66 w 132"/>
              <a:gd name="T45" fmla="*/ 43 h 132"/>
              <a:gd name="T46" fmla="*/ 74 w 132"/>
              <a:gd name="T47" fmla="*/ 35 h 132"/>
              <a:gd name="T48" fmla="*/ 82 w 132"/>
              <a:gd name="T49" fmla="*/ 43 h 132"/>
              <a:gd name="T50" fmla="*/ 82 w 132"/>
              <a:gd name="T51" fmla="*/ 95 h 132"/>
              <a:gd name="T52" fmla="*/ 103 w 132"/>
              <a:gd name="T53" fmla="*/ 95 h 132"/>
              <a:gd name="T54" fmla="*/ 95 w 132"/>
              <a:gd name="T55" fmla="*/ 102 h 132"/>
              <a:gd name="T56" fmla="*/ 87 w 132"/>
              <a:gd name="T57" fmla="*/ 95 h 132"/>
              <a:gd name="T58" fmla="*/ 87 w 132"/>
              <a:gd name="T59" fmla="*/ 33 h 132"/>
              <a:gd name="T60" fmla="*/ 95 w 132"/>
              <a:gd name="T61" fmla="*/ 25 h 132"/>
              <a:gd name="T62" fmla="*/ 103 w 132"/>
              <a:gd name="T63" fmla="*/ 33 h 132"/>
              <a:gd name="T64" fmla="*/ 103 w 132"/>
              <a:gd name="T65" fmla="*/ 9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66" y="0"/>
                </a:moveTo>
                <a:cubicBezTo>
                  <a:pt x="30" y="0"/>
                  <a:pt x="0" y="29"/>
                  <a:pt x="0" y="66"/>
                </a:cubicBezTo>
                <a:cubicBezTo>
                  <a:pt x="0" y="102"/>
                  <a:pt x="30" y="132"/>
                  <a:pt x="66" y="132"/>
                </a:cubicBezTo>
                <a:cubicBezTo>
                  <a:pt x="103" y="132"/>
                  <a:pt x="132" y="102"/>
                  <a:pt x="132" y="66"/>
                </a:cubicBezTo>
                <a:cubicBezTo>
                  <a:pt x="132" y="29"/>
                  <a:pt x="103" y="0"/>
                  <a:pt x="66" y="0"/>
                </a:cubicBezTo>
                <a:moveTo>
                  <a:pt x="40" y="95"/>
                </a:moveTo>
                <a:cubicBezTo>
                  <a:pt x="40" y="99"/>
                  <a:pt x="36" y="102"/>
                  <a:pt x="32" y="102"/>
                </a:cubicBezTo>
                <a:cubicBezTo>
                  <a:pt x="28" y="102"/>
                  <a:pt x="25" y="99"/>
                  <a:pt x="25" y="95"/>
                </a:cubicBezTo>
                <a:cubicBezTo>
                  <a:pt x="25" y="78"/>
                  <a:pt x="25" y="78"/>
                  <a:pt x="25" y="78"/>
                </a:cubicBezTo>
                <a:cubicBezTo>
                  <a:pt x="25" y="74"/>
                  <a:pt x="28" y="70"/>
                  <a:pt x="32" y="70"/>
                </a:cubicBezTo>
                <a:cubicBezTo>
                  <a:pt x="36" y="70"/>
                  <a:pt x="40" y="74"/>
                  <a:pt x="40" y="78"/>
                </a:cubicBezTo>
                <a:lnTo>
                  <a:pt x="40" y="95"/>
                </a:lnTo>
                <a:close/>
                <a:moveTo>
                  <a:pt x="61" y="95"/>
                </a:moveTo>
                <a:cubicBezTo>
                  <a:pt x="61" y="99"/>
                  <a:pt x="57" y="102"/>
                  <a:pt x="53" y="102"/>
                </a:cubicBezTo>
                <a:cubicBezTo>
                  <a:pt x="49" y="102"/>
                  <a:pt x="46" y="99"/>
                  <a:pt x="46" y="95"/>
                </a:cubicBezTo>
                <a:cubicBezTo>
                  <a:pt x="46" y="61"/>
                  <a:pt x="46" y="61"/>
                  <a:pt x="46" y="61"/>
                </a:cubicBezTo>
                <a:cubicBezTo>
                  <a:pt x="46" y="57"/>
                  <a:pt x="49" y="53"/>
                  <a:pt x="53" y="53"/>
                </a:cubicBezTo>
                <a:cubicBezTo>
                  <a:pt x="57" y="53"/>
                  <a:pt x="61" y="57"/>
                  <a:pt x="61" y="61"/>
                </a:cubicBezTo>
                <a:lnTo>
                  <a:pt x="61" y="95"/>
                </a:lnTo>
                <a:close/>
                <a:moveTo>
                  <a:pt x="82" y="95"/>
                </a:moveTo>
                <a:cubicBezTo>
                  <a:pt x="82" y="99"/>
                  <a:pt x="78" y="102"/>
                  <a:pt x="74" y="102"/>
                </a:cubicBezTo>
                <a:cubicBezTo>
                  <a:pt x="70" y="102"/>
                  <a:pt x="66" y="99"/>
                  <a:pt x="66" y="95"/>
                </a:cubicBezTo>
                <a:cubicBezTo>
                  <a:pt x="66" y="43"/>
                  <a:pt x="66" y="43"/>
                  <a:pt x="66" y="43"/>
                </a:cubicBezTo>
                <a:cubicBezTo>
                  <a:pt x="66" y="39"/>
                  <a:pt x="70" y="35"/>
                  <a:pt x="74" y="35"/>
                </a:cubicBezTo>
                <a:cubicBezTo>
                  <a:pt x="78" y="35"/>
                  <a:pt x="82" y="39"/>
                  <a:pt x="82" y="43"/>
                </a:cubicBezTo>
                <a:lnTo>
                  <a:pt x="82" y="95"/>
                </a:lnTo>
                <a:close/>
                <a:moveTo>
                  <a:pt x="103" y="95"/>
                </a:moveTo>
                <a:cubicBezTo>
                  <a:pt x="103" y="99"/>
                  <a:pt x="99" y="102"/>
                  <a:pt x="95" y="102"/>
                </a:cubicBezTo>
                <a:cubicBezTo>
                  <a:pt x="91" y="102"/>
                  <a:pt x="87" y="99"/>
                  <a:pt x="87" y="95"/>
                </a:cubicBezTo>
                <a:cubicBezTo>
                  <a:pt x="87" y="33"/>
                  <a:pt x="87" y="33"/>
                  <a:pt x="87" y="33"/>
                </a:cubicBezTo>
                <a:cubicBezTo>
                  <a:pt x="87" y="28"/>
                  <a:pt x="91" y="25"/>
                  <a:pt x="95" y="25"/>
                </a:cubicBezTo>
                <a:cubicBezTo>
                  <a:pt x="99" y="25"/>
                  <a:pt x="103" y="28"/>
                  <a:pt x="103" y="33"/>
                </a:cubicBezTo>
                <a:lnTo>
                  <a:pt x="103" y="9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53" name="Group 152"/>
          <p:cNvGrpSpPr/>
          <p:nvPr/>
        </p:nvGrpSpPr>
        <p:grpSpPr>
          <a:xfrm rot="11318852">
            <a:off x="9563361" y="4923301"/>
            <a:ext cx="1309995" cy="1039221"/>
            <a:chOff x="6861175" y="3414713"/>
            <a:chExt cx="3033713" cy="2406650"/>
          </a:xfrm>
          <a:solidFill>
            <a:schemeClr val="accent5"/>
          </a:solidFill>
        </p:grpSpPr>
        <p:sp>
          <p:nvSpPr>
            <p:cNvPr id="154"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grp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5"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grp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156" name="Oval 155"/>
          <p:cNvSpPr/>
          <p:nvPr/>
        </p:nvSpPr>
        <p:spPr bwMode="auto">
          <a:xfrm>
            <a:off x="9689260" y="5072703"/>
            <a:ext cx="1005936" cy="1005936"/>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1"/>
              </a:solidFill>
              <a:latin typeface="Qualcomm Office Regular" pitchFamily="34" charset="0"/>
            </a:endParaRPr>
          </a:p>
        </p:txBody>
      </p:sp>
      <p:grpSp>
        <p:nvGrpSpPr>
          <p:cNvPr id="157" name="Group 156"/>
          <p:cNvGrpSpPr/>
          <p:nvPr/>
        </p:nvGrpSpPr>
        <p:grpSpPr bwMode="black">
          <a:xfrm>
            <a:off x="9981487" y="5364930"/>
            <a:ext cx="421482" cy="421483"/>
            <a:chOff x="9760937" y="5831681"/>
            <a:chExt cx="421482" cy="421483"/>
          </a:xfrm>
          <a:solidFill>
            <a:schemeClr val="accent5"/>
          </a:solidFill>
        </p:grpSpPr>
        <p:sp>
          <p:nvSpPr>
            <p:cNvPr id="158"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9"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60"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61"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62"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63"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64"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65"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79" name="Group 178"/>
          <p:cNvGrpSpPr/>
          <p:nvPr/>
        </p:nvGrpSpPr>
        <p:grpSpPr>
          <a:xfrm rot="5694621">
            <a:off x="10939819" y="4887666"/>
            <a:ext cx="982496" cy="779416"/>
            <a:chOff x="6861175" y="3414713"/>
            <a:chExt cx="3033713" cy="2406650"/>
          </a:xfrm>
          <a:solidFill>
            <a:schemeClr val="accent5"/>
          </a:solidFill>
        </p:grpSpPr>
        <p:sp>
          <p:nvSpPr>
            <p:cNvPr id="180"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grp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81"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grp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182" name="Oval 181"/>
          <p:cNvSpPr/>
          <p:nvPr/>
        </p:nvSpPr>
        <p:spPr bwMode="auto">
          <a:xfrm rot="15975769">
            <a:off x="11154476" y="4913214"/>
            <a:ext cx="754452" cy="754452"/>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1"/>
              </a:solidFill>
              <a:latin typeface="Qualcomm Office Regular" pitchFamily="34" charset="0"/>
            </a:endParaRPr>
          </a:p>
        </p:txBody>
      </p:sp>
      <p:grpSp>
        <p:nvGrpSpPr>
          <p:cNvPr id="183" name="Group 182"/>
          <p:cNvGrpSpPr/>
          <p:nvPr/>
        </p:nvGrpSpPr>
        <p:grpSpPr bwMode="black">
          <a:xfrm rot="15975769">
            <a:off x="11373647" y="5132384"/>
            <a:ext cx="316111" cy="316112"/>
            <a:chOff x="9760937" y="5831681"/>
            <a:chExt cx="421482" cy="421483"/>
          </a:xfrm>
          <a:solidFill>
            <a:schemeClr val="accent5"/>
          </a:solidFill>
        </p:grpSpPr>
        <p:sp>
          <p:nvSpPr>
            <p:cNvPr id="184"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85"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86"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87"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88"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89"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90"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91"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205" name="Group 204"/>
          <p:cNvGrpSpPr/>
          <p:nvPr/>
        </p:nvGrpSpPr>
        <p:grpSpPr>
          <a:xfrm rot="11195837">
            <a:off x="10560235" y="4415532"/>
            <a:ext cx="589498" cy="467651"/>
            <a:chOff x="6861175" y="3414713"/>
            <a:chExt cx="3033713" cy="2406650"/>
          </a:xfrm>
          <a:solidFill>
            <a:schemeClr val="accent5"/>
          </a:solidFill>
        </p:grpSpPr>
        <p:sp>
          <p:nvSpPr>
            <p:cNvPr id="206"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grpFill/>
            <a:ln w="190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07"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grpFill/>
            <a:ln w="190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208" name="Oval 207"/>
          <p:cNvSpPr/>
          <p:nvPr/>
        </p:nvSpPr>
        <p:spPr bwMode="auto">
          <a:xfrm rot="2463011">
            <a:off x="10627041" y="4483600"/>
            <a:ext cx="452672" cy="452673"/>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1"/>
              </a:solidFill>
              <a:latin typeface="Qualcomm Office Regular" pitchFamily="34" charset="0"/>
            </a:endParaRPr>
          </a:p>
        </p:txBody>
      </p:sp>
      <p:grpSp>
        <p:nvGrpSpPr>
          <p:cNvPr id="209" name="Group 208"/>
          <p:cNvGrpSpPr/>
          <p:nvPr/>
        </p:nvGrpSpPr>
        <p:grpSpPr bwMode="black">
          <a:xfrm rot="2463011">
            <a:off x="10758543" y="4615102"/>
            <a:ext cx="189667" cy="189668"/>
            <a:chOff x="9760937" y="5831681"/>
            <a:chExt cx="421482" cy="421483"/>
          </a:xfrm>
          <a:solidFill>
            <a:schemeClr val="accent5"/>
          </a:solidFill>
        </p:grpSpPr>
        <p:sp>
          <p:nvSpPr>
            <p:cNvPr id="210"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11"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12"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13"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14"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15"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16"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217"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44" name="Straight Connector 43"/>
          <p:cNvCxnSpPr/>
          <p:nvPr userDrawn="1"/>
        </p:nvCxnSpPr>
        <p:spPr bwMode="black">
          <a:xfrm>
            <a:off x="1562169" y="4739214"/>
            <a:ext cx="9064486" cy="0"/>
          </a:xfrm>
          <a:prstGeom prst="line">
            <a:avLst/>
          </a:prstGeom>
          <a:ln w="127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5" name="Freeform 43"/>
          <p:cNvSpPr>
            <a:spLocks noEditPoints="1"/>
          </p:cNvSpPr>
          <p:nvPr userDrawn="1"/>
        </p:nvSpPr>
        <p:spPr bwMode="auto">
          <a:xfrm>
            <a:off x="391362" y="513429"/>
            <a:ext cx="760854" cy="760854"/>
          </a:xfrm>
          <a:custGeom>
            <a:avLst/>
            <a:gdLst>
              <a:gd name="T0" fmla="*/ 66 w 132"/>
              <a:gd name="T1" fmla="*/ 0 h 132"/>
              <a:gd name="T2" fmla="*/ 0 w 132"/>
              <a:gd name="T3" fmla="*/ 66 h 132"/>
              <a:gd name="T4" fmla="*/ 66 w 132"/>
              <a:gd name="T5" fmla="*/ 132 h 132"/>
              <a:gd name="T6" fmla="*/ 132 w 132"/>
              <a:gd name="T7" fmla="*/ 66 h 132"/>
              <a:gd name="T8" fmla="*/ 66 w 132"/>
              <a:gd name="T9" fmla="*/ 0 h 132"/>
              <a:gd name="T10" fmla="*/ 40 w 132"/>
              <a:gd name="T11" fmla="*/ 95 h 132"/>
              <a:gd name="T12" fmla="*/ 32 w 132"/>
              <a:gd name="T13" fmla="*/ 102 h 132"/>
              <a:gd name="T14" fmla="*/ 25 w 132"/>
              <a:gd name="T15" fmla="*/ 95 h 132"/>
              <a:gd name="T16" fmla="*/ 25 w 132"/>
              <a:gd name="T17" fmla="*/ 78 h 132"/>
              <a:gd name="T18" fmla="*/ 32 w 132"/>
              <a:gd name="T19" fmla="*/ 70 h 132"/>
              <a:gd name="T20" fmla="*/ 40 w 132"/>
              <a:gd name="T21" fmla="*/ 78 h 132"/>
              <a:gd name="T22" fmla="*/ 40 w 132"/>
              <a:gd name="T23" fmla="*/ 95 h 132"/>
              <a:gd name="T24" fmla="*/ 61 w 132"/>
              <a:gd name="T25" fmla="*/ 95 h 132"/>
              <a:gd name="T26" fmla="*/ 53 w 132"/>
              <a:gd name="T27" fmla="*/ 102 h 132"/>
              <a:gd name="T28" fmla="*/ 46 w 132"/>
              <a:gd name="T29" fmla="*/ 95 h 132"/>
              <a:gd name="T30" fmla="*/ 46 w 132"/>
              <a:gd name="T31" fmla="*/ 61 h 132"/>
              <a:gd name="T32" fmla="*/ 53 w 132"/>
              <a:gd name="T33" fmla="*/ 53 h 132"/>
              <a:gd name="T34" fmla="*/ 61 w 132"/>
              <a:gd name="T35" fmla="*/ 61 h 132"/>
              <a:gd name="T36" fmla="*/ 61 w 132"/>
              <a:gd name="T37" fmla="*/ 95 h 132"/>
              <a:gd name="T38" fmla="*/ 82 w 132"/>
              <a:gd name="T39" fmla="*/ 95 h 132"/>
              <a:gd name="T40" fmla="*/ 74 w 132"/>
              <a:gd name="T41" fmla="*/ 102 h 132"/>
              <a:gd name="T42" fmla="*/ 66 w 132"/>
              <a:gd name="T43" fmla="*/ 95 h 132"/>
              <a:gd name="T44" fmla="*/ 66 w 132"/>
              <a:gd name="T45" fmla="*/ 43 h 132"/>
              <a:gd name="T46" fmla="*/ 74 w 132"/>
              <a:gd name="T47" fmla="*/ 35 h 132"/>
              <a:gd name="T48" fmla="*/ 82 w 132"/>
              <a:gd name="T49" fmla="*/ 43 h 132"/>
              <a:gd name="T50" fmla="*/ 82 w 132"/>
              <a:gd name="T51" fmla="*/ 95 h 132"/>
              <a:gd name="T52" fmla="*/ 103 w 132"/>
              <a:gd name="T53" fmla="*/ 95 h 132"/>
              <a:gd name="T54" fmla="*/ 95 w 132"/>
              <a:gd name="T55" fmla="*/ 102 h 132"/>
              <a:gd name="T56" fmla="*/ 87 w 132"/>
              <a:gd name="T57" fmla="*/ 95 h 132"/>
              <a:gd name="T58" fmla="*/ 87 w 132"/>
              <a:gd name="T59" fmla="*/ 33 h 132"/>
              <a:gd name="T60" fmla="*/ 95 w 132"/>
              <a:gd name="T61" fmla="*/ 25 h 132"/>
              <a:gd name="T62" fmla="*/ 103 w 132"/>
              <a:gd name="T63" fmla="*/ 33 h 132"/>
              <a:gd name="T64" fmla="*/ 103 w 132"/>
              <a:gd name="T65" fmla="*/ 9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66" y="0"/>
                </a:moveTo>
                <a:cubicBezTo>
                  <a:pt x="30" y="0"/>
                  <a:pt x="0" y="29"/>
                  <a:pt x="0" y="66"/>
                </a:cubicBezTo>
                <a:cubicBezTo>
                  <a:pt x="0" y="102"/>
                  <a:pt x="30" y="132"/>
                  <a:pt x="66" y="132"/>
                </a:cubicBezTo>
                <a:cubicBezTo>
                  <a:pt x="103" y="132"/>
                  <a:pt x="132" y="102"/>
                  <a:pt x="132" y="66"/>
                </a:cubicBezTo>
                <a:cubicBezTo>
                  <a:pt x="132" y="29"/>
                  <a:pt x="103" y="0"/>
                  <a:pt x="66" y="0"/>
                </a:cubicBezTo>
                <a:moveTo>
                  <a:pt x="40" y="95"/>
                </a:moveTo>
                <a:cubicBezTo>
                  <a:pt x="40" y="99"/>
                  <a:pt x="36" y="102"/>
                  <a:pt x="32" y="102"/>
                </a:cubicBezTo>
                <a:cubicBezTo>
                  <a:pt x="28" y="102"/>
                  <a:pt x="25" y="99"/>
                  <a:pt x="25" y="95"/>
                </a:cubicBezTo>
                <a:cubicBezTo>
                  <a:pt x="25" y="78"/>
                  <a:pt x="25" y="78"/>
                  <a:pt x="25" y="78"/>
                </a:cubicBezTo>
                <a:cubicBezTo>
                  <a:pt x="25" y="74"/>
                  <a:pt x="28" y="70"/>
                  <a:pt x="32" y="70"/>
                </a:cubicBezTo>
                <a:cubicBezTo>
                  <a:pt x="36" y="70"/>
                  <a:pt x="40" y="74"/>
                  <a:pt x="40" y="78"/>
                </a:cubicBezTo>
                <a:lnTo>
                  <a:pt x="40" y="95"/>
                </a:lnTo>
                <a:close/>
                <a:moveTo>
                  <a:pt x="61" y="95"/>
                </a:moveTo>
                <a:cubicBezTo>
                  <a:pt x="61" y="99"/>
                  <a:pt x="57" y="102"/>
                  <a:pt x="53" y="102"/>
                </a:cubicBezTo>
                <a:cubicBezTo>
                  <a:pt x="49" y="102"/>
                  <a:pt x="46" y="99"/>
                  <a:pt x="46" y="95"/>
                </a:cubicBezTo>
                <a:cubicBezTo>
                  <a:pt x="46" y="61"/>
                  <a:pt x="46" y="61"/>
                  <a:pt x="46" y="61"/>
                </a:cubicBezTo>
                <a:cubicBezTo>
                  <a:pt x="46" y="57"/>
                  <a:pt x="49" y="53"/>
                  <a:pt x="53" y="53"/>
                </a:cubicBezTo>
                <a:cubicBezTo>
                  <a:pt x="57" y="53"/>
                  <a:pt x="61" y="57"/>
                  <a:pt x="61" y="61"/>
                </a:cubicBezTo>
                <a:lnTo>
                  <a:pt x="61" y="95"/>
                </a:lnTo>
                <a:close/>
                <a:moveTo>
                  <a:pt x="82" y="95"/>
                </a:moveTo>
                <a:cubicBezTo>
                  <a:pt x="82" y="99"/>
                  <a:pt x="78" y="102"/>
                  <a:pt x="74" y="102"/>
                </a:cubicBezTo>
                <a:cubicBezTo>
                  <a:pt x="70" y="102"/>
                  <a:pt x="66" y="99"/>
                  <a:pt x="66" y="95"/>
                </a:cubicBezTo>
                <a:cubicBezTo>
                  <a:pt x="66" y="43"/>
                  <a:pt x="66" y="43"/>
                  <a:pt x="66" y="43"/>
                </a:cubicBezTo>
                <a:cubicBezTo>
                  <a:pt x="66" y="39"/>
                  <a:pt x="70" y="35"/>
                  <a:pt x="74" y="35"/>
                </a:cubicBezTo>
                <a:cubicBezTo>
                  <a:pt x="78" y="35"/>
                  <a:pt x="82" y="39"/>
                  <a:pt x="82" y="43"/>
                </a:cubicBezTo>
                <a:lnTo>
                  <a:pt x="82" y="95"/>
                </a:lnTo>
                <a:close/>
                <a:moveTo>
                  <a:pt x="103" y="95"/>
                </a:moveTo>
                <a:cubicBezTo>
                  <a:pt x="103" y="99"/>
                  <a:pt x="99" y="102"/>
                  <a:pt x="95" y="102"/>
                </a:cubicBezTo>
                <a:cubicBezTo>
                  <a:pt x="91" y="102"/>
                  <a:pt x="87" y="99"/>
                  <a:pt x="87" y="95"/>
                </a:cubicBezTo>
                <a:cubicBezTo>
                  <a:pt x="87" y="33"/>
                  <a:pt x="87" y="33"/>
                  <a:pt x="87" y="33"/>
                </a:cubicBezTo>
                <a:cubicBezTo>
                  <a:pt x="87" y="28"/>
                  <a:pt x="91" y="25"/>
                  <a:pt x="95" y="25"/>
                </a:cubicBezTo>
                <a:cubicBezTo>
                  <a:pt x="99" y="25"/>
                  <a:pt x="103" y="28"/>
                  <a:pt x="103" y="33"/>
                </a:cubicBezTo>
                <a:lnTo>
                  <a:pt x="103" y="9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46" name="Group 45"/>
          <p:cNvGrpSpPr/>
          <p:nvPr userDrawn="1"/>
        </p:nvGrpSpPr>
        <p:grpSpPr>
          <a:xfrm rot="11318852">
            <a:off x="9563361" y="4923301"/>
            <a:ext cx="1309995" cy="1039221"/>
            <a:chOff x="6861175" y="3414713"/>
            <a:chExt cx="3033713" cy="2406650"/>
          </a:xfrm>
        </p:grpSpPr>
        <p:sp>
          <p:nvSpPr>
            <p:cNvPr id="47"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9"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50" name="Oval 49"/>
          <p:cNvSpPr/>
          <p:nvPr userDrawn="1"/>
        </p:nvSpPr>
        <p:spPr bwMode="auto">
          <a:xfrm>
            <a:off x="9689260" y="5072703"/>
            <a:ext cx="1005936" cy="1005936"/>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1"/>
              </a:solidFill>
              <a:latin typeface="Qualcomm Office Regular" pitchFamily="34" charset="0"/>
            </a:endParaRPr>
          </a:p>
        </p:txBody>
      </p:sp>
      <p:grpSp>
        <p:nvGrpSpPr>
          <p:cNvPr id="51" name="Group 50"/>
          <p:cNvGrpSpPr/>
          <p:nvPr userDrawn="1"/>
        </p:nvGrpSpPr>
        <p:grpSpPr bwMode="black">
          <a:xfrm>
            <a:off x="9981487" y="5364930"/>
            <a:ext cx="421482" cy="421483"/>
            <a:chOff x="9760937" y="5831681"/>
            <a:chExt cx="421482" cy="421483"/>
          </a:xfrm>
        </p:grpSpPr>
        <p:sp>
          <p:nvSpPr>
            <p:cNvPr id="52"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3"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4"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5"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6"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7"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8"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9"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60" name="Group 59"/>
          <p:cNvGrpSpPr/>
          <p:nvPr userDrawn="1"/>
        </p:nvGrpSpPr>
        <p:grpSpPr>
          <a:xfrm rot="5694621">
            <a:off x="10939819" y="4887666"/>
            <a:ext cx="982496" cy="779416"/>
            <a:chOff x="6861175" y="3414713"/>
            <a:chExt cx="3033713" cy="2406650"/>
          </a:xfrm>
        </p:grpSpPr>
        <p:sp>
          <p:nvSpPr>
            <p:cNvPr id="61"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2"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63" name="Oval 62"/>
          <p:cNvSpPr/>
          <p:nvPr userDrawn="1"/>
        </p:nvSpPr>
        <p:spPr bwMode="auto">
          <a:xfrm rot="15975769">
            <a:off x="11154476" y="4913214"/>
            <a:ext cx="754452" cy="754452"/>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1"/>
              </a:solidFill>
              <a:latin typeface="Qualcomm Office Regular" pitchFamily="34" charset="0"/>
            </a:endParaRPr>
          </a:p>
        </p:txBody>
      </p:sp>
      <p:grpSp>
        <p:nvGrpSpPr>
          <p:cNvPr id="64" name="Group 63"/>
          <p:cNvGrpSpPr/>
          <p:nvPr userDrawn="1"/>
        </p:nvGrpSpPr>
        <p:grpSpPr bwMode="black">
          <a:xfrm rot="15975769">
            <a:off x="11373647" y="5132384"/>
            <a:ext cx="316111" cy="316112"/>
            <a:chOff x="9760937" y="5831681"/>
            <a:chExt cx="421482" cy="421483"/>
          </a:xfrm>
        </p:grpSpPr>
        <p:sp>
          <p:nvSpPr>
            <p:cNvPr id="65"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6"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7"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8"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0"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1"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3" name="Group 72"/>
          <p:cNvGrpSpPr/>
          <p:nvPr userDrawn="1"/>
        </p:nvGrpSpPr>
        <p:grpSpPr>
          <a:xfrm rot="11195837">
            <a:off x="10560235" y="4415532"/>
            <a:ext cx="589498" cy="467651"/>
            <a:chOff x="6861175" y="3414713"/>
            <a:chExt cx="3033713" cy="2406650"/>
          </a:xfrm>
        </p:grpSpPr>
        <p:sp>
          <p:nvSpPr>
            <p:cNvPr id="74"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5"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76" name="Oval 75"/>
          <p:cNvSpPr/>
          <p:nvPr userDrawn="1"/>
        </p:nvSpPr>
        <p:spPr bwMode="auto">
          <a:xfrm rot="2463011">
            <a:off x="10627041" y="4483600"/>
            <a:ext cx="452672" cy="452673"/>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1"/>
              </a:solidFill>
              <a:latin typeface="Qualcomm Office Regular" pitchFamily="34" charset="0"/>
            </a:endParaRPr>
          </a:p>
        </p:txBody>
      </p:sp>
      <p:grpSp>
        <p:nvGrpSpPr>
          <p:cNvPr id="77" name="Group 76"/>
          <p:cNvGrpSpPr/>
          <p:nvPr userDrawn="1"/>
        </p:nvGrpSpPr>
        <p:grpSpPr bwMode="black">
          <a:xfrm rot="2463011">
            <a:off x="10758543" y="4615102"/>
            <a:ext cx="189667" cy="189668"/>
            <a:chOff x="9760937" y="5831681"/>
            <a:chExt cx="421482" cy="421483"/>
          </a:xfrm>
        </p:grpSpPr>
        <p:sp>
          <p:nvSpPr>
            <p:cNvPr id="78"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9"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1"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2"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4"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5"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Tree>
    <p:extLst>
      <p:ext uri="{BB962C8B-B14F-4D97-AF65-F5344CB8AC3E}">
        <p14:creationId xmlns:p14="http://schemas.microsoft.com/office/powerpoint/2010/main" val="403998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22" presetClass="entr" presetSubtype="8" fill="hold" nodeType="withEffect">
                                  <p:stCondLst>
                                    <p:cond delay="60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par>
                                <p:cTn id="11" presetID="42" presetClass="entr" presetSubtype="0" fill="hold" grpId="0" nodeType="withEffect">
                                  <p:stCondLst>
                                    <p:cond delay="8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700"/>
                                        <p:tgtEl>
                                          <p:spTgt spid="48"/>
                                        </p:tgtEl>
                                      </p:cBhvr>
                                    </p:animEffect>
                                    <p:anim calcmode="lin" valueType="num">
                                      <p:cBhvr>
                                        <p:cTn id="14" dur="1700" fill="hold"/>
                                        <p:tgtEl>
                                          <p:spTgt spid="48"/>
                                        </p:tgtEl>
                                        <p:attrNameLst>
                                          <p:attrName>ppt_x</p:attrName>
                                        </p:attrNameLst>
                                      </p:cBhvr>
                                      <p:tavLst>
                                        <p:tav tm="0">
                                          <p:val>
                                            <p:strVal val="#ppt_x"/>
                                          </p:val>
                                        </p:tav>
                                        <p:tav tm="100000">
                                          <p:val>
                                            <p:strVal val="#ppt_x"/>
                                          </p:val>
                                        </p:tav>
                                      </p:tavLst>
                                    </p:anim>
                                    <p:anim calcmode="lin" valueType="num">
                                      <p:cBhvr>
                                        <p:cTn id="15" dur="1700" fill="hold"/>
                                        <p:tgtEl>
                                          <p:spTgt spid="48"/>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2250"/>
                                  </p:stCondLst>
                                  <p:childTnLst>
                                    <p:set>
                                      <p:cBhvr>
                                        <p:cTn id="17" dur="1" fill="hold">
                                          <p:stCondLst>
                                            <p:cond delay="0"/>
                                          </p:stCondLst>
                                        </p:cTn>
                                        <p:tgtEl>
                                          <p:spTgt spid="153"/>
                                        </p:tgtEl>
                                        <p:attrNameLst>
                                          <p:attrName>style.visibility</p:attrName>
                                        </p:attrNameLst>
                                      </p:cBhvr>
                                      <p:to>
                                        <p:strVal val="visible"/>
                                      </p:to>
                                    </p:set>
                                    <p:animEffect transition="in" filter="fade">
                                      <p:cBhvr>
                                        <p:cTn id="18" dur="500"/>
                                        <p:tgtEl>
                                          <p:spTgt spid="153"/>
                                        </p:tgtEl>
                                      </p:cBhvr>
                                    </p:animEffect>
                                  </p:childTnLst>
                                </p:cTn>
                              </p:par>
                              <p:par>
                                <p:cTn id="19" presetID="10" presetClass="entr" presetSubtype="0" fill="hold" nodeType="withEffect">
                                  <p:stCondLst>
                                    <p:cond delay="2250"/>
                                  </p:stCondLst>
                                  <p:childTnLst>
                                    <p:set>
                                      <p:cBhvr>
                                        <p:cTn id="20" dur="1" fill="hold">
                                          <p:stCondLst>
                                            <p:cond delay="0"/>
                                          </p:stCondLst>
                                        </p:cTn>
                                        <p:tgtEl>
                                          <p:spTgt spid="153"/>
                                        </p:tgtEl>
                                        <p:attrNameLst>
                                          <p:attrName>style.visibility</p:attrName>
                                        </p:attrNameLst>
                                      </p:cBhvr>
                                      <p:to>
                                        <p:strVal val="visible"/>
                                      </p:to>
                                    </p:set>
                                    <p:animEffect transition="in" filter="fade">
                                      <p:cBhvr>
                                        <p:cTn id="21" dur="500"/>
                                        <p:tgtEl>
                                          <p:spTgt spid="153"/>
                                        </p:tgtEl>
                                      </p:cBhvr>
                                    </p:animEffect>
                                  </p:childTnLst>
                                </p:cTn>
                              </p:par>
                              <p:par>
                                <p:cTn id="22" presetID="8" presetClass="emph" presetSubtype="0" decel="100000" fill="hold" nodeType="withEffect">
                                  <p:stCondLst>
                                    <p:cond delay="1600"/>
                                  </p:stCondLst>
                                  <p:childTnLst>
                                    <p:animRot by="21600000">
                                      <p:cBhvr>
                                        <p:cTn id="23" dur="1000" fill="hold"/>
                                        <p:tgtEl>
                                          <p:spTgt spid="153"/>
                                        </p:tgtEl>
                                        <p:attrNameLst>
                                          <p:attrName>r</p:attrName>
                                        </p:attrNameLst>
                                      </p:cBhvr>
                                    </p:animRot>
                                  </p:childTnLst>
                                </p:cTn>
                              </p:par>
                              <p:par>
                                <p:cTn id="24" presetID="10" presetClass="entr" presetSubtype="0" fill="hold" grpId="0" nodeType="withEffect">
                                  <p:stCondLst>
                                    <p:cond delay="1100"/>
                                  </p:stCondLst>
                                  <p:childTnLst>
                                    <p:set>
                                      <p:cBhvr>
                                        <p:cTn id="25" dur="1" fill="hold">
                                          <p:stCondLst>
                                            <p:cond delay="0"/>
                                          </p:stCondLst>
                                        </p:cTn>
                                        <p:tgtEl>
                                          <p:spTgt spid="156"/>
                                        </p:tgtEl>
                                        <p:attrNameLst>
                                          <p:attrName>style.visibility</p:attrName>
                                        </p:attrNameLst>
                                      </p:cBhvr>
                                      <p:to>
                                        <p:strVal val="visible"/>
                                      </p:to>
                                    </p:set>
                                    <p:animEffect transition="in" filter="fade">
                                      <p:cBhvr>
                                        <p:cTn id="26" dur="500"/>
                                        <p:tgtEl>
                                          <p:spTgt spid="156"/>
                                        </p:tgtEl>
                                      </p:cBhvr>
                                    </p:animEffect>
                                  </p:childTnLst>
                                </p:cTn>
                              </p:par>
                              <p:par>
                                <p:cTn id="27" presetID="49" presetClass="entr" presetSubtype="0" decel="100000" fill="hold" nodeType="withEffect">
                                  <p:stCondLst>
                                    <p:cond delay="1100"/>
                                  </p:stCondLst>
                                  <p:childTnLst>
                                    <p:set>
                                      <p:cBhvr>
                                        <p:cTn id="28" dur="1" fill="hold">
                                          <p:stCondLst>
                                            <p:cond delay="0"/>
                                          </p:stCondLst>
                                        </p:cTn>
                                        <p:tgtEl>
                                          <p:spTgt spid="157"/>
                                        </p:tgtEl>
                                        <p:attrNameLst>
                                          <p:attrName>style.visibility</p:attrName>
                                        </p:attrNameLst>
                                      </p:cBhvr>
                                      <p:to>
                                        <p:strVal val="visible"/>
                                      </p:to>
                                    </p:set>
                                    <p:anim calcmode="lin" valueType="num">
                                      <p:cBhvr>
                                        <p:cTn id="29" dur="500" fill="hold"/>
                                        <p:tgtEl>
                                          <p:spTgt spid="157"/>
                                        </p:tgtEl>
                                        <p:attrNameLst>
                                          <p:attrName>ppt_w</p:attrName>
                                        </p:attrNameLst>
                                      </p:cBhvr>
                                      <p:tavLst>
                                        <p:tav tm="0">
                                          <p:val>
                                            <p:fltVal val="0"/>
                                          </p:val>
                                        </p:tav>
                                        <p:tav tm="100000">
                                          <p:val>
                                            <p:strVal val="#ppt_w"/>
                                          </p:val>
                                        </p:tav>
                                      </p:tavLst>
                                    </p:anim>
                                    <p:anim calcmode="lin" valueType="num">
                                      <p:cBhvr>
                                        <p:cTn id="30" dur="500" fill="hold"/>
                                        <p:tgtEl>
                                          <p:spTgt spid="157"/>
                                        </p:tgtEl>
                                        <p:attrNameLst>
                                          <p:attrName>ppt_h</p:attrName>
                                        </p:attrNameLst>
                                      </p:cBhvr>
                                      <p:tavLst>
                                        <p:tav tm="0">
                                          <p:val>
                                            <p:fltVal val="0"/>
                                          </p:val>
                                        </p:tav>
                                        <p:tav tm="100000">
                                          <p:val>
                                            <p:strVal val="#ppt_h"/>
                                          </p:val>
                                        </p:tav>
                                      </p:tavLst>
                                    </p:anim>
                                    <p:anim calcmode="lin" valueType="num">
                                      <p:cBhvr>
                                        <p:cTn id="31" dur="500" fill="hold"/>
                                        <p:tgtEl>
                                          <p:spTgt spid="157"/>
                                        </p:tgtEl>
                                        <p:attrNameLst>
                                          <p:attrName>style.rotation</p:attrName>
                                        </p:attrNameLst>
                                      </p:cBhvr>
                                      <p:tavLst>
                                        <p:tav tm="0">
                                          <p:val>
                                            <p:fltVal val="360"/>
                                          </p:val>
                                        </p:tav>
                                        <p:tav tm="100000">
                                          <p:val>
                                            <p:fltVal val="0"/>
                                          </p:val>
                                        </p:tav>
                                      </p:tavLst>
                                    </p:anim>
                                    <p:animEffect transition="in" filter="fade">
                                      <p:cBhvr>
                                        <p:cTn id="32" dur="500"/>
                                        <p:tgtEl>
                                          <p:spTgt spid="157"/>
                                        </p:tgtEl>
                                      </p:cBhvr>
                                    </p:animEffect>
                                  </p:childTnLst>
                                </p:cTn>
                              </p:par>
                              <p:par>
                                <p:cTn id="33" presetID="10" presetClass="entr" presetSubtype="0" fill="hold" nodeType="withEffect">
                                  <p:stCondLst>
                                    <p:cond delay="2250"/>
                                  </p:stCondLst>
                                  <p:childTnLst>
                                    <p:set>
                                      <p:cBhvr>
                                        <p:cTn id="34" dur="1" fill="hold">
                                          <p:stCondLst>
                                            <p:cond delay="0"/>
                                          </p:stCondLst>
                                        </p:cTn>
                                        <p:tgtEl>
                                          <p:spTgt spid="179"/>
                                        </p:tgtEl>
                                        <p:attrNameLst>
                                          <p:attrName>style.visibility</p:attrName>
                                        </p:attrNameLst>
                                      </p:cBhvr>
                                      <p:to>
                                        <p:strVal val="visible"/>
                                      </p:to>
                                    </p:set>
                                    <p:animEffect transition="in" filter="fade">
                                      <p:cBhvr>
                                        <p:cTn id="35" dur="500"/>
                                        <p:tgtEl>
                                          <p:spTgt spid="179"/>
                                        </p:tgtEl>
                                      </p:cBhvr>
                                    </p:animEffect>
                                  </p:childTnLst>
                                </p:cTn>
                              </p:par>
                              <p:par>
                                <p:cTn id="36" presetID="8" presetClass="emph" presetSubtype="0" decel="100000" fill="hold" nodeType="withEffect">
                                  <p:stCondLst>
                                    <p:cond delay="1600"/>
                                  </p:stCondLst>
                                  <p:childTnLst>
                                    <p:animRot by="21600000">
                                      <p:cBhvr>
                                        <p:cTn id="37" dur="1000" fill="hold"/>
                                        <p:tgtEl>
                                          <p:spTgt spid="179"/>
                                        </p:tgtEl>
                                        <p:attrNameLst>
                                          <p:attrName>r</p:attrName>
                                        </p:attrNameLst>
                                      </p:cBhvr>
                                    </p:animRot>
                                  </p:childTnLst>
                                </p:cTn>
                              </p:par>
                              <p:par>
                                <p:cTn id="38" presetID="10" presetClass="entr" presetSubtype="0" fill="hold" grpId="0" nodeType="withEffect">
                                  <p:stCondLst>
                                    <p:cond delay="1600"/>
                                  </p:stCondLst>
                                  <p:childTnLst>
                                    <p:set>
                                      <p:cBhvr>
                                        <p:cTn id="39" dur="1" fill="hold">
                                          <p:stCondLst>
                                            <p:cond delay="0"/>
                                          </p:stCondLst>
                                        </p:cTn>
                                        <p:tgtEl>
                                          <p:spTgt spid="182"/>
                                        </p:tgtEl>
                                        <p:attrNameLst>
                                          <p:attrName>style.visibility</p:attrName>
                                        </p:attrNameLst>
                                      </p:cBhvr>
                                      <p:to>
                                        <p:strVal val="visible"/>
                                      </p:to>
                                    </p:set>
                                    <p:animEffect transition="in" filter="fade">
                                      <p:cBhvr>
                                        <p:cTn id="40" dur="500"/>
                                        <p:tgtEl>
                                          <p:spTgt spid="182"/>
                                        </p:tgtEl>
                                      </p:cBhvr>
                                    </p:animEffect>
                                  </p:childTnLst>
                                </p:cTn>
                              </p:par>
                              <p:par>
                                <p:cTn id="41" presetID="49" presetClass="entr" presetSubtype="0" decel="100000" fill="hold" nodeType="withEffect">
                                  <p:stCondLst>
                                    <p:cond delay="1600"/>
                                  </p:stCondLst>
                                  <p:childTnLst>
                                    <p:set>
                                      <p:cBhvr>
                                        <p:cTn id="42" dur="1" fill="hold">
                                          <p:stCondLst>
                                            <p:cond delay="0"/>
                                          </p:stCondLst>
                                        </p:cTn>
                                        <p:tgtEl>
                                          <p:spTgt spid="183"/>
                                        </p:tgtEl>
                                        <p:attrNameLst>
                                          <p:attrName>style.visibility</p:attrName>
                                        </p:attrNameLst>
                                      </p:cBhvr>
                                      <p:to>
                                        <p:strVal val="visible"/>
                                      </p:to>
                                    </p:set>
                                    <p:anim calcmode="lin" valueType="num">
                                      <p:cBhvr>
                                        <p:cTn id="43" dur="500" fill="hold"/>
                                        <p:tgtEl>
                                          <p:spTgt spid="183"/>
                                        </p:tgtEl>
                                        <p:attrNameLst>
                                          <p:attrName>ppt_w</p:attrName>
                                        </p:attrNameLst>
                                      </p:cBhvr>
                                      <p:tavLst>
                                        <p:tav tm="0">
                                          <p:val>
                                            <p:fltVal val="0"/>
                                          </p:val>
                                        </p:tav>
                                        <p:tav tm="100000">
                                          <p:val>
                                            <p:strVal val="#ppt_w"/>
                                          </p:val>
                                        </p:tav>
                                      </p:tavLst>
                                    </p:anim>
                                    <p:anim calcmode="lin" valueType="num">
                                      <p:cBhvr>
                                        <p:cTn id="44" dur="500" fill="hold"/>
                                        <p:tgtEl>
                                          <p:spTgt spid="183"/>
                                        </p:tgtEl>
                                        <p:attrNameLst>
                                          <p:attrName>ppt_h</p:attrName>
                                        </p:attrNameLst>
                                      </p:cBhvr>
                                      <p:tavLst>
                                        <p:tav tm="0">
                                          <p:val>
                                            <p:fltVal val="0"/>
                                          </p:val>
                                        </p:tav>
                                        <p:tav tm="100000">
                                          <p:val>
                                            <p:strVal val="#ppt_h"/>
                                          </p:val>
                                        </p:tav>
                                      </p:tavLst>
                                    </p:anim>
                                    <p:anim calcmode="lin" valueType="num">
                                      <p:cBhvr>
                                        <p:cTn id="45" dur="500" fill="hold"/>
                                        <p:tgtEl>
                                          <p:spTgt spid="183"/>
                                        </p:tgtEl>
                                        <p:attrNameLst>
                                          <p:attrName>style.rotation</p:attrName>
                                        </p:attrNameLst>
                                      </p:cBhvr>
                                      <p:tavLst>
                                        <p:tav tm="0">
                                          <p:val>
                                            <p:fltVal val="360"/>
                                          </p:val>
                                        </p:tav>
                                        <p:tav tm="100000">
                                          <p:val>
                                            <p:fltVal val="0"/>
                                          </p:val>
                                        </p:tav>
                                      </p:tavLst>
                                    </p:anim>
                                    <p:animEffect transition="in" filter="fade">
                                      <p:cBhvr>
                                        <p:cTn id="46" dur="500"/>
                                        <p:tgtEl>
                                          <p:spTgt spid="183"/>
                                        </p:tgtEl>
                                      </p:cBhvr>
                                    </p:animEffect>
                                  </p:childTnLst>
                                </p:cTn>
                              </p:par>
                              <p:par>
                                <p:cTn id="47" presetID="10" presetClass="entr" presetSubtype="0" fill="hold" grpId="0" nodeType="withEffect">
                                  <p:stCondLst>
                                    <p:cond delay="2100"/>
                                  </p:stCondLst>
                                  <p:childTnLst>
                                    <p:set>
                                      <p:cBhvr>
                                        <p:cTn id="48" dur="1" fill="hold">
                                          <p:stCondLst>
                                            <p:cond delay="0"/>
                                          </p:stCondLst>
                                        </p:cTn>
                                        <p:tgtEl>
                                          <p:spTgt spid="208"/>
                                        </p:tgtEl>
                                        <p:attrNameLst>
                                          <p:attrName>style.visibility</p:attrName>
                                        </p:attrNameLst>
                                      </p:cBhvr>
                                      <p:to>
                                        <p:strVal val="visible"/>
                                      </p:to>
                                    </p:set>
                                    <p:animEffect transition="in" filter="fade">
                                      <p:cBhvr>
                                        <p:cTn id="49" dur="500"/>
                                        <p:tgtEl>
                                          <p:spTgt spid="208"/>
                                        </p:tgtEl>
                                      </p:cBhvr>
                                    </p:animEffect>
                                  </p:childTnLst>
                                </p:cTn>
                              </p:par>
                              <p:par>
                                <p:cTn id="50" presetID="49" presetClass="entr" presetSubtype="0" decel="100000" fill="hold" nodeType="withEffect">
                                  <p:stCondLst>
                                    <p:cond delay="2100"/>
                                  </p:stCondLst>
                                  <p:childTnLst>
                                    <p:set>
                                      <p:cBhvr>
                                        <p:cTn id="51" dur="1" fill="hold">
                                          <p:stCondLst>
                                            <p:cond delay="0"/>
                                          </p:stCondLst>
                                        </p:cTn>
                                        <p:tgtEl>
                                          <p:spTgt spid="209"/>
                                        </p:tgtEl>
                                        <p:attrNameLst>
                                          <p:attrName>style.visibility</p:attrName>
                                        </p:attrNameLst>
                                      </p:cBhvr>
                                      <p:to>
                                        <p:strVal val="visible"/>
                                      </p:to>
                                    </p:set>
                                    <p:anim calcmode="lin" valueType="num">
                                      <p:cBhvr>
                                        <p:cTn id="52" dur="500" fill="hold"/>
                                        <p:tgtEl>
                                          <p:spTgt spid="209"/>
                                        </p:tgtEl>
                                        <p:attrNameLst>
                                          <p:attrName>ppt_w</p:attrName>
                                        </p:attrNameLst>
                                      </p:cBhvr>
                                      <p:tavLst>
                                        <p:tav tm="0">
                                          <p:val>
                                            <p:fltVal val="0"/>
                                          </p:val>
                                        </p:tav>
                                        <p:tav tm="100000">
                                          <p:val>
                                            <p:strVal val="#ppt_w"/>
                                          </p:val>
                                        </p:tav>
                                      </p:tavLst>
                                    </p:anim>
                                    <p:anim calcmode="lin" valueType="num">
                                      <p:cBhvr>
                                        <p:cTn id="53" dur="500" fill="hold"/>
                                        <p:tgtEl>
                                          <p:spTgt spid="209"/>
                                        </p:tgtEl>
                                        <p:attrNameLst>
                                          <p:attrName>ppt_h</p:attrName>
                                        </p:attrNameLst>
                                      </p:cBhvr>
                                      <p:tavLst>
                                        <p:tav tm="0">
                                          <p:val>
                                            <p:fltVal val="0"/>
                                          </p:val>
                                        </p:tav>
                                        <p:tav tm="100000">
                                          <p:val>
                                            <p:strVal val="#ppt_h"/>
                                          </p:val>
                                        </p:tav>
                                      </p:tavLst>
                                    </p:anim>
                                    <p:anim calcmode="lin" valueType="num">
                                      <p:cBhvr>
                                        <p:cTn id="54" dur="500" fill="hold"/>
                                        <p:tgtEl>
                                          <p:spTgt spid="209"/>
                                        </p:tgtEl>
                                        <p:attrNameLst>
                                          <p:attrName>style.rotation</p:attrName>
                                        </p:attrNameLst>
                                      </p:cBhvr>
                                      <p:tavLst>
                                        <p:tav tm="0">
                                          <p:val>
                                            <p:fltVal val="360"/>
                                          </p:val>
                                        </p:tav>
                                        <p:tav tm="100000">
                                          <p:val>
                                            <p:fltVal val="0"/>
                                          </p:val>
                                        </p:tav>
                                      </p:tavLst>
                                    </p:anim>
                                    <p:animEffect transition="in" filter="fade">
                                      <p:cBhvr>
                                        <p:cTn id="55" dur="500"/>
                                        <p:tgtEl>
                                          <p:spTgt spid="209"/>
                                        </p:tgtEl>
                                      </p:cBhvr>
                                    </p:animEffect>
                                  </p:childTnLst>
                                </p:cTn>
                              </p:par>
                              <p:par>
                                <p:cTn id="56" presetID="10" presetClass="entr" presetSubtype="0" fill="hold" nodeType="withEffect">
                                  <p:stCondLst>
                                    <p:cond delay="2250"/>
                                  </p:stCondLst>
                                  <p:childTnLst>
                                    <p:set>
                                      <p:cBhvr>
                                        <p:cTn id="57" dur="1" fill="hold">
                                          <p:stCondLst>
                                            <p:cond delay="0"/>
                                          </p:stCondLst>
                                        </p:cTn>
                                        <p:tgtEl>
                                          <p:spTgt spid="205"/>
                                        </p:tgtEl>
                                        <p:attrNameLst>
                                          <p:attrName>style.visibility</p:attrName>
                                        </p:attrNameLst>
                                      </p:cBhvr>
                                      <p:to>
                                        <p:strVal val="visible"/>
                                      </p:to>
                                    </p:set>
                                    <p:animEffect transition="in" filter="fade">
                                      <p:cBhvr>
                                        <p:cTn id="58" dur="500"/>
                                        <p:tgtEl>
                                          <p:spTgt spid="205"/>
                                        </p:tgtEl>
                                      </p:cBhvr>
                                    </p:animEffect>
                                  </p:childTnLst>
                                </p:cTn>
                              </p:par>
                              <p:par>
                                <p:cTn id="59" presetID="10" presetClass="entr" presetSubtype="0" fill="hold" nodeType="withEffect">
                                  <p:stCondLst>
                                    <p:cond delay="2250"/>
                                  </p:stCondLst>
                                  <p:childTnLst>
                                    <p:set>
                                      <p:cBhvr>
                                        <p:cTn id="60" dur="1" fill="hold">
                                          <p:stCondLst>
                                            <p:cond delay="0"/>
                                          </p:stCondLst>
                                        </p:cTn>
                                        <p:tgtEl>
                                          <p:spTgt spid="205"/>
                                        </p:tgtEl>
                                        <p:attrNameLst>
                                          <p:attrName>style.visibility</p:attrName>
                                        </p:attrNameLst>
                                      </p:cBhvr>
                                      <p:to>
                                        <p:strVal val="visible"/>
                                      </p:to>
                                    </p:set>
                                    <p:animEffect transition="in" filter="fade">
                                      <p:cBhvr>
                                        <p:cTn id="61" dur="500"/>
                                        <p:tgtEl>
                                          <p:spTgt spid="205"/>
                                        </p:tgtEl>
                                      </p:cBhvr>
                                    </p:animEffect>
                                  </p:childTnLst>
                                </p:cTn>
                              </p:par>
                              <p:par>
                                <p:cTn id="62" presetID="8" presetClass="emph" presetSubtype="0" decel="100000" fill="hold" nodeType="withEffect">
                                  <p:stCondLst>
                                    <p:cond delay="1600"/>
                                  </p:stCondLst>
                                  <p:childTnLst>
                                    <p:animRot by="-21600000">
                                      <p:cBhvr>
                                        <p:cTn id="63" dur="1000" fill="hold"/>
                                        <p:tgtEl>
                                          <p:spTgt spid="205"/>
                                        </p:tgtEl>
                                        <p:attrNameLst>
                                          <p:attrName>r</p:attrName>
                                        </p:attrNameLst>
                                      </p:cBhvr>
                                    </p:animRot>
                                  </p:childTnLst>
                                </p:cTn>
                              </p:par>
                              <p:par>
                                <p:cTn id="64" presetID="22" presetClass="entr" presetSubtype="8" fill="hold" nodeType="withEffect">
                                  <p:stCondLst>
                                    <p:cond delay="600"/>
                                  </p:stCondLst>
                                  <p:childTnLst>
                                    <p:set>
                                      <p:cBhvr>
                                        <p:cTn id="65" dur="1" fill="hold">
                                          <p:stCondLst>
                                            <p:cond delay="0"/>
                                          </p:stCondLst>
                                        </p:cTn>
                                        <p:tgtEl>
                                          <p:spTgt spid="44"/>
                                        </p:tgtEl>
                                        <p:attrNameLst>
                                          <p:attrName>style.visibility</p:attrName>
                                        </p:attrNameLst>
                                      </p:cBhvr>
                                      <p:to>
                                        <p:strVal val="visible"/>
                                      </p:to>
                                    </p:set>
                                    <p:animEffect transition="in" filter="wipe(left)">
                                      <p:cBhvr>
                                        <p:cTn id="66" dur="500"/>
                                        <p:tgtEl>
                                          <p:spTgt spid="44"/>
                                        </p:tgtEl>
                                      </p:cBhvr>
                                    </p:animEffect>
                                  </p:childTnLst>
                                </p:cTn>
                              </p:par>
                              <p:par>
                                <p:cTn id="67" presetID="42" presetClass="entr" presetSubtype="0" fill="hold" grpId="0" nodeType="withEffect">
                                  <p:stCondLst>
                                    <p:cond delay="80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1700"/>
                                        <p:tgtEl>
                                          <p:spTgt spid="45"/>
                                        </p:tgtEl>
                                      </p:cBhvr>
                                    </p:animEffect>
                                    <p:anim calcmode="lin" valueType="num">
                                      <p:cBhvr>
                                        <p:cTn id="70" dur="1700" fill="hold"/>
                                        <p:tgtEl>
                                          <p:spTgt spid="45"/>
                                        </p:tgtEl>
                                        <p:attrNameLst>
                                          <p:attrName>ppt_x</p:attrName>
                                        </p:attrNameLst>
                                      </p:cBhvr>
                                      <p:tavLst>
                                        <p:tav tm="0">
                                          <p:val>
                                            <p:strVal val="#ppt_x"/>
                                          </p:val>
                                        </p:tav>
                                        <p:tav tm="100000">
                                          <p:val>
                                            <p:strVal val="#ppt_x"/>
                                          </p:val>
                                        </p:tav>
                                      </p:tavLst>
                                    </p:anim>
                                    <p:anim calcmode="lin" valueType="num">
                                      <p:cBhvr>
                                        <p:cTn id="71" dur="1700" fill="hold"/>
                                        <p:tgtEl>
                                          <p:spTgt spid="45"/>
                                        </p:tgtEl>
                                        <p:attrNameLst>
                                          <p:attrName>ppt_y</p:attrName>
                                        </p:attrNameLst>
                                      </p:cBhvr>
                                      <p:tavLst>
                                        <p:tav tm="0">
                                          <p:val>
                                            <p:strVal val="#ppt_y+.1"/>
                                          </p:val>
                                        </p:tav>
                                        <p:tav tm="100000">
                                          <p:val>
                                            <p:strVal val="#ppt_y"/>
                                          </p:val>
                                        </p:tav>
                                      </p:tavLst>
                                    </p:anim>
                                  </p:childTnLst>
                                </p:cTn>
                              </p:par>
                              <p:par>
                                <p:cTn id="72" presetID="10" presetClass="entr" presetSubtype="0" fill="hold" nodeType="withEffect">
                                  <p:stCondLst>
                                    <p:cond delay="225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500"/>
                                        <p:tgtEl>
                                          <p:spTgt spid="46"/>
                                        </p:tgtEl>
                                      </p:cBhvr>
                                    </p:animEffect>
                                  </p:childTnLst>
                                </p:cTn>
                              </p:par>
                              <p:par>
                                <p:cTn id="75" presetID="10" presetClass="entr" presetSubtype="0" fill="hold" nodeType="withEffect">
                                  <p:stCondLst>
                                    <p:cond delay="225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500"/>
                                        <p:tgtEl>
                                          <p:spTgt spid="46"/>
                                        </p:tgtEl>
                                      </p:cBhvr>
                                    </p:animEffect>
                                  </p:childTnLst>
                                </p:cTn>
                              </p:par>
                              <p:par>
                                <p:cTn id="78" presetID="8" presetClass="emph" presetSubtype="0" decel="100000" fill="hold" nodeType="withEffect">
                                  <p:stCondLst>
                                    <p:cond delay="1600"/>
                                  </p:stCondLst>
                                  <p:childTnLst>
                                    <p:animRot by="21600000">
                                      <p:cBhvr>
                                        <p:cTn id="79" dur="1000" fill="hold"/>
                                        <p:tgtEl>
                                          <p:spTgt spid="46"/>
                                        </p:tgtEl>
                                        <p:attrNameLst>
                                          <p:attrName>r</p:attrName>
                                        </p:attrNameLst>
                                      </p:cBhvr>
                                    </p:animRot>
                                  </p:childTnLst>
                                </p:cTn>
                              </p:par>
                              <p:par>
                                <p:cTn id="80" presetID="10" presetClass="entr" presetSubtype="0" fill="hold" grpId="0" nodeType="withEffect">
                                  <p:stCondLst>
                                    <p:cond delay="110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49" presetClass="entr" presetSubtype="0" decel="100000" fill="hold" nodeType="withEffect">
                                  <p:stCondLst>
                                    <p:cond delay="1100"/>
                                  </p:stCondLst>
                                  <p:childTnLst>
                                    <p:set>
                                      <p:cBhvr>
                                        <p:cTn id="84" dur="1" fill="hold">
                                          <p:stCondLst>
                                            <p:cond delay="0"/>
                                          </p:stCondLst>
                                        </p:cTn>
                                        <p:tgtEl>
                                          <p:spTgt spid="51"/>
                                        </p:tgtEl>
                                        <p:attrNameLst>
                                          <p:attrName>style.visibility</p:attrName>
                                        </p:attrNameLst>
                                      </p:cBhvr>
                                      <p:to>
                                        <p:strVal val="visible"/>
                                      </p:to>
                                    </p:set>
                                    <p:anim calcmode="lin" valueType="num">
                                      <p:cBhvr>
                                        <p:cTn id="85" dur="500" fill="hold"/>
                                        <p:tgtEl>
                                          <p:spTgt spid="51"/>
                                        </p:tgtEl>
                                        <p:attrNameLst>
                                          <p:attrName>ppt_w</p:attrName>
                                        </p:attrNameLst>
                                      </p:cBhvr>
                                      <p:tavLst>
                                        <p:tav tm="0">
                                          <p:val>
                                            <p:fltVal val="0"/>
                                          </p:val>
                                        </p:tav>
                                        <p:tav tm="100000">
                                          <p:val>
                                            <p:strVal val="#ppt_w"/>
                                          </p:val>
                                        </p:tav>
                                      </p:tavLst>
                                    </p:anim>
                                    <p:anim calcmode="lin" valueType="num">
                                      <p:cBhvr>
                                        <p:cTn id="86" dur="500" fill="hold"/>
                                        <p:tgtEl>
                                          <p:spTgt spid="51"/>
                                        </p:tgtEl>
                                        <p:attrNameLst>
                                          <p:attrName>ppt_h</p:attrName>
                                        </p:attrNameLst>
                                      </p:cBhvr>
                                      <p:tavLst>
                                        <p:tav tm="0">
                                          <p:val>
                                            <p:fltVal val="0"/>
                                          </p:val>
                                        </p:tav>
                                        <p:tav tm="100000">
                                          <p:val>
                                            <p:strVal val="#ppt_h"/>
                                          </p:val>
                                        </p:tav>
                                      </p:tavLst>
                                    </p:anim>
                                    <p:anim calcmode="lin" valueType="num">
                                      <p:cBhvr>
                                        <p:cTn id="87" dur="500" fill="hold"/>
                                        <p:tgtEl>
                                          <p:spTgt spid="51"/>
                                        </p:tgtEl>
                                        <p:attrNameLst>
                                          <p:attrName>style.rotation</p:attrName>
                                        </p:attrNameLst>
                                      </p:cBhvr>
                                      <p:tavLst>
                                        <p:tav tm="0">
                                          <p:val>
                                            <p:fltVal val="360"/>
                                          </p:val>
                                        </p:tav>
                                        <p:tav tm="100000">
                                          <p:val>
                                            <p:fltVal val="0"/>
                                          </p:val>
                                        </p:tav>
                                      </p:tavLst>
                                    </p:anim>
                                    <p:animEffect transition="in" filter="fade">
                                      <p:cBhvr>
                                        <p:cTn id="88" dur="500"/>
                                        <p:tgtEl>
                                          <p:spTgt spid="51"/>
                                        </p:tgtEl>
                                      </p:cBhvr>
                                    </p:animEffect>
                                  </p:childTnLst>
                                </p:cTn>
                              </p:par>
                              <p:par>
                                <p:cTn id="89" presetID="10" presetClass="entr" presetSubtype="0" fill="hold" nodeType="withEffect">
                                  <p:stCondLst>
                                    <p:cond delay="2250"/>
                                  </p:stCondLst>
                                  <p:childTnLst>
                                    <p:set>
                                      <p:cBhvr>
                                        <p:cTn id="90" dur="1" fill="hold">
                                          <p:stCondLst>
                                            <p:cond delay="0"/>
                                          </p:stCondLst>
                                        </p:cTn>
                                        <p:tgtEl>
                                          <p:spTgt spid="60"/>
                                        </p:tgtEl>
                                        <p:attrNameLst>
                                          <p:attrName>style.visibility</p:attrName>
                                        </p:attrNameLst>
                                      </p:cBhvr>
                                      <p:to>
                                        <p:strVal val="visible"/>
                                      </p:to>
                                    </p:set>
                                    <p:animEffect transition="in" filter="fade">
                                      <p:cBhvr>
                                        <p:cTn id="91" dur="500"/>
                                        <p:tgtEl>
                                          <p:spTgt spid="60"/>
                                        </p:tgtEl>
                                      </p:cBhvr>
                                    </p:animEffect>
                                  </p:childTnLst>
                                </p:cTn>
                              </p:par>
                              <p:par>
                                <p:cTn id="92" presetID="8" presetClass="emph" presetSubtype="0" decel="100000" fill="hold" nodeType="withEffect">
                                  <p:stCondLst>
                                    <p:cond delay="1600"/>
                                  </p:stCondLst>
                                  <p:childTnLst>
                                    <p:animRot by="21600000">
                                      <p:cBhvr>
                                        <p:cTn id="93" dur="1000" fill="hold"/>
                                        <p:tgtEl>
                                          <p:spTgt spid="60"/>
                                        </p:tgtEl>
                                        <p:attrNameLst>
                                          <p:attrName>r</p:attrName>
                                        </p:attrNameLst>
                                      </p:cBhvr>
                                    </p:animRot>
                                  </p:childTnLst>
                                </p:cTn>
                              </p:par>
                              <p:par>
                                <p:cTn id="94" presetID="10" presetClass="entr" presetSubtype="0" fill="hold" grpId="0" nodeType="withEffect">
                                  <p:stCondLst>
                                    <p:cond delay="1600"/>
                                  </p:stCondLst>
                                  <p:childTnLst>
                                    <p:set>
                                      <p:cBhvr>
                                        <p:cTn id="95" dur="1" fill="hold">
                                          <p:stCondLst>
                                            <p:cond delay="0"/>
                                          </p:stCondLst>
                                        </p:cTn>
                                        <p:tgtEl>
                                          <p:spTgt spid="63"/>
                                        </p:tgtEl>
                                        <p:attrNameLst>
                                          <p:attrName>style.visibility</p:attrName>
                                        </p:attrNameLst>
                                      </p:cBhvr>
                                      <p:to>
                                        <p:strVal val="visible"/>
                                      </p:to>
                                    </p:set>
                                    <p:animEffect transition="in" filter="fade">
                                      <p:cBhvr>
                                        <p:cTn id="96" dur="500"/>
                                        <p:tgtEl>
                                          <p:spTgt spid="63"/>
                                        </p:tgtEl>
                                      </p:cBhvr>
                                    </p:animEffect>
                                  </p:childTnLst>
                                </p:cTn>
                              </p:par>
                              <p:par>
                                <p:cTn id="97" presetID="49" presetClass="entr" presetSubtype="0" decel="100000" fill="hold" nodeType="withEffect">
                                  <p:stCondLst>
                                    <p:cond delay="1600"/>
                                  </p:stCondLst>
                                  <p:childTnLst>
                                    <p:set>
                                      <p:cBhvr>
                                        <p:cTn id="98" dur="1" fill="hold">
                                          <p:stCondLst>
                                            <p:cond delay="0"/>
                                          </p:stCondLst>
                                        </p:cTn>
                                        <p:tgtEl>
                                          <p:spTgt spid="64"/>
                                        </p:tgtEl>
                                        <p:attrNameLst>
                                          <p:attrName>style.visibility</p:attrName>
                                        </p:attrNameLst>
                                      </p:cBhvr>
                                      <p:to>
                                        <p:strVal val="visible"/>
                                      </p:to>
                                    </p:set>
                                    <p:anim calcmode="lin" valueType="num">
                                      <p:cBhvr>
                                        <p:cTn id="99" dur="500" fill="hold"/>
                                        <p:tgtEl>
                                          <p:spTgt spid="64"/>
                                        </p:tgtEl>
                                        <p:attrNameLst>
                                          <p:attrName>ppt_w</p:attrName>
                                        </p:attrNameLst>
                                      </p:cBhvr>
                                      <p:tavLst>
                                        <p:tav tm="0">
                                          <p:val>
                                            <p:fltVal val="0"/>
                                          </p:val>
                                        </p:tav>
                                        <p:tav tm="100000">
                                          <p:val>
                                            <p:strVal val="#ppt_w"/>
                                          </p:val>
                                        </p:tav>
                                      </p:tavLst>
                                    </p:anim>
                                    <p:anim calcmode="lin" valueType="num">
                                      <p:cBhvr>
                                        <p:cTn id="100" dur="500" fill="hold"/>
                                        <p:tgtEl>
                                          <p:spTgt spid="64"/>
                                        </p:tgtEl>
                                        <p:attrNameLst>
                                          <p:attrName>ppt_h</p:attrName>
                                        </p:attrNameLst>
                                      </p:cBhvr>
                                      <p:tavLst>
                                        <p:tav tm="0">
                                          <p:val>
                                            <p:fltVal val="0"/>
                                          </p:val>
                                        </p:tav>
                                        <p:tav tm="100000">
                                          <p:val>
                                            <p:strVal val="#ppt_h"/>
                                          </p:val>
                                        </p:tav>
                                      </p:tavLst>
                                    </p:anim>
                                    <p:anim calcmode="lin" valueType="num">
                                      <p:cBhvr>
                                        <p:cTn id="101" dur="500" fill="hold"/>
                                        <p:tgtEl>
                                          <p:spTgt spid="64"/>
                                        </p:tgtEl>
                                        <p:attrNameLst>
                                          <p:attrName>style.rotation</p:attrName>
                                        </p:attrNameLst>
                                      </p:cBhvr>
                                      <p:tavLst>
                                        <p:tav tm="0">
                                          <p:val>
                                            <p:fltVal val="360"/>
                                          </p:val>
                                        </p:tav>
                                        <p:tav tm="100000">
                                          <p:val>
                                            <p:fltVal val="0"/>
                                          </p:val>
                                        </p:tav>
                                      </p:tavLst>
                                    </p:anim>
                                    <p:animEffect transition="in" filter="fade">
                                      <p:cBhvr>
                                        <p:cTn id="102" dur="500"/>
                                        <p:tgtEl>
                                          <p:spTgt spid="64"/>
                                        </p:tgtEl>
                                      </p:cBhvr>
                                    </p:animEffect>
                                  </p:childTnLst>
                                </p:cTn>
                              </p:par>
                              <p:par>
                                <p:cTn id="103" presetID="10" presetClass="entr" presetSubtype="0" fill="hold" grpId="0" nodeType="withEffect">
                                  <p:stCondLst>
                                    <p:cond delay="2100"/>
                                  </p:stCondLst>
                                  <p:childTnLst>
                                    <p:set>
                                      <p:cBhvr>
                                        <p:cTn id="104" dur="1" fill="hold">
                                          <p:stCondLst>
                                            <p:cond delay="0"/>
                                          </p:stCondLst>
                                        </p:cTn>
                                        <p:tgtEl>
                                          <p:spTgt spid="76"/>
                                        </p:tgtEl>
                                        <p:attrNameLst>
                                          <p:attrName>style.visibility</p:attrName>
                                        </p:attrNameLst>
                                      </p:cBhvr>
                                      <p:to>
                                        <p:strVal val="visible"/>
                                      </p:to>
                                    </p:set>
                                    <p:animEffect transition="in" filter="fade">
                                      <p:cBhvr>
                                        <p:cTn id="105" dur="500"/>
                                        <p:tgtEl>
                                          <p:spTgt spid="76"/>
                                        </p:tgtEl>
                                      </p:cBhvr>
                                    </p:animEffect>
                                  </p:childTnLst>
                                </p:cTn>
                              </p:par>
                              <p:par>
                                <p:cTn id="106" presetID="49" presetClass="entr" presetSubtype="0" decel="100000" fill="hold" nodeType="withEffect">
                                  <p:stCondLst>
                                    <p:cond delay="2100"/>
                                  </p:stCondLst>
                                  <p:childTnLst>
                                    <p:set>
                                      <p:cBhvr>
                                        <p:cTn id="107" dur="1" fill="hold">
                                          <p:stCondLst>
                                            <p:cond delay="0"/>
                                          </p:stCondLst>
                                        </p:cTn>
                                        <p:tgtEl>
                                          <p:spTgt spid="77"/>
                                        </p:tgtEl>
                                        <p:attrNameLst>
                                          <p:attrName>style.visibility</p:attrName>
                                        </p:attrNameLst>
                                      </p:cBhvr>
                                      <p:to>
                                        <p:strVal val="visible"/>
                                      </p:to>
                                    </p:set>
                                    <p:anim calcmode="lin" valueType="num">
                                      <p:cBhvr>
                                        <p:cTn id="108" dur="500" fill="hold"/>
                                        <p:tgtEl>
                                          <p:spTgt spid="77"/>
                                        </p:tgtEl>
                                        <p:attrNameLst>
                                          <p:attrName>ppt_w</p:attrName>
                                        </p:attrNameLst>
                                      </p:cBhvr>
                                      <p:tavLst>
                                        <p:tav tm="0">
                                          <p:val>
                                            <p:fltVal val="0"/>
                                          </p:val>
                                        </p:tav>
                                        <p:tav tm="100000">
                                          <p:val>
                                            <p:strVal val="#ppt_w"/>
                                          </p:val>
                                        </p:tav>
                                      </p:tavLst>
                                    </p:anim>
                                    <p:anim calcmode="lin" valueType="num">
                                      <p:cBhvr>
                                        <p:cTn id="109" dur="500" fill="hold"/>
                                        <p:tgtEl>
                                          <p:spTgt spid="77"/>
                                        </p:tgtEl>
                                        <p:attrNameLst>
                                          <p:attrName>ppt_h</p:attrName>
                                        </p:attrNameLst>
                                      </p:cBhvr>
                                      <p:tavLst>
                                        <p:tav tm="0">
                                          <p:val>
                                            <p:fltVal val="0"/>
                                          </p:val>
                                        </p:tav>
                                        <p:tav tm="100000">
                                          <p:val>
                                            <p:strVal val="#ppt_h"/>
                                          </p:val>
                                        </p:tav>
                                      </p:tavLst>
                                    </p:anim>
                                    <p:anim calcmode="lin" valueType="num">
                                      <p:cBhvr>
                                        <p:cTn id="110" dur="500" fill="hold"/>
                                        <p:tgtEl>
                                          <p:spTgt spid="77"/>
                                        </p:tgtEl>
                                        <p:attrNameLst>
                                          <p:attrName>style.rotation</p:attrName>
                                        </p:attrNameLst>
                                      </p:cBhvr>
                                      <p:tavLst>
                                        <p:tav tm="0">
                                          <p:val>
                                            <p:fltVal val="360"/>
                                          </p:val>
                                        </p:tav>
                                        <p:tav tm="100000">
                                          <p:val>
                                            <p:fltVal val="0"/>
                                          </p:val>
                                        </p:tav>
                                      </p:tavLst>
                                    </p:anim>
                                    <p:animEffect transition="in" filter="fade">
                                      <p:cBhvr>
                                        <p:cTn id="111" dur="500"/>
                                        <p:tgtEl>
                                          <p:spTgt spid="77"/>
                                        </p:tgtEl>
                                      </p:cBhvr>
                                    </p:animEffect>
                                  </p:childTnLst>
                                </p:cTn>
                              </p:par>
                              <p:par>
                                <p:cTn id="112" presetID="10" presetClass="entr" presetSubtype="0" fill="hold" nodeType="withEffect">
                                  <p:stCondLst>
                                    <p:cond delay="2250"/>
                                  </p:stCondLst>
                                  <p:childTnLst>
                                    <p:set>
                                      <p:cBhvr>
                                        <p:cTn id="113" dur="1" fill="hold">
                                          <p:stCondLst>
                                            <p:cond delay="0"/>
                                          </p:stCondLst>
                                        </p:cTn>
                                        <p:tgtEl>
                                          <p:spTgt spid="73"/>
                                        </p:tgtEl>
                                        <p:attrNameLst>
                                          <p:attrName>style.visibility</p:attrName>
                                        </p:attrNameLst>
                                      </p:cBhvr>
                                      <p:to>
                                        <p:strVal val="visible"/>
                                      </p:to>
                                    </p:set>
                                    <p:animEffect transition="in" filter="fade">
                                      <p:cBhvr>
                                        <p:cTn id="114" dur="500"/>
                                        <p:tgtEl>
                                          <p:spTgt spid="73"/>
                                        </p:tgtEl>
                                      </p:cBhvr>
                                    </p:animEffect>
                                  </p:childTnLst>
                                </p:cTn>
                              </p:par>
                              <p:par>
                                <p:cTn id="115" presetID="10" presetClass="entr" presetSubtype="0" fill="hold" nodeType="withEffect">
                                  <p:stCondLst>
                                    <p:cond delay="2250"/>
                                  </p:stCondLst>
                                  <p:childTnLst>
                                    <p:set>
                                      <p:cBhvr>
                                        <p:cTn id="116" dur="1" fill="hold">
                                          <p:stCondLst>
                                            <p:cond delay="0"/>
                                          </p:stCondLst>
                                        </p:cTn>
                                        <p:tgtEl>
                                          <p:spTgt spid="73"/>
                                        </p:tgtEl>
                                        <p:attrNameLst>
                                          <p:attrName>style.visibility</p:attrName>
                                        </p:attrNameLst>
                                      </p:cBhvr>
                                      <p:to>
                                        <p:strVal val="visible"/>
                                      </p:to>
                                    </p:set>
                                    <p:animEffect transition="in" filter="fade">
                                      <p:cBhvr>
                                        <p:cTn id="117" dur="500"/>
                                        <p:tgtEl>
                                          <p:spTgt spid="73"/>
                                        </p:tgtEl>
                                      </p:cBhvr>
                                    </p:animEffect>
                                  </p:childTnLst>
                                </p:cTn>
                              </p:par>
                              <p:par>
                                <p:cTn id="118" presetID="8" presetClass="emph" presetSubtype="0" decel="100000" fill="hold" nodeType="withEffect">
                                  <p:stCondLst>
                                    <p:cond delay="1600"/>
                                  </p:stCondLst>
                                  <p:childTnLst>
                                    <p:animRot by="-21600000">
                                      <p:cBhvr>
                                        <p:cTn id="119" dur="1000" fill="hold"/>
                                        <p:tgtEl>
                                          <p:spTgt spid="7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8" grpId="0" animBg="1"/>
      <p:bldP spid="156" grpId="0" animBg="1"/>
      <p:bldP spid="182" grpId="0" animBg="1"/>
      <p:bldP spid="208" grpId="0" animBg="1"/>
      <p:bldP spid="45" grpId="0" animBg="1"/>
      <p:bldP spid="50" grpId="0" animBg="1"/>
      <p:bldP spid="63" grpId="0" animBg="1"/>
      <p:bldP spid="76"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285680" y="1189041"/>
            <a:ext cx="11659796" cy="5289549"/>
          </a:xfrm>
        </p:spPr>
        <p:txBody>
          <a:bodyPr>
            <a:normAutofit/>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516656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238" y="366239"/>
            <a:ext cx="11187787" cy="484748"/>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238" y="1139253"/>
            <a:ext cx="11187787"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0504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cxnSp>
        <p:nvCxnSpPr>
          <p:cNvPr id="13" name="Straight Connector 12"/>
          <p:cNvCxnSpPr/>
          <p:nvPr userDrawn="1"/>
        </p:nvCxnSpPr>
        <p:spPr>
          <a:xfrm>
            <a:off x="370268" y="504825"/>
            <a:ext cx="11448289"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Title Placeholder 1"/>
          <p:cNvSpPr>
            <a:spLocks noGrp="1"/>
          </p:cNvSpPr>
          <p:nvPr>
            <p:ph type="title"/>
          </p:nvPr>
        </p:nvSpPr>
        <p:spPr>
          <a:xfrm>
            <a:off x="283467" y="740540"/>
            <a:ext cx="11430000" cy="484748"/>
          </a:xfrm>
          <a:prstGeom prst="rect">
            <a:avLst/>
          </a:prstGeom>
        </p:spPr>
        <p:txBody>
          <a:bodyPr vert="horz" wrap="square" lIns="68580" tIns="34290" rIns="68580" bIns="34290" rtlCol="0" anchor="ctr">
            <a:spAutoFit/>
          </a:bodyPr>
          <a:lstStyle>
            <a:lvl1pPr>
              <a:defRPr sz="3600"/>
            </a:lvl1pPr>
          </a:lstStyle>
          <a:p>
            <a:r>
              <a:rPr lang="en-US"/>
              <a:t>Click to edit Master title style</a:t>
            </a:r>
            <a:endParaRPr lang="en-US" dirty="0"/>
          </a:p>
        </p:txBody>
      </p:sp>
      <p:pic>
        <p:nvPicPr>
          <p:cNvPr id="4" name="Picture 2" descr="C:\Users\kdelanty\Desktop\DD Info\DD logos\Qualcomm Digital Design.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63218" y="65163"/>
            <a:ext cx="1755339" cy="39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223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285677" y="1287462"/>
            <a:ext cx="11659796" cy="5191125"/>
          </a:xfrm>
        </p:spPr>
        <p:txBody>
          <a:bodyPr>
            <a:normAutofit/>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1218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31356" y="1934893"/>
            <a:ext cx="11430000" cy="15704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pPr defTabSz="685800"/>
            <a:fld id="{8D21D19E-8DBB-4874-8247-8D9D90CD6D70}" type="datetimeFigureOut">
              <a:rPr lang="en-US" sz="1400" smtClean="0">
                <a:solidFill>
                  <a:prstClr val="black">
                    <a:tint val="75000"/>
                  </a:prstClr>
                </a:solidFill>
              </a:rPr>
              <a:pPr defTabSz="685800"/>
              <a:t>8/3/2017</a:t>
            </a:fld>
            <a:endParaRPr lang="en-US" sz="1400">
              <a:solidFill>
                <a:prstClr val="black">
                  <a:tint val="75000"/>
                </a:prstClr>
              </a:solidFill>
            </a:endParaRPr>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pPr defTabSz="685800"/>
            <a:endParaRPr lang="en-US" sz="1400">
              <a:solidFill>
                <a:prstClr val="black">
                  <a:tint val="75000"/>
                </a:prstClr>
              </a:solidFill>
            </a:endParaRPr>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pPr defTabSz="685800"/>
            <a:fld id="{EB30625E-B6AC-4CBB-8E02-A19BF31D30EA}" type="slidenum">
              <a:rPr lang="en-US" sz="1400" smtClean="0">
                <a:solidFill>
                  <a:prstClr val="black">
                    <a:tint val="75000"/>
                  </a:prstClr>
                </a:solidFill>
              </a:rPr>
              <a:pPr defTabSz="685800"/>
              <a:t>‹#›</a:t>
            </a:fld>
            <a:endParaRPr lang="en-US" sz="1400">
              <a:solidFill>
                <a:prstClr val="black">
                  <a:tint val="75000"/>
                </a:prstClr>
              </a:solidFill>
            </a:endParaRPr>
          </a:p>
        </p:txBody>
      </p:sp>
    </p:spTree>
    <p:extLst>
      <p:ext uri="{BB962C8B-B14F-4D97-AF65-F5344CB8AC3E}">
        <p14:creationId xmlns:p14="http://schemas.microsoft.com/office/powerpoint/2010/main" val="8335411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Big statement slide on white">
    <p:bg>
      <p:bgPr>
        <a:solidFill>
          <a:srgbClr val="FFFFFF"/>
        </a:solidFill>
        <a:effectLst/>
      </p:bgPr>
    </p:bg>
    <p:spTree>
      <p:nvGrpSpPr>
        <p:cNvPr id="1" name=""/>
        <p:cNvGrpSpPr/>
        <p:nvPr/>
      </p:nvGrpSpPr>
      <p:grpSpPr>
        <a:xfrm>
          <a:off x="0" y="0"/>
          <a:ext cx="0" cy="0"/>
          <a:chOff x="0" y="0"/>
          <a:chExt cx="0" cy="0"/>
        </a:xfrm>
      </p:grpSpPr>
      <p:sp>
        <p:nvSpPr>
          <p:cNvPr id="44" name="Title 1"/>
          <p:cNvSpPr>
            <a:spLocks noGrp="1"/>
          </p:cNvSpPr>
          <p:nvPr>
            <p:ph type="ctrTitle" hasCustomPrompt="1"/>
          </p:nvPr>
        </p:nvSpPr>
        <p:spPr bwMode="black">
          <a:xfrm>
            <a:off x="518222" y="3925772"/>
            <a:ext cx="11152384" cy="709425"/>
          </a:xfrm>
        </p:spPr>
        <p:txBody>
          <a:bodyPr anchor="b"/>
          <a:lstStyle>
            <a:lvl1pPr marL="0" algn="ctr" defTabSz="685800" rtl="0" eaLnBrk="1" latinLnBrk="0" hangingPunct="1">
              <a:lnSpc>
                <a:spcPct val="80000"/>
              </a:lnSpc>
              <a:spcBef>
                <a:spcPct val="0"/>
              </a:spcBef>
              <a:buNone/>
              <a:defRPr lang="en-US" sz="5200" kern="1200" baseline="0" dirty="0">
                <a:solidFill>
                  <a:schemeClr val="tx1">
                    <a:lumMod val="65000"/>
                    <a:lumOff val="35000"/>
                  </a:schemeClr>
                </a:solidFill>
                <a:latin typeface="Qualcomm Office Bold" pitchFamily="34" charset="0"/>
                <a:ea typeface="+mj-ea"/>
                <a:cs typeface="Arial" pitchFamily="34" charset="0"/>
              </a:defRPr>
            </a:lvl1pPr>
          </a:lstStyle>
          <a:p>
            <a:r>
              <a:rPr lang="en-US" dirty="0"/>
              <a:t>Click to edit big statement slide</a:t>
            </a:r>
          </a:p>
        </p:txBody>
      </p:sp>
      <p:cxnSp>
        <p:nvCxnSpPr>
          <p:cNvPr id="45" name="Straight Connector 44"/>
          <p:cNvCxnSpPr/>
          <p:nvPr/>
        </p:nvCxnSpPr>
        <p:spPr bwMode="black">
          <a:xfrm>
            <a:off x="1563351" y="4640565"/>
            <a:ext cx="9062126" cy="0"/>
          </a:xfrm>
          <a:prstGeom prst="line">
            <a:avLst/>
          </a:prstGeom>
          <a:ln w="127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6" name="Freeform 43"/>
          <p:cNvSpPr>
            <a:spLocks noEditPoints="1"/>
          </p:cNvSpPr>
          <p:nvPr/>
        </p:nvSpPr>
        <p:spPr bwMode="auto">
          <a:xfrm>
            <a:off x="391258" y="385071"/>
            <a:ext cx="1011672" cy="758952"/>
          </a:xfrm>
          <a:custGeom>
            <a:avLst/>
            <a:gdLst>
              <a:gd name="T0" fmla="*/ 66 w 132"/>
              <a:gd name="T1" fmla="*/ 0 h 132"/>
              <a:gd name="T2" fmla="*/ 0 w 132"/>
              <a:gd name="T3" fmla="*/ 66 h 132"/>
              <a:gd name="T4" fmla="*/ 66 w 132"/>
              <a:gd name="T5" fmla="*/ 132 h 132"/>
              <a:gd name="T6" fmla="*/ 132 w 132"/>
              <a:gd name="T7" fmla="*/ 66 h 132"/>
              <a:gd name="T8" fmla="*/ 66 w 132"/>
              <a:gd name="T9" fmla="*/ 0 h 132"/>
              <a:gd name="T10" fmla="*/ 40 w 132"/>
              <a:gd name="T11" fmla="*/ 95 h 132"/>
              <a:gd name="T12" fmla="*/ 32 w 132"/>
              <a:gd name="T13" fmla="*/ 102 h 132"/>
              <a:gd name="T14" fmla="*/ 25 w 132"/>
              <a:gd name="T15" fmla="*/ 95 h 132"/>
              <a:gd name="T16" fmla="*/ 25 w 132"/>
              <a:gd name="T17" fmla="*/ 78 h 132"/>
              <a:gd name="T18" fmla="*/ 32 w 132"/>
              <a:gd name="T19" fmla="*/ 70 h 132"/>
              <a:gd name="T20" fmla="*/ 40 w 132"/>
              <a:gd name="T21" fmla="*/ 78 h 132"/>
              <a:gd name="T22" fmla="*/ 40 w 132"/>
              <a:gd name="T23" fmla="*/ 95 h 132"/>
              <a:gd name="T24" fmla="*/ 61 w 132"/>
              <a:gd name="T25" fmla="*/ 95 h 132"/>
              <a:gd name="T26" fmla="*/ 53 w 132"/>
              <a:gd name="T27" fmla="*/ 102 h 132"/>
              <a:gd name="T28" fmla="*/ 46 w 132"/>
              <a:gd name="T29" fmla="*/ 95 h 132"/>
              <a:gd name="T30" fmla="*/ 46 w 132"/>
              <a:gd name="T31" fmla="*/ 61 h 132"/>
              <a:gd name="T32" fmla="*/ 53 w 132"/>
              <a:gd name="T33" fmla="*/ 53 h 132"/>
              <a:gd name="T34" fmla="*/ 61 w 132"/>
              <a:gd name="T35" fmla="*/ 61 h 132"/>
              <a:gd name="T36" fmla="*/ 61 w 132"/>
              <a:gd name="T37" fmla="*/ 95 h 132"/>
              <a:gd name="T38" fmla="*/ 82 w 132"/>
              <a:gd name="T39" fmla="*/ 95 h 132"/>
              <a:gd name="T40" fmla="*/ 74 w 132"/>
              <a:gd name="T41" fmla="*/ 102 h 132"/>
              <a:gd name="T42" fmla="*/ 66 w 132"/>
              <a:gd name="T43" fmla="*/ 95 h 132"/>
              <a:gd name="T44" fmla="*/ 66 w 132"/>
              <a:gd name="T45" fmla="*/ 43 h 132"/>
              <a:gd name="T46" fmla="*/ 74 w 132"/>
              <a:gd name="T47" fmla="*/ 35 h 132"/>
              <a:gd name="T48" fmla="*/ 82 w 132"/>
              <a:gd name="T49" fmla="*/ 43 h 132"/>
              <a:gd name="T50" fmla="*/ 82 w 132"/>
              <a:gd name="T51" fmla="*/ 95 h 132"/>
              <a:gd name="T52" fmla="*/ 103 w 132"/>
              <a:gd name="T53" fmla="*/ 95 h 132"/>
              <a:gd name="T54" fmla="*/ 95 w 132"/>
              <a:gd name="T55" fmla="*/ 102 h 132"/>
              <a:gd name="T56" fmla="*/ 87 w 132"/>
              <a:gd name="T57" fmla="*/ 95 h 132"/>
              <a:gd name="T58" fmla="*/ 87 w 132"/>
              <a:gd name="T59" fmla="*/ 33 h 132"/>
              <a:gd name="T60" fmla="*/ 95 w 132"/>
              <a:gd name="T61" fmla="*/ 25 h 132"/>
              <a:gd name="T62" fmla="*/ 103 w 132"/>
              <a:gd name="T63" fmla="*/ 33 h 132"/>
              <a:gd name="T64" fmla="*/ 103 w 132"/>
              <a:gd name="T65" fmla="*/ 9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66" y="0"/>
                </a:moveTo>
                <a:cubicBezTo>
                  <a:pt x="30" y="0"/>
                  <a:pt x="0" y="29"/>
                  <a:pt x="0" y="66"/>
                </a:cubicBezTo>
                <a:cubicBezTo>
                  <a:pt x="0" y="102"/>
                  <a:pt x="30" y="132"/>
                  <a:pt x="66" y="132"/>
                </a:cubicBezTo>
                <a:cubicBezTo>
                  <a:pt x="103" y="132"/>
                  <a:pt x="132" y="102"/>
                  <a:pt x="132" y="66"/>
                </a:cubicBezTo>
                <a:cubicBezTo>
                  <a:pt x="132" y="29"/>
                  <a:pt x="103" y="0"/>
                  <a:pt x="66" y="0"/>
                </a:cubicBezTo>
                <a:moveTo>
                  <a:pt x="40" y="95"/>
                </a:moveTo>
                <a:cubicBezTo>
                  <a:pt x="40" y="99"/>
                  <a:pt x="36" y="102"/>
                  <a:pt x="32" y="102"/>
                </a:cubicBezTo>
                <a:cubicBezTo>
                  <a:pt x="28" y="102"/>
                  <a:pt x="25" y="99"/>
                  <a:pt x="25" y="95"/>
                </a:cubicBezTo>
                <a:cubicBezTo>
                  <a:pt x="25" y="78"/>
                  <a:pt x="25" y="78"/>
                  <a:pt x="25" y="78"/>
                </a:cubicBezTo>
                <a:cubicBezTo>
                  <a:pt x="25" y="74"/>
                  <a:pt x="28" y="70"/>
                  <a:pt x="32" y="70"/>
                </a:cubicBezTo>
                <a:cubicBezTo>
                  <a:pt x="36" y="70"/>
                  <a:pt x="40" y="74"/>
                  <a:pt x="40" y="78"/>
                </a:cubicBezTo>
                <a:lnTo>
                  <a:pt x="40" y="95"/>
                </a:lnTo>
                <a:close/>
                <a:moveTo>
                  <a:pt x="61" y="95"/>
                </a:moveTo>
                <a:cubicBezTo>
                  <a:pt x="61" y="99"/>
                  <a:pt x="57" y="102"/>
                  <a:pt x="53" y="102"/>
                </a:cubicBezTo>
                <a:cubicBezTo>
                  <a:pt x="49" y="102"/>
                  <a:pt x="46" y="99"/>
                  <a:pt x="46" y="95"/>
                </a:cubicBezTo>
                <a:cubicBezTo>
                  <a:pt x="46" y="61"/>
                  <a:pt x="46" y="61"/>
                  <a:pt x="46" y="61"/>
                </a:cubicBezTo>
                <a:cubicBezTo>
                  <a:pt x="46" y="57"/>
                  <a:pt x="49" y="53"/>
                  <a:pt x="53" y="53"/>
                </a:cubicBezTo>
                <a:cubicBezTo>
                  <a:pt x="57" y="53"/>
                  <a:pt x="61" y="57"/>
                  <a:pt x="61" y="61"/>
                </a:cubicBezTo>
                <a:lnTo>
                  <a:pt x="61" y="95"/>
                </a:lnTo>
                <a:close/>
                <a:moveTo>
                  <a:pt x="82" y="95"/>
                </a:moveTo>
                <a:cubicBezTo>
                  <a:pt x="82" y="99"/>
                  <a:pt x="78" y="102"/>
                  <a:pt x="74" y="102"/>
                </a:cubicBezTo>
                <a:cubicBezTo>
                  <a:pt x="70" y="102"/>
                  <a:pt x="66" y="99"/>
                  <a:pt x="66" y="95"/>
                </a:cubicBezTo>
                <a:cubicBezTo>
                  <a:pt x="66" y="43"/>
                  <a:pt x="66" y="43"/>
                  <a:pt x="66" y="43"/>
                </a:cubicBezTo>
                <a:cubicBezTo>
                  <a:pt x="66" y="39"/>
                  <a:pt x="70" y="35"/>
                  <a:pt x="74" y="35"/>
                </a:cubicBezTo>
                <a:cubicBezTo>
                  <a:pt x="78" y="35"/>
                  <a:pt x="82" y="39"/>
                  <a:pt x="82" y="43"/>
                </a:cubicBezTo>
                <a:lnTo>
                  <a:pt x="82" y="95"/>
                </a:lnTo>
                <a:close/>
                <a:moveTo>
                  <a:pt x="103" y="95"/>
                </a:moveTo>
                <a:cubicBezTo>
                  <a:pt x="103" y="99"/>
                  <a:pt x="99" y="102"/>
                  <a:pt x="95" y="102"/>
                </a:cubicBezTo>
                <a:cubicBezTo>
                  <a:pt x="91" y="102"/>
                  <a:pt x="87" y="99"/>
                  <a:pt x="87" y="95"/>
                </a:cubicBezTo>
                <a:cubicBezTo>
                  <a:pt x="87" y="33"/>
                  <a:pt x="87" y="33"/>
                  <a:pt x="87" y="33"/>
                </a:cubicBezTo>
                <a:cubicBezTo>
                  <a:pt x="87" y="28"/>
                  <a:pt x="91" y="25"/>
                  <a:pt x="95" y="25"/>
                </a:cubicBezTo>
                <a:cubicBezTo>
                  <a:pt x="99" y="25"/>
                  <a:pt x="103" y="28"/>
                  <a:pt x="103" y="33"/>
                </a:cubicBezTo>
                <a:lnTo>
                  <a:pt x="103" y="95"/>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endParaRPr lang="en-US" sz="1400">
              <a:solidFill>
                <a:prstClr val="black"/>
              </a:solidFill>
            </a:endParaRPr>
          </a:p>
        </p:txBody>
      </p:sp>
      <p:grpSp>
        <p:nvGrpSpPr>
          <p:cNvPr id="47" name="Group 46"/>
          <p:cNvGrpSpPr/>
          <p:nvPr/>
        </p:nvGrpSpPr>
        <p:grpSpPr>
          <a:xfrm rot="11318852">
            <a:off x="9560871" y="4778631"/>
            <a:ext cx="1309654" cy="779416"/>
            <a:chOff x="6861175" y="3414713"/>
            <a:chExt cx="3033713" cy="2406650"/>
          </a:xfrm>
        </p:grpSpPr>
        <p:sp>
          <p:nvSpPr>
            <p:cNvPr id="49"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50"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grpSp>
      <p:sp>
        <p:nvSpPr>
          <p:cNvPr id="51" name="Oval 50"/>
          <p:cNvSpPr/>
          <p:nvPr/>
        </p:nvSpPr>
        <p:spPr bwMode="auto">
          <a:xfrm>
            <a:off x="9686737" y="4890682"/>
            <a:ext cx="1005674" cy="754452"/>
          </a:xfrm>
          <a:prstGeom prst="ellipse">
            <a:avLst/>
          </a:prstGeom>
          <a:noFill/>
          <a:ln w="19050">
            <a:solidFill>
              <a:schemeClr val="accent1"/>
            </a:solidFill>
          </a:ln>
          <a:ex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a:endParaRPr lang="en-US" sz="1400" dirty="0" err="1">
              <a:solidFill>
                <a:srgbClr val="FFFFFF"/>
              </a:solidFill>
            </a:endParaRPr>
          </a:p>
        </p:txBody>
      </p:sp>
      <p:grpSp>
        <p:nvGrpSpPr>
          <p:cNvPr id="52" name="Group 51"/>
          <p:cNvGrpSpPr/>
          <p:nvPr/>
        </p:nvGrpSpPr>
        <p:grpSpPr bwMode="black">
          <a:xfrm>
            <a:off x="9978887" y="5109853"/>
            <a:ext cx="421373" cy="316112"/>
            <a:chOff x="9760937" y="5831681"/>
            <a:chExt cx="421482" cy="421483"/>
          </a:xfrm>
        </p:grpSpPr>
        <p:sp>
          <p:nvSpPr>
            <p:cNvPr id="53"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54"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55"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56"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57"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58"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59"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0"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61" name="Group 60"/>
          <p:cNvGrpSpPr/>
          <p:nvPr/>
        </p:nvGrpSpPr>
        <p:grpSpPr>
          <a:xfrm rot="5694621">
            <a:off x="11059654" y="4654580"/>
            <a:ext cx="736872" cy="779213"/>
            <a:chOff x="6861175" y="3414713"/>
            <a:chExt cx="3033713" cy="2406650"/>
          </a:xfrm>
        </p:grpSpPr>
        <p:sp>
          <p:nvSpPr>
            <p:cNvPr id="62"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63"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grpSp>
      <p:sp>
        <p:nvSpPr>
          <p:cNvPr id="64" name="Oval 63"/>
          <p:cNvSpPr/>
          <p:nvPr/>
        </p:nvSpPr>
        <p:spPr bwMode="auto">
          <a:xfrm rot="15975769">
            <a:off x="11245780" y="4676858"/>
            <a:ext cx="565839" cy="754256"/>
          </a:xfrm>
          <a:prstGeom prst="ellipse">
            <a:avLst/>
          </a:prstGeom>
          <a:noFill/>
          <a:ln w="19050">
            <a:solidFill>
              <a:schemeClr val="accent1"/>
            </a:solidFill>
          </a:ln>
          <a:ex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a:endParaRPr lang="en-US" sz="1400" dirty="0" err="1">
              <a:solidFill>
                <a:srgbClr val="FFFFFF"/>
              </a:solidFill>
            </a:endParaRPr>
          </a:p>
        </p:txBody>
      </p:sp>
      <p:grpSp>
        <p:nvGrpSpPr>
          <p:cNvPr id="65" name="Group 64"/>
          <p:cNvGrpSpPr/>
          <p:nvPr/>
        </p:nvGrpSpPr>
        <p:grpSpPr bwMode="black">
          <a:xfrm rot="15975769">
            <a:off x="11410159" y="4895970"/>
            <a:ext cx="237083" cy="316030"/>
            <a:chOff x="9760937" y="5831681"/>
            <a:chExt cx="421482" cy="421483"/>
          </a:xfrm>
        </p:grpSpPr>
        <p:sp>
          <p:nvSpPr>
            <p:cNvPr id="66"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7"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8"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69"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0"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1"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2"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73"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grpSp>
        <p:nvGrpSpPr>
          <p:cNvPr id="74" name="Group 73"/>
          <p:cNvGrpSpPr/>
          <p:nvPr/>
        </p:nvGrpSpPr>
        <p:grpSpPr>
          <a:xfrm rot="11195837">
            <a:off x="10557485" y="4397805"/>
            <a:ext cx="589345" cy="350738"/>
            <a:chOff x="6861175" y="3414713"/>
            <a:chExt cx="3033713" cy="2406650"/>
          </a:xfrm>
        </p:grpSpPr>
        <p:sp>
          <p:nvSpPr>
            <p:cNvPr id="75"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sp>
          <p:nvSpPr>
            <p:cNvPr id="76"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pPr defTabSz="685800"/>
              <a:endParaRPr lang="en-US" sz="1400">
                <a:solidFill>
                  <a:prstClr val="black"/>
                </a:solidFill>
              </a:endParaRPr>
            </a:p>
          </p:txBody>
        </p:sp>
      </p:grpSp>
      <p:sp>
        <p:nvSpPr>
          <p:cNvPr id="77" name="Oval 76"/>
          <p:cNvSpPr/>
          <p:nvPr/>
        </p:nvSpPr>
        <p:spPr bwMode="auto">
          <a:xfrm rot="2463011">
            <a:off x="10624274" y="4448856"/>
            <a:ext cx="452554" cy="339505"/>
          </a:xfrm>
          <a:prstGeom prst="ellipse">
            <a:avLst/>
          </a:prstGeom>
          <a:noFill/>
          <a:ln w="19050">
            <a:solidFill>
              <a:schemeClr val="accent1"/>
            </a:solidFill>
          </a:ln>
          <a:ex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a:endParaRPr lang="en-US" sz="1400" dirty="0" err="1">
              <a:solidFill>
                <a:srgbClr val="FFFFFF"/>
              </a:solidFill>
            </a:endParaRPr>
          </a:p>
        </p:txBody>
      </p:sp>
      <p:grpSp>
        <p:nvGrpSpPr>
          <p:cNvPr id="78" name="Group 77"/>
          <p:cNvGrpSpPr/>
          <p:nvPr/>
        </p:nvGrpSpPr>
        <p:grpSpPr bwMode="black">
          <a:xfrm rot="2463011">
            <a:off x="10755742" y="4547483"/>
            <a:ext cx="189617" cy="142251"/>
            <a:chOff x="9760937" y="5831681"/>
            <a:chExt cx="421482" cy="421483"/>
          </a:xfrm>
        </p:grpSpPr>
        <p:sp>
          <p:nvSpPr>
            <p:cNvPr id="79"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0"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1"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2"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3"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4"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5"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sp>
          <p:nvSpPr>
            <p:cNvPr id="86"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400" dirty="0">
                <a:solidFill>
                  <a:prstClr val="black"/>
                </a:solidFill>
              </a:endParaRPr>
            </a:p>
          </p:txBody>
        </p:sp>
      </p:grpSp>
    </p:spTree>
    <p:extLst>
      <p:ext uri="{BB962C8B-B14F-4D97-AF65-F5344CB8AC3E}">
        <p14:creationId xmlns:p14="http://schemas.microsoft.com/office/powerpoint/2010/main" val="293398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22" presetClass="entr" presetSubtype="8" fill="hold" nodeType="withEffect">
                                  <p:stCondLst>
                                    <p:cond delay="600"/>
                                  </p:stCondLst>
                                  <p:childTnLst>
                                    <p:set>
                                      <p:cBhvr>
                                        <p:cTn id="9" dur="1" fill="hold">
                                          <p:stCondLst>
                                            <p:cond delay="0"/>
                                          </p:stCondLst>
                                        </p:cTn>
                                        <p:tgtEl>
                                          <p:spTgt spid="45"/>
                                        </p:tgtEl>
                                        <p:attrNameLst>
                                          <p:attrName>style.visibility</p:attrName>
                                        </p:attrNameLst>
                                      </p:cBhvr>
                                      <p:to>
                                        <p:strVal val="visible"/>
                                      </p:to>
                                    </p:set>
                                    <p:animEffect transition="in" filter="wipe(left)">
                                      <p:cBhvr>
                                        <p:cTn id="10" dur="500"/>
                                        <p:tgtEl>
                                          <p:spTgt spid="45"/>
                                        </p:tgtEl>
                                      </p:cBhvr>
                                    </p:animEffect>
                                  </p:childTnLst>
                                </p:cTn>
                              </p:par>
                              <p:par>
                                <p:cTn id="11" presetID="42" presetClass="entr" presetSubtype="0" fill="hold" grpId="0" nodeType="withEffect">
                                  <p:stCondLst>
                                    <p:cond delay="80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1700"/>
                                        <p:tgtEl>
                                          <p:spTgt spid="46"/>
                                        </p:tgtEl>
                                      </p:cBhvr>
                                    </p:animEffect>
                                    <p:anim calcmode="lin" valueType="num">
                                      <p:cBhvr>
                                        <p:cTn id="14" dur="1700" fill="hold"/>
                                        <p:tgtEl>
                                          <p:spTgt spid="46"/>
                                        </p:tgtEl>
                                        <p:attrNameLst>
                                          <p:attrName>ppt_x</p:attrName>
                                        </p:attrNameLst>
                                      </p:cBhvr>
                                      <p:tavLst>
                                        <p:tav tm="0">
                                          <p:val>
                                            <p:strVal val="#ppt_x"/>
                                          </p:val>
                                        </p:tav>
                                        <p:tav tm="100000">
                                          <p:val>
                                            <p:strVal val="#ppt_x"/>
                                          </p:val>
                                        </p:tav>
                                      </p:tavLst>
                                    </p:anim>
                                    <p:anim calcmode="lin" valueType="num">
                                      <p:cBhvr>
                                        <p:cTn id="15" dur="1700" fill="hold"/>
                                        <p:tgtEl>
                                          <p:spTgt spid="46"/>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225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nodeType="withEffect">
                                  <p:stCondLst>
                                    <p:cond delay="225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8" presetClass="emph" presetSubtype="0" decel="100000" fill="hold" nodeType="withEffect">
                                  <p:stCondLst>
                                    <p:cond delay="1600"/>
                                  </p:stCondLst>
                                  <p:childTnLst>
                                    <p:animRot by="21600000">
                                      <p:cBhvr>
                                        <p:cTn id="23" dur="1000" fill="hold"/>
                                        <p:tgtEl>
                                          <p:spTgt spid="47"/>
                                        </p:tgtEl>
                                        <p:attrNameLst>
                                          <p:attrName>r</p:attrName>
                                        </p:attrNameLst>
                                      </p:cBhvr>
                                    </p:animRot>
                                  </p:childTnLst>
                                </p:cTn>
                              </p:par>
                              <p:par>
                                <p:cTn id="24" presetID="10" presetClass="entr" presetSubtype="0" fill="hold" grpId="0" nodeType="withEffect">
                                  <p:stCondLst>
                                    <p:cond delay="110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par>
                                <p:cTn id="27" presetID="49" presetClass="entr" presetSubtype="0" decel="100000" fill="hold" nodeType="withEffect">
                                  <p:stCondLst>
                                    <p:cond delay="1100"/>
                                  </p:stCondLst>
                                  <p:childTnLst>
                                    <p:set>
                                      <p:cBhvr>
                                        <p:cTn id="28" dur="1" fill="hold">
                                          <p:stCondLst>
                                            <p:cond delay="0"/>
                                          </p:stCondLst>
                                        </p:cTn>
                                        <p:tgtEl>
                                          <p:spTgt spid="52"/>
                                        </p:tgtEl>
                                        <p:attrNameLst>
                                          <p:attrName>style.visibility</p:attrName>
                                        </p:attrNameLst>
                                      </p:cBhvr>
                                      <p:to>
                                        <p:strVal val="visible"/>
                                      </p:to>
                                    </p:set>
                                    <p:anim calcmode="lin" valueType="num">
                                      <p:cBhvr>
                                        <p:cTn id="29" dur="500" fill="hold"/>
                                        <p:tgtEl>
                                          <p:spTgt spid="52"/>
                                        </p:tgtEl>
                                        <p:attrNameLst>
                                          <p:attrName>ppt_w</p:attrName>
                                        </p:attrNameLst>
                                      </p:cBhvr>
                                      <p:tavLst>
                                        <p:tav tm="0">
                                          <p:val>
                                            <p:fltVal val="0"/>
                                          </p:val>
                                        </p:tav>
                                        <p:tav tm="100000">
                                          <p:val>
                                            <p:strVal val="#ppt_w"/>
                                          </p:val>
                                        </p:tav>
                                      </p:tavLst>
                                    </p:anim>
                                    <p:anim calcmode="lin" valueType="num">
                                      <p:cBhvr>
                                        <p:cTn id="30" dur="500" fill="hold"/>
                                        <p:tgtEl>
                                          <p:spTgt spid="52"/>
                                        </p:tgtEl>
                                        <p:attrNameLst>
                                          <p:attrName>ppt_h</p:attrName>
                                        </p:attrNameLst>
                                      </p:cBhvr>
                                      <p:tavLst>
                                        <p:tav tm="0">
                                          <p:val>
                                            <p:fltVal val="0"/>
                                          </p:val>
                                        </p:tav>
                                        <p:tav tm="100000">
                                          <p:val>
                                            <p:strVal val="#ppt_h"/>
                                          </p:val>
                                        </p:tav>
                                      </p:tavLst>
                                    </p:anim>
                                    <p:anim calcmode="lin" valueType="num">
                                      <p:cBhvr>
                                        <p:cTn id="31" dur="500" fill="hold"/>
                                        <p:tgtEl>
                                          <p:spTgt spid="52"/>
                                        </p:tgtEl>
                                        <p:attrNameLst>
                                          <p:attrName>style.rotation</p:attrName>
                                        </p:attrNameLst>
                                      </p:cBhvr>
                                      <p:tavLst>
                                        <p:tav tm="0">
                                          <p:val>
                                            <p:fltVal val="360"/>
                                          </p:val>
                                        </p:tav>
                                        <p:tav tm="100000">
                                          <p:val>
                                            <p:fltVal val="0"/>
                                          </p:val>
                                        </p:tav>
                                      </p:tavLst>
                                    </p:anim>
                                    <p:animEffect transition="in" filter="fade">
                                      <p:cBhvr>
                                        <p:cTn id="32" dur="500"/>
                                        <p:tgtEl>
                                          <p:spTgt spid="52"/>
                                        </p:tgtEl>
                                      </p:cBhvr>
                                    </p:animEffect>
                                  </p:childTnLst>
                                </p:cTn>
                              </p:par>
                              <p:par>
                                <p:cTn id="33" presetID="10" presetClass="entr" presetSubtype="0" fill="hold" nodeType="withEffect">
                                  <p:stCondLst>
                                    <p:cond delay="225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500"/>
                                        <p:tgtEl>
                                          <p:spTgt spid="61"/>
                                        </p:tgtEl>
                                      </p:cBhvr>
                                    </p:animEffect>
                                  </p:childTnLst>
                                </p:cTn>
                              </p:par>
                              <p:par>
                                <p:cTn id="36" presetID="8" presetClass="emph" presetSubtype="0" decel="100000" fill="hold" nodeType="withEffect">
                                  <p:stCondLst>
                                    <p:cond delay="1600"/>
                                  </p:stCondLst>
                                  <p:childTnLst>
                                    <p:animRot by="21600000">
                                      <p:cBhvr>
                                        <p:cTn id="37" dur="1000" fill="hold"/>
                                        <p:tgtEl>
                                          <p:spTgt spid="61"/>
                                        </p:tgtEl>
                                        <p:attrNameLst>
                                          <p:attrName>r</p:attrName>
                                        </p:attrNameLst>
                                      </p:cBhvr>
                                    </p:animRot>
                                  </p:childTnLst>
                                </p:cTn>
                              </p:par>
                              <p:par>
                                <p:cTn id="38" presetID="10" presetClass="entr" presetSubtype="0" fill="hold" grpId="0" nodeType="withEffect">
                                  <p:stCondLst>
                                    <p:cond delay="160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par>
                                <p:cTn id="41" presetID="49" presetClass="entr" presetSubtype="0" decel="100000" fill="hold" nodeType="withEffect">
                                  <p:stCondLst>
                                    <p:cond delay="1600"/>
                                  </p:stCondLst>
                                  <p:childTnLst>
                                    <p:set>
                                      <p:cBhvr>
                                        <p:cTn id="42" dur="1" fill="hold">
                                          <p:stCondLst>
                                            <p:cond delay="0"/>
                                          </p:stCondLst>
                                        </p:cTn>
                                        <p:tgtEl>
                                          <p:spTgt spid="65"/>
                                        </p:tgtEl>
                                        <p:attrNameLst>
                                          <p:attrName>style.visibility</p:attrName>
                                        </p:attrNameLst>
                                      </p:cBhvr>
                                      <p:to>
                                        <p:strVal val="visible"/>
                                      </p:to>
                                    </p:set>
                                    <p:anim calcmode="lin" valueType="num">
                                      <p:cBhvr>
                                        <p:cTn id="43" dur="500" fill="hold"/>
                                        <p:tgtEl>
                                          <p:spTgt spid="65"/>
                                        </p:tgtEl>
                                        <p:attrNameLst>
                                          <p:attrName>ppt_w</p:attrName>
                                        </p:attrNameLst>
                                      </p:cBhvr>
                                      <p:tavLst>
                                        <p:tav tm="0">
                                          <p:val>
                                            <p:fltVal val="0"/>
                                          </p:val>
                                        </p:tav>
                                        <p:tav tm="100000">
                                          <p:val>
                                            <p:strVal val="#ppt_w"/>
                                          </p:val>
                                        </p:tav>
                                      </p:tavLst>
                                    </p:anim>
                                    <p:anim calcmode="lin" valueType="num">
                                      <p:cBhvr>
                                        <p:cTn id="44" dur="500" fill="hold"/>
                                        <p:tgtEl>
                                          <p:spTgt spid="65"/>
                                        </p:tgtEl>
                                        <p:attrNameLst>
                                          <p:attrName>ppt_h</p:attrName>
                                        </p:attrNameLst>
                                      </p:cBhvr>
                                      <p:tavLst>
                                        <p:tav tm="0">
                                          <p:val>
                                            <p:fltVal val="0"/>
                                          </p:val>
                                        </p:tav>
                                        <p:tav tm="100000">
                                          <p:val>
                                            <p:strVal val="#ppt_h"/>
                                          </p:val>
                                        </p:tav>
                                      </p:tavLst>
                                    </p:anim>
                                    <p:anim calcmode="lin" valueType="num">
                                      <p:cBhvr>
                                        <p:cTn id="45" dur="500" fill="hold"/>
                                        <p:tgtEl>
                                          <p:spTgt spid="65"/>
                                        </p:tgtEl>
                                        <p:attrNameLst>
                                          <p:attrName>style.rotation</p:attrName>
                                        </p:attrNameLst>
                                      </p:cBhvr>
                                      <p:tavLst>
                                        <p:tav tm="0">
                                          <p:val>
                                            <p:fltVal val="360"/>
                                          </p:val>
                                        </p:tav>
                                        <p:tav tm="100000">
                                          <p:val>
                                            <p:fltVal val="0"/>
                                          </p:val>
                                        </p:tav>
                                      </p:tavLst>
                                    </p:anim>
                                    <p:animEffect transition="in" filter="fade">
                                      <p:cBhvr>
                                        <p:cTn id="46" dur="500"/>
                                        <p:tgtEl>
                                          <p:spTgt spid="65"/>
                                        </p:tgtEl>
                                      </p:cBhvr>
                                    </p:animEffect>
                                  </p:childTnLst>
                                </p:cTn>
                              </p:par>
                              <p:par>
                                <p:cTn id="47" presetID="10" presetClass="entr" presetSubtype="0" fill="hold" grpId="0" nodeType="withEffect">
                                  <p:stCondLst>
                                    <p:cond delay="2100"/>
                                  </p:stCondLst>
                                  <p:childTnLst>
                                    <p:set>
                                      <p:cBhvr>
                                        <p:cTn id="48" dur="1" fill="hold">
                                          <p:stCondLst>
                                            <p:cond delay="0"/>
                                          </p:stCondLst>
                                        </p:cTn>
                                        <p:tgtEl>
                                          <p:spTgt spid="77"/>
                                        </p:tgtEl>
                                        <p:attrNameLst>
                                          <p:attrName>style.visibility</p:attrName>
                                        </p:attrNameLst>
                                      </p:cBhvr>
                                      <p:to>
                                        <p:strVal val="visible"/>
                                      </p:to>
                                    </p:set>
                                    <p:animEffect transition="in" filter="fade">
                                      <p:cBhvr>
                                        <p:cTn id="49" dur="500"/>
                                        <p:tgtEl>
                                          <p:spTgt spid="77"/>
                                        </p:tgtEl>
                                      </p:cBhvr>
                                    </p:animEffect>
                                  </p:childTnLst>
                                </p:cTn>
                              </p:par>
                              <p:par>
                                <p:cTn id="50" presetID="49" presetClass="entr" presetSubtype="0" decel="100000" fill="hold" nodeType="withEffect">
                                  <p:stCondLst>
                                    <p:cond delay="2100"/>
                                  </p:stCondLst>
                                  <p:childTnLst>
                                    <p:set>
                                      <p:cBhvr>
                                        <p:cTn id="51" dur="1" fill="hold">
                                          <p:stCondLst>
                                            <p:cond delay="0"/>
                                          </p:stCondLst>
                                        </p:cTn>
                                        <p:tgtEl>
                                          <p:spTgt spid="78"/>
                                        </p:tgtEl>
                                        <p:attrNameLst>
                                          <p:attrName>style.visibility</p:attrName>
                                        </p:attrNameLst>
                                      </p:cBhvr>
                                      <p:to>
                                        <p:strVal val="visible"/>
                                      </p:to>
                                    </p:set>
                                    <p:anim calcmode="lin" valueType="num">
                                      <p:cBhvr>
                                        <p:cTn id="52" dur="500" fill="hold"/>
                                        <p:tgtEl>
                                          <p:spTgt spid="78"/>
                                        </p:tgtEl>
                                        <p:attrNameLst>
                                          <p:attrName>ppt_w</p:attrName>
                                        </p:attrNameLst>
                                      </p:cBhvr>
                                      <p:tavLst>
                                        <p:tav tm="0">
                                          <p:val>
                                            <p:fltVal val="0"/>
                                          </p:val>
                                        </p:tav>
                                        <p:tav tm="100000">
                                          <p:val>
                                            <p:strVal val="#ppt_w"/>
                                          </p:val>
                                        </p:tav>
                                      </p:tavLst>
                                    </p:anim>
                                    <p:anim calcmode="lin" valueType="num">
                                      <p:cBhvr>
                                        <p:cTn id="53" dur="500" fill="hold"/>
                                        <p:tgtEl>
                                          <p:spTgt spid="78"/>
                                        </p:tgtEl>
                                        <p:attrNameLst>
                                          <p:attrName>ppt_h</p:attrName>
                                        </p:attrNameLst>
                                      </p:cBhvr>
                                      <p:tavLst>
                                        <p:tav tm="0">
                                          <p:val>
                                            <p:fltVal val="0"/>
                                          </p:val>
                                        </p:tav>
                                        <p:tav tm="100000">
                                          <p:val>
                                            <p:strVal val="#ppt_h"/>
                                          </p:val>
                                        </p:tav>
                                      </p:tavLst>
                                    </p:anim>
                                    <p:anim calcmode="lin" valueType="num">
                                      <p:cBhvr>
                                        <p:cTn id="54" dur="500" fill="hold"/>
                                        <p:tgtEl>
                                          <p:spTgt spid="78"/>
                                        </p:tgtEl>
                                        <p:attrNameLst>
                                          <p:attrName>style.rotation</p:attrName>
                                        </p:attrNameLst>
                                      </p:cBhvr>
                                      <p:tavLst>
                                        <p:tav tm="0">
                                          <p:val>
                                            <p:fltVal val="360"/>
                                          </p:val>
                                        </p:tav>
                                        <p:tav tm="100000">
                                          <p:val>
                                            <p:fltVal val="0"/>
                                          </p:val>
                                        </p:tav>
                                      </p:tavLst>
                                    </p:anim>
                                    <p:animEffect transition="in" filter="fade">
                                      <p:cBhvr>
                                        <p:cTn id="55" dur="500"/>
                                        <p:tgtEl>
                                          <p:spTgt spid="78"/>
                                        </p:tgtEl>
                                      </p:cBhvr>
                                    </p:animEffect>
                                  </p:childTnLst>
                                </p:cTn>
                              </p:par>
                              <p:par>
                                <p:cTn id="56" presetID="10" presetClass="entr" presetSubtype="0" fill="hold" nodeType="withEffect">
                                  <p:stCondLst>
                                    <p:cond delay="2250"/>
                                  </p:stCondLst>
                                  <p:childTnLst>
                                    <p:set>
                                      <p:cBhvr>
                                        <p:cTn id="57" dur="1" fill="hold">
                                          <p:stCondLst>
                                            <p:cond delay="0"/>
                                          </p:stCondLst>
                                        </p:cTn>
                                        <p:tgtEl>
                                          <p:spTgt spid="74"/>
                                        </p:tgtEl>
                                        <p:attrNameLst>
                                          <p:attrName>style.visibility</p:attrName>
                                        </p:attrNameLst>
                                      </p:cBhvr>
                                      <p:to>
                                        <p:strVal val="visible"/>
                                      </p:to>
                                    </p:set>
                                    <p:animEffect transition="in" filter="fade">
                                      <p:cBhvr>
                                        <p:cTn id="58" dur="500"/>
                                        <p:tgtEl>
                                          <p:spTgt spid="74"/>
                                        </p:tgtEl>
                                      </p:cBhvr>
                                    </p:animEffect>
                                  </p:childTnLst>
                                </p:cTn>
                              </p:par>
                              <p:par>
                                <p:cTn id="59" presetID="10" presetClass="entr" presetSubtype="0" fill="hold" nodeType="withEffect">
                                  <p:stCondLst>
                                    <p:cond delay="225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8" presetClass="emph" presetSubtype="0" decel="100000" fill="hold" nodeType="withEffect">
                                  <p:stCondLst>
                                    <p:cond delay="1600"/>
                                  </p:stCondLst>
                                  <p:childTnLst>
                                    <p:animRot by="-21600000">
                                      <p:cBhvr>
                                        <p:cTn id="63" dur="1000" fill="hold"/>
                                        <p:tgtEl>
                                          <p:spTgt spid="7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animBg="1"/>
      <p:bldP spid="51" grpId="0" animBg="1"/>
      <p:bldP spid="64" grpId="0" animBg="1"/>
      <p:bldP spid="77"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subtitle with no content">
    <p:spTree>
      <p:nvGrpSpPr>
        <p:cNvPr id="1" name=""/>
        <p:cNvGrpSpPr/>
        <p:nvPr/>
      </p:nvGrpSpPr>
      <p:grpSpPr>
        <a:xfrm>
          <a:off x="0" y="0"/>
          <a:ext cx="0" cy="0"/>
          <a:chOff x="0" y="0"/>
          <a:chExt cx="0" cy="0"/>
        </a:xfrm>
      </p:grpSpPr>
      <p:cxnSp>
        <p:nvCxnSpPr>
          <p:cNvPr id="13" name="Straight Connector 12"/>
          <p:cNvCxnSpPr/>
          <p:nvPr/>
        </p:nvCxnSpPr>
        <p:spPr>
          <a:xfrm>
            <a:off x="370269" y="504825"/>
            <a:ext cx="11448289"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Title Placeholder 1"/>
          <p:cNvSpPr>
            <a:spLocks noGrp="1"/>
          </p:cNvSpPr>
          <p:nvPr>
            <p:ph type="title"/>
          </p:nvPr>
        </p:nvSpPr>
        <p:spPr>
          <a:xfrm>
            <a:off x="283468" y="792478"/>
            <a:ext cx="11430000" cy="380873"/>
          </a:xfrm>
          <a:prstGeom prst="rect">
            <a:avLst/>
          </a:prstGeom>
        </p:spPr>
        <p:txBody>
          <a:bodyPr vert="horz" wrap="square" lIns="68580" tIns="34290" rIns="68580" bIns="34290" rtlCol="0" anchor="ctr">
            <a:spAutoFit/>
          </a:bodyPr>
          <a:lstStyle>
            <a:lvl1pPr>
              <a:defRPr sz="2700"/>
            </a:lvl1pPr>
          </a:lstStyle>
          <a:p>
            <a:r>
              <a:rPr lang="en-US"/>
              <a:t>Click to edit Master title style</a:t>
            </a:r>
            <a:endParaRPr lang="en-US" dirty="0"/>
          </a:p>
        </p:txBody>
      </p:sp>
      <p:sp>
        <p:nvSpPr>
          <p:cNvPr id="7" name="Text Placeholder 2"/>
          <p:cNvSpPr>
            <a:spLocks noGrp="1"/>
          </p:cNvSpPr>
          <p:nvPr>
            <p:ph type="body" idx="13"/>
          </p:nvPr>
        </p:nvSpPr>
        <p:spPr>
          <a:xfrm>
            <a:off x="283468" y="1426469"/>
            <a:ext cx="11430000" cy="263149"/>
          </a:xfrm>
        </p:spPr>
        <p:txBody>
          <a:bodyPr tIns="0" bIns="0" anchor="t"/>
          <a:lstStyle>
            <a:lvl1pPr marL="0" indent="0" algn="l" defTabSz="685800" rtl="0" eaLnBrk="1" latinLnBrk="0" hangingPunct="1">
              <a:lnSpc>
                <a:spcPct val="95000"/>
              </a:lnSpc>
              <a:spcBef>
                <a:spcPct val="20000"/>
              </a:spcBef>
              <a:buFontTx/>
              <a:buNone/>
              <a:defRPr lang="en-US" sz="1800" b="0" kern="1200" dirty="0" smtClean="0">
                <a:solidFill>
                  <a:schemeClr val="bg2"/>
                </a:solidFill>
                <a:latin typeface="Qualcomm Office Regular" pitchFamily="34" charset="0"/>
                <a:ea typeface="+mn-ea"/>
                <a:cs typeface="Arial" pitchFamily="34" charset="0"/>
              </a:defRPr>
            </a:lvl1pPr>
            <a:lvl2pPr marL="257175" indent="0">
              <a:buNone/>
              <a:defRPr sz="1125" b="1"/>
            </a:lvl2pPr>
            <a:lvl3pPr marL="514350" indent="0">
              <a:buNone/>
              <a:defRPr sz="1050"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pic>
        <p:nvPicPr>
          <p:cNvPr id="6" name="Picture 2" descr="C:\Users\kdelanty\Desktop\DD Info\DD logos\Qualcomm Digital Desig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63218" y="65163"/>
            <a:ext cx="1755339" cy="39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9963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356" y="1934893"/>
            <a:ext cx="11430000" cy="15704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0795516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212" y="1408386"/>
            <a:ext cx="11430000" cy="5144814"/>
          </a:xfrm>
          <a:prstGeom prst="rect">
            <a:avLst/>
          </a:prstGeom>
        </p:spPr>
        <p:txBody>
          <a:bodyPr>
            <a:normAutofit/>
          </a:bodyPr>
          <a:lstStyle>
            <a:lvl1pPr>
              <a:defRPr>
                <a:latin typeface="Qualcomm Office Regular" pitchFamily="34" charset="0"/>
              </a:defRPr>
            </a:lvl1pPr>
            <a:lvl2pPr>
              <a:defRPr>
                <a:latin typeface="Qualcomm Office Regular" pitchFamily="34" charset="0"/>
              </a:defRPr>
            </a:lvl2pPr>
            <a:lvl3pPr>
              <a:defRPr>
                <a:latin typeface="Qualcomm Office Regular" pitchFamily="34" charset="0"/>
              </a:defRPr>
            </a:lvl3pPr>
            <a:lvl4pPr>
              <a:defRPr lang="en-US" sz="1200" kern="1200" baseline="0" dirty="0">
                <a:solidFill>
                  <a:prstClr val="black">
                    <a:lumMod val="75000"/>
                    <a:lumOff val="25000"/>
                  </a:prstClr>
                </a:solidFill>
                <a:latin typeface="Qualcomm Office Regular" pitchFamily="34" charset="0"/>
                <a:ea typeface="+mn-ea"/>
                <a:cs typeface="Arial" pitchFamily="34" charset="0"/>
              </a:defRPr>
            </a:lvl4pPr>
            <a:lvl5pPr marL="1200470" indent="-260673">
              <a:buFont typeface="Qualcomm Regular" pitchFamily="34" charset="0"/>
              <a:buChar char="−"/>
              <a:defRPr/>
            </a:lvl5pPr>
            <a:lvl6pPr marL="1629209" indent="0">
              <a:buNone/>
              <a:defRPr sz="1200"/>
            </a:lvl6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5" name="Straight Connector 4"/>
          <p:cNvCxnSpPr/>
          <p:nvPr userDrawn="1"/>
        </p:nvCxnSpPr>
        <p:spPr>
          <a:xfrm>
            <a:off x="370268" y="504825"/>
            <a:ext cx="11448289"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303212" y="736618"/>
            <a:ext cx="11430000" cy="50783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834778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6_Gradient Title Slide">
    <p:bg bwMode="auto">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grpSp>
        <p:nvGrpSpPr>
          <p:cNvPr id="3" name="Group 2"/>
          <p:cNvGrpSpPr/>
          <p:nvPr userDrawn="1"/>
        </p:nvGrpSpPr>
        <p:grpSpPr>
          <a:xfrm>
            <a:off x="7006003" y="4564076"/>
            <a:ext cx="1102001" cy="1605174"/>
            <a:chOff x="4921606" y="4143170"/>
            <a:chExt cx="1102001" cy="1605174"/>
          </a:xfrm>
        </p:grpSpPr>
        <p:sp>
          <p:nvSpPr>
            <p:cNvPr id="16"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17"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grpSp>
      <p:grpSp>
        <p:nvGrpSpPr>
          <p:cNvPr id="18" name="bIg Eye"/>
          <p:cNvGrpSpPr/>
          <p:nvPr userDrawn="1"/>
        </p:nvGrpSpPr>
        <p:grpSpPr>
          <a:xfrm>
            <a:off x="7279864" y="4670214"/>
            <a:ext cx="794070" cy="469104"/>
            <a:chOff x="2665413" y="2318584"/>
            <a:chExt cx="962025" cy="568325"/>
          </a:xfrm>
          <a:solidFill>
            <a:schemeClr val="tx2"/>
          </a:solidFill>
        </p:grpSpPr>
        <p:sp>
          <p:nvSpPr>
            <p:cNvPr id="19"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20"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grpSp>
      <p:sp>
        <p:nvSpPr>
          <p:cNvPr id="21" name="Line to bugle"/>
          <p:cNvSpPr>
            <a:spLocks noChangeArrowheads="1"/>
          </p:cNvSpPr>
          <p:nvPr userDrawn="1"/>
        </p:nvSpPr>
        <p:spPr bwMode="auto">
          <a:xfrm>
            <a:off x="6877589" y="5806286"/>
            <a:ext cx="19656"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98" tIns="34299" rIns="68598" bIns="34299" numCol="1" anchor="t" anchorCtr="0" compatLnSpc="1">
            <a:prstTxWarp prst="textNoShape">
              <a:avLst/>
            </a:prstTxWarp>
          </a:bodyPr>
          <a:lstStyle/>
          <a:p>
            <a:pPr defTabSz="685800"/>
            <a:endParaRPr lang="en-US" sz="1050" dirty="0">
              <a:solidFill>
                <a:prstClr val="black"/>
              </a:solidFill>
            </a:endParaRPr>
          </a:p>
        </p:txBody>
      </p:sp>
      <p:sp>
        <p:nvSpPr>
          <p:cNvPr id="22" name="Bugle"/>
          <p:cNvSpPr>
            <a:spLocks/>
          </p:cNvSpPr>
          <p:nvPr userDrawn="1"/>
        </p:nvSpPr>
        <p:spPr bwMode="auto">
          <a:xfrm>
            <a:off x="6612900" y="6260976"/>
            <a:ext cx="490068"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pPr defTabSz="685800"/>
            <a:endParaRPr lang="en-US" sz="1050" dirty="0">
              <a:solidFill>
                <a:prstClr val="black"/>
              </a:solidFill>
            </a:endParaRPr>
          </a:p>
        </p:txBody>
      </p:sp>
      <p:grpSp>
        <p:nvGrpSpPr>
          <p:cNvPr id="23" name="Arrow round wheel 2"/>
          <p:cNvGrpSpPr/>
          <p:nvPr userDrawn="1"/>
        </p:nvGrpSpPr>
        <p:grpSpPr>
          <a:xfrm>
            <a:off x="6076967" y="5405320"/>
            <a:ext cx="811105" cy="564759"/>
            <a:chOff x="1208088" y="3209171"/>
            <a:chExt cx="982663" cy="684213"/>
          </a:xfrm>
        </p:grpSpPr>
        <p:sp>
          <p:nvSpPr>
            <p:cNvPr id="24"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25"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grpSp>
      <p:grpSp>
        <p:nvGrpSpPr>
          <p:cNvPr id="26" name="Wheel connector"/>
          <p:cNvGrpSpPr/>
          <p:nvPr userDrawn="1"/>
        </p:nvGrpSpPr>
        <p:grpSpPr>
          <a:xfrm>
            <a:off x="6515933" y="5246768"/>
            <a:ext cx="926413" cy="807173"/>
            <a:chOff x="1739901" y="3017084"/>
            <a:chExt cx="1122362" cy="977900"/>
          </a:xfrm>
        </p:grpSpPr>
        <p:sp>
          <p:nvSpPr>
            <p:cNvPr id="27"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28"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grpSp>
      <p:grpSp>
        <p:nvGrpSpPr>
          <p:cNvPr id="29" name="Arrow around wheel 1"/>
          <p:cNvGrpSpPr/>
          <p:nvPr userDrawn="1"/>
        </p:nvGrpSpPr>
        <p:grpSpPr>
          <a:xfrm>
            <a:off x="6295795" y="5077733"/>
            <a:ext cx="517587" cy="638139"/>
            <a:chOff x="1473201" y="2812296"/>
            <a:chExt cx="627063" cy="773113"/>
          </a:xfrm>
        </p:grpSpPr>
        <p:sp>
          <p:nvSpPr>
            <p:cNvPr id="30"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31"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grpSp>
      <p:grpSp>
        <p:nvGrpSpPr>
          <p:cNvPr id="32" name="Big Wheel 1"/>
          <p:cNvGrpSpPr/>
          <p:nvPr userDrawn="1"/>
        </p:nvGrpSpPr>
        <p:grpSpPr>
          <a:xfrm>
            <a:off x="6378347" y="5198285"/>
            <a:ext cx="450759" cy="418001"/>
            <a:chOff x="1573213" y="2958346"/>
            <a:chExt cx="546100" cy="506413"/>
          </a:xfrm>
          <a:solidFill>
            <a:schemeClr val="accent4"/>
          </a:solidFill>
        </p:grpSpPr>
        <p:sp>
          <p:nvSpPr>
            <p:cNvPr id="33"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grpSp>
          <p:nvGrpSpPr>
            <p:cNvPr id="34" name="Pin wheel 1"/>
            <p:cNvGrpSpPr/>
            <p:nvPr userDrawn="1"/>
          </p:nvGrpSpPr>
          <p:grpSpPr>
            <a:xfrm>
              <a:off x="1697038" y="3050421"/>
              <a:ext cx="322263" cy="325438"/>
              <a:chOff x="1697038" y="3050421"/>
              <a:chExt cx="322263" cy="325438"/>
            </a:xfrm>
            <a:grpFill/>
          </p:grpSpPr>
          <p:sp>
            <p:nvSpPr>
              <p:cNvPr id="35"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36"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37"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38"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39"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40"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41"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42"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43"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grpSp>
      </p:grpSp>
      <p:grpSp>
        <p:nvGrpSpPr>
          <p:cNvPr id="44" name="Small Wheel 1"/>
          <p:cNvGrpSpPr/>
          <p:nvPr userDrawn="1"/>
        </p:nvGrpSpPr>
        <p:grpSpPr>
          <a:xfrm>
            <a:off x="7192072" y="5765665"/>
            <a:ext cx="322345" cy="313173"/>
            <a:chOff x="2559051" y="3645734"/>
            <a:chExt cx="390525" cy="379413"/>
          </a:xfrm>
          <a:solidFill>
            <a:schemeClr val="accent4"/>
          </a:solidFill>
        </p:grpSpPr>
        <p:sp>
          <p:nvSpPr>
            <p:cNvPr id="45"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grpSp>
          <p:nvGrpSpPr>
            <p:cNvPr id="46" name="Pin wheel 2"/>
            <p:cNvGrpSpPr/>
            <p:nvPr userDrawn="1"/>
          </p:nvGrpSpPr>
          <p:grpSpPr>
            <a:xfrm>
              <a:off x="2627313" y="3709234"/>
              <a:ext cx="254000" cy="252413"/>
              <a:chOff x="2627313" y="3709234"/>
              <a:chExt cx="254000" cy="252413"/>
            </a:xfrm>
            <a:grpFill/>
          </p:grpSpPr>
          <p:sp>
            <p:nvSpPr>
              <p:cNvPr id="47"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48"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49"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50"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51"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52"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53"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54"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55"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grpSp>
      </p:grpSp>
      <p:sp useBgFill="1">
        <p:nvSpPr>
          <p:cNvPr id="73" name="Blink Block"/>
          <p:cNvSpPr/>
          <p:nvPr userDrawn="1"/>
        </p:nvSpPr>
        <p:spPr bwMode="auto">
          <a:xfrm>
            <a:off x="8118913" y="3750230"/>
            <a:ext cx="3322295"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050" dirty="0">
              <a:solidFill>
                <a:srgbClr val="FFFFFF"/>
              </a:solidFill>
            </a:endParaRPr>
          </a:p>
        </p:txBody>
      </p:sp>
      <p:pic>
        <p:nvPicPr>
          <p:cNvPr id="64" name="arrowMask" hidden="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695" y="0"/>
            <a:ext cx="7253872" cy="6896482"/>
          </a:xfrm>
          <a:prstGeom prst="rect">
            <a:avLst/>
          </a:prstGeom>
          <a:noFill/>
        </p:spPr>
      </p:pic>
      <p:sp useBgFill="1">
        <p:nvSpPr>
          <p:cNvPr id="56" name="Blink Block"/>
          <p:cNvSpPr/>
          <p:nvPr userDrawn="1"/>
        </p:nvSpPr>
        <p:spPr bwMode="auto">
          <a:xfrm>
            <a:off x="8118913" y="3750230"/>
            <a:ext cx="3322295"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050" dirty="0">
              <a:solidFill>
                <a:srgbClr val="FFFFFF"/>
              </a:solidFill>
            </a:endParaRPr>
          </a:p>
        </p:txBody>
      </p:sp>
      <p:grpSp>
        <p:nvGrpSpPr>
          <p:cNvPr id="59" name="Yellow Arrow 2"/>
          <p:cNvGrpSpPr/>
          <p:nvPr userDrawn="1"/>
        </p:nvGrpSpPr>
        <p:grpSpPr>
          <a:xfrm>
            <a:off x="8428455" y="5186512"/>
            <a:ext cx="1602175" cy="389150"/>
            <a:chOff x="8730417" y="1481563"/>
            <a:chExt cx="1602175" cy="389150"/>
          </a:xfrm>
        </p:grpSpPr>
        <p:sp>
          <p:nvSpPr>
            <p:cNvPr id="60"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61"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62"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grpSp>
      <p:grpSp>
        <p:nvGrpSpPr>
          <p:cNvPr id="63" name="Combined White Arrows"/>
          <p:cNvGrpSpPr/>
          <p:nvPr userDrawn="1"/>
        </p:nvGrpSpPr>
        <p:grpSpPr>
          <a:xfrm>
            <a:off x="8276825" y="4901344"/>
            <a:ext cx="1998338" cy="973653"/>
            <a:chOff x="8578788" y="1196393"/>
            <a:chExt cx="1998338" cy="973653"/>
          </a:xfrm>
        </p:grpSpPr>
        <p:grpSp>
          <p:nvGrpSpPr>
            <p:cNvPr id="65" name="Big White Arrow"/>
            <p:cNvGrpSpPr/>
            <p:nvPr userDrawn="1"/>
          </p:nvGrpSpPr>
          <p:grpSpPr>
            <a:xfrm>
              <a:off x="8578788" y="1196393"/>
              <a:ext cx="1998338" cy="386520"/>
              <a:chOff x="8578788" y="1227389"/>
              <a:chExt cx="1998338" cy="386520"/>
            </a:xfrm>
          </p:grpSpPr>
          <p:sp>
            <p:nvSpPr>
              <p:cNvPr id="70"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71"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72"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grpSp>
        <p:grpSp>
          <p:nvGrpSpPr>
            <p:cNvPr id="66" name="Small White Arrow"/>
            <p:cNvGrpSpPr/>
            <p:nvPr userDrawn="1"/>
          </p:nvGrpSpPr>
          <p:grpSpPr>
            <a:xfrm>
              <a:off x="9024032" y="1780020"/>
              <a:ext cx="1054386" cy="390026"/>
              <a:chOff x="9024032" y="1756773"/>
              <a:chExt cx="1054386" cy="390026"/>
            </a:xfrm>
          </p:grpSpPr>
          <p:sp>
            <p:nvSpPr>
              <p:cNvPr id="67"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68"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69"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grpSp>
      </p:grpSp>
      <p:grpSp>
        <p:nvGrpSpPr>
          <p:cNvPr id="74" name="spaceman"/>
          <p:cNvGrpSpPr/>
          <p:nvPr userDrawn="1"/>
        </p:nvGrpSpPr>
        <p:grpSpPr>
          <a:xfrm rot="21402827">
            <a:off x="10761289" y="3979771"/>
            <a:ext cx="977433" cy="1700309"/>
            <a:chOff x="10831129" y="421994"/>
            <a:chExt cx="977433" cy="1700309"/>
          </a:xfrm>
        </p:grpSpPr>
        <p:sp>
          <p:nvSpPr>
            <p:cNvPr id="75"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76"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77"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78"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grpSp>
      <p:cxnSp>
        <p:nvCxnSpPr>
          <p:cNvPr id="79" name="Straight Connector 78"/>
          <p:cNvCxnSpPr/>
          <p:nvPr userDrawn="1"/>
        </p:nvCxnSpPr>
        <p:spPr>
          <a:xfrm flipV="1">
            <a:off x="8814868" y="5312231"/>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Title 1"/>
          <p:cNvSpPr>
            <a:spLocks noGrp="1"/>
          </p:cNvSpPr>
          <p:nvPr>
            <p:ph type="ctrTitle" hasCustomPrompt="1"/>
          </p:nvPr>
        </p:nvSpPr>
        <p:spPr bwMode="gray">
          <a:xfrm>
            <a:off x="265177" y="2257914"/>
            <a:ext cx="6903720" cy="599138"/>
          </a:xfrm>
        </p:spPr>
        <p:txBody>
          <a:bodyPr/>
          <a:lstStyle>
            <a:lvl1pPr marL="0" algn="l" defTabSz="685983" rtl="0" eaLnBrk="1" latinLnBrk="0" hangingPunct="1">
              <a:lnSpc>
                <a:spcPct val="85000"/>
              </a:lnSpc>
              <a:spcBef>
                <a:spcPct val="0"/>
              </a:spcBef>
              <a:buNone/>
              <a:defRPr lang="en-US" sz="4051" kern="1200" dirty="0">
                <a:solidFill>
                  <a:srgbClr val="FFFFFF"/>
                </a:solidFill>
                <a:latin typeface="Qualcomm Office Bold" pitchFamily="34" charset="0"/>
                <a:ea typeface="+mj-ea"/>
                <a:cs typeface="Arial" pitchFamily="34" charset="0"/>
              </a:defRPr>
            </a:lvl1pPr>
          </a:lstStyle>
          <a:p>
            <a:r>
              <a:rPr lang="en-US" dirty="0"/>
              <a:t>Click here to edit master</a:t>
            </a:r>
          </a:p>
        </p:txBody>
      </p:sp>
      <p:grpSp>
        <p:nvGrpSpPr>
          <p:cNvPr id="81" name="Group 80"/>
          <p:cNvGrpSpPr/>
          <p:nvPr userDrawn="1"/>
        </p:nvGrpSpPr>
        <p:grpSpPr>
          <a:xfrm>
            <a:off x="383250" y="1567586"/>
            <a:ext cx="6803934" cy="1936642"/>
            <a:chOff x="383249" y="1567586"/>
            <a:chExt cx="6803935" cy="1936642"/>
          </a:xfrm>
        </p:grpSpPr>
        <p:cxnSp>
          <p:nvCxnSpPr>
            <p:cNvPr id="82" name="Straight Connector 81"/>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4048" y="350422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4" name="Subtitle 2"/>
          <p:cNvSpPr>
            <a:spLocks noGrp="1"/>
          </p:cNvSpPr>
          <p:nvPr>
            <p:ph type="subTitle" idx="1" hasCustomPrompt="1"/>
          </p:nvPr>
        </p:nvSpPr>
        <p:spPr bwMode="gray">
          <a:xfrm>
            <a:off x="265177" y="598753"/>
            <a:ext cx="6903720" cy="651204"/>
          </a:xfrm>
          <a:prstGeom prst="rect">
            <a:avLst/>
          </a:prstGeom>
        </p:spPr>
        <p:txBody>
          <a:bodyPr>
            <a:spAutoFit/>
          </a:bodyPr>
          <a:lstStyle>
            <a:lvl1pPr marL="0" indent="0" algn="l" defTabSz="685983" rtl="0" eaLnBrk="1" latinLnBrk="0" hangingPunct="1">
              <a:lnSpc>
                <a:spcPct val="90000"/>
              </a:lnSpc>
              <a:spcBef>
                <a:spcPct val="0"/>
              </a:spcBef>
              <a:buNone/>
              <a:defRPr lang="en-US" sz="2101" kern="1200" dirty="0">
                <a:solidFill>
                  <a:srgbClr val="FFFFFF"/>
                </a:solidFill>
                <a:latin typeface="Qualcomm Office Regular" pitchFamily="34" charset="0"/>
                <a:ea typeface="+mj-ea"/>
                <a:cs typeface="Arial" pitchFamily="34" charset="0"/>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here to edit  name </a:t>
            </a:r>
            <a:br>
              <a:rPr lang="en-US" dirty="0"/>
            </a:br>
            <a:r>
              <a:rPr lang="en-US" dirty="0"/>
              <a:t>and title</a:t>
            </a:r>
          </a:p>
        </p:txBody>
      </p:sp>
      <p:grpSp>
        <p:nvGrpSpPr>
          <p:cNvPr id="94" name="Group 93"/>
          <p:cNvGrpSpPr>
            <a:grpSpLocks noChangeAspect="1"/>
          </p:cNvGrpSpPr>
          <p:nvPr userDrawn="1"/>
        </p:nvGrpSpPr>
        <p:grpSpPr>
          <a:xfrm>
            <a:off x="391276" y="3809824"/>
            <a:ext cx="2096458" cy="457200"/>
            <a:chOff x="187326" y="5085556"/>
            <a:chExt cx="8393112" cy="1830388"/>
          </a:xfrm>
          <a:solidFill>
            <a:schemeClr val="bg1"/>
          </a:solidFill>
        </p:grpSpPr>
        <p:sp>
          <p:nvSpPr>
            <p:cNvPr id="9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9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9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9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9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100"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101"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sp>
          <p:nvSpPr>
            <p:cNvPr id="102"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en-US" sz="1050" dirty="0">
                <a:solidFill>
                  <a:prstClr val="black"/>
                </a:solidFill>
              </a:endParaRPr>
            </a:p>
          </p:txBody>
        </p:sp>
      </p:grpSp>
      <p:sp>
        <p:nvSpPr>
          <p:cNvPr id="2" name="Rectangle 1"/>
          <p:cNvSpPr/>
          <p:nvPr userDrawn="1"/>
        </p:nvSpPr>
        <p:spPr>
          <a:xfrm>
            <a:off x="265177" y="6559841"/>
            <a:ext cx="6092825" cy="184666"/>
          </a:xfrm>
          <a:prstGeom prst="rect">
            <a:avLst/>
          </a:prstGeom>
        </p:spPr>
        <p:txBody>
          <a:bodyPr>
            <a:spAutoFit/>
          </a:bodyPr>
          <a:lstStyle/>
          <a:p>
            <a:pPr defTabSz="685800"/>
            <a:r>
              <a:rPr lang="en-US" sz="600" dirty="0">
                <a:solidFill>
                  <a:srgbClr val="FFFFFF">
                    <a:lumMod val="75000"/>
                  </a:srgbClr>
                </a:solidFill>
                <a:cs typeface="Arial" pitchFamily="34" charset="0"/>
              </a:rPr>
              <a:t>Qualcomm Technologies, Incorporated. All Rights Reserved.</a:t>
            </a:r>
          </a:p>
        </p:txBody>
      </p:sp>
    </p:spTree>
    <p:extLst>
      <p:ext uri="{BB962C8B-B14F-4D97-AF65-F5344CB8AC3E}">
        <p14:creationId xmlns:p14="http://schemas.microsoft.com/office/powerpoint/2010/main" val="378417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5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6" presetClass="emph" presetSubtype="0" accel="100000" autoRev="1" fill="hold" nodeType="withEffect">
                                  <p:stCondLst>
                                    <p:cond delay="650"/>
                                  </p:stCondLst>
                                  <p:childTnLst>
                                    <p:animScale>
                                      <p:cBhvr>
                                        <p:cTn id="9" dur="500" fill="hold"/>
                                        <p:tgtEl>
                                          <p:spTgt spid="63"/>
                                        </p:tgtEl>
                                      </p:cBhvr>
                                      <p:by x="100000" y="0"/>
                                    </p:animScale>
                                  </p:childTnLst>
                                </p:cTn>
                              </p:par>
                              <p:par>
                                <p:cTn id="10" presetID="10"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750"/>
                                        <p:tgtEl>
                                          <p:spTgt spid="59"/>
                                        </p:tgtEl>
                                      </p:cBhvr>
                                    </p:animEffect>
                                  </p:childTnLst>
                                </p:cTn>
                              </p:par>
                              <p:par>
                                <p:cTn id="13" presetID="2" presetClass="entr" presetSubtype="8" decel="2400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800" fill="hold"/>
                                        <p:tgtEl>
                                          <p:spTgt spid="59"/>
                                        </p:tgtEl>
                                        <p:attrNameLst>
                                          <p:attrName>ppt_x</p:attrName>
                                        </p:attrNameLst>
                                      </p:cBhvr>
                                      <p:tavLst>
                                        <p:tav tm="0">
                                          <p:val>
                                            <p:strVal val="0-#ppt_w/2"/>
                                          </p:val>
                                        </p:tav>
                                        <p:tav tm="100000">
                                          <p:val>
                                            <p:strVal val="#ppt_x"/>
                                          </p:val>
                                        </p:tav>
                                      </p:tavLst>
                                    </p:anim>
                                    <p:anim calcmode="lin" valueType="num">
                                      <p:cBhvr additive="base">
                                        <p:cTn id="16" dur="800" fill="hold"/>
                                        <p:tgtEl>
                                          <p:spTgt spid="59"/>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22" presetClass="entr" presetSubtype="1" fill="hold" nodeType="withEffect">
                                  <p:stCondLst>
                                    <p:cond delay="150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35" presetClass="entr" presetSubtype="0" fill="hold" nodeType="withEffect">
                                  <p:stCondLst>
                                    <p:cond delay="100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anim calcmode="lin" valueType="num">
                                      <p:cBhvr>
                                        <p:cTn id="29" dur="2000" fill="hold"/>
                                        <p:tgtEl>
                                          <p:spTgt spid="44"/>
                                        </p:tgtEl>
                                        <p:attrNameLst>
                                          <p:attrName>style.rotation</p:attrName>
                                        </p:attrNameLst>
                                      </p:cBhvr>
                                      <p:tavLst>
                                        <p:tav tm="0">
                                          <p:val>
                                            <p:fltVal val="720"/>
                                          </p:val>
                                        </p:tav>
                                        <p:tav tm="100000">
                                          <p:val>
                                            <p:fltVal val="0"/>
                                          </p:val>
                                        </p:tav>
                                      </p:tavLst>
                                    </p:anim>
                                    <p:anim calcmode="lin" valueType="num">
                                      <p:cBhvr>
                                        <p:cTn id="30" dur="2000" fill="hold"/>
                                        <p:tgtEl>
                                          <p:spTgt spid="44"/>
                                        </p:tgtEl>
                                        <p:attrNameLst>
                                          <p:attrName>ppt_h</p:attrName>
                                        </p:attrNameLst>
                                      </p:cBhvr>
                                      <p:tavLst>
                                        <p:tav tm="0">
                                          <p:val>
                                            <p:fltVal val="0"/>
                                          </p:val>
                                        </p:tav>
                                        <p:tav tm="100000">
                                          <p:val>
                                            <p:strVal val="#ppt_h"/>
                                          </p:val>
                                        </p:tav>
                                      </p:tavLst>
                                    </p:anim>
                                    <p:anim calcmode="lin" valueType="num">
                                      <p:cBhvr>
                                        <p:cTn id="31" dur="2000" fill="hold"/>
                                        <p:tgtEl>
                                          <p:spTgt spid="44"/>
                                        </p:tgtEl>
                                        <p:attrNameLst>
                                          <p:attrName>ppt_w</p:attrName>
                                        </p:attrNameLst>
                                      </p:cBhvr>
                                      <p:tavLst>
                                        <p:tav tm="0">
                                          <p:val>
                                            <p:fltVal val="0"/>
                                          </p:val>
                                        </p:tav>
                                        <p:tav tm="100000">
                                          <p:val>
                                            <p:strVal val="#ppt_w"/>
                                          </p:val>
                                        </p:tav>
                                      </p:tavLst>
                                    </p:anim>
                                  </p:childTnLst>
                                </p:cTn>
                              </p:par>
                              <p:par>
                                <p:cTn id="32" presetID="10" presetClass="entr" presetSubtype="0" fill="hold" nodeType="withEffect">
                                  <p:stCondLst>
                                    <p:cond delay="250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800"/>
                                        <p:tgtEl>
                                          <p:spTgt spid="26"/>
                                        </p:tgtEl>
                                      </p:cBhvr>
                                    </p:animEffect>
                                  </p:childTnLst>
                                </p:cTn>
                              </p:par>
                              <p:par>
                                <p:cTn id="35" presetID="35" presetClass="entr" presetSubtype="0" fill="hold" nodeType="withEffect">
                                  <p:stCondLst>
                                    <p:cond delay="10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2000"/>
                                        <p:tgtEl>
                                          <p:spTgt spid="32"/>
                                        </p:tgtEl>
                                      </p:cBhvr>
                                    </p:animEffect>
                                    <p:anim calcmode="lin" valueType="num">
                                      <p:cBhvr>
                                        <p:cTn id="38" dur="2000" fill="hold"/>
                                        <p:tgtEl>
                                          <p:spTgt spid="32"/>
                                        </p:tgtEl>
                                        <p:attrNameLst>
                                          <p:attrName>style.rotation</p:attrName>
                                        </p:attrNameLst>
                                      </p:cBhvr>
                                      <p:tavLst>
                                        <p:tav tm="0">
                                          <p:val>
                                            <p:fltVal val="720"/>
                                          </p:val>
                                        </p:tav>
                                        <p:tav tm="100000">
                                          <p:val>
                                            <p:fltVal val="0"/>
                                          </p:val>
                                        </p:tav>
                                      </p:tavLst>
                                    </p:anim>
                                    <p:anim calcmode="lin" valueType="num">
                                      <p:cBhvr>
                                        <p:cTn id="39" dur="2000" fill="hold"/>
                                        <p:tgtEl>
                                          <p:spTgt spid="32"/>
                                        </p:tgtEl>
                                        <p:attrNameLst>
                                          <p:attrName>ppt_h</p:attrName>
                                        </p:attrNameLst>
                                      </p:cBhvr>
                                      <p:tavLst>
                                        <p:tav tm="0">
                                          <p:val>
                                            <p:fltVal val="0"/>
                                          </p:val>
                                        </p:tav>
                                        <p:tav tm="100000">
                                          <p:val>
                                            <p:strVal val="#ppt_h"/>
                                          </p:val>
                                        </p:tav>
                                      </p:tavLst>
                                    </p:anim>
                                    <p:anim calcmode="lin" valueType="num">
                                      <p:cBhvr>
                                        <p:cTn id="40" dur="2000" fill="hold"/>
                                        <p:tgtEl>
                                          <p:spTgt spid="32"/>
                                        </p:tgtEl>
                                        <p:attrNameLst>
                                          <p:attrName>ppt_w</p:attrName>
                                        </p:attrNameLst>
                                      </p:cBhvr>
                                      <p:tavLst>
                                        <p:tav tm="0">
                                          <p:val>
                                            <p:fltVal val="0"/>
                                          </p:val>
                                        </p:tav>
                                        <p:tav tm="100000">
                                          <p:val>
                                            <p:strVal val="#ppt_w"/>
                                          </p:val>
                                        </p:tav>
                                      </p:tavLst>
                                    </p:anim>
                                  </p:childTnLst>
                                </p:cTn>
                              </p:par>
                              <p:par>
                                <p:cTn id="41" presetID="22" presetClass="entr" presetSubtype="1" fill="hold" grpId="0" nodeType="withEffect">
                                  <p:stCondLst>
                                    <p:cond delay="245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par>
                                <p:cTn id="44" presetID="10" presetClass="entr" presetSubtype="0" fill="hold" grpId="0" nodeType="withEffect">
                                  <p:stCondLst>
                                    <p:cond delay="285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9" presetClass="entr" presetSubtype="10" fill="hold" grpId="1" nodeType="withEffect">
                                  <p:stCondLst>
                                    <p:cond delay="285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fmla="#ppt_w*sin(2.5*pi*$)">
                                          <p:val>
                                            <p:fltVal val="0"/>
                                          </p:val>
                                        </p:tav>
                                        <p:tav tm="100000">
                                          <p:val>
                                            <p:fltVal val="1"/>
                                          </p:val>
                                        </p:tav>
                                      </p:tavLst>
                                    </p:anim>
                                    <p:anim calcmode="lin" valueType="num">
                                      <p:cBhvr>
                                        <p:cTn id="50" dur="500" fill="hold"/>
                                        <p:tgtEl>
                                          <p:spTgt spid="22"/>
                                        </p:tgtEl>
                                        <p:attrNameLst>
                                          <p:attrName>ppt_h</p:attrName>
                                        </p:attrNameLst>
                                      </p:cBhvr>
                                      <p:tavLst>
                                        <p:tav tm="0">
                                          <p:val>
                                            <p:strVal val="#ppt_h"/>
                                          </p:val>
                                        </p:tav>
                                        <p:tav tm="100000">
                                          <p:val>
                                            <p:strVal val="#ppt_h"/>
                                          </p:val>
                                        </p:tav>
                                      </p:tavLst>
                                    </p:anim>
                                  </p:childTnLst>
                                </p:cTn>
                              </p:par>
                              <p:par>
                                <p:cTn id="51" presetID="31" presetClass="entr" presetSubtype="0" fill="hold" nodeType="withEffect">
                                  <p:stCondLst>
                                    <p:cond delay="2350"/>
                                  </p:stCondLst>
                                  <p:childTnLst>
                                    <p:set>
                                      <p:cBhvr>
                                        <p:cTn id="52" dur="1" fill="hold">
                                          <p:stCondLst>
                                            <p:cond delay="0"/>
                                          </p:stCondLst>
                                        </p:cTn>
                                        <p:tgtEl>
                                          <p:spTgt spid="29"/>
                                        </p:tgtEl>
                                        <p:attrNameLst>
                                          <p:attrName>style.visibility</p:attrName>
                                        </p:attrNameLst>
                                      </p:cBhvr>
                                      <p:to>
                                        <p:strVal val="visible"/>
                                      </p:to>
                                    </p:set>
                                    <p:anim calcmode="lin" valueType="num">
                                      <p:cBhvr>
                                        <p:cTn id="53" dur="1000" fill="hold"/>
                                        <p:tgtEl>
                                          <p:spTgt spid="29"/>
                                        </p:tgtEl>
                                        <p:attrNameLst>
                                          <p:attrName>ppt_w</p:attrName>
                                        </p:attrNameLst>
                                      </p:cBhvr>
                                      <p:tavLst>
                                        <p:tav tm="0">
                                          <p:val>
                                            <p:fltVal val="0"/>
                                          </p:val>
                                        </p:tav>
                                        <p:tav tm="100000">
                                          <p:val>
                                            <p:strVal val="#ppt_w"/>
                                          </p:val>
                                        </p:tav>
                                      </p:tavLst>
                                    </p:anim>
                                    <p:anim calcmode="lin" valueType="num">
                                      <p:cBhvr>
                                        <p:cTn id="54" dur="1000" fill="hold"/>
                                        <p:tgtEl>
                                          <p:spTgt spid="29"/>
                                        </p:tgtEl>
                                        <p:attrNameLst>
                                          <p:attrName>ppt_h</p:attrName>
                                        </p:attrNameLst>
                                      </p:cBhvr>
                                      <p:tavLst>
                                        <p:tav tm="0">
                                          <p:val>
                                            <p:fltVal val="0"/>
                                          </p:val>
                                        </p:tav>
                                        <p:tav tm="100000">
                                          <p:val>
                                            <p:strVal val="#ppt_h"/>
                                          </p:val>
                                        </p:tav>
                                      </p:tavLst>
                                    </p:anim>
                                    <p:anim calcmode="lin" valueType="num">
                                      <p:cBhvr>
                                        <p:cTn id="55" dur="1000" fill="hold"/>
                                        <p:tgtEl>
                                          <p:spTgt spid="29"/>
                                        </p:tgtEl>
                                        <p:attrNameLst>
                                          <p:attrName>style.rotation</p:attrName>
                                        </p:attrNameLst>
                                      </p:cBhvr>
                                      <p:tavLst>
                                        <p:tav tm="0">
                                          <p:val>
                                            <p:fltVal val="90"/>
                                          </p:val>
                                        </p:tav>
                                        <p:tav tm="100000">
                                          <p:val>
                                            <p:fltVal val="0"/>
                                          </p:val>
                                        </p:tav>
                                      </p:tavLst>
                                    </p:anim>
                                    <p:animEffect transition="in" filter="fade">
                                      <p:cBhvr>
                                        <p:cTn id="56" dur="1000"/>
                                        <p:tgtEl>
                                          <p:spTgt spid="29"/>
                                        </p:tgtEl>
                                      </p:cBhvr>
                                    </p:animEffect>
                                  </p:childTnLst>
                                </p:cTn>
                              </p:par>
                              <p:par>
                                <p:cTn id="57" presetID="31" presetClass="entr" presetSubtype="0" fill="hold" nodeType="withEffect">
                                  <p:stCondLst>
                                    <p:cond delay="2350"/>
                                  </p:stCondLst>
                                  <p:childTnLst>
                                    <p:set>
                                      <p:cBhvr>
                                        <p:cTn id="58" dur="1" fill="hold">
                                          <p:stCondLst>
                                            <p:cond delay="0"/>
                                          </p:stCondLst>
                                        </p:cTn>
                                        <p:tgtEl>
                                          <p:spTgt spid="23"/>
                                        </p:tgtEl>
                                        <p:attrNameLst>
                                          <p:attrName>style.visibility</p:attrName>
                                        </p:attrNameLst>
                                      </p:cBhvr>
                                      <p:to>
                                        <p:strVal val="visible"/>
                                      </p:to>
                                    </p:set>
                                    <p:anim calcmode="lin" valueType="num">
                                      <p:cBhvr>
                                        <p:cTn id="59" dur="1000" fill="hold"/>
                                        <p:tgtEl>
                                          <p:spTgt spid="23"/>
                                        </p:tgtEl>
                                        <p:attrNameLst>
                                          <p:attrName>ppt_w</p:attrName>
                                        </p:attrNameLst>
                                      </p:cBhvr>
                                      <p:tavLst>
                                        <p:tav tm="0">
                                          <p:val>
                                            <p:fltVal val="0"/>
                                          </p:val>
                                        </p:tav>
                                        <p:tav tm="100000">
                                          <p:val>
                                            <p:strVal val="#ppt_w"/>
                                          </p:val>
                                        </p:tav>
                                      </p:tavLst>
                                    </p:anim>
                                    <p:anim calcmode="lin" valueType="num">
                                      <p:cBhvr>
                                        <p:cTn id="60" dur="1000" fill="hold"/>
                                        <p:tgtEl>
                                          <p:spTgt spid="23"/>
                                        </p:tgtEl>
                                        <p:attrNameLst>
                                          <p:attrName>ppt_h</p:attrName>
                                        </p:attrNameLst>
                                      </p:cBhvr>
                                      <p:tavLst>
                                        <p:tav tm="0">
                                          <p:val>
                                            <p:fltVal val="0"/>
                                          </p:val>
                                        </p:tav>
                                        <p:tav tm="100000">
                                          <p:val>
                                            <p:strVal val="#ppt_h"/>
                                          </p:val>
                                        </p:tav>
                                      </p:tavLst>
                                    </p:anim>
                                    <p:anim calcmode="lin" valueType="num">
                                      <p:cBhvr>
                                        <p:cTn id="61" dur="1000" fill="hold"/>
                                        <p:tgtEl>
                                          <p:spTgt spid="23"/>
                                        </p:tgtEl>
                                        <p:attrNameLst>
                                          <p:attrName>style.rotation</p:attrName>
                                        </p:attrNameLst>
                                      </p:cBhvr>
                                      <p:tavLst>
                                        <p:tav tm="0">
                                          <p:val>
                                            <p:fltVal val="90"/>
                                          </p:val>
                                        </p:tav>
                                        <p:tav tm="100000">
                                          <p:val>
                                            <p:fltVal val="0"/>
                                          </p:val>
                                        </p:tav>
                                      </p:tavLst>
                                    </p:anim>
                                    <p:animEffect transition="in" filter="fade">
                                      <p:cBhvr>
                                        <p:cTn id="62" dur="1000"/>
                                        <p:tgtEl>
                                          <p:spTgt spid="23"/>
                                        </p:tgtEl>
                                      </p:cBhvr>
                                    </p:animEffect>
                                  </p:childTnLst>
                                </p:cTn>
                              </p:par>
                              <p:par>
                                <p:cTn id="63" presetID="35" presetClass="path" presetSubtype="0" accel="46667" decel="53333" autoRev="1" fill="hold" grpId="0" nodeType="withEffect">
                                  <p:stCondLst>
                                    <p:cond delay="2600"/>
                                  </p:stCondLst>
                                  <p:childTnLst>
                                    <p:animMotion origin="layout" path="M 2.94087E-6 4.07407E-6 L -0.13051 4.07407E-6 " pathEditMode="relative" rAng="0" ptsTypes="AA">
                                      <p:cBhvr>
                                        <p:cTn id="64" dur="150" fill="hold"/>
                                        <p:tgtEl>
                                          <p:spTgt spid="56"/>
                                        </p:tgtEl>
                                        <p:attrNameLst>
                                          <p:attrName>ppt_x</p:attrName>
                                          <p:attrName>ppt_y</p:attrName>
                                        </p:attrNameLst>
                                      </p:cBhvr>
                                      <p:rCtr x="-6525" y="0"/>
                                    </p:animMotion>
                                  </p:childTnLst>
                                </p:cTn>
                              </p:par>
                              <p:par>
                                <p:cTn id="65" presetID="10" presetClass="entr" presetSubtype="0" fill="hold" nodeType="withEffect">
                                  <p:stCondLst>
                                    <p:cond delay="45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par>
                                <p:cTn id="68" presetID="42" presetClass="path" presetSubtype="0" accel="5000" decel="28000" fill="hold" nodeType="withEffect">
                                  <p:stCondLst>
                                    <p:cond delay="450"/>
                                  </p:stCondLst>
                                  <p:childTnLst>
                                    <p:animMotion origin="layout" path="M -1.04167E-6 -9.24855E-7 L -0.17031 0.55445 " pathEditMode="relative" rAng="0" ptsTypes="AA">
                                      <p:cBhvr>
                                        <p:cTn id="69" dur="1000" spd="-100000" fill="hold"/>
                                        <p:tgtEl>
                                          <p:spTgt spid="74"/>
                                        </p:tgtEl>
                                        <p:attrNameLst>
                                          <p:attrName>ppt_x</p:attrName>
                                          <p:attrName>ppt_y</p:attrName>
                                        </p:attrNameLst>
                                      </p:cBhvr>
                                      <p:rCtr x="-8516" y="27723"/>
                                    </p:animMotion>
                                  </p:childTnLst>
                                </p:cTn>
                              </p:par>
                              <p:par>
                                <p:cTn id="70" presetID="6" presetClass="emph" presetSubtype="0" accel="50000" fill="hold" nodeType="withEffect">
                                  <p:stCondLst>
                                    <p:cond delay="450"/>
                                  </p:stCondLst>
                                  <p:childTnLst>
                                    <p:animScale>
                                      <p:cBhvr>
                                        <p:cTn id="71" dur="1000" fill="hold"/>
                                        <p:tgtEl>
                                          <p:spTgt spid="74"/>
                                        </p:tgtEl>
                                      </p:cBhvr>
                                      <p:by x="85000" y="85000"/>
                                    </p:animScale>
                                  </p:childTnLst>
                                </p:cTn>
                              </p:par>
                              <p:par>
                                <p:cTn id="72" presetID="22" presetClass="entr" presetSubtype="4" fill="hold" nodeType="withEffect">
                                  <p:stCondLst>
                                    <p:cond delay="450"/>
                                  </p:stCondLst>
                                  <p:childTnLst>
                                    <p:set>
                                      <p:cBhvr>
                                        <p:cTn id="73" dur="1" fill="hold">
                                          <p:stCondLst>
                                            <p:cond delay="0"/>
                                          </p:stCondLst>
                                        </p:cTn>
                                        <p:tgtEl>
                                          <p:spTgt spid="79"/>
                                        </p:tgtEl>
                                        <p:attrNameLst>
                                          <p:attrName>style.visibility</p:attrName>
                                        </p:attrNameLst>
                                      </p:cBhvr>
                                      <p:to>
                                        <p:strVal val="visible"/>
                                      </p:to>
                                    </p:set>
                                    <p:animEffect transition="in" filter="wipe(down)">
                                      <p:cBhvr>
                                        <p:cTn id="74" dur="1000"/>
                                        <p:tgtEl>
                                          <p:spTgt spid="79"/>
                                        </p:tgtEl>
                                      </p:cBhvr>
                                    </p:animEffect>
                                  </p:childTnLst>
                                </p:cTn>
                              </p:par>
                              <p:par>
                                <p:cTn id="75" presetID="22" presetClass="entr" presetSubtype="8" fill="hold" nodeType="with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wipe(left)">
                                      <p:cBhvr>
                                        <p:cTn id="77" dur="500"/>
                                        <p:tgtEl>
                                          <p:spTgt spid="8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4">
                                            <p:txEl>
                                              <p:pRg st="0" end="0"/>
                                            </p:txEl>
                                          </p:spTgt>
                                        </p:tgtEl>
                                        <p:attrNameLst>
                                          <p:attrName>style.visibility</p:attrName>
                                        </p:attrNameLst>
                                      </p:cBhvr>
                                      <p:to>
                                        <p:strVal val="visible"/>
                                      </p:to>
                                    </p:set>
                                    <p:animEffect transition="in" filter="fade">
                                      <p:cBhvr>
                                        <p:cTn id="80" dur="500"/>
                                        <p:tgtEl>
                                          <p:spTgt spid="84">
                                            <p:txEl>
                                              <p:pRg st="0" end="0"/>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fade">
                                      <p:cBhvr>
                                        <p:cTn id="8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2" grpId="1" animBg="1"/>
      <p:bldP spid="56" grpId="0" animBg="1"/>
      <p:bldP spid="80" grpId="0"/>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vice">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279828" y="5022679"/>
            <a:ext cx="10433202" cy="798680"/>
          </a:xfrm>
        </p:spPr>
        <p:txBody>
          <a:bodyPr anchor="b"/>
          <a:lstStyle>
            <a:lvl1pPr marL="0" algn="l" defTabSz="914400" rtl="0" eaLnBrk="1" latinLnBrk="0" hangingPunct="1">
              <a:lnSpc>
                <a:spcPct val="85000"/>
              </a:lnSpc>
              <a:spcBef>
                <a:spcPct val="0"/>
              </a:spcBef>
              <a:buNone/>
              <a:defRPr lang="en-US" sz="5400" kern="1200" baseline="0" dirty="0">
                <a:solidFill>
                  <a:srgbClr val="FFFFFF"/>
                </a:solidFill>
                <a:latin typeface="Qualcomm Office Bold" pitchFamily="34" charset="0"/>
                <a:ea typeface="+mj-ea"/>
                <a:cs typeface="Arial" pitchFamily="34" charset="0"/>
              </a:defRPr>
            </a:lvl1pPr>
          </a:lstStyle>
          <a:p>
            <a:r>
              <a:rPr lang="en-US" dirty="0"/>
              <a:t>Device slide</a:t>
            </a:r>
          </a:p>
        </p:txBody>
      </p:sp>
      <p:sp>
        <p:nvSpPr>
          <p:cNvPr id="8" name="Subtitle 2"/>
          <p:cNvSpPr>
            <a:spLocks noGrp="1"/>
          </p:cNvSpPr>
          <p:nvPr>
            <p:ph type="subTitle" idx="1" hasCustomPrompt="1"/>
          </p:nvPr>
        </p:nvSpPr>
        <p:spPr bwMode="gray">
          <a:xfrm>
            <a:off x="279828" y="5821359"/>
            <a:ext cx="10433201" cy="424732"/>
          </a:xfrm>
          <a:prstGeom prst="rect">
            <a:avLst/>
          </a:prstGeom>
        </p:spPr>
        <p:txBody>
          <a:bodyPr/>
          <a:lstStyle>
            <a:lvl1pPr marL="0" indent="0" algn="l">
              <a:lnSpc>
                <a:spcPct val="90000"/>
              </a:lnSpc>
              <a:spcBef>
                <a:spcPts val="0"/>
              </a:spcBef>
              <a:buNone/>
              <a:defRPr baseline="0">
                <a:solidFill>
                  <a:schemeClr val="bg1"/>
                </a:solidFill>
                <a:latin typeface="Qualcomm Office Regular"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This will be the subtitle line here check it out</a:t>
            </a:r>
          </a:p>
        </p:txBody>
      </p:sp>
    </p:spTree>
    <p:extLst>
      <p:ext uri="{BB962C8B-B14F-4D97-AF65-F5344CB8AC3E}">
        <p14:creationId xmlns:p14="http://schemas.microsoft.com/office/powerpoint/2010/main" val="11890678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_Splash Slid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3" name="Freeform 6"/>
          <p:cNvSpPr>
            <a:spLocks noEditPoints="1"/>
          </p:cNvSpPr>
          <p:nvPr/>
        </p:nvSpPr>
        <p:spPr bwMode="auto">
          <a:xfrm>
            <a:off x="2401888" y="3588584"/>
            <a:ext cx="103188" cy="114300"/>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1" name="Curved Line"/>
          <p:cNvSpPr>
            <a:spLocks noEditPoints="1"/>
          </p:cNvSpPr>
          <p:nvPr/>
        </p:nvSpPr>
        <p:spPr bwMode="auto">
          <a:xfrm>
            <a:off x="2333626" y="2189996"/>
            <a:ext cx="1335088" cy="1944688"/>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3172" name="bIg Eye"/>
          <p:cNvGrpSpPr/>
          <p:nvPr/>
        </p:nvGrpSpPr>
        <p:grpSpPr>
          <a:xfrm>
            <a:off x="2665413" y="2318584"/>
            <a:ext cx="962025" cy="568325"/>
            <a:chOff x="2665413" y="2318584"/>
            <a:chExt cx="962025" cy="568325"/>
          </a:xfrm>
          <a:solidFill>
            <a:schemeClr val="tx2"/>
          </a:solidFill>
        </p:grpSpPr>
        <p:sp>
          <p:nvSpPr>
            <p:cNvPr id="82"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3"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84" name="Line to bugle"/>
          <p:cNvSpPr>
            <a:spLocks noChangeArrowheads="1"/>
          </p:cNvSpPr>
          <p:nvPr/>
        </p:nvSpPr>
        <p:spPr bwMode="auto">
          <a:xfrm>
            <a:off x="2178051" y="3694946"/>
            <a:ext cx="23813" cy="636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2" name="Bugle"/>
          <p:cNvSpPr>
            <a:spLocks/>
          </p:cNvSpPr>
          <p:nvPr/>
        </p:nvSpPr>
        <p:spPr bwMode="auto">
          <a:xfrm>
            <a:off x="1857376" y="4245809"/>
            <a:ext cx="593725" cy="306388"/>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259" name="Arrow round wheel 2"/>
          <p:cNvGrpSpPr/>
          <p:nvPr/>
        </p:nvGrpSpPr>
        <p:grpSpPr>
          <a:xfrm>
            <a:off x="1208088" y="3209171"/>
            <a:ext cx="982663" cy="684213"/>
            <a:chOff x="1208088" y="3209171"/>
            <a:chExt cx="982663" cy="684213"/>
          </a:xfrm>
        </p:grpSpPr>
        <p:sp>
          <p:nvSpPr>
            <p:cNvPr id="113"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5"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57" name="Wheel connector"/>
          <p:cNvGrpSpPr/>
          <p:nvPr/>
        </p:nvGrpSpPr>
        <p:grpSpPr>
          <a:xfrm>
            <a:off x="1739901" y="3017084"/>
            <a:ext cx="1122362" cy="977900"/>
            <a:chOff x="1739901" y="3017084"/>
            <a:chExt cx="1122362" cy="977900"/>
          </a:xfrm>
        </p:grpSpPr>
        <p:sp>
          <p:nvSpPr>
            <p:cNvPr id="116"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4"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58" name="Arrow around wheel 1"/>
          <p:cNvGrpSpPr/>
          <p:nvPr/>
        </p:nvGrpSpPr>
        <p:grpSpPr>
          <a:xfrm>
            <a:off x="1473201" y="2812296"/>
            <a:ext cx="627063" cy="773113"/>
            <a:chOff x="1473201" y="2812296"/>
            <a:chExt cx="627063" cy="773113"/>
          </a:xfrm>
        </p:grpSpPr>
        <p:sp>
          <p:nvSpPr>
            <p:cNvPr id="196"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7"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56" name="Big Wheel 1"/>
          <p:cNvGrpSpPr/>
          <p:nvPr/>
        </p:nvGrpSpPr>
        <p:grpSpPr>
          <a:xfrm>
            <a:off x="1573213" y="2958346"/>
            <a:ext cx="546100" cy="506413"/>
            <a:chOff x="1573213" y="2958346"/>
            <a:chExt cx="546100" cy="506413"/>
          </a:xfrm>
          <a:solidFill>
            <a:schemeClr val="accent4"/>
          </a:solidFill>
        </p:grpSpPr>
        <p:sp>
          <p:nvSpPr>
            <p:cNvPr id="199"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3173" name="Pin wheel 1"/>
            <p:cNvGrpSpPr/>
            <p:nvPr userDrawn="1"/>
          </p:nvGrpSpPr>
          <p:grpSpPr>
            <a:xfrm>
              <a:off x="1697038" y="3050421"/>
              <a:ext cx="322263" cy="325438"/>
              <a:chOff x="1697038" y="3050421"/>
              <a:chExt cx="322263" cy="325438"/>
            </a:xfrm>
            <a:grpFill/>
          </p:grpSpPr>
          <p:sp>
            <p:nvSpPr>
              <p:cNvPr id="200"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2"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3"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4"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5"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6"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9"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0"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grpSp>
        <p:nvGrpSpPr>
          <p:cNvPr id="3199" name="Small Wheel 1"/>
          <p:cNvGrpSpPr/>
          <p:nvPr/>
        </p:nvGrpSpPr>
        <p:grpSpPr>
          <a:xfrm>
            <a:off x="2559051" y="3645734"/>
            <a:ext cx="390525" cy="379413"/>
            <a:chOff x="2559051" y="3645734"/>
            <a:chExt cx="390525" cy="379413"/>
          </a:xfrm>
          <a:solidFill>
            <a:schemeClr val="accent4"/>
          </a:solidFill>
        </p:grpSpPr>
        <p:sp>
          <p:nvSpPr>
            <p:cNvPr id="211"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3198" name="Pin wheel 2"/>
            <p:cNvGrpSpPr/>
            <p:nvPr userDrawn="1"/>
          </p:nvGrpSpPr>
          <p:grpSpPr>
            <a:xfrm>
              <a:off x="2627313" y="3709234"/>
              <a:ext cx="254000" cy="252413"/>
              <a:chOff x="2627313" y="3709234"/>
              <a:chExt cx="254000" cy="252413"/>
            </a:xfrm>
            <a:grpFill/>
          </p:grpSpPr>
          <p:sp>
            <p:nvSpPr>
              <p:cNvPr id="212"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3"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4"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5"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6"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7"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42"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43"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46"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pic>
        <p:nvPicPr>
          <p:cNvPr id="283" name="Spike Glo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204" y="3534340"/>
            <a:ext cx="721192" cy="72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5" name="Swoosh"/>
          <p:cNvGrpSpPr/>
          <p:nvPr/>
        </p:nvGrpSpPr>
        <p:grpSpPr>
          <a:xfrm>
            <a:off x="6571599" y="3146077"/>
            <a:ext cx="869150" cy="586352"/>
            <a:chOff x="6571599" y="3146077"/>
            <a:chExt cx="869150" cy="586352"/>
          </a:xfrm>
        </p:grpSpPr>
        <p:sp>
          <p:nvSpPr>
            <p:cNvPr id="286" name="Freeform 52"/>
            <p:cNvSpPr>
              <a:spLocks noEditPoints="1"/>
            </p:cNvSpPr>
            <p:nvPr userDrawn="1"/>
          </p:nvSpPr>
          <p:spPr bwMode="auto">
            <a:xfrm>
              <a:off x="6622191" y="3146077"/>
              <a:ext cx="818558" cy="586352"/>
            </a:xfrm>
            <a:custGeom>
              <a:avLst/>
              <a:gdLst>
                <a:gd name="T0" fmla="*/ 191 w 362"/>
                <a:gd name="T1" fmla="*/ 249 h 259"/>
                <a:gd name="T2" fmla="*/ 218 w 362"/>
                <a:gd name="T3" fmla="*/ 259 h 259"/>
                <a:gd name="T4" fmla="*/ 236 w 362"/>
                <a:gd name="T5" fmla="*/ 258 h 259"/>
                <a:gd name="T6" fmla="*/ 162 w 362"/>
                <a:gd name="T7" fmla="*/ 253 h 259"/>
                <a:gd name="T8" fmla="*/ 180 w 362"/>
                <a:gd name="T9" fmla="*/ 257 h 259"/>
                <a:gd name="T10" fmla="*/ 261 w 362"/>
                <a:gd name="T11" fmla="*/ 244 h 259"/>
                <a:gd name="T12" fmla="*/ 152 w 362"/>
                <a:gd name="T13" fmla="*/ 251 h 259"/>
                <a:gd name="T14" fmla="*/ 154 w 362"/>
                <a:gd name="T15" fmla="*/ 243 h 259"/>
                <a:gd name="T16" fmla="*/ 270 w 362"/>
                <a:gd name="T17" fmla="*/ 241 h 259"/>
                <a:gd name="T18" fmla="*/ 273 w 362"/>
                <a:gd name="T19" fmla="*/ 249 h 259"/>
                <a:gd name="T20" fmla="*/ 113 w 362"/>
                <a:gd name="T21" fmla="*/ 227 h 259"/>
                <a:gd name="T22" fmla="*/ 299 w 362"/>
                <a:gd name="T23" fmla="*/ 236 h 259"/>
                <a:gd name="T24" fmla="*/ 313 w 362"/>
                <a:gd name="T25" fmla="*/ 226 h 259"/>
                <a:gd name="T26" fmla="*/ 85 w 362"/>
                <a:gd name="T27" fmla="*/ 221 h 259"/>
                <a:gd name="T28" fmla="*/ 100 w 362"/>
                <a:gd name="T29" fmla="*/ 230 h 259"/>
                <a:gd name="T30" fmla="*/ 326 w 362"/>
                <a:gd name="T31" fmla="*/ 200 h 259"/>
                <a:gd name="T32" fmla="*/ 76 w 362"/>
                <a:gd name="T33" fmla="*/ 215 h 259"/>
                <a:gd name="T34" fmla="*/ 82 w 362"/>
                <a:gd name="T35" fmla="*/ 208 h 259"/>
                <a:gd name="T36" fmla="*/ 332 w 362"/>
                <a:gd name="T37" fmla="*/ 192 h 259"/>
                <a:gd name="T38" fmla="*/ 339 w 362"/>
                <a:gd name="T39" fmla="*/ 197 h 259"/>
                <a:gd name="T40" fmla="*/ 50 w 362"/>
                <a:gd name="T41" fmla="*/ 178 h 259"/>
                <a:gd name="T42" fmla="*/ 37 w 362"/>
                <a:gd name="T43" fmla="*/ 175 h 259"/>
                <a:gd name="T44" fmla="*/ 44 w 362"/>
                <a:gd name="T45" fmla="*/ 170 h 259"/>
                <a:gd name="T46" fmla="*/ 345 w 362"/>
                <a:gd name="T47" fmla="*/ 169 h 259"/>
                <a:gd name="T48" fmla="*/ 353 w 362"/>
                <a:gd name="T49" fmla="*/ 173 h 259"/>
                <a:gd name="T50" fmla="*/ 23 w 362"/>
                <a:gd name="T51" fmla="*/ 132 h 259"/>
                <a:gd name="T52" fmla="*/ 361 w 362"/>
                <a:gd name="T53" fmla="*/ 145 h 259"/>
                <a:gd name="T54" fmla="*/ 353 w 362"/>
                <a:gd name="T55" fmla="*/ 127 h 259"/>
                <a:gd name="T56" fmla="*/ 361 w 362"/>
                <a:gd name="T57" fmla="*/ 145 h 259"/>
                <a:gd name="T58" fmla="*/ 15 w 362"/>
                <a:gd name="T59" fmla="*/ 107 h 259"/>
                <a:gd name="T60" fmla="*/ 352 w 362"/>
                <a:gd name="T61" fmla="*/ 118 h 259"/>
                <a:gd name="T62" fmla="*/ 361 w 362"/>
                <a:gd name="T63" fmla="*/ 116 h 259"/>
                <a:gd name="T64" fmla="*/ 2 w 362"/>
                <a:gd name="T65" fmla="*/ 81 h 259"/>
                <a:gd name="T66" fmla="*/ 4 w 362"/>
                <a:gd name="T67" fmla="*/ 98 h 259"/>
                <a:gd name="T68" fmla="*/ 346 w 362"/>
                <a:gd name="T69" fmla="*/ 73 h 259"/>
                <a:gd name="T70" fmla="*/ 1 w 362"/>
                <a:gd name="T71" fmla="*/ 71 h 259"/>
                <a:gd name="T72" fmla="*/ 10 w 362"/>
                <a:gd name="T73" fmla="*/ 70 h 259"/>
                <a:gd name="T74" fmla="*/ 323 w 362"/>
                <a:gd name="T75" fmla="*/ 55 h 259"/>
                <a:gd name="T76" fmla="*/ 333 w 362"/>
                <a:gd name="T77" fmla="*/ 69 h 259"/>
                <a:gd name="T78" fmla="*/ 309 w 362"/>
                <a:gd name="T79" fmla="*/ 30 h 259"/>
                <a:gd name="T80" fmla="*/ 296 w 362"/>
                <a:gd name="T81" fmla="*/ 31 h 259"/>
                <a:gd name="T82" fmla="*/ 300 w 362"/>
                <a:gd name="T83" fmla="*/ 24 h 259"/>
                <a:gd name="T84" fmla="*/ 257 w 362"/>
                <a:gd name="T85" fmla="*/ 13 h 259"/>
                <a:gd name="T86" fmla="*/ 272 w 362"/>
                <a:gd name="T87" fmla="*/ 18 h 259"/>
                <a:gd name="T88" fmla="*/ 231 w 362"/>
                <a:gd name="T8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2" h="259">
                  <a:moveTo>
                    <a:pt x="207" y="259"/>
                  </a:moveTo>
                  <a:cubicBezTo>
                    <a:pt x="202" y="259"/>
                    <a:pt x="196" y="258"/>
                    <a:pt x="190" y="258"/>
                  </a:cubicBezTo>
                  <a:cubicBezTo>
                    <a:pt x="191" y="249"/>
                    <a:pt x="191" y="249"/>
                    <a:pt x="191" y="249"/>
                  </a:cubicBezTo>
                  <a:cubicBezTo>
                    <a:pt x="196" y="250"/>
                    <a:pt x="202" y="250"/>
                    <a:pt x="208" y="250"/>
                  </a:cubicBezTo>
                  <a:lnTo>
                    <a:pt x="207" y="259"/>
                  </a:lnTo>
                  <a:close/>
                  <a:moveTo>
                    <a:pt x="218" y="259"/>
                  </a:moveTo>
                  <a:cubicBezTo>
                    <a:pt x="218" y="250"/>
                    <a:pt x="218" y="250"/>
                    <a:pt x="218" y="250"/>
                  </a:cubicBezTo>
                  <a:cubicBezTo>
                    <a:pt x="223" y="250"/>
                    <a:pt x="229" y="250"/>
                    <a:pt x="235" y="249"/>
                  </a:cubicBezTo>
                  <a:cubicBezTo>
                    <a:pt x="236" y="258"/>
                    <a:pt x="236" y="258"/>
                    <a:pt x="236" y="258"/>
                  </a:cubicBezTo>
                  <a:cubicBezTo>
                    <a:pt x="230" y="258"/>
                    <a:pt x="224" y="259"/>
                    <a:pt x="218" y="259"/>
                  </a:cubicBezTo>
                  <a:close/>
                  <a:moveTo>
                    <a:pt x="180" y="257"/>
                  </a:moveTo>
                  <a:cubicBezTo>
                    <a:pt x="174" y="256"/>
                    <a:pt x="168" y="255"/>
                    <a:pt x="162" y="253"/>
                  </a:cubicBezTo>
                  <a:cubicBezTo>
                    <a:pt x="164" y="245"/>
                    <a:pt x="164" y="245"/>
                    <a:pt x="164" y="245"/>
                  </a:cubicBezTo>
                  <a:cubicBezTo>
                    <a:pt x="170" y="246"/>
                    <a:pt x="175" y="247"/>
                    <a:pt x="181" y="248"/>
                  </a:cubicBezTo>
                  <a:lnTo>
                    <a:pt x="180" y="257"/>
                  </a:lnTo>
                  <a:close/>
                  <a:moveTo>
                    <a:pt x="246" y="256"/>
                  </a:moveTo>
                  <a:cubicBezTo>
                    <a:pt x="245" y="248"/>
                    <a:pt x="245" y="248"/>
                    <a:pt x="245" y="248"/>
                  </a:cubicBezTo>
                  <a:cubicBezTo>
                    <a:pt x="250" y="247"/>
                    <a:pt x="256" y="246"/>
                    <a:pt x="261" y="244"/>
                  </a:cubicBezTo>
                  <a:cubicBezTo>
                    <a:pt x="263" y="253"/>
                    <a:pt x="263" y="253"/>
                    <a:pt x="263" y="253"/>
                  </a:cubicBezTo>
                  <a:cubicBezTo>
                    <a:pt x="258" y="254"/>
                    <a:pt x="252" y="255"/>
                    <a:pt x="246" y="256"/>
                  </a:cubicBezTo>
                  <a:close/>
                  <a:moveTo>
                    <a:pt x="152" y="251"/>
                  </a:moveTo>
                  <a:cubicBezTo>
                    <a:pt x="146" y="250"/>
                    <a:pt x="141" y="248"/>
                    <a:pt x="135" y="246"/>
                  </a:cubicBezTo>
                  <a:cubicBezTo>
                    <a:pt x="138" y="238"/>
                    <a:pt x="138" y="238"/>
                    <a:pt x="138" y="238"/>
                  </a:cubicBezTo>
                  <a:cubicBezTo>
                    <a:pt x="143" y="240"/>
                    <a:pt x="149" y="241"/>
                    <a:pt x="154" y="243"/>
                  </a:cubicBezTo>
                  <a:lnTo>
                    <a:pt x="152" y="251"/>
                  </a:lnTo>
                  <a:close/>
                  <a:moveTo>
                    <a:pt x="273" y="249"/>
                  </a:moveTo>
                  <a:cubicBezTo>
                    <a:pt x="270" y="241"/>
                    <a:pt x="270" y="241"/>
                    <a:pt x="270" y="241"/>
                  </a:cubicBezTo>
                  <a:cubicBezTo>
                    <a:pt x="276" y="239"/>
                    <a:pt x="281" y="237"/>
                    <a:pt x="286" y="234"/>
                  </a:cubicBezTo>
                  <a:cubicBezTo>
                    <a:pt x="290" y="242"/>
                    <a:pt x="290" y="242"/>
                    <a:pt x="290" y="242"/>
                  </a:cubicBezTo>
                  <a:cubicBezTo>
                    <a:pt x="285" y="245"/>
                    <a:pt x="279" y="247"/>
                    <a:pt x="273" y="249"/>
                  </a:cubicBezTo>
                  <a:close/>
                  <a:moveTo>
                    <a:pt x="125" y="242"/>
                  </a:moveTo>
                  <a:cubicBezTo>
                    <a:pt x="120" y="240"/>
                    <a:pt x="115" y="238"/>
                    <a:pt x="109" y="235"/>
                  </a:cubicBezTo>
                  <a:cubicBezTo>
                    <a:pt x="113" y="227"/>
                    <a:pt x="113" y="227"/>
                    <a:pt x="113" y="227"/>
                  </a:cubicBezTo>
                  <a:cubicBezTo>
                    <a:pt x="118" y="230"/>
                    <a:pt x="123" y="232"/>
                    <a:pt x="129" y="234"/>
                  </a:cubicBezTo>
                  <a:lnTo>
                    <a:pt x="125" y="242"/>
                  </a:lnTo>
                  <a:close/>
                  <a:moveTo>
                    <a:pt x="299" y="236"/>
                  </a:moveTo>
                  <a:cubicBezTo>
                    <a:pt x="294" y="229"/>
                    <a:pt x="294" y="229"/>
                    <a:pt x="294" y="229"/>
                  </a:cubicBezTo>
                  <a:cubicBezTo>
                    <a:pt x="299" y="226"/>
                    <a:pt x="303" y="222"/>
                    <a:pt x="307" y="219"/>
                  </a:cubicBezTo>
                  <a:cubicBezTo>
                    <a:pt x="313" y="226"/>
                    <a:pt x="313" y="226"/>
                    <a:pt x="313" y="226"/>
                  </a:cubicBezTo>
                  <a:cubicBezTo>
                    <a:pt x="308" y="229"/>
                    <a:pt x="304" y="233"/>
                    <a:pt x="299" y="236"/>
                  </a:cubicBezTo>
                  <a:close/>
                  <a:moveTo>
                    <a:pt x="100" y="230"/>
                  </a:moveTo>
                  <a:cubicBezTo>
                    <a:pt x="95" y="228"/>
                    <a:pt x="90" y="225"/>
                    <a:pt x="85" y="221"/>
                  </a:cubicBezTo>
                  <a:cubicBezTo>
                    <a:pt x="90" y="214"/>
                    <a:pt x="90" y="214"/>
                    <a:pt x="90" y="214"/>
                  </a:cubicBezTo>
                  <a:cubicBezTo>
                    <a:pt x="94" y="217"/>
                    <a:pt x="99" y="220"/>
                    <a:pt x="104" y="223"/>
                  </a:cubicBezTo>
                  <a:lnTo>
                    <a:pt x="100" y="230"/>
                  </a:lnTo>
                  <a:close/>
                  <a:moveTo>
                    <a:pt x="321" y="219"/>
                  </a:moveTo>
                  <a:cubicBezTo>
                    <a:pt x="315" y="212"/>
                    <a:pt x="315" y="212"/>
                    <a:pt x="315" y="212"/>
                  </a:cubicBezTo>
                  <a:cubicBezTo>
                    <a:pt x="319" y="208"/>
                    <a:pt x="323" y="204"/>
                    <a:pt x="326" y="200"/>
                  </a:cubicBezTo>
                  <a:cubicBezTo>
                    <a:pt x="333" y="206"/>
                    <a:pt x="333" y="206"/>
                    <a:pt x="333" y="206"/>
                  </a:cubicBezTo>
                  <a:cubicBezTo>
                    <a:pt x="329" y="210"/>
                    <a:pt x="325" y="214"/>
                    <a:pt x="321" y="219"/>
                  </a:cubicBezTo>
                  <a:close/>
                  <a:moveTo>
                    <a:pt x="76" y="215"/>
                  </a:moveTo>
                  <a:cubicBezTo>
                    <a:pt x="72" y="212"/>
                    <a:pt x="67" y="208"/>
                    <a:pt x="63" y="204"/>
                  </a:cubicBezTo>
                  <a:cubicBezTo>
                    <a:pt x="69" y="198"/>
                    <a:pt x="69" y="198"/>
                    <a:pt x="69" y="198"/>
                  </a:cubicBezTo>
                  <a:cubicBezTo>
                    <a:pt x="73" y="201"/>
                    <a:pt x="77" y="205"/>
                    <a:pt x="82" y="208"/>
                  </a:cubicBezTo>
                  <a:lnTo>
                    <a:pt x="76" y="215"/>
                  </a:lnTo>
                  <a:close/>
                  <a:moveTo>
                    <a:pt x="339" y="197"/>
                  </a:moveTo>
                  <a:cubicBezTo>
                    <a:pt x="332" y="192"/>
                    <a:pt x="332" y="192"/>
                    <a:pt x="332" y="192"/>
                  </a:cubicBezTo>
                  <a:cubicBezTo>
                    <a:pt x="336" y="188"/>
                    <a:pt x="339" y="183"/>
                    <a:pt x="341" y="178"/>
                  </a:cubicBezTo>
                  <a:cubicBezTo>
                    <a:pt x="349" y="182"/>
                    <a:pt x="349" y="182"/>
                    <a:pt x="349" y="182"/>
                  </a:cubicBezTo>
                  <a:cubicBezTo>
                    <a:pt x="346" y="187"/>
                    <a:pt x="343" y="192"/>
                    <a:pt x="339" y="197"/>
                  </a:cubicBezTo>
                  <a:close/>
                  <a:moveTo>
                    <a:pt x="55" y="197"/>
                  </a:moveTo>
                  <a:cubicBezTo>
                    <a:pt x="51" y="193"/>
                    <a:pt x="47" y="188"/>
                    <a:pt x="43" y="184"/>
                  </a:cubicBezTo>
                  <a:cubicBezTo>
                    <a:pt x="50" y="178"/>
                    <a:pt x="50" y="178"/>
                    <a:pt x="50" y="178"/>
                  </a:cubicBezTo>
                  <a:cubicBezTo>
                    <a:pt x="54" y="183"/>
                    <a:pt x="57" y="187"/>
                    <a:pt x="61" y="191"/>
                  </a:cubicBezTo>
                  <a:lnTo>
                    <a:pt x="55" y="197"/>
                  </a:lnTo>
                  <a:close/>
                  <a:moveTo>
                    <a:pt x="37" y="175"/>
                  </a:moveTo>
                  <a:cubicBezTo>
                    <a:pt x="33" y="171"/>
                    <a:pt x="30" y="166"/>
                    <a:pt x="27" y="161"/>
                  </a:cubicBezTo>
                  <a:cubicBezTo>
                    <a:pt x="35" y="156"/>
                    <a:pt x="35" y="156"/>
                    <a:pt x="35" y="156"/>
                  </a:cubicBezTo>
                  <a:cubicBezTo>
                    <a:pt x="38" y="161"/>
                    <a:pt x="41" y="166"/>
                    <a:pt x="44" y="170"/>
                  </a:cubicBezTo>
                  <a:lnTo>
                    <a:pt x="37" y="175"/>
                  </a:lnTo>
                  <a:close/>
                  <a:moveTo>
                    <a:pt x="353" y="173"/>
                  </a:moveTo>
                  <a:cubicBezTo>
                    <a:pt x="345" y="169"/>
                    <a:pt x="345" y="169"/>
                    <a:pt x="345" y="169"/>
                  </a:cubicBezTo>
                  <a:cubicBezTo>
                    <a:pt x="347" y="164"/>
                    <a:pt x="349" y="159"/>
                    <a:pt x="350" y="154"/>
                  </a:cubicBezTo>
                  <a:cubicBezTo>
                    <a:pt x="359" y="156"/>
                    <a:pt x="359" y="156"/>
                    <a:pt x="359" y="156"/>
                  </a:cubicBezTo>
                  <a:cubicBezTo>
                    <a:pt x="357" y="161"/>
                    <a:pt x="356" y="167"/>
                    <a:pt x="353" y="173"/>
                  </a:cubicBezTo>
                  <a:close/>
                  <a:moveTo>
                    <a:pt x="22" y="151"/>
                  </a:moveTo>
                  <a:cubicBezTo>
                    <a:pt x="20" y="146"/>
                    <a:pt x="17" y="141"/>
                    <a:pt x="15" y="135"/>
                  </a:cubicBezTo>
                  <a:cubicBezTo>
                    <a:pt x="23" y="132"/>
                    <a:pt x="23" y="132"/>
                    <a:pt x="23" y="132"/>
                  </a:cubicBezTo>
                  <a:cubicBezTo>
                    <a:pt x="25" y="137"/>
                    <a:pt x="27" y="143"/>
                    <a:pt x="30" y="148"/>
                  </a:cubicBezTo>
                  <a:lnTo>
                    <a:pt x="22" y="151"/>
                  </a:lnTo>
                  <a:close/>
                  <a:moveTo>
                    <a:pt x="361" y="145"/>
                  </a:moveTo>
                  <a:cubicBezTo>
                    <a:pt x="352" y="144"/>
                    <a:pt x="352" y="144"/>
                    <a:pt x="352" y="144"/>
                  </a:cubicBezTo>
                  <a:cubicBezTo>
                    <a:pt x="353" y="140"/>
                    <a:pt x="353" y="135"/>
                    <a:pt x="353" y="131"/>
                  </a:cubicBezTo>
                  <a:cubicBezTo>
                    <a:pt x="353" y="130"/>
                    <a:pt x="353" y="129"/>
                    <a:pt x="353" y="127"/>
                  </a:cubicBezTo>
                  <a:cubicBezTo>
                    <a:pt x="362" y="127"/>
                    <a:pt x="362" y="127"/>
                    <a:pt x="362" y="127"/>
                  </a:cubicBezTo>
                  <a:cubicBezTo>
                    <a:pt x="362" y="128"/>
                    <a:pt x="362" y="130"/>
                    <a:pt x="362" y="131"/>
                  </a:cubicBezTo>
                  <a:cubicBezTo>
                    <a:pt x="362" y="136"/>
                    <a:pt x="361" y="140"/>
                    <a:pt x="361" y="145"/>
                  </a:cubicBezTo>
                  <a:close/>
                  <a:moveTo>
                    <a:pt x="11" y="126"/>
                  </a:moveTo>
                  <a:cubicBezTo>
                    <a:pt x="10" y="120"/>
                    <a:pt x="8" y="114"/>
                    <a:pt x="7" y="109"/>
                  </a:cubicBezTo>
                  <a:cubicBezTo>
                    <a:pt x="15" y="107"/>
                    <a:pt x="15" y="107"/>
                    <a:pt x="15" y="107"/>
                  </a:cubicBezTo>
                  <a:cubicBezTo>
                    <a:pt x="16" y="112"/>
                    <a:pt x="18" y="118"/>
                    <a:pt x="20" y="123"/>
                  </a:cubicBezTo>
                  <a:lnTo>
                    <a:pt x="11" y="126"/>
                  </a:lnTo>
                  <a:close/>
                  <a:moveTo>
                    <a:pt x="352" y="118"/>
                  </a:moveTo>
                  <a:cubicBezTo>
                    <a:pt x="351" y="112"/>
                    <a:pt x="350" y="107"/>
                    <a:pt x="349" y="101"/>
                  </a:cubicBezTo>
                  <a:cubicBezTo>
                    <a:pt x="357" y="99"/>
                    <a:pt x="357" y="99"/>
                    <a:pt x="357" y="99"/>
                  </a:cubicBezTo>
                  <a:cubicBezTo>
                    <a:pt x="359" y="105"/>
                    <a:pt x="360" y="111"/>
                    <a:pt x="361" y="116"/>
                  </a:cubicBezTo>
                  <a:lnTo>
                    <a:pt x="352" y="118"/>
                  </a:lnTo>
                  <a:close/>
                  <a:moveTo>
                    <a:pt x="4" y="98"/>
                  </a:moveTo>
                  <a:cubicBezTo>
                    <a:pt x="3" y="93"/>
                    <a:pt x="2" y="87"/>
                    <a:pt x="2" y="81"/>
                  </a:cubicBezTo>
                  <a:cubicBezTo>
                    <a:pt x="10" y="80"/>
                    <a:pt x="10" y="80"/>
                    <a:pt x="10" y="80"/>
                  </a:cubicBezTo>
                  <a:cubicBezTo>
                    <a:pt x="11" y="86"/>
                    <a:pt x="12" y="91"/>
                    <a:pt x="13" y="97"/>
                  </a:cubicBezTo>
                  <a:lnTo>
                    <a:pt x="4" y="98"/>
                  </a:lnTo>
                  <a:close/>
                  <a:moveTo>
                    <a:pt x="345" y="92"/>
                  </a:moveTo>
                  <a:cubicBezTo>
                    <a:pt x="343" y="87"/>
                    <a:pt x="341" y="82"/>
                    <a:pt x="338" y="77"/>
                  </a:cubicBezTo>
                  <a:cubicBezTo>
                    <a:pt x="346" y="73"/>
                    <a:pt x="346" y="73"/>
                    <a:pt x="346" y="73"/>
                  </a:cubicBezTo>
                  <a:cubicBezTo>
                    <a:pt x="349" y="78"/>
                    <a:pt x="351" y="83"/>
                    <a:pt x="353" y="89"/>
                  </a:cubicBezTo>
                  <a:lnTo>
                    <a:pt x="345" y="92"/>
                  </a:lnTo>
                  <a:close/>
                  <a:moveTo>
                    <a:pt x="1" y="71"/>
                  </a:moveTo>
                  <a:cubicBezTo>
                    <a:pt x="1" y="65"/>
                    <a:pt x="0" y="60"/>
                    <a:pt x="0" y="55"/>
                  </a:cubicBezTo>
                  <a:cubicBezTo>
                    <a:pt x="9" y="55"/>
                    <a:pt x="9" y="55"/>
                    <a:pt x="9" y="55"/>
                  </a:cubicBezTo>
                  <a:cubicBezTo>
                    <a:pt x="9" y="60"/>
                    <a:pt x="9" y="65"/>
                    <a:pt x="10" y="70"/>
                  </a:cubicBezTo>
                  <a:lnTo>
                    <a:pt x="1" y="71"/>
                  </a:lnTo>
                  <a:close/>
                  <a:moveTo>
                    <a:pt x="333" y="69"/>
                  </a:moveTo>
                  <a:cubicBezTo>
                    <a:pt x="330" y="64"/>
                    <a:pt x="327" y="60"/>
                    <a:pt x="323" y="55"/>
                  </a:cubicBezTo>
                  <a:cubicBezTo>
                    <a:pt x="329" y="50"/>
                    <a:pt x="329" y="50"/>
                    <a:pt x="329" y="50"/>
                  </a:cubicBezTo>
                  <a:cubicBezTo>
                    <a:pt x="333" y="54"/>
                    <a:pt x="337" y="59"/>
                    <a:pt x="340" y="64"/>
                  </a:cubicBezTo>
                  <a:lnTo>
                    <a:pt x="333" y="69"/>
                  </a:lnTo>
                  <a:close/>
                  <a:moveTo>
                    <a:pt x="316" y="48"/>
                  </a:moveTo>
                  <a:cubicBezTo>
                    <a:pt x="312" y="44"/>
                    <a:pt x="308" y="40"/>
                    <a:pt x="304" y="37"/>
                  </a:cubicBezTo>
                  <a:cubicBezTo>
                    <a:pt x="309" y="30"/>
                    <a:pt x="309" y="30"/>
                    <a:pt x="309" y="30"/>
                  </a:cubicBezTo>
                  <a:cubicBezTo>
                    <a:pt x="314" y="34"/>
                    <a:pt x="318" y="38"/>
                    <a:pt x="322" y="42"/>
                  </a:cubicBezTo>
                  <a:lnTo>
                    <a:pt x="316" y="48"/>
                  </a:lnTo>
                  <a:close/>
                  <a:moveTo>
                    <a:pt x="296" y="31"/>
                  </a:moveTo>
                  <a:cubicBezTo>
                    <a:pt x="291" y="28"/>
                    <a:pt x="286" y="25"/>
                    <a:pt x="281" y="22"/>
                  </a:cubicBezTo>
                  <a:cubicBezTo>
                    <a:pt x="285" y="15"/>
                    <a:pt x="285" y="15"/>
                    <a:pt x="285" y="15"/>
                  </a:cubicBezTo>
                  <a:cubicBezTo>
                    <a:pt x="290" y="17"/>
                    <a:pt x="296" y="21"/>
                    <a:pt x="300" y="24"/>
                  </a:cubicBezTo>
                  <a:lnTo>
                    <a:pt x="296" y="31"/>
                  </a:lnTo>
                  <a:close/>
                  <a:moveTo>
                    <a:pt x="272" y="18"/>
                  </a:moveTo>
                  <a:cubicBezTo>
                    <a:pt x="267" y="16"/>
                    <a:pt x="262" y="14"/>
                    <a:pt x="257" y="13"/>
                  </a:cubicBezTo>
                  <a:cubicBezTo>
                    <a:pt x="259" y="4"/>
                    <a:pt x="259" y="4"/>
                    <a:pt x="259" y="4"/>
                  </a:cubicBezTo>
                  <a:cubicBezTo>
                    <a:pt x="264" y="6"/>
                    <a:pt x="270" y="8"/>
                    <a:pt x="276" y="10"/>
                  </a:cubicBezTo>
                  <a:lnTo>
                    <a:pt x="272" y="18"/>
                  </a:lnTo>
                  <a:close/>
                  <a:moveTo>
                    <a:pt x="247" y="10"/>
                  </a:moveTo>
                  <a:cubicBezTo>
                    <a:pt x="241" y="9"/>
                    <a:pt x="236" y="9"/>
                    <a:pt x="230" y="8"/>
                  </a:cubicBezTo>
                  <a:cubicBezTo>
                    <a:pt x="231" y="0"/>
                    <a:pt x="231" y="0"/>
                    <a:pt x="231" y="0"/>
                  </a:cubicBezTo>
                  <a:cubicBezTo>
                    <a:pt x="237" y="0"/>
                    <a:pt x="243" y="1"/>
                    <a:pt x="248" y="2"/>
                  </a:cubicBezTo>
                  <a:lnTo>
                    <a:pt x="247"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7" name="Freeform 53"/>
            <p:cNvSpPr>
              <a:spLocks noEditPoints="1"/>
            </p:cNvSpPr>
            <p:nvPr userDrawn="1"/>
          </p:nvSpPr>
          <p:spPr bwMode="auto">
            <a:xfrm>
              <a:off x="6571599" y="3151266"/>
              <a:ext cx="115455" cy="101185"/>
            </a:xfrm>
            <a:custGeom>
              <a:avLst/>
              <a:gdLst>
                <a:gd name="T0" fmla="*/ 0 w 89"/>
                <a:gd name="T1" fmla="*/ 78 h 78"/>
                <a:gd name="T2" fmla="*/ 44 w 89"/>
                <a:gd name="T3" fmla="*/ 0 h 78"/>
                <a:gd name="T4" fmla="*/ 89 w 89"/>
                <a:gd name="T5" fmla="*/ 76 h 78"/>
                <a:gd name="T6" fmla="*/ 0 w 89"/>
                <a:gd name="T7" fmla="*/ 78 h 78"/>
                <a:gd name="T8" fmla="*/ 44 w 89"/>
                <a:gd name="T9" fmla="*/ 29 h 78"/>
                <a:gd name="T10" fmla="*/ 27 w 89"/>
                <a:gd name="T11" fmla="*/ 62 h 78"/>
                <a:gd name="T12" fmla="*/ 63 w 89"/>
                <a:gd name="T13" fmla="*/ 62 h 78"/>
                <a:gd name="T14" fmla="*/ 44 w 89"/>
                <a:gd name="T15" fmla="*/ 29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78">
                  <a:moveTo>
                    <a:pt x="0" y="78"/>
                  </a:moveTo>
                  <a:lnTo>
                    <a:pt x="44" y="0"/>
                  </a:lnTo>
                  <a:lnTo>
                    <a:pt x="89" y="76"/>
                  </a:lnTo>
                  <a:lnTo>
                    <a:pt x="0" y="78"/>
                  </a:lnTo>
                  <a:close/>
                  <a:moveTo>
                    <a:pt x="44" y="29"/>
                  </a:moveTo>
                  <a:lnTo>
                    <a:pt x="27" y="62"/>
                  </a:lnTo>
                  <a:lnTo>
                    <a:pt x="63" y="62"/>
                  </a:lnTo>
                  <a:lnTo>
                    <a:pt x="44"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88" name="Circle"/>
          <p:cNvSpPr>
            <a:spLocks/>
          </p:cNvSpPr>
          <p:nvPr/>
        </p:nvSpPr>
        <p:spPr bwMode="auto">
          <a:xfrm>
            <a:off x="6798615" y="2479296"/>
            <a:ext cx="975524" cy="971633"/>
          </a:xfrm>
          <a:custGeom>
            <a:avLst/>
            <a:gdLst>
              <a:gd name="T0" fmla="*/ 216 w 431"/>
              <a:gd name="T1" fmla="*/ 430 h 430"/>
              <a:gd name="T2" fmla="*/ 0 w 431"/>
              <a:gd name="T3" fmla="*/ 215 h 430"/>
              <a:gd name="T4" fmla="*/ 216 w 431"/>
              <a:gd name="T5" fmla="*/ 0 h 430"/>
              <a:gd name="T6" fmla="*/ 375 w 431"/>
              <a:gd name="T7" fmla="*/ 70 h 430"/>
              <a:gd name="T8" fmla="*/ 368 w 431"/>
              <a:gd name="T9" fmla="*/ 76 h 430"/>
              <a:gd name="T10" fmla="*/ 216 w 431"/>
              <a:gd name="T11" fmla="*/ 8 h 430"/>
              <a:gd name="T12" fmla="*/ 9 w 431"/>
              <a:gd name="T13" fmla="*/ 215 h 430"/>
              <a:gd name="T14" fmla="*/ 216 w 431"/>
              <a:gd name="T15" fmla="*/ 421 h 430"/>
              <a:gd name="T16" fmla="*/ 422 w 431"/>
              <a:gd name="T17" fmla="*/ 215 h 430"/>
              <a:gd name="T18" fmla="*/ 404 w 431"/>
              <a:gd name="T19" fmla="*/ 131 h 430"/>
              <a:gd name="T20" fmla="*/ 412 w 431"/>
              <a:gd name="T21" fmla="*/ 127 h 430"/>
              <a:gd name="T22" fmla="*/ 431 w 431"/>
              <a:gd name="T23" fmla="*/ 215 h 430"/>
              <a:gd name="T24" fmla="*/ 216 w 431"/>
              <a:gd name="T25"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1" h="430">
                <a:moveTo>
                  <a:pt x="216" y="430"/>
                </a:moveTo>
                <a:cubicBezTo>
                  <a:pt x="97" y="430"/>
                  <a:pt x="0" y="334"/>
                  <a:pt x="0" y="215"/>
                </a:cubicBezTo>
                <a:cubicBezTo>
                  <a:pt x="0" y="96"/>
                  <a:pt x="97" y="0"/>
                  <a:pt x="216" y="0"/>
                </a:cubicBezTo>
                <a:cubicBezTo>
                  <a:pt x="276" y="0"/>
                  <a:pt x="334" y="25"/>
                  <a:pt x="375" y="70"/>
                </a:cubicBezTo>
                <a:cubicBezTo>
                  <a:pt x="368" y="76"/>
                  <a:pt x="368" y="76"/>
                  <a:pt x="368" y="76"/>
                </a:cubicBezTo>
                <a:cubicBezTo>
                  <a:pt x="329" y="33"/>
                  <a:pt x="274" y="8"/>
                  <a:pt x="216" y="8"/>
                </a:cubicBezTo>
                <a:cubicBezTo>
                  <a:pt x="102" y="8"/>
                  <a:pt x="9" y="101"/>
                  <a:pt x="9" y="215"/>
                </a:cubicBezTo>
                <a:cubicBezTo>
                  <a:pt x="9" y="329"/>
                  <a:pt x="102" y="421"/>
                  <a:pt x="216" y="421"/>
                </a:cubicBezTo>
                <a:cubicBezTo>
                  <a:pt x="329" y="421"/>
                  <a:pt x="422" y="329"/>
                  <a:pt x="422" y="215"/>
                </a:cubicBezTo>
                <a:cubicBezTo>
                  <a:pt x="422" y="186"/>
                  <a:pt x="416" y="157"/>
                  <a:pt x="404" y="131"/>
                </a:cubicBezTo>
                <a:cubicBezTo>
                  <a:pt x="412" y="127"/>
                  <a:pt x="412" y="127"/>
                  <a:pt x="412" y="127"/>
                </a:cubicBezTo>
                <a:cubicBezTo>
                  <a:pt x="424" y="155"/>
                  <a:pt x="431" y="184"/>
                  <a:pt x="431" y="215"/>
                </a:cubicBezTo>
                <a:cubicBezTo>
                  <a:pt x="431" y="334"/>
                  <a:pt x="334" y="430"/>
                  <a:pt x="216" y="4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9" name="Circle round pin"/>
          <p:cNvSpPr>
            <a:spLocks noEditPoints="1"/>
          </p:cNvSpPr>
          <p:nvPr/>
        </p:nvSpPr>
        <p:spPr bwMode="auto">
          <a:xfrm>
            <a:off x="7448532" y="2136825"/>
            <a:ext cx="805586" cy="808180"/>
          </a:xfrm>
          <a:custGeom>
            <a:avLst/>
            <a:gdLst>
              <a:gd name="T0" fmla="*/ 198 w 356"/>
              <a:gd name="T1" fmla="*/ 356 h 357"/>
              <a:gd name="T2" fmla="*/ 170 w 356"/>
              <a:gd name="T3" fmla="*/ 356 h 357"/>
              <a:gd name="T4" fmla="*/ 171 w 356"/>
              <a:gd name="T5" fmla="*/ 348 h 357"/>
              <a:gd name="T6" fmla="*/ 207 w 356"/>
              <a:gd name="T7" fmla="*/ 346 h 357"/>
              <a:gd name="T8" fmla="*/ 143 w 356"/>
              <a:gd name="T9" fmla="*/ 353 h 357"/>
              <a:gd name="T10" fmla="*/ 143 w 356"/>
              <a:gd name="T11" fmla="*/ 353 h 357"/>
              <a:gd name="T12" fmla="*/ 252 w 356"/>
              <a:gd name="T13" fmla="*/ 341 h 357"/>
              <a:gd name="T14" fmla="*/ 103 w 356"/>
              <a:gd name="T15" fmla="*/ 331 h 357"/>
              <a:gd name="T16" fmla="*/ 257 w 356"/>
              <a:gd name="T17" fmla="*/ 328 h 357"/>
              <a:gd name="T18" fmla="*/ 90 w 356"/>
              <a:gd name="T19" fmla="*/ 334 h 357"/>
              <a:gd name="T20" fmla="*/ 90 w 356"/>
              <a:gd name="T21" fmla="*/ 334 h 357"/>
              <a:gd name="T22" fmla="*/ 299 w 356"/>
              <a:gd name="T23" fmla="*/ 310 h 357"/>
              <a:gd name="T24" fmla="*/ 60 w 356"/>
              <a:gd name="T25" fmla="*/ 300 h 357"/>
              <a:gd name="T26" fmla="*/ 300 w 356"/>
              <a:gd name="T27" fmla="*/ 296 h 357"/>
              <a:gd name="T28" fmla="*/ 47 w 356"/>
              <a:gd name="T29" fmla="*/ 299 h 357"/>
              <a:gd name="T30" fmla="*/ 47 w 356"/>
              <a:gd name="T31" fmla="*/ 299 h 357"/>
              <a:gd name="T32" fmla="*/ 333 w 356"/>
              <a:gd name="T33" fmla="*/ 266 h 357"/>
              <a:gd name="T34" fmla="*/ 28 w 356"/>
              <a:gd name="T35" fmla="*/ 258 h 357"/>
              <a:gd name="T36" fmla="*/ 330 w 356"/>
              <a:gd name="T37" fmla="*/ 253 h 357"/>
              <a:gd name="T38" fmla="*/ 16 w 356"/>
              <a:gd name="T39" fmla="*/ 252 h 357"/>
              <a:gd name="T40" fmla="*/ 16 w 356"/>
              <a:gd name="T41" fmla="*/ 252 h 357"/>
              <a:gd name="T42" fmla="*/ 353 w 356"/>
              <a:gd name="T43" fmla="*/ 214 h 357"/>
              <a:gd name="T44" fmla="*/ 11 w 356"/>
              <a:gd name="T45" fmla="*/ 207 h 357"/>
              <a:gd name="T46" fmla="*/ 346 w 356"/>
              <a:gd name="T47" fmla="*/ 202 h 357"/>
              <a:gd name="T48" fmla="*/ 356 w 356"/>
              <a:gd name="T49" fmla="*/ 186 h 357"/>
              <a:gd name="T50" fmla="*/ 1 w 356"/>
              <a:gd name="T51" fmla="*/ 199 h 357"/>
              <a:gd name="T52" fmla="*/ 1 w 356"/>
              <a:gd name="T53" fmla="*/ 199 h 357"/>
              <a:gd name="T54" fmla="*/ 356 w 356"/>
              <a:gd name="T55" fmla="*/ 176 h 357"/>
              <a:gd name="T56" fmla="*/ 2 w 356"/>
              <a:gd name="T57" fmla="*/ 153 h 357"/>
              <a:gd name="T58" fmla="*/ 342 w 356"/>
              <a:gd name="T59" fmla="*/ 133 h 357"/>
              <a:gd name="T60" fmla="*/ 12 w 356"/>
              <a:gd name="T61" fmla="*/ 144 h 357"/>
              <a:gd name="T62" fmla="*/ 12 w 356"/>
              <a:gd name="T63" fmla="*/ 144 h 357"/>
              <a:gd name="T64" fmla="*/ 347 w 356"/>
              <a:gd name="T65" fmla="*/ 121 h 357"/>
              <a:gd name="T66" fmla="*/ 18 w 356"/>
              <a:gd name="T67" fmla="*/ 100 h 357"/>
              <a:gd name="T68" fmla="*/ 320 w 356"/>
              <a:gd name="T69" fmla="*/ 85 h 357"/>
              <a:gd name="T70" fmla="*/ 31 w 356"/>
              <a:gd name="T71" fmla="*/ 95 h 357"/>
              <a:gd name="T72" fmla="*/ 31 w 356"/>
              <a:gd name="T73" fmla="*/ 95 h 357"/>
              <a:gd name="T74" fmla="*/ 321 w 356"/>
              <a:gd name="T75" fmla="*/ 71 h 357"/>
              <a:gd name="T76" fmla="*/ 50 w 356"/>
              <a:gd name="T77" fmla="*/ 54 h 357"/>
              <a:gd name="T78" fmla="*/ 284 w 356"/>
              <a:gd name="T79" fmla="*/ 46 h 357"/>
              <a:gd name="T80" fmla="*/ 64 w 356"/>
              <a:gd name="T81" fmla="*/ 53 h 357"/>
              <a:gd name="T82" fmla="*/ 64 w 356"/>
              <a:gd name="T83" fmla="*/ 53 h 357"/>
              <a:gd name="T84" fmla="*/ 281 w 356"/>
              <a:gd name="T85" fmla="*/ 33 h 357"/>
              <a:gd name="T86" fmla="*/ 95 w 356"/>
              <a:gd name="T87" fmla="*/ 21 h 357"/>
              <a:gd name="T88" fmla="*/ 238 w 356"/>
              <a:gd name="T89" fmla="*/ 19 h 357"/>
              <a:gd name="T90" fmla="*/ 108 w 356"/>
              <a:gd name="T91" fmla="*/ 24 h 357"/>
              <a:gd name="T92" fmla="*/ 108 w 356"/>
              <a:gd name="T93" fmla="*/ 24 h 357"/>
              <a:gd name="T94" fmla="*/ 231 w 356"/>
              <a:gd name="T95" fmla="*/ 8 h 357"/>
              <a:gd name="T96" fmla="*/ 148 w 356"/>
              <a:gd name="T97" fmla="*/ 3 h 357"/>
              <a:gd name="T98" fmla="*/ 186 w 356"/>
              <a:gd name="T99" fmla="*/ 9 h 357"/>
              <a:gd name="T100" fmla="*/ 202 w 356"/>
              <a:gd name="T101" fmla="*/ 10 h 357"/>
              <a:gd name="T102" fmla="*/ 176 w 356"/>
              <a:gd name="T103" fmla="*/ 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6" h="357">
                <a:moveTo>
                  <a:pt x="181" y="357"/>
                </a:moveTo>
                <a:cubicBezTo>
                  <a:pt x="181" y="348"/>
                  <a:pt x="181" y="348"/>
                  <a:pt x="181" y="348"/>
                </a:cubicBezTo>
                <a:cubicBezTo>
                  <a:pt x="186" y="348"/>
                  <a:pt x="192" y="348"/>
                  <a:pt x="197" y="347"/>
                </a:cubicBezTo>
                <a:cubicBezTo>
                  <a:pt x="198" y="356"/>
                  <a:pt x="198" y="356"/>
                  <a:pt x="198" y="356"/>
                </a:cubicBezTo>
                <a:cubicBezTo>
                  <a:pt x="193" y="356"/>
                  <a:pt x="187" y="357"/>
                  <a:pt x="181" y="357"/>
                </a:cubicBezTo>
                <a:close/>
                <a:moveTo>
                  <a:pt x="171" y="356"/>
                </a:moveTo>
                <a:cubicBezTo>
                  <a:pt x="170" y="356"/>
                  <a:pt x="170" y="356"/>
                  <a:pt x="170" y="356"/>
                </a:cubicBezTo>
                <a:cubicBezTo>
                  <a:pt x="170" y="356"/>
                  <a:pt x="170" y="356"/>
                  <a:pt x="170" y="356"/>
                </a:cubicBezTo>
                <a:cubicBezTo>
                  <a:pt x="164" y="356"/>
                  <a:pt x="159" y="356"/>
                  <a:pt x="153" y="355"/>
                </a:cubicBezTo>
                <a:cubicBezTo>
                  <a:pt x="154" y="346"/>
                  <a:pt x="154" y="346"/>
                  <a:pt x="154" y="346"/>
                </a:cubicBezTo>
                <a:cubicBezTo>
                  <a:pt x="160" y="347"/>
                  <a:pt x="165" y="348"/>
                  <a:pt x="171" y="348"/>
                </a:cubicBezTo>
                <a:cubicBezTo>
                  <a:pt x="171" y="348"/>
                  <a:pt x="171" y="348"/>
                  <a:pt x="171" y="348"/>
                </a:cubicBezTo>
                <a:cubicBezTo>
                  <a:pt x="171" y="352"/>
                  <a:pt x="171" y="352"/>
                  <a:pt x="171" y="352"/>
                </a:cubicBezTo>
                <a:lnTo>
                  <a:pt x="171" y="356"/>
                </a:lnTo>
                <a:close/>
                <a:moveTo>
                  <a:pt x="209" y="354"/>
                </a:moveTo>
                <a:cubicBezTo>
                  <a:pt x="207" y="346"/>
                  <a:pt x="207" y="346"/>
                  <a:pt x="207" y="346"/>
                </a:cubicBezTo>
                <a:cubicBezTo>
                  <a:pt x="213" y="345"/>
                  <a:pt x="218" y="343"/>
                  <a:pt x="223" y="342"/>
                </a:cubicBezTo>
                <a:cubicBezTo>
                  <a:pt x="226" y="350"/>
                  <a:pt x="226" y="350"/>
                  <a:pt x="226" y="350"/>
                </a:cubicBezTo>
                <a:cubicBezTo>
                  <a:pt x="220" y="352"/>
                  <a:pt x="214" y="353"/>
                  <a:pt x="209" y="354"/>
                </a:cubicBezTo>
                <a:close/>
                <a:moveTo>
                  <a:pt x="143" y="353"/>
                </a:moveTo>
                <a:cubicBezTo>
                  <a:pt x="137" y="352"/>
                  <a:pt x="131" y="350"/>
                  <a:pt x="126" y="349"/>
                </a:cubicBezTo>
                <a:cubicBezTo>
                  <a:pt x="128" y="341"/>
                  <a:pt x="128" y="341"/>
                  <a:pt x="128" y="341"/>
                </a:cubicBezTo>
                <a:cubicBezTo>
                  <a:pt x="133" y="342"/>
                  <a:pt x="139" y="344"/>
                  <a:pt x="144" y="345"/>
                </a:cubicBezTo>
                <a:lnTo>
                  <a:pt x="143" y="353"/>
                </a:lnTo>
                <a:close/>
                <a:moveTo>
                  <a:pt x="236" y="347"/>
                </a:moveTo>
                <a:cubicBezTo>
                  <a:pt x="233" y="339"/>
                  <a:pt x="233" y="339"/>
                  <a:pt x="233" y="339"/>
                </a:cubicBezTo>
                <a:cubicBezTo>
                  <a:pt x="238" y="337"/>
                  <a:pt x="243" y="335"/>
                  <a:pt x="249" y="333"/>
                </a:cubicBezTo>
                <a:cubicBezTo>
                  <a:pt x="252" y="341"/>
                  <a:pt x="252" y="341"/>
                  <a:pt x="252" y="341"/>
                </a:cubicBezTo>
                <a:cubicBezTo>
                  <a:pt x="247" y="343"/>
                  <a:pt x="241" y="345"/>
                  <a:pt x="236" y="347"/>
                </a:cubicBezTo>
                <a:close/>
                <a:moveTo>
                  <a:pt x="116" y="345"/>
                </a:moveTo>
                <a:cubicBezTo>
                  <a:pt x="110" y="343"/>
                  <a:pt x="105" y="341"/>
                  <a:pt x="100" y="338"/>
                </a:cubicBezTo>
                <a:cubicBezTo>
                  <a:pt x="103" y="331"/>
                  <a:pt x="103" y="331"/>
                  <a:pt x="103" y="331"/>
                </a:cubicBezTo>
                <a:cubicBezTo>
                  <a:pt x="108" y="333"/>
                  <a:pt x="114" y="335"/>
                  <a:pt x="119" y="337"/>
                </a:cubicBezTo>
                <a:lnTo>
                  <a:pt x="116" y="345"/>
                </a:lnTo>
                <a:close/>
                <a:moveTo>
                  <a:pt x="262" y="336"/>
                </a:moveTo>
                <a:cubicBezTo>
                  <a:pt x="257" y="328"/>
                  <a:pt x="257" y="328"/>
                  <a:pt x="257" y="328"/>
                </a:cubicBezTo>
                <a:cubicBezTo>
                  <a:pt x="262" y="326"/>
                  <a:pt x="267" y="323"/>
                  <a:pt x="272" y="320"/>
                </a:cubicBezTo>
                <a:cubicBezTo>
                  <a:pt x="277" y="327"/>
                  <a:pt x="277" y="327"/>
                  <a:pt x="277" y="327"/>
                </a:cubicBezTo>
                <a:cubicBezTo>
                  <a:pt x="272" y="330"/>
                  <a:pt x="267" y="333"/>
                  <a:pt x="262" y="336"/>
                </a:cubicBezTo>
                <a:close/>
                <a:moveTo>
                  <a:pt x="90" y="334"/>
                </a:moveTo>
                <a:cubicBezTo>
                  <a:pt x="85" y="331"/>
                  <a:pt x="80" y="328"/>
                  <a:pt x="76" y="324"/>
                </a:cubicBezTo>
                <a:cubicBezTo>
                  <a:pt x="81" y="317"/>
                  <a:pt x="81" y="317"/>
                  <a:pt x="81" y="317"/>
                </a:cubicBezTo>
                <a:cubicBezTo>
                  <a:pt x="85" y="320"/>
                  <a:pt x="90" y="323"/>
                  <a:pt x="95" y="326"/>
                </a:cubicBezTo>
                <a:lnTo>
                  <a:pt x="90" y="334"/>
                </a:lnTo>
                <a:close/>
                <a:moveTo>
                  <a:pt x="285" y="321"/>
                </a:moveTo>
                <a:cubicBezTo>
                  <a:pt x="280" y="314"/>
                  <a:pt x="280" y="314"/>
                  <a:pt x="280" y="314"/>
                </a:cubicBezTo>
                <a:cubicBezTo>
                  <a:pt x="284" y="311"/>
                  <a:pt x="289" y="307"/>
                  <a:pt x="293" y="303"/>
                </a:cubicBezTo>
                <a:cubicBezTo>
                  <a:pt x="299" y="310"/>
                  <a:pt x="299" y="310"/>
                  <a:pt x="299" y="310"/>
                </a:cubicBezTo>
                <a:cubicBezTo>
                  <a:pt x="294" y="314"/>
                  <a:pt x="290" y="318"/>
                  <a:pt x="285" y="321"/>
                </a:cubicBezTo>
                <a:close/>
                <a:moveTo>
                  <a:pt x="67" y="318"/>
                </a:moveTo>
                <a:cubicBezTo>
                  <a:pt x="63" y="314"/>
                  <a:pt x="58" y="310"/>
                  <a:pt x="54" y="306"/>
                </a:cubicBezTo>
                <a:cubicBezTo>
                  <a:pt x="60" y="300"/>
                  <a:pt x="60" y="300"/>
                  <a:pt x="60" y="300"/>
                </a:cubicBezTo>
                <a:cubicBezTo>
                  <a:pt x="64" y="304"/>
                  <a:pt x="68" y="308"/>
                  <a:pt x="73" y="311"/>
                </a:cubicBezTo>
                <a:lnTo>
                  <a:pt x="67" y="318"/>
                </a:lnTo>
                <a:close/>
                <a:moveTo>
                  <a:pt x="306" y="303"/>
                </a:moveTo>
                <a:cubicBezTo>
                  <a:pt x="300" y="296"/>
                  <a:pt x="300" y="296"/>
                  <a:pt x="300" y="296"/>
                </a:cubicBezTo>
                <a:cubicBezTo>
                  <a:pt x="304" y="293"/>
                  <a:pt x="307" y="288"/>
                  <a:pt x="311" y="284"/>
                </a:cubicBezTo>
                <a:cubicBezTo>
                  <a:pt x="318" y="289"/>
                  <a:pt x="318" y="289"/>
                  <a:pt x="318" y="289"/>
                </a:cubicBezTo>
                <a:cubicBezTo>
                  <a:pt x="314" y="294"/>
                  <a:pt x="310" y="298"/>
                  <a:pt x="306" y="303"/>
                </a:cubicBezTo>
                <a:close/>
                <a:moveTo>
                  <a:pt x="47" y="299"/>
                </a:moveTo>
                <a:cubicBezTo>
                  <a:pt x="43" y="295"/>
                  <a:pt x="39" y="290"/>
                  <a:pt x="36" y="285"/>
                </a:cubicBezTo>
                <a:cubicBezTo>
                  <a:pt x="42" y="280"/>
                  <a:pt x="42" y="280"/>
                  <a:pt x="42" y="280"/>
                </a:cubicBezTo>
                <a:cubicBezTo>
                  <a:pt x="46" y="285"/>
                  <a:pt x="49" y="289"/>
                  <a:pt x="53" y="293"/>
                </a:cubicBezTo>
                <a:lnTo>
                  <a:pt x="47" y="299"/>
                </a:lnTo>
                <a:close/>
                <a:moveTo>
                  <a:pt x="324" y="281"/>
                </a:moveTo>
                <a:cubicBezTo>
                  <a:pt x="317" y="276"/>
                  <a:pt x="317" y="276"/>
                  <a:pt x="317" y="276"/>
                </a:cubicBezTo>
                <a:cubicBezTo>
                  <a:pt x="320" y="271"/>
                  <a:pt x="323" y="267"/>
                  <a:pt x="326" y="262"/>
                </a:cubicBezTo>
                <a:cubicBezTo>
                  <a:pt x="333" y="266"/>
                  <a:pt x="333" y="266"/>
                  <a:pt x="333" y="266"/>
                </a:cubicBezTo>
                <a:cubicBezTo>
                  <a:pt x="330" y="271"/>
                  <a:pt x="327" y="276"/>
                  <a:pt x="324" y="281"/>
                </a:cubicBezTo>
                <a:close/>
                <a:moveTo>
                  <a:pt x="29" y="277"/>
                </a:moveTo>
                <a:cubicBezTo>
                  <a:pt x="26" y="272"/>
                  <a:pt x="23" y="267"/>
                  <a:pt x="21" y="262"/>
                </a:cubicBezTo>
                <a:cubicBezTo>
                  <a:pt x="28" y="258"/>
                  <a:pt x="28" y="258"/>
                  <a:pt x="28" y="258"/>
                </a:cubicBezTo>
                <a:cubicBezTo>
                  <a:pt x="31" y="263"/>
                  <a:pt x="34" y="267"/>
                  <a:pt x="37" y="272"/>
                </a:cubicBezTo>
                <a:lnTo>
                  <a:pt x="29" y="277"/>
                </a:lnTo>
                <a:close/>
                <a:moveTo>
                  <a:pt x="338" y="257"/>
                </a:moveTo>
                <a:cubicBezTo>
                  <a:pt x="330" y="253"/>
                  <a:pt x="330" y="253"/>
                  <a:pt x="330" y="253"/>
                </a:cubicBezTo>
                <a:cubicBezTo>
                  <a:pt x="333" y="248"/>
                  <a:pt x="335" y="243"/>
                  <a:pt x="337" y="238"/>
                </a:cubicBezTo>
                <a:cubicBezTo>
                  <a:pt x="345" y="241"/>
                  <a:pt x="345" y="241"/>
                  <a:pt x="345" y="241"/>
                </a:cubicBezTo>
                <a:cubicBezTo>
                  <a:pt x="343" y="246"/>
                  <a:pt x="341" y="252"/>
                  <a:pt x="338" y="257"/>
                </a:cubicBezTo>
                <a:close/>
                <a:moveTo>
                  <a:pt x="16" y="252"/>
                </a:moveTo>
                <a:cubicBezTo>
                  <a:pt x="14" y="247"/>
                  <a:pt x="11" y="242"/>
                  <a:pt x="9" y="236"/>
                </a:cubicBezTo>
                <a:cubicBezTo>
                  <a:pt x="18" y="233"/>
                  <a:pt x="18" y="233"/>
                  <a:pt x="18" y="233"/>
                </a:cubicBezTo>
                <a:cubicBezTo>
                  <a:pt x="19" y="238"/>
                  <a:pt x="21" y="244"/>
                  <a:pt x="24" y="249"/>
                </a:cubicBezTo>
                <a:lnTo>
                  <a:pt x="16" y="252"/>
                </a:lnTo>
                <a:close/>
                <a:moveTo>
                  <a:pt x="349" y="231"/>
                </a:moveTo>
                <a:cubicBezTo>
                  <a:pt x="340" y="228"/>
                  <a:pt x="340" y="228"/>
                  <a:pt x="340" y="228"/>
                </a:cubicBezTo>
                <a:cubicBezTo>
                  <a:pt x="342" y="223"/>
                  <a:pt x="343" y="218"/>
                  <a:pt x="344" y="212"/>
                </a:cubicBezTo>
                <a:cubicBezTo>
                  <a:pt x="353" y="214"/>
                  <a:pt x="353" y="214"/>
                  <a:pt x="353" y="214"/>
                </a:cubicBezTo>
                <a:cubicBezTo>
                  <a:pt x="352" y="220"/>
                  <a:pt x="350" y="225"/>
                  <a:pt x="349" y="231"/>
                </a:cubicBezTo>
                <a:close/>
                <a:moveTo>
                  <a:pt x="6" y="226"/>
                </a:moveTo>
                <a:cubicBezTo>
                  <a:pt x="5" y="220"/>
                  <a:pt x="4" y="215"/>
                  <a:pt x="3" y="209"/>
                </a:cubicBezTo>
                <a:cubicBezTo>
                  <a:pt x="11" y="207"/>
                  <a:pt x="11" y="207"/>
                  <a:pt x="11" y="207"/>
                </a:cubicBezTo>
                <a:cubicBezTo>
                  <a:pt x="12" y="213"/>
                  <a:pt x="13" y="218"/>
                  <a:pt x="15" y="224"/>
                </a:cubicBezTo>
                <a:lnTo>
                  <a:pt x="6" y="226"/>
                </a:lnTo>
                <a:close/>
                <a:moveTo>
                  <a:pt x="355" y="204"/>
                </a:moveTo>
                <a:cubicBezTo>
                  <a:pt x="346" y="202"/>
                  <a:pt x="346" y="202"/>
                  <a:pt x="346" y="202"/>
                </a:cubicBezTo>
                <a:cubicBezTo>
                  <a:pt x="347" y="197"/>
                  <a:pt x="347" y="191"/>
                  <a:pt x="348" y="186"/>
                </a:cubicBezTo>
                <a:cubicBezTo>
                  <a:pt x="348" y="185"/>
                  <a:pt x="348" y="185"/>
                  <a:pt x="348" y="185"/>
                </a:cubicBezTo>
                <a:cubicBezTo>
                  <a:pt x="352" y="186"/>
                  <a:pt x="352" y="186"/>
                  <a:pt x="352" y="186"/>
                </a:cubicBezTo>
                <a:cubicBezTo>
                  <a:pt x="356" y="186"/>
                  <a:pt x="356" y="186"/>
                  <a:pt x="356" y="186"/>
                </a:cubicBezTo>
                <a:cubicBezTo>
                  <a:pt x="356" y="186"/>
                  <a:pt x="356" y="186"/>
                  <a:pt x="356" y="186"/>
                </a:cubicBezTo>
                <a:cubicBezTo>
                  <a:pt x="356" y="186"/>
                  <a:pt x="356" y="186"/>
                  <a:pt x="356" y="186"/>
                </a:cubicBezTo>
                <a:cubicBezTo>
                  <a:pt x="356" y="192"/>
                  <a:pt x="355" y="198"/>
                  <a:pt x="355" y="204"/>
                </a:cubicBezTo>
                <a:close/>
                <a:moveTo>
                  <a:pt x="1" y="199"/>
                </a:moveTo>
                <a:cubicBezTo>
                  <a:pt x="0" y="193"/>
                  <a:pt x="0" y="187"/>
                  <a:pt x="0" y="181"/>
                </a:cubicBezTo>
                <a:cubicBezTo>
                  <a:pt x="9" y="181"/>
                  <a:pt x="9" y="181"/>
                  <a:pt x="9" y="181"/>
                </a:cubicBezTo>
                <a:cubicBezTo>
                  <a:pt x="9" y="187"/>
                  <a:pt x="9" y="192"/>
                  <a:pt x="10" y="198"/>
                </a:cubicBezTo>
                <a:lnTo>
                  <a:pt x="1" y="199"/>
                </a:lnTo>
                <a:close/>
                <a:moveTo>
                  <a:pt x="348" y="176"/>
                </a:moveTo>
                <a:cubicBezTo>
                  <a:pt x="348" y="170"/>
                  <a:pt x="347" y="165"/>
                  <a:pt x="347" y="159"/>
                </a:cubicBezTo>
                <a:cubicBezTo>
                  <a:pt x="355" y="158"/>
                  <a:pt x="355" y="158"/>
                  <a:pt x="355" y="158"/>
                </a:cubicBezTo>
                <a:cubicBezTo>
                  <a:pt x="356" y="164"/>
                  <a:pt x="356" y="170"/>
                  <a:pt x="356" y="176"/>
                </a:cubicBezTo>
                <a:lnTo>
                  <a:pt x="348" y="176"/>
                </a:lnTo>
                <a:close/>
                <a:moveTo>
                  <a:pt x="9" y="171"/>
                </a:moveTo>
                <a:cubicBezTo>
                  <a:pt x="0" y="170"/>
                  <a:pt x="0" y="170"/>
                  <a:pt x="0" y="170"/>
                </a:cubicBezTo>
                <a:cubicBezTo>
                  <a:pt x="0" y="165"/>
                  <a:pt x="1" y="159"/>
                  <a:pt x="2" y="153"/>
                </a:cubicBezTo>
                <a:cubicBezTo>
                  <a:pt x="10" y="154"/>
                  <a:pt x="10" y="154"/>
                  <a:pt x="10" y="154"/>
                </a:cubicBezTo>
                <a:cubicBezTo>
                  <a:pt x="9" y="160"/>
                  <a:pt x="9" y="165"/>
                  <a:pt x="9" y="171"/>
                </a:cubicBezTo>
                <a:close/>
                <a:moveTo>
                  <a:pt x="345" y="149"/>
                </a:moveTo>
                <a:cubicBezTo>
                  <a:pt x="344" y="144"/>
                  <a:pt x="343" y="138"/>
                  <a:pt x="342" y="133"/>
                </a:cubicBezTo>
                <a:cubicBezTo>
                  <a:pt x="350" y="131"/>
                  <a:pt x="350" y="131"/>
                  <a:pt x="350" y="131"/>
                </a:cubicBezTo>
                <a:cubicBezTo>
                  <a:pt x="352" y="136"/>
                  <a:pt x="353" y="142"/>
                  <a:pt x="354" y="148"/>
                </a:cubicBezTo>
                <a:lnTo>
                  <a:pt x="345" y="149"/>
                </a:lnTo>
                <a:close/>
                <a:moveTo>
                  <a:pt x="12" y="144"/>
                </a:moveTo>
                <a:cubicBezTo>
                  <a:pt x="3" y="143"/>
                  <a:pt x="3" y="143"/>
                  <a:pt x="3" y="143"/>
                </a:cubicBezTo>
                <a:cubicBezTo>
                  <a:pt x="5" y="137"/>
                  <a:pt x="6" y="131"/>
                  <a:pt x="8" y="126"/>
                </a:cubicBezTo>
                <a:cubicBezTo>
                  <a:pt x="16" y="128"/>
                  <a:pt x="16" y="128"/>
                  <a:pt x="16" y="128"/>
                </a:cubicBezTo>
                <a:cubicBezTo>
                  <a:pt x="14" y="134"/>
                  <a:pt x="13" y="139"/>
                  <a:pt x="12" y="144"/>
                </a:cubicBezTo>
                <a:close/>
                <a:moveTo>
                  <a:pt x="339" y="123"/>
                </a:moveTo>
                <a:cubicBezTo>
                  <a:pt x="337" y="118"/>
                  <a:pt x="335" y="113"/>
                  <a:pt x="333" y="108"/>
                </a:cubicBezTo>
                <a:cubicBezTo>
                  <a:pt x="340" y="104"/>
                  <a:pt x="340" y="104"/>
                  <a:pt x="340" y="104"/>
                </a:cubicBezTo>
                <a:cubicBezTo>
                  <a:pt x="343" y="110"/>
                  <a:pt x="345" y="115"/>
                  <a:pt x="347" y="121"/>
                </a:cubicBezTo>
                <a:lnTo>
                  <a:pt x="339" y="123"/>
                </a:lnTo>
                <a:close/>
                <a:moveTo>
                  <a:pt x="19" y="119"/>
                </a:moveTo>
                <a:cubicBezTo>
                  <a:pt x="11" y="116"/>
                  <a:pt x="11" y="116"/>
                  <a:pt x="11" y="116"/>
                </a:cubicBezTo>
                <a:cubicBezTo>
                  <a:pt x="13" y="110"/>
                  <a:pt x="16" y="105"/>
                  <a:pt x="18" y="100"/>
                </a:cubicBezTo>
                <a:cubicBezTo>
                  <a:pt x="26" y="104"/>
                  <a:pt x="26" y="104"/>
                  <a:pt x="26" y="104"/>
                </a:cubicBezTo>
                <a:cubicBezTo>
                  <a:pt x="23" y="109"/>
                  <a:pt x="21" y="114"/>
                  <a:pt x="19" y="119"/>
                </a:cubicBezTo>
                <a:close/>
                <a:moveTo>
                  <a:pt x="328" y="99"/>
                </a:moveTo>
                <a:cubicBezTo>
                  <a:pt x="326" y="94"/>
                  <a:pt x="323" y="89"/>
                  <a:pt x="320" y="85"/>
                </a:cubicBezTo>
                <a:cubicBezTo>
                  <a:pt x="327" y="80"/>
                  <a:pt x="327" y="80"/>
                  <a:pt x="327" y="80"/>
                </a:cubicBezTo>
                <a:cubicBezTo>
                  <a:pt x="330" y="85"/>
                  <a:pt x="333" y="90"/>
                  <a:pt x="336" y="95"/>
                </a:cubicBezTo>
                <a:lnTo>
                  <a:pt x="328" y="99"/>
                </a:lnTo>
                <a:close/>
                <a:moveTo>
                  <a:pt x="31" y="95"/>
                </a:moveTo>
                <a:cubicBezTo>
                  <a:pt x="23" y="90"/>
                  <a:pt x="23" y="90"/>
                  <a:pt x="23" y="90"/>
                </a:cubicBezTo>
                <a:cubicBezTo>
                  <a:pt x="26" y="85"/>
                  <a:pt x="29" y="80"/>
                  <a:pt x="32" y="76"/>
                </a:cubicBezTo>
                <a:cubicBezTo>
                  <a:pt x="39" y="81"/>
                  <a:pt x="39" y="81"/>
                  <a:pt x="39" y="81"/>
                </a:cubicBezTo>
                <a:cubicBezTo>
                  <a:pt x="36" y="85"/>
                  <a:pt x="33" y="90"/>
                  <a:pt x="31" y="95"/>
                </a:cubicBezTo>
                <a:close/>
                <a:moveTo>
                  <a:pt x="314" y="77"/>
                </a:moveTo>
                <a:cubicBezTo>
                  <a:pt x="311" y="72"/>
                  <a:pt x="307" y="68"/>
                  <a:pt x="303" y="64"/>
                </a:cubicBezTo>
                <a:cubicBezTo>
                  <a:pt x="310" y="58"/>
                  <a:pt x="310" y="58"/>
                  <a:pt x="310" y="58"/>
                </a:cubicBezTo>
                <a:cubicBezTo>
                  <a:pt x="314" y="62"/>
                  <a:pt x="317" y="67"/>
                  <a:pt x="321" y="71"/>
                </a:cubicBezTo>
                <a:lnTo>
                  <a:pt x="314" y="77"/>
                </a:lnTo>
                <a:close/>
                <a:moveTo>
                  <a:pt x="45" y="73"/>
                </a:moveTo>
                <a:cubicBezTo>
                  <a:pt x="39" y="67"/>
                  <a:pt x="39" y="67"/>
                  <a:pt x="39" y="67"/>
                </a:cubicBezTo>
                <a:cubicBezTo>
                  <a:pt x="42" y="63"/>
                  <a:pt x="46" y="58"/>
                  <a:pt x="50" y="54"/>
                </a:cubicBezTo>
                <a:cubicBezTo>
                  <a:pt x="56" y="60"/>
                  <a:pt x="56" y="60"/>
                  <a:pt x="56" y="60"/>
                </a:cubicBezTo>
                <a:cubicBezTo>
                  <a:pt x="53" y="64"/>
                  <a:pt x="49" y="68"/>
                  <a:pt x="45" y="73"/>
                </a:cubicBezTo>
                <a:close/>
                <a:moveTo>
                  <a:pt x="296" y="57"/>
                </a:moveTo>
                <a:cubicBezTo>
                  <a:pt x="292" y="53"/>
                  <a:pt x="288" y="49"/>
                  <a:pt x="284" y="46"/>
                </a:cubicBezTo>
                <a:cubicBezTo>
                  <a:pt x="289" y="39"/>
                  <a:pt x="289" y="39"/>
                  <a:pt x="289" y="39"/>
                </a:cubicBezTo>
                <a:cubicBezTo>
                  <a:pt x="294" y="42"/>
                  <a:pt x="298" y="46"/>
                  <a:pt x="302" y="50"/>
                </a:cubicBezTo>
                <a:lnTo>
                  <a:pt x="296" y="57"/>
                </a:lnTo>
                <a:close/>
                <a:moveTo>
                  <a:pt x="64" y="53"/>
                </a:moveTo>
                <a:cubicBezTo>
                  <a:pt x="58" y="47"/>
                  <a:pt x="58" y="47"/>
                  <a:pt x="58" y="47"/>
                </a:cubicBezTo>
                <a:cubicBezTo>
                  <a:pt x="62" y="43"/>
                  <a:pt x="67" y="39"/>
                  <a:pt x="71" y="36"/>
                </a:cubicBezTo>
                <a:cubicBezTo>
                  <a:pt x="76" y="43"/>
                  <a:pt x="76" y="43"/>
                  <a:pt x="76" y="43"/>
                </a:cubicBezTo>
                <a:cubicBezTo>
                  <a:pt x="72" y="46"/>
                  <a:pt x="68" y="50"/>
                  <a:pt x="64" y="53"/>
                </a:cubicBezTo>
                <a:close/>
                <a:moveTo>
                  <a:pt x="276" y="40"/>
                </a:moveTo>
                <a:cubicBezTo>
                  <a:pt x="271" y="36"/>
                  <a:pt x="267" y="33"/>
                  <a:pt x="262" y="31"/>
                </a:cubicBezTo>
                <a:cubicBezTo>
                  <a:pt x="266" y="23"/>
                  <a:pt x="266" y="23"/>
                  <a:pt x="266" y="23"/>
                </a:cubicBezTo>
                <a:cubicBezTo>
                  <a:pt x="271" y="26"/>
                  <a:pt x="276" y="29"/>
                  <a:pt x="281" y="33"/>
                </a:cubicBezTo>
                <a:lnTo>
                  <a:pt x="276" y="40"/>
                </a:lnTo>
                <a:close/>
                <a:moveTo>
                  <a:pt x="85" y="37"/>
                </a:moveTo>
                <a:cubicBezTo>
                  <a:pt x="80" y="30"/>
                  <a:pt x="80" y="30"/>
                  <a:pt x="80" y="30"/>
                </a:cubicBezTo>
                <a:cubicBezTo>
                  <a:pt x="85" y="26"/>
                  <a:pt x="90" y="23"/>
                  <a:pt x="95" y="21"/>
                </a:cubicBezTo>
                <a:cubicBezTo>
                  <a:pt x="99" y="28"/>
                  <a:pt x="99" y="28"/>
                  <a:pt x="99" y="28"/>
                </a:cubicBezTo>
                <a:cubicBezTo>
                  <a:pt x="94" y="31"/>
                  <a:pt x="89" y="34"/>
                  <a:pt x="85" y="37"/>
                </a:cubicBezTo>
                <a:close/>
                <a:moveTo>
                  <a:pt x="253" y="26"/>
                </a:moveTo>
                <a:cubicBezTo>
                  <a:pt x="248" y="24"/>
                  <a:pt x="243" y="21"/>
                  <a:pt x="238" y="19"/>
                </a:cubicBezTo>
                <a:cubicBezTo>
                  <a:pt x="241" y="11"/>
                  <a:pt x="241" y="11"/>
                  <a:pt x="241" y="11"/>
                </a:cubicBezTo>
                <a:cubicBezTo>
                  <a:pt x="246" y="13"/>
                  <a:pt x="252" y="16"/>
                  <a:pt x="257" y="18"/>
                </a:cubicBezTo>
                <a:lnTo>
                  <a:pt x="253" y="26"/>
                </a:lnTo>
                <a:close/>
                <a:moveTo>
                  <a:pt x="108" y="24"/>
                </a:moveTo>
                <a:cubicBezTo>
                  <a:pt x="104" y="16"/>
                  <a:pt x="104" y="16"/>
                  <a:pt x="104" y="16"/>
                </a:cubicBezTo>
                <a:cubicBezTo>
                  <a:pt x="110" y="14"/>
                  <a:pt x="115" y="11"/>
                  <a:pt x="121" y="10"/>
                </a:cubicBezTo>
                <a:cubicBezTo>
                  <a:pt x="123" y="18"/>
                  <a:pt x="123" y="18"/>
                  <a:pt x="123" y="18"/>
                </a:cubicBezTo>
                <a:cubicBezTo>
                  <a:pt x="118" y="20"/>
                  <a:pt x="113" y="22"/>
                  <a:pt x="108" y="24"/>
                </a:cubicBezTo>
                <a:close/>
                <a:moveTo>
                  <a:pt x="228" y="16"/>
                </a:moveTo>
                <a:cubicBezTo>
                  <a:pt x="223" y="15"/>
                  <a:pt x="217" y="13"/>
                  <a:pt x="212" y="12"/>
                </a:cubicBezTo>
                <a:cubicBezTo>
                  <a:pt x="214" y="4"/>
                  <a:pt x="214" y="4"/>
                  <a:pt x="214" y="4"/>
                </a:cubicBezTo>
                <a:cubicBezTo>
                  <a:pt x="219" y="5"/>
                  <a:pt x="225" y="6"/>
                  <a:pt x="231" y="8"/>
                </a:cubicBezTo>
                <a:lnTo>
                  <a:pt x="228" y="16"/>
                </a:lnTo>
                <a:close/>
                <a:moveTo>
                  <a:pt x="133" y="15"/>
                </a:moveTo>
                <a:cubicBezTo>
                  <a:pt x="131" y="7"/>
                  <a:pt x="131" y="7"/>
                  <a:pt x="131" y="7"/>
                </a:cubicBezTo>
                <a:cubicBezTo>
                  <a:pt x="136" y="5"/>
                  <a:pt x="142" y="4"/>
                  <a:pt x="148" y="3"/>
                </a:cubicBezTo>
                <a:cubicBezTo>
                  <a:pt x="149" y="11"/>
                  <a:pt x="149" y="11"/>
                  <a:pt x="149" y="11"/>
                </a:cubicBezTo>
                <a:cubicBezTo>
                  <a:pt x="144" y="12"/>
                  <a:pt x="138" y="13"/>
                  <a:pt x="133" y="15"/>
                </a:cubicBezTo>
                <a:close/>
                <a:moveTo>
                  <a:pt x="202" y="10"/>
                </a:moveTo>
                <a:cubicBezTo>
                  <a:pt x="197" y="10"/>
                  <a:pt x="191" y="9"/>
                  <a:pt x="186" y="9"/>
                </a:cubicBezTo>
                <a:cubicBezTo>
                  <a:pt x="186" y="0"/>
                  <a:pt x="186" y="0"/>
                  <a:pt x="186" y="0"/>
                </a:cubicBezTo>
                <a:cubicBezTo>
                  <a:pt x="186" y="0"/>
                  <a:pt x="186" y="0"/>
                  <a:pt x="186" y="0"/>
                </a:cubicBezTo>
                <a:cubicBezTo>
                  <a:pt x="192" y="1"/>
                  <a:pt x="198" y="1"/>
                  <a:pt x="203" y="2"/>
                </a:cubicBezTo>
                <a:lnTo>
                  <a:pt x="202" y="10"/>
                </a:lnTo>
                <a:close/>
                <a:moveTo>
                  <a:pt x="159" y="10"/>
                </a:moveTo>
                <a:cubicBezTo>
                  <a:pt x="158" y="1"/>
                  <a:pt x="158" y="1"/>
                  <a:pt x="158" y="1"/>
                </a:cubicBezTo>
                <a:cubicBezTo>
                  <a:pt x="164" y="1"/>
                  <a:pt x="170" y="0"/>
                  <a:pt x="175" y="0"/>
                </a:cubicBezTo>
                <a:cubicBezTo>
                  <a:pt x="176" y="9"/>
                  <a:pt x="176" y="9"/>
                  <a:pt x="176" y="9"/>
                </a:cubicBezTo>
                <a:cubicBezTo>
                  <a:pt x="170" y="9"/>
                  <a:pt x="164" y="9"/>
                  <a:pt x="15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90" name="Half ring 2"/>
          <p:cNvSpPr>
            <a:spLocks noEditPoints="1"/>
          </p:cNvSpPr>
          <p:nvPr/>
        </p:nvSpPr>
        <p:spPr bwMode="auto">
          <a:xfrm>
            <a:off x="7355131" y="2046018"/>
            <a:ext cx="455331" cy="494249"/>
          </a:xfrm>
          <a:custGeom>
            <a:avLst/>
            <a:gdLst>
              <a:gd name="T0" fmla="*/ 8 w 201"/>
              <a:gd name="T1" fmla="*/ 218 h 218"/>
              <a:gd name="T2" fmla="*/ 0 w 201"/>
              <a:gd name="T3" fmla="*/ 218 h 218"/>
              <a:gd name="T4" fmla="*/ 0 w 201"/>
              <a:gd name="T5" fmla="*/ 201 h 218"/>
              <a:gd name="T6" fmla="*/ 9 w 201"/>
              <a:gd name="T7" fmla="*/ 202 h 218"/>
              <a:gd name="T8" fmla="*/ 8 w 201"/>
              <a:gd name="T9" fmla="*/ 218 h 218"/>
              <a:gd name="T10" fmla="*/ 10 w 201"/>
              <a:gd name="T11" fmla="*/ 191 h 218"/>
              <a:gd name="T12" fmla="*/ 1 w 201"/>
              <a:gd name="T13" fmla="*/ 190 h 218"/>
              <a:gd name="T14" fmla="*/ 4 w 201"/>
              <a:gd name="T15" fmla="*/ 173 h 218"/>
              <a:gd name="T16" fmla="*/ 13 w 201"/>
              <a:gd name="T17" fmla="*/ 175 h 218"/>
              <a:gd name="T18" fmla="*/ 10 w 201"/>
              <a:gd name="T19" fmla="*/ 191 h 218"/>
              <a:gd name="T20" fmla="*/ 15 w 201"/>
              <a:gd name="T21" fmla="*/ 165 h 218"/>
              <a:gd name="T22" fmla="*/ 7 w 201"/>
              <a:gd name="T23" fmla="*/ 163 h 218"/>
              <a:gd name="T24" fmla="*/ 12 w 201"/>
              <a:gd name="T25" fmla="*/ 146 h 218"/>
              <a:gd name="T26" fmla="*/ 20 w 201"/>
              <a:gd name="T27" fmla="*/ 149 h 218"/>
              <a:gd name="T28" fmla="*/ 15 w 201"/>
              <a:gd name="T29" fmla="*/ 165 h 218"/>
              <a:gd name="T30" fmla="*/ 24 w 201"/>
              <a:gd name="T31" fmla="*/ 139 h 218"/>
              <a:gd name="T32" fmla="*/ 16 w 201"/>
              <a:gd name="T33" fmla="*/ 136 h 218"/>
              <a:gd name="T34" fmla="*/ 23 w 201"/>
              <a:gd name="T35" fmla="*/ 120 h 218"/>
              <a:gd name="T36" fmla="*/ 31 w 201"/>
              <a:gd name="T37" fmla="*/ 124 h 218"/>
              <a:gd name="T38" fmla="*/ 24 w 201"/>
              <a:gd name="T39" fmla="*/ 139 h 218"/>
              <a:gd name="T40" fmla="*/ 35 w 201"/>
              <a:gd name="T41" fmla="*/ 115 h 218"/>
              <a:gd name="T42" fmla="*/ 28 w 201"/>
              <a:gd name="T43" fmla="*/ 111 h 218"/>
              <a:gd name="T44" fmla="*/ 37 w 201"/>
              <a:gd name="T45" fmla="*/ 96 h 218"/>
              <a:gd name="T46" fmla="*/ 44 w 201"/>
              <a:gd name="T47" fmla="*/ 101 h 218"/>
              <a:gd name="T48" fmla="*/ 35 w 201"/>
              <a:gd name="T49" fmla="*/ 115 h 218"/>
              <a:gd name="T50" fmla="*/ 50 w 201"/>
              <a:gd name="T51" fmla="*/ 93 h 218"/>
              <a:gd name="T52" fmla="*/ 43 w 201"/>
              <a:gd name="T53" fmla="*/ 87 h 218"/>
              <a:gd name="T54" fmla="*/ 54 w 201"/>
              <a:gd name="T55" fmla="*/ 74 h 218"/>
              <a:gd name="T56" fmla="*/ 61 w 201"/>
              <a:gd name="T57" fmla="*/ 79 h 218"/>
              <a:gd name="T58" fmla="*/ 50 w 201"/>
              <a:gd name="T59" fmla="*/ 93 h 218"/>
              <a:gd name="T60" fmla="*/ 67 w 201"/>
              <a:gd name="T61" fmla="*/ 72 h 218"/>
              <a:gd name="T62" fmla="*/ 61 w 201"/>
              <a:gd name="T63" fmla="*/ 66 h 218"/>
              <a:gd name="T64" fmla="*/ 74 w 201"/>
              <a:gd name="T65" fmla="*/ 54 h 218"/>
              <a:gd name="T66" fmla="*/ 80 w 201"/>
              <a:gd name="T67" fmla="*/ 60 h 218"/>
              <a:gd name="T68" fmla="*/ 67 w 201"/>
              <a:gd name="T69" fmla="*/ 72 h 218"/>
              <a:gd name="T70" fmla="*/ 87 w 201"/>
              <a:gd name="T71" fmla="*/ 54 h 218"/>
              <a:gd name="T72" fmla="*/ 82 w 201"/>
              <a:gd name="T73" fmla="*/ 47 h 218"/>
              <a:gd name="T74" fmla="*/ 96 w 201"/>
              <a:gd name="T75" fmla="*/ 37 h 218"/>
              <a:gd name="T76" fmla="*/ 101 w 201"/>
              <a:gd name="T77" fmla="*/ 44 h 218"/>
              <a:gd name="T78" fmla="*/ 87 w 201"/>
              <a:gd name="T79" fmla="*/ 54 h 218"/>
              <a:gd name="T80" fmla="*/ 109 w 201"/>
              <a:gd name="T81" fmla="*/ 38 h 218"/>
              <a:gd name="T82" fmla="*/ 105 w 201"/>
              <a:gd name="T83" fmla="*/ 31 h 218"/>
              <a:gd name="T84" fmla="*/ 120 w 201"/>
              <a:gd name="T85" fmla="*/ 22 h 218"/>
              <a:gd name="T86" fmla="*/ 124 w 201"/>
              <a:gd name="T87" fmla="*/ 30 h 218"/>
              <a:gd name="T88" fmla="*/ 109 w 201"/>
              <a:gd name="T89" fmla="*/ 38 h 218"/>
              <a:gd name="T90" fmla="*/ 133 w 201"/>
              <a:gd name="T91" fmla="*/ 26 h 218"/>
              <a:gd name="T92" fmla="*/ 130 w 201"/>
              <a:gd name="T93" fmla="*/ 18 h 218"/>
              <a:gd name="T94" fmla="*/ 146 w 201"/>
              <a:gd name="T95" fmla="*/ 11 h 218"/>
              <a:gd name="T96" fmla="*/ 149 w 201"/>
              <a:gd name="T97" fmla="*/ 20 h 218"/>
              <a:gd name="T98" fmla="*/ 133 w 201"/>
              <a:gd name="T99" fmla="*/ 26 h 218"/>
              <a:gd name="T100" fmla="*/ 158 w 201"/>
              <a:gd name="T101" fmla="*/ 16 h 218"/>
              <a:gd name="T102" fmla="*/ 156 w 201"/>
              <a:gd name="T103" fmla="*/ 8 h 218"/>
              <a:gd name="T104" fmla="*/ 173 w 201"/>
              <a:gd name="T105" fmla="*/ 4 h 218"/>
              <a:gd name="T106" fmla="*/ 175 w 201"/>
              <a:gd name="T107" fmla="*/ 12 h 218"/>
              <a:gd name="T108" fmla="*/ 158 w 201"/>
              <a:gd name="T109" fmla="*/ 16 h 218"/>
              <a:gd name="T110" fmla="*/ 185 w 201"/>
              <a:gd name="T111" fmla="*/ 10 h 218"/>
              <a:gd name="T112" fmla="*/ 183 w 201"/>
              <a:gd name="T113" fmla="*/ 2 h 218"/>
              <a:gd name="T114" fmla="*/ 201 w 201"/>
              <a:gd name="T115" fmla="*/ 0 h 218"/>
              <a:gd name="T116" fmla="*/ 201 w 201"/>
              <a:gd name="T117" fmla="*/ 8 h 218"/>
              <a:gd name="T118" fmla="*/ 185 w 201"/>
              <a:gd name="T119" fmla="*/ 1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1" h="218">
                <a:moveTo>
                  <a:pt x="8" y="218"/>
                </a:moveTo>
                <a:cubicBezTo>
                  <a:pt x="0" y="218"/>
                  <a:pt x="0" y="218"/>
                  <a:pt x="0" y="218"/>
                </a:cubicBezTo>
                <a:cubicBezTo>
                  <a:pt x="0" y="213"/>
                  <a:pt x="0" y="207"/>
                  <a:pt x="0" y="201"/>
                </a:cubicBezTo>
                <a:cubicBezTo>
                  <a:pt x="9" y="202"/>
                  <a:pt x="9" y="202"/>
                  <a:pt x="9" y="202"/>
                </a:cubicBezTo>
                <a:cubicBezTo>
                  <a:pt x="9" y="207"/>
                  <a:pt x="8" y="213"/>
                  <a:pt x="8" y="218"/>
                </a:cubicBezTo>
                <a:close/>
                <a:moveTo>
                  <a:pt x="10" y="191"/>
                </a:moveTo>
                <a:cubicBezTo>
                  <a:pt x="1" y="190"/>
                  <a:pt x="1" y="190"/>
                  <a:pt x="1" y="190"/>
                </a:cubicBezTo>
                <a:cubicBezTo>
                  <a:pt x="2" y="185"/>
                  <a:pt x="3" y="179"/>
                  <a:pt x="4" y="173"/>
                </a:cubicBezTo>
                <a:cubicBezTo>
                  <a:pt x="13" y="175"/>
                  <a:pt x="13" y="175"/>
                  <a:pt x="13" y="175"/>
                </a:cubicBezTo>
                <a:cubicBezTo>
                  <a:pt x="12" y="180"/>
                  <a:pt x="11" y="186"/>
                  <a:pt x="10" y="191"/>
                </a:cubicBezTo>
                <a:close/>
                <a:moveTo>
                  <a:pt x="15" y="165"/>
                </a:moveTo>
                <a:cubicBezTo>
                  <a:pt x="7" y="163"/>
                  <a:pt x="7" y="163"/>
                  <a:pt x="7" y="163"/>
                </a:cubicBezTo>
                <a:cubicBezTo>
                  <a:pt x="8" y="157"/>
                  <a:pt x="10" y="152"/>
                  <a:pt x="12" y="146"/>
                </a:cubicBezTo>
                <a:cubicBezTo>
                  <a:pt x="20" y="149"/>
                  <a:pt x="20" y="149"/>
                  <a:pt x="20" y="149"/>
                </a:cubicBezTo>
                <a:cubicBezTo>
                  <a:pt x="18" y="154"/>
                  <a:pt x="17" y="160"/>
                  <a:pt x="15" y="165"/>
                </a:cubicBezTo>
                <a:close/>
                <a:moveTo>
                  <a:pt x="24" y="139"/>
                </a:moveTo>
                <a:cubicBezTo>
                  <a:pt x="16" y="136"/>
                  <a:pt x="16" y="136"/>
                  <a:pt x="16" y="136"/>
                </a:cubicBezTo>
                <a:cubicBezTo>
                  <a:pt x="18" y="131"/>
                  <a:pt x="20" y="125"/>
                  <a:pt x="23" y="120"/>
                </a:cubicBezTo>
                <a:cubicBezTo>
                  <a:pt x="31" y="124"/>
                  <a:pt x="31" y="124"/>
                  <a:pt x="31" y="124"/>
                </a:cubicBezTo>
                <a:cubicBezTo>
                  <a:pt x="28" y="129"/>
                  <a:pt x="26" y="134"/>
                  <a:pt x="24" y="139"/>
                </a:cubicBezTo>
                <a:close/>
                <a:moveTo>
                  <a:pt x="35" y="115"/>
                </a:moveTo>
                <a:cubicBezTo>
                  <a:pt x="28" y="111"/>
                  <a:pt x="28" y="111"/>
                  <a:pt x="28" y="111"/>
                </a:cubicBezTo>
                <a:cubicBezTo>
                  <a:pt x="31" y="106"/>
                  <a:pt x="34" y="101"/>
                  <a:pt x="37" y="96"/>
                </a:cubicBezTo>
                <a:cubicBezTo>
                  <a:pt x="44" y="101"/>
                  <a:pt x="44" y="101"/>
                  <a:pt x="44" y="101"/>
                </a:cubicBezTo>
                <a:cubicBezTo>
                  <a:pt x="41" y="105"/>
                  <a:pt x="38" y="110"/>
                  <a:pt x="35" y="115"/>
                </a:cubicBezTo>
                <a:close/>
                <a:moveTo>
                  <a:pt x="50" y="93"/>
                </a:moveTo>
                <a:cubicBezTo>
                  <a:pt x="43" y="87"/>
                  <a:pt x="43" y="87"/>
                  <a:pt x="43" y="87"/>
                </a:cubicBezTo>
                <a:cubicBezTo>
                  <a:pt x="47" y="83"/>
                  <a:pt x="50" y="78"/>
                  <a:pt x="54" y="74"/>
                </a:cubicBezTo>
                <a:cubicBezTo>
                  <a:pt x="61" y="79"/>
                  <a:pt x="61" y="79"/>
                  <a:pt x="61" y="79"/>
                </a:cubicBezTo>
                <a:cubicBezTo>
                  <a:pt x="57" y="84"/>
                  <a:pt x="53" y="88"/>
                  <a:pt x="50" y="93"/>
                </a:cubicBezTo>
                <a:close/>
                <a:moveTo>
                  <a:pt x="67" y="72"/>
                </a:moveTo>
                <a:cubicBezTo>
                  <a:pt x="61" y="66"/>
                  <a:pt x="61" y="66"/>
                  <a:pt x="61" y="66"/>
                </a:cubicBezTo>
                <a:cubicBezTo>
                  <a:pt x="65" y="62"/>
                  <a:pt x="70" y="58"/>
                  <a:pt x="74" y="54"/>
                </a:cubicBezTo>
                <a:cubicBezTo>
                  <a:pt x="80" y="60"/>
                  <a:pt x="80" y="60"/>
                  <a:pt x="80" y="60"/>
                </a:cubicBezTo>
                <a:cubicBezTo>
                  <a:pt x="75" y="64"/>
                  <a:pt x="71" y="68"/>
                  <a:pt x="67" y="72"/>
                </a:cubicBezTo>
                <a:close/>
                <a:moveTo>
                  <a:pt x="87" y="54"/>
                </a:moveTo>
                <a:cubicBezTo>
                  <a:pt x="82" y="47"/>
                  <a:pt x="82" y="47"/>
                  <a:pt x="82" y="47"/>
                </a:cubicBezTo>
                <a:cubicBezTo>
                  <a:pt x="86" y="43"/>
                  <a:pt x="91" y="40"/>
                  <a:pt x="96" y="37"/>
                </a:cubicBezTo>
                <a:cubicBezTo>
                  <a:pt x="101" y="44"/>
                  <a:pt x="101" y="44"/>
                  <a:pt x="101" y="44"/>
                </a:cubicBezTo>
                <a:cubicBezTo>
                  <a:pt x="96" y="47"/>
                  <a:pt x="92" y="50"/>
                  <a:pt x="87" y="54"/>
                </a:cubicBezTo>
                <a:close/>
                <a:moveTo>
                  <a:pt x="109" y="38"/>
                </a:moveTo>
                <a:cubicBezTo>
                  <a:pt x="105" y="31"/>
                  <a:pt x="105" y="31"/>
                  <a:pt x="105" y="31"/>
                </a:cubicBezTo>
                <a:cubicBezTo>
                  <a:pt x="110" y="28"/>
                  <a:pt x="115" y="25"/>
                  <a:pt x="120" y="22"/>
                </a:cubicBezTo>
                <a:cubicBezTo>
                  <a:pt x="124" y="30"/>
                  <a:pt x="124" y="30"/>
                  <a:pt x="124" y="30"/>
                </a:cubicBezTo>
                <a:cubicBezTo>
                  <a:pt x="119" y="33"/>
                  <a:pt x="114" y="35"/>
                  <a:pt x="109" y="38"/>
                </a:cubicBezTo>
                <a:close/>
                <a:moveTo>
                  <a:pt x="133" y="26"/>
                </a:moveTo>
                <a:cubicBezTo>
                  <a:pt x="130" y="18"/>
                  <a:pt x="130" y="18"/>
                  <a:pt x="130" y="18"/>
                </a:cubicBezTo>
                <a:cubicBezTo>
                  <a:pt x="135" y="16"/>
                  <a:pt x="140" y="13"/>
                  <a:pt x="146" y="11"/>
                </a:cubicBezTo>
                <a:cubicBezTo>
                  <a:pt x="149" y="20"/>
                  <a:pt x="149" y="20"/>
                  <a:pt x="149" y="20"/>
                </a:cubicBezTo>
                <a:cubicBezTo>
                  <a:pt x="144" y="21"/>
                  <a:pt x="138" y="24"/>
                  <a:pt x="133" y="26"/>
                </a:cubicBezTo>
                <a:close/>
                <a:moveTo>
                  <a:pt x="158" y="16"/>
                </a:moveTo>
                <a:cubicBezTo>
                  <a:pt x="156" y="8"/>
                  <a:pt x="156" y="8"/>
                  <a:pt x="156" y="8"/>
                </a:cubicBezTo>
                <a:cubicBezTo>
                  <a:pt x="162" y="6"/>
                  <a:pt x="167" y="5"/>
                  <a:pt x="173" y="4"/>
                </a:cubicBezTo>
                <a:cubicBezTo>
                  <a:pt x="175" y="12"/>
                  <a:pt x="175" y="12"/>
                  <a:pt x="175" y="12"/>
                </a:cubicBezTo>
                <a:cubicBezTo>
                  <a:pt x="169" y="13"/>
                  <a:pt x="164" y="15"/>
                  <a:pt x="158" y="16"/>
                </a:cubicBezTo>
                <a:close/>
                <a:moveTo>
                  <a:pt x="185" y="10"/>
                </a:moveTo>
                <a:cubicBezTo>
                  <a:pt x="183" y="2"/>
                  <a:pt x="183" y="2"/>
                  <a:pt x="183" y="2"/>
                </a:cubicBezTo>
                <a:cubicBezTo>
                  <a:pt x="189" y="1"/>
                  <a:pt x="195" y="0"/>
                  <a:pt x="201" y="0"/>
                </a:cubicBezTo>
                <a:cubicBezTo>
                  <a:pt x="201" y="8"/>
                  <a:pt x="201" y="8"/>
                  <a:pt x="201" y="8"/>
                </a:cubicBezTo>
                <a:cubicBezTo>
                  <a:pt x="196" y="9"/>
                  <a:pt x="190" y="9"/>
                  <a:pt x="18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91" name="Half ring 3"/>
          <p:cNvSpPr>
            <a:spLocks noEditPoints="1"/>
          </p:cNvSpPr>
          <p:nvPr/>
        </p:nvSpPr>
        <p:spPr bwMode="auto">
          <a:xfrm>
            <a:off x="7850677" y="1944833"/>
            <a:ext cx="598028" cy="1192163"/>
          </a:xfrm>
          <a:custGeom>
            <a:avLst/>
            <a:gdLst>
              <a:gd name="T0" fmla="*/ 16 w 264"/>
              <a:gd name="T1" fmla="*/ 518 h 527"/>
              <a:gd name="T2" fmla="*/ 27 w 264"/>
              <a:gd name="T3" fmla="*/ 525 h 527"/>
              <a:gd name="T4" fmla="*/ 45 w 264"/>
              <a:gd name="T5" fmla="*/ 523 h 527"/>
              <a:gd name="T6" fmla="*/ 53 w 264"/>
              <a:gd name="T7" fmla="*/ 513 h 527"/>
              <a:gd name="T8" fmla="*/ 55 w 264"/>
              <a:gd name="T9" fmla="*/ 521 h 527"/>
              <a:gd name="T10" fmla="*/ 95 w 264"/>
              <a:gd name="T11" fmla="*/ 500 h 527"/>
              <a:gd name="T12" fmla="*/ 108 w 264"/>
              <a:gd name="T13" fmla="*/ 504 h 527"/>
              <a:gd name="T14" fmla="*/ 124 w 264"/>
              <a:gd name="T15" fmla="*/ 496 h 527"/>
              <a:gd name="T16" fmla="*/ 128 w 264"/>
              <a:gd name="T17" fmla="*/ 484 h 527"/>
              <a:gd name="T18" fmla="*/ 133 w 264"/>
              <a:gd name="T19" fmla="*/ 491 h 527"/>
              <a:gd name="T20" fmla="*/ 164 w 264"/>
              <a:gd name="T21" fmla="*/ 458 h 527"/>
              <a:gd name="T22" fmla="*/ 178 w 264"/>
              <a:gd name="T23" fmla="*/ 458 h 527"/>
              <a:gd name="T24" fmla="*/ 190 w 264"/>
              <a:gd name="T25" fmla="*/ 446 h 527"/>
              <a:gd name="T26" fmla="*/ 191 w 264"/>
              <a:gd name="T27" fmla="*/ 432 h 527"/>
              <a:gd name="T28" fmla="*/ 197 w 264"/>
              <a:gd name="T29" fmla="*/ 438 h 527"/>
              <a:gd name="T30" fmla="*/ 217 w 264"/>
              <a:gd name="T31" fmla="*/ 397 h 527"/>
              <a:gd name="T32" fmla="*/ 230 w 264"/>
              <a:gd name="T33" fmla="*/ 393 h 527"/>
              <a:gd name="T34" fmla="*/ 238 w 264"/>
              <a:gd name="T35" fmla="*/ 377 h 527"/>
              <a:gd name="T36" fmla="*/ 234 w 264"/>
              <a:gd name="T37" fmla="*/ 364 h 527"/>
              <a:gd name="T38" fmla="*/ 242 w 264"/>
              <a:gd name="T39" fmla="*/ 367 h 527"/>
              <a:gd name="T40" fmla="*/ 248 w 264"/>
              <a:gd name="T41" fmla="*/ 322 h 527"/>
              <a:gd name="T42" fmla="*/ 259 w 264"/>
              <a:gd name="T43" fmla="*/ 314 h 527"/>
              <a:gd name="T44" fmla="*/ 262 w 264"/>
              <a:gd name="T45" fmla="*/ 297 h 527"/>
              <a:gd name="T46" fmla="*/ 254 w 264"/>
              <a:gd name="T47" fmla="*/ 286 h 527"/>
              <a:gd name="T48" fmla="*/ 263 w 264"/>
              <a:gd name="T49" fmla="*/ 286 h 527"/>
              <a:gd name="T50" fmla="*/ 263 w 264"/>
              <a:gd name="T51" fmla="*/ 241 h 527"/>
              <a:gd name="T52" fmla="*/ 253 w 264"/>
              <a:gd name="T53" fmla="*/ 232 h 527"/>
              <a:gd name="T54" fmla="*/ 262 w 264"/>
              <a:gd name="T55" fmla="*/ 231 h 527"/>
              <a:gd name="T56" fmla="*/ 244 w 264"/>
              <a:gd name="T57" fmla="*/ 189 h 527"/>
              <a:gd name="T58" fmla="*/ 248 w 264"/>
              <a:gd name="T59" fmla="*/ 205 h 527"/>
              <a:gd name="T60" fmla="*/ 243 w 264"/>
              <a:gd name="T61" fmla="*/ 160 h 527"/>
              <a:gd name="T62" fmla="*/ 230 w 264"/>
              <a:gd name="T63" fmla="*/ 154 h 527"/>
              <a:gd name="T64" fmla="*/ 238 w 264"/>
              <a:gd name="T65" fmla="*/ 150 h 527"/>
              <a:gd name="T66" fmla="*/ 208 w 264"/>
              <a:gd name="T67" fmla="*/ 116 h 527"/>
              <a:gd name="T68" fmla="*/ 218 w 264"/>
              <a:gd name="T69" fmla="*/ 130 h 527"/>
              <a:gd name="T70" fmla="*/ 198 w 264"/>
              <a:gd name="T71" fmla="*/ 89 h 527"/>
              <a:gd name="T72" fmla="*/ 185 w 264"/>
              <a:gd name="T73" fmla="*/ 88 h 527"/>
              <a:gd name="T74" fmla="*/ 191 w 264"/>
              <a:gd name="T75" fmla="*/ 82 h 527"/>
              <a:gd name="T76" fmla="*/ 152 w 264"/>
              <a:gd name="T77" fmla="*/ 59 h 527"/>
              <a:gd name="T78" fmla="*/ 165 w 264"/>
              <a:gd name="T79" fmla="*/ 69 h 527"/>
              <a:gd name="T80" fmla="*/ 134 w 264"/>
              <a:gd name="T81" fmla="*/ 36 h 527"/>
              <a:gd name="T82" fmla="*/ 120 w 264"/>
              <a:gd name="T83" fmla="*/ 39 h 527"/>
              <a:gd name="T84" fmla="*/ 124 w 264"/>
              <a:gd name="T85" fmla="*/ 31 h 527"/>
              <a:gd name="T86" fmla="*/ 80 w 264"/>
              <a:gd name="T87" fmla="*/ 21 h 527"/>
              <a:gd name="T88" fmla="*/ 96 w 264"/>
              <a:gd name="T89" fmla="*/ 27 h 527"/>
              <a:gd name="T90" fmla="*/ 56 w 264"/>
              <a:gd name="T91" fmla="*/ 6 h 527"/>
              <a:gd name="T92" fmla="*/ 44 w 264"/>
              <a:gd name="T93" fmla="*/ 12 h 527"/>
              <a:gd name="T94" fmla="*/ 45 w 264"/>
              <a:gd name="T95" fmla="*/ 4 h 527"/>
              <a:gd name="T96" fmla="*/ 0 w 264"/>
              <a:gd name="T97" fmla="*/ 9 h 527"/>
              <a:gd name="T98" fmla="*/ 17 w 264"/>
              <a:gd name="T99" fmla="*/ 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4" h="527">
                <a:moveTo>
                  <a:pt x="0" y="527"/>
                </a:moveTo>
                <a:cubicBezTo>
                  <a:pt x="0" y="518"/>
                  <a:pt x="0" y="518"/>
                  <a:pt x="0" y="518"/>
                </a:cubicBezTo>
                <a:cubicBezTo>
                  <a:pt x="6" y="518"/>
                  <a:pt x="11" y="518"/>
                  <a:pt x="16" y="518"/>
                </a:cubicBezTo>
                <a:cubicBezTo>
                  <a:pt x="17" y="526"/>
                  <a:pt x="17" y="526"/>
                  <a:pt x="17" y="526"/>
                </a:cubicBezTo>
                <a:cubicBezTo>
                  <a:pt x="11" y="527"/>
                  <a:pt x="6" y="527"/>
                  <a:pt x="0" y="527"/>
                </a:cubicBezTo>
                <a:close/>
                <a:moveTo>
                  <a:pt x="27" y="525"/>
                </a:moveTo>
                <a:cubicBezTo>
                  <a:pt x="26" y="517"/>
                  <a:pt x="26" y="517"/>
                  <a:pt x="26" y="517"/>
                </a:cubicBezTo>
                <a:cubicBezTo>
                  <a:pt x="32" y="516"/>
                  <a:pt x="38" y="516"/>
                  <a:pt x="43" y="515"/>
                </a:cubicBezTo>
                <a:cubicBezTo>
                  <a:pt x="45" y="523"/>
                  <a:pt x="45" y="523"/>
                  <a:pt x="45" y="523"/>
                </a:cubicBezTo>
                <a:cubicBezTo>
                  <a:pt x="39" y="524"/>
                  <a:pt x="33" y="525"/>
                  <a:pt x="27" y="525"/>
                </a:cubicBezTo>
                <a:close/>
                <a:moveTo>
                  <a:pt x="55" y="521"/>
                </a:moveTo>
                <a:cubicBezTo>
                  <a:pt x="53" y="513"/>
                  <a:pt x="53" y="513"/>
                  <a:pt x="53" y="513"/>
                </a:cubicBezTo>
                <a:cubicBezTo>
                  <a:pt x="59" y="512"/>
                  <a:pt x="64" y="510"/>
                  <a:pt x="70" y="509"/>
                </a:cubicBezTo>
                <a:cubicBezTo>
                  <a:pt x="72" y="517"/>
                  <a:pt x="72" y="517"/>
                  <a:pt x="72" y="517"/>
                </a:cubicBezTo>
                <a:cubicBezTo>
                  <a:pt x="66" y="519"/>
                  <a:pt x="61" y="520"/>
                  <a:pt x="55" y="521"/>
                </a:cubicBezTo>
                <a:close/>
                <a:moveTo>
                  <a:pt x="82" y="514"/>
                </a:moveTo>
                <a:cubicBezTo>
                  <a:pt x="79" y="506"/>
                  <a:pt x="79" y="506"/>
                  <a:pt x="79" y="506"/>
                </a:cubicBezTo>
                <a:cubicBezTo>
                  <a:pt x="85" y="504"/>
                  <a:pt x="90" y="502"/>
                  <a:pt x="95" y="500"/>
                </a:cubicBezTo>
                <a:cubicBezTo>
                  <a:pt x="98" y="508"/>
                  <a:pt x="98" y="508"/>
                  <a:pt x="98" y="508"/>
                </a:cubicBezTo>
                <a:cubicBezTo>
                  <a:pt x="93" y="510"/>
                  <a:pt x="87" y="512"/>
                  <a:pt x="82" y="514"/>
                </a:cubicBezTo>
                <a:close/>
                <a:moveTo>
                  <a:pt x="108" y="504"/>
                </a:moveTo>
                <a:cubicBezTo>
                  <a:pt x="104" y="496"/>
                  <a:pt x="104" y="496"/>
                  <a:pt x="104" y="496"/>
                </a:cubicBezTo>
                <a:cubicBezTo>
                  <a:pt x="110" y="494"/>
                  <a:pt x="115" y="491"/>
                  <a:pt x="120" y="489"/>
                </a:cubicBezTo>
                <a:cubicBezTo>
                  <a:pt x="124" y="496"/>
                  <a:pt x="124" y="496"/>
                  <a:pt x="124" y="496"/>
                </a:cubicBezTo>
                <a:cubicBezTo>
                  <a:pt x="119" y="499"/>
                  <a:pt x="113" y="501"/>
                  <a:pt x="108" y="504"/>
                </a:cubicBezTo>
                <a:close/>
                <a:moveTo>
                  <a:pt x="133" y="491"/>
                </a:moveTo>
                <a:cubicBezTo>
                  <a:pt x="128" y="484"/>
                  <a:pt x="128" y="484"/>
                  <a:pt x="128" y="484"/>
                </a:cubicBezTo>
                <a:cubicBezTo>
                  <a:pt x="133" y="481"/>
                  <a:pt x="138" y="478"/>
                  <a:pt x="143" y="475"/>
                </a:cubicBezTo>
                <a:cubicBezTo>
                  <a:pt x="148" y="482"/>
                  <a:pt x="148" y="482"/>
                  <a:pt x="148" y="482"/>
                </a:cubicBezTo>
                <a:cubicBezTo>
                  <a:pt x="143" y="485"/>
                  <a:pt x="138" y="488"/>
                  <a:pt x="133" y="491"/>
                </a:cubicBezTo>
                <a:close/>
                <a:moveTo>
                  <a:pt x="156" y="476"/>
                </a:moveTo>
                <a:cubicBezTo>
                  <a:pt x="151" y="469"/>
                  <a:pt x="151" y="469"/>
                  <a:pt x="151" y="469"/>
                </a:cubicBezTo>
                <a:cubicBezTo>
                  <a:pt x="156" y="465"/>
                  <a:pt x="160" y="462"/>
                  <a:pt x="164" y="458"/>
                </a:cubicBezTo>
                <a:cubicBezTo>
                  <a:pt x="170" y="465"/>
                  <a:pt x="170" y="465"/>
                  <a:pt x="170" y="465"/>
                </a:cubicBezTo>
                <a:cubicBezTo>
                  <a:pt x="165" y="469"/>
                  <a:pt x="161" y="472"/>
                  <a:pt x="156" y="476"/>
                </a:cubicBezTo>
                <a:close/>
                <a:moveTo>
                  <a:pt x="178" y="458"/>
                </a:moveTo>
                <a:cubicBezTo>
                  <a:pt x="172" y="452"/>
                  <a:pt x="172" y="452"/>
                  <a:pt x="172" y="452"/>
                </a:cubicBezTo>
                <a:cubicBezTo>
                  <a:pt x="176" y="448"/>
                  <a:pt x="180" y="444"/>
                  <a:pt x="184" y="440"/>
                </a:cubicBezTo>
                <a:cubicBezTo>
                  <a:pt x="190" y="446"/>
                  <a:pt x="190" y="446"/>
                  <a:pt x="190" y="446"/>
                </a:cubicBezTo>
                <a:cubicBezTo>
                  <a:pt x="186" y="450"/>
                  <a:pt x="182" y="454"/>
                  <a:pt x="178" y="458"/>
                </a:cubicBezTo>
                <a:close/>
                <a:moveTo>
                  <a:pt x="197" y="438"/>
                </a:moveTo>
                <a:cubicBezTo>
                  <a:pt x="191" y="432"/>
                  <a:pt x="191" y="432"/>
                  <a:pt x="191" y="432"/>
                </a:cubicBezTo>
                <a:cubicBezTo>
                  <a:pt x="195" y="428"/>
                  <a:pt x="198" y="424"/>
                  <a:pt x="202" y="419"/>
                </a:cubicBezTo>
                <a:cubicBezTo>
                  <a:pt x="209" y="425"/>
                  <a:pt x="209" y="425"/>
                  <a:pt x="209" y="425"/>
                </a:cubicBezTo>
                <a:cubicBezTo>
                  <a:pt x="205" y="429"/>
                  <a:pt x="201" y="434"/>
                  <a:pt x="197" y="438"/>
                </a:cubicBezTo>
                <a:close/>
                <a:moveTo>
                  <a:pt x="215" y="416"/>
                </a:moveTo>
                <a:cubicBezTo>
                  <a:pt x="208" y="411"/>
                  <a:pt x="208" y="411"/>
                  <a:pt x="208" y="411"/>
                </a:cubicBezTo>
                <a:cubicBezTo>
                  <a:pt x="211" y="407"/>
                  <a:pt x="214" y="402"/>
                  <a:pt x="217" y="397"/>
                </a:cubicBezTo>
                <a:cubicBezTo>
                  <a:pt x="224" y="402"/>
                  <a:pt x="224" y="402"/>
                  <a:pt x="224" y="402"/>
                </a:cubicBezTo>
                <a:cubicBezTo>
                  <a:pt x="221" y="407"/>
                  <a:pt x="218" y="411"/>
                  <a:pt x="215" y="416"/>
                </a:cubicBezTo>
                <a:close/>
                <a:moveTo>
                  <a:pt x="230" y="393"/>
                </a:moveTo>
                <a:cubicBezTo>
                  <a:pt x="222" y="388"/>
                  <a:pt x="222" y="388"/>
                  <a:pt x="222" y="388"/>
                </a:cubicBezTo>
                <a:cubicBezTo>
                  <a:pt x="225" y="383"/>
                  <a:pt x="228" y="378"/>
                  <a:pt x="230" y="373"/>
                </a:cubicBezTo>
                <a:cubicBezTo>
                  <a:pt x="238" y="377"/>
                  <a:pt x="238" y="377"/>
                  <a:pt x="238" y="377"/>
                </a:cubicBezTo>
                <a:cubicBezTo>
                  <a:pt x="235" y="382"/>
                  <a:pt x="233" y="388"/>
                  <a:pt x="230" y="393"/>
                </a:cubicBezTo>
                <a:close/>
                <a:moveTo>
                  <a:pt x="242" y="367"/>
                </a:moveTo>
                <a:cubicBezTo>
                  <a:pt x="234" y="364"/>
                  <a:pt x="234" y="364"/>
                  <a:pt x="234" y="364"/>
                </a:cubicBezTo>
                <a:cubicBezTo>
                  <a:pt x="237" y="359"/>
                  <a:pt x="239" y="354"/>
                  <a:pt x="240" y="348"/>
                </a:cubicBezTo>
                <a:cubicBezTo>
                  <a:pt x="249" y="351"/>
                  <a:pt x="249" y="351"/>
                  <a:pt x="249" y="351"/>
                </a:cubicBezTo>
                <a:cubicBezTo>
                  <a:pt x="247" y="357"/>
                  <a:pt x="245" y="362"/>
                  <a:pt x="242" y="367"/>
                </a:cubicBezTo>
                <a:close/>
                <a:moveTo>
                  <a:pt x="252" y="341"/>
                </a:moveTo>
                <a:cubicBezTo>
                  <a:pt x="244" y="339"/>
                  <a:pt x="244" y="339"/>
                  <a:pt x="244" y="339"/>
                </a:cubicBezTo>
                <a:cubicBezTo>
                  <a:pt x="245" y="333"/>
                  <a:pt x="247" y="328"/>
                  <a:pt x="248" y="322"/>
                </a:cubicBezTo>
                <a:cubicBezTo>
                  <a:pt x="257" y="324"/>
                  <a:pt x="257" y="324"/>
                  <a:pt x="257" y="324"/>
                </a:cubicBezTo>
                <a:cubicBezTo>
                  <a:pt x="255" y="330"/>
                  <a:pt x="254" y="336"/>
                  <a:pt x="252" y="341"/>
                </a:cubicBezTo>
                <a:close/>
                <a:moveTo>
                  <a:pt x="259" y="314"/>
                </a:moveTo>
                <a:cubicBezTo>
                  <a:pt x="250" y="312"/>
                  <a:pt x="250" y="312"/>
                  <a:pt x="250" y="312"/>
                </a:cubicBezTo>
                <a:cubicBezTo>
                  <a:pt x="251" y="307"/>
                  <a:pt x="252" y="301"/>
                  <a:pt x="253" y="296"/>
                </a:cubicBezTo>
                <a:cubicBezTo>
                  <a:pt x="262" y="297"/>
                  <a:pt x="262" y="297"/>
                  <a:pt x="262" y="297"/>
                </a:cubicBezTo>
                <a:cubicBezTo>
                  <a:pt x="261" y="303"/>
                  <a:pt x="260" y="308"/>
                  <a:pt x="259" y="314"/>
                </a:cubicBezTo>
                <a:close/>
                <a:moveTo>
                  <a:pt x="263" y="286"/>
                </a:moveTo>
                <a:cubicBezTo>
                  <a:pt x="254" y="286"/>
                  <a:pt x="254" y="286"/>
                  <a:pt x="254" y="286"/>
                </a:cubicBezTo>
                <a:cubicBezTo>
                  <a:pt x="255" y="280"/>
                  <a:pt x="255" y="274"/>
                  <a:pt x="255" y="269"/>
                </a:cubicBezTo>
                <a:cubicBezTo>
                  <a:pt x="264" y="269"/>
                  <a:pt x="264" y="269"/>
                  <a:pt x="264" y="269"/>
                </a:cubicBezTo>
                <a:cubicBezTo>
                  <a:pt x="263" y="275"/>
                  <a:pt x="263" y="281"/>
                  <a:pt x="263" y="286"/>
                </a:cubicBezTo>
                <a:close/>
                <a:moveTo>
                  <a:pt x="255" y="259"/>
                </a:moveTo>
                <a:cubicBezTo>
                  <a:pt x="255" y="253"/>
                  <a:pt x="255" y="247"/>
                  <a:pt x="254" y="242"/>
                </a:cubicBezTo>
                <a:cubicBezTo>
                  <a:pt x="263" y="241"/>
                  <a:pt x="263" y="241"/>
                  <a:pt x="263" y="241"/>
                </a:cubicBezTo>
                <a:cubicBezTo>
                  <a:pt x="263" y="247"/>
                  <a:pt x="264" y="253"/>
                  <a:pt x="264" y="258"/>
                </a:cubicBezTo>
                <a:lnTo>
                  <a:pt x="255" y="259"/>
                </a:lnTo>
                <a:close/>
                <a:moveTo>
                  <a:pt x="253" y="232"/>
                </a:moveTo>
                <a:cubicBezTo>
                  <a:pt x="252" y="226"/>
                  <a:pt x="251" y="220"/>
                  <a:pt x="250" y="215"/>
                </a:cubicBezTo>
                <a:cubicBezTo>
                  <a:pt x="259" y="213"/>
                  <a:pt x="259" y="213"/>
                  <a:pt x="259" y="213"/>
                </a:cubicBezTo>
                <a:cubicBezTo>
                  <a:pt x="260" y="219"/>
                  <a:pt x="261" y="225"/>
                  <a:pt x="262" y="231"/>
                </a:cubicBezTo>
                <a:lnTo>
                  <a:pt x="253" y="232"/>
                </a:lnTo>
                <a:close/>
                <a:moveTo>
                  <a:pt x="248" y="205"/>
                </a:moveTo>
                <a:cubicBezTo>
                  <a:pt x="247" y="200"/>
                  <a:pt x="246" y="194"/>
                  <a:pt x="244" y="189"/>
                </a:cubicBezTo>
                <a:cubicBezTo>
                  <a:pt x="252" y="186"/>
                  <a:pt x="252" y="186"/>
                  <a:pt x="252" y="186"/>
                </a:cubicBezTo>
                <a:cubicBezTo>
                  <a:pt x="254" y="192"/>
                  <a:pt x="255" y="197"/>
                  <a:pt x="257" y="203"/>
                </a:cubicBezTo>
                <a:lnTo>
                  <a:pt x="248" y="205"/>
                </a:lnTo>
                <a:close/>
                <a:moveTo>
                  <a:pt x="241" y="179"/>
                </a:moveTo>
                <a:cubicBezTo>
                  <a:pt x="239" y="174"/>
                  <a:pt x="237" y="169"/>
                  <a:pt x="235" y="163"/>
                </a:cubicBezTo>
                <a:cubicBezTo>
                  <a:pt x="243" y="160"/>
                  <a:pt x="243" y="160"/>
                  <a:pt x="243" y="160"/>
                </a:cubicBezTo>
                <a:cubicBezTo>
                  <a:pt x="245" y="165"/>
                  <a:pt x="247" y="171"/>
                  <a:pt x="249" y="176"/>
                </a:cubicBezTo>
                <a:lnTo>
                  <a:pt x="241" y="179"/>
                </a:lnTo>
                <a:close/>
                <a:moveTo>
                  <a:pt x="230" y="154"/>
                </a:moveTo>
                <a:cubicBezTo>
                  <a:pt x="228" y="149"/>
                  <a:pt x="225" y="144"/>
                  <a:pt x="223" y="139"/>
                </a:cubicBezTo>
                <a:cubicBezTo>
                  <a:pt x="230" y="135"/>
                  <a:pt x="230" y="135"/>
                  <a:pt x="230" y="135"/>
                </a:cubicBezTo>
                <a:cubicBezTo>
                  <a:pt x="233" y="140"/>
                  <a:pt x="236" y="145"/>
                  <a:pt x="238" y="150"/>
                </a:cubicBezTo>
                <a:lnTo>
                  <a:pt x="230" y="154"/>
                </a:lnTo>
                <a:close/>
                <a:moveTo>
                  <a:pt x="218" y="130"/>
                </a:moveTo>
                <a:cubicBezTo>
                  <a:pt x="215" y="126"/>
                  <a:pt x="212" y="121"/>
                  <a:pt x="208" y="116"/>
                </a:cubicBezTo>
                <a:cubicBezTo>
                  <a:pt x="215" y="111"/>
                  <a:pt x="215" y="111"/>
                  <a:pt x="215" y="111"/>
                </a:cubicBezTo>
                <a:cubicBezTo>
                  <a:pt x="219" y="116"/>
                  <a:pt x="222" y="121"/>
                  <a:pt x="225" y="126"/>
                </a:cubicBezTo>
                <a:lnTo>
                  <a:pt x="218" y="130"/>
                </a:lnTo>
                <a:close/>
                <a:moveTo>
                  <a:pt x="202" y="108"/>
                </a:moveTo>
                <a:cubicBezTo>
                  <a:pt x="199" y="104"/>
                  <a:pt x="195" y="99"/>
                  <a:pt x="192" y="95"/>
                </a:cubicBezTo>
                <a:cubicBezTo>
                  <a:pt x="198" y="89"/>
                  <a:pt x="198" y="89"/>
                  <a:pt x="198" y="89"/>
                </a:cubicBezTo>
                <a:cubicBezTo>
                  <a:pt x="202" y="94"/>
                  <a:pt x="206" y="98"/>
                  <a:pt x="209" y="103"/>
                </a:cubicBezTo>
                <a:lnTo>
                  <a:pt x="202" y="108"/>
                </a:lnTo>
                <a:close/>
                <a:moveTo>
                  <a:pt x="185" y="88"/>
                </a:moveTo>
                <a:cubicBezTo>
                  <a:pt x="181" y="84"/>
                  <a:pt x="177" y="80"/>
                  <a:pt x="173" y="76"/>
                </a:cubicBezTo>
                <a:cubicBezTo>
                  <a:pt x="178" y="69"/>
                  <a:pt x="178" y="69"/>
                  <a:pt x="178" y="69"/>
                </a:cubicBezTo>
                <a:cubicBezTo>
                  <a:pt x="183" y="73"/>
                  <a:pt x="187" y="77"/>
                  <a:pt x="191" y="82"/>
                </a:cubicBezTo>
                <a:lnTo>
                  <a:pt x="185" y="88"/>
                </a:lnTo>
                <a:close/>
                <a:moveTo>
                  <a:pt x="165" y="69"/>
                </a:moveTo>
                <a:cubicBezTo>
                  <a:pt x="161" y="65"/>
                  <a:pt x="156" y="62"/>
                  <a:pt x="152" y="59"/>
                </a:cubicBezTo>
                <a:cubicBezTo>
                  <a:pt x="157" y="52"/>
                  <a:pt x="157" y="52"/>
                  <a:pt x="157" y="52"/>
                </a:cubicBezTo>
                <a:cubicBezTo>
                  <a:pt x="162" y="55"/>
                  <a:pt x="166" y="59"/>
                  <a:pt x="171" y="62"/>
                </a:cubicBezTo>
                <a:lnTo>
                  <a:pt x="165" y="69"/>
                </a:lnTo>
                <a:close/>
                <a:moveTo>
                  <a:pt x="144" y="53"/>
                </a:moveTo>
                <a:cubicBezTo>
                  <a:pt x="139" y="49"/>
                  <a:pt x="134" y="46"/>
                  <a:pt x="129" y="44"/>
                </a:cubicBezTo>
                <a:cubicBezTo>
                  <a:pt x="134" y="36"/>
                  <a:pt x="134" y="36"/>
                  <a:pt x="134" y="36"/>
                </a:cubicBezTo>
                <a:cubicBezTo>
                  <a:pt x="139" y="39"/>
                  <a:pt x="144" y="42"/>
                  <a:pt x="148" y="45"/>
                </a:cubicBezTo>
                <a:lnTo>
                  <a:pt x="144" y="53"/>
                </a:lnTo>
                <a:close/>
                <a:moveTo>
                  <a:pt x="120" y="39"/>
                </a:moveTo>
                <a:cubicBezTo>
                  <a:pt x="115" y="36"/>
                  <a:pt x="110" y="33"/>
                  <a:pt x="105" y="31"/>
                </a:cubicBezTo>
                <a:cubicBezTo>
                  <a:pt x="109" y="23"/>
                  <a:pt x="109" y="23"/>
                  <a:pt x="109" y="23"/>
                </a:cubicBezTo>
                <a:cubicBezTo>
                  <a:pt x="114" y="26"/>
                  <a:pt x="119" y="28"/>
                  <a:pt x="124" y="31"/>
                </a:cubicBezTo>
                <a:lnTo>
                  <a:pt x="120" y="39"/>
                </a:lnTo>
                <a:close/>
                <a:moveTo>
                  <a:pt x="96" y="27"/>
                </a:moveTo>
                <a:cubicBezTo>
                  <a:pt x="91" y="25"/>
                  <a:pt x="85" y="23"/>
                  <a:pt x="80" y="21"/>
                </a:cubicBezTo>
                <a:cubicBezTo>
                  <a:pt x="83" y="13"/>
                  <a:pt x="83" y="13"/>
                  <a:pt x="83" y="13"/>
                </a:cubicBezTo>
                <a:cubicBezTo>
                  <a:pt x="88" y="15"/>
                  <a:pt x="94" y="17"/>
                  <a:pt x="99" y="19"/>
                </a:cubicBezTo>
                <a:lnTo>
                  <a:pt x="96" y="27"/>
                </a:lnTo>
                <a:close/>
                <a:moveTo>
                  <a:pt x="70" y="18"/>
                </a:moveTo>
                <a:cubicBezTo>
                  <a:pt x="65" y="17"/>
                  <a:pt x="59" y="15"/>
                  <a:pt x="54" y="14"/>
                </a:cubicBezTo>
                <a:cubicBezTo>
                  <a:pt x="56" y="6"/>
                  <a:pt x="56" y="6"/>
                  <a:pt x="56" y="6"/>
                </a:cubicBezTo>
                <a:cubicBezTo>
                  <a:pt x="61" y="7"/>
                  <a:pt x="67" y="8"/>
                  <a:pt x="73" y="10"/>
                </a:cubicBezTo>
                <a:lnTo>
                  <a:pt x="70" y="18"/>
                </a:lnTo>
                <a:close/>
                <a:moveTo>
                  <a:pt x="44" y="12"/>
                </a:moveTo>
                <a:cubicBezTo>
                  <a:pt x="38" y="11"/>
                  <a:pt x="33" y="11"/>
                  <a:pt x="27" y="10"/>
                </a:cubicBezTo>
                <a:cubicBezTo>
                  <a:pt x="28" y="1"/>
                  <a:pt x="28" y="1"/>
                  <a:pt x="28" y="1"/>
                </a:cubicBezTo>
                <a:cubicBezTo>
                  <a:pt x="34" y="2"/>
                  <a:pt x="40" y="3"/>
                  <a:pt x="45" y="4"/>
                </a:cubicBezTo>
                <a:lnTo>
                  <a:pt x="44" y="12"/>
                </a:lnTo>
                <a:close/>
                <a:moveTo>
                  <a:pt x="17" y="9"/>
                </a:moveTo>
                <a:cubicBezTo>
                  <a:pt x="11" y="9"/>
                  <a:pt x="6" y="9"/>
                  <a:pt x="0" y="9"/>
                </a:cubicBezTo>
                <a:cubicBezTo>
                  <a:pt x="0" y="0"/>
                  <a:pt x="0" y="0"/>
                  <a:pt x="0" y="0"/>
                </a:cubicBezTo>
                <a:cubicBezTo>
                  <a:pt x="6" y="0"/>
                  <a:pt x="12" y="0"/>
                  <a:pt x="18" y="0"/>
                </a:cubicBezTo>
                <a:lnTo>
                  <a:pt x="17"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92" name="half ring 4"/>
          <p:cNvSpPr>
            <a:spLocks noEditPoints="1"/>
          </p:cNvSpPr>
          <p:nvPr/>
        </p:nvSpPr>
        <p:spPr bwMode="auto">
          <a:xfrm>
            <a:off x="7850677" y="1841054"/>
            <a:ext cx="699212" cy="778343"/>
          </a:xfrm>
          <a:custGeom>
            <a:avLst/>
            <a:gdLst>
              <a:gd name="T0" fmla="*/ 299 w 309"/>
              <a:gd name="T1" fmla="*/ 343 h 344"/>
              <a:gd name="T2" fmla="*/ 309 w 309"/>
              <a:gd name="T3" fmla="*/ 326 h 344"/>
              <a:gd name="T4" fmla="*/ 309 w 309"/>
              <a:gd name="T5" fmla="*/ 316 h 344"/>
              <a:gd name="T6" fmla="*/ 300 w 309"/>
              <a:gd name="T7" fmla="*/ 309 h 344"/>
              <a:gd name="T8" fmla="*/ 309 w 309"/>
              <a:gd name="T9" fmla="*/ 298 h 344"/>
              <a:gd name="T10" fmla="*/ 309 w 309"/>
              <a:gd name="T11" fmla="*/ 316 h 344"/>
              <a:gd name="T12" fmla="*/ 298 w 309"/>
              <a:gd name="T13" fmla="*/ 272 h 344"/>
              <a:gd name="T14" fmla="*/ 308 w 309"/>
              <a:gd name="T15" fmla="*/ 288 h 344"/>
              <a:gd name="T16" fmla="*/ 297 w 309"/>
              <a:gd name="T17" fmla="*/ 262 h 344"/>
              <a:gd name="T18" fmla="*/ 302 w 309"/>
              <a:gd name="T19" fmla="*/ 243 h 344"/>
              <a:gd name="T20" fmla="*/ 297 w 309"/>
              <a:gd name="T21" fmla="*/ 262 h 344"/>
              <a:gd name="T22" fmla="*/ 287 w 309"/>
              <a:gd name="T23" fmla="*/ 219 h 344"/>
              <a:gd name="T24" fmla="*/ 300 w 309"/>
              <a:gd name="T25" fmla="*/ 233 h 344"/>
              <a:gd name="T26" fmla="*/ 283 w 309"/>
              <a:gd name="T27" fmla="*/ 209 h 344"/>
              <a:gd name="T28" fmla="*/ 285 w 309"/>
              <a:gd name="T29" fmla="*/ 190 h 344"/>
              <a:gd name="T30" fmla="*/ 283 w 309"/>
              <a:gd name="T31" fmla="*/ 209 h 344"/>
              <a:gd name="T32" fmla="*/ 266 w 309"/>
              <a:gd name="T33" fmla="*/ 169 h 344"/>
              <a:gd name="T34" fmla="*/ 281 w 309"/>
              <a:gd name="T35" fmla="*/ 180 h 344"/>
              <a:gd name="T36" fmla="*/ 261 w 309"/>
              <a:gd name="T37" fmla="*/ 160 h 344"/>
              <a:gd name="T38" fmla="*/ 259 w 309"/>
              <a:gd name="T39" fmla="*/ 141 h 344"/>
              <a:gd name="T40" fmla="*/ 261 w 309"/>
              <a:gd name="T41" fmla="*/ 160 h 344"/>
              <a:gd name="T42" fmla="*/ 236 w 309"/>
              <a:gd name="T43" fmla="*/ 124 h 344"/>
              <a:gd name="T44" fmla="*/ 253 w 309"/>
              <a:gd name="T45" fmla="*/ 132 h 344"/>
              <a:gd name="T46" fmla="*/ 230 w 309"/>
              <a:gd name="T47" fmla="*/ 116 h 344"/>
              <a:gd name="T48" fmla="*/ 225 w 309"/>
              <a:gd name="T49" fmla="*/ 97 h 344"/>
              <a:gd name="T50" fmla="*/ 230 w 309"/>
              <a:gd name="T51" fmla="*/ 116 h 344"/>
              <a:gd name="T52" fmla="*/ 199 w 309"/>
              <a:gd name="T53" fmla="*/ 84 h 344"/>
              <a:gd name="T54" fmla="*/ 217 w 309"/>
              <a:gd name="T55" fmla="*/ 90 h 344"/>
              <a:gd name="T56" fmla="*/ 191 w 309"/>
              <a:gd name="T57" fmla="*/ 78 h 344"/>
              <a:gd name="T58" fmla="*/ 183 w 309"/>
              <a:gd name="T59" fmla="*/ 60 h 344"/>
              <a:gd name="T60" fmla="*/ 191 w 309"/>
              <a:gd name="T61" fmla="*/ 78 h 344"/>
              <a:gd name="T62" fmla="*/ 155 w 309"/>
              <a:gd name="T63" fmla="*/ 52 h 344"/>
              <a:gd name="T64" fmla="*/ 174 w 309"/>
              <a:gd name="T65" fmla="*/ 54 h 344"/>
              <a:gd name="T66" fmla="*/ 146 w 309"/>
              <a:gd name="T67" fmla="*/ 47 h 344"/>
              <a:gd name="T68" fmla="*/ 135 w 309"/>
              <a:gd name="T69" fmla="*/ 31 h 344"/>
              <a:gd name="T70" fmla="*/ 146 w 309"/>
              <a:gd name="T71" fmla="*/ 47 h 344"/>
              <a:gd name="T72" fmla="*/ 106 w 309"/>
              <a:gd name="T73" fmla="*/ 28 h 344"/>
              <a:gd name="T74" fmla="*/ 126 w 309"/>
              <a:gd name="T75" fmla="*/ 27 h 344"/>
              <a:gd name="T76" fmla="*/ 97 w 309"/>
              <a:gd name="T77" fmla="*/ 25 h 344"/>
              <a:gd name="T78" fmla="*/ 83 w 309"/>
              <a:gd name="T79" fmla="*/ 12 h 344"/>
              <a:gd name="T80" fmla="*/ 97 w 309"/>
              <a:gd name="T81" fmla="*/ 25 h 344"/>
              <a:gd name="T82" fmla="*/ 54 w 309"/>
              <a:gd name="T83" fmla="*/ 14 h 344"/>
              <a:gd name="T84" fmla="*/ 73 w 309"/>
              <a:gd name="T85" fmla="*/ 9 h 344"/>
              <a:gd name="T86" fmla="*/ 44 w 309"/>
              <a:gd name="T87" fmla="*/ 12 h 344"/>
              <a:gd name="T88" fmla="*/ 28 w 309"/>
              <a:gd name="T89" fmla="*/ 2 h 344"/>
              <a:gd name="T90" fmla="*/ 44 w 309"/>
              <a:gd name="T91" fmla="*/ 12 h 344"/>
              <a:gd name="T92" fmla="*/ 0 w 309"/>
              <a:gd name="T93" fmla="*/ 9 h 344"/>
              <a:gd name="T94" fmla="*/ 18 w 309"/>
              <a:gd name="T95" fmla="*/ 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9" h="344">
                <a:moveTo>
                  <a:pt x="307" y="344"/>
                </a:moveTo>
                <a:cubicBezTo>
                  <a:pt x="299" y="343"/>
                  <a:pt x="299" y="343"/>
                  <a:pt x="299" y="343"/>
                </a:cubicBezTo>
                <a:cubicBezTo>
                  <a:pt x="299" y="337"/>
                  <a:pt x="300" y="331"/>
                  <a:pt x="300" y="326"/>
                </a:cubicBezTo>
                <a:cubicBezTo>
                  <a:pt x="309" y="326"/>
                  <a:pt x="309" y="326"/>
                  <a:pt x="309" y="326"/>
                </a:cubicBezTo>
                <a:cubicBezTo>
                  <a:pt x="308" y="332"/>
                  <a:pt x="308" y="338"/>
                  <a:pt x="307" y="344"/>
                </a:cubicBezTo>
                <a:close/>
                <a:moveTo>
                  <a:pt x="309" y="316"/>
                </a:moveTo>
                <a:cubicBezTo>
                  <a:pt x="300" y="316"/>
                  <a:pt x="300" y="316"/>
                  <a:pt x="300" y="316"/>
                </a:cubicBezTo>
                <a:cubicBezTo>
                  <a:pt x="300" y="314"/>
                  <a:pt x="300" y="311"/>
                  <a:pt x="300" y="309"/>
                </a:cubicBezTo>
                <a:cubicBezTo>
                  <a:pt x="300" y="306"/>
                  <a:pt x="300" y="302"/>
                  <a:pt x="300" y="299"/>
                </a:cubicBezTo>
                <a:cubicBezTo>
                  <a:pt x="309" y="298"/>
                  <a:pt x="309" y="298"/>
                  <a:pt x="309" y="298"/>
                </a:cubicBezTo>
                <a:cubicBezTo>
                  <a:pt x="309" y="302"/>
                  <a:pt x="309" y="306"/>
                  <a:pt x="309" y="309"/>
                </a:cubicBezTo>
                <a:cubicBezTo>
                  <a:pt x="309" y="312"/>
                  <a:pt x="309" y="314"/>
                  <a:pt x="309" y="316"/>
                </a:cubicBezTo>
                <a:close/>
                <a:moveTo>
                  <a:pt x="300" y="289"/>
                </a:moveTo>
                <a:cubicBezTo>
                  <a:pt x="299" y="283"/>
                  <a:pt x="299" y="277"/>
                  <a:pt x="298" y="272"/>
                </a:cubicBezTo>
                <a:cubicBezTo>
                  <a:pt x="307" y="271"/>
                  <a:pt x="307" y="271"/>
                  <a:pt x="307" y="271"/>
                </a:cubicBezTo>
                <a:cubicBezTo>
                  <a:pt x="307" y="276"/>
                  <a:pt x="308" y="282"/>
                  <a:pt x="308" y="288"/>
                </a:cubicBezTo>
                <a:lnTo>
                  <a:pt x="300" y="289"/>
                </a:lnTo>
                <a:close/>
                <a:moveTo>
                  <a:pt x="297" y="262"/>
                </a:moveTo>
                <a:cubicBezTo>
                  <a:pt x="296" y="256"/>
                  <a:pt x="295" y="250"/>
                  <a:pt x="294" y="245"/>
                </a:cubicBezTo>
                <a:cubicBezTo>
                  <a:pt x="302" y="243"/>
                  <a:pt x="302" y="243"/>
                  <a:pt x="302" y="243"/>
                </a:cubicBezTo>
                <a:cubicBezTo>
                  <a:pt x="303" y="249"/>
                  <a:pt x="304" y="255"/>
                  <a:pt x="305" y="260"/>
                </a:cubicBezTo>
                <a:lnTo>
                  <a:pt x="297" y="262"/>
                </a:lnTo>
                <a:close/>
                <a:moveTo>
                  <a:pt x="291" y="235"/>
                </a:moveTo>
                <a:cubicBezTo>
                  <a:pt x="290" y="230"/>
                  <a:pt x="288" y="224"/>
                  <a:pt x="287" y="219"/>
                </a:cubicBezTo>
                <a:cubicBezTo>
                  <a:pt x="295" y="216"/>
                  <a:pt x="295" y="216"/>
                  <a:pt x="295" y="216"/>
                </a:cubicBezTo>
                <a:cubicBezTo>
                  <a:pt x="297" y="222"/>
                  <a:pt x="298" y="227"/>
                  <a:pt x="300" y="233"/>
                </a:cubicBezTo>
                <a:lnTo>
                  <a:pt x="291" y="235"/>
                </a:lnTo>
                <a:close/>
                <a:moveTo>
                  <a:pt x="283" y="209"/>
                </a:moveTo>
                <a:cubicBezTo>
                  <a:pt x="281" y="204"/>
                  <a:pt x="279" y="199"/>
                  <a:pt x="277" y="193"/>
                </a:cubicBezTo>
                <a:cubicBezTo>
                  <a:pt x="285" y="190"/>
                  <a:pt x="285" y="190"/>
                  <a:pt x="285" y="190"/>
                </a:cubicBezTo>
                <a:cubicBezTo>
                  <a:pt x="287" y="195"/>
                  <a:pt x="290" y="201"/>
                  <a:pt x="291" y="206"/>
                </a:cubicBezTo>
                <a:lnTo>
                  <a:pt x="283" y="209"/>
                </a:lnTo>
                <a:close/>
                <a:moveTo>
                  <a:pt x="273" y="184"/>
                </a:moveTo>
                <a:cubicBezTo>
                  <a:pt x="271" y="179"/>
                  <a:pt x="268" y="174"/>
                  <a:pt x="266" y="169"/>
                </a:cubicBezTo>
                <a:cubicBezTo>
                  <a:pt x="273" y="165"/>
                  <a:pt x="273" y="165"/>
                  <a:pt x="273" y="165"/>
                </a:cubicBezTo>
                <a:cubicBezTo>
                  <a:pt x="276" y="170"/>
                  <a:pt x="279" y="175"/>
                  <a:pt x="281" y="180"/>
                </a:cubicBezTo>
                <a:lnTo>
                  <a:pt x="273" y="184"/>
                </a:lnTo>
                <a:close/>
                <a:moveTo>
                  <a:pt x="261" y="160"/>
                </a:moveTo>
                <a:cubicBezTo>
                  <a:pt x="258" y="155"/>
                  <a:pt x="255" y="150"/>
                  <a:pt x="252" y="146"/>
                </a:cubicBezTo>
                <a:cubicBezTo>
                  <a:pt x="259" y="141"/>
                  <a:pt x="259" y="141"/>
                  <a:pt x="259" y="141"/>
                </a:cubicBezTo>
                <a:cubicBezTo>
                  <a:pt x="262" y="146"/>
                  <a:pt x="265" y="151"/>
                  <a:pt x="268" y="156"/>
                </a:cubicBezTo>
                <a:lnTo>
                  <a:pt x="261" y="160"/>
                </a:lnTo>
                <a:close/>
                <a:moveTo>
                  <a:pt x="246" y="137"/>
                </a:moveTo>
                <a:cubicBezTo>
                  <a:pt x="243" y="133"/>
                  <a:pt x="240" y="128"/>
                  <a:pt x="236" y="124"/>
                </a:cubicBezTo>
                <a:cubicBezTo>
                  <a:pt x="243" y="118"/>
                  <a:pt x="243" y="118"/>
                  <a:pt x="243" y="118"/>
                </a:cubicBezTo>
                <a:cubicBezTo>
                  <a:pt x="246" y="123"/>
                  <a:pt x="250" y="127"/>
                  <a:pt x="253" y="132"/>
                </a:cubicBezTo>
                <a:lnTo>
                  <a:pt x="246" y="137"/>
                </a:lnTo>
                <a:close/>
                <a:moveTo>
                  <a:pt x="230" y="116"/>
                </a:moveTo>
                <a:cubicBezTo>
                  <a:pt x="226" y="111"/>
                  <a:pt x="222" y="107"/>
                  <a:pt x="218" y="103"/>
                </a:cubicBezTo>
                <a:cubicBezTo>
                  <a:pt x="225" y="97"/>
                  <a:pt x="225" y="97"/>
                  <a:pt x="225" y="97"/>
                </a:cubicBezTo>
                <a:cubicBezTo>
                  <a:pt x="229" y="101"/>
                  <a:pt x="233" y="106"/>
                  <a:pt x="236" y="110"/>
                </a:cubicBezTo>
                <a:lnTo>
                  <a:pt x="230" y="116"/>
                </a:lnTo>
                <a:close/>
                <a:moveTo>
                  <a:pt x="211" y="96"/>
                </a:moveTo>
                <a:cubicBezTo>
                  <a:pt x="207" y="92"/>
                  <a:pt x="203" y="88"/>
                  <a:pt x="199" y="84"/>
                </a:cubicBezTo>
                <a:cubicBezTo>
                  <a:pt x="205" y="78"/>
                  <a:pt x="205" y="78"/>
                  <a:pt x="205" y="78"/>
                </a:cubicBezTo>
                <a:cubicBezTo>
                  <a:pt x="209" y="82"/>
                  <a:pt x="213" y="86"/>
                  <a:pt x="217" y="90"/>
                </a:cubicBezTo>
                <a:lnTo>
                  <a:pt x="211" y="96"/>
                </a:lnTo>
                <a:close/>
                <a:moveTo>
                  <a:pt x="191" y="78"/>
                </a:moveTo>
                <a:cubicBezTo>
                  <a:pt x="187" y="74"/>
                  <a:pt x="182" y="71"/>
                  <a:pt x="178" y="67"/>
                </a:cubicBezTo>
                <a:cubicBezTo>
                  <a:pt x="183" y="60"/>
                  <a:pt x="183" y="60"/>
                  <a:pt x="183" y="60"/>
                </a:cubicBezTo>
                <a:cubicBezTo>
                  <a:pt x="188" y="64"/>
                  <a:pt x="192" y="67"/>
                  <a:pt x="197" y="71"/>
                </a:cubicBezTo>
                <a:lnTo>
                  <a:pt x="191" y="78"/>
                </a:lnTo>
                <a:close/>
                <a:moveTo>
                  <a:pt x="169" y="61"/>
                </a:moveTo>
                <a:cubicBezTo>
                  <a:pt x="165" y="58"/>
                  <a:pt x="160" y="55"/>
                  <a:pt x="155" y="52"/>
                </a:cubicBezTo>
                <a:cubicBezTo>
                  <a:pt x="160" y="45"/>
                  <a:pt x="160" y="45"/>
                  <a:pt x="160" y="45"/>
                </a:cubicBezTo>
                <a:cubicBezTo>
                  <a:pt x="165" y="48"/>
                  <a:pt x="169" y="51"/>
                  <a:pt x="174" y="54"/>
                </a:cubicBezTo>
                <a:lnTo>
                  <a:pt x="169" y="61"/>
                </a:lnTo>
                <a:close/>
                <a:moveTo>
                  <a:pt x="146" y="47"/>
                </a:moveTo>
                <a:cubicBezTo>
                  <a:pt x="141" y="44"/>
                  <a:pt x="136" y="42"/>
                  <a:pt x="131" y="39"/>
                </a:cubicBezTo>
                <a:cubicBezTo>
                  <a:pt x="135" y="31"/>
                  <a:pt x="135" y="31"/>
                  <a:pt x="135" y="31"/>
                </a:cubicBezTo>
                <a:cubicBezTo>
                  <a:pt x="140" y="34"/>
                  <a:pt x="145" y="37"/>
                  <a:pt x="151" y="39"/>
                </a:cubicBezTo>
                <a:lnTo>
                  <a:pt x="146" y="47"/>
                </a:lnTo>
                <a:close/>
                <a:moveTo>
                  <a:pt x="122" y="35"/>
                </a:moveTo>
                <a:cubicBezTo>
                  <a:pt x="117" y="33"/>
                  <a:pt x="112" y="30"/>
                  <a:pt x="106" y="28"/>
                </a:cubicBezTo>
                <a:cubicBezTo>
                  <a:pt x="109" y="20"/>
                  <a:pt x="109" y="20"/>
                  <a:pt x="109" y="20"/>
                </a:cubicBezTo>
                <a:cubicBezTo>
                  <a:pt x="115" y="22"/>
                  <a:pt x="120" y="25"/>
                  <a:pt x="126" y="27"/>
                </a:cubicBezTo>
                <a:lnTo>
                  <a:pt x="122" y="35"/>
                </a:lnTo>
                <a:close/>
                <a:moveTo>
                  <a:pt x="97" y="25"/>
                </a:moveTo>
                <a:cubicBezTo>
                  <a:pt x="91" y="23"/>
                  <a:pt x="86" y="21"/>
                  <a:pt x="81" y="20"/>
                </a:cubicBezTo>
                <a:cubicBezTo>
                  <a:pt x="83" y="12"/>
                  <a:pt x="83" y="12"/>
                  <a:pt x="83" y="12"/>
                </a:cubicBezTo>
                <a:cubicBezTo>
                  <a:pt x="88" y="13"/>
                  <a:pt x="94" y="15"/>
                  <a:pt x="100" y="17"/>
                </a:cubicBezTo>
                <a:lnTo>
                  <a:pt x="97" y="25"/>
                </a:lnTo>
                <a:close/>
                <a:moveTo>
                  <a:pt x="71" y="17"/>
                </a:moveTo>
                <a:cubicBezTo>
                  <a:pt x="65" y="16"/>
                  <a:pt x="60" y="15"/>
                  <a:pt x="54" y="14"/>
                </a:cubicBezTo>
                <a:cubicBezTo>
                  <a:pt x="56" y="5"/>
                  <a:pt x="56" y="5"/>
                  <a:pt x="56" y="5"/>
                </a:cubicBezTo>
                <a:cubicBezTo>
                  <a:pt x="61" y="6"/>
                  <a:pt x="67" y="8"/>
                  <a:pt x="73" y="9"/>
                </a:cubicBezTo>
                <a:lnTo>
                  <a:pt x="71" y="17"/>
                </a:lnTo>
                <a:close/>
                <a:moveTo>
                  <a:pt x="44" y="12"/>
                </a:moveTo>
                <a:cubicBezTo>
                  <a:pt x="39" y="11"/>
                  <a:pt x="33" y="11"/>
                  <a:pt x="27" y="10"/>
                </a:cubicBezTo>
                <a:cubicBezTo>
                  <a:pt x="28" y="2"/>
                  <a:pt x="28" y="2"/>
                  <a:pt x="28" y="2"/>
                </a:cubicBezTo>
                <a:cubicBezTo>
                  <a:pt x="34" y="2"/>
                  <a:pt x="40" y="3"/>
                  <a:pt x="45" y="4"/>
                </a:cubicBezTo>
                <a:lnTo>
                  <a:pt x="44" y="12"/>
                </a:lnTo>
                <a:close/>
                <a:moveTo>
                  <a:pt x="17" y="10"/>
                </a:moveTo>
                <a:cubicBezTo>
                  <a:pt x="12" y="9"/>
                  <a:pt x="6" y="9"/>
                  <a:pt x="0" y="9"/>
                </a:cubicBezTo>
                <a:cubicBezTo>
                  <a:pt x="0" y="0"/>
                  <a:pt x="0" y="0"/>
                  <a:pt x="0" y="0"/>
                </a:cubicBezTo>
                <a:cubicBezTo>
                  <a:pt x="6" y="0"/>
                  <a:pt x="12" y="1"/>
                  <a:pt x="18" y="1"/>
                </a:cubicBezTo>
                <a:lnTo>
                  <a:pt x="17"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93" name="Half ring 1"/>
          <p:cNvSpPr>
            <a:spLocks noEditPoints="1"/>
          </p:cNvSpPr>
          <p:nvPr/>
        </p:nvSpPr>
        <p:spPr bwMode="auto">
          <a:xfrm>
            <a:off x="7050280" y="1738572"/>
            <a:ext cx="800397" cy="1604685"/>
          </a:xfrm>
          <a:custGeom>
            <a:avLst/>
            <a:gdLst>
              <a:gd name="T0" fmla="*/ 354 w 354"/>
              <a:gd name="T1" fmla="*/ 700 h 709"/>
              <a:gd name="T2" fmla="*/ 310 w 354"/>
              <a:gd name="T3" fmla="*/ 697 h 709"/>
              <a:gd name="T4" fmla="*/ 282 w 354"/>
              <a:gd name="T5" fmla="*/ 701 h 709"/>
              <a:gd name="T6" fmla="*/ 271 w 354"/>
              <a:gd name="T7" fmla="*/ 699 h 709"/>
              <a:gd name="T8" fmla="*/ 271 w 354"/>
              <a:gd name="T9" fmla="*/ 699 h 709"/>
              <a:gd name="T10" fmla="*/ 247 w 354"/>
              <a:gd name="T11" fmla="*/ 683 h 709"/>
              <a:gd name="T12" fmla="*/ 206 w 354"/>
              <a:gd name="T13" fmla="*/ 667 h 709"/>
              <a:gd name="T14" fmla="*/ 178 w 354"/>
              <a:gd name="T15" fmla="*/ 662 h 709"/>
              <a:gd name="T16" fmla="*/ 169 w 354"/>
              <a:gd name="T17" fmla="*/ 656 h 709"/>
              <a:gd name="T18" fmla="*/ 169 w 354"/>
              <a:gd name="T19" fmla="*/ 656 h 709"/>
              <a:gd name="T20" fmla="*/ 151 w 354"/>
              <a:gd name="T21" fmla="*/ 634 h 709"/>
              <a:gd name="T22" fmla="*/ 117 w 354"/>
              <a:gd name="T23" fmla="*/ 606 h 709"/>
              <a:gd name="T24" fmla="*/ 91 w 354"/>
              <a:gd name="T25" fmla="*/ 592 h 709"/>
              <a:gd name="T26" fmla="*/ 84 w 354"/>
              <a:gd name="T27" fmla="*/ 584 h 709"/>
              <a:gd name="T28" fmla="*/ 84 w 354"/>
              <a:gd name="T29" fmla="*/ 584 h 709"/>
              <a:gd name="T30" fmla="*/ 74 w 354"/>
              <a:gd name="T31" fmla="*/ 557 h 709"/>
              <a:gd name="T32" fmla="*/ 51 w 354"/>
              <a:gd name="T33" fmla="*/ 520 h 709"/>
              <a:gd name="T34" fmla="*/ 31 w 354"/>
              <a:gd name="T35" fmla="*/ 499 h 709"/>
              <a:gd name="T36" fmla="*/ 27 w 354"/>
              <a:gd name="T37" fmla="*/ 490 h 709"/>
              <a:gd name="T38" fmla="*/ 27 w 354"/>
              <a:gd name="T39" fmla="*/ 490 h 709"/>
              <a:gd name="T40" fmla="*/ 25 w 354"/>
              <a:gd name="T41" fmla="*/ 461 h 709"/>
              <a:gd name="T42" fmla="*/ 14 w 354"/>
              <a:gd name="T43" fmla="*/ 418 h 709"/>
              <a:gd name="T44" fmla="*/ 2 w 354"/>
              <a:gd name="T45" fmla="*/ 392 h 709"/>
              <a:gd name="T46" fmla="*/ 1 w 354"/>
              <a:gd name="T47" fmla="*/ 382 h 709"/>
              <a:gd name="T48" fmla="*/ 1 w 354"/>
              <a:gd name="T49" fmla="*/ 382 h 709"/>
              <a:gd name="T50" fmla="*/ 9 w 354"/>
              <a:gd name="T51" fmla="*/ 337 h 709"/>
              <a:gd name="T52" fmla="*/ 3 w 354"/>
              <a:gd name="T53" fmla="*/ 309 h 709"/>
              <a:gd name="T54" fmla="*/ 4 w 354"/>
              <a:gd name="T55" fmla="*/ 299 h 709"/>
              <a:gd name="T56" fmla="*/ 18 w 354"/>
              <a:gd name="T57" fmla="*/ 273 h 709"/>
              <a:gd name="T58" fmla="*/ 18 w 354"/>
              <a:gd name="T59" fmla="*/ 273 h 709"/>
              <a:gd name="T60" fmla="*/ 31 w 354"/>
              <a:gd name="T61" fmla="*/ 231 h 709"/>
              <a:gd name="T62" fmla="*/ 34 w 354"/>
              <a:gd name="T63" fmla="*/ 202 h 709"/>
              <a:gd name="T64" fmla="*/ 39 w 354"/>
              <a:gd name="T65" fmla="*/ 193 h 709"/>
              <a:gd name="T66" fmla="*/ 60 w 354"/>
              <a:gd name="T67" fmla="*/ 173 h 709"/>
              <a:gd name="T68" fmla="*/ 60 w 354"/>
              <a:gd name="T69" fmla="*/ 173 h 709"/>
              <a:gd name="T70" fmla="*/ 85 w 354"/>
              <a:gd name="T71" fmla="*/ 137 h 709"/>
              <a:gd name="T72" fmla="*/ 97 w 354"/>
              <a:gd name="T73" fmla="*/ 111 h 709"/>
              <a:gd name="T74" fmla="*/ 104 w 354"/>
              <a:gd name="T75" fmla="*/ 103 h 709"/>
              <a:gd name="T76" fmla="*/ 130 w 354"/>
              <a:gd name="T77" fmla="*/ 91 h 709"/>
              <a:gd name="T78" fmla="*/ 130 w 354"/>
              <a:gd name="T79" fmla="*/ 91 h 709"/>
              <a:gd name="T80" fmla="*/ 166 w 354"/>
              <a:gd name="T81" fmla="*/ 65 h 709"/>
              <a:gd name="T82" fmla="*/ 185 w 354"/>
              <a:gd name="T83" fmla="*/ 43 h 709"/>
              <a:gd name="T84" fmla="*/ 194 w 354"/>
              <a:gd name="T85" fmla="*/ 38 h 709"/>
              <a:gd name="T86" fmla="*/ 222 w 354"/>
              <a:gd name="T87" fmla="*/ 35 h 709"/>
              <a:gd name="T88" fmla="*/ 222 w 354"/>
              <a:gd name="T89" fmla="*/ 35 h 709"/>
              <a:gd name="T90" fmla="*/ 264 w 354"/>
              <a:gd name="T91" fmla="*/ 20 h 709"/>
              <a:gd name="T92" fmla="*/ 289 w 354"/>
              <a:gd name="T93" fmla="*/ 6 h 709"/>
              <a:gd name="T94" fmla="*/ 299 w 354"/>
              <a:gd name="T95" fmla="*/ 4 h 709"/>
              <a:gd name="T96" fmla="*/ 328 w 354"/>
              <a:gd name="T97" fmla="*/ 10 h 709"/>
              <a:gd name="T98" fmla="*/ 328 w 354"/>
              <a:gd name="T99" fmla="*/ 1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4" h="709">
                <a:moveTo>
                  <a:pt x="354" y="709"/>
                </a:moveTo>
                <a:cubicBezTo>
                  <a:pt x="348" y="709"/>
                  <a:pt x="343" y="709"/>
                  <a:pt x="337" y="708"/>
                </a:cubicBezTo>
                <a:cubicBezTo>
                  <a:pt x="337" y="700"/>
                  <a:pt x="337" y="700"/>
                  <a:pt x="337" y="700"/>
                </a:cubicBezTo>
                <a:cubicBezTo>
                  <a:pt x="343" y="700"/>
                  <a:pt x="349" y="700"/>
                  <a:pt x="354" y="700"/>
                </a:cubicBezTo>
                <a:lnTo>
                  <a:pt x="354" y="709"/>
                </a:lnTo>
                <a:close/>
                <a:moveTo>
                  <a:pt x="326" y="708"/>
                </a:moveTo>
                <a:cubicBezTo>
                  <a:pt x="321" y="707"/>
                  <a:pt x="315" y="707"/>
                  <a:pt x="309" y="706"/>
                </a:cubicBezTo>
                <a:cubicBezTo>
                  <a:pt x="310" y="697"/>
                  <a:pt x="310" y="697"/>
                  <a:pt x="310" y="697"/>
                </a:cubicBezTo>
                <a:cubicBezTo>
                  <a:pt x="316" y="698"/>
                  <a:pt x="321" y="699"/>
                  <a:pt x="327" y="699"/>
                </a:cubicBezTo>
                <a:lnTo>
                  <a:pt x="326" y="708"/>
                </a:lnTo>
                <a:close/>
                <a:moveTo>
                  <a:pt x="299" y="704"/>
                </a:moveTo>
                <a:cubicBezTo>
                  <a:pt x="293" y="703"/>
                  <a:pt x="287" y="702"/>
                  <a:pt x="282" y="701"/>
                </a:cubicBezTo>
                <a:cubicBezTo>
                  <a:pt x="283" y="693"/>
                  <a:pt x="283" y="693"/>
                  <a:pt x="283" y="693"/>
                </a:cubicBezTo>
                <a:cubicBezTo>
                  <a:pt x="289" y="694"/>
                  <a:pt x="294" y="695"/>
                  <a:pt x="300" y="696"/>
                </a:cubicBezTo>
                <a:lnTo>
                  <a:pt x="299" y="704"/>
                </a:lnTo>
                <a:close/>
                <a:moveTo>
                  <a:pt x="271" y="699"/>
                </a:moveTo>
                <a:cubicBezTo>
                  <a:pt x="266" y="698"/>
                  <a:pt x="260" y="696"/>
                  <a:pt x="255" y="695"/>
                </a:cubicBezTo>
                <a:cubicBezTo>
                  <a:pt x="257" y="686"/>
                  <a:pt x="257" y="686"/>
                  <a:pt x="257" y="686"/>
                </a:cubicBezTo>
                <a:cubicBezTo>
                  <a:pt x="262" y="688"/>
                  <a:pt x="268" y="689"/>
                  <a:pt x="273" y="691"/>
                </a:cubicBezTo>
                <a:lnTo>
                  <a:pt x="271" y="699"/>
                </a:lnTo>
                <a:close/>
                <a:moveTo>
                  <a:pt x="245" y="691"/>
                </a:moveTo>
                <a:cubicBezTo>
                  <a:pt x="239" y="690"/>
                  <a:pt x="234" y="688"/>
                  <a:pt x="228" y="686"/>
                </a:cubicBezTo>
                <a:cubicBezTo>
                  <a:pt x="231" y="678"/>
                  <a:pt x="231" y="678"/>
                  <a:pt x="231" y="678"/>
                </a:cubicBezTo>
                <a:cubicBezTo>
                  <a:pt x="236" y="680"/>
                  <a:pt x="242" y="681"/>
                  <a:pt x="247" y="683"/>
                </a:cubicBezTo>
                <a:lnTo>
                  <a:pt x="245" y="691"/>
                </a:lnTo>
                <a:close/>
                <a:moveTo>
                  <a:pt x="218" y="682"/>
                </a:moveTo>
                <a:cubicBezTo>
                  <a:pt x="213" y="680"/>
                  <a:pt x="208" y="677"/>
                  <a:pt x="202" y="675"/>
                </a:cubicBezTo>
                <a:cubicBezTo>
                  <a:pt x="206" y="667"/>
                  <a:pt x="206" y="667"/>
                  <a:pt x="206" y="667"/>
                </a:cubicBezTo>
                <a:cubicBezTo>
                  <a:pt x="211" y="669"/>
                  <a:pt x="216" y="672"/>
                  <a:pt x="222" y="674"/>
                </a:cubicBezTo>
                <a:lnTo>
                  <a:pt x="218" y="682"/>
                </a:lnTo>
                <a:close/>
                <a:moveTo>
                  <a:pt x="193" y="670"/>
                </a:moveTo>
                <a:cubicBezTo>
                  <a:pt x="188" y="667"/>
                  <a:pt x="183" y="665"/>
                  <a:pt x="178" y="662"/>
                </a:cubicBezTo>
                <a:cubicBezTo>
                  <a:pt x="182" y="654"/>
                  <a:pt x="182" y="654"/>
                  <a:pt x="182" y="654"/>
                </a:cubicBezTo>
                <a:cubicBezTo>
                  <a:pt x="187" y="657"/>
                  <a:pt x="192" y="660"/>
                  <a:pt x="197" y="662"/>
                </a:cubicBezTo>
                <a:lnTo>
                  <a:pt x="193" y="670"/>
                </a:lnTo>
                <a:close/>
                <a:moveTo>
                  <a:pt x="169" y="656"/>
                </a:moveTo>
                <a:cubicBezTo>
                  <a:pt x="164" y="653"/>
                  <a:pt x="159" y="650"/>
                  <a:pt x="154" y="647"/>
                </a:cubicBezTo>
                <a:cubicBezTo>
                  <a:pt x="159" y="640"/>
                  <a:pt x="159" y="640"/>
                  <a:pt x="159" y="640"/>
                </a:cubicBezTo>
                <a:cubicBezTo>
                  <a:pt x="164" y="643"/>
                  <a:pt x="168" y="646"/>
                  <a:pt x="173" y="649"/>
                </a:cubicBezTo>
                <a:lnTo>
                  <a:pt x="169" y="656"/>
                </a:lnTo>
                <a:close/>
                <a:moveTo>
                  <a:pt x="146" y="641"/>
                </a:moveTo>
                <a:cubicBezTo>
                  <a:pt x="141" y="637"/>
                  <a:pt x="136" y="634"/>
                  <a:pt x="132" y="630"/>
                </a:cubicBezTo>
                <a:cubicBezTo>
                  <a:pt x="137" y="624"/>
                  <a:pt x="137" y="624"/>
                  <a:pt x="137" y="624"/>
                </a:cubicBezTo>
                <a:cubicBezTo>
                  <a:pt x="142" y="627"/>
                  <a:pt x="146" y="631"/>
                  <a:pt x="151" y="634"/>
                </a:cubicBezTo>
                <a:lnTo>
                  <a:pt x="146" y="641"/>
                </a:lnTo>
                <a:close/>
                <a:moveTo>
                  <a:pt x="124" y="624"/>
                </a:moveTo>
                <a:cubicBezTo>
                  <a:pt x="119" y="620"/>
                  <a:pt x="115" y="616"/>
                  <a:pt x="111" y="612"/>
                </a:cubicBezTo>
                <a:cubicBezTo>
                  <a:pt x="117" y="606"/>
                  <a:pt x="117" y="606"/>
                  <a:pt x="117" y="606"/>
                </a:cubicBezTo>
                <a:cubicBezTo>
                  <a:pt x="121" y="610"/>
                  <a:pt x="125" y="613"/>
                  <a:pt x="129" y="617"/>
                </a:cubicBezTo>
                <a:lnTo>
                  <a:pt x="124" y="624"/>
                </a:lnTo>
                <a:close/>
                <a:moveTo>
                  <a:pt x="103" y="605"/>
                </a:moveTo>
                <a:cubicBezTo>
                  <a:pt x="99" y="601"/>
                  <a:pt x="95" y="596"/>
                  <a:pt x="91" y="592"/>
                </a:cubicBezTo>
                <a:cubicBezTo>
                  <a:pt x="98" y="586"/>
                  <a:pt x="98" y="586"/>
                  <a:pt x="98" y="586"/>
                </a:cubicBezTo>
                <a:cubicBezTo>
                  <a:pt x="102" y="590"/>
                  <a:pt x="105" y="595"/>
                  <a:pt x="109" y="599"/>
                </a:cubicBezTo>
                <a:lnTo>
                  <a:pt x="103" y="605"/>
                </a:lnTo>
                <a:close/>
                <a:moveTo>
                  <a:pt x="84" y="584"/>
                </a:moveTo>
                <a:cubicBezTo>
                  <a:pt x="81" y="580"/>
                  <a:pt x="77" y="575"/>
                  <a:pt x="74" y="571"/>
                </a:cubicBezTo>
                <a:cubicBezTo>
                  <a:pt x="80" y="565"/>
                  <a:pt x="80" y="565"/>
                  <a:pt x="80" y="565"/>
                </a:cubicBezTo>
                <a:cubicBezTo>
                  <a:pt x="84" y="570"/>
                  <a:pt x="87" y="574"/>
                  <a:pt x="91" y="579"/>
                </a:cubicBezTo>
                <a:lnTo>
                  <a:pt x="84" y="584"/>
                </a:lnTo>
                <a:close/>
                <a:moveTo>
                  <a:pt x="67" y="562"/>
                </a:moveTo>
                <a:cubicBezTo>
                  <a:pt x="64" y="558"/>
                  <a:pt x="61" y="553"/>
                  <a:pt x="57" y="548"/>
                </a:cubicBezTo>
                <a:cubicBezTo>
                  <a:pt x="65" y="543"/>
                  <a:pt x="65" y="543"/>
                  <a:pt x="65" y="543"/>
                </a:cubicBezTo>
                <a:cubicBezTo>
                  <a:pt x="68" y="548"/>
                  <a:pt x="71" y="553"/>
                  <a:pt x="74" y="557"/>
                </a:cubicBezTo>
                <a:lnTo>
                  <a:pt x="67" y="562"/>
                </a:lnTo>
                <a:close/>
                <a:moveTo>
                  <a:pt x="52" y="539"/>
                </a:moveTo>
                <a:cubicBezTo>
                  <a:pt x="49" y="534"/>
                  <a:pt x="46" y="529"/>
                  <a:pt x="43" y="524"/>
                </a:cubicBezTo>
                <a:cubicBezTo>
                  <a:pt x="51" y="520"/>
                  <a:pt x="51" y="520"/>
                  <a:pt x="51" y="520"/>
                </a:cubicBezTo>
                <a:cubicBezTo>
                  <a:pt x="53" y="525"/>
                  <a:pt x="56" y="530"/>
                  <a:pt x="59" y="535"/>
                </a:cubicBezTo>
                <a:lnTo>
                  <a:pt x="52" y="539"/>
                </a:lnTo>
                <a:close/>
                <a:moveTo>
                  <a:pt x="38" y="515"/>
                </a:moveTo>
                <a:cubicBezTo>
                  <a:pt x="36" y="510"/>
                  <a:pt x="33" y="505"/>
                  <a:pt x="31" y="499"/>
                </a:cubicBezTo>
                <a:cubicBezTo>
                  <a:pt x="39" y="496"/>
                  <a:pt x="39" y="496"/>
                  <a:pt x="39" y="496"/>
                </a:cubicBezTo>
                <a:cubicBezTo>
                  <a:pt x="41" y="501"/>
                  <a:pt x="43" y="506"/>
                  <a:pt x="46" y="511"/>
                </a:cubicBezTo>
                <a:lnTo>
                  <a:pt x="38" y="515"/>
                </a:lnTo>
                <a:close/>
                <a:moveTo>
                  <a:pt x="27" y="490"/>
                </a:moveTo>
                <a:cubicBezTo>
                  <a:pt x="24" y="484"/>
                  <a:pt x="22" y="479"/>
                  <a:pt x="20" y="473"/>
                </a:cubicBezTo>
                <a:cubicBezTo>
                  <a:pt x="28" y="471"/>
                  <a:pt x="28" y="471"/>
                  <a:pt x="28" y="471"/>
                </a:cubicBezTo>
                <a:cubicBezTo>
                  <a:pt x="30" y="476"/>
                  <a:pt x="32" y="481"/>
                  <a:pt x="35" y="486"/>
                </a:cubicBezTo>
                <a:lnTo>
                  <a:pt x="27" y="490"/>
                </a:lnTo>
                <a:close/>
                <a:moveTo>
                  <a:pt x="17" y="464"/>
                </a:moveTo>
                <a:cubicBezTo>
                  <a:pt x="15" y="458"/>
                  <a:pt x="14" y="452"/>
                  <a:pt x="12" y="447"/>
                </a:cubicBezTo>
                <a:cubicBezTo>
                  <a:pt x="20" y="445"/>
                  <a:pt x="20" y="445"/>
                  <a:pt x="20" y="445"/>
                </a:cubicBezTo>
                <a:cubicBezTo>
                  <a:pt x="22" y="450"/>
                  <a:pt x="23" y="456"/>
                  <a:pt x="25" y="461"/>
                </a:cubicBezTo>
                <a:lnTo>
                  <a:pt x="17" y="464"/>
                </a:lnTo>
                <a:close/>
                <a:moveTo>
                  <a:pt x="9" y="437"/>
                </a:moveTo>
                <a:cubicBezTo>
                  <a:pt x="8" y="431"/>
                  <a:pt x="7" y="425"/>
                  <a:pt x="6" y="420"/>
                </a:cubicBezTo>
                <a:cubicBezTo>
                  <a:pt x="14" y="418"/>
                  <a:pt x="14" y="418"/>
                  <a:pt x="14" y="418"/>
                </a:cubicBezTo>
                <a:cubicBezTo>
                  <a:pt x="15" y="424"/>
                  <a:pt x="17" y="429"/>
                  <a:pt x="18" y="435"/>
                </a:cubicBezTo>
                <a:lnTo>
                  <a:pt x="9" y="437"/>
                </a:lnTo>
                <a:close/>
                <a:moveTo>
                  <a:pt x="4" y="409"/>
                </a:moveTo>
                <a:cubicBezTo>
                  <a:pt x="3" y="404"/>
                  <a:pt x="2" y="398"/>
                  <a:pt x="2" y="392"/>
                </a:cubicBezTo>
                <a:cubicBezTo>
                  <a:pt x="10" y="391"/>
                  <a:pt x="10" y="391"/>
                  <a:pt x="10" y="391"/>
                </a:cubicBezTo>
                <a:cubicBezTo>
                  <a:pt x="11" y="397"/>
                  <a:pt x="12" y="403"/>
                  <a:pt x="13" y="408"/>
                </a:cubicBezTo>
                <a:lnTo>
                  <a:pt x="4" y="409"/>
                </a:lnTo>
                <a:close/>
                <a:moveTo>
                  <a:pt x="1" y="382"/>
                </a:moveTo>
                <a:cubicBezTo>
                  <a:pt x="0" y="376"/>
                  <a:pt x="0" y="370"/>
                  <a:pt x="0" y="364"/>
                </a:cubicBezTo>
                <a:cubicBezTo>
                  <a:pt x="9" y="364"/>
                  <a:pt x="9" y="364"/>
                  <a:pt x="9" y="364"/>
                </a:cubicBezTo>
                <a:cubicBezTo>
                  <a:pt x="9" y="370"/>
                  <a:pt x="9" y="376"/>
                  <a:pt x="9" y="381"/>
                </a:cubicBezTo>
                <a:lnTo>
                  <a:pt x="1" y="382"/>
                </a:lnTo>
                <a:close/>
                <a:moveTo>
                  <a:pt x="8" y="354"/>
                </a:moveTo>
                <a:cubicBezTo>
                  <a:pt x="0" y="354"/>
                  <a:pt x="0" y="354"/>
                  <a:pt x="0" y="354"/>
                </a:cubicBezTo>
                <a:cubicBezTo>
                  <a:pt x="0" y="348"/>
                  <a:pt x="0" y="342"/>
                  <a:pt x="0" y="337"/>
                </a:cubicBezTo>
                <a:cubicBezTo>
                  <a:pt x="9" y="337"/>
                  <a:pt x="9" y="337"/>
                  <a:pt x="9" y="337"/>
                </a:cubicBezTo>
                <a:cubicBezTo>
                  <a:pt x="9" y="343"/>
                  <a:pt x="8" y="348"/>
                  <a:pt x="8" y="354"/>
                </a:cubicBezTo>
                <a:close/>
                <a:moveTo>
                  <a:pt x="10" y="327"/>
                </a:moveTo>
                <a:cubicBezTo>
                  <a:pt x="1" y="326"/>
                  <a:pt x="1" y="326"/>
                  <a:pt x="1" y="326"/>
                </a:cubicBezTo>
                <a:cubicBezTo>
                  <a:pt x="1" y="320"/>
                  <a:pt x="2" y="315"/>
                  <a:pt x="3" y="309"/>
                </a:cubicBezTo>
                <a:cubicBezTo>
                  <a:pt x="11" y="310"/>
                  <a:pt x="11" y="310"/>
                  <a:pt x="11" y="310"/>
                </a:cubicBezTo>
                <a:cubicBezTo>
                  <a:pt x="11" y="316"/>
                  <a:pt x="10" y="321"/>
                  <a:pt x="10" y="327"/>
                </a:cubicBezTo>
                <a:close/>
                <a:moveTo>
                  <a:pt x="13" y="300"/>
                </a:moveTo>
                <a:cubicBezTo>
                  <a:pt x="4" y="299"/>
                  <a:pt x="4" y="299"/>
                  <a:pt x="4" y="299"/>
                </a:cubicBezTo>
                <a:cubicBezTo>
                  <a:pt x="5" y="293"/>
                  <a:pt x="6" y="287"/>
                  <a:pt x="7" y="281"/>
                </a:cubicBezTo>
                <a:cubicBezTo>
                  <a:pt x="16" y="283"/>
                  <a:pt x="16" y="283"/>
                  <a:pt x="16" y="283"/>
                </a:cubicBezTo>
                <a:cubicBezTo>
                  <a:pt x="15" y="289"/>
                  <a:pt x="14" y="294"/>
                  <a:pt x="13" y="300"/>
                </a:cubicBezTo>
                <a:close/>
                <a:moveTo>
                  <a:pt x="18" y="273"/>
                </a:moveTo>
                <a:cubicBezTo>
                  <a:pt x="10" y="271"/>
                  <a:pt x="10" y="271"/>
                  <a:pt x="10" y="271"/>
                </a:cubicBezTo>
                <a:cubicBezTo>
                  <a:pt x="11" y="266"/>
                  <a:pt x="12" y="260"/>
                  <a:pt x="14" y="254"/>
                </a:cubicBezTo>
                <a:cubicBezTo>
                  <a:pt x="22" y="257"/>
                  <a:pt x="22" y="257"/>
                  <a:pt x="22" y="257"/>
                </a:cubicBezTo>
                <a:cubicBezTo>
                  <a:pt x="21" y="262"/>
                  <a:pt x="19" y="268"/>
                  <a:pt x="18" y="273"/>
                </a:cubicBezTo>
                <a:close/>
                <a:moveTo>
                  <a:pt x="25" y="247"/>
                </a:moveTo>
                <a:cubicBezTo>
                  <a:pt x="17" y="244"/>
                  <a:pt x="17" y="244"/>
                  <a:pt x="17" y="244"/>
                </a:cubicBezTo>
                <a:cubicBezTo>
                  <a:pt x="19" y="239"/>
                  <a:pt x="21" y="233"/>
                  <a:pt x="23" y="228"/>
                </a:cubicBezTo>
                <a:cubicBezTo>
                  <a:pt x="31" y="231"/>
                  <a:pt x="31" y="231"/>
                  <a:pt x="31" y="231"/>
                </a:cubicBezTo>
                <a:cubicBezTo>
                  <a:pt x="29" y="236"/>
                  <a:pt x="27" y="242"/>
                  <a:pt x="25" y="247"/>
                </a:cubicBezTo>
                <a:close/>
                <a:moveTo>
                  <a:pt x="35" y="222"/>
                </a:moveTo>
                <a:cubicBezTo>
                  <a:pt x="27" y="218"/>
                  <a:pt x="27" y="218"/>
                  <a:pt x="27" y="218"/>
                </a:cubicBezTo>
                <a:cubicBezTo>
                  <a:pt x="29" y="213"/>
                  <a:pt x="32" y="208"/>
                  <a:pt x="34" y="202"/>
                </a:cubicBezTo>
                <a:cubicBezTo>
                  <a:pt x="42" y="206"/>
                  <a:pt x="42" y="206"/>
                  <a:pt x="42" y="206"/>
                </a:cubicBezTo>
                <a:cubicBezTo>
                  <a:pt x="39" y="211"/>
                  <a:pt x="37" y="216"/>
                  <a:pt x="35" y="222"/>
                </a:cubicBezTo>
                <a:close/>
                <a:moveTo>
                  <a:pt x="46" y="197"/>
                </a:moveTo>
                <a:cubicBezTo>
                  <a:pt x="39" y="193"/>
                  <a:pt x="39" y="193"/>
                  <a:pt x="39" y="193"/>
                </a:cubicBezTo>
                <a:cubicBezTo>
                  <a:pt x="41" y="188"/>
                  <a:pt x="44" y="183"/>
                  <a:pt x="47" y="178"/>
                </a:cubicBezTo>
                <a:cubicBezTo>
                  <a:pt x="54" y="182"/>
                  <a:pt x="54" y="182"/>
                  <a:pt x="54" y="182"/>
                </a:cubicBezTo>
                <a:cubicBezTo>
                  <a:pt x="52" y="187"/>
                  <a:pt x="49" y="192"/>
                  <a:pt x="46" y="197"/>
                </a:cubicBezTo>
                <a:close/>
                <a:moveTo>
                  <a:pt x="60" y="173"/>
                </a:moveTo>
                <a:cubicBezTo>
                  <a:pt x="52" y="169"/>
                  <a:pt x="52" y="169"/>
                  <a:pt x="52" y="169"/>
                </a:cubicBezTo>
                <a:cubicBezTo>
                  <a:pt x="55" y="164"/>
                  <a:pt x="59" y="159"/>
                  <a:pt x="62" y="154"/>
                </a:cubicBezTo>
                <a:cubicBezTo>
                  <a:pt x="69" y="159"/>
                  <a:pt x="69" y="159"/>
                  <a:pt x="69" y="159"/>
                </a:cubicBezTo>
                <a:cubicBezTo>
                  <a:pt x="66" y="164"/>
                  <a:pt x="63" y="168"/>
                  <a:pt x="60" y="173"/>
                </a:cubicBezTo>
                <a:close/>
                <a:moveTo>
                  <a:pt x="75" y="151"/>
                </a:moveTo>
                <a:cubicBezTo>
                  <a:pt x="68" y="146"/>
                  <a:pt x="68" y="146"/>
                  <a:pt x="68" y="146"/>
                </a:cubicBezTo>
                <a:cubicBezTo>
                  <a:pt x="71" y="141"/>
                  <a:pt x="75" y="136"/>
                  <a:pt x="78" y="132"/>
                </a:cubicBezTo>
                <a:cubicBezTo>
                  <a:pt x="85" y="137"/>
                  <a:pt x="85" y="137"/>
                  <a:pt x="85" y="137"/>
                </a:cubicBezTo>
                <a:cubicBezTo>
                  <a:pt x="82" y="142"/>
                  <a:pt x="78" y="146"/>
                  <a:pt x="75" y="151"/>
                </a:cubicBezTo>
                <a:close/>
                <a:moveTo>
                  <a:pt x="92" y="129"/>
                </a:moveTo>
                <a:cubicBezTo>
                  <a:pt x="85" y="124"/>
                  <a:pt x="85" y="124"/>
                  <a:pt x="85" y="124"/>
                </a:cubicBezTo>
                <a:cubicBezTo>
                  <a:pt x="89" y="119"/>
                  <a:pt x="93" y="115"/>
                  <a:pt x="97" y="111"/>
                </a:cubicBezTo>
                <a:cubicBezTo>
                  <a:pt x="103" y="117"/>
                  <a:pt x="103" y="117"/>
                  <a:pt x="103" y="117"/>
                </a:cubicBezTo>
                <a:cubicBezTo>
                  <a:pt x="99" y="121"/>
                  <a:pt x="95" y="125"/>
                  <a:pt x="92" y="129"/>
                </a:cubicBezTo>
                <a:close/>
                <a:moveTo>
                  <a:pt x="110" y="109"/>
                </a:moveTo>
                <a:cubicBezTo>
                  <a:pt x="104" y="103"/>
                  <a:pt x="104" y="103"/>
                  <a:pt x="104" y="103"/>
                </a:cubicBezTo>
                <a:cubicBezTo>
                  <a:pt x="108" y="99"/>
                  <a:pt x="112" y="95"/>
                  <a:pt x="117" y="91"/>
                </a:cubicBezTo>
                <a:cubicBezTo>
                  <a:pt x="123" y="98"/>
                  <a:pt x="123" y="98"/>
                  <a:pt x="123" y="98"/>
                </a:cubicBezTo>
                <a:cubicBezTo>
                  <a:pt x="118" y="101"/>
                  <a:pt x="114" y="105"/>
                  <a:pt x="110" y="109"/>
                </a:cubicBezTo>
                <a:close/>
                <a:moveTo>
                  <a:pt x="130" y="91"/>
                </a:moveTo>
                <a:cubicBezTo>
                  <a:pt x="125" y="84"/>
                  <a:pt x="125" y="84"/>
                  <a:pt x="125" y="84"/>
                </a:cubicBezTo>
                <a:cubicBezTo>
                  <a:pt x="129" y="81"/>
                  <a:pt x="134" y="77"/>
                  <a:pt x="138" y="73"/>
                </a:cubicBezTo>
                <a:cubicBezTo>
                  <a:pt x="143" y="80"/>
                  <a:pt x="143" y="80"/>
                  <a:pt x="143" y="80"/>
                </a:cubicBezTo>
                <a:cubicBezTo>
                  <a:pt x="139" y="84"/>
                  <a:pt x="134" y="87"/>
                  <a:pt x="130" y="91"/>
                </a:cubicBezTo>
                <a:close/>
                <a:moveTo>
                  <a:pt x="152" y="74"/>
                </a:moveTo>
                <a:cubicBezTo>
                  <a:pt x="146" y="67"/>
                  <a:pt x="146" y="67"/>
                  <a:pt x="146" y="67"/>
                </a:cubicBezTo>
                <a:cubicBezTo>
                  <a:pt x="151" y="64"/>
                  <a:pt x="156" y="61"/>
                  <a:pt x="161" y="57"/>
                </a:cubicBezTo>
                <a:cubicBezTo>
                  <a:pt x="166" y="65"/>
                  <a:pt x="166" y="65"/>
                  <a:pt x="166" y="65"/>
                </a:cubicBezTo>
                <a:cubicBezTo>
                  <a:pt x="161" y="68"/>
                  <a:pt x="156" y="71"/>
                  <a:pt x="152" y="74"/>
                </a:cubicBezTo>
                <a:close/>
                <a:moveTo>
                  <a:pt x="174" y="59"/>
                </a:moveTo>
                <a:cubicBezTo>
                  <a:pt x="170" y="52"/>
                  <a:pt x="170" y="52"/>
                  <a:pt x="170" y="52"/>
                </a:cubicBezTo>
                <a:cubicBezTo>
                  <a:pt x="175" y="49"/>
                  <a:pt x="180" y="46"/>
                  <a:pt x="185" y="43"/>
                </a:cubicBezTo>
                <a:cubicBezTo>
                  <a:pt x="189" y="51"/>
                  <a:pt x="189" y="51"/>
                  <a:pt x="189" y="51"/>
                </a:cubicBezTo>
                <a:cubicBezTo>
                  <a:pt x="184" y="53"/>
                  <a:pt x="179" y="56"/>
                  <a:pt x="174" y="59"/>
                </a:cubicBezTo>
                <a:close/>
                <a:moveTo>
                  <a:pt x="198" y="46"/>
                </a:moveTo>
                <a:cubicBezTo>
                  <a:pt x="194" y="38"/>
                  <a:pt x="194" y="38"/>
                  <a:pt x="194" y="38"/>
                </a:cubicBezTo>
                <a:cubicBezTo>
                  <a:pt x="199" y="36"/>
                  <a:pt x="204" y="33"/>
                  <a:pt x="210" y="31"/>
                </a:cubicBezTo>
                <a:cubicBezTo>
                  <a:pt x="213" y="39"/>
                  <a:pt x="213" y="39"/>
                  <a:pt x="213" y="39"/>
                </a:cubicBezTo>
                <a:cubicBezTo>
                  <a:pt x="208" y="41"/>
                  <a:pt x="203" y="43"/>
                  <a:pt x="198" y="46"/>
                </a:cubicBezTo>
                <a:close/>
                <a:moveTo>
                  <a:pt x="222" y="35"/>
                </a:moveTo>
                <a:cubicBezTo>
                  <a:pt x="219" y="27"/>
                  <a:pt x="219" y="27"/>
                  <a:pt x="219" y="27"/>
                </a:cubicBezTo>
                <a:cubicBezTo>
                  <a:pt x="224" y="24"/>
                  <a:pt x="230" y="22"/>
                  <a:pt x="235" y="20"/>
                </a:cubicBezTo>
                <a:cubicBezTo>
                  <a:pt x="238" y="29"/>
                  <a:pt x="238" y="29"/>
                  <a:pt x="238" y="29"/>
                </a:cubicBezTo>
                <a:cubicBezTo>
                  <a:pt x="233" y="30"/>
                  <a:pt x="228" y="32"/>
                  <a:pt x="222" y="35"/>
                </a:cubicBezTo>
                <a:close/>
                <a:moveTo>
                  <a:pt x="248" y="25"/>
                </a:moveTo>
                <a:cubicBezTo>
                  <a:pt x="245" y="17"/>
                  <a:pt x="245" y="17"/>
                  <a:pt x="245" y="17"/>
                </a:cubicBezTo>
                <a:cubicBezTo>
                  <a:pt x="251" y="15"/>
                  <a:pt x="256" y="14"/>
                  <a:pt x="262" y="12"/>
                </a:cubicBezTo>
                <a:cubicBezTo>
                  <a:pt x="264" y="20"/>
                  <a:pt x="264" y="20"/>
                  <a:pt x="264" y="20"/>
                </a:cubicBezTo>
                <a:cubicBezTo>
                  <a:pt x="259" y="22"/>
                  <a:pt x="253" y="24"/>
                  <a:pt x="248" y="25"/>
                </a:cubicBezTo>
                <a:close/>
                <a:moveTo>
                  <a:pt x="274" y="18"/>
                </a:moveTo>
                <a:cubicBezTo>
                  <a:pt x="272" y="10"/>
                  <a:pt x="272" y="10"/>
                  <a:pt x="272" y="10"/>
                </a:cubicBezTo>
                <a:cubicBezTo>
                  <a:pt x="278" y="8"/>
                  <a:pt x="283" y="7"/>
                  <a:pt x="289" y="6"/>
                </a:cubicBezTo>
                <a:cubicBezTo>
                  <a:pt x="291" y="14"/>
                  <a:pt x="291" y="14"/>
                  <a:pt x="291" y="14"/>
                </a:cubicBezTo>
                <a:cubicBezTo>
                  <a:pt x="285" y="15"/>
                  <a:pt x="280" y="17"/>
                  <a:pt x="274" y="18"/>
                </a:cubicBezTo>
                <a:close/>
                <a:moveTo>
                  <a:pt x="301" y="13"/>
                </a:moveTo>
                <a:cubicBezTo>
                  <a:pt x="299" y="4"/>
                  <a:pt x="299" y="4"/>
                  <a:pt x="299" y="4"/>
                </a:cubicBezTo>
                <a:cubicBezTo>
                  <a:pt x="305" y="3"/>
                  <a:pt x="311" y="3"/>
                  <a:pt x="317" y="2"/>
                </a:cubicBezTo>
                <a:cubicBezTo>
                  <a:pt x="318" y="11"/>
                  <a:pt x="318" y="11"/>
                  <a:pt x="318" y="11"/>
                </a:cubicBezTo>
                <a:cubicBezTo>
                  <a:pt x="312" y="11"/>
                  <a:pt x="306" y="12"/>
                  <a:pt x="301" y="13"/>
                </a:cubicBezTo>
                <a:close/>
                <a:moveTo>
                  <a:pt x="328" y="10"/>
                </a:moveTo>
                <a:cubicBezTo>
                  <a:pt x="327" y="1"/>
                  <a:pt x="327" y="1"/>
                  <a:pt x="327" y="1"/>
                </a:cubicBezTo>
                <a:cubicBezTo>
                  <a:pt x="333" y="1"/>
                  <a:pt x="339" y="0"/>
                  <a:pt x="344" y="0"/>
                </a:cubicBezTo>
                <a:cubicBezTo>
                  <a:pt x="345" y="9"/>
                  <a:pt x="345" y="9"/>
                  <a:pt x="345" y="9"/>
                </a:cubicBezTo>
                <a:cubicBezTo>
                  <a:pt x="339" y="9"/>
                  <a:pt x="333" y="9"/>
                  <a:pt x="328"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264" name="Thumbs Up"/>
          <p:cNvGrpSpPr/>
          <p:nvPr/>
        </p:nvGrpSpPr>
        <p:grpSpPr>
          <a:xfrm>
            <a:off x="7850677" y="3148671"/>
            <a:ext cx="339876" cy="282798"/>
            <a:chOff x="7850677" y="3148671"/>
            <a:chExt cx="339876" cy="282798"/>
          </a:xfrm>
          <a:solidFill>
            <a:schemeClr val="tx2"/>
          </a:solidFill>
        </p:grpSpPr>
        <p:sp>
          <p:nvSpPr>
            <p:cNvPr id="296" name="Freeform 62"/>
            <p:cNvSpPr>
              <a:spLocks noEditPoints="1"/>
            </p:cNvSpPr>
            <p:nvPr userDrawn="1"/>
          </p:nvSpPr>
          <p:spPr bwMode="auto">
            <a:xfrm>
              <a:off x="7850677" y="3249856"/>
              <a:ext cx="93401" cy="181613"/>
            </a:xfrm>
            <a:custGeom>
              <a:avLst/>
              <a:gdLst>
                <a:gd name="T0" fmla="*/ 72 w 72"/>
                <a:gd name="T1" fmla="*/ 140 h 140"/>
                <a:gd name="T2" fmla="*/ 25 w 72"/>
                <a:gd name="T3" fmla="*/ 140 h 140"/>
                <a:gd name="T4" fmla="*/ 0 w 72"/>
                <a:gd name="T5" fmla="*/ 0 h 140"/>
                <a:gd name="T6" fmla="*/ 72 w 72"/>
                <a:gd name="T7" fmla="*/ 0 h 140"/>
                <a:gd name="T8" fmla="*/ 72 w 72"/>
                <a:gd name="T9" fmla="*/ 140 h 140"/>
                <a:gd name="T10" fmla="*/ 37 w 72"/>
                <a:gd name="T11" fmla="*/ 124 h 140"/>
                <a:gd name="T12" fmla="*/ 56 w 72"/>
                <a:gd name="T13" fmla="*/ 124 h 140"/>
                <a:gd name="T14" fmla="*/ 56 w 72"/>
                <a:gd name="T15" fmla="*/ 14 h 140"/>
                <a:gd name="T16" fmla="*/ 18 w 72"/>
                <a:gd name="T17" fmla="*/ 14 h 140"/>
                <a:gd name="T18" fmla="*/ 37 w 72"/>
                <a:gd name="T19" fmla="*/ 1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40">
                  <a:moveTo>
                    <a:pt x="72" y="140"/>
                  </a:moveTo>
                  <a:lnTo>
                    <a:pt x="25" y="140"/>
                  </a:lnTo>
                  <a:lnTo>
                    <a:pt x="0" y="0"/>
                  </a:lnTo>
                  <a:lnTo>
                    <a:pt x="72" y="0"/>
                  </a:lnTo>
                  <a:lnTo>
                    <a:pt x="72" y="140"/>
                  </a:lnTo>
                  <a:close/>
                  <a:moveTo>
                    <a:pt x="37" y="124"/>
                  </a:moveTo>
                  <a:lnTo>
                    <a:pt x="56" y="124"/>
                  </a:lnTo>
                  <a:lnTo>
                    <a:pt x="56" y="14"/>
                  </a:lnTo>
                  <a:lnTo>
                    <a:pt x="18" y="14"/>
                  </a:lnTo>
                  <a:lnTo>
                    <a:pt x="37"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97" name="Freeform 63"/>
            <p:cNvSpPr>
              <a:spLocks noEditPoints="1"/>
            </p:cNvSpPr>
            <p:nvPr userDrawn="1"/>
          </p:nvSpPr>
          <p:spPr bwMode="auto">
            <a:xfrm>
              <a:off x="7953158" y="3148671"/>
              <a:ext cx="237395" cy="282798"/>
            </a:xfrm>
            <a:custGeom>
              <a:avLst/>
              <a:gdLst>
                <a:gd name="T0" fmla="*/ 79 w 105"/>
                <a:gd name="T1" fmla="*/ 125 h 125"/>
                <a:gd name="T2" fmla="*/ 30 w 105"/>
                <a:gd name="T3" fmla="*/ 125 h 125"/>
                <a:gd name="T4" fmla="*/ 6 w 105"/>
                <a:gd name="T5" fmla="*/ 115 h 125"/>
                <a:gd name="T6" fmla="*/ 0 w 105"/>
                <a:gd name="T7" fmla="*/ 115 h 125"/>
                <a:gd name="T8" fmla="*/ 0 w 105"/>
                <a:gd name="T9" fmla="*/ 54 h 125"/>
                <a:gd name="T10" fmla="*/ 4 w 105"/>
                <a:gd name="T11" fmla="*/ 54 h 125"/>
                <a:gd name="T12" fmla="*/ 14 w 105"/>
                <a:gd name="T13" fmla="*/ 52 h 125"/>
                <a:gd name="T14" fmla="*/ 30 w 105"/>
                <a:gd name="T15" fmla="*/ 25 h 125"/>
                <a:gd name="T16" fmla="*/ 30 w 105"/>
                <a:gd name="T17" fmla="*/ 9 h 125"/>
                <a:gd name="T18" fmla="*/ 30 w 105"/>
                <a:gd name="T19" fmla="*/ 8 h 125"/>
                <a:gd name="T20" fmla="*/ 41 w 105"/>
                <a:gd name="T21" fmla="*/ 0 h 125"/>
                <a:gd name="T22" fmla="*/ 41 w 105"/>
                <a:gd name="T23" fmla="*/ 0 h 125"/>
                <a:gd name="T24" fmla="*/ 41 w 105"/>
                <a:gd name="T25" fmla="*/ 0 h 125"/>
                <a:gd name="T26" fmla="*/ 59 w 105"/>
                <a:gd name="T27" fmla="*/ 16 h 125"/>
                <a:gd name="T28" fmla="*/ 59 w 105"/>
                <a:gd name="T29" fmla="*/ 42 h 125"/>
                <a:gd name="T30" fmla="*/ 58 w 105"/>
                <a:gd name="T31" fmla="*/ 47 h 125"/>
                <a:gd name="T32" fmla="*/ 96 w 105"/>
                <a:gd name="T33" fmla="*/ 47 h 125"/>
                <a:gd name="T34" fmla="*/ 105 w 105"/>
                <a:gd name="T35" fmla="*/ 60 h 125"/>
                <a:gd name="T36" fmla="*/ 99 w 105"/>
                <a:gd name="T37" fmla="*/ 71 h 125"/>
                <a:gd name="T38" fmla="*/ 100 w 105"/>
                <a:gd name="T39" fmla="*/ 76 h 125"/>
                <a:gd name="T40" fmla="*/ 100 w 105"/>
                <a:gd name="T41" fmla="*/ 77 h 125"/>
                <a:gd name="T42" fmla="*/ 94 w 105"/>
                <a:gd name="T43" fmla="*/ 88 h 125"/>
                <a:gd name="T44" fmla="*/ 96 w 105"/>
                <a:gd name="T45" fmla="*/ 94 h 125"/>
                <a:gd name="T46" fmla="*/ 88 w 105"/>
                <a:gd name="T47" fmla="*/ 106 h 125"/>
                <a:gd name="T48" fmla="*/ 90 w 105"/>
                <a:gd name="T49" fmla="*/ 111 h 125"/>
                <a:gd name="T50" fmla="*/ 79 w 105"/>
                <a:gd name="T51" fmla="*/ 125 h 125"/>
                <a:gd name="T52" fmla="*/ 8 w 105"/>
                <a:gd name="T53" fmla="*/ 107 h 125"/>
                <a:gd name="T54" fmla="*/ 9 w 105"/>
                <a:gd name="T55" fmla="*/ 107 h 125"/>
                <a:gd name="T56" fmla="*/ 30 w 105"/>
                <a:gd name="T57" fmla="*/ 116 h 125"/>
                <a:gd name="T58" fmla="*/ 78 w 105"/>
                <a:gd name="T59" fmla="*/ 116 h 125"/>
                <a:gd name="T60" fmla="*/ 81 w 105"/>
                <a:gd name="T61" fmla="*/ 111 h 125"/>
                <a:gd name="T62" fmla="*/ 79 w 105"/>
                <a:gd name="T63" fmla="*/ 107 h 125"/>
                <a:gd name="T64" fmla="*/ 69 w 105"/>
                <a:gd name="T65" fmla="*/ 100 h 125"/>
                <a:gd name="T66" fmla="*/ 81 w 105"/>
                <a:gd name="T67" fmla="*/ 99 h 125"/>
                <a:gd name="T68" fmla="*/ 87 w 105"/>
                <a:gd name="T69" fmla="*/ 94 h 125"/>
                <a:gd name="T70" fmla="*/ 84 w 105"/>
                <a:gd name="T71" fmla="*/ 90 h 125"/>
                <a:gd name="T72" fmla="*/ 75 w 105"/>
                <a:gd name="T73" fmla="*/ 85 h 125"/>
                <a:gd name="T74" fmla="*/ 86 w 105"/>
                <a:gd name="T75" fmla="*/ 83 h 125"/>
                <a:gd name="T76" fmla="*/ 91 w 105"/>
                <a:gd name="T77" fmla="*/ 77 h 125"/>
                <a:gd name="T78" fmla="*/ 89 w 105"/>
                <a:gd name="T79" fmla="*/ 72 h 125"/>
                <a:gd name="T80" fmla="*/ 83 w 105"/>
                <a:gd name="T81" fmla="*/ 66 h 125"/>
                <a:gd name="T82" fmla="*/ 92 w 105"/>
                <a:gd name="T83" fmla="*/ 65 h 125"/>
                <a:gd name="T84" fmla="*/ 97 w 105"/>
                <a:gd name="T85" fmla="*/ 60 h 125"/>
                <a:gd name="T86" fmla="*/ 94 w 105"/>
                <a:gd name="T87" fmla="*/ 56 h 125"/>
                <a:gd name="T88" fmla="*/ 53 w 105"/>
                <a:gd name="T89" fmla="*/ 56 h 125"/>
                <a:gd name="T90" fmla="*/ 52 w 105"/>
                <a:gd name="T91" fmla="*/ 54 h 125"/>
                <a:gd name="T92" fmla="*/ 51 w 105"/>
                <a:gd name="T93" fmla="*/ 39 h 125"/>
                <a:gd name="T94" fmla="*/ 52 w 105"/>
                <a:gd name="T95" fmla="*/ 19 h 125"/>
                <a:gd name="T96" fmla="*/ 42 w 105"/>
                <a:gd name="T97" fmla="*/ 9 h 125"/>
                <a:gd name="T98" fmla="*/ 39 w 105"/>
                <a:gd name="T99" fmla="*/ 11 h 125"/>
                <a:gd name="T100" fmla="*/ 39 w 105"/>
                <a:gd name="T101" fmla="*/ 27 h 125"/>
                <a:gd name="T102" fmla="*/ 38 w 105"/>
                <a:gd name="T103" fmla="*/ 28 h 125"/>
                <a:gd name="T104" fmla="*/ 16 w 105"/>
                <a:gd name="T105" fmla="*/ 61 h 125"/>
                <a:gd name="T106" fmla="*/ 8 w 105"/>
                <a:gd name="T107" fmla="*/ 62 h 125"/>
                <a:gd name="T108" fmla="*/ 8 w 105"/>
                <a:gd name="T109" fmla="*/ 10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5" h="125">
                  <a:moveTo>
                    <a:pt x="79" y="125"/>
                  </a:moveTo>
                  <a:cubicBezTo>
                    <a:pt x="30" y="125"/>
                    <a:pt x="30" y="125"/>
                    <a:pt x="30" y="125"/>
                  </a:cubicBezTo>
                  <a:cubicBezTo>
                    <a:pt x="26" y="125"/>
                    <a:pt x="14" y="119"/>
                    <a:pt x="6" y="115"/>
                  </a:cubicBezTo>
                  <a:cubicBezTo>
                    <a:pt x="0" y="115"/>
                    <a:pt x="0" y="115"/>
                    <a:pt x="0" y="115"/>
                  </a:cubicBezTo>
                  <a:cubicBezTo>
                    <a:pt x="0" y="54"/>
                    <a:pt x="0" y="54"/>
                    <a:pt x="0" y="54"/>
                  </a:cubicBezTo>
                  <a:cubicBezTo>
                    <a:pt x="4" y="54"/>
                    <a:pt x="4" y="54"/>
                    <a:pt x="4" y="54"/>
                  </a:cubicBezTo>
                  <a:cubicBezTo>
                    <a:pt x="4" y="54"/>
                    <a:pt x="10" y="53"/>
                    <a:pt x="14" y="52"/>
                  </a:cubicBezTo>
                  <a:cubicBezTo>
                    <a:pt x="16" y="49"/>
                    <a:pt x="24" y="36"/>
                    <a:pt x="30" y="25"/>
                  </a:cubicBezTo>
                  <a:cubicBezTo>
                    <a:pt x="30" y="9"/>
                    <a:pt x="30" y="9"/>
                    <a:pt x="30" y="9"/>
                  </a:cubicBezTo>
                  <a:cubicBezTo>
                    <a:pt x="30" y="8"/>
                    <a:pt x="30" y="8"/>
                    <a:pt x="30" y="8"/>
                  </a:cubicBezTo>
                  <a:cubicBezTo>
                    <a:pt x="31" y="5"/>
                    <a:pt x="35" y="1"/>
                    <a:pt x="41" y="0"/>
                  </a:cubicBezTo>
                  <a:cubicBezTo>
                    <a:pt x="41" y="0"/>
                    <a:pt x="41" y="0"/>
                    <a:pt x="41" y="0"/>
                  </a:cubicBezTo>
                  <a:cubicBezTo>
                    <a:pt x="41" y="0"/>
                    <a:pt x="41" y="0"/>
                    <a:pt x="41" y="0"/>
                  </a:cubicBezTo>
                  <a:cubicBezTo>
                    <a:pt x="53" y="1"/>
                    <a:pt x="57" y="11"/>
                    <a:pt x="59" y="16"/>
                  </a:cubicBezTo>
                  <a:cubicBezTo>
                    <a:pt x="62" y="22"/>
                    <a:pt x="61" y="34"/>
                    <a:pt x="59" y="42"/>
                  </a:cubicBezTo>
                  <a:cubicBezTo>
                    <a:pt x="58" y="44"/>
                    <a:pt x="58" y="46"/>
                    <a:pt x="58" y="47"/>
                  </a:cubicBezTo>
                  <a:cubicBezTo>
                    <a:pt x="96" y="47"/>
                    <a:pt x="96" y="47"/>
                    <a:pt x="96" y="47"/>
                  </a:cubicBezTo>
                  <a:cubicBezTo>
                    <a:pt x="99" y="48"/>
                    <a:pt x="105" y="51"/>
                    <a:pt x="105" y="60"/>
                  </a:cubicBezTo>
                  <a:cubicBezTo>
                    <a:pt x="105" y="66"/>
                    <a:pt x="102" y="69"/>
                    <a:pt x="99" y="71"/>
                  </a:cubicBezTo>
                  <a:cubicBezTo>
                    <a:pt x="99" y="73"/>
                    <a:pt x="100" y="74"/>
                    <a:pt x="100" y="76"/>
                  </a:cubicBezTo>
                  <a:cubicBezTo>
                    <a:pt x="100" y="77"/>
                    <a:pt x="100" y="77"/>
                    <a:pt x="100" y="77"/>
                  </a:cubicBezTo>
                  <a:cubicBezTo>
                    <a:pt x="100" y="82"/>
                    <a:pt x="97" y="86"/>
                    <a:pt x="94" y="88"/>
                  </a:cubicBezTo>
                  <a:cubicBezTo>
                    <a:pt x="95" y="90"/>
                    <a:pt x="96" y="92"/>
                    <a:pt x="96" y="94"/>
                  </a:cubicBezTo>
                  <a:cubicBezTo>
                    <a:pt x="96" y="100"/>
                    <a:pt x="92" y="104"/>
                    <a:pt x="88" y="106"/>
                  </a:cubicBezTo>
                  <a:cubicBezTo>
                    <a:pt x="89" y="107"/>
                    <a:pt x="90" y="109"/>
                    <a:pt x="90" y="111"/>
                  </a:cubicBezTo>
                  <a:cubicBezTo>
                    <a:pt x="90" y="120"/>
                    <a:pt x="83" y="124"/>
                    <a:pt x="79" y="125"/>
                  </a:cubicBezTo>
                  <a:close/>
                  <a:moveTo>
                    <a:pt x="8" y="107"/>
                  </a:moveTo>
                  <a:cubicBezTo>
                    <a:pt x="9" y="107"/>
                    <a:pt x="9" y="107"/>
                    <a:pt x="9" y="107"/>
                  </a:cubicBezTo>
                  <a:cubicBezTo>
                    <a:pt x="17" y="111"/>
                    <a:pt x="28" y="116"/>
                    <a:pt x="30" y="116"/>
                  </a:cubicBezTo>
                  <a:cubicBezTo>
                    <a:pt x="78" y="116"/>
                    <a:pt x="78" y="116"/>
                    <a:pt x="78" y="116"/>
                  </a:cubicBezTo>
                  <a:cubicBezTo>
                    <a:pt x="79" y="116"/>
                    <a:pt x="81" y="115"/>
                    <a:pt x="81" y="111"/>
                  </a:cubicBezTo>
                  <a:cubicBezTo>
                    <a:pt x="81" y="109"/>
                    <a:pt x="79" y="107"/>
                    <a:pt x="79" y="107"/>
                  </a:cubicBezTo>
                  <a:cubicBezTo>
                    <a:pt x="69" y="100"/>
                    <a:pt x="69" y="100"/>
                    <a:pt x="69" y="100"/>
                  </a:cubicBezTo>
                  <a:cubicBezTo>
                    <a:pt x="81" y="99"/>
                    <a:pt x="81" y="99"/>
                    <a:pt x="81" y="99"/>
                  </a:cubicBezTo>
                  <a:cubicBezTo>
                    <a:pt x="82" y="99"/>
                    <a:pt x="87" y="98"/>
                    <a:pt x="87" y="94"/>
                  </a:cubicBezTo>
                  <a:cubicBezTo>
                    <a:pt x="87" y="93"/>
                    <a:pt x="85" y="91"/>
                    <a:pt x="84" y="90"/>
                  </a:cubicBezTo>
                  <a:cubicBezTo>
                    <a:pt x="75" y="85"/>
                    <a:pt x="75" y="85"/>
                    <a:pt x="75" y="85"/>
                  </a:cubicBezTo>
                  <a:cubicBezTo>
                    <a:pt x="86" y="83"/>
                    <a:pt x="86" y="83"/>
                    <a:pt x="86" y="83"/>
                  </a:cubicBezTo>
                  <a:cubicBezTo>
                    <a:pt x="86" y="83"/>
                    <a:pt x="91" y="81"/>
                    <a:pt x="91" y="77"/>
                  </a:cubicBezTo>
                  <a:cubicBezTo>
                    <a:pt x="91" y="74"/>
                    <a:pt x="89" y="72"/>
                    <a:pt x="89" y="72"/>
                  </a:cubicBezTo>
                  <a:cubicBezTo>
                    <a:pt x="83" y="66"/>
                    <a:pt x="83" y="66"/>
                    <a:pt x="83" y="66"/>
                  </a:cubicBezTo>
                  <a:cubicBezTo>
                    <a:pt x="92" y="65"/>
                    <a:pt x="92" y="65"/>
                    <a:pt x="92" y="65"/>
                  </a:cubicBezTo>
                  <a:cubicBezTo>
                    <a:pt x="92" y="65"/>
                    <a:pt x="97" y="64"/>
                    <a:pt x="97" y="60"/>
                  </a:cubicBezTo>
                  <a:cubicBezTo>
                    <a:pt x="97" y="57"/>
                    <a:pt x="95" y="56"/>
                    <a:pt x="94" y="56"/>
                  </a:cubicBezTo>
                  <a:cubicBezTo>
                    <a:pt x="53" y="56"/>
                    <a:pt x="53" y="56"/>
                    <a:pt x="53" y="56"/>
                  </a:cubicBezTo>
                  <a:cubicBezTo>
                    <a:pt x="52" y="54"/>
                    <a:pt x="52" y="54"/>
                    <a:pt x="52" y="54"/>
                  </a:cubicBezTo>
                  <a:cubicBezTo>
                    <a:pt x="51" y="53"/>
                    <a:pt x="48" y="48"/>
                    <a:pt x="51" y="39"/>
                  </a:cubicBezTo>
                  <a:cubicBezTo>
                    <a:pt x="53" y="32"/>
                    <a:pt x="53" y="23"/>
                    <a:pt x="52" y="19"/>
                  </a:cubicBezTo>
                  <a:cubicBezTo>
                    <a:pt x="49" y="14"/>
                    <a:pt x="47" y="9"/>
                    <a:pt x="42" y="9"/>
                  </a:cubicBezTo>
                  <a:cubicBezTo>
                    <a:pt x="40" y="9"/>
                    <a:pt x="39" y="10"/>
                    <a:pt x="39" y="11"/>
                  </a:cubicBezTo>
                  <a:cubicBezTo>
                    <a:pt x="39" y="27"/>
                    <a:pt x="39" y="27"/>
                    <a:pt x="39" y="27"/>
                  </a:cubicBezTo>
                  <a:cubicBezTo>
                    <a:pt x="38" y="28"/>
                    <a:pt x="38" y="28"/>
                    <a:pt x="38" y="28"/>
                  </a:cubicBezTo>
                  <a:cubicBezTo>
                    <a:pt x="21" y="60"/>
                    <a:pt x="19" y="60"/>
                    <a:pt x="16" y="61"/>
                  </a:cubicBezTo>
                  <a:cubicBezTo>
                    <a:pt x="15" y="61"/>
                    <a:pt x="11" y="62"/>
                    <a:pt x="8" y="62"/>
                  </a:cubicBezTo>
                  <a:lnTo>
                    <a:pt x="8"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3197" name="Small Drop Pin"/>
          <p:cNvGrpSpPr/>
          <p:nvPr/>
        </p:nvGrpSpPr>
        <p:grpSpPr>
          <a:xfrm>
            <a:off x="6461333" y="2894413"/>
            <a:ext cx="346363" cy="230909"/>
            <a:chOff x="6461333" y="2894413"/>
            <a:chExt cx="346363" cy="230909"/>
          </a:xfrm>
        </p:grpSpPr>
        <p:sp>
          <p:nvSpPr>
            <p:cNvPr id="294" name="Freeform 60"/>
            <p:cNvSpPr>
              <a:spLocks noEditPoints="1"/>
            </p:cNvSpPr>
            <p:nvPr userDrawn="1"/>
          </p:nvSpPr>
          <p:spPr bwMode="auto">
            <a:xfrm>
              <a:off x="6461333" y="2894413"/>
              <a:ext cx="346363" cy="230909"/>
            </a:xfrm>
            <a:custGeom>
              <a:avLst/>
              <a:gdLst>
                <a:gd name="T0" fmla="*/ 51 w 153"/>
                <a:gd name="T1" fmla="*/ 102 h 102"/>
                <a:gd name="T2" fmla="*/ 0 w 153"/>
                <a:gd name="T3" fmla="*/ 52 h 102"/>
                <a:gd name="T4" fmla="*/ 15 w 153"/>
                <a:gd name="T5" fmla="*/ 15 h 102"/>
                <a:gd name="T6" fmla="*/ 51 w 153"/>
                <a:gd name="T7" fmla="*/ 0 h 102"/>
                <a:gd name="T8" fmla="*/ 51 w 153"/>
                <a:gd name="T9" fmla="*/ 0 h 102"/>
                <a:gd name="T10" fmla="*/ 75 w 153"/>
                <a:gd name="T11" fmla="*/ 6 h 102"/>
                <a:gd name="T12" fmla="*/ 153 w 153"/>
                <a:gd name="T13" fmla="*/ 50 h 102"/>
                <a:gd name="T14" fmla="*/ 76 w 153"/>
                <a:gd name="T15" fmla="*/ 96 h 102"/>
                <a:gd name="T16" fmla="*/ 51 w 153"/>
                <a:gd name="T17" fmla="*/ 102 h 102"/>
                <a:gd name="T18" fmla="*/ 51 w 153"/>
                <a:gd name="T19" fmla="*/ 9 h 102"/>
                <a:gd name="T20" fmla="*/ 51 w 153"/>
                <a:gd name="T21" fmla="*/ 9 h 102"/>
                <a:gd name="T22" fmla="*/ 21 w 153"/>
                <a:gd name="T23" fmla="*/ 22 h 102"/>
                <a:gd name="T24" fmla="*/ 9 w 153"/>
                <a:gd name="T25" fmla="*/ 52 h 102"/>
                <a:gd name="T26" fmla="*/ 51 w 153"/>
                <a:gd name="T27" fmla="*/ 94 h 102"/>
                <a:gd name="T28" fmla="*/ 71 w 153"/>
                <a:gd name="T29" fmla="*/ 89 h 102"/>
                <a:gd name="T30" fmla="*/ 136 w 153"/>
                <a:gd name="T31" fmla="*/ 50 h 102"/>
                <a:gd name="T32" fmla="*/ 71 w 153"/>
                <a:gd name="T33" fmla="*/ 14 h 102"/>
                <a:gd name="T34" fmla="*/ 51 w 153"/>
                <a:gd name="T35" fmla="*/ 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02">
                  <a:moveTo>
                    <a:pt x="51" y="102"/>
                  </a:moveTo>
                  <a:cubicBezTo>
                    <a:pt x="23" y="102"/>
                    <a:pt x="0" y="80"/>
                    <a:pt x="0" y="52"/>
                  </a:cubicBezTo>
                  <a:cubicBezTo>
                    <a:pt x="0" y="38"/>
                    <a:pt x="5" y="25"/>
                    <a:pt x="15" y="15"/>
                  </a:cubicBezTo>
                  <a:cubicBezTo>
                    <a:pt x="24" y="6"/>
                    <a:pt x="37" y="0"/>
                    <a:pt x="51" y="0"/>
                  </a:cubicBezTo>
                  <a:cubicBezTo>
                    <a:pt x="51" y="0"/>
                    <a:pt x="51" y="0"/>
                    <a:pt x="51" y="0"/>
                  </a:cubicBezTo>
                  <a:cubicBezTo>
                    <a:pt x="59" y="0"/>
                    <a:pt x="67" y="2"/>
                    <a:pt x="75" y="6"/>
                  </a:cubicBezTo>
                  <a:cubicBezTo>
                    <a:pt x="153" y="50"/>
                    <a:pt x="153" y="50"/>
                    <a:pt x="153" y="50"/>
                  </a:cubicBezTo>
                  <a:cubicBezTo>
                    <a:pt x="76" y="96"/>
                    <a:pt x="76" y="96"/>
                    <a:pt x="76" y="96"/>
                  </a:cubicBezTo>
                  <a:cubicBezTo>
                    <a:pt x="75" y="96"/>
                    <a:pt x="65" y="102"/>
                    <a:pt x="51" y="102"/>
                  </a:cubicBezTo>
                  <a:close/>
                  <a:moveTo>
                    <a:pt x="51" y="9"/>
                  </a:moveTo>
                  <a:cubicBezTo>
                    <a:pt x="51" y="9"/>
                    <a:pt x="51" y="9"/>
                    <a:pt x="51" y="9"/>
                  </a:cubicBezTo>
                  <a:cubicBezTo>
                    <a:pt x="39" y="9"/>
                    <a:pt x="29" y="13"/>
                    <a:pt x="21" y="22"/>
                  </a:cubicBezTo>
                  <a:cubicBezTo>
                    <a:pt x="13" y="30"/>
                    <a:pt x="9" y="40"/>
                    <a:pt x="9" y="52"/>
                  </a:cubicBezTo>
                  <a:cubicBezTo>
                    <a:pt x="9" y="75"/>
                    <a:pt x="28" y="94"/>
                    <a:pt x="51" y="94"/>
                  </a:cubicBezTo>
                  <a:cubicBezTo>
                    <a:pt x="63" y="94"/>
                    <a:pt x="71" y="89"/>
                    <a:pt x="71" y="89"/>
                  </a:cubicBezTo>
                  <a:cubicBezTo>
                    <a:pt x="136" y="50"/>
                    <a:pt x="136" y="50"/>
                    <a:pt x="136" y="50"/>
                  </a:cubicBezTo>
                  <a:cubicBezTo>
                    <a:pt x="71" y="14"/>
                    <a:pt x="71" y="14"/>
                    <a:pt x="71" y="14"/>
                  </a:cubicBezTo>
                  <a:cubicBezTo>
                    <a:pt x="65" y="10"/>
                    <a:pt x="58" y="9"/>
                    <a:pt x="51"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95" name="Freeform 61"/>
            <p:cNvSpPr>
              <a:spLocks noEditPoints="1"/>
            </p:cNvSpPr>
            <p:nvPr userDrawn="1"/>
          </p:nvSpPr>
          <p:spPr bwMode="auto">
            <a:xfrm>
              <a:off x="6546951" y="2982625"/>
              <a:ext cx="54484" cy="54484"/>
            </a:xfrm>
            <a:custGeom>
              <a:avLst/>
              <a:gdLst>
                <a:gd name="T0" fmla="*/ 12 w 24"/>
                <a:gd name="T1" fmla="*/ 24 h 24"/>
                <a:gd name="T2" fmla="*/ 0 w 24"/>
                <a:gd name="T3" fmla="*/ 12 h 24"/>
                <a:gd name="T4" fmla="*/ 12 w 24"/>
                <a:gd name="T5" fmla="*/ 0 h 24"/>
                <a:gd name="T6" fmla="*/ 24 w 24"/>
                <a:gd name="T7" fmla="*/ 12 h 24"/>
                <a:gd name="T8" fmla="*/ 21 w 24"/>
                <a:gd name="T9" fmla="*/ 20 h 24"/>
                <a:gd name="T10" fmla="*/ 12 w 24"/>
                <a:gd name="T11" fmla="*/ 24 h 24"/>
                <a:gd name="T12" fmla="*/ 12 w 24"/>
                <a:gd name="T13" fmla="*/ 7 h 24"/>
                <a:gd name="T14" fmla="*/ 7 w 24"/>
                <a:gd name="T15" fmla="*/ 12 h 24"/>
                <a:gd name="T16" fmla="*/ 12 w 24"/>
                <a:gd name="T17" fmla="*/ 17 h 24"/>
                <a:gd name="T18" fmla="*/ 12 w 24"/>
                <a:gd name="T19" fmla="*/ 20 h 24"/>
                <a:gd name="T20" fmla="*/ 12 w 24"/>
                <a:gd name="T21" fmla="*/ 17 h 24"/>
                <a:gd name="T22" fmla="*/ 16 w 24"/>
                <a:gd name="T23" fmla="*/ 15 h 24"/>
                <a:gd name="T24" fmla="*/ 17 w 24"/>
                <a:gd name="T25" fmla="*/ 12 h 24"/>
                <a:gd name="T26" fmla="*/ 12 w 24"/>
                <a:gd name="T27"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12" y="24"/>
                  </a:moveTo>
                  <a:cubicBezTo>
                    <a:pt x="6" y="24"/>
                    <a:pt x="1" y="19"/>
                    <a:pt x="0" y="12"/>
                  </a:cubicBezTo>
                  <a:cubicBezTo>
                    <a:pt x="0" y="6"/>
                    <a:pt x="6" y="0"/>
                    <a:pt x="12" y="0"/>
                  </a:cubicBezTo>
                  <a:cubicBezTo>
                    <a:pt x="19" y="0"/>
                    <a:pt x="24" y="5"/>
                    <a:pt x="24" y="12"/>
                  </a:cubicBezTo>
                  <a:cubicBezTo>
                    <a:pt x="24" y="15"/>
                    <a:pt x="23" y="18"/>
                    <a:pt x="21" y="20"/>
                  </a:cubicBezTo>
                  <a:cubicBezTo>
                    <a:pt x="18" y="22"/>
                    <a:pt x="15" y="24"/>
                    <a:pt x="12" y="24"/>
                  </a:cubicBezTo>
                  <a:close/>
                  <a:moveTo>
                    <a:pt x="12" y="7"/>
                  </a:moveTo>
                  <a:cubicBezTo>
                    <a:pt x="10" y="7"/>
                    <a:pt x="7" y="9"/>
                    <a:pt x="7" y="12"/>
                  </a:cubicBezTo>
                  <a:cubicBezTo>
                    <a:pt x="7" y="15"/>
                    <a:pt x="10" y="17"/>
                    <a:pt x="12" y="17"/>
                  </a:cubicBezTo>
                  <a:cubicBezTo>
                    <a:pt x="12" y="20"/>
                    <a:pt x="12" y="20"/>
                    <a:pt x="12" y="20"/>
                  </a:cubicBezTo>
                  <a:cubicBezTo>
                    <a:pt x="12" y="17"/>
                    <a:pt x="12" y="17"/>
                    <a:pt x="12" y="17"/>
                  </a:cubicBezTo>
                  <a:cubicBezTo>
                    <a:pt x="14" y="17"/>
                    <a:pt x="15" y="16"/>
                    <a:pt x="16" y="15"/>
                  </a:cubicBezTo>
                  <a:cubicBezTo>
                    <a:pt x="17" y="14"/>
                    <a:pt x="17" y="13"/>
                    <a:pt x="17" y="12"/>
                  </a:cubicBezTo>
                  <a:cubicBezTo>
                    <a:pt x="17" y="9"/>
                    <a:pt x="15" y="7"/>
                    <a:pt x="12"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98" name="Freeform 64"/>
            <p:cNvSpPr>
              <a:spLocks noEditPoints="1"/>
            </p:cNvSpPr>
            <p:nvPr userDrawn="1"/>
          </p:nvSpPr>
          <p:spPr bwMode="auto">
            <a:xfrm>
              <a:off x="6506737" y="2942410"/>
              <a:ext cx="136211" cy="133616"/>
            </a:xfrm>
            <a:custGeom>
              <a:avLst/>
              <a:gdLst>
                <a:gd name="T0" fmla="*/ 30 w 60"/>
                <a:gd name="T1" fmla="*/ 7 h 59"/>
                <a:gd name="T2" fmla="*/ 53 w 60"/>
                <a:gd name="T3" fmla="*/ 30 h 59"/>
                <a:gd name="T4" fmla="*/ 30 w 60"/>
                <a:gd name="T5" fmla="*/ 52 h 59"/>
                <a:gd name="T6" fmla="*/ 7 w 60"/>
                <a:gd name="T7" fmla="*/ 30 h 59"/>
                <a:gd name="T8" fmla="*/ 30 w 60"/>
                <a:gd name="T9" fmla="*/ 7 h 59"/>
                <a:gd name="T10" fmla="*/ 30 w 60"/>
                <a:gd name="T11" fmla="*/ 0 h 59"/>
                <a:gd name="T12" fmla="*/ 0 w 60"/>
                <a:gd name="T13" fmla="*/ 30 h 59"/>
                <a:gd name="T14" fmla="*/ 30 w 60"/>
                <a:gd name="T15" fmla="*/ 59 h 59"/>
                <a:gd name="T16" fmla="*/ 60 w 60"/>
                <a:gd name="T17" fmla="*/ 30 h 59"/>
                <a:gd name="T18" fmla="*/ 30 w 60"/>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7"/>
                  </a:moveTo>
                  <a:cubicBezTo>
                    <a:pt x="42" y="7"/>
                    <a:pt x="53" y="17"/>
                    <a:pt x="53" y="30"/>
                  </a:cubicBezTo>
                  <a:cubicBezTo>
                    <a:pt x="53" y="42"/>
                    <a:pt x="42" y="52"/>
                    <a:pt x="30" y="52"/>
                  </a:cubicBezTo>
                  <a:cubicBezTo>
                    <a:pt x="17" y="52"/>
                    <a:pt x="7" y="42"/>
                    <a:pt x="7" y="30"/>
                  </a:cubicBezTo>
                  <a:cubicBezTo>
                    <a:pt x="7" y="17"/>
                    <a:pt x="17" y="7"/>
                    <a:pt x="30" y="7"/>
                  </a:cubicBezTo>
                  <a:moveTo>
                    <a:pt x="30" y="0"/>
                  </a:moveTo>
                  <a:cubicBezTo>
                    <a:pt x="14" y="0"/>
                    <a:pt x="0" y="13"/>
                    <a:pt x="0" y="30"/>
                  </a:cubicBezTo>
                  <a:cubicBezTo>
                    <a:pt x="0" y="46"/>
                    <a:pt x="14" y="59"/>
                    <a:pt x="30" y="59"/>
                  </a:cubicBezTo>
                  <a:cubicBezTo>
                    <a:pt x="46" y="59"/>
                    <a:pt x="60" y="46"/>
                    <a:pt x="60" y="30"/>
                  </a:cubicBezTo>
                  <a:cubicBezTo>
                    <a:pt x="60" y="13"/>
                    <a:pt x="46" y="0"/>
                    <a:pt x="3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3196" name="Big Drop Pin"/>
          <p:cNvGrpSpPr/>
          <p:nvPr/>
        </p:nvGrpSpPr>
        <p:grpSpPr>
          <a:xfrm>
            <a:off x="7582148" y="2258765"/>
            <a:ext cx="551327" cy="556516"/>
            <a:chOff x="7582148" y="2258765"/>
            <a:chExt cx="551327" cy="556516"/>
          </a:xfrm>
        </p:grpSpPr>
        <p:sp>
          <p:nvSpPr>
            <p:cNvPr id="299" name="Freeform 65"/>
            <p:cNvSpPr>
              <a:spLocks noEditPoints="1"/>
            </p:cNvSpPr>
            <p:nvPr userDrawn="1"/>
          </p:nvSpPr>
          <p:spPr bwMode="auto">
            <a:xfrm>
              <a:off x="7582148" y="2258765"/>
              <a:ext cx="551327" cy="556516"/>
            </a:xfrm>
            <a:custGeom>
              <a:avLst/>
              <a:gdLst>
                <a:gd name="T0" fmla="*/ 0 w 244"/>
                <a:gd name="T1" fmla="*/ 246 h 246"/>
                <a:gd name="T2" fmla="*/ 45 w 244"/>
                <a:gd name="T3" fmla="*/ 73 h 246"/>
                <a:gd name="T4" fmla="*/ 70 w 244"/>
                <a:gd name="T5" fmla="*/ 30 h 246"/>
                <a:gd name="T6" fmla="*/ 143 w 244"/>
                <a:gd name="T7" fmla="*/ 0 h 246"/>
                <a:gd name="T8" fmla="*/ 213 w 244"/>
                <a:gd name="T9" fmla="*/ 29 h 246"/>
                <a:gd name="T10" fmla="*/ 243 w 244"/>
                <a:gd name="T11" fmla="*/ 100 h 246"/>
                <a:gd name="T12" fmla="*/ 214 w 244"/>
                <a:gd name="T13" fmla="*/ 172 h 246"/>
                <a:gd name="T14" fmla="*/ 172 w 244"/>
                <a:gd name="T15" fmla="*/ 198 h 246"/>
                <a:gd name="T16" fmla="*/ 0 w 244"/>
                <a:gd name="T17" fmla="*/ 246 h 246"/>
                <a:gd name="T18" fmla="*/ 143 w 244"/>
                <a:gd name="T19" fmla="*/ 9 h 246"/>
                <a:gd name="T20" fmla="*/ 76 w 244"/>
                <a:gd name="T21" fmla="*/ 36 h 246"/>
                <a:gd name="T22" fmla="*/ 53 w 244"/>
                <a:gd name="T23" fmla="*/ 75 h 246"/>
                <a:gd name="T24" fmla="*/ 13 w 244"/>
                <a:gd name="T25" fmla="*/ 233 h 246"/>
                <a:gd name="T26" fmla="*/ 170 w 244"/>
                <a:gd name="T27" fmla="*/ 189 h 246"/>
                <a:gd name="T28" fmla="*/ 208 w 244"/>
                <a:gd name="T29" fmla="*/ 166 h 246"/>
                <a:gd name="T30" fmla="*/ 235 w 244"/>
                <a:gd name="T31" fmla="*/ 100 h 246"/>
                <a:gd name="T32" fmla="*/ 207 w 244"/>
                <a:gd name="T33" fmla="*/ 35 h 246"/>
                <a:gd name="T34" fmla="*/ 143 w 244"/>
                <a:gd name="T35" fmla="*/ 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246">
                  <a:moveTo>
                    <a:pt x="0" y="246"/>
                  </a:moveTo>
                  <a:cubicBezTo>
                    <a:pt x="45" y="73"/>
                    <a:pt x="45" y="73"/>
                    <a:pt x="45" y="73"/>
                  </a:cubicBezTo>
                  <a:cubicBezTo>
                    <a:pt x="45" y="72"/>
                    <a:pt x="51" y="50"/>
                    <a:pt x="70" y="30"/>
                  </a:cubicBezTo>
                  <a:cubicBezTo>
                    <a:pt x="89" y="11"/>
                    <a:pt x="115" y="0"/>
                    <a:pt x="143" y="0"/>
                  </a:cubicBezTo>
                  <a:cubicBezTo>
                    <a:pt x="169" y="0"/>
                    <a:pt x="194" y="10"/>
                    <a:pt x="213" y="29"/>
                  </a:cubicBezTo>
                  <a:cubicBezTo>
                    <a:pt x="232" y="48"/>
                    <a:pt x="243" y="73"/>
                    <a:pt x="243" y="100"/>
                  </a:cubicBezTo>
                  <a:cubicBezTo>
                    <a:pt x="244" y="127"/>
                    <a:pt x="233" y="153"/>
                    <a:pt x="214" y="172"/>
                  </a:cubicBezTo>
                  <a:cubicBezTo>
                    <a:pt x="203" y="184"/>
                    <a:pt x="189" y="193"/>
                    <a:pt x="172" y="198"/>
                  </a:cubicBezTo>
                  <a:lnTo>
                    <a:pt x="0" y="246"/>
                  </a:lnTo>
                  <a:close/>
                  <a:moveTo>
                    <a:pt x="143" y="9"/>
                  </a:moveTo>
                  <a:cubicBezTo>
                    <a:pt x="118" y="9"/>
                    <a:pt x="94" y="19"/>
                    <a:pt x="76" y="36"/>
                  </a:cubicBezTo>
                  <a:cubicBezTo>
                    <a:pt x="58" y="54"/>
                    <a:pt x="54" y="75"/>
                    <a:pt x="53" y="75"/>
                  </a:cubicBezTo>
                  <a:cubicBezTo>
                    <a:pt x="13" y="233"/>
                    <a:pt x="13" y="233"/>
                    <a:pt x="13" y="233"/>
                  </a:cubicBezTo>
                  <a:cubicBezTo>
                    <a:pt x="170" y="189"/>
                    <a:pt x="170" y="189"/>
                    <a:pt x="170" y="189"/>
                  </a:cubicBezTo>
                  <a:cubicBezTo>
                    <a:pt x="185" y="185"/>
                    <a:pt x="197" y="177"/>
                    <a:pt x="208" y="166"/>
                  </a:cubicBezTo>
                  <a:cubicBezTo>
                    <a:pt x="226" y="148"/>
                    <a:pt x="235" y="125"/>
                    <a:pt x="235" y="100"/>
                  </a:cubicBezTo>
                  <a:cubicBezTo>
                    <a:pt x="234" y="76"/>
                    <a:pt x="225" y="53"/>
                    <a:pt x="207" y="35"/>
                  </a:cubicBezTo>
                  <a:cubicBezTo>
                    <a:pt x="190" y="18"/>
                    <a:pt x="167" y="9"/>
                    <a:pt x="143"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0" name="Freeform 66"/>
            <p:cNvSpPr>
              <a:spLocks noEditPoints="1"/>
            </p:cNvSpPr>
            <p:nvPr userDrawn="1"/>
          </p:nvSpPr>
          <p:spPr bwMode="auto">
            <a:xfrm>
              <a:off x="7859757" y="2440379"/>
              <a:ext cx="97293" cy="92104"/>
            </a:xfrm>
            <a:custGeom>
              <a:avLst/>
              <a:gdLst>
                <a:gd name="T0" fmla="*/ 21 w 43"/>
                <a:gd name="T1" fmla="*/ 41 h 41"/>
                <a:gd name="T2" fmla="*/ 6 w 43"/>
                <a:gd name="T3" fmla="*/ 35 h 41"/>
                <a:gd name="T4" fmla="*/ 0 w 43"/>
                <a:gd name="T5" fmla="*/ 21 h 41"/>
                <a:gd name="T6" fmla="*/ 6 w 43"/>
                <a:gd name="T7" fmla="*/ 6 h 41"/>
                <a:gd name="T8" fmla="*/ 21 w 43"/>
                <a:gd name="T9" fmla="*/ 0 h 41"/>
                <a:gd name="T10" fmla="*/ 35 w 43"/>
                <a:gd name="T11" fmla="*/ 6 h 41"/>
                <a:gd name="T12" fmla="*/ 35 w 43"/>
                <a:gd name="T13" fmla="*/ 35 h 41"/>
                <a:gd name="T14" fmla="*/ 21 w 43"/>
                <a:gd name="T15" fmla="*/ 41 h 41"/>
                <a:gd name="T16" fmla="*/ 21 w 43"/>
                <a:gd name="T17" fmla="*/ 7 h 41"/>
                <a:gd name="T18" fmla="*/ 11 w 43"/>
                <a:gd name="T19" fmla="*/ 11 h 41"/>
                <a:gd name="T20" fmla="*/ 7 w 43"/>
                <a:gd name="T21" fmla="*/ 20 h 41"/>
                <a:gd name="T22" fmla="*/ 11 w 43"/>
                <a:gd name="T23" fmla="*/ 30 h 41"/>
                <a:gd name="T24" fmla="*/ 30 w 43"/>
                <a:gd name="T25" fmla="*/ 30 h 41"/>
                <a:gd name="T26" fmla="*/ 30 w 43"/>
                <a:gd name="T27" fmla="*/ 11 h 41"/>
                <a:gd name="T28" fmla="*/ 21 w 43"/>
                <a:gd name="T29"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41">
                  <a:moveTo>
                    <a:pt x="21" y="41"/>
                  </a:moveTo>
                  <a:cubicBezTo>
                    <a:pt x="15" y="41"/>
                    <a:pt x="10" y="39"/>
                    <a:pt x="6" y="35"/>
                  </a:cubicBezTo>
                  <a:cubicBezTo>
                    <a:pt x="2" y="31"/>
                    <a:pt x="0" y="26"/>
                    <a:pt x="0" y="21"/>
                  </a:cubicBezTo>
                  <a:cubicBezTo>
                    <a:pt x="0" y="15"/>
                    <a:pt x="2" y="10"/>
                    <a:pt x="6" y="6"/>
                  </a:cubicBezTo>
                  <a:cubicBezTo>
                    <a:pt x="10" y="2"/>
                    <a:pt x="15" y="0"/>
                    <a:pt x="21" y="0"/>
                  </a:cubicBezTo>
                  <a:cubicBezTo>
                    <a:pt x="26" y="0"/>
                    <a:pt x="31" y="2"/>
                    <a:pt x="35" y="6"/>
                  </a:cubicBezTo>
                  <a:cubicBezTo>
                    <a:pt x="43" y="14"/>
                    <a:pt x="43" y="27"/>
                    <a:pt x="35" y="35"/>
                  </a:cubicBezTo>
                  <a:cubicBezTo>
                    <a:pt x="31" y="39"/>
                    <a:pt x="26" y="41"/>
                    <a:pt x="21" y="41"/>
                  </a:cubicBezTo>
                  <a:close/>
                  <a:moveTo>
                    <a:pt x="21" y="7"/>
                  </a:moveTo>
                  <a:cubicBezTo>
                    <a:pt x="17" y="7"/>
                    <a:pt x="13" y="8"/>
                    <a:pt x="11" y="11"/>
                  </a:cubicBezTo>
                  <a:cubicBezTo>
                    <a:pt x="8" y="13"/>
                    <a:pt x="7" y="17"/>
                    <a:pt x="7" y="20"/>
                  </a:cubicBezTo>
                  <a:cubicBezTo>
                    <a:pt x="7" y="24"/>
                    <a:pt x="8" y="28"/>
                    <a:pt x="11" y="30"/>
                  </a:cubicBezTo>
                  <a:cubicBezTo>
                    <a:pt x="16" y="35"/>
                    <a:pt x="25" y="35"/>
                    <a:pt x="30" y="30"/>
                  </a:cubicBezTo>
                  <a:cubicBezTo>
                    <a:pt x="36" y="25"/>
                    <a:pt x="36" y="16"/>
                    <a:pt x="30" y="11"/>
                  </a:cubicBezTo>
                  <a:cubicBezTo>
                    <a:pt x="28" y="8"/>
                    <a:pt x="24" y="7"/>
                    <a:pt x="21"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1" name="Freeform 67"/>
            <p:cNvSpPr>
              <a:spLocks noEditPoints="1"/>
            </p:cNvSpPr>
            <p:nvPr userDrawn="1"/>
          </p:nvSpPr>
          <p:spPr bwMode="auto">
            <a:xfrm>
              <a:off x="7746897" y="2337896"/>
              <a:ext cx="310041" cy="294474"/>
            </a:xfrm>
            <a:custGeom>
              <a:avLst/>
              <a:gdLst>
                <a:gd name="T0" fmla="*/ 72 w 137"/>
                <a:gd name="T1" fmla="*/ 130 h 130"/>
                <a:gd name="T2" fmla="*/ 26 w 137"/>
                <a:gd name="T3" fmla="*/ 111 h 130"/>
                <a:gd name="T4" fmla="*/ 26 w 137"/>
                <a:gd name="T5" fmla="*/ 20 h 130"/>
                <a:gd name="T6" fmla="*/ 72 w 137"/>
                <a:gd name="T7" fmla="*/ 0 h 130"/>
                <a:gd name="T8" fmla="*/ 118 w 137"/>
                <a:gd name="T9" fmla="*/ 20 h 130"/>
                <a:gd name="T10" fmla="*/ 137 w 137"/>
                <a:gd name="T11" fmla="*/ 65 h 130"/>
                <a:gd name="T12" fmla="*/ 118 w 137"/>
                <a:gd name="T13" fmla="*/ 111 h 130"/>
                <a:gd name="T14" fmla="*/ 72 w 137"/>
                <a:gd name="T15" fmla="*/ 130 h 130"/>
                <a:gd name="T16" fmla="*/ 72 w 137"/>
                <a:gd name="T17" fmla="*/ 7 h 130"/>
                <a:gd name="T18" fmla="*/ 31 w 137"/>
                <a:gd name="T19" fmla="*/ 24 h 130"/>
                <a:gd name="T20" fmla="*/ 31 w 137"/>
                <a:gd name="T21" fmla="*/ 107 h 130"/>
                <a:gd name="T22" fmla="*/ 72 w 137"/>
                <a:gd name="T23" fmla="*/ 124 h 130"/>
                <a:gd name="T24" fmla="*/ 113 w 137"/>
                <a:gd name="T25" fmla="*/ 107 h 130"/>
                <a:gd name="T26" fmla="*/ 130 w 137"/>
                <a:gd name="T27" fmla="*/ 65 h 130"/>
                <a:gd name="T28" fmla="*/ 113 w 137"/>
                <a:gd name="T29" fmla="*/ 24 h 130"/>
                <a:gd name="T30" fmla="*/ 72 w 137"/>
                <a:gd name="T31" fmla="*/ 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130">
                  <a:moveTo>
                    <a:pt x="72" y="130"/>
                  </a:moveTo>
                  <a:cubicBezTo>
                    <a:pt x="54" y="130"/>
                    <a:pt x="38" y="124"/>
                    <a:pt x="26" y="111"/>
                  </a:cubicBezTo>
                  <a:cubicBezTo>
                    <a:pt x="0" y="86"/>
                    <a:pt x="0" y="45"/>
                    <a:pt x="26" y="20"/>
                  </a:cubicBezTo>
                  <a:cubicBezTo>
                    <a:pt x="38" y="7"/>
                    <a:pt x="54" y="0"/>
                    <a:pt x="72" y="0"/>
                  </a:cubicBezTo>
                  <a:cubicBezTo>
                    <a:pt x="89" y="0"/>
                    <a:pt x="105" y="7"/>
                    <a:pt x="118" y="20"/>
                  </a:cubicBezTo>
                  <a:cubicBezTo>
                    <a:pt x="130" y="32"/>
                    <a:pt x="137" y="48"/>
                    <a:pt x="137" y="65"/>
                  </a:cubicBezTo>
                  <a:cubicBezTo>
                    <a:pt x="137" y="83"/>
                    <a:pt x="130" y="99"/>
                    <a:pt x="118" y="111"/>
                  </a:cubicBezTo>
                  <a:cubicBezTo>
                    <a:pt x="105" y="124"/>
                    <a:pt x="89" y="130"/>
                    <a:pt x="72" y="130"/>
                  </a:cubicBezTo>
                  <a:close/>
                  <a:moveTo>
                    <a:pt x="72" y="7"/>
                  </a:moveTo>
                  <a:cubicBezTo>
                    <a:pt x="56" y="7"/>
                    <a:pt x="42" y="13"/>
                    <a:pt x="31" y="24"/>
                  </a:cubicBezTo>
                  <a:cubicBezTo>
                    <a:pt x="8" y="47"/>
                    <a:pt x="8" y="84"/>
                    <a:pt x="31" y="107"/>
                  </a:cubicBezTo>
                  <a:cubicBezTo>
                    <a:pt x="42" y="118"/>
                    <a:pt x="56" y="124"/>
                    <a:pt x="72" y="124"/>
                  </a:cubicBezTo>
                  <a:cubicBezTo>
                    <a:pt x="87" y="124"/>
                    <a:pt x="102" y="118"/>
                    <a:pt x="113" y="107"/>
                  </a:cubicBezTo>
                  <a:cubicBezTo>
                    <a:pt x="124" y="96"/>
                    <a:pt x="130" y="81"/>
                    <a:pt x="130" y="65"/>
                  </a:cubicBezTo>
                  <a:cubicBezTo>
                    <a:pt x="130" y="50"/>
                    <a:pt x="124" y="35"/>
                    <a:pt x="113" y="24"/>
                  </a:cubicBezTo>
                  <a:cubicBezTo>
                    <a:pt x="102" y="13"/>
                    <a:pt x="87" y="7"/>
                    <a:pt x="72"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cxnSp>
        <p:nvCxnSpPr>
          <p:cNvPr id="302" name="First Dotted Line"/>
          <p:cNvCxnSpPr/>
          <p:nvPr/>
        </p:nvCxnSpPr>
        <p:spPr bwMode="black">
          <a:xfrm flipV="1">
            <a:off x="2829484" y="0"/>
            <a:ext cx="3547" cy="2205038"/>
          </a:xfrm>
          <a:prstGeom prst="line">
            <a:avLst/>
          </a:prstGeom>
          <a:ln w="1841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bwMode="black">
          <a:xfrm flipV="1">
            <a:off x="7829539" y="-43013"/>
            <a:ext cx="3547" cy="2205038"/>
          </a:xfrm>
          <a:prstGeom prst="line">
            <a:avLst/>
          </a:prstGeom>
          <a:ln w="1841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bwMode="black">
          <a:xfrm flipV="1">
            <a:off x="9868022" y="-1032668"/>
            <a:ext cx="16947" cy="3666208"/>
          </a:xfrm>
          <a:prstGeom prst="line">
            <a:avLst/>
          </a:prstGeom>
          <a:ln w="1841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6" name="Heart"/>
          <p:cNvSpPr>
            <a:spLocks noEditPoints="1"/>
          </p:cNvSpPr>
          <p:nvPr/>
        </p:nvSpPr>
        <p:spPr bwMode="auto">
          <a:xfrm>
            <a:off x="9436637" y="2511965"/>
            <a:ext cx="867079" cy="766587"/>
          </a:xfrm>
          <a:custGeom>
            <a:avLst/>
            <a:gdLst>
              <a:gd name="T0" fmla="*/ 314 w 628"/>
              <a:gd name="T1" fmla="*/ 555 h 555"/>
              <a:gd name="T2" fmla="*/ 311 w 628"/>
              <a:gd name="T3" fmla="*/ 552 h 555"/>
              <a:gd name="T4" fmla="*/ 41 w 628"/>
              <a:gd name="T5" fmla="*/ 285 h 555"/>
              <a:gd name="T6" fmla="*/ 0 w 628"/>
              <a:gd name="T7" fmla="*/ 173 h 555"/>
              <a:gd name="T8" fmla="*/ 174 w 628"/>
              <a:gd name="T9" fmla="*/ 0 h 555"/>
              <a:gd name="T10" fmla="*/ 314 w 628"/>
              <a:gd name="T11" fmla="*/ 83 h 555"/>
              <a:gd name="T12" fmla="*/ 454 w 628"/>
              <a:gd name="T13" fmla="*/ 0 h 555"/>
              <a:gd name="T14" fmla="*/ 522 w 628"/>
              <a:gd name="T15" fmla="*/ 13 h 555"/>
              <a:gd name="T16" fmla="*/ 568 w 628"/>
              <a:gd name="T17" fmla="*/ 42 h 555"/>
              <a:gd name="T18" fmla="*/ 628 w 628"/>
              <a:gd name="T19" fmla="*/ 173 h 555"/>
              <a:gd name="T20" fmla="*/ 587 w 628"/>
              <a:gd name="T21" fmla="*/ 285 h 555"/>
              <a:gd name="T22" fmla="*/ 317 w 628"/>
              <a:gd name="T23" fmla="*/ 552 h 555"/>
              <a:gd name="T24" fmla="*/ 314 w 628"/>
              <a:gd name="T25" fmla="*/ 555 h 555"/>
              <a:gd name="T26" fmla="*/ 174 w 628"/>
              <a:gd name="T27" fmla="*/ 8 h 555"/>
              <a:gd name="T28" fmla="*/ 9 w 628"/>
              <a:gd name="T29" fmla="*/ 173 h 555"/>
              <a:gd name="T30" fmla="*/ 47 w 628"/>
              <a:gd name="T31" fmla="*/ 279 h 555"/>
              <a:gd name="T32" fmla="*/ 314 w 628"/>
              <a:gd name="T33" fmla="*/ 543 h 555"/>
              <a:gd name="T34" fmla="*/ 581 w 628"/>
              <a:gd name="T35" fmla="*/ 279 h 555"/>
              <a:gd name="T36" fmla="*/ 619 w 628"/>
              <a:gd name="T37" fmla="*/ 173 h 555"/>
              <a:gd name="T38" fmla="*/ 562 w 628"/>
              <a:gd name="T39" fmla="*/ 49 h 555"/>
              <a:gd name="T40" fmla="*/ 518 w 628"/>
              <a:gd name="T41" fmla="*/ 21 h 555"/>
              <a:gd name="T42" fmla="*/ 454 w 628"/>
              <a:gd name="T43" fmla="*/ 8 h 555"/>
              <a:gd name="T44" fmla="*/ 317 w 628"/>
              <a:gd name="T45" fmla="*/ 93 h 555"/>
              <a:gd name="T46" fmla="*/ 314 w 628"/>
              <a:gd name="T47" fmla="*/ 98 h 555"/>
              <a:gd name="T48" fmla="*/ 310 w 628"/>
              <a:gd name="T49" fmla="*/ 93 h 555"/>
              <a:gd name="T50" fmla="*/ 174 w 628"/>
              <a:gd name="T51" fmla="*/ 8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8" h="555">
                <a:moveTo>
                  <a:pt x="314" y="555"/>
                </a:moveTo>
                <a:cubicBezTo>
                  <a:pt x="311" y="552"/>
                  <a:pt x="311" y="552"/>
                  <a:pt x="311" y="552"/>
                </a:cubicBezTo>
                <a:cubicBezTo>
                  <a:pt x="301" y="542"/>
                  <a:pt x="60" y="306"/>
                  <a:pt x="41" y="285"/>
                </a:cubicBezTo>
                <a:cubicBezTo>
                  <a:pt x="15" y="257"/>
                  <a:pt x="0" y="217"/>
                  <a:pt x="0" y="173"/>
                </a:cubicBezTo>
                <a:cubicBezTo>
                  <a:pt x="0" y="78"/>
                  <a:pt x="78" y="0"/>
                  <a:pt x="174" y="0"/>
                </a:cubicBezTo>
                <a:cubicBezTo>
                  <a:pt x="233" y="0"/>
                  <a:pt x="284" y="42"/>
                  <a:pt x="314" y="83"/>
                </a:cubicBezTo>
                <a:cubicBezTo>
                  <a:pt x="351" y="31"/>
                  <a:pt x="403" y="0"/>
                  <a:pt x="454" y="0"/>
                </a:cubicBezTo>
                <a:cubicBezTo>
                  <a:pt x="477" y="0"/>
                  <a:pt x="500" y="4"/>
                  <a:pt x="522" y="13"/>
                </a:cubicBezTo>
                <a:cubicBezTo>
                  <a:pt x="538" y="20"/>
                  <a:pt x="554" y="30"/>
                  <a:pt x="568" y="42"/>
                </a:cubicBezTo>
                <a:cubicBezTo>
                  <a:pt x="606" y="75"/>
                  <a:pt x="628" y="123"/>
                  <a:pt x="628" y="173"/>
                </a:cubicBezTo>
                <a:cubicBezTo>
                  <a:pt x="628" y="216"/>
                  <a:pt x="611" y="262"/>
                  <a:pt x="587" y="285"/>
                </a:cubicBezTo>
                <a:cubicBezTo>
                  <a:pt x="569" y="303"/>
                  <a:pt x="319" y="550"/>
                  <a:pt x="317" y="552"/>
                </a:cubicBezTo>
                <a:lnTo>
                  <a:pt x="314" y="555"/>
                </a:lnTo>
                <a:close/>
                <a:moveTo>
                  <a:pt x="174" y="8"/>
                </a:moveTo>
                <a:cubicBezTo>
                  <a:pt x="83" y="8"/>
                  <a:pt x="9" y="82"/>
                  <a:pt x="9" y="173"/>
                </a:cubicBezTo>
                <a:cubicBezTo>
                  <a:pt x="9" y="215"/>
                  <a:pt x="23" y="253"/>
                  <a:pt x="47" y="279"/>
                </a:cubicBezTo>
                <a:cubicBezTo>
                  <a:pt x="65" y="299"/>
                  <a:pt x="285" y="515"/>
                  <a:pt x="314" y="543"/>
                </a:cubicBezTo>
                <a:cubicBezTo>
                  <a:pt x="342" y="515"/>
                  <a:pt x="564" y="296"/>
                  <a:pt x="581" y="279"/>
                </a:cubicBezTo>
                <a:cubicBezTo>
                  <a:pt x="603" y="257"/>
                  <a:pt x="619" y="213"/>
                  <a:pt x="619" y="173"/>
                </a:cubicBezTo>
                <a:cubicBezTo>
                  <a:pt x="619" y="125"/>
                  <a:pt x="598" y="80"/>
                  <a:pt x="562" y="49"/>
                </a:cubicBezTo>
                <a:cubicBezTo>
                  <a:pt x="549" y="37"/>
                  <a:pt x="534" y="28"/>
                  <a:pt x="518" y="21"/>
                </a:cubicBezTo>
                <a:cubicBezTo>
                  <a:pt x="498" y="13"/>
                  <a:pt x="476" y="8"/>
                  <a:pt x="454" y="8"/>
                </a:cubicBezTo>
                <a:cubicBezTo>
                  <a:pt x="396" y="8"/>
                  <a:pt x="345" y="52"/>
                  <a:pt x="317" y="93"/>
                </a:cubicBezTo>
                <a:cubicBezTo>
                  <a:pt x="314" y="98"/>
                  <a:pt x="314" y="98"/>
                  <a:pt x="314" y="98"/>
                </a:cubicBezTo>
                <a:cubicBezTo>
                  <a:pt x="310" y="93"/>
                  <a:pt x="310" y="93"/>
                  <a:pt x="310" y="93"/>
                </a:cubicBezTo>
                <a:cubicBezTo>
                  <a:pt x="282" y="52"/>
                  <a:pt x="232" y="8"/>
                  <a:pt x="174" y="8"/>
                </a:cubicBezTo>
                <a:close/>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266" name="Heart Pulse"/>
          <p:cNvGrpSpPr/>
          <p:nvPr/>
        </p:nvGrpSpPr>
        <p:grpSpPr>
          <a:xfrm>
            <a:off x="9260238" y="2097517"/>
            <a:ext cx="1287723" cy="1044053"/>
            <a:chOff x="9260238" y="2097517"/>
            <a:chExt cx="1287723" cy="1044053"/>
          </a:xfrm>
        </p:grpSpPr>
        <p:sp>
          <p:nvSpPr>
            <p:cNvPr id="307" name="Freeform 73"/>
            <p:cNvSpPr>
              <a:spLocks/>
            </p:cNvSpPr>
            <p:nvPr userDrawn="1"/>
          </p:nvSpPr>
          <p:spPr bwMode="auto">
            <a:xfrm>
              <a:off x="10013485" y="2601757"/>
              <a:ext cx="27569" cy="113832"/>
            </a:xfrm>
            <a:custGeom>
              <a:avLst/>
              <a:gdLst>
                <a:gd name="T0" fmla="*/ 10 w 20"/>
                <a:gd name="T1" fmla="*/ 83 h 83"/>
                <a:gd name="T2" fmla="*/ 0 w 20"/>
                <a:gd name="T3" fmla="*/ 73 h 83"/>
                <a:gd name="T4" fmla="*/ 0 w 20"/>
                <a:gd name="T5" fmla="*/ 10 h 83"/>
                <a:gd name="T6" fmla="*/ 10 w 20"/>
                <a:gd name="T7" fmla="*/ 0 h 83"/>
                <a:gd name="T8" fmla="*/ 20 w 20"/>
                <a:gd name="T9" fmla="*/ 10 h 83"/>
                <a:gd name="T10" fmla="*/ 20 w 20"/>
                <a:gd name="T11" fmla="*/ 73 h 83"/>
                <a:gd name="T12" fmla="*/ 10 w 20"/>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20" h="83">
                  <a:moveTo>
                    <a:pt x="10" y="83"/>
                  </a:moveTo>
                  <a:cubicBezTo>
                    <a:pt x="4" y="83"/>
                    <a:pt x="0" y="79"/>
                    <a:pt x="0" y="73"/>
                  </a:cubicBezTo>
                  <a:cubicBezTo>
                    <a:pt x="0" y="10"/>
                    <a:pt x="0" y="10"/>
                    <a:pt x="0" y="10"/>
                  </a:cubicBezTo>
                  <a:cubicBezTo>
                    <a:pt x="0" y="4"/>
                    <a:pt x="4" y="0"/>
                    <a:pt x="10" y="0"/>
                  </a:cubicBezTo>
                  <a:cubicBezTo>
                    <a:pt x="15" y="0"/>
                    <a:pt x="20" y="4"/>
                    <a:pt x="20" y="10"/>
                  </a:cubicBezTo>
                  <a:cubicBezTo>
                    <a:pt x="20" y="73"/>
                    <a:pt x="20" y="73"/>
                    <a:pt x="20" y="73"/>
                  </a:cubicBezTo>
                  <a:cubicBezTo>
                    <a:pt x="20" y="79"/>
                    <a:pt x="15" y="83"/>
                    <a:pt x="10" y="83"/>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8" name="Freeform 74"/>
            <p:cNvSpPr>
              <a:spLocks/>
            </p:cNvSpPr>
            <p:nvPr userDrawn="1"/>
          </p:nvSpPr>
          <p:spPr bwMode="auto">
            <a:xfrm>
              <a:off x="10013485" y="2333185"/>
              <a:ext cx="27569" cy="73813"/>
            </a:xfrm>
            <a:custGeom>
              <a:avLst/>
              <a:gdLst>
                <a:gd name="T0" fmla="*/ 10 w 20"/>
                <a:gd name="T1" fmla="*/ 53 h 53"/>
                <a:gd name="T2" fmla="*/ 0 w 20"/>
                <a:gd name="T3" fmla="*/ 43 h 53"/>
                <a:gd name="T4" fmla="*/ 0 w 20"/>
                <a:gd name="T5" fmla="*/ 10 h 53"/>
                <a:gd name="T6" fmla="*/ 10 w 20"/>
                <a:gd name="T7" fmla="*/ 0 h 53"/>
                <a:gd name="T8" fmla="*/ 20 w 20"/>
                <a:gd name="T9" fmla="*/ 10 h 53"/>
                <a:gd name="T10" fmla="*/ 20 w 20"/>
                <a:gd name="T11" fmla="*/ 43 h 53"/>
                <a:gd name="T12" fmla="*/ 10 w 20"/>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0" h="53">
                  <a:moveTo>
                    <a:pt x="10" y="53"/>
                  </a:moveTo>
                  <a:cubicBezTo>
                    <a:pt x="4" y="53"/>
                    <a:pt x="0" y="49"/>
                    <a:pt x="0" y="43"/>
                  </a:cubicBezTo>
                  <a:cubicBezTo>
                    <a:pt x="0" y="10"/>
                    <a:pt x="0" y="10"/>
                    <a:pt x="0" y="10"/>
                  </a:cubicBezTo>
                  <a:cubicBezTo>
                    <a:pt x="0" y="5"/>
                    <a:pt x="4" y="0"/>
                    <a:pt x="10" y="0"/>
                  </a:cubicBezTo>
                  <a:cubicBezTo>
                    <a:pt x="15" y="0"/>
                    <a:pt x="20" y="5"/>
                    <a:pt x="20" y="10"/>
                  </a:cubicBezTo>
                  <a:cubicBezTo>
                    <a:pt x="20" y="43"/>
                    <a:pt x="20" y="43"/>
                    <a:pt x="20" y="43"/>
                  </a:cubicBezTo>
                  <a:cubicBezTo>
                    <a:pt x="20" y="49"/>
                    <a:pt x="15" y="53"/>
                    <a:pt x="10" y="53"/>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9" name="Freeform 75"/>
            <p:cNvSpPr>
              <a:spLocks/>
            </p:cNvSpPr>
            <p:nvPr userDrawn="1"/>
          </p:nvSpPr>
          <p:spPr bwMode="auto">
            <a:xfrm>
              <a:off x="10013485" y="2097517"/>
              <a:ext cx="27569" cy="177862"/>
            </a:xfrm>
            <a:custGeom>
              <a:avLst/>
              <a:gdLst>
                <a:gd name="T0" fmla="*/ 10 w 20"/>
                <a:gd name="T1" fmla="*/ 129 h 129"/>
                <a:gd name="T2" fmla="*/ 0 w 20"/>
                <a:gd name="T3" fmla="*/ 119 h 129"/>
                <a:gd name="T4" fmla="*/ 0 w 20"/>
                <a:gd name="T5" fmla="*/ 10 h 129"/>
                <a:gd name="T6" fmla="*/ 10 w 20"/>
                <a:gd name="T7" fmla="*/ 0 h 129"/>
                <a:gd name="T8" fmla="*/ 20 w 20"/>
                <a:gd name="T9" fmla="*/ 10 h 129"/>
                <a:gd name="T10" fmla="*/ 20 w 20"/>
                <a:gd name="T11" fmla="*/ 119 h 129"/>
                <a:gd name="T12" fmla="*/ 10 w 20"/>
                <a:gd name="T13" fmla="*/ 129 h 129"/>
              </a:gdLst>
              <a:ahLst/>
              <a:cxnLst>
                <a:cxn ang="0">
                  <a:pos x="T0" y="T1"/>
                </a:cxn>
                <a:cxn ang="0">
                  <a:pos x="T2" y="T3"/>
                </a:cxn>
                <a:cxn ang="0">
                  <a:pos x="T4" y="T5"/>
                </a:cxn>
                <a:cxn ang="0">
                  <a:pos x="T6" y="T7"/>
                </a:cxn>
                <a:cxn ang="0">
                  <a:pos x="T8" y="T9"/>
                </a:cxn>
                <a:cxn ang="0">
                  <a:pos x="T10" y="T11"/>
                </a:cxn>
                <a:cxn ang="0">
                  <a:pos x="T12" y="T13"/>
                </a:cxn>
              </a:cxnLst>
              <a:rect l="0" t="0" r="r" b="b"/>
              <a:pathLst>
                <a:path w="20" h="129">
                  <a:moveTo>
                    <a:pt x="10" y="129"/>
                  </a:moveTo>
                  <a:cubicBezTo>
                    <a:pt x="4" y="129"/>
                    <a:pt x="0" y="125"/>
                    <a:pt x="0" y="119"/>
                  </a:cubicBezTo>
                  <a:cubicBezTo>
                    <a:pt x="0" y="10"/>
                    <a:pt x="0" y="10"/>
                    <a:pt x="0" y="10"/>
                  </a:cubicBezTo>
                  <a:cubicBezTo>
                    <a:pt x="0" y="4"/>
                    <a:pt x="4" y="0"/>
                    <a:pt x="10" y="0"/>
                  </a:cubicBezTo>
                  <a:cubicBezTo>
                    <a:pt x="15" y="0"/>
                    <a:pt x="20" y="4"/>
                    <a:pt x="20" y="10"/>
                  </a:cubicBezTo>
                  <a:cubicBezTo>
                    <a:pt x="20" y="119"/>
                    <a:pt x="20" y="119"/>
                    <a:pt x="20" y="119"/>
                  </a:cubicBezTo>
                  <a:cubicBezTo>
                    <a:pt x="20" y="125"/>
                    <a:pt x="15" y="129"/>
                    <a:pt x="10" y="129"/>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0" name="Freeform 76"/>
            <p:cNvSpPr>
              <a:spLocks/>
            </p:cNvSpPr>
            <p:nvPr userDrawn="1"/>
          </p:nvSpPr>
          <p:spPr bwMode="auto">
            <a:xfrm>
              <a:off x="10095302" y="2784955"/>
              <a:ext cx="27569" cy="116500"/>
            </a:xfrm>
            <a:custGeom>
              <a:avLst/>
              <a:gdLst>
                <a:gd name="T0" fmla="*/ 10 w 20"/>
                <a:gd name="T1" fmla="*/ 84 h 84"/>
                <a:gd name="T2" fmla="*/ 0 w 20"/>
                <a:gd name="T3" fmla="*/ 74 h 84"/>
                <a:gd name="T4" fmla="*/ 0 w 20"/>
                <a:gd name="T5" fmla="*/ 10 h 84"/>
                <a:gd name="T6" fmla="*/ 10 w 20"/>
                <a:gd name="T7" fmla="*/ 0 h 84"/>
                <a:gd name="T8" fmla="*/ 20 w 20"/>
                <a:gd name="T9" fmla="*/ 10 h 84"/>
                <a:gd name="T10" fmla="*/ 20 w 20"/>
                <a:gd name="T11" fmla="*/ 74 h 84"/>
                <a:gd name="T12" fmla="*/ 10 w 20"/>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20" h="84">
                  <a:moveTo>
                    <a:pt x="10" y="84"/>
                  </a:moveTo>
                  <a:cubicBezTo>
                    <a:pt x="4" y="84"/>
                    <a:pt x="0" y="79"/>
                    <a:pt x="0" y="74"/>
                  </a:cubicBezTo>
                  <a:cubicBezTo>
                    <a:pt x="0" y="10"/>
                    <a:pt x="0" y="10"/>
                    <a:pt x="0" y="10"/>
                  </a:cubicBezTo>
                  <a:cubicBezTo>
                    <a:pt x="0" y="5"/>
                    <a:pt x="4" y="0"/>
                    <a:pt x="10" y="0"/>
                  </a:cubicBezTo>
                  <a:cubicBezTo>
                    <a:pt x="16" y="0"/>
                    <a:pt x="20" y="5"/>
                    <a:pt x="20" y="10"/>
                  </a:cubicBezTo>
                  <a:cubicBezTo>
                    <a:pt x="20" y="74"/>
                    <a:pt x="20" y="74"/>
                    <a:pt x="20" y="74"/>
                  </a:cubicBezTo>
                  <a:cubicBezTo>
                    <a:pt x="20" y="79"/>
                    <a:pt x="16" y="84"/>
                    <a:pt x="10" y="84"/>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1" name="Freeform 77"/>
            <p:cNvSpPr>
              <a:spLocks/>
            </p:cNvSpPr>
            <p:nvPr userDrawn="1"/>
          </p:nvSpPr>
          <p:spPr bwMode="auto">
            <a:xfrm>
              <a:off x="9491459" y="2777841"/>
              <a:ext cx="64920" cy="27569"/>
            </a:xfrm>
            <a:custGeom>
              <a:avLst/>
              <a:gdLst>
                <a:gd name="T0" fmla="*/ 37 w 47"/>
                <a:gd name="T1" fmla="*/ 20 h 20"/>
                <a:gd name="T2" fmla="*/ 10 w 47"/>
                <a:gd name="T3" fmla="*/ 20 h 20"/>
                <a:gd name="T4" fmla="*/ 0 w 47"/>
                <a:gd name="T5" fmla="*/ 10 h 20"/>
                <a:gd name="T6" fmla="*/ 10 w 47"/>
                <a:gd name="T7" fmla="*/ 0 h 20"/>
                <a:gd name="T8" fmla="*/ 37 w 47"/>
                <a:gd name="T9" fmla="*/ 0 h 20"/>
                <a:gd name="T10" fmla="*/ 47 w 47"/>
                <a:gd name="T11" fmla="*/ 10 h 20"/>
                <a:gd name="T12" fmla="*/ 37 w 4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47" h="20">
                  <a:moveTo>
                    <a:pt x="37" y="20"/>
                  </a:moveTo>
                  <a:cubicBezTo>
                    <a:pt x="10" y="20"/>
                    <a:pt x="10" y="20"/>
                    <a:pt x="10" y="20"/>
                  </a:cubicBezTo>
                  <a:cubicBezTo>
                    <a:pt x="5" y="20"/>
                    <a:pt x="0" y="15"/>
                    <a:pt x="0" y="10"/>
                  </a:cubicBezTo>
                  <a:cubicBezTo>
                    <a:pt x="0" y="4"/>
                    <a:pt x="5" y="0"/>
                    <a:pt x="10" y="0"/>
                  </a:cubicBezTo>
                  <a:cubicBezTo>
                    <a:pt x="37" y="0"/>
                    <a:pt x="37" y="0"/>
                    <a:pt x="37" y="0"/>
                  </a:cubicBezTo>
                  <a:cubicBezTo>
                    <a:pt x="43" y="0"/>
                    <a:pt x="47" y="4"/>
                    <a:pt x="47" y="10"/>
                  </a:cubicBezTo>
                  <a:cubicBezTo>
                    <a:pt x="47" y="15"/>
                    <a:pt x="43" y="20"/>
                    <a:pt x="37" y="2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2" name="Freeform 78"/>
            <p:cNvSpPr>
              <a:spLocks/>
            </p:cNvSpPr>
            <p:nvPr userDrawn="1"/>
          </p:nvSpPr>
          <p:spPr bwMode="auto">
            <a:xfrm>
              <a:off x="9260238" y="2777841"/>
              <a:ext cx="128950" cy="27569"/>
            </a:xfrm>
            <a:custGeom>
              <a:avLst/>
              <a:gdLst>
                <a:gd name="T0" fmla="*/ 83 w 93"/>
                <a:gd name="T1" fmla="*/ 20 h 20"/>
                <a:gd name="T2" fmla="*/ 10 w 93"/>
                <a:gd name="T3" fmla="*/ 20 h 20"/>
                <a:gd name="T4" fmla="*/ 0 w 93"/>
                <a:gd name="T5" fmla="*/ 10 h 20"/>
                <a:gd name="T6" fmla="*/ 10 w 93"/>
                <a:gd name="T7" fmla="*/ 0 h 20"/>
                <a:gd name="T8" fmla="*/ 83 w 93"/>
                <a:gd name="T9" fmla="*/ 0 h 20"/>
                <a:gd name="T10" fmla="*/ 93 w 93"/>
                <a:gd name="T11" fmla="*/ 10 h 20"/>
                <a:gd name="T12" fmla="*/ 83 w 9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93" h="20">
                  <a:moveTo>
                    <a:pt x="83" y="20"/>
                  </a:moveTo>
                  <a:cubicBezTo>
                    <a:pt x="10" y="20"/>
                    <a:pt x="10" y="20"/>
                    <a:pt x="10" y="20"/>
                  </a:cubicBezTo>
                  <a:cubicBezTo>
                    <a:pt x="5" y="20"/>
                    <a:pt x="0" y="15"/>
                    <a:pt x="0" y="10"/>
                  </a:cubicBezTo>
                  <a:cubicBezTo>
                    <a:pt x="0" y="4"/>
                    <a:pt x="5" y="0"/>
                    <a:pt x="10" y="0"/>
                  </a:cubicBezTo>
                  <a:cubicBezTo>
                    <a:pt x="83" y="0"/>
                    <a:pt x="83" y="0"/>
                    <a:pt x="83" y="0"/>
                  </a:cubicBezTo>
                  <a:cubicBezTo>
                    <a:pt x="89" y="0"/>
                    <a:pt x="93" y="4"/>
                    <a:pt x="93" y="10"/>
                  </a:cubicBezTo>
                  <a:cubicBezTo>
                    <a:pt x="93" y="15"/>
                    <a:pt x="89" y="20"/>
                    <a:pt x="83" y="2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3" name="Freeform 79"/>
            <p:cNvSpPr>
              <a:spLocks/>
            </p:cNvSpPr>
            <p:nvPr userDrawn="1"/>
          </p:nvSpPr>
          <p:spPr bwMode="auto">
            <a:xfrm>
              <a:off x="9734241" y="2777841"/>
              <a:ext cx="128061" cy="27569"/>
            </a:xfrm>
            <a:custGeom>
              <a:avLst/>
              <a:gdLst>
                <a:gd name="T0" fmla="*/ 83 w 93"/>
                <a:gd name="T1" fmla="*/ 20 h 20"/>
                <a:gd name="T2" fmla="*/ 10 w 93"/>
                <a:gd name="T3" fmla="*/ 20 h 20"/>
                <a:gd name="T4" fmla="*/ 0 w 93"/>
                <a:gd name="T5" fmla="*/ 10 h 20"/>
                <a:gd name="T6" fmla="*/ 10 w 93"/>
                <a:gd name="T7" fmla="*/ 0 h 20"/>
                <a:gd name="T8" fmla="*/ 83 w 93"/>
                <a:gd name="T9" fmla="*/ 0 h 20"/>
                <a:gd name="T10" fmla="*/ 93 w 93"/>
                <a:gd name="T11" fmla="*/ 10 h 20"/>
                <a:gd name="T12" fmla="*/ 83 w 9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93" h="20">
                  <a:moveTo>
                    <a:pt x="83" y="20"/>
                  </a:moveTo>
                  <a:cubicBezTo>
                    <a:pt x="10" y="20"/>
                    <a:pt x="10" y="20"/>
                    <a:pt x="10" y="20"/>
                  </a:cubicBezTo>
                  <a:cubicBezTo>
                    <a:pt x="5" y="20"/>
                    <a:pt x="0" y="15"/>
                    <a:pt x="0" y="10"/>
                  </a:cubicBezTo>
                  <a:cubicBezTo>
                    <a:pt x="0" y="4"/>
                    <a:pt x="5" y="0"/>
                    <a:pt x="10" y="0"/>
                  </a:cubicBezTo>
                  <a:cubicBezTo>
                    <a:pt x="83" y="0"/>
                    <a:pt x="83" y="0"/>
                    <a:pt x="83" y="0"/>
                  </a:cubicBezTo>
                  <a:cubicBezTo>
                    <a:pt x="89" y="0"/>
                    <a:pt x="93" y="4"/>
                    <a:pt x="93" y="10"/>
                  </a:cubicBezTo>
                  <a:cubicBezTo>
                    <a:pt x="93" y="15"/>
                    <a:pt x="89" y="20"/>
                    <a:pt x="83" y="2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4" name="Freeform 80"/>
            <p:cNvSpPr>
              <a:spLocks/>
            </p:cNvSpPr>
            <p:nvPr userDrawn="1"/>
          </p:nvSpPr>
          <p:spPr bwMode="auto">
            <a:xfrm>
              <a:off x="9928111" y="2667566"/>
              <a:ext cx="92488" cy="91599"/>
            </a:xfrm>
            <a:custGeom>
              <a:avLst/>
              <a:gdLst>
                <a:gd name="T0" fmla="*/ 55 w 67"/>
                <a:gd name="T1" fmla="*/ 66 h 66"/>
                <a:gd name="T2" fmla="*/ 48 w 67"/>
                <a:gd name="T3" fmla="*/ 63 h 66"/>
                <a:gd name="T4" fmla="*/ 3 w 67"/>
                <a:gd name="T5" fmla="*/ 18 h 66"/>
                <a:gd name="T6" fmla="*/ 3 w 67"/>
                <a:gd name="T7" fmla="*/ 4 h 66"/>
                <a:gd name="T8" fmla="*/ 18 w 67"/>
                <a:gd name="T9" fmla="*/ 4 h 66"/>
                <a:gd name="T10" fmla="*/ 63 w 67"/>
                <a:gd name="T11" fmla="*/ 48 h 66"/>
                <a:gd name="T12" fmla="*/ 63 w 67"/>
                <a:gd name="T13" fmla="*/ 63 h 66"/>
                <a:gd name="T14" fmla="*/ 55 w 67"/>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66">
                  <a:moveTo>
                    <a:pt x="55" y="66"/>
                  </a:moveTo>
                  <a:cubicBezTo>
                    <a:pt x="53" y="66"/>
                    <a:pt x="50" y="65"/>
                    <a:pt x="48" y="63"/>
                  </a:cubicBezTo>
                  <a:cubicBezTo>
                    <a:pt x="3" y="18"/>
                    <a:pt x="3" y="18"/>
                    <a:pt x="3" y="18"/>
                  </a:cubicBezTo>
                  <a:cubicBezTo>
                    <a:pt x="0" y="14"/>
                    <a:pt x="0" y="8"/>
                    <a:pt x="3" y="4"/>
                  </a:cubicBezTo>
                  <a:cubicBezTo>
                    <a:pt x="7" y="0"/>
                    <a:pt x="14" y="0"/>
                    <a:pt x="18" y="4"/>
                  </a:cubicBezTo>
                  <a:cubicBezTo>
                    <a:pt x="63" y="48"/>
                    <a:pt x="63" y="48"/>
                    <a:pt x="63" y="48"/>
                  </a:cubicBezTo>
                  <a:cubicBezTo>
                    <a:pt x="67" y="52"/>
                    <a:pt x="67" y="59"/>
                    <a:pt x="63" y="63"/>
                  </a:cubicBezTo>
                  <a:cubicBezTo>
                    <a:pt x="61" y="65"/>
                    <a:pt x="58" y="66"/>
                    <a:pt x="55" y="66"/>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5" name="Freeform 81"/>
            <p:cNvSpPr>
              <a:spLocks/>
            </p:cNvSpPr>
            <p:nvPr userDrawn="1"/>
          </p:nvSpPr>
          <p:spPr bwMode="auto">
            <a:xfrm>
              <a:off x="9985916" y="2799184"/>
              <a:ext cx="92488" cy="92488"/>
            </a:xfrm>
            <a:custGeom>
              <a:avLst/>
              <a:gdLst>
                <a:gd name="T0" fmla="*/ 11 w 67"/>
                <a:gd name="T1" fmla="*/ 67 h 67"/>
                <a:gd name="T2" fmla="*/ 4 w 67"/>
                <a:gd name="T3" fmla="*/ 64 h 67"/>
                <a:gd name="T4" fmla="*/ 4 w 67"/>
                <a:gd name="T5" fmla="*/ 49 h 67"/>
                <a:gd name="T6" fmla="*/ 49 w 67"/>
                <a:gd name="T7" fmla="*/ 4 h 67"/>
                <a:gd name="T8" fmla="*/ 63 w 67"/>
                <a:gd name="T9" fmla="*/ 4 h 67"/>
                <a:gd name="T10" fmla="*/ 63 w 67"/>
                <a:gd name="T11" fmla="*/ 19 h 67"/>
                <a:gd name="T12" fmla="*/ 19 w 67"/>
                <a:gd name="T13" fmla="*/ 64 h 67"/>
                <a:gd name="T14" fmla="*/ 11 w 67"/>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67">
                  <a:moveTo>
                    <a:pt x="11" y="67"/>
                  </a:moveTo>
                  <a:cubicBezTo>
                    <a:pt x="9" y="67"/>
                    <a:pt x="6" y="66"/>
                    <a:pt x="4" y="64"/>
                  </a:cubicBezTo>
                  <a:cubicBezTo>
                    <a:pt x="0" y="60"/>
                    <a:pt x="0" y="53"/>
                    <a:pt x="4" y="49"/>
                  </a:cubicBezTo>
                  <a:cubicBezTo>
                    <a:pt x="49" y="4"/>
                    <a:pt x="49" y="4"/>
                    <a:pt x="49" y="4"/>
                  </a:cubicBezTo>
                  <a:cubicBezTo>
                    <a:pt x="53" y="0"/>
                    <a:pt x="60" y="0"/>
                    <a:pt x="63" y="4"/>
                  </a:cubicBezTo>
                  <a:cubicBezTo>
                    <a:pt x="67" y="8"/>
                    <a:pt x="67" y="15"/>
                    <a:pt x="63" y="19"/>
                  </a:cubicBezTo>
                  <a:cubicBezTo>
                    <a:pt x="19" y="64"/>
                    <a:pt x="19" y="64"/>
                    <a:pt x="19" y="64"/>
                  </a:cubicBezTo>
                  <a:cubicBezTo>
                    <a:pt x="17" y="66"/>
                    <a:pt x="14" y="67"/>
                    <a:pt x="11" y="67"/>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6" name="Freeform 82"/>
            <p:cNvSpPr>
              <a:spLocks/>
            </p:cNvSpPr>
            <p:nvPr userDrawn="1"/>
          </p:nvSpPr>
          <p:spPr bwMode="auto">
            <a:xfrm>
              <a:off x="9846295" y="2939695"/>
              <a:ext cx="92488" cy="91599"/>
            </a:xfrm>
            <a:custGeom>
              <a:avLst/>
              <a:gdLst>
                <a:gd name="T0" fmla="*/ 11 w 67"/>
                <a:gd name="T1" fmla="*/ 66 h 66"/>
                <a:gd name="T2" fmla="*/ 4 w 67"/>
                <a:gd name="T3" fmla="*/ 63 h 66"/>
                <a:gd name="T4" fmla="*/ 4 w 67"/>
                <a:gd name="T5" fmla="*/ 48 h 66"/>
                <a:gd name="T6" fmla="*/ 49 w 67"/>
                <a:gd name="T7" fmla="*/ 4 h 66"/>
                <a:gd name="T8" fmla="*/ 63 w 67"/>
                <a:gd name="T9" fmla="*/ 4 h 66"/>
                <a:gd name="T10" fmla="*/ 63 w 67"/>
                <a:gd name="T11" fmla="*/ 18 h 66"/>
                <a:gd name="T12" fmla="*/ 19 w 67"/>
                <a:gd name="T13" fmla="*/ 63 h 66"/>
                <a:gd name="T14" fmla="*/ 11 w 67"/>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66">
                  <a:moveTo>
                    <a:pt x="11" y="66"/>
                  </a:moveTo>
                  <a:cubicBezTo>
                    <a:pt x="9" y="66"/>
                    <a:pt x="6" y="65"/>
                    <a:pt x="4" y="63"/>
                  </a:cubicBezTo>
                  <a:cubicBezTo>
                    <a:pt x="0" y="59"/>
                    <a:pt x="0" y="52"/>
                    <a:pt x="4" y="48"/>
                  </a:cubicBezTo>
                  <a:cubicBezTo>
                    <a:pt x="49" y="4"/>
                    <a:pt x="49" y="4"/>
                    <a:pt x="49" y="4"/>
                  </a:cubicBezTo>
                  <a:cubicBezTo>
                    <a:pt x="53" y="0"/>
                    <a:pt x="59" y="0"/>
                    <a:pt x="63" y="4"/>
                  </a:cubicBezTo>
                  <a:cubicBezTo>
                    <a:pt x="67" y="7"/>
                    <a:pt x="67" y="14"/>
                    <a:pt x="63" y="18"/>
                  </a:cubicBezTo>
                  <a:cubicBezTo>
                    <a:pt x="19" y="63"/>
                    <a:pt x="19" y="63"/>
                    <a:pt x="19" y="63"/>
                  </a:cubicBezTo>
                  <a:cubicBezTo>
                    <a:pt x="17" y="65"/>
                    <a:pt x="14" y="66"/>
                    <a:pt x="11" y="66"/>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7" name="Freeform 83"/>
            <p:cNvSpPr>
              <a:spLocks/>
            </p:cNvSpPr>
            <p:nvPr userDrawn="1"/>
          </p:nvSpPr>
          <p:spPr bwMode="auto">
            <a:xfrm>
              <a:off x="10116645" y="2740490"/>
              <a:ext cx="92488" cy="91599"/>
            </a:xfrm>
            <a:custGeom>
              <a:avLst/>
              <a:gdLst>
                <a:gd name="T0" fmla="*/ 56 w 67"/>
                <a:gd name="T1" fmla="*/ 66 h 66"/>
                <a:gd name="T2" fmla="*/ 49 w 67"/>
                <a:gd name="T3" fmla="*/ 63 h 66"/>
                <a:gd name="T4" fmla="*/ 4 w 67"/>
                <a:gd name="T5" fmla="*/ 18 h 66"/>
                <a:gd name="T6" fmla="*/ 4 w 67"/>
                <a:gd name="T7" fmla="*/ 4 h 66"/>
                <a:gd name="T8" fmla="*/ 18 w 67"/>
                <a:gd name="T9" fmla="*/ 4 h 66"/>
                <a:gd name="T10" fmla="*/ 63 w 67"/>
                <a:gd name="T11" fmla="*/ 48 h 66"/>
                <a:gd name="T12" fmla="*/ 63 w 67"/>
                <a:gd name="T13" fmla="*/ 63 h 66"/>
                <a:gd name="T14" fmla="*/ 56 w 67"/>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66">
                  <a:moveTo>
                    <a:pt x="56" y="66"/>
                  </a:moveTo>
                  <a:cubicBezTo>
                    <a:pt x="54" y="66"/>
                    <a:pt x="51" y="65"/>
                    <a:pt x="49" y="63"/>
                  </a:cubicBezTo>
                  <a:cubicBezTo>
                    <a:pt x="4" y="18"/>
                    <a:pt x="4" y="18"/>
                    <a:pt x="4" y="18"/>
                  </a:cubicBezTo>
                  <a:cubicBezTo>
                    <a:pt x="0" y="14"/>
                    <a:pt x="0" y="8"/>
                    <a:pt x="4" y="4"/>
                  </a:cubicBezTo>
                  <a:cubicBezTo>
                    <a:pt x="8" y="0"/>
                    <a:pt x="15" y="0"/>
                    <a:pt x="18" y="4"/>
                  </a:cubicBezTo>
                  <a:cubicBezTo>
                    <a:pt x="63" y="48"/>
                    <a:pt x="63" y="48"/>
                    <a:pt x="63" y="48"/>
                  </a:cubicBezTo>
                  <a:cubicBezTo>
                    <a:pt x="67" y="52"/>
                    <a:pt x="67" y="59"/>
                    <a:pt x="63" y="63"/>
                  </a:cubicBezTo>
                  <a:cubicBezTo>
                    <a:pt x="61" y="65"/>
                    <a:pt x="59" y="66"/>
                    <a:pt x="56" y="66"/>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8" name="Freeform 84"/>
            <p:cNvSpPr>
              <a:spLocks/>
            </p:cNvSpPr>
            <p:nvPr userDrawn="1"/>
          </p:nvSpPr>
          <p:spPr bwMode="auto">
            <a:xfrm>
              <a:off x="10447469" y="3069535"/>
              <a:ext cx="71145" cy="72035"/>
            </a:xfrm>
            <a:custGeom>
              <a:avLst/>
              <a:gdLst>
                <a:gd name="T0" fmla="*/ 41 w 52"/>
                <a:gd name="T1" fmla="*/ 52 h 52"/>
                <a:gd name="T2" fmla="*/ 34 w 52"/>
                <a:gd name="T3" fmla="*/ 49 h 52"/>
                <a:gd name="T4" fmla="*/ 4 w 52"/>
                <a:gd name="T5" fmla="*/ 18 h 52"/>
                <a:gd name="T6" fmla="*/ 4 w 52"/>
                <a:gd name="T7" fmla="*/ 4 h 52"/>
                <a:gd name="T8" fmla="*/ 18 w 52"/>
                <a:gd name="T9" fmla="*/ 4 h 52"/>
                <a:gd name="T10" fmla="*/ 48 w 52"/>
                <a:gd name="T11" fmla="*/ 34 h 52"/>
                <a:gd name="T12" fmla="*/ 48 w 52"/>
                <a:gd name="T13" fmla="*/ 49 h 52"/>
                <a:gd name="T14" fmla="*/ 41 w 52"/>
                <a:gd name="T15" fmla="*/ 52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2">
                  <a:moveTo>
                    <a:pt x="41" y="52"/>
                  </a:moveTo>
                  <a:cubicBezTo>
                    <a:pt x="38" y="52"/>
                    <a:pt x="36" y="51"/>
                    <a:pt x="34" y="49"/>
                  </a:cubicBezTo>
                  <a:cubicBezTo>
                    <a:pt x="4" y="18"/>
                    <a:pt x="4" y="18"/>
                    <a:pt x="4" y="18"/>
                  </a:cubicBezTo>
                  <a:cubicBezTo>
                    <a:pt x="0" y="14"/>
                    <a:pt x="0" y="8"/>
                    <a:pt x="4" y="4"/>
                  </a:cubicBezTo>
                  <a:cubicBezTo>
                    <a:pt x="7" y="0"/>
                    <a:pt x="14" y="0"/>
                    <a:pt x="18" y="4"/>
                  </a:cubicBezTo>
                  <a:cubicBezTo>
                    <a:pt x="48" y="34"/>
                    <a:pt x="48" y="34"/>
                    <a:pt x="48" y="34"/>
                  </a:cubicBezTo>
                  <a:cubicBezTo>
                    <a:pt x="52" y="38"/>
                    <a:pt x="52" y="45"/>
                    <a:pt x="48" y="49"/>
                  </a:cubicBezTo>
                  <a:cubicBezTo>
                    <a:pt x="46" y="51"/>
                    <a:pt x="44" y="52"/>
                    <a:pt x="41" y="52"/>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9" name="Freeform 85"/>
            <p:cNvSpPr>
              <a:spLocks/>
            </p:cNvSpPr>
            <p:nvPr userDrawn="1"/>
          </p:nvSpPr>
          <p:spPr bwMode="auto">
            <a:xfrm>
              <a:off x="10103305" y="2696914"/>
              <a:ext cx="114721" cy="27569"/>
            </a:xfrm>
            <a:custGeom>
              <a:avLst/>
              <a:gdLst>
                <a:gd name="T0" fmla="*/ 73 w 83"/>
                <a:gd name="T1" fmla="*/ 20 h 20"/>
                <a:gd name="T2" fmla="*/ 10 w 83"/>
                <a:gd name="T3" fmla="*/ 20 h 20"/>
                <a:gd name="T4" fmla="*/ 0 w 83"/>
                <a:gd name="T5" fmla="*/ 10 h 20"/>
                <a:gd name="T6" fmla="*/ 10 w 83"/>
                <a:gd name="T7" fmla="*/ 0 h 20"/>
                <a:gd name="T8" fmla="*/ 73 w 83"/>
                <a:gd name="T9" fmla="*/ 0 h 20"/>
                <a:gd name="T10" fmla="*/ 83 w 83"/>
                <a:gd name="T11" fmla="*/ 10 h 20"/>
                <a:gd name="T12" fmla="*/ 73 w 8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83" h="20">
                  <a:moveTo>
                    <a:pt x="73" y="20"/>
                  </a:moveTo>
                  <a:cubicBezTo>
                    <a:pt x="10" y="20"/>
                    <a:pt x="10" y="20"/>
                    <a:pt x="10" y="20"/>
                  </a:cubicBezTo>
                  <a:cubicBezTo>
                    <a:pt x="4" y="20"/>
                    <a:pt x="0" y="16"/>
                    <a:pt x="0" y="10"/>
                  </a:cubicBezTo>
                  <a:cubicBezTo>
                    <a:pt x="0" y="4"/>
                    <a:pt x="4" y="0"/>
                    <a:pt x="10" y="0"/>
                  </a:cubicBezTo>
                  <a:cubicBezTo>
                    <a:pt x="73" y="0"/>
                    <a:pt x="73" y="0"/>
                    <a:pt x="73" y="0"/>
                  </a:cubicBezTo>
                  <a:cubicBezTo>
                    <a:pt x="79" y="0"/>
                    <a:pt x="83" y="4"/>
                    <a:pt x="83" y="10"/>
                  </a:cubicBezTo>
                  <a:cubicBezTo>
                    <a:pt x="83" y="16"/>
                    <a:pt x="79" y="20"/>
                    <a:pt x="73" y="2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0" name="Freeform 86"/>
            <p:cNvSpPr>
              <a:spLocks/>
            </p:cNvSpPr>
            <p:nvPr userDrawn="1"/>
          </p:nvSpPr>
          <p:spPr bwMode="auto">
            <a:xfrm>
              <a:off x="10056172" y="2610650"/>
              <a:ext cx="92488" cy="91599"/>
            </a:xfrm>
            <a:custGeom>
              <a:avLst/>
              <a:gdLst>
                <a:gd name="T0" fmla="*/ 12 w 67"/>
                <a:gd name="T1" fmla="*/ 66 h 66"/>
                <a:gd name="T2" fmla="*/ 4 w 67"/>
                <a:gd name="T3" fmla="*/ 63 h 66"/>
                <a:gd name="T4" fmla="*/ 4 w 67"/>
                <a:gd name="T5" fmla="*/ 49 h 66"/>
                <a:gd name="T6" fmla="*/ 49 w 67"/>
                <a:gd name="T7" fmla="*/ 4 h 66"/>
                <a:gd name="T8" fmla="*/ 64 w 67"/>
                <a:gd name="T9" fmla="*/ 4 h 66"/>
                <a:gd name="T10" fmla="*/ 64 w 67"/>
                <a:gd name="T11" fmla="*/ 18 h 66"/>
                <a:gd name="T12" fmla="*/ 19 w 67"/>
                <a:gd name="T13" fmla="*/ 63 h 66"/>
                <a:gd name="T14" fmla="*/ 12 w 67"/>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66">
                  <a:moveTo>
                    <a:pt x="12" y="66"/>
                  </a:moveTo>
                  <a:cubicBezTo>
                    <a:pt x="9" y="66"/>
                    <a:pt x="6" y="65"/>
                    <a:pt x="4" y="63"/>
                  </a:cubicBezTo>
                  <a:cubicBezTo>
                    <a:pt x="0" y="59"/>
                    <a:pt x="0" y="53"/>
                    <a:pt x="4" y="49"/>
                  </a:cubicBezTo>
                  <a:cubicBezTo>
                    <a:pt x="49" y="4"/>
                    <a:pt x="49" y="4"/>
                    <a:pt x="49" y="4"/>
                  </a:cubicBezTo>
                  <a:cubicBezTo>
                    <a:pt x="53" y="0"/>
                    <a:pt x="60" y="0"/>
                    <a:pt x="64" y="4"/>
                  </a:cubicBezTo>
                  <a:cubicBezTo>
                    <a:pt x="67" y="8"/>
                    <a:pt x="67" y="14"/>
                    <a:pt x="64" y="18"/>
                  </a:cubicBezTo>
                  <a:cubicBezTo>
                    <a:pt x="19" y="63"/>
                    <a:pt x="19" y="63"/>
                    <a:pt x="19" y="63"/>
                  </a:cubicBezTo>
                  <a:cubicBezTo>
                    <a:pt x="17" y="65"/>
                    <a:pt x="14" y="66"/>
                    <a:pt x="12" y="66"/>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1" name="Freeform 87"/>
            <p:cNvSpPr>
              <a:spLocks/>
            </p:cNvSpPr>
            <p:nvPr userDrawn="1"/>
          </p:nvSpPr>
          <p:spPr bwMode="auto">
            <a:xfrm>
              <a:off x="10330080" y="2285162"/>
              <a:ext cx="145847" cy="144958"/>
            </a:xfrm>
            <a:custGeom>
              <a:avLst/>
              <a:gdLst>
                <a:gd name="T0" fmla="*/ 11 w 106"/>
                <a:gd name="T1" fmla="*/ 105 h 105"/>
                <a:gd name="T2" fmla="*/ 4 w 106"/>
                <a:gd name="T3" fmla="*/ 102 h 105"/>
                <a:gd name="T4" fmla="*/ 4 w 106"/>
                <a:gd name="T5" fmla="*/ 88 h 105"/>
                <a:gd name="T6" fmla="*/ 88 w 106"/>
                <a:gd name="T7" fmla="*/ 4 h 105"/>
                <a:gd name="T8" fmla="*/ 102 w 106"/>
                <a:gd name="T9" fmla="*/ 4 h 105"/>
                <a:gd name="T10" fmla="*/ 102 w 106"/>
                <a:gd name="T11" fmla="*/ 18 h 105"/>
                <a:gd name="T12" fmla="*/ 18 w 106"/>
                <a:gd name="T13" fmla="*/ 102 h 105"/>
                <a:gd name="T14" fmla="*/ 11 w 106"/>
                <a:gd name="T15" fmla="*/ 105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11" y="105"/>
                  </a:moveTo>
                  <a:cubicBezTo>
                    <a:pt x="8" y="105"/>
                    <a:pt x="6" y="104"/>
                    <a:pt x="4" y="102"/>
                  </a:cubicBezTo>
                  <a:cubicBezTo>
                    <a:pt x="0" y="98"/>
                    <a:pt x="0" y="91"/>
                    <a:pt x="4" y="88"/>
                  </a:cubicBezTo>
                  <a:cubicBezTo>
                    <a:pt x="88" y="4"/>
                    <a:pt x="88" y="4"/>
                    <a:pt x="88" y="4"/>
                  </a:cubicBezTo>
                  <a:cubicBezTo>
                    <a:pt x="92" y="0"/>
                    <a:pt x="98" y="0"/>
                    <a:pt x="102" y="4"/>
                  </a:cubicBezTo>
                  <a:cubicBezTo>
                    <a:pt x="106" y="8"/>
                    <a:pt x="106" y="14"/>
                    <a:pt x="102" y="18"/>
                  </a:cubicBezTo>
                  <a:cubicBezTo>
                    <a:pt x="18" y="102"/>
                    <a:pt x="18" y="102"/>
                    <a:pt x="18" y="102"/>
                  </a:cubicBezTo>
                  <a:cubicBezTo>
                    <a:pt x="16" y="104"/>
                    <a:pt x="14" y="105"/>
                    <a:pt x="11" y="105"/>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2" name="Freeform 88"/>
            <p:cNvSpPr>
              <a:spLocks/>
            </p:cNvSpPr>
            <p:nvPr userDrawn="1"/>
          </p:nvSpPr>
          <p:spPr bwMode="auto">
            <a:xfrm>
              <a:off x="10491045" y="2213128"/>
              <a:ext cx="56916" cy="55137"/>
            </a:xfrm>
            <a:custGeom>
              <a:avLst/>
              <a:gdLst>
                <a:gd name="T0" fmla="*/ 11 w 41"/>
                <a:gd name="T1" fmla="*/ 40 h 40"/>
                <a:gd name="T2" fmla="*/ 4 w 41"/>
                <a:gd name="T3" fmla="*/ 37 h 40"/>
                <a:gd name="T4" fmla="*/ 4 w 41"/>
                <a:gd name="T5" fmla="*/ 23 h 40"/>
                <a:gd name="T6" fmla="*/ 23 w 41"/>
                <a:gd name="T7" fmla="*/ 4 h 40"/>
                <a:gd name="T8" fmla="*/ 37 w 41"/>
                <a:gd name="T9" fmla="*/ 4 h 40"/>
                <a:gd name="T10" fmla="*/ 37 w 41"/>
                <a:gd name="T11" fmla="*/ 18 h 40"/>
                <a:gd name="T12" fmla="*/ 18 w 41"/>
                <a:gd name="T13" fmla="*/ 37 h 40"/>
                <a:gd name="T14" fmla="*/ 11 w 41"/>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0">
                  <a:moveTo>
                    <a:pt x="11" y="40"/>
                  </a:moveTo>
                  <a:cubicBezTo>
                    <a:pt x="8" y="40"/>
                    <a:pt x="6" y="39"/>
                    <a:pt x="4" y="37"/>
                  </a:cubicBezTo>
                  <a:cubicBezTo>
                    <a:pt x="0" y="33"/>
                    <a:pt x="0" y="27"/>
                    <a:pt x="4" y="23"/>
                  </a:cubicBezTo>
                  <a:cubicBezTo>
                    <a:pt x="23" y="4"/>
                    <a:pt x="23" y="4"/>
                    <a:pt x="23" y="4"/>
                  </a:cubicBezTo>
                  <a:cubicBezTo>
                    <a:pt x="27" y="0"/>
                    <a:pt x="33" y="0"/>
                    <a:pt x="37" y="4"/>
                  </a:cubicBezTo>
                  <a:cubicBezTo>
                    <a:pt x="41" y="8"/>
                    <a:pt x="41" y="14"/>
                    <a:pt x="37" y="18"/>
                  </a:cubicBezTo>
                  <a:cubicBezTo>
                    <a:pt x="18" y="37"/>
                    <a:pt x="18" y="37"/>
                    <a:pt x="18" y="37"/>
                  </a:cubicBezTo>
                  <a:cubicBezTo>
                    <a:pt x="16" y="39"/>
                    <a:pt x="13" y="40"/>
                    <a:pt x="11" y="4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3" name="Freeform 89"/>
            <p:cNvSpPr>
              <a:spLocks/>
            </p:cNvSpPr>
            <p:nvPr userDrawn="1"/>
          </p:nvSpPr>
          <p:spPr bwMode="auto">
            <a:xfrm>
              <a:off x="9918328" y="2777841"/>
              <a:ext cx="114721" cy="27569"/>
            </a:xfrm>
            <a:custGeom>
              <a:avLst/>
              <a:gdLst>
                <a:gd name="T0" fmla="*/ 73 w 83"/>
                <a:gd name="T1" fmla="*/ 20 h 20"/>
                <a:gd name="T2" fmla="*/ 10 w 83"/>
                <a:gd name="T3" fmla="*/ 20 h 20"/>
                <a:gd name="T4" fmla="*/ 0 w 83"/>
                <a:gd name="T5" fmla="*/ 10 h 20"/>
                <a:gd name="T6" fmla="*/ 10 w 83"/>
                <a:gd name="T7" fmla="*/ 0 h 20"/>
                <a:gd name="T8" fmla="*/ 73 w 83"/>
                <a:gd name="T9" fmla="*/ 0 h 20"/>
                <a:gd name="T10" fmla="*/ 83 w 83"/>
                <a:gd name="T11" fmla="*/ 10 h 20"/>
                <a:gd name="T12" fmla="*/ 73 w 8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83" h="20">
                  <a:moveTo>
                    <a:pt x="73" y="20"/>
                  </a:moveTo>
                  <a:cubicBezTo>
                    <a:pt x="10" y="20"/>
                    <a:pt x="10" y="20"/>
                    <a:pt x="10" y="20"/>
                  </a:cubicBezTo>
                  <a:cubicBezTo>
                    <a:pt x="4" y="20"/>
                    <a:pt x="0" y="15"/>
                    <a:pt x="0" y="10"/>
                  </a:cubicBezTo>
                  <a:cubicBezTo>
                    <a:pt x="0" y="4"/>
                    <a:pt x="4" y="0"/>
                    <a:pt x="10" y="0"/>
                  </a:cubicBezTo>
                  <a:cubicBezTo>
                    <a:pt x="73" y="0"/>
                    <a:pt x="73" y="0"/>
                    <a:pt x="73" y="0"/>
                  </a:cubicBezTo>
                  <a:cubicBezTo>
                    <a:pt x="79" y="0"/>
                    <a:pt x="83" y="4"/>
                    <a:pt x="83" y="10"/>
                  </a:cubicBezTo>
                  <a:cubicBezTo>
                    <a:pt x="83" y="15"/>
                    <a:pt x="79" y="20"/>
                    <a:pt x="73" y="2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4" name="Freeform 90"/>
            <p:cNvSpPr>
              <a:spLocks/>
            </p:cNvSpPr>
            <p:nvPr userDrawn="1"/>
          </p:nvSpPr>
          <p:spPr bwMode="auto">
            <a:xfrm>
              <a:off x="9781375" y="3041967"/>
              <a:ext cx="55137" cy="54248"/>
            </a:xfrm>
            <a:custGeom>
              <a:avLst/>
              <a:gdLst>
                <a:gd name="T0" fmla="*/ 11 w 40"/>
                <a:gd name="T1" fmla="*/ 39 h 39"/>
                <a:gd name="T2" fmla="*/ 4 w 40"/>
                <a:gd name="T3" fmla="*/ 36 h 39"/>
                <a:gd name="T4" fmla="*/ 4 w 40"/>
                <a:gd name="T5" fmla="*/ 22 h 39"/>
                <a:gd name="T6" fmla="*/ 21 w 40"/>
                <a:gd name="T7" fmla="*/ 4 h 39"/>
                <a:gd name="T8" fmla="*/ 36 w 40"/>
                <a:gd name="T9" fmla="*/ 4 h 39"/>
                <a:gd name="T10" fmla="*/ 36 w 40"/>
                <a:gd name="T11" fmla="*/ 19 h 39"/>
                <a:gd name="T12" fmla="*/ 18 w 40"/>
                <a:gd name="T13" fmla="*/ 36 h 39"/>
                <a:gd name="T14" fmla="*/ 11 w 40"/>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39">
                  <a:moveTo>
                    <a:pt x="11" y="39"/>
                  </a:moveTo>
                  <a:cubicBezTo>
                    <a:pt x="8" y="39"/>
                    <a:pt x="6" y="38"/>
                    <a:pt x="4" y="36"/>
                  </a:cubicBezTo>
                  <a:cubicBezTo>
                    <a:pt x="0" y="32"/>
                    <a:pt x="0" y="26"/>
                    <a:pt x="4" y="22"/>
                  </a:cubicBezTo>
                  <a:cubicBezTo>
                    <a:pt x="21" y="4"/>
                    <a:pt x="21" y="4"/>
                    <a:pt x="21" y="4"/>
                  </a:cubicBezTo>
                  <a:cubicBezTo>
                    <a:pt x="25" y="0"/>
                    <a:pt x="32" y="0"/>
                    <a:pt x="36" y="4"/>
                  </a:cubicBezTo>
                  <a:cubicBezTo>
                    <a:pt x="40" y="8"/>
                    <a:pt x="40" y="15"/>
                    <a:pt x="36" y="19"/>
                  </a:cubicBezTo>
                  <a:cubicBezTo>
                    <a:pt x="18" y="36"/>
                    <a:pt x="18" y="36"/>
                    <a:pt x="18" y="36"/>
                  </a:cubicBezTo>
                  <a:cubicBezTo>
                    <a:pt x="16" y="38"/>
                    <a:pt x="13" y="39"/>
                    <a:pt x="11" y="39"/>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5" name="Freeform 91"/>
            <p:cNvSpPr>
              <a:spLocks/>
            </p:cNvSpPr>
            <p:nvPr userDrawn="1"/>
          </p:nvSpPr>
          <p:spPr bwMode="auto">
            <a:xfrm>
              <a:off x="10277610" y="2901455"/>
              <a:ext cx="155630" cy="154740"/>
            </a:xfrm>
            <a:custGeom>
              <a:avLst/>
              <a:gdLst>
                <a:gd name="T0" fmla="*/ 102 w 113"/>
                <a:gd name="T1" fmla="*/ 112 h 112"/>
                <a:gd name="T2" fmla="*/ 95 w 113"/>
                <a:gd name="T3" fmla="*/ 109 h 112"/>
                <a:gd name="T4" fmla="*/ 4 w 113"/>
                <a:gd name="T5" fmla="*/ 18 h 112"/>
                <a:gd name="T6" fmla="*/ 4 w 113"/>
                <a:gd name="T7" fmla="*/ 3 h 112"/>
                <a:gd name="T8" fmla="*/ 18 w 113"/>
                <a:gd name="T9" fmla="*/ 3 h 112"/>
                <a:gd name="T10" fmla="*/ 109 w 113"/>
                <a:gd name="T11" fmla="*/ 95 h 112"/>
                <a:gd name="T12" fmla="*/ 109 w 113"/>
                <a:gd name="T13" fmla="*/ 109 h 112"/>
                <a:gd name="T14" fmla="*/ 102 w 113"/>
                <a:gd name="T15" fmla="*/ 112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112">
                  <a:moveTo>
                    <a:pt x="102" y="112"/>
                  </a:moveTo>
                  <a:cubicBezTo>
                    <a:pt x="100" y="112"/>
                    <a:pt x="97" y="111"/>
                    <a:pt x="95" y="109"/>
                  </a:cubicBezTo>
                  <a:cubicBezTo>
                    <a:pt x="4" y="18"/>
                    <a:pt x="4" y="18"/>
                    <a:pt x="4" y="18"/>
                  </a:cubicBezTo>
                  <a:cubicBezTo>
                    <a:pt x="0" y="14"/>
                    <a:pt x="0" y="7"/>
                    <a:pt x="4" y="3"/>
                  </a:cubicBezTo>
                  <a:cubicBezTo>
                    <a:pt x="8" y="0"/>
                    <a:pt x="14" y="0"/>
                    <a:pt x="18" y="3"/>
                  </a:cubicBezTo>
                  <a:cubicBezTo>
                    <a:pt x="109" y="95"/>
                    <a:pt x="109" y="95"/>
                    <a:pt x="109" y="95"/>
                  </a:cubicBezTo>
                  <a:cubicBezTo>
                    <a:pt x="113" y="98"/>
                    <a:pt x="113" y="105"/>
                    <a:pt x="109" y="109"/>
                  </a:cubicBezTo>
                  <a:cubicBezTo>
                    <a:pt x="107" y="111"/>
                    <a:pt x="105" y="112"/>
                    <a:pt x="102" y="112"/>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6" name="Freeform 92"/>
            <p:cNvSpPr>
              <a:spLocks/>
            </p:cNvSpPr>
            <p:nvPr userDrawn="1"/>
          </p:nvSpPr>
          <p:spPr bwMode="auto">
            <a:xfrm>
              <a:off x="10227809" y="2447906"/>
              <a:ext cx="83595" cy="84485"/>
            </a:xfrm>
            <a:custGeom>
              <a:avLst/>
              <a:gdLst>
                <a:gd name="T0" fmla="*/ 11 w 61"/>
                <a:gd name="T1" fmla="*/ 61 h 61"/>
                <a:gd name="T2" fmla="*/ 4 w 61"/>
                <a:gd name="T3" fmla="*/ 58 h 61"/>
                <a:gd name="T4" fmla="*/ 4 w 61"/>
                <a:gd name="T5" fmla="*/ 44 h 61"/>
                <a:gd name="T6" fmla="*/ 43 w 61"/>
                <a:gd name="T7" fmla="*/ 4 h 61"/>
                <a:gd name="T8" fmla="*/ 58 w 61"/>
                <a:gd name="T9" fmla="*/ 4 h 61"/>
                <a:gd name="T10" fmla="*/ 58 w 61"/>
                <a:gd name="T11" fmla="*/ 18 h 61"/>
                <a:gd name="T12" fmla="*/ 18 w 61"/>
                <a:gd name="T13" fmla="*/ 58 h 61"/>
                <a:gd name="T14" fmla="*/ 11 w 61"/>
                <a:gd name="T15" fmla="*/ 6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1">
                  <a:moveTo>
                    <a:pt x="11" y="61"/>
                  </a:moveTo>
                  <a:cubicBezTo>
                    <a:pt x="8" y="61"/>
                    <a:pt x="6" y="60"/>
                    <a:pt x="4" y="58"/>
                  </a:cubicBezTo>
                  <a:cubicBezTo>
                    <a:pt x="0" y="54"/>
                    <a:pt x="0" y="48"/>
                    <a:pt x="4" y="44"/>
                  </a:cubicBezTo>
                  <a:cubicBezTo>
                    <a:pt x="43" y="4"/>
                    <a:pt x="43" y="4"/>
                    <a:pt x="43" y="4"/>
                  </a:cubicBezTo>
                  <a:cubicBezTo>
                    <a:pt x="47" y="0"/>
                    <a:pt x="54" y="0"/>
                    <a:pt x="58" y="4"/>
                  </a:cubicBezTo>
                  <a:cubicBezTo>
                    <a:pt x="61" y="8"/>
                    <a:pt x="61" y="14"/>
                    <a:pt x="58" y="18"/>
                  </a:cubicBezTo>
                  <a:cubicBezTo>
                    <a:pt x="18" y="58"/>
                    <a:pt x="18" y="58"/>
                    <a:pt x="18" y="58"/>
                  </a:cubicBezTo>
                  <a:cubicBezTo>
                    <a:pt x="16" y="60"/>
                    <a:pt x="14" y="61"/>
                    <a:pt x="11" y="61"/>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327" name="Music Notes"/>
          <p:cNvGrpSpPr/>
          <p:nvPr/>
        </p:nvGrpSpPr>
        <p:grpSpPr>
          <a:xfrm>
            <a:off x="3818411" y="2369950"/>
            <a:ext cx="768654" cy="821441"/>
            <a:chOff x="4775200" y="2022475"/>
            <a:chExt cx="2635251" cy="2816225"/>
          </a:xfrm>
        </p:grpSpPr>
        <p:sp>
          <p:nvSpPr>
            <p:cNvPr id="328" name="Freeform 42"/>
            <p:cNvSpPr>
              <a:spLocks noEditPoints="1"/>
            </p:cNvSpPr>
            <p:nvPr userDrawn="1"/>
          </p:nvSpPr>
          <p:spPr bwMode="auto">
            <a:xfrm>
              <a:off x="5857875" y="2971800"/>
              <a:ext cx="569913" cy="842963"/>
            </a:xfrm>
            <a:custGeom>
              <a:avLst/>
              <a:gdLst>
                <a:gd name="T0" fmla="*/ 30 w 152"/>
                <a:gd name="T1" fmla="*/ 225 h 225"/>
                <a:gd name="T2" fmla="*/ 0 w 152"/>
                <a:gd name="T3" fmla="*/ 196 h 225"/>
                <a:gd name="T4" fmla="*/ 30 w 152"/>
                <a:gd name="T5" fmla="*/ 167 h 225"/>
                <a:gd name="T6" fmla="*/ 33 w 152"/>
                <a:gd name="T7" fmla="*/ 167 h 225"/>
                <a:gd name="T8" fmla="*/ 33 w 152"/>
                <a:gd name="T9" fmla="*/ 46 h 225"/>
                <a:gd name="T10" fmla="*/ 38 w 152"/>
                <a:gd name="T11" fmla="*/ 39 h 225"/>
                <a:gd name="T12" fmla="*/ 142 w 152"/>
                <a:gd name="T13" fmla="*/ 0 h 225"/>
                <a:gd name="T14" fmla="*/ 149 w 152"/>
                <a:gd name="T15" fmla="*/ 1 h 225"/>
                <a:gd name="T16" fmla="*/ 152 w 152"/>
                <a:gd name="T17" fmla="*/ 8 h 225"/>
                <a:gd name="T18" fmla="*/ 152 w 152"/>
                <a:gd name="T19" fmla="*/ 162 h 225"/>
                <a:gd name="T20" fmla="*/ 122 w 152"/>
                <a:gd name="T21" fmla="*/ 191 h 225"/>
                <a:gd name="T22" fmla="*/ 92 w 152"/>
                <a:gd name="T23" fmla="*/ 162 h 225"/>
                <a:gd name="T24" fmla="*/ 122 w 152"/>
                <a:gd name="T25" fmla="*/ 133 h 225"/>
                <a:gd name="T26" fmla="*/ 125 w 152"/>
                <a:gd name="T27" fmla="*/ 134 h 225"/>
                <a:gd name="T28" fmla="*/ 125 w 152"/>
                <a:gd name="T29" fmla="*/ 64 h 225"/>
                <a:gd name="T30" fmla="*/ 60 w 152"/>
                <a:gd name="T31" fmla="*/ 87 h 225"/>
                <a:gd name="T32" fmla="*/ 60 w 152"/>
                <a:gd name="T33" fmla="*/ 196 h 225"/>
                <a:gd name="T34" fmla="*/ 30 w 152"/>
                <a:gd name="T35" fmla="*/ 225 h 225"/>
                <a:gd name="T36" fmla="*/ 30 w 152"/>
                <a:gd name="T37" fmla="*/ 175 h 225"/>
                <a:gd name="T38" fmla="*/ 8 w 152"/>
                <a:gd name="T39" fmla="*/ 196 h 225"/>
                <a:gd name="T40" fmla="*/ 30 w 152"/>
                <a:gd name="T41" fmla="*/ 217 h 225"/>
                <a:gd name="T42" fmla="*/ 52 w 152"/>
                <a:gd name="T43" fmla="*/ 196 h 225"/>
                <a:gd name="T44" fmla="*/ 52 w 152"/>
                <a:gd name="T45" fmla="*/ 82 h 225"/>
                <a:gd name="T46" fmla="*/ 133 w 152"/>
                <a:gd name="T47" fmla="*/ 52 h 225"/>
                <a:gd name="T48" fmla="*/ 133 w 152"/>
                <a:gd name="T49" fmla="*/ 143 h 225"/>
                <a:gd name="T50" fmla="*/ 128 w 152"/>
                <a:gd name="T51" fmla="*/ 142 h 225"/>
                <a:gd name="T52" fmla="*/ 122 w 152"/>
                <a:gd name="T53" fmla="*/ 141 h 225"/>
                <a:gd name="T54" fmla="*/ 100 w 152"/>
                <a:gd name="T55" fmla="*/ 162 h 225"/>
                <a:gd name="T56" fmla="*/ 122 w 152"/>
                <a:gd name="T57" fmla="*/ 183 h 225"/>
                <a:gd name="T58" fmla="*/ 144 w 152"/>
                <a:gd name="T59" fmla="*/ 162 h 225"/>
                <a:gd name="T60" fmla="*/ 144 w 152"/>
                <a:gd name="T61" fmla="*/ 8 h 225"/>
                <a:gd name="T62" fmla="*/ 41 w 152"/>
                <a:gd name="T63" fmla="*/ 46 h 225"/>
                <a:gd name="T64" fmla="*/ 41 w 152"/>
                <a:gd name="T65" fmla="*/ 49 h 225"/>
                <a:gd name="T66" fmla="*/ 41 w 152"/>
                <a:gd name="T67" fmla="*/ 177 h 225"/>
                <a:gd name="T68" fmla="*/ 36 w 152"/>
                <a:gd name="T69" fmla="*/ 176 h 225"/>
                <a:gd name="T70" fmla="*/ 30 w 152"/>
                <a:gd name="T71" fmla="*/ 17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2" h="225">
                  <a:moveTo>
                    <a:pt x="30" y="225"/>
                  </a:moveTo>
                  <a:cubicBezTo>
                    <a:pt x="14" y="225"/>
                    <a:pt x="0" y="212"/>
                    <a:pt x="0" y="196"/>
                  </a:cubicBezTo>
                  <a:cubicBezTo>
                    <a:pt x="0" y="180"/>
                    <a:pt x="14" y="167"/>
                    <a:pt x="30" y="167"/>
                  </a:cubicBezTo>
                  <a:cubicBezTo>
                    <a:pt x="31" y="167"/>
                    <a:pt x="32" y="167"/>
                    <a:pt x="33" y="167"/>
                  </a:cubicBezTo>
                  <a:cubicBezTo>
                    <a:pt x="33" y="46"/>
                    <a:pt x="33" y="46"/>
                    <a:pt x="33" y="46"/>
                  </a:cubicBezTo>
                  <a:cubicBezTo>
                    <a:pt x="33" y="43"/>
                    <a:pt x="35" y="40"/>
                    <a:pt x="38" y="39"/>
                  </a:cubicBezTo>
                  <a:cubicBezTo>
                    <a:pt x="142" y="0"/>
                    <a:pt x="142" y="0"/>
                    <a:pt x="142" y="0"/>
                  </a:cubicBezTo>
                  <a:cubicBezTo>
                    <a:pt x="144" y="0"/>
                    <a:pt x="147" y="0"/>
                    <a:pt x="149" y="1"/>
                  </a:cubicBezTo>
                  <a:cubicBezTo>
                    <a:pt x="151" y="3"/>
                    <a:pt x="152" y="5"/>
                    <a:pt x="152" y="8"/>
                  </a:cubicBezTo>
                  <a:cubicBezTo>
                    <a:pt x="152" y="162"/>
                    <a:pt x="152" y="162"/>
                    <a:pt x="152" y="162"/>
                  </a:cubicBezTo>
                  <a:cubicBezTo>
                    <a:pt x="152" y="178"/>
                    <a:pt x="139" y="191"/>
                    <a:pt x="122" y="191"/>
                  </a:cubicBezTo>
                  <a:cubicBezTo>
                    <a:pt x="106" y="191"/>
                    <a:pt x="92" y="178"/>
                    <a:pt x="92" y="162"/>
                  </a:cubicBezTo>
                  <a:cubicBezTo>
                    <a:pt x="92" y="146"/>
                    <a:pt x="106" y="133"/>
                    <a:pt x="122" y="133"/>
                  </a:cubicBezTo>
                  <a:cubicBezTo>
                    <a:pt x="123" y="133"/>
                    <a:pt x="124" y="133"/>
                    <a:pt x="125" y="134"/>
                  </a:cubicBezTo>
                  <a:cubicBezTo>
                    <a:pt x="125" y="64"/>
                    <a:pt x="125" y="64"/>
                    <a:pt x="125" y="64"/>
                  </a:cubicBezTo>
                  <a:cubicBezTo>
                    <a:pt x="60" y="87"/>
                    <a:pt x="60" y="87"/>
                    <a:pt x="60" y="87"/>
                  </a:cubicBezTo>
                  <a:cubicBezTo>
                    <a:pt x="60" y="196"/>
                    <a:pt x="60" y="196"/>
                    <a:pt x="60" y="196"/>
                  </a:cubicBezTo>
                  <a:cubicBezTo>
                    <a:pt x="60" y="212"/>
                    <a:pt x="47" y="225"/>
                    <a:pt x="30" y="225"/>
                  </a:cubicBezTo>
                  <a:close/>
                  <a:moveTo>
                    <a:pt x="30" y="175"/>
                  </a:moveTo>
                  <a:cubicBezTo>
                    <a:pt x="18" y="175"/>
                    <a:pt x="8" y="185"/>
                    <a:pt x="8" y="196"/>
                  </a:cubicBezTo>
                  <a:cubicBezTo>
                    <a:pt x="8" y="208"/>
                    <a:pt x="18" y="217"/>
                    <a:pt x="30" y="217"/>
                  </a:cubicBezTo>
                  <a:cubicBezTo>
                    <a:pt x="43" y="217"/>
                    <a:pt x="52" y="208"/>
                    <a:pt x="52" y="196"/>
                  </a:cubicBezTo>
                  <a:cubicBezTo>
                    <a:pt x="52" y="82"/>
                    <a:pt x="52" y="82"/>
                    <a:pt x="52" y="82"/>
                  </a:cubicBezTo>
                  <a:cubicBezTo>
                    <a:pt x="133" y="52"/>
                    <a:pt x="133" y="52"/>
                    <a:pt x="133" y="52"/>
                  </a:cubicBezTo>
                  <a:cubicBezTo>
                    <a:pt x="133" y="143"/>
                    <a:pt x="133" y="143"/>
                    <a:pt x="133" y="143"/>
                  </a:cubicBezTo>
                  <a:cubicBezTo>
                    <a:pt x="128" y="142"/>
                    <a:pt x="128" y="142"/>
                    <a:pt x="128" y="142"/>
                  </a:cubicBezTo>
                  <a:cubicBezTo>
                    <a:pt x="126" y="142"/>
                    <a:pt x="124" y="141"/>
                    <a:pt x="122" y="141"/>
                  </a:cubicBezTo>
                  <a:cubicBezTo>
                    <a:pt x="110" y="141"/>
                    <a:pt x="100" y="151"/>
                    <a:pt x="100" y="162"/>
                  </a:cubicBezTo>
                  <a:cubicBezTo>
                    <a:pt x="100" y="174"/>
                    <a:pt x="110" y="183"/>
                    <a:pt x="122" y="183"/>
                  </a:cubicBezTo>
                  <a:cubicBezTo>
                    <a:pt x="135" y="183"/>
                    <a:pt x="144" y="174"/>
                    <a:pt x="144" y="162"/>
                  </a:cubicBezTo>
                  <a:cubicBezTo>
                    <a:pt x="144" y="8"/>
                    <a:pt x="144" y="8"/>
                    <a:pt x="144" y="8"/>
                  </a:cubicBezTo>
                  <a:cubicBezTo>
                    <a:pt x="41" y="46"/>
                    <a:pt x="41" y="46"/>
                    <a:pt x="41" y="46"/>
                  </a:cubicBezTo>
                  <a:cubicBezTo>
                    <a:pt x="41" y="49"/>
                    <a:pt x="41" y="49"/>
                    <a:pt x="41" y="49"/>
                  </a:cubicBezTo>
                  <a:cubicBezTo>
                    <a:pt x="41" y="177"/>
                    <a:pt x="41" y="177"/>
                    <a:pt x="41" y="177"/>
                  </a:cubicBezTo>
                  <a:cubicBezTo>
                    <a:pt x="36" y="176"/>
                    <a:pt x="36" y="176"/>
                    <a:pt x="36" y="176"/>
                  </a:cubicBezTo>
                  <a:cubicBezTo>
                    <a:pt x="34" y="175"/>
                    <a:pt x="32" y="175"/>
                    <a:pt x="30" y="17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9" name="Freeform 43"/>
            <p:cNvSpPr>
              <a:spLocks noEditPoints="1"/>
            </p:cNvSpPr>
            <p:nvPr userDrawn="1"/>
          </p:nvSpPr>
          <p:spPr bwMode="auto">
            <a:xfrm>
              <a:off x="5761038" y="2719388"/>
              <a:ext cx="1128713" cy="1417638"/>
            </a:xfrm>
            <a:custGeom>
              <a:avLst/>
              <a:gdLst>
                <a:gd name="T0" fmla="*/ 96 w 301"/>
                <a:gd name="T1" fmla="*/ 369 h 378"/>
                <a:gd name="T2" fmla="*/ 122 w 301"/>
                <a:gd name="T3" fmla="*/ 378 h 378"/>
                <a:gd name="T4" fmla="*/ 139 w 301"/>
                <a:gd name="T5" fmla="*/ 376 h 378"/>
                <a:gd name="T6" fmla="*/ 70 w 301"/>
                <a:gd name="T7" fmla="*/ 373 h 378"/>
                <a:gd name="T8" fmla="*/ 86 w 301"/>
                <a:gd name="T9" fmla="*/ 376 h 378"/>
                <a:gd name="T10" fmla="*/ 162 w 301"/>
                <a:gd name="T11" fmla="*/ 362 h 378"/>
                <a:gd name="T12" fmla="*/ 60 w 301"/>
                <a:gd name="T13" fmla="*/ 371 h 378"/>
                <a:gd name="T14" fmla="*/ 62 w 301"/>
                <a:gd name="T15" fmla="*/ 362 h 378"/>
                <a:gd name="T16" fmla="*/ 171 w 301"/>
                <a:gd name="T17" fmla="*/ 360 h 378"/>
                <a:gd name="T18" fmla="*/ 174 w 301"/>
                <a:gd name="T19" fmla="*/ 368 h 378"/>
                <a:gd name="T20" fmla="*/ 25 w 301"/>
                <a:gd name="T21" fmla="*/ 347 h 378"/>
                <a:gd name="T22" fmla="*/ 198 w 301"/>
                <a:gd name="T23" fmla="*/ 357 h 378"/>
                <a:gd name="T24" fmla="*/ 212 w 301"/>
                <a:gd name="T25" fmla="*/ 349 h 378"/>
                <a:gd name="T26" fmla="*/ 216 w 301"/>
                <a:gd name="T27" fmla="*/ 337 h 378"/>
                <a:gd name="T28" fmla="*/ 221 w 301"/>
                <a:gd name="T29" fmla="*/ 344 h 378"/>
                <a:gd name="T30" fmla="*/ 246 w 301"/>
                <a:gd name="T31" fmla="*/ 310 h 378"/>
                <a:gd name="T32" fmla="*/ 259 w 301"/>
                <a:gd name="T33" fmla="*/ 308 h 378"/>
                <a:gd name="T34" fmla="*/ 269 w 301"/>
                <a:gd name="T35" fmla="*/ 295 h 378"/>
                <a:gd name="T36" fmla="*/ 267 w 301"/>
                <a:gd name="T37" fmla="*/ 282 h 378"/>
                <a:gd name="T38" fmla="*/ 274 w 301"/>
                <a:gd name="T39" fmla="*/ 286 h 378"/>
                <a:gd name="T40" fmla="*/ 284 w 301"/>
                <a:gd name="T41" fmla="*/ 244 h 378"/>
                <a:gd name="T42" fmla="*/ 295 w 301"/>
                <a:gd name="T43" fmla="*/ 238 h 378"/>
                <a:gd name="T44" fmla="*/ 298 w 301"/>
                <a:gd name="T45" fmla="*/ 221 h 378"/>
                <a:gd name="T46" fmla="*/ 291 w 301"/>
                <a:gd name="T47" fmla="*/ 211 h 378"/>
                <a:gd name="T48" fmla="*/ 300 w 301"/>
                <a:gd name="T49" fmla="*/ 212 h 378"/>
                <a:gd name="T50" fmla="*/ 300 w 301"/>
                <a:gd name="T51" fmla="*/ 169 h 378"/>
                <a:gd name="T52" fmla="*/ 290 w 301"/>
                <a:gd name="T53" fmla="*/ 160 h 378"/>
                <a:gd name="T54" fmla="*/ 299 w 301"/>
                <a:gd name="T55" fmla="*/ 159 h 378"/>
                <a:gd name="T56" fmla="*/ 279 w 301"/>
                <a:gd name="T57" fmla="*/ 121 h 378"/>
                <a:gd name="T58" fmla="*/ 284 w 301"/>
                <a:gd name="T59" fmla="*/ 136 h 378"/>
                <a:gd name="T60" fmla="*/ 275 w 301"/>
                <a:gd name="T61" fmla="*/ 94 h 378"/>
                <a:gd name="T62" fmla="*/ 263 w 301"/>
                <a:gd name="T63" fmla="*/ 90 h 378"/>
                <a:gd name="T64" fmla="*/ 270 w 301"/>
                <a:gd name="T65" fmla="*/ 86 h 378"/>
                <a:gd name="T66" fmla="*/ 237 w 301"/>
                <a:gd name="T67" fmla="*/ 59 h 378"/>
                <a:gd name="T68" fmla="*/ 248 w 301"/>
                <a:gd name="T69" fmla="*/ 70 h 378"/>
                <a:gd name="T70" fmla="*/ 222 w 301"/>
                <a:gd name="T71" fmla="*/ 36 h 378"/>
                <a:gd name="T72" fmla="*/ 5 w 301"/>
                <a:gd name="T73" fmla="*/ 44 h 378"/>
                <a:gd name="T74" fmla="*/ 18 w 301"/>
                <a:gd name="T75" fmla="*/ 35 h 378"/>
                <a:gd name="T76" fmla="*/ 196 w 301"/>
                <a:gd name="T77" fmla="*/ 30 h 378"/>
                <a:gd name="T78" fmla="*/ 210 w 301"/>
                <a:gd name="T79" fmla="*/ 38 h 378"/>
                <a:gd name="T80" fmla="*/ 37 w 301"/>
                <a:gd name="T81" fmla="*/ 16 h 378"/>
                <a:gd name="T82" fmla="*/ 188 w 301"/>
                <a:gd name="T83" fmla="*/ 25 h 378"/>
                <a:gd name="T84" fmla="*/ 191 w 301"/>
                <a:gd name="T85" fmla="*/ 18 h 378"/>
                <a:gd name="T86" fmla="*/ 46 w 301"/>
                <a:gd name="T87" fmla="*/ 12 h 378"/>
                <a:gd name="T88" fmla="*/ 49 w 301"/>
                <a:gd name="T89" fmla="*/ 20 h 378"/>
                <a:gd name="T90" fmla="*/ 150 w 301"/>
                <a:gd name="T91" fmla="*/ 4 h 378"/>
                <a:gd name="T92" fmla="*/ 74 w 301"/>
                <a:gd name="T93" fmla="*/ 13 h 378"/>
                <a:gd name="T94" fmla="*/ 89 w 301"/>
                <a:gd name="T95" fmla="*/ 11 h 378"/>
                <a:gd name="T96" fmla="*/ 124 w 301"/>
                <a:gd name="T97" fmla="*/ 9 h 378"/>
                <a:gd name="T98" fmla="*/ 139 w 301"/>
                <a:gd name="T99" fmla="*/ 11 h 378"/>
                <a:gd name="T100" fmla="*/ 112 w 301"/>
                <a:gd name="T101" fmla="*/ 0 h 378"/>
                <a:gd name="T102" fmla="*/ 112 w 301"/>
                <a:gd name="T103" fmla="*/ 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1" h="378">
                  <a:moveTo>
                    <a:pt x="112" y="378"/>
                  </a:moveTo>
                  <a:cubicBezTo>
                    <a:pt x="107" y="378"/>
                    <a:pt x="101" y="378"/>
                    <a:pt x="96" y="377"/>
                  </a:cubicBezTo>
                  <a:cubicBezTo>
                    <a:pt x="96" y="369"/>
                    <a:pt x="96" y="369"/>
                    <a:pt x="96" y="369"/>
                  </a:cubicBezTo>
                  <a:cubicBezTo>
                    <a:pt x="102" y="369"/>
                    <a:pt x="107" y="369"/>
                    <a:pt x="112" y="369"/>
                  </a:cubicBezTo>
                  <a:lnTo>
                    <a:pt x="112" y="378"/>
                  </a:lnTo>
                  <a:close/>
                  <a:moveTo>
                    <a:pt x="122" y="378"/>
                  </a:moveTo>
                  <a:cubicBezTo>
                    <a:pt x="122" y="369"/>
                    <a:pt x="122" y="369"/>
                    <a:pt x="122" y="369"/>
                  </a:cubicBezTo>
                  <a:cubicBezTo>
                    <a:pt x="127" y="369"/>
                    <a:pt x="132" y="368"/>
                    <a:pt x="137" y="368"/>
                  </a:cubicBezTo>
                  <a:cubicBezTo>
                    <a:pt x="139" y="376"/>
                    <a:pt x="139" y="376"/>
                    <a:pt x="139" y="376"/>
                  </a:cubicBezTo>
                  <a:cubicBezTo>
                    <a:pt x="133" y="377"/>
                    <a:pt x="128" y="377"/>
                    <a:pt x="122" y="378"/>
                  </a:cubicBezTo>
                  <a:close/>
                  <a:moveTo>
                    <a:pt x="86" y="376"/>
                  </a:moveTo>
                  <a:cubicBezTo>
                    <a:pt x="80" y="375"/>
                    <a:pt x="75" y="374"/>
                    <a:pt x="70" y="373"/>
                  </a:cubicBezTo>
                  <a:cubicBezTo>
                    <a:pt x="72" y="365"/>
                    <a:pt x="72" y="365"/>
                    <a:pt x="72" y="365"/>
                  </a:cubicBezTo>
                  <a:cubicBezTo>
                    <a:pt x="77" y="366"/>
                    <a:pt x="82" y="367"/>
                    <a:pt x="87" y="368"/>
                  </a:cubicBezTo>
                  <a:lnTo>
                    <a:pt x="86" y="376"/>
                  </a:lnTo>
                  <a:close/>
                  <a:moveTo>
                    <a:pt x="148" y="375"/>
                  </a:moveTo>
                  <a:cubicBezTo>
                    <a:pt x="147" y="366"/>
                    <a:pt x="147" y="366"/>
                    <a:pt x="147" y="366"/>
                  </a:cubicBezTo>
                  <a:cubicBezTo>
                    <a:pt x="152" y="365"/>
                    <a:pt x="157" y="364"/>
                    <a:pt x="162" y="362"/>
                  </a:cubicBezTo>
                  <a:cubicBezTo>
                    <a:pt x="164" y="371"/>
                    <a:pt x="164" y="371"/>
                    <a:pt x="164" y="371"/>
                  </a:cubicBezTo>
                  <a:cubicBezTo>
                    <a:pt x="159" y="372"/>
                    <a:pt x="154" y="374"/>
                    <a:pt x="148" y="375"/>
                  </a:cubicBezTo>
                  <a:close/>
                  <a:moveTo>
                    <a:pt x="60" y="371"/>
                  </a:moveTo>
                  <a:cubicBezTo>
                    <a:pt x="55" y="369"/>
                    <a:pt x="49" y="367"/>
                    <a:pt x="44" y="365"/>
                  </a:cubicBezTo>
                  <a:cubicBezTo>
                    <a:pt x="47" y="357"/>
                    <a:pt x="47" y="357"/>
                    <a:pt x="47" y="357"/>
                  </a:cubicBezTo>
                  <a:cubicBezTo>
                    <a:pt x="52" y="359"/>
                    <a:pt x="57" y="361"/>
                    <a:pt x="62" y="362"/>
                  </a:cubicBezTo>
                  <a:lnTo>
                    <a:pt x="60" y="371"/>
                  </a:lnTo>
                  <a:close/>
                  <a:moveTo>
                    <a:pt x="174" y="368"/>
                  </a:moveTo>
                  <a:cubicBezTo>
                    <a:pt x="171" y="360"/>
                    <a:pt x="171" y="360"/>
                    <a:pt x="171" y="360"/>
                  </a:cubicBezTo>
                  <a:cubicBezTo>
                    <a:pt x="176" y="358"/>
                    <a:pt x="181" y="356"/>
                    <a:pt x="186" y="354"/>
                  </a:cubicBezTo>
                  <a:cubicBezTo>
                    <a:pt x="189" y="362"/>
                    <a:pt x="189" y="362"/>
                    <a:pt x="189" y="362"/>
                  </a:cubicBezTo>
                  <a:cubicBezTo>
                    <a:pt x="184" y="364"/>
                    <a:pt x="179" y="366"/>
                    <a:pt x="174" y="368"/>
                  </a:cubicBezTo>
                  <a:close/>
                  <a:moveTo>
                    <a:pt x="35" y="362"/>
                  </a:moveTo>
                  <a:cubicBezTo>
                    <a:pt x="30" y="359"/>
                    <a:pt x="25" y="357"/>
                    <a:pt x="20" y="354"/>
                  </a:cubicBezTo>
                  <a:cubicBezTo>
                    <a:pt x="25" y="347"/>
                    <a:pt x="25" y="347"/>
                    <a:pt x="25" y="347"/>
                  </a:cubicBezTo>
                  <a:cubicBezTo>
                    <a:pt x="29" y="349"/>
                    <a:pt x="34" y="352"/>
                    <a:pt x="39" y="354"/>
                  </a:cubicBezTo>
                  <a:lnTo>
                    <a:pt x="35" y="362"/>
                  </a:lnTo>
                  <a:close/>
                  <a:moveTo>
                    <a:pt x="198" y="357"/>
                  </a:moveTo>
                  <a:cubicBezTo>
                    <a:pt x="194" y="350"/>
                    <a:pt x="194" y="350"/>
                    <a:pt x="194" y="350"/>
                  </a:cubicBezTo>
                  <a:cubicBezTo>
                    <a:pt x="199" y="347"/>
                    <a:pt x="203" y="345"/>
                    <a:pt x="208" y="342"/>
                  </a:cubicBezTo>
                  <a:cubicBezTo>
                    <a:pt x="212" y="349"/>
                    <a:pt x="212" y="349"/>
                    <a:pt x="212" y="349"/>
                  </a:cubicBezTo>
                  <a:cubicBezTo>
                    <a:pt x="208" y="352"/>
                    <a:pt x="203" y="355"/>
                    <a:pt x="198" y="357"/>
                  </a:cubicBezTo>
                  <a:close/>
                  <a:moveTo>
                    <a:pt x="221" y="344"/>
                  </a:moveTo>
                  <a:cubicBezTo>
                    <a:pt x="216" y="337"/>
                    <a:pt x="216" y="337"/>
                    <a:pt x="216" y="337"/>
                  </a:cubicBezTo>
                  <a:cubicBezTo>
                    <a:pt x="220" y="334"/>
                    <a:pt x="224" y="330"/>
                    <a:pt x="228" y="327"/>
                  </a:cubicBezTo>
                  <a:cubicBezTo>
                    <a:pt x="234" y="334"/>
                    <a:pt x="234" y="334"/>
                    <a:pt x="234" y="334"/>
                  </a:cubicBezTo>
                  <a:cubicBezTo>
                    <a:pt x="230" y="337"/>
                    <a:pt x="225" y="341"/>
                    <a:pt x="221" y="344"/>
                  </a:cubicBezTo>
                  <a:close/>
                  <a:moveTo>
                    <a:pt x="241" y="327"/>
                  </a:moveTo>
                  <a:cubicBezTo>
                    <a:pt x="235" y="321"/>
                    <a:pt x="235" y="321"/>
                    <a:pt x="235" y="321"/>
                  </a:cubicBezTo>
                  <a:cubicBezTo>
                    <a:pt x="239" y="317"/>
                    <a:pt x="243" y="313"/>
                    <a:pt x="246" y="310"/>
                  </a:cubicBezTo>
                  <a:cubicBezTo>
                    <a:pt x="253" y="315"/>
                    <a:pt x="253" y="315"/>
                    <a:pt x="253" y="315"/>
                  </a:cubicBezTo>
                  <a:cubicBezTo>
                    <a:pt x="249" y="319"/>
                    <a:pt x="245" y="323"/>
                    <a:pt x="241" y="327"/>
                  </a:cubicBezTo>
                  <a:close/>
                  <a:moveTo>
                    <a:pt x="259" y="308"/>
                  </a:moveTo>
                  <a:cubicBezTo>
                    <a:pt x="252" y="302"/>
                    <a:pt x="252" y="302"/>
                    <a:pt x="252" y="302"/>
                  </a:cubicBezTo>
                  <a:cubicBezTo>
                    <a:pt x="256" y="298"/>
                    <a:pt x="259" y="294"/>
                    <a:pt x="262" y="290"/>
                  </a:cubicBezTo>
                  <a:cubicBezTo>
                    <a:pt x="269" y="295"/>
                    <a:pt x="269" y="295"/>
                    <a:pt x="269" y="295"/>
                  </a:cubicBezTo>
                  <a:cubicBezTo>
                    <a:pt x="266" y="299"/>
                    <a:pt x="263" y="304"/>
                    <a:pt x="259" y="308"/>
                  </a:cubicBezTo>
                  <a:close/>
                  <a:moveTo>
                    <a:pt x="274" y="286"/>
                  </a:moveTo>
                  <a:cubicBezTo>
                    <a:pt x="267" y="282"/>
                    <a:pt x="267" y="282"/>
                    <a:pt x="267" y="282"/>
                  </a:cubicBezTo>
                  <a:cubicBezTo>
                    <a:pt x="270" y="277"/>
                    <a:pt x="272" y="273"/>
                    <a:pt x="274" y="268"/>
                  </a:cubicBezTo>
                  <a:cubicBezTo>
                    <a:pt x="282" y="272"/>
                    <a:pt x="282" y="272"/>
                    <a:pt x="282" y="272"/>
                  </a:cubicBezTo>
                  <a:cubicBezTo>
                    <a:pt x="280" y="277"/>
                    <a:pt x="277" y="281"/>
                    <a:pt x="274" y="286"/>
                  </a:cubicBezTo>
                  <a:close/>
                  <a:moveTo>
                    <a:pt x="286" y="263"/>
                  </a:moveTo>
                  <a:cubicBezTo>
                    <a:pt x="278" y="259"/>
                    <a:pt x="278" y="259"/>
                    <a:pt x="278" y="259"/>
                  </a:cubicBezTo>
                  <a:cubicBezTo>
                    <a:pt x="280" y="254"/>
                    <a:pt x="282" y="249"/>
                    <a:pt x="284" y="244"/>
                  </a:cubicBezTo>
                  <a:cubicBezTo>
                    <a:pt x="292" y="247"/>
                    <a:pt x="292" y="247"/>
                    <a:pt x="292" y="247"/>
                  </a:cubicBezTo>
                  <a:cubicBezTo>
                    <a:pt x="290" y="252"/>
                    <a:pt x="288" y="258"/>
                    <a:pt x="286" y="263"/>
                  </a:cubicBezTo>
                  <a:close/>
                  <a:moveTo>
                    <a:pt x="295" y="238"/>
                  </a:moveTo>
                  <a:cubicBezTo>
                    <a:pt x="286" y="235"/>
                    <a:pt x="286" y="235"/>
                    <a:pt x="286" y="235"/>
                  </a:cubicBezTo>
                  <a:cubicBezTo>
                    <a:pt x="288" y="230"/>
                    <a:pt x="289" y="225"/>
                    <a:pt x="290" y="220"/>
                  </a:cubicBezTo>
                  <a:cubicBezTo>
                    <a:pt x="298" y="221"/>
                    <a:pt x="298" y="221"/>
                    <a:pt x="298" y="221"/>
                  </a:cubicBezTo>
                  <a:cubicBezTo>
                    <a:pt x="297" y="227"/>
                    <a:pt x="296" y="232"/>
                    <a:pt x="295" y="238"/>
                  </a:cubicBezTo>
                  <a:close/>
                  <a:moveTo>
                    <a:pt x="300" y="212"/>
                  </a:moveTo>
                  <a:cubicBezTo>
                    <a:pt x="291" y="211"/>
                    <a:pt x="291" y="211"/>
                    <a:pt x="291" y="211"/>
                  </a:cubicBezTo>
                  <a:cubicBezTo>
                    <a:pt x="292" y="206"/>
                    <a:pt x="292" y="200"/>
                    <a:pt x="292" y="195"/>
                  </a:cubicBezTo>
                  <a:cubicBezTo>
                    <a:pt x="301" y="195"/>
                    <a:pt x="301" y="195"/>
                    <a:pt x="301" y="195"/>
                  </a:cubicBezTo>
                  <a:cubicBezTo>
                    <a:pt x="301" y="201"/>
                    <a:pt x="300" y="206"/>
                    <a:pt x="300" y="212"/>
                  </a:cubicBezTo>
                  <a:close/>
                  <a:moveTo>
                    <a:pt x="292" y="186"/>
                  </a:moveTo>
                  <a:cubicBezTo>
                    <a:pt x="292" y="180"/>
                    <a:pt x="292" y="175"/>
                    <a:pt x="291" y="170"/>
                  </a:cubicBezTo>
                  <a:cubicBezTo>
                    <a:pt x="300" y="169"/>
                    <a:pt x="300" y="169"/>
                    <a:pt x="300" y="169"/>
                  </a:cubicBezTo>
                  <a:cubicBezTo>
                    <a:pt x="301" y="174"/>
                    <a:pt x="301" y="180"/>
                    <a:pt x="301" y="185"/>
                  </a:cubicBezTo>
                  <a:lnTo>
                    <a:pt x="292" y="186"/>
                  </a:lnTo>
                  <a:close/>
                  <a:moveTo>
                    <a:pt x="290" y="160"/>
                  </a:moveTo>
                  <a:cubicBezTo>
                    <a:pt x="289" y="155"/>
                    <a:pt x="288" y="150"/>
                    <a:pt x="287" y="145"/>
                  </a:cubicBezTo>
                  <a:cubicBezTo>
                    <a:pt x="295" y="143"/>
                    <a:pt x="295" y="143"/>
                    <a:pt x="295" y="143"/>
                  </a:cubicBezTo>
                  <a:cubicBezTo>
                    <a:pt x="297" y="148"/>
                    <a:pt x="298" y="154"/>
                    <a:pt x="299" y="159"/>
                  </a:cubicBezTo>
                  <a:lnTo>
                    <a:pt x="290" y="160"/>
                  </a:lnTo>
                  <a:close/>
                  <a:moveTo>
                    <a:pt x="284" y="136"/>
                  </a:moveTo>
                  <a:cubicBezTo>
                    <a:pt x="283" y="131"/>
                    <a:pt x="281" y="126"/>
                    <a:pt x="279" y="121"/>
                  </a:cubicBezTo>
                  <a:cubicBezTo>
                    <a:pt x="287" y="118"/>
                    <a:pt x="287" y="118"/>
                    <a:pt x="287" y="118"/>
                  </a:cubicBezTo>
                  <a:cubicBezTo>
                    <a:pt x="289" y="123"/>
                    <a:pt x="291" y="128"/>
                    <a:pt x="293" y="133"/>
                  </a:cubicBezTo>
                  <a:lnTo>
                    <a:pt x="284" y="136"/>
                  </a:lnTo>
                  <a:close/>
                  <a:moveTo>
                    <a:pt x="275" y="112"/>
                  </a:moveTo>
                  <a:cubicBezTo>
                    <a:pt x="273" y="108"/>
                    <a:pt x="271" y="103"/>
                    <a:pt x="268" y="98"/>
                  </a:cubicBezTo>
                  <a:cubicBezTo>
                    <a:pt x="275" y="94"/>
                    <a:pt x="275" y="94"/>
                    <a:pt x="275" y="94"/>
                  </a:cubicBezTo>
                  <a:cubicBezTo>
                    <a:pt x="278" y="99"/>
                    <a:pt x="281" y="104"/>
                    <a:pt x="283" y="109"/>
                  </a:cubicBezTo>
                  <a:lnTo>
                    <a:pt x="275" y="112"/>
                  </a:lnTo>
                  <a:close/>
                  <a:moveTo>
                    <a:pt x="263" y="90"/>
                  </a:moveTo>
                  <a:cubicBezTo>
                    <a:pt x="260" y="86"/>
                    <a:pt x="257" y="82"/>
                    <a:pt x="254" y="78"/>
                  </a:cubicBezTo>
                  <a:cubicBezTo>
                    <a:pt x="261" y="72"/>
                    <a:pt x="261" y="72"/>
                    <a:pt x="261" y="72"/>
                  </a:cubicBezTo>
                  <a:cubicBezTo>
                    <a:pt x="264" y="77"/>
                    <a:pt x="267" y="81"/>
                    <a:pt x="270" y="86"/>
                  </a:cubicBezTo>
                  <a:lnTo>
                    <a:pt x="263" y="90"/>
                  </a:lnTo>
                  <a:close/>
                  <a:moveTo>
                    <a:pt x="248" y="70"/>
                  </a:moveTo>
                  <a:cubicBezTo>
                    <a:pt x="244" y="66"/>
                    <a:pt x="241" y="63"/>
                    <a:pt x="237" y="59"/>
                  </a:cubicBezTo>
                  <a:cubicBezTo>
                    <a:pt x="243" y="53"/>
                    <a:pt x="243" y="53"/>
                    <a:pt x="243" y="53"/>
                  </a:cubicBezTo>
                  <a:cubicBezTo>
                    <a:pt x="247" y="57"/>
                    <a:pt x="251" y="61"/>
                    <a:pt x="254" y="65"/>
                  </a:cubicBezTo>
                  <a:lnTo>
                    <a:pt x="248" y="70"/>
                  </a:lnTo>
                  <a:close/>
                  <a:moveTo>
                    <a:pt x="230" y="53"/>
                  </a:moveTo>
                  <a:cubicBezTo>
                    <a:pt x="226" y="49"/>
                    <a:pt x="222" y="46"/>
                    <a:pt x="217" y="43"/>
                  </a:cubicBezTo>
                  <a:cubicBezTo>
                    <a:pt x="222" y="36"/>
                    <a:pt x="222" y="36"/>
                    <a:pt x="222" y="36"/>
                  </a:cubicBezTo>
                  <a:cubicBezTo>
                    <a:pt x="227" y="39"/>
                    <a:pt x="231" y="43"/>
                    <a:pt x="235" y="46"/>
                  </a:cubicBezTo>
                  <a:lnTo>
                    <a:pt x="230" y="53"/>
                  </a:lnTo>
                  <a:close/>
                  <a:moveTo>
                    <a:pt x="5" y="44"/>
                  </a:moveTo>
                  <a:cubicBezTo>
                    <a:pt x="0" y="37"/>
                    <a:pt x="0" y="37"/>
                    <a:pt x="0" y="37"/>
                  </a:cubicBezTo>
                  <a:cubicBezTo>
                    <a:pt x="5" y="34"/>
                    <a:pt x="9" y="31"/>
                    <a:pt x="14" y="28"/>
                  </a:cubicBezTo>
                  <a:cubicBezTo>
                    <a:pt x="18" y="35"/>
                    <a:pt x="18" y="35"/>
                    <a:pt x="18" y="35"/>
                  </a:cubicBezTo>
                  <a:cubicBezTo>
                    <a:pt x="14" y="38"/>
                    <a:pt x="9" y="41"/>
                    <a:pt x="5" y="44"/>
                  </a:cubicBezTo>
                  <a:close/>
                  <a:moveTo>
                    <a:pt x="210" y="38"/>
                  </a:moveTo>
                  <a:cubicBezTo>
                    <a:pt x="205" y="35"/>
                    <a:pt x="201" y="32"/>
                    <a:pt x="196" y="30"/>
                  </a:cubicBezTo>
                  <a:cubicBezTo>
                    <a:pt x="200" y="22"/>
                    <a:pt x="200" y="22"/>
                    <a:pt x="200" y="22"/>
                  </a:cubicBezTo>
                  <a:cubicBezTo>
                    <a:pt x="205" y="25"/>
                    <a:pt x="210" y="27"/>
                    <a:pt x="214" y="30"/>
                  </a:cubicBezTo>
                  <a:lnTo>
                    <a:pt x="210" y="38"/>
                  </a:lnTo>
                  <a:close/>
                  <a:moveTo>
                    <a:pt x="26" y="31"/>
                  </a:moveTo>
                  <a:cubicBezTo>
                    <a:pt x="22" y="23"/>
                    <a:pt x="22" y="23"/>
                    <a:pt x="22" y="23"/>
                  </a:cubicBezTo>
                  <a:cubicBezTo>
                    <a:pt x="27" y="21"/>
                    <a:pt x="32" y="18"/>
                    <a:pt x="37" y="16"/>
                  </a:cubicBezTo>
                  <a:cubicBezTo>
                    <a:pt x="41" y="24"/>
                    <a:pt x="41" y="24"/>
                    <a:pt x="41" y="24"/>
                  </a:cubicBezTo>
                  <a:cubicBezTo>
                    <a:pt x="36" y="26"/>
                    <a:pt x="31" y="28"/>
                    <a:pt x="26" y="31"/>
                  </a:cubicBezTo>
                  <a:close/>
                  <a:moveTo>
                    <a:pt x="188" y="25"/>
                  </a:moveTo>
                  <a:cubicBezTo>
                    <a:pt x="183" y="23"/>
                    <a:pt x="178" y="21"/>
                    <a:pt x="173" y="20"/>
                  </a:cubicBezTo>
                  <a:cubicBezTo>
                    <a:pt x="176" y="11"/>
                    <a:pt x="176" y="11"/>
                    <a:pt x="176" y="11"/>
                  </a:cubicBezTo>
                  <a:cubicBezTo>
                    <a:pt x="181" y="13"/>
                    <a:pt x="186" y="15"/>
                    <a:pt x="191" y="18"/>
                  </a:cubicBezTo>
                  <a:lnTo>
                    <a:pt x="188" y="25"/>
                  </a:lnTo>
                  <a:close/>
                  <a:moveTo>
                    <a:pt x="49" y="20"/>
                  </a:moveTo>
                  <a:cubicBezTo>
                    <a:pt x="46" y="12"/>
                    <a:pt x="46" y="12"/>
                    <a:pt x="46" y="12"/>
                  </a:cubicBezTo>
                  <a:cubicBezTo>
                    <a:pt x="52" y="10"/>
                    <a:pt x="57" y="9"/>
                    <a:pt x="62" y="7"/>
                  </a:cubicBezTo>
                  <a:cubicBezTo>
                    <a:pt x="64" y="15"/>
                    <a:pt x="64" y="15"/>
                    <a:pt x="64" y="15"/>
                  </a:cubicBezTo>
                  <a:cubicBezTo>
                    <a:pt x="59" y="17"/>
                    <a:pt x="54" y="18"/>
                    <a:pt x="49" y="20"/>
                  </a:cubicBezTo>
                  <a:close/>
                  <a:moveTo>
                    <a:pt x="164" y="17"/>
                  </a:moveTo>
                  <a:cubicBezTo>
                    <a:pt x="159" y="15"/>
                    <a:pt x="154" y="14"/>
                    <a:pt x="149" y="13"/>
                  </a:cubicBezTo>
                  <a:cubicBezTo>
                    <a:pt x="150" y="4"/>
                    <a:pt x="150" y="4"/>
                    <a:pt x="150" y="4"/>
                  </a:cubicBezTo>
                  <a:cubicBezTo>
                    <a:pt x="156" y="5"/>
                    <a:pt x="161" y="7"/>
                    <a:pt x="166" y="8"/>
                  </a:cubicBezTo>
                  <a:lnTo>
                    <a:pt x="164" y="17"/>
                  </a:lnTo>
                  <a:close/>
                  <a:moveTo>
                    <a:pt x="74" y="13"/>
                  </a:moveTo>
                  <a:cubicBezTo>
                    <a:pt x="72" y="5"/>
                    <a:pt x="72" y="5"/>
                    <a:pt x="72" y="5"/>
                  </a:cubicBezTo>
                  <a:cubicBezTo>
                    <a:pt x="77" y="4"/>
                    <a:pt x="83" y="3"/>
                    <a:pt x="88" y="2"/>
                  </a:cubicBezTo>
                  <a:cubicBezTo>
                    <a:pt x="89" y="11"/>
                    <a:pt x="89" y="11"/>
                    <a:pt x="89" y="11"/>
                  </a:cubicBezTo>
                  <a:cubicBezTo>
                    <a:pt x="84" y="11"/>
                    <a:pt x="79" y="12"/>
                    <a:pt x="74" y="13"/>
                  </a:cubicBezTo>
                  <a:close/>
                  <a:moveTo>
                    <a:pt x="139" y="11"/>
                  </a:moveTo>
                  <a:cubicBezTo>
                    <a:pt x="134" y="10"/>
                    <a:pt x="129" y="10"/>
                    <a:pt x="124" y="9"/>
                  </a:cubicBezTo>
                  <a:cubicBezTo>
                    <a:pt x="124" y="1"/>
                    <a:pt x="124" y="1"/>
                    <a:pt x="124" y="1"/>
                  </a:cubicBezTo>
                  <a:cubicBezTo>
                    <a:pt x="130" y="1"/>
                    <a:pt x="135" y="2"/>
                    <a:pt x="141" y="3"/>
                  </a:cubicBezTo>
                  <a:lnTo>
                    <a:pt x="139" y="11"/>
                  </a:lnTo>
                  <a:close/>
                  <a:moveTo>
                    <a:pt x="99" y="10"/>
                  </a:moveTo>
                  <a:cubicBezTo>
                    <a:pt x="98" y="1"/>
                    <a:pt x="98" y="1"/>
                    <a:pt x="98" y="1"/>
                  </a:cubicBezTo>
                  <a:cubicBezTo>
                    <a:pt x="103" y="1"/>
                    <a:pt x="107" y="0"/>
                    <a:pt x="112" y="0"/>
                  </a:cubicBezTo>
                  <a:cubicBezTo>
                    <a:pt x="114" y="0"/>
                    <a:pt x="114" y="0"/>
                    <a:pt x="114" y="0"/>
                  </a:cubicBezTo>
                  <a:cubicBezTo>
                    <a:pt x="114" y="9"/>
                    <a:pt x="114" y="9"/>
                    <a:pt x="114" y="9"/>
                  </a:cubicBezTo>
                  <a:cubicBezTo>
                    <a:pt x="112" y="9"/>
                    <a:pt x="112" y="9"/>
                    <a:pt x="112" y="9"/>
                  </a:cubicBezTo>
                  <a:cubicBezTo>
                    <a:pt x="108" y="9"/>
                    <a:pt x="103" y="9"/>
                    <a:pt x="9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0" name="Freeform 44"/>
            <p:cNvSpPr>
              <a:spLocks noEditPoints="1"/>
            </p:cNvSpPr>
            <p:nvPr userDrawn="1"/>
          </p:nvSpPr>
          <p:spPr bwMode="auto">
            <a:xfrm>
              <a:off x="5310188" y="2559050"/>
              <a:ext cx="847725" cy="869950"/>
            </a:xfrm>
            <a:custGeom>
              <a:avLst/>
              <a:gdLst>
                <a:gd name="T0" fmla="*/ 0 w 226"/>
                <a:gd name="T1" fmla="*/ 232 h 232"/>
                <a:gd name="T2" fmla="*/ 9 w 226"/>
                <a:gd name="T3" fmla="*/ 216 h 232"/>
                <a:gd name="T4" fmla="*/ 10 w 226"/>
                <a:gd name="T5" fmla="*/ 207 h 232"/>
                <a:gd name="T6" fmla="*/ 4 w 226"/>
                <a:gd name="T7" fmla="*/ 190 h 232"/>
                <a:gd name="T8" fmla="*/ 10 w 226"/>
                <a:gd name="T9" fmla="*/ 207 h 232"/>
                <a:gd name="T10" fmla="*/ 6 w 226"/>
                <a:gd name="T11" fmla="*/ 180 h 232"/>
                <a:gd name="T12" fmla="*/ 18 w 226"/>
                <a:gd name="T13" fmla="*/ 167 h 232"/>
                <a:gd name="T14" fmla="*/ 21 w 226"/>
                <a:gd name="T15" fmla="*/ 158 h 232"/>
                <a:gd name="T16" fmla="*/ 19 w 226"/>
                <a:gd name="T17" fmla="*/ 139 h 232"/>
                <a:gd name="T18" fmla="*/ 21 w 226"/>
                <a:gd name="T19" fmla="*/ 158 h 232"/>
                <a:gd name="T20" fmla="*/ 23 w 226"/>
                <a:gd name="T21" fmla="*/ 131 h 232"/>
                <a:gd name="T22" fmla="*/ 38 w 226"/>
                <a:gd name="T23" fmla="*/ 120 h 232"/>
                <a:gd name="T24" fmla="*/ 43 w 226"/>
                <a:gd name="T25" fmla="*/ 112 h 232"/>
                <a:gd name="T26" fmla="*/ 45 w 226"/>
                <a:gd name="T27" fmla="*/ 94 h 232"/>
                <a:gd name="T28" fmla="*/ 43 w 226"/>
                <a:gd name="T29" fmla="*/ 112 h 232"/>
                <a:gd name="T30" fmla="*/ 51 w 226"/>
                <a:gd name="T31" fmla="*/ 86 h 232"/>
                <a:gd name="T32" fmla="*/ 68 w 226"/>
                <a:gd name="T33" fmla="*/ 80 h 232"/>
                <a:gd name="T34" fmla="*/ 75 w 226"/>
                <a:gd name="T35" fmla="*/ 73 h 232"/>
                <a:gd name="T36" fmla="*/ 81 w 226"/>
                <a:gd name="T37" fmla="*/ 56 h 232"/>
                <a:gd name="T38" fmla="*/ 75 w 226"/>
                <a:gd name="T39" fmla="*/ 73 h 232"/>
                <a:gd name="T40" fmla="*/ 89 w 226"/>
                <a:gd name="T41" fmla="*/ 49 h 232"/>
                <a:gd name="T42" fmla="*/ 107 w 226"/>
                <a:gd name="T43" fmla="*/ 47 h 232"/>
                <a:gd name="T44" fmla="*/ 115 w 226"/>
                <a:gd name="T45" fmla="*/ 42 h 232"/>
                <a:gd name="T46" fmla="*/ 125 w 226"/>
                <a:gd name="T47" fmla="*/ 26 h 232"/>
                <a:gd name="T48" fmla="*/ 115 w 226"/>
                <a:gd name="T49" fmla="*/ 42 h 232"/>
                <a:gd name="T50" fmla="*/ 133 w 226"/>
                <a:gd name="T51" fmla="*/ 22 h 232"/>
                <a:gd name="T52" fmla="*/ 152 w 226"/>
                <a:gd name="T53" fmla="*/ 23 h 232"/>
                <a:gd name="T54" fmla="*/ 160 w 226"/>
                <a:gd name="T55" fmla="*/ 20 h 232"/>
                <a:gd name="T56" fmla="*/ 173 w 226"/>
                <a:gd name="T57" fmla="*/ 7 h 232"/>
                <a:gd name="T58" fmla="*/ 160 w 226"/>
                <a:gd name="T59" fmla="*/ 20 h 232"/>
                <a:gd name="T60" fmla="*/ 183 w 226"/>
                <a:gd name="T61" fmla="*/ 5 h 232"/>
                <a:gd name="T62" fmla="*/ 200 w 226"/>
                <a:gd name="T63" fmla="*/ 11 h 232"/>
                <a:gd name="T64" fmla="*/ 210 w 226"/>
                <a:gd name="T65" fmla="*/ 9 h 232"/>
                <a:gd name="T66" fmla="*/ 225 w 226"/>
                <a:gd name="T67" fmla="*/ 0 h 232"/>
                <a:gd name="T68" fmla="*/ 210 w 226"/>
                <a:gd name="T69" fmla="*/ 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6" h="232">
                  <a:moveTo>
                    <a:pt x="8" y="232"/>
                  </a:moveTo>
                  <a:cubicBezTo>
                    <a:pt x="0" y="232"/>
                    <a:pt x="0" y="232"/>
                    <a:pt x="0" y="232"/>
                  </a:cubicBezTo>
                  <a:cubicBezTo>
                    <a:pt x="0" y="227"/>
                    <a:pt x="0" y="221"/>
                    <a:pt x="0" y="216"/>
                  </a:cubicBezTo>
                  <a:cubicBezTo>
                    <a:pt x="9" y="216"/>
                    <a:pt x="9" y="216"/>
                    <a:pt x="9" y="216"/>
                  </a:cubicBezTo>
                  <a:cubicBezTo>
                    <a:pt x="9" y="222"/>
                    <a:pt x="8" y="227"/>
                    <a:pt x="8" y="232"/>
                  </a:cubicBezTo>
                  <a:close/>
                  <a:moveTo>
                    <a:pt x="10" y="207"/>
                  </a:moveTo>
                  <a:cubicBezTo>
                    <a:pt x="1" y="206"/>
                    <a:pt x="1" y="206"/>
                    <a:pt x="1" y="206"/>
                  </a:cubicBezTo>
                  <a:cubicBezTo>
                    <a:pt x="2" y="201"/>
                    <a:pt x="3" y="195"/>
                    <a:pt x="4" y="190"/>
                  </a:cubicBezTo>
                  <a:cubicBezTo>
                    <a:pt x="12" y="191"/>
                    <a:pt x="12" y="191"/>
                    <a:pt x="12" y="191"/>
                  </a:cubicBezTo>
                  <a:cubicBezTo>
                    <a:pt x="11" y="196"/>
                    <a:pt x="10" y="202"/>
                    <a:pt x="10" y="207"/>
                  </a:cubicBezTo>
                  <a:close/>
                  <a:moveTo>
                    <a:pt x="14" y="182"/>
                  </a:moveTo>
                  <a:cubicBezTo>
                    <a:pt x="6" y="180"/>
                    <a:pt x="6" y="180"/>
                    <a:pt x="6" y="180"/>
                  </a:cubicBezTo>
                  <a:cubicBezTo>
                    <a:pt x="7" y="175"/>
                    <a:pt x="8" y="169"/>
                    <a:pt x="10" y="164"/>
                  </a:cubicBezTo>
                  <a:cubicBezTo>
                    <a:pt x="18" y="167"/>
                    <a:pt x="18" y="167"/>
                    <a:pt x="18" y="167"/>
                  </a:cubicBezTo>
                  <a:cubicBezTo>
                    <a:pt x="17" y="172"/>
                    <a:pt x="15" y="177"/>
                    <a:pt x="14" y="182"/>
                  </a:cubicBezTo>
                  <a:close/>
                  <a:moveTo>
                    <a:pt x="21" y="158"/>
                  </a:moveTo>
                  <a:cubicBezTo>
                    <a:pt x="13" y="155"/>
                    <a:pt x="13" y="155"/>
                    <a:pt x="13" y="155"/>
                  </a:cubicBezTo>
                  <a:cubicBezTo>
                    <a:pt x="15" y="150"/>
                    <a:pt x="17" y="144"/>
                    <a:pt x="19" y="139"/>
                  </a:cubicBezTo>
                  <a:cubicBezTo>
                    <a:pt x="27" y="143"/>
                    <a:pt x="27" y="143"/>
                    <a:pt x="27" y="143"/>
                  </a:cubicBezTo>
                  <a:cubicBezTo>
                    <a:pt x="25" y="148"/>
                    <a:pt x="23" y="153"/>
                    <a:pt x="21" y="158"/>
                  </a:cubicBezTo>
                  <a:close/>
                  <a:moveTo>
                    <a:pt x="31" y="134"/>
                  </a:moveTo>
                  <a:cubicBezTo>
                    <a:pt x="23" y="131"/>
                    <a:pt x="23" y="131"/>
                    <a:pt x="23" y="131"/>
                  </a:cubicBezTo>
                  <a:cubicBezTo>
                    <a:pt x="26" y="126"/>
                    <a:pt x="28" y="121"/>
                    <a:pt x="31" y="116"/>
                  </a:cubicBezTo>
                  <a:cubicBezTo>
                    <a:pt x="38" y="120"/>
                    <a:pt x="38" y="120"/>
                    <a:pt x="38" y="120"/>
                  </a:cubicBezTo>
                  <a:cubicBezTo>
                    <a:pt x="36" y="125"/>
                    <a:pt x="33" y="130"/>
                    <a:pt x="31" y="134"/>
                  </a:cubicBezTo>
                  <a:close/>
                  <a:moveTo>
                    <a:pt x="43" y="112"/>
                  </a:moveTo>
                  <a:cubicBezTo>
                    <a:pt x="36" y="108"/>
                    <a:pt x="36" y="108"/>
                    <a:pt x="36" y="108"/>
                  </a:cubicBezTo>
                  <a:cubicBezTo>
                    <a:pt x="39" y="103"/>
                    <a:pt x="42" y="98"/>
                    <a:pt x="45" y="94"/>
                  </a:cubicBezTo>
                  <a:cubicBezTo>
                    <a:pt x="52" y="99"/>
                    <a:pt x="52" y="99"/>
                    <a:pt x="52" y="99"/>
                  </a:cubicBezTo>
                  <a:cubicBezTo>
                    <a:pt x="49" y="103"/>
                    <a:pt x="46" y="108"/>
                    <a:pt x="43" y="112"/>
                  </a:cubicBezTo>
                  <a:close/>
                  <a:moveTo>
                    <a:pt x="58" y="92"/>
                  </a:moveTo>
                  <a:cubicBezTo>
                    <a:pt x="51" y="86"/>
                    <a:pt x="51" y="86"/>
                    <a:pt x="51" y="86"/>
                  </a:cubicBezTo>
                  <a:cubicBezTo>
                    <a:pt x="55" y="82"/>
                    <a:pt x="58" y="78"/>
                    <a:pt x="62" y="74"/>
                  </a:cubicBezTo>
                  <a:cubicBezTo>
                    <a:pt x="68" y="80"/>
                    <a:pt x="68" y="80"/>
                    <a:pt x="68" y="80"/>
                  </a:cubicBezTo>
                  <a:cubicBezTo>
                    <a:pt x="65" y="84"/>
                    <a:pt x="61" y="88"/>
                    <a:pt x="58" y="92"/>
                  </a:cubicBezTo>
                  <a:close/>
                  <a:moveTo>
                    <a:pt x="75" y="73"/>
                  </a:moveTo>
                  <a:cubicBezTo>
                    <a:pt x="69" y="67"/>
                    <a:pt x="69" y="67"/>
                    <a:pt x="69" y="67"/>
                  </a:cubicBezTo>
                  <a:cubicBezTo>
                    <a:pt x="73" y="63"/>
                    <a:pt x="77" y="59"/>
                    <a:pt x="81" y="56"/>
                  </a:cubicBezTo>
                  <a:cubicBezTo>
                    <a:pt x="87" y="62"/>
                    <a:pt x="87" y="62"/>
                    <a:pt x="87" y="62"/>
                  </a:cubicBezTo>
                  <a:cubicBezTo>
                    <a:pt x="83" y="66"/>
                    <a:pt x="79" y="69"/>
                    <a:pt x="75" y="73"/>
                  </a:cubicBezTo>
                  <a:close/>
                  <a:moveTo>
                    <a:pt x="94" y="56"/>
                  </a:moveTo>
                  <a:cubicBezTo>
                    <a:pt x="89" y="49"/>
                    <a:pt x="89" y="49"/>
                    <a:pt x="89" y="49"/>
                  </a:cubicBezTo>
                  <a:cubicBezTo>
                    <a:pt x="93" y="46"/>
                    <a:pt x="97" y="43"/>
                    <a:pt x="102" y="40"/>
                  </a:cubicBezTo>
                  <a:cubicBezTo>
                    <a:pt x="107" y="47"/>
                    <a:pt x="107" y="47"/>
                    <a:pt x="107" y="47"/>
                  </a:cubicBezTo>
                  <a:cubicBezTo>
                    <a:pt x="102" y="50"/>
                    <a:pt x="98" y="53"/>
                    <a:pt x="94" y="56"/>
                  </a:cubicBezTo>
                  <a:close/>
                  <a:moveTo>
                    <a:pt x="115" y="42"/>
                  </a:moveTo>
                  <a:cubicBezTo>
                    <a:pt x="110" y="34"/>
                    <a:pt x="110" y="34"/>
                    <a:pt x="110" y="34"/>
                  </a:cubicBezTo>
                  <a:cubicBezTo>
                    <a:pt x="115" y="31"/>
                    <a:pt x="120" y="29"/>
                    <a:pt x="125" y="26"/>
                  </a:cubicBezTo>
                  <a:cubicBezTo>
                    <a:pt x="129" y="34"/>
                    <a:pt x="129" y="34"/>
                    <a:pt x="129" y="34"/>
                  </a:cubicBezTo>
                  <a:cubicBezTo>
                    <a:pt x="124" y="36"/>
                    <a:pt x="119" y="39"/>
                    <a:pt x="115" y="42"/>
                  </a:cubicBezTo>
                  <a:close/>
                  <a:moveTo>
                    <a:pt x="137" y="30"/>
                  </a:moveTo>
                  <a:cubicBezTo>
                    <a:pt x="133" y="22"/>
                    <a:pt x="133" y="22"/>
                    <a:pt x="133" y="22"/>
                  </a:cubicBezTo>
                  <a:cubicBezTo>
                    <a:pt x="138" y="19"/>
                    <a:pt x="143" y="17"/>
                    <a:pt x="148" y="15"/>
                  </a:cubicBezTo>
                  <a:cubicBezTo>
                    <a:pt x="152" y="23"/>
                    <a:pt x="152" y="23"/>
                    <a:pt x="152" y="23"/>
                  </a:cubicBezTo>
                  <a:cubicBezTo>
                    <a:pt x="147" y="25"/>
                    <a:pt x="142" y="27"/>
                    <a:pt x="137" y="30"/>
                  </a:cubicBezTo>
                  <a:close/>
                  <a:moveTo>
                    <a:pt x="160" y="20"/>
                  </a:moveTo>
                  <a:cubicBezTo>
                    <a:pt x="158" y="12"/>
                    <a:pt x="158" y="12"/>
                    <a:pt x="158" y="12"/>
                  </a:cubicBezTo>
                  <a:cubicBezTo>
                    <a:pt x="163" y="10"/>
                    <a:pt x="168" y="9"/>
                    <a:pt x="173" y="7"/>
                  </a:cubicBezTo>
                  <a:cubicBezTo>
                    <a:pt x="176" y="16"/>
                    <a:pt x="176" y="16"/>
                    <a:pt x="176" y="16"/>
                  </a:cubicBezTo>
                  <a:cubicBezTo>
                    <a:pt x="171" y="17"/>
                    <a:pt x="165" y="18"/>
                    <a:pt x="160" y="20"/>
                  </a:cubicBezTo>
                  <a:close/>
                  <a:moveTo>
                    <a:pt x="185" y="13"/>
                  </a:moveTo>
                  <a:cubicBezTo>
                    <a:pt x="183" y="5"/>
                    <a:pt x="183" y="5"/>
                    <a:pt x="183" y="5"/>
                  </a:cubicBezTo>
                  <a:cubicBezTo>
                    <a:pt x="188" y="4"/>
                    <a:pt x="194" y="3"/>
                    <a:pt x="199" y="2"/>
                  </a:cubicBezTo>
                  <a:cubicBezTo>
                    <a:pt x="200" y="11"/>
                    <a:pt x="200" y="11"/>
                    <a:pt x="200" y="11"/>
                  </a:cubicBezTo>
                  <a:cubicBezTo>
                    <a:pt x="195" y="11"/>
                    <a:pt x="190" y="12"/>
                    <a:pt x="185" y="13"/>
                  </a:cubicBezTo>
                  <a:close/>
                  <a:moveTo>
                    <a:pt x="210" y="9"/>
                  </a:moveTo>
                  <a:cubicBezTo>
                    <a:pt x="209" y="1"/>
                    <a:pt x="209" y="1"/>
                    <a:pt x="209" y="1"/>
                  </a:cubicBezTo>
                  <a:cubicBezTo>
                    <a:pt x="214" y="0"/>
                    <a:pt x="220" y="0"/>
                    <a:pt x="225" y="0"/>
                  </a:cubicBezTo>
                  <a:cubicBezTo>
                    <a:pt x="226" y="8"/>
                    <a:pt x="226" y="8"/>
                    <a:pt x="226" y="8"/>
                  </a:cubicBezTo>
                  <a:cubicBezTo>
                    <a:pt x="220" y="9"/>
                    <a:pt x="215" y="9"/>
                    <a:pt x="21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1" name="Freeform 45"/>
            <p:cNvSpPr>
              <a:spLocks noEditPoints="1"/>
            </p:cNvSpPr>
            <p:nvPr userDrawn="1"/>
          </p:nvSpPr>
          <p:spPr bwMode="auto">
            <a:xfrm>
              <a:off x="6180138" y="2382838"/>
              <a:ext cx="1046163" cy="2092325"/>
            </a:xfrm>
            <a:custGeom>
              <a:avLst/>
              <a:gdLst>
                <a:gd name="T0" fmla="*/ 12 w 279"/>
                <a:gd name="T1" fmla="*/ 550 h 558"/>
                <a:gd name="T2" fmla="*/ 22 w 279"/>
                <a:gd name="T3" fmla="*/ 558 h 558"/>
                <a:gd name="T4" fmla="*/ 38 w 279"/>
                <a:gd name="T5" fmla="*/ 556 h 558"/>
                <a:gd name="T6" fmla="*/ 46 w 279"/>
                <a:gd name="T7" fmla="*/ 546 h 558"/>
                <a:gd name="T8" fmla="*/ 48 w 279"/>
                <a:gd name="T9" fmla="*/ 554 h 558"/>
                <a:gd name="T10" fmla="*/ 86 w 279"/>
                <a:gd name="T11" fmla="*/ 536 h 558"/>
                <a:gd name="T12" fmla="*/ 98 w 279"/>
                <a:gd name="T13" fmla="*/ 541 h 558"/>
                <a:gd name="T14" fmla="*/ 114 w 279"/>
                <a:gd name="T15" fmla="*/ 534 h 558"/>
                <a:gd name="T16" fmla="*/ 119 w 279"/>
                <a:gd name="T17" fmla="*/ 523 h 558"/>
                <a:gd name="T18" fmla="*/ 122 w 279"/>
                <a:gd name="T19" fmla="*/ 530 h 558"/>
                <a:gd name="T20" fmla="*/ 154 w 279"/>
                <a:gd name="T21" fmla="*/ 502 h 558"/>
                <a:gd name="T22" fmla="*/ 167 w 279"/>
                <a:gd name="T23" fmla="*/ 503 h 558"/>
                <a:gd name="T24" fmla="*/ 180 w 279"/>
                <a:gd name="T25" fmla="*/ 493 h 558"/>
                <a:gd name="T26" fmla="*/ 182 w 279"/>
                <a:gd name="T27" fmla="*/ 480 h 558"/>
                <a:gd name="T28" fmla="*/ 187 w 279"/>
                <a:gd name="T29" fmla="*/ 486 h 558"/>
                <a:gd name="T30" fmla="*/ 210 w 279"/>
                <a:gd name="T31" fmla="*/ 450 h 558"/>
                <a:gd name="T32" fmla="*/ 223 w 279"/>
                <a:gd name="T33" fmla="*/ 448 h 558"/>
                <a:gd name="T34" fmla="*/ 232 w 279"/>
                <a:gd name="T35" fmla="*/ 435 h 558"/>
                <a:gd name="T36" fmla="*/ 230 w 279"/>
                <a:gd name="T37" fmla="*/ 422 h 558"/>
                <a:gd name="T38" fmla="*/ 238 w 279"/>
                <a:gd name="T39" fmla="*/ 426 h 558"/>
                <a:gd name="T40" fmla="*/ 249 w 279"/>
                <a:gd name="T41" fmla="*/ 385 h 558"/>
                <a:gd name="T42" fmla="*/ 261 w 279"/>
                <a:gd name="T43" fmla="*/ 379 h 558"/>
                <a:gd name="T44" fmla="*/ 266 w 279"/>
                <a:gd name="T45" fmla="*/ 364 h 558"/>
                <a:gd name="T46" fmla="*/ 261 w 279"/>
                <a:gd name="T47" fmla="*/ 352 h 558"/>
                <a:gd name="T48" fmla="*/ 269 w 279"/>
                <a:gd name="T49" fmla="*/ 354 h 558"/>
                <a:gd name="T50" fmla="*/ 269 w 279"/>
                <a:gd name="T51" fmla="*/ 312 h 558"/>
                <a:gd name="T52" fmla="*/ 278 w 279"/>
                <a:gd name="T53" fmla="*/ 303 h 558"/>
                <a:gd name="T54" fmla="*/ 279 w 279"/>
                <a:gd name="T55" fmla="*/ 286 h 558"/>
                <a:gd name="T56" fmla="*/ 270 w 279"/>
                <a:gd name="T57" fmla="*/ 261 h 558"/>
                <a:gd name="T58" fmla="*/ 271 w 279"/>
                <a:gd name="T59" fmla="*/ 277 h 558"/>
                <a:gd name="T60" fmla="*/ 276 w 279"/>
                <a:gd name="T61" fmla="*/ 234 h 558"/>
                <a:gd name="T62" fmla="*/ 266 w 279"/>
                <a:gd name="T63" fmla="*/ 226 h 558"/>
                <a:gd name="T64" fmla="*/ 274 w 279"/>
                <a:gd name="T65" fmla="*/ 225 h 558"/>
                <a:gd name="T66" fmla="*/ 254 w 279"/>
                <a:gd name="T67" fmla="*/ 186 h 558"/>
                <a:gd name="T68" fmla="*/ 259 w 279"/>
                <a:gd name="T69" fmla="*/ 202 h 558"/>
                <a:gd name="T70" fmla="*/ 252 w 279"/>
                <a:gd name="T71" fmla="*/ 159 h 558"/>
                <a:gd name="T72" fmla="*/ 240 w 279"/>
                <a:gd name="T73" fmla="*/ 155 h 558"/>
                <a:gd name="T74" fmla="*/ 248 w 279"/>
                <a:gd name="T75" fmla="*/ 151 h 558"/>
                <a:gd name="T76" fmla="*/ 219 w 279"/>
                <a:gd name="T77" fmla="*/ 120 h 558"/>
                <a:gd name="T78" fmla="*/ 228 w 279"/>
                <a:gd name="T79" fmla="*/ 133 h 558"/>
                <a:gd name="T80" fmla="*/ 209 w 279"/>
                <a:gd name="T81" fmla="*/ 94 h 558"/>
                <a:gd name="T82" fmla="*/ 196 w 279"/>
                <a:gd name="T83" fmla="*/ 93 h 558"/>
                <a:gd name="T84" fmla="*/ 203 w 279"/>
                <a:gd name="T85" fmla="*/ 87 h 558"/>
                <a:gd name="T86" fmla="*/ 166 w 279"/>
                <a:gd name="T87" fmla="*/ 65 h 558"/>
                <a:gd name="T88" fmla="*/ 178 w 279"/>
                <a:gd name="T89" fmla="*/ 75 h 558"/>
                <a:gd name="T90" fmla="*/ 149 w 279"/>
                <a:gd name="T91" fmla="*/ 43 h 558"/>
                <a:gd name="T92" fmla="*/ 137 w 279"/>
                <a:gd name="T93" fmla="*/ 46 h 558"/>
                <a:gd name="T94" fmla="*/ 141 w 279"/>
                <a:gd name="T95" fmla="*/ 38 h 558"/>
                <a:gd name="T96" fmla="*/ 100 w 279"/>
                <a:gd name="T97" fmla="*/ 27 h 558"/>
                <a:gd name="T98" fmla="*/ 114 w 279"/>
                <a:gd name="T99" fmla="*/ 34 h 558"/>
                <a:gd name="T100" fmla="*/ 78 w 279"/>
                <a:gd name="T101" fmla="*/ 11 h 558"/>
                <a:gd name="T102" fmla="*/ 66 w 279"/>
                <a:gd name="T103" fmla="*/ 17 h 558"/>
                <a:gd name="T104" fmla="*/ 68 w 279"/>
                <a:gd name="T105" fmla="*/ 8 h 558"/>
                <a:gd name="T106" fmla="*/ 26 w 279"/>
                <a:gd name="T107" fmla="*/ 10 h 558"/>
                <a:gd name="T108" fmla="*/ 41 w 279"/>
                <a:gd name="T109" fmla="*/ 12 h 558"/>
                <a:gd name="T110" fmla="*/ 0 w 279"/>
                <a:gd name="T111" fmla="*/ 0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9" h="558">
                  <a:moveTo>
                    <a:pt x="0" y="558"/>
                  </a:moveTo>
                  <a:cubicBezTo>
                    <a:pt x="0" y="550"/>
                    <a:pt x="0" y="550"/>
                    <a:pt x="0" y="550"/>
                  </a:cubicBezTo>
                  <a:cubicBezTo>
                    <a:pt x="4" y="550"/>
                    <a:pt x="8" y="550"/>
                    <a:pt x="12" y="550"/>
                  </a:cubicBezTo>
                  <a:cubicBezTo>
                    <a:pt x="12" y="558"/>
                    <a:pt x="12" y="558"/>
                    <a:pt x="12" y="558"/>
                  </a:cubicBezTo>
                  <a:cubicBezTo>
                    <a:pt x="8" y="558"/>
                    <a:pt x="4" y="558"/>
                    <a:pt x="0" y="558"/>
                  </a:cubicBezTo>
                  <a:close/>
                  <a:moveTo>
                    <a:pt x="22" y="558"/>
                  </a:moveTo>
                  <a:cubicBezTo>
                    <a:pt x="21" y="549"/>
                    <a:pt x="21" y="549"/>
                    <a:pt x="21" y="549"/>
                  </a:cubicBezTo>
                  <a:cubicBezTo>
                    <a:pt x="26" y="549"/>
                    <a:pt x="32" y="548"/>
                    <a:pt x="37" y="547"/>
                  </a:cubicBezTo>
                  <a:cubicBezTo>
                    <a:pt x="38" y="556"/>
                    <a:pt x="38" y="556"/>
                    <a:pt x="38" y="556"/>
                  </a:cubicBezTo>
                  <a:cubicBezTo>
                    <a:pt x="33" y="557"/>
                    <a:pt x="27" y="557"/>
                    <a:pt x="22" y="558"/>
                  </a:cubicBezTo>
                  <a:close/>
                  <a:moveTo>
                    <a:pt x="48" y="554"/>
                  </a:moveTo>
                  <a:cubicBezTo>
                    <a:pt x="46" y="546"/>
                    <a:pt x="46" y="546"/>
                    <a:pt x="46" y="546"/>
                  </a:cubicBezTo>
                  <a:cubicBezTo>
                    <a:pt x="52" y="545"/>
                    <a:pt x="57" y="544"/>
                    <a:pt x="62" y="543"/>
                  </a:cubicBezTo>
                  <a:cubicBezTo>
                    <a:pt x="64" y="551"/>
                    <a:pt x="64" y="551"/>
                    <a:pt x="64" y="551"/>
                  </a:cubicBezTo>
                  <a:cubicBezTo>
                    <a:pt x="59" y="552"/>
                    <a:pt x="53" y="553"/>
                    <a:pt x="48" y="554"/>
                  </a:cubicBezTo>
                  <a:close/>
                  <a:moveTo>
                    <a:pt x="73" y="549"/>
                  </a:moveTo>
                  <a:cubicBezTo>
                    <a:pt x="71" y="540"/>
                    <a:pt x="71" y="540"/>
                    <a:pt x="71" y="540"/>
                  </a:cubicBezTo>
                  <a:cubicBezTo>
                    <a:pt x="76" y="539"/>
                    <a:pt x="81" y="537"/>
                    <a:pt x="86" y="536"/>
                  </a:cubicBezTo>
                  <a:cubicBezTo>
                    <a:pt x="89" y="544"/>
                    <a:pt x="89" y="544"/>
                    <a:pt x="89" y="544"/>
                  </a:cubicBezTo>
                  <a:cubicBezTo>
                    <a:pt x="84" y="546"/>
                    <a:pt x="79" y="547"/>
                    <a:pt x="73" y="549"/>
                  </a:cubicBezTo>
                  <a:close/>
                  <a:moveTo>
                    <a:pt x="98" y="541"/>
                  </a:moveTo>
                  <a:cubicBezTo>
                    <a:pt x="95" y="533"/>
                    <a:pt x="95" y="533"/>
                    <a:pt x="95" y="533"/>
                  </a:cubicBezTo>
                  <a:cubicBezTo>
                    <a:pt x="100" y="531"/>
                    <a:pt x="105" y="529"/>
                    <a:pt x="110" y="527"/>
                  </a:cubicBezTo>
                  <a:cubicBezTo>
                    <a:pt x="114" y="534"/>
                    <a:pt x="114" y="534"/>
                    <a:pt x="114" y="534"/>
                  </a:cubicBezTo>
                  <a:cubicBezTo>
                    <a:pt x="109" y="537"/>
                    <a:pt x="104" y="539"/>
                    <a:pt x="98" y="541"/>
                  </a:cubicBezTo>
                  <a:close/>
                  <a:moveTo>
                    <a:pt x="122" y="530"/>
                  </a:moveTo>
                  <a:cubicBezTo>
                    <a:pt x="119" y="523"/>
                    <a:pt x="119" y="523"/>
                    <a:pt x="119" y="523"/>
                  </a:cubicBezTo>
                  <a:cubicBezTo>
                    <a:pt x="123" y="520"/>
                    <a:pt x="128" y="518"/>
                    <a:pt x="133" y="515"/>
                  </a:cubicBezTo>
                  <a:cubicBezTo>
                    <a:pt x="137" y="523"/>
                    <a:pt x="137" y="523"/>
                    <a:pt x="137" y="523"/>
                  </a:cubicBezTo>
                  <a:cubicBezTo>
                    <a:pt x="132" y="525"/>
                    <a:pt x="127" y="528"/>
                    <a:pt x="122" y="530"/>
                  </a:cubicBezTo>
                  <a:close/>
                  <a:moveTo>
                    <a:pt x="145" y="518"/>
                  </a:moveTo>
                  <a:cubicBezTo>
                    <a:pt x="141" y="510"/>
                    <a:pt x="141" y="510"/>
                    <a:pt x="141" y="510"/>
                  </a:cubicBezTo>
                  <a:cubicBezTo>
                    <a:pt x="145" y="508"/>
                    <a:pt x="150" y="505"/>
                    <a:pt x="154" y="502"/>
                  </a:cubicBezTo>
                  <a:cubicBezTo>
                    <a:pt x="159" y="509"/>
                    <a:pt x="159" y="509"/>
                    <a:pt x="159" y="509"/>
                  </a:cubicBezTo>
                  <a:cubicBezTo>
                    <a:pt x="155" y="512"/>
                    <a:pt x="150" y="515"/>
                    <a:pt x="145" y="518"/>
                  </a:cubicBezTo>
                  <a:close/>
                  <a:moveTo>
                    <a:pt x="167" y="503"/>
                  </a:moveTo>
                  <a:cubicBezTo>
                    <a:pt x="162" y="496"/>
                    <a:pt x="162" y="496"/>
                    <a:pt x="162" y="496"/>
                  </a:cubicBezTo>
                  <a:cubicBezTo>
                    <a:pt x="166" y="493"/>
                    <a:pt x="170" y="490"/>
                    <a:pt x="174" y="486"/>
                  </a:cubicBezTo>
                  <a:cubicBezTo>
                    <a:pt x="180" y="493"/>
                    <a:pt x="180" y="493"/>
                    <a:pt x="180" y="493"/>
                  </a:cubicBezTo>
                  <a:cubicBezTo>
                    <a:pt x="176" y="496"/>
                    <a:pt x="171" y="500"/>
                    <a:pt x="167" y="503"/>
                  </a:cubicBezTo>
                  <a:close/>
                  <a:moveTo>
                    <a:pt x="187" y="486"/>
                  </a:moveTo>
                  <a:cubicBezTo>
                    <a:pt x="182" y="480"/>
                    <a:pt x="182" y="480"/>
                    <a:pt x="182" y="480"/>
                  </a:cubicBezTo>
                  <a:cubicBezTo>
                    <a:pt x="185" y="476"/>
                    <a:pt x="189" y="473"/>
                    <a:pt x="193" y="469"/>
                  </a:cubicBezTo>
                  <a:cubicBezTo>
                    <a:pt x="199" y="475"/>
                    <a:pt x="199" y="475"/>
                    <a:pt x="199" y="475"/>
                  </a:cubicBezTo>
                  <a:cubicBezTo>
                    <a:pt x="195" y="479"/>
                    <a:pt x="191" y="483"/>
                    <a:pt x="187" y="486"/>
                  </a:cubicBezTo>
                  <a:close/>
                  <a:moveTo>
                    <a:pt x="206" y="468"/>
                  </a:moveTo>
                  <a:cubicBezTo>
                    <a:pt x="200" y="462"/>
                    <a:pt x="200" y="462"/>
                    <a:pt x="200" y="462"/>
                  </a:cubicBezTo>
                  <a:cubicBezTo>
                    <a:pt x="203" y="458"/>
                    <a:pt x="207" y="454"/>
                    <a:pt x="210" y="450"/>
                  </a:cubicBezTo>
                  <a:cubicBezTo>
                    <a:pt x="217" y="456"/>
                    <a:pt x="217" y="456"/>
                    <a:pt x="217" y="456"/>
                  </a:cubicBezTo>
                  <a:cubicBezTo>
                    <a:pt x="213" y="460"/>
                    <a:pt x="210" y="464"/>
                    <a:pt x="206" y="468"/>
                  </a:cubicBezTo>
                  <a:close/>
                  <a:moveTo>
                    <a:pt x="223" y="448"/>
                  </a:moveTo>
                  <a:cubicBezTo>
                    <a:pt x="216" y="443"/>
                    <a:pt x="216" y="443"/>
                    <a:pt x="216" y="443"/>
                  </a:cubicBezTo>
                  <a:cubicBezTo>
                    <a:pt x="219" y="438"/>
                    <a:pt x="222" y="434"/>
                    <a:pt x="225" y="430"/>
                  </a:cubicBezTo>
                  <a:cubicBezTo>
                    <a:pt x="232" y="435"/>
                    <a:pt x="232" y="435"/>
                    <a:pt x="232" y="435"/>
                  </a:cubicBezTo>
                  <a:cubicBezTo>
                    <a:pt x="229" y="439"/>
                    <a:pt x="226" y="444"/>
                    <a:pt x="223" y="448"/>
                  </a:cubicBezTo>
                  <a:close/>
                  <a:moveTo>
                    <a:pt x="238" y="426"/>
                  </a:moveTo>
                  <a:cubicBezTo>
                    <a:pt x="230" y="422"/>
                    <a:pt x="230" y="422"/>
                    <a:pt x="230" y="422"/>
                  </a:cubicBezTo>
                  <a:cubicBezTo>
                    <a:pt x="233" y="417"/>
                    <a:pt x="236" y="413"/>
                    <a:pt x="238" y="408"/>
                  </a:cubicBezTo>
                  <a:cubicBezTo>
                    <a:pt x="246" y="412"/>
                    <a:pt x="246" y="412"/>
                    <a:pt x="246" y="412"/>
                  </a:cubicBezTo>
                  <a:cubicBezTo>
                    <a:pt x="243" y="417"/>
                    <a:pt x="241" y="422"/>
                    <a:pt x="238" y="426"/>
                  </a:cubicBezTo>
                  <a:close/>
                  <a:moveTo>
                    <a:pt x="250" y="403"/>
                  </a:moveTo>
                  <a:cubicBezTo>
                    <a:pt x="243" y="399"/>
                    <a:pt x="243" y="399"/>
                    <a:pt x="243" y="399"/>
                  </a:cubicBezTo>
                  <a:cubicBezTo>
                    <a:pt x="245" y="395"/>
                    <a:pt x="247" y="390"/>
                    <a:pt x="249" y="385"/>
                  </a:cubicBezTo>
                  <a:cubicBezTo>
                    <a:pt x="257" y="388"/>
                    <a:pt x="257" y="388"/>
                    <a:pt x="257" y="388"/>
                  </a:cubicBezTo>
                  <a:cubicBezTo>
                    <a:pt x="255" y="393"/>
                    <a:pt x="253" y="398"/>
                    <a:pt x="250" y="403"/>
                  </a:cubicBezTo>
                  <a:close/>
                  <a:moveTo>
                    <a:pt x="261" y="379"/>
                  </a:moveTo>
                  <a:cubicBezTo>
                    <a:pt x="253" y="376"/>
                    <a:pt x="253" y="376"/>
                    <a:pt x="253" y="376"/>
                  </a:cubicBezTo>
                  <a:cubicBezTo>
                    <a:pt x="255" y="371"/>
                    <a:pt x="257" y="366"/>
                    <a:pt x="258" y="361"/>
                  </a:cubicBezTo>
                  <a:cubicBezTo>
                    <a:pt x="266" y="364"/>
                    <a:pt x="266" y="364"/>
                    <a:pt x="266" y="364"/>
                  </a:cubicBezTo>
                  <a:cubicBezTo>
                    <a:pt x="265" y="369"/>
                    <a:pt x="263" y="374"/>
                    <a:pt x="261" y="379"/>
                  </a:cubicBezTo>
                  <a:close/>
                  <a:moveTo>
                    <a:pt x="269" y="354"/>
                  </a:moveTo>
                  <a:cubicBezTo>
                    <a:pt x="261" y="352"/>
                    <a:pt x="261" y="352"/>
                    <a:pt x="261" y="352"/>
                  </a:cubicBezTo>
                  <a:cubicBezTo>
                    <a:pt x="262" y="347"/>
                    <a:pt x="264" y="342"/>
                    <a:pt x="265" y="337"/>
                  </a:cubicBezTo>
                  <a:cubicBezTo>
                    <a:pt x="273" y="338"/>
                    <a:pt x="273" y="338"/>
                    <a:pt x="273" y="338"/>
                  </a:cubicBezTo>
                  <a:cubicBezTo>
                    <a:pt x="272" y="344"/>
                    <a:pt x="271" y="349"/>
                    <a:pt x="269" y="354"/>
                  </a:cubicBezTo>
                  <a:close/>
                  <a:moveTo>
                    <a:pt x="275" y="329"/>
                  </a:moveTo>
                  <a:cubicBezTo>
                    <a:pt x="267" y="327"/>
                    <a:pt x="267" y="327"/>
                    <a:pt x="267" y="327"/>
                  </a:cubicBezTo>
                  <a:cubicBezTo>
                    <a:pt x="267" y="322"/>
                    <a:pt x="268" y="317"/>
                    <a:pt x="269" y="312"/>
                  </a:cubicBezTo>
                  <a:cubicBezTo>
                    <a:pt x="277" y="313"/>
                    <a:pt x="277" y="313"/>
                    <a:pt x="277" y="313"/>
                  </a:cubicBezTo>
                  <a:cubicBezTo>
                    <a:pt x="277" y="318"/>
                    <a:pt x="276" y="323"/>
                    <a:pt x="275" y="329"/>
                  </a:cubicBezTo>
                  <a:close/>
                  <a:moveTo>
                    <a:pt x="278" y="303"/>
                  </a:moveTo>
                  <a:cubicBezTo>
                    <a:pt x="270" y="302"/>
                    <a:pt x="270" y="302"/>
                    <a:pt x="270" y="302"/>
                  </a:cubicBezTo>
                  <a:cubicBezTo>
                    <a:pt x="270" y="297"/>
                    <a:pt x="271" y="292"/>
                    <a:pt x="271" y="286"/>
                  </a:cubicBezTo>
                  <a:cubicBezTo>
                    <a:pt x="279" y="286"/>
                    <a:pt x="279" y="286"/>
                    <a:pt x="279" y="286"/>
                  </a:cubicBezTo>
                  <a:cubicBezTo>
                    <a:pt x="279" y="292"/>
                    <a:pt x="279" y="297"/>
                    <a:pt x="278" y="303"/>
                  </a:cubicBezTo>
                  <a:close/>
                  <a:moveTo>
                    <a:pt x="271" y="277"/>
                  </a:moveTo>
                  <a:cubicBezTo>
                    <a:pt x="271" y="271"/>
                    <a:pt x="271" y="266"/>
                    <a:pt x="270" y="261"/>
                  </a:cubicBezTo>
                  <a:cubicBezTo>
                    <a:pt x="279" y="260"/>
                    <a:pt x="279" y="260"/>
                    <a:pt x="279" y="260"/>
                  </a:cubicBezTo>
                  <a:cubicBezTo>
                    <a:pt x="279" y="266"/>
                    <a:pt x="279" y="271"/>
                    <a:pt x="279" y="277"/>
                  </a:cubicBezTo>
                  <a:lnTo>
                    <a:pt x="271" y="277"/>
                  </a:lnTo>
                  <a:close/>
                  <a:moveTo>
                    <a:pt x="269" y="251"/>
                  </a:moveTo>
                  <a:cubicBezTo>
                    <a:pt x="269" y="246"/>
                    <a:pt x="268" y="241"/>
                    <a:pt x="267" y="236"/>
                  </a:cubicBezTo>
                  <a:cubicBezTo>
                    <a:pt x="276" y="234"/>
                    <a:pt x="276" y="234"/>
                    <a:pt x="276" y="234"/>
                  </a:cubicBezTo>
                  <a:cubicBezTo>
                    <a:pt x="277" y="240"/>
                    <a:pt x="277" y="245"/>
                    <a:pt x="278" y="250"/>
                  </a:cubicBezTo>
                  <a:lnTo>
                    <a:pt x="269" y="251"/>
                  </a:lnTo>
                  <a:close/>
                  <a:moveTo>
                    <a:pt x="266" y="226"/>
                  </a:moveTo>
                  <a:cubicBezTo>
                    <a:pt x="265" y="221"/>
                    <a:pt x="263" y="216"/>
                    <a:pt x="262" y="211"/>
                  </a:cubicBezTo>
                  <a:cubicBezTo>
                    <a:pt x="270" y="209"/>
                    <a:pt x="270" y="209"/>
                    <a:pt x="270" y="209"/>
                  </a:cubicBezTo>
                  <a:cubicBezTo>
                    <a:pt x="272" y="214"/>
                    <a:pt x="273" y="219"/>
                    <a:pt x="274" y="225"/>
                  </a:cubicBezTo>
                  <a:lnTo>
                    <a:pt x="266" y="226"/>
                  </a:lnTo>
                  <a:close/>
                  <a:moveTo>
                    <a:pt x="259" y="202"/>
                  </a:moveTo>
                  <a:cubicBezTo>
                    <a:pt x="258" y="197"/>
                    <a:pt x="256" y="191"/>
                    <a:pt x="254" y="186"/>
                  </a:cubicBezTo>
                  <a:cubicBezTo>
                    <a:pt x="263" y="184"/>
                    <a:pt x="263" y="184"/>
                    <a:pt x="263" y="184"/>
                  </a:cubicBezTo>
                  <a:cubicBezTo>
                    <a:pt x="264" y="189"/>
                    <a:pt x="266" y="194"/>
                    <a:pt x="268" y="199"/>
                  </a:cubicBezTo>
                  <a:lnTo>
                    <a:pt x="259" y="202"/>
                  </a:lnTo>
                  <a:close/>
                  <a:moveTo>
                    <a:pt x="251" y="178"/>
                  </a:moveTo>
                  <a:cubicBezTo>
                    <a:pt x="249" y="173"/>
                    <a:pt x="247" y="168"/>
                    <a:pt x="245" y="163"/>
                  </a:cubicBezTo>
                  <a:cubicBezTo>
                    <a:pt x="252" y="159"/>
                    <a:pt x="252" y="159"/>
                    <a:pt x="252" y="159"/>
                  </a:cubicBezTo>
                  <a:cubicBezTo>
                    <a:pt x="255" y="164"/>
                    <a:pt x="257" y="169"/>
                    <a:pt x="259" y="174"/>
                  </a:cubicBezTo>
                  <a:lnTo>
                    <a:pt x="251" y="178"/>
                  </a:lnTo>
                  <a:close/>
                  <a:moveTo>
                    <a:pt x="240" y="155"/>
                  </a:moveTo>
                  <a:cubicBezTo>
                    <a:pt x="238" y="150"/>
                    <a:pt x="235" y="145"/>
                    <a:pt x="233" y="141"/>
                  </a:cubicBezTo>
                  <a:cubicBezTo>
                    <a:pt x="240" y="136"/>
                    <a:pt x="240" y="136"/>
                    <a:pt x="240" y="136"/>
                  </a:cubicBezTo>
                  <a:cubicBezTo>
                    <a:pt x="243" y="141"/>
                    <a:pt x="246" y="146"/>
                    <a:pt x="248" y="151"/>
                  </a:cubicBezTo>
                  <a:lnTo>
                    <a:pt x="240" y="155"/>
                  </a:lnTo>
                  <a:close/>
                  <a:moveTo>
                    <a:pt x="228" y="133"/>
                  </a:moveTo>
                  <a:cubicBezTo>
                    <a:pt x="225" y="128"/>
                    <a:pt x="222" y="124"/>
                    <a:pt x="219" y="120"/>
                  </a:cubicBezTo>
                  <a:cubicBezTo>
                    <a:pt x="226" y="114"/>
                    <a:pt x="226" y="114"/>
                    <a:pt x="226" y="114"/>
                  </a:cubicBezTo>
                  <a:cubicBezTo>
                    <a:pt x="229" y="119"/>
                    <a:pt x="232" y="123"/>
                    <a:pt x="235" y="128"/>
                  </a:cubicBezTo>
                  <a:lnTo>
                    <a:pt x="228" y="133"/>
                  </a:lnTo>
                  <a:close/>
                  <a:moveTo>
                    <a:pt x="213" y="112"/>
                  </a:moveTo>
                  <a:cubicBezTo>
                    <a:pt x="210" y="108"/>
                    <a:pt x="206" y="104"/>
                    <a:pt x="203" y="100"/>
                  </a:cubicBezTo>
                  <a:cubicBezTo>
                    <a:pt x="209" y="94"/>
                    <a:pt x="209" y="94"/>
                    <a:pt x="209" y="94"/>
                  </a:cubicBezTo>
                  <a:cubicBezTo>
                    <a:pt x="213" y="98"/>
                    <a:pt x="216" y="102"/>
                    <a:pt x="220" y="107"/>
                  </a:cubicBezTo>
                  <a:lnTo>
                    <a:pt x="213" y="112"/>
                  </a:lnTo>
                  <a:close/>
                  <a:moveTo>
                    <a:pt x="196" y="93"/>
                  </a:moveTo>
                  <a:cubicBezTo>
                    <a:pt x="193" y="89"/>
                    <a:pt x="189" y="85"/>
                    <a:pt x="185" y="82"/>
                  </a:cubicBezTo>
                  <a:cubicBezTo>
                    <a:pt x="191" y="75"/>
                    <a:pt x="191" y="75"/>
                    <a:pt x="191" y="75"/>
                  </a:cubicBezTo>
                  <a:cubicBezTo>
                    <a:pt x="195" y="79"/>
                    <a:pt x="199" y="83"/>
                    <a:pt x="203" y="87"/>
                  </a:cubicBezTo>
                  <a:lnTo>
                    <a:pt x="196" y="93"/>
                  </a:lnTo>
                  <a:close/>
                  <a:moveTo>
                    <a:pt x="178" y="75"/>
                  </a:moveTo>
                  <a:cubicBezTo>
                    <a:pt x="174" y="72"/>
                    <a:pt x="170" y="68"/>
                    <a:pt x="166" y="65"/>
                  </a:cubicBezTo>
                  <a:cubicBezTo>
                    <a:pt x="171" y="58"/>
                    <a:pt x="171" y="58"/>
                    <a:pt x="171" y="58"/>
                  </a:cubicBezTo>
                  <a:cubicBezTo>
                    <a:pt x="175" y="62"/>
                    <a:pt x="180" y="65"/>
                    <a:pt x="184" y="69"/>
                  </a:cubicBezTo>
                  <a:lnTo>
                    <a:pt x="178" y="75"/>
                  </a:lnTo>
                  <a:close/>
                  <a:moveTo>
                    <a:pt x="158" y="59"/>
                  </a:moveTo>
                  <a:cubicBezTo>
                    <a:pt x="154" y="56"/>
                    <a:pt x="149" y="53"/>
                    <a:pt x="145" y="51"/>
                  </a:cubicBezTo>
                  <a:cubicBezTo>
                    <a:pt x="149" y="43"/>
                    <a:pt x="149" y="43"/>
                    <a:pt x="149" y="43"/>
                  </a:cubicBezTo>
                  <a:cubicBezTo>
                    <a:pt x="154" y="46"/>
                    <a:pt x="159" y="49"/>
                    <a:pt x="163" y="52"/>
                  </a:cubicBezTo>
                  <a:lnTo>
                    <a:pt x="158" y="59"/>
                  </a:lnTo>
                  <a:close/>
                  <a:moveTo>
                    <a:pt x="137" y="46"/>
                  </a:moveTo>
                  <a:cubicBezTo>
                    <a:pt x="132" y="43"/>
                    <a:pt x="127" y="40"/>
                    <a:pt x="123" y="38"/>
                  </a:cubicBezTo>
                  <a:cubicBezTo>
                    <a:pt x="127" y="30"/>
                    <a:pt x="127" y="30"/>
                    <a:pt x="127" y="30"/>
                  </a:cubicBezTo>
                  <a:cubicBezTo>
                    <a:pt x="132" y="33"/>
                    <a:pt x="136" y="35"/>
                    <a:pt x="141" y="38"/>
                  </a:cubicBezTo>
                  <a:lnTo>
                    <a:pt x="137" y="46"/>
                  </a:lnTo>
                  <a:close/>
                  <a:moveTo>
                    <a:pt x="114" y="34"/>
                  </a:moveTo>
                  <a:cubicBezTo>
                    <a:pt x="109" y="32"/>
                    <a:pt x="105" y="29"/>
                    <a:pt x="100" y="27"/>
                  </a:cubicBezTo>
                  <a:cubicBezTo>
                    <a:pt x="103" y="19"/>
                    <a:pt x="103" y="19"/>
                    <a:pt x="103" y="19"/>
                  </a:cubicBezTo>
                  <a:cubicBezTo>
                    <a:pt x="108" y="21"/>
                    <a:pt x="113" y="24"/>
                    <a:pt x="118" y="26"/>
                  </a:cubicBezTo>
                  <a:lnTo>
                    <a:pt x="114" y="34"/>
                  </a:lnTo>
                  <a:close/>
                  <a:moveTo>
                    <a:pt x="91" y="24"/>
                  </a:moveTo>
                  <a:cubicBezTo>
                    <a:pt x="86" y="22"/>
                    <a:pt x="81" y="21"/>
                    <a:pt x="76" y="19"/>
                  </a:cubicBezTo>
                  <a:cubicBezTo>
                    <a:pt x="78" y="11"/>
                    <a:pt x="78" y="11"/>
                    <a:pt x="78" y="11"/>
                  </a:cubicBezTo>
                  <a:cubicBezTo>
                    <a:pt x="83" y="12"/>
                    <a:pt x="88" y="14"/>
                    <a:pt x="94" y="16"/>
                  </a:cubicBezTo>
                  <a:lnTo>
                    <a:pt x="91" y="24"/>
                  </a:lnTo>
                  <a:close/>
                  <a:moveTo>
                    <a:pt x="66" y="17"/>
                  </a:moveTo>
                  <a:cubicBezTo>
                    <a:pt x="61" y="16"/>
                    <a:pt x="56" y="14"/>
                    <a:pt x="51" y="13"/>
                  </a:cubicBezTo>
                  <a:cubicBezTo>
                    <a:pt x="52" y="5"/>
                    <a:pt x="52" y="5"/>
                    <a:pt x="52" y="5"/>
                  </a:cubicBezTo>
                  <a:cubicBezTo>
                    <a:pt x="58" y="6"/>
                    <a:pt x="63" y="7"/>
                    <a:pt x="68" y="8"/>
                  </a:cubicBezTo>
                  <a:lnTo>
                    <a:pt x="66" y="17"/>
                  </a:lnTo>
                  <a:close/>
                  <a:moveTo>
                    <a:pt x="41" y="12"/>
                  </a:moveTo>
                  <a:cubicBezTo>
                    <a:pt x="36" y="11"/>
                    <a:pt x="31" y="10"/>
                    <a:pt x="26" y="10"/>
                  </a:cubicBezTo>
                  <a:cubicBezTo>
                    <a:pt x="26" y="1"/>
                    <a:pt x="26" y="1"/>
                    <a:pt x="26" y="1"/>
                  </a:cubicBezTo>
                  <a:cubicBezTo>
                    <a:pt x="32" y="2"/>
                    <a:pt x="37" y="2"/>
                    <a:pt x="43" y="3"/>
                  </a:cubicBezTo>
                  <a:lnTo>
                    <a:pt x="41" y="12"/>
                  </a:lnTo>
                  <a:close/>
                  <a:moveTo>
                    <a:pt x="16" y="9"/>
                  </a:moveTo>
                  <a:cubicBezTo>
                    <a:pt x="11" y="9"/>
                    <a:pt x="6" y="9"/>
                    <a:pt x="0" y="9"/>
                  </a:cubicBezTo>
                  <a:cubicBezTo>
                    <a:pt x="0" y="0"/>
                    <a:pt x="0" y="0"/>
                    <a:pt x="0" y="0"/>
                  </a:cubicBezTo>
                  <a:cubicBezTo>
                    <a:pt x="6" y="0"/>
                    <a:pt x="11" y="0"/>
                    <a:pt x="17" y="1"/>
                  </a:cubicBezTo>
                  <a:lnTo>
                    <a:pt x="16"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2" name="Freeform 46"/>
            <p:cNvSpPr>
              <a:spLocks noEditPoints="1"/>
            </p:cNvSpPr>
            <p:nvPr userDrawn="1"/>
          </p:nvSpPr>
          <p:spPr bwMode="auto">
            <a:xfrm>
              <a:off x="6180138" y="2201863"/>
              <a:ext cx="1230313" cy="1417638"/>
            </a:xfrm>
            <a:custGeom>
              <a:avLst/>
              <a:gdLst>
                <a:gd name="T0" fmla="*/ 315 w 328"/>
                <a:gd name="T1" fmla="*/ 376 h 378"/>
                <a:gd name="T2" fmla="*/ 326 w 328"/>
                <a:gd name="T3" fmla="*/ 362 h 378"/>
                <a:gd name="T4" fmla="*/ 327 w 328"/>
                <a:gd name="T5" fmla="*/ 353 h 378"/>
                <a:gd name="T6" fmla="*/ 319 w 328"/>
                <a:gd name="T7" fmla="*/ 336 h 378"/>
                <a:gd name="T8" fmla="*/ 327 w 328"/>
                <a:gd name="T9" fmla="*/ 353 h 378"/>
                <a:gd name="T10" fmla="*/ 319 w 328"/>
                <a:gd name="T11" fmla="*/ 311 h 378"/>
                <a:gd name="T12" fmla="*/ 328 w 328"/>
                <a:gd name="T13" fmla="*/ 326 h 378"/>
                <a:gd name="T14" fmla="*/ 318 w 328"/>
                <a:gd name="T15" fmla="*/ 301 h 378"/>
                <a:gd name="T16" fmla="*/ 325 w 328"/>
                <a:gd name="T17" fmla="*/ 284 h 378"/>
                <a:gd name="T18" fmla="*/ 318 w 328"/>
                <a:gd name="T19" fmla="*/ 301 h 378"/>
                <a:gd name="T20" fmla="*/ 312 w 328"/>
                <a:gd name="T21" fmla="*/ 260 h 378"/>
                <a:gd name="T22" fmla="*/ 323 w 328"/>
                <a:gd name="T23" fmla="*/ 274 h 378"/>
                <a:gd name="T24" fmla="*/ 310 w 328"/>
                <a:gd name="T25" fmla="*/ 251 h 378"/>
                <a:gd name="T26" fmla="*/ 314 w 328"/>
                <a:gd name="T27" fmla="*/ 233 h 378"/>
                <a:gd name="T28" fmla="*/ 310 w 328"/>
                <a:gd name="T29" fmla="*/ 251 h 378"/>
                <a:gd name="T30" fmla="*/ 297 w 328"/>
                <a:gd name="T31" fmla="*/ 211 h 378"/>
                <a:gd name="T32" fmla="*/ 311 w 328"/>
                <a:gd name="T33" fmla="*/ 224 h 378"/>
                <a:gd name="T34" fmla="*/ 294 w 328"/>
                <a:gd name="T35" fmla="*/ 203 h 378"/>
                <a:gd name="T36" fmla="*/ 295 w 328"/>
                <a:gd name="T37" fmla="*/ 184 h 378"/>
                <a:gd name="T38" fmla="*/ 294 w 328"/>
                <a:gd name="T39" fmla="*/ 203 h 378"/>
                <a:gd name="T40" fmla="*/ 275 w 328"/>
                <a:gd name="T41" fmla="*/ 166 h 378"/>
                <a:gd name="T42" fmla="*/ 290 w 328"/>
                <a:gd name="T43" fmla="*/ 176 h 378"/>
                <a:gd name="T44" fmla="*/ 270 w 328"/>
                <a:gd name="T45" fmla="*/ 158 h 378"/>
                <a:gd name="T46" fmla="*/ 268 w 328"/>
                <a:gd name="T47" fmla="*/ 139 h 378"/>
                <a:gd name="T48" fmla="*/ 270 w 328"/>
                <a:gd name="T49" fmla="*/ 158 h 378"/>
                <a:gd name="T50" fmla="*/ 246 w 328"/>
                <a:gd name="T51" fmla="*/ 124 h 378"/>
                <a:gd name="T52" fmla="*/ 263 w 328"/>
                <a:gd name="T53" fmla="*/ 131 h 378"/>
                <a:gd name="T54" fmla="*/ 240 w 328"/>
                <a:gd name="T55" fmla="*/ 117 h 378"/>
                <a:gd name="T56" fmla="*/ 235 w 328"/>
                <a:gd name="T57" fmla="*/ 99 h 378"/>
                <a:gd name="T58" fmla="*/ 240 w 328"/>
                <a:gd name="T59" fmla="*/ 117 h 378"/>
                <a:gd name="T60" fmla="*/ 210 w 328"/>
                <a:gd name="T61" fmla="*/ 88 h 378"/>
                <a:gd name="T62" fmla="*/ 228 w 328"/>
                <a:gd name="T63" fmla="*/ 92 h 378"/>
                <a:gd name="T64" fmla="*/ 203 w 328"/>
                <a:gd name="T65" fmla="*/ 81 h 378"/>
                <a:gd name="T66" fmla="*/ 196 w 328"/>
                <a:gd name="T67" fmla="*/ 65 h 378"/>
                <a:gd name="T68" fmla="*/ 203 w 328"/>
                <a:gd name="T69" fmla="*/ 81 h 378"/>
                <a:gd name="T70" fmla="*/ 170 w 328"/>
                <a:gd name="T71" fmla="*/ 57 h 378"/>
                <a:gd name="T72" fmla="*/ 188 w 328"/>
                <a:gd name="T73" fmla="*/ 59 h 378"/>
                <a:gd name="T74" fmla="*/ 161 w 328"/>
                <a:gd name="T75" fmla="*/ 52 h 378"/>
                <a:gd name="T76" fmla="*/ 151 w 328"/>
                <a:gd name="T77" fmla="*/ 37 h 378"/>
                <a:gd name="T78" fmla="*/ 161 w 328"/>
                <a:gd name="T79" fmla="*/ 52 h 378"/>
                <a:gd name="T80" fmla="*/ 124 w 328"/>
                <a:gd name="T81" fmla="*/ 34 h 378"/>
                <a:gd name="T82" fmla="*/ 143 w 328"/>
                <a:gd name="T83" fmla="*/ 32 h 378"/>
                <a:gd name="T84" fmla="*/ 115 w 328"/>
                <a:gd name="T85" fmla="*/ 30 h 378"/>
                <a:gd name="T86" fmla="*/ 100 w 328"/>
                <a:gd name="T87" fmla="*/ 25 h 378"/>
                <a:gd name="T88" fmla="*/ 111 w 328"/>
                <a:gd name="T89" fmla="*/ 19 h 378"/>
                <a:gd name="T90" fmla="*/ 115 w 328"/>
                <a:gd name="T91" fmla="*/ 30 h 378"/>
                <a:gd name="T92" fmla="*/ 76 w 328"/>
                <a:gd name="T93" fmla="*/ 18 h 378"/>
                <a:gd name="T94" fmla="*/ 94 w 328"/>
                <a:gd name="T95" fmla="*/ 13 h 378"/>
                <a:gd name="T96" fmla="*/ 67 w 328"/>
                <a:gd name="T97" fmla="*/ 15 h 378"/>
                <a:gd name="T98" fmla="*/ 52 w 328"/>
                <a:gd name="T99" fmla="*/ 4 h 378"/>
                <a:gd name="T100" fmla="*/ 67 w 328"/>
                <a:gd name="T101" fmla="*/ 15 h 378"/>
                <a:gd name="T102" fmla="*/ 26 w 328"/>
                <a:gd name="T103" fmla="*/ 9 h 378"/>
                <a:gd name="T104" fmla="*/ 43 w 328"/>
                <a:gd name="T105" fmla="*/ 3 h 378"/>
                <a:gd name="T106" fmla="*/ 16 w 328"/>
                <a:gd name="T107" fmla="*/ 9 h 378"/>
                <a:gd name="T108" fmla="*/ 0 w 328"/>
                <a:gd name="T109" fmla="*/ 0 h 378"/>
                <a:gd name="T110" fmla="*/ 16 w 328"/>
                <a:gd name="T111" fmla="*/ 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8" h="378">
                  <a:moveTo>
                    <a:pt x="324" y="378"/>
                  </a:moveTo>
                  <a:cubicBezTo>
                    <a:pt x="315" y="376"/>
                    <a:pt x="315" y="376"/>
                    <a:pt x="315" y="376"/>
                  </a:cubicBezTo>
                  <a:cubicBezTo>
                    <a:pt x="316" y="371"/>
                    <a:pt x="317" y="366"/>
                    <a:pt x="317" y="361"/>
                  </a:cubicBezTo>
                  <a:cubicBezTo>
                    <a:pt x="326" y="362"/>
                    <a:pt x="326" y="362"/>
                    <a:pt x="326" y="362"/>
                  </a:cubicBezTo>
                  <a:cubicBezTo>
                    <a:pt x="325" y="367"/>
                    <a:pt x="325" y="373"/>
                    <a:pt x="324" y="378"/>
                  </a:cubicBezTo>
                  <a:close/>
                  <a:moveTo>
                    <a:pt x="327" y="353"/>
                  </a:moveTo>
                  <a:cubicBezTo>
                    <a:pt x="318" y="352"/>
                    <a:pt x="318" y="352"/>
                    <a:pt x="318" y="352"/>
                  </a:cubicBezTo>
                  <a:cubicBezTo>
                    <a:pt x="318" y="347"/>
                    <a:pt x="319" y="341"/>
                    <a:pt x="319" y="336"/>
                  </a:cubicBezTo>
                  <a:cubicBezTo>
                    <a:pt x="327" y="336"/>
                    <a:pt x="327" y="336"/>
                    <a:pt x="327" y="336"/>
                  </a:cubicBezTo>
                  <a:cubicBezTo>
                    <a:pt x="327" y="342"/>
                    <a:pt x="327" y="347"/>
                    <a:pt x="327" y="353"/>
                  </a:cubicBezTo>
                  <a:close/>
                  <a:moveTo>
                    <a:pt x="319" y="326"/>
                  </a:moveTo>
                  <a:cubicBezTo>
                    <a:pt x="319" y="321"/>
                    <a:pt x="319" y="316"/>
                    <a:pt x="319" y="311"/>
                  </a:cubicBezTo>
                  <a:cubicBezTo>
                    <a:pt x="327" y="310"/>
                    <a:pt x="327" y="310"/>
                    <a:pt x="327" y="310"/>
                  </a:cubicBezTo>
                  <a:cubicBezTo>
                    <a:pt x="327" y="315"/>
                    <a:pt x="328" y="321"/>
                    <a:pt x="328" y="326"/>
                  </a:cubicBezTo>
                  <a:lnTo>
                    <a:pt x="319" y="326"/>
                  </a:lnTo>
                  <a:close/>
                  <a:moveTo>
                    <a:pt x="318" y="301"/>
                  </a:moveTo>
                  <a:cubicBezTo>
                    <a:pt x="317" y="296"/>
                    <a:pt x="317" y="290"/>
                    <a:pt x="316" y="285"/>
                  </a:cubicBezTo>
                  <a:cubicBezTo>
                    <a:pt x="325" y="284"/>
                    <a:pt x="325" y="284"/>
                    <a:pt x="325" y="284"/>
                  </a:cubicBezTo>
                  <a:cubicBezTo>
                    <a:pt x="325" y="289"/>
                    <a:pt x="326" y="295"/>
                    <a:pt x="327" y="300"/>
                  </a:cubicBezTo>
                  <a:lnTo>
                    <a:pt x="318" y="301"/>
                  </a:lnTo>
                  <a:close/>
                  <a:moveTo>
                    <a:pt x="315" y="276"/>
                  </a:moveTo>
                  <a:cubicBezTo>
                    <a:pt x="314" y="271"/>
                    <a:pt x="313" y="265"/>
                    <a:pt x="312" y="260"/>
                  </a:cubicBezTo>
                  <a:cubicBezTo>
                    <a:pt x="320" y="258"/>
                    <a:pt x="320" y="258"/>
                    <a:pt x="320" y="258"/>
                  </a:cubicBezTo>
                  <a:cubicBezTo>
                    <a:pt x="321" y="264"/>
                    <a:pt x="322" y="269"/>
                    <a:pt x="323" y="274"/>
                  </a:cubicBezTo>
                  <a:lnTo>
                    <a:pt x="315" y="276"/>
                  </a:lnTo>
                  <a:close/>
                  <a:moveTo>
                    <a:pt x="310" y="251"/>
                  </a:moveTo>
                  <a:cubicBezTo>
                    <a:pt x="308" y="246"/>
                    <a:pt x="307" y="240"/>
                    <a:pt x="306" y="235"/>
                  </a:cubicBezTo>
                  <a:cubicBezTo>
                    <a:pt x="314" y="233"/>
                    <a:pt x="314" y="233"/>
                    <a:pt x="314" y="233"/>
                  </a:cubicBezTo>
                  <a:cubicBezTo>
                    <a:pt x="315" y="238"/>
                    <a:pt x="317" y="243"/>
                    <a:pt x="318" y="249"/>
                  </a:cubicBezTo>
                  <a:lnTo>
                    <a:pt x="310" y="251"/>
                  </a:lnTo>
                  <a:close/>
                  <a:moveTo>
                    <a:pt x="303" y="226"/>
                  </a:moveTo>
                  <a:cubicBezTo>
                    <a:pt x="301" y="221"/>
                    <a:pt x="299" y="216"/>
                    <a:pt x="297" y="211"/>
                  </a:cubicBezTo>
                  <a:cubicBezTo>
                    <a:pt x="305" y="208"/>
                    <a:pt x="305" y="208"/>
                    <a:pt x="305" y="208"/>
                  </a:cubicBezTo>
                  <a:cubicBezTo>
                    <a:pt x="307" y="213"/>
                    <a:pt x="309" y="219"/>
                    <a:pt x="311" y="224"/>
                  </a:cubicBezTo>
                  <a:lnTo>
                    <a:pt x="303" y="226"/>
                  </a:lnTo>
                  <a:close/>
                  <a:moveTo>
                    <a:pt x="294" y="203"/>
                  </a:moveTo>
                  <a:cubicBezTo>
                    <a:pt x="292" y="198"/>
                    <a:pt x="289" y="193"/>
                    <a:pt x="287" y="188"/>
                  </a:cubicBezTo>
                  <a:cubicBezTo>
                    <a:pt x="295" y="184"/>
                    <a:pt x="295" y="184"/>
                    <a:pt x="295" y="184"/>
                  </a:cubicBezTo>
                  <a:cubicBezTo>
                    <a:pt x="297" y="189"/>
                    <a:pt x="299" y="194"/>
                    <a:pt x="302" y="199"/>
                  </a:cubicBezTo>
                  <a:lnTo>
                    <a:pt x="294" y="203"/>
                  </a:lnTo>
                  <a:close/>
                  <a:moveTo>
                    <a:pt x="283" y="180"/>
                  </a:moveTo>
                  <a:cubicBezTo>
                    <a:pt x="280" y="175"/>
                    <a:pt x="278" y="170"/>
                    <a:pt x="275" y="166"/>
                  </a:cubicBezTo>
                  <a:cubicBezTo>
                    <a:pt x="283" y="161"/>
                    <a:pt x="283" y="161"/>
                    <a:pt x="283" y="161"/>
                  </a:cubicBezTo>
                  <a:cubicBezTo>
                    <a:pt x="285" y="166"/>
                    <a:pt x="288" y="171"/>
                    <a:pt x="290" y="176"/>
                  </a:cubicBezTo>
                  <a:lnTo>
                    <a:pt x="283" y="180"/>
                  </a:lnTo>
                  <a:close/>
                  <a:moveTo>
                    <a:pt x="270" y="158"/>
                  </a:moveTo>
                  <a:cubicBezTo>
                    <a:pt x="267" y="153"/>
                    <a:pt x="264" y="149"/>
                    <a:pt x="261" y="144"/>
                  </a:cubicBezTo>
                  <a:cubicBezTo>
                    <a:pt x="268" y="139"/>
                    <a:pt x="268" y="139"/>
                    <a:pt x="268" y="139"/>
                  </a:cubicBezTo>
                  <a:cubicBezTo>
                    <a:pt x="271" y="144"/>
                    <a:pt x="275" y="148"/>
                    <a:pt x="277" y="153"/>
                  </a:cubicBezTo>
                  <a:lnTo>
                    <a:pt x="270" y="158"/>
                  </a:lnTo>
                  <a:close/>
                  <a:moveTo>
                    <a:pt x="256" y="137"/>
                  </a:moveTo>
                  <a:cubicBezTo>
                    <a:pt x="253" y="132"/>
                    <a:pt x="249" y="128"/>
                    <a:pt x="246" y="124"/>
                  </a:cubicBezTo>
                  <a:cubicBezTo>
                    <a:pt x="252" y="119"/>
                    <a:pt x="252" y="119"/>
                    <a:pt x="252" y="119"/>
                  </a:cubicBezTo>
                  <a:cubicBezTo>
                    <a:pt x="256" y="123"/>
                    <a:pt x="259" y="127"/>
                    <a:pt x="263" y="131"/>
                  </a:cubicBezTo>
                  <a:lnTo>
                    <a:pt x="256" y="137"/>
                  </a:lnTo>
                  <a:close/>
                  <a:moveTo>
                    <a:pt x="240" y="117"/>
                  </a:moveTo>
                  <a:cubicBezTo>
                    <a:pt x="236" y="113"/>
                    <a:pt x="232" y="109"/>
                    <a:pt x="229" y="105"/>
                  </a:cubicBezTo>
                  <a:cubicBezTo>
                    <a:pt x="235" y="99"/>
                    <a:pt x="235" y="99"/>
                    <a:pt x="235" y="99"/>
                  </a:cubicBezTo>
                  <a:cubicBezTo>
                    <a:pt x="239" y="103"/>
                    <a:pt x="243" y="107"/>
                    <a:pt x="246" y="111"/>
                  </a:cubicBezTo>
                  <a:lnTo>
                    <a:pt x="240" y="117"/>
                  </a:lnTo>
                  <a:close/>
                  <a:moveTo>
                    <a:pt x="222" y="98"/>
                  </a:moveTo>
                  <a:cubicBezTo>
                    <a:pt x="218" y="95"/>
                    <a:pt x="214" y="91"/>
                    <a:pt x="210" y="88"/>
                  </a:cubicBezTo>
                  <a:cubicBezTo>
                    <a:pt x="216" y="81"/>
                    <a:pt x="216" y="81"/>
                    <a:pt x="216" y="81"/>
                  </a:cubicBezTo>
                  <a:cubicBezTo>
                    <a:pt x="220" y="85"/>
                    <a:pt x="224" y="88"/>
                    <a:pt x="228" y="92"/>
                  </a:cubicBezTo>
                  <a:lnTo>
                    <a:pt x="222" y="98"/>
                  </a:lnTo>
                  <a:close/>
                  <a:moveTo>
                    <a:pt x="203" y="81"/>
                  </a:moveTo>
                  <a:cubicBezTo>
                    <a:pt x="199" y="78"/>
                    <a:pt x="195" y="75"/>
                    <a:pt x="191" y="72"/>
                  </a:cubicBezTo>
                  <a:cubicBezTo>
                    <a:pt x="196" y="65"/>
                    <a:pt x="196" y="65"/>
                    <a:pt x="196" y="65"/>
                  </a:cubicBezTo>
                  <a:cubicBezTo>
                    <a:pt x="200" y="68"/>
                    <a:pt x="204" y="71"/>
                    <a:pt x="209" y="75"/>
                  </a:cubicBezTo>
                  <a:lnTo>
                    <a:pt x="203" y="81"/>
                  </a:lnTo>
                  <a:close/>
                  <a:moveTo>
                    <a:pt x="183" y="66"/>
                  </a:moveTo>
                  <a:cubicBezTo>
                    <a:pt x="178" y="63"/>
                    <a:pt x="174" y="60"/>
                    <a:pt x="170" y="57"/>
                  </a:cubicBezTo>
                  <a:cubicBezTo>
                    <a:pt x="174" y="50"/>
                    <a:pt x="174" y="50"/>
                    <a:pt x="174" y="50"/>
                  </a:cubicBezTo>
                  <a:cubicBezTo>
                    <a:pt x="179" y="53"/>
                    <a:pt x="183" y="56"/>
                    <a:pt x="188" y="59"/>
                  </a:cubicBezTo>
                  <a:lnTo>
                    <a:pt x="183" y="66"/>
                  </a:lnTo>
                  <a:close/>
                  <a:moveTo>
                    <a:pt x="161" y="52"/>
                  </a:moveTo>
                  <a:cubicBezTo>
                    <a:pt x="157" y="49"/>
                    <a:pt x="152" y="47"/>
                    <a:pt x="147" y="44"/>
                  </a:cubicBezTo>
                  <a:cubicBezTo>
                    <a:pt x="151" y="37"/>
                    <a:pt x="151" y="37"/>
                    <a:pt x="151" y="37"/>
                  </a:cubicBezTo>
                  <a:cubicBezTo>
                    <a:pt x="156" y="39"/>
                    <a:pt x="161" y="42"/>
                    <a:pt x="166" y="45"/>
                  </a:cubicBezTo>
                  <a:lnTo>
                    <a:pt x="161" y="52"/>
                  </a:lnTo>
                  <a:close/>
                  <a:moveTo>
                    <a:pt x="139" y="40"/>
                  </a:moveTo>
                  <a:cubicBezTo>
                    <a:pt x="134" y="38"/>
                    <a:pt x="129" y="36"/>
                    <a:pt x="124" y="34"/>
                  </a:cubicBezTo>
                  <a:cubicBezTo>
                    <a:pt x="128" y="26"/>
                    <a:pt x="128" y="26"/>
                    <a:pt x="128" y="26"/>
                  </a:cubicBezTo>
                  <a:cubicBezTo>
                    <a:pt x="133" y="28"/>
                    <a:pt x="138" y="30"/>
                    <a:pt x="143" y="32"/>
                  </a:cubicBezTo>
                  <a:lnTo>
                    <a:pt x="139" y="40"/>
                  </a:lnTo>
                  <a:close/>
                  <a:moveTo>
                    <a:pt x="115" y="30"/>
                  </a:moveTo>
                  <a:cubicBezTo>
                    <a:pt x="113" y="29"/>
                    <a:pt x="110" y="28"/>
                    <a:pt x="108" y="27"/>
                  </a:cubicBezTo>
                  <a:cubicBezTo>
                    <a:pt x="105" y="26"/>
                    <a:pt x="103" y="25"/>
                    <a:pt x="100" y="25"/>
                  </a:cubicBezTo>
                  <a:cubicBezTo>
                    <a:pt x="103" y="16"/>
                    <a:pt x="103" y="16"/>
                    <a:pt x="103" y="16"/>
                  </a:cubicBezTo>
                  <a:cubicBezTo>
                    <a:pt x="106" y="17"/>
                    <a:pt x="108" y="18"/>
                    <a:pt x="111" y="19"/>
                  </a:cubicBezTo>
                  <a:cubicBezTo>
                    <a:pt x="113" y="20"/>
                    <a:pt x="116" y="21"/>
                    <a:pt x="119" y="22"/>
                  </a:cubicBezTo>
                  <a:lnTo>
                    <a:pt x="115" y="30"/>
                  </a:lnTo>
                  <a:close/>
                  <a:moveTo>
                    <a:pt x="91" y="22"/>
                  </a:moveTo>
                  <a:cubicBezTo>
                    <a:pt x="86" y="20"/>
                    <a:pt x="81" y="19"/>
                    <a:pt x="76" y="18"/>
                  </a:cubicBezTo>
                  <a:cubicBezTo>
                    <a:pt x="78" y="9"/>
                    <a:pt x="78" y="9"/>
                    <a:pt x="78" y="9"/>
                  </a:cubicBezTo>
                  <a:cubicBezTo>
                    <a:pt x="83" y="10"/>
                    <a:pt x="89" y="12"/>
                    <a:pt x="94" y="13"/>
                  </a:cubicBezTo>
                  <a:lnTo>
                    <a:pt x="91" y="22"/>
                  </a:lnTo>
                  <a:close/>
                  <a:moveTo>
                    <a:pt x="67" y="15"/>
                  </a:moveTo>
                  <a:cubicBezTo>
                    <a:pt x="62" y="14"/>
                    <a:pt x="56" y="13"/>
                    <a:pt x="51" y="13"/>
                  </a:cubicBezTo>
                  <a:cubicBezTo>
                    <a:pt x="52" y="4"/>
                    <a:pt x="52" y="4"/>
                    <a:pt x="52" y="4"/>
                  </a:cubicBezTo>
                  <a:cubicBezTo>
                    <a:pt x="58" y="5"/>
                    <a:pt x="63" y="6"/>
                    <a:pt x="68" y="7"/>
                  </a:cubicBezTo>
                  <a:lnTo>
                    <a:pt x="67" y="15"/>
                  </a:lnTo>
                  <a:close/>
                  <a:moveTo>
                    <a:pt x="42" y="11"/>
                  </a:moveTo>
                  <a:cubicBezTo>
                    <a:pt x="36" y="10"/>
                    <a:pt x="31" y="10"/>
                    <a:pt x="26" y="9"/>
                  </a:cubicBezTo>
                  <a:cubicBezTo>
                    <a:pt x="26" y="1"/>
                    <a:pt x="26" y="1"/>
                    <a:pt x="26" y="1"/>
                  </a:cubicBezTo>
                  <a:cubicBezTo>
                    <a:pt x="32" y="1"/>
                    <a:pt x="37" y="2"/>
                    <a:pt x="43" y="3"/>
                  </a:cubicBezTo>
                  <a:lnTo>
                    <a:pt x="42" y="11"/>
                  </a:lnTo>
                  <a:close/>
                  <a:moveTo>
                    <a:pt x="16" y="9"/>
                  </a:moveTo>
                  <a:cubicBezTo>
                    <a:pt x="11" y="9"/>
                    <a:pt x="6" y="8"/>
                    <a:pt x="0" y="8"/>
                  </a:cubicBezTo>
                  <a:cubicBezTo>
                    <a:pt x="0" y="0"/>
                    <a:pt x="0" y="0"/>
                    <a:pt x="0" y="0"/>
                  </a:cubicBezTo>
                  <a:cubicBezTo>
                    <a:pt x="6" y="0"/>
                    <a:pt x="11" y="0"/>
                    <a:pt x="17" y="0"/>
                  </a:cubicBezTo>
                  <a:lnTo>
                    <a:pt x="16"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3" name="Freeform 47"/>
            <p:cNvSpPr>
              <a:spLocks noEditPoints="1"/>
            </p:cNvSpPr>
            <p:nvPr userDrawn="1"/>
          </p:nvSpPr>
          <p:spPr bwMode="auto">
            <a:xfrm>
              <a:off x="4775200" y="2022475"/>
              <a:ext cx="1404938" cy="2816225"/>
            </a:xfrm>
            <a:custGeom>
              <a:avLst/>
              <a:gdLst>
                <a:gd name="T0" fmla="*/ 375 w 375"/>
                <a:gd name="T1" fmla="*/ 742 h 751"/>
                <a:gd name="T2" fmla="*/ 334 w 375"/>
                <a:gd name="T3" fmla="*/ 740 h 751"/>
                <a:gd name="T4" fmla="*/ 307 w 375"/>
                <a:gd name="T5" fmla="*/ 745 h 751"/>
                <a:gd name="T6" fmla="*/ 297 w 375"/>
                <a:gd name="T7" fmla="*/ 743 h 751"/>
                <a:gd name="T8" fmla="*/ 297 w 375"/>
                <a:gd name="T9" fmla="*/ 743 h 751"/>
                <a:gd name="T10" fmla="*/ 275 w 375"/>
                <a:gd name="T11" fmla="*/ 728 h 751"/>
                <a:gd name="T12" fmla="*/ 235 w 375"/>
                <a:gd name="T13" fmla="*/ 715 h 751"/>
                <a:gd name="T14" fmla="*/ 208 w 375"/>
                <a:gd name="T15" fmla="*/ 712 h 751"/>
                <a:gd name="T16" fmla="*/ 199 w 375"/>
                <a:gd name="T17" fmla="*/ 707 h 751"/>
                <a:gd name="T18" fmla="*/ 199 w 375"/>
                <a:gd name="T19" fmla="*/ 707 h 751"/>
                <a:gd name="T20" fmla="*/ 181 w 375"/>
                <a:gd name="T21" fmla="*/ 687 h 751"/>
                <a:gd name="T22" fmla="*/ 147 w 375"/>
                <a:gd name="T23" fmla="*/ 663 h 751"/>
                <a:gd name="T24" fmla="*/ 122 w 375"/>
                <a:gd name="T25" fmla="*/ 653 h 751"/>
                <a:gd name="T26" fmla="*/ 115 w 375"/>
                <a:gd name="T27" fmla="*/ 646 h 751"/>
                <a:gd name="T28" fmla="*/ 115 w 375"/>
                <a:gd name="T29" fmla="*/ 646 h 751"/>
                <a:gd name="T30" fmla="*/ 103 w 375"/>
                <a:gd name="T31" fmla="*/ 622 h 751"/>
                <a:gd name="T32" fmla="*/ 77 w 375"/>
                <a:gd name="T33" fmla="*/ 589 h 751"/>
                <a:gd name="T34" fmla="*/ 56 w 375"/>
                <a:gd name="T35" fmla="*/ 573 h 751"/>
                <a:gd name="T36" fmla="*/ 51 w 375"/>
                <a:gd name="T37" fmla="*/ 564 h 751"/>
                <a:gd name="T38" fmla="*/ 51 w 375"/>
                <a:gd name="T39" fmla="*/ 564 h 751"/>
                <a:gd name="T40" fmla="*/ 46 w 375"/>
                <a:gd name="T41" fmla="*/ 538 h 751"/>
                <a:gd name="T42" fmla="*/ 30 w 375"/>
                <a:gd name="T43" fmla="*/ 499 h 751"/>
                <a:gd name="T44" fmla="*/ 14 w 375"/>
                <a:gd name="T45" fmla="*/ 477 h 751"/>
                <a:gd name="T46" fmla="*/ 11 w 375"/>
                <a:gd name="T47" fmla="*/ 468 h 751"/>
                <a:gd name="T48" fmla="*/ 11 w 375"/>
                <a:gd name="T49" fmla="*/ 468 h 751"/>
                <a:gd name="T50" fmla="*/ 14 w 375"/>
                <a:gd name="T51" fmla="*/ 441 h 751"/>
                <a:gd name="T52" fmla="*/ 9 w 375"/>
                <a:gd name="T53" fmla="*/ 400 h 751"/>
                <a:gd name="T54" fmla="*/ 0 w 375"/>
                <a:gd name="T55" fmla="*/ 375 h 751"/>
                <a:gd name="T56" fmla="*/ 9 w 375"/>
                <a:gd name="T57" fmla="*/ 390 h 751"/>
                <a:gd name="T58" fmla="*/ 1 w 375"/>
                <a:gd name="T59" fmla="*/ 348 h 751"/>
                <a:gd name="T60" fmla="*/ 1 w 375"/>
                <a:gd name="T61" fmla="*/ 338 h 751"/>
                <a:gd name="T62" fmla="*/ 13 w 375"/>
                <a:gd name="T63" fmla="*/ 314 h 751"/>
                <a:gd name="T64" fmla="*/ 13 w 375"/>
                <a:gd name="T65" fmla="*/ 314 h 751"/>
                <a:gd name="T66" fmla="*/ 23 w 375"/>
                <a:gd name="T67" fmla="*/ 274 h 751"/>
                <a:gd name="T68" fmla="*/ 22 w 375"/>
                <a:gd name="T69" fmla="*/ 246 h 751"/>
                <a:gd name="T70" fmla="*/ 26 w 375"/>
                <a:gd name="T71" fmla="*/ 237 h 751"/>
                <a:gd name="T72" fmla="*/ 44 w 375"/>
                <a:gd name="T73" fmla="*/ 217 h 751"/>
                <a:gd name="T74" fmla="*/ 44 w 375"/>
                <a:gd name="T75" fmla="*/ 217 h 751"/>
                <a:gd name="T76" fmla="*/ 64 w 375"/>
                <a:gd name="T77" fmla="*/ 181 h 751"/>
                <a:gd name="T78" fmla="*/ 71 w 375"/>
                <a:gd name="T79" fmla="*/ 154 h 751"/>
                <a:gd name="T80" fmla="*/ 77 w 375"/>
                <a:gd name="T81" fmla="*/ 146 h 751"/>
                <a:gd name="T82" fmla="*/ 100 w 375"/>
                <a:gd name="T83" fmla="*/ 132 h 751"/>
                <a:gd name="T84" fmla="*/ 100 w 375"/>
                <a:gd name="T85" fmla="*/ 132 h 751"/>
                <a:gd name="T86" fmla="*/ 130 w 375"/>
                <a:gd name="T87" fmla="*/ 103 h 751"/>
                <a:gd name="T88" fmla="*/ 144 w 375"/>
                <a:gd name="T89" fmla="*/ 79 h 751"/>
                <a:gd name="T90" fmla="*/ 152 w 375"/>
                <a:gd name="T91" fmla="*/ 73 h 751"/>
                <a:gd name="T92" fmla="*/ 178 w 375"/>
                <a:gd name="T93" fmla="*/ 66 h 751"/>
                <a:gd name="T94" fmla="*/ 178 w 375"/>
                <a:gd name="T95" fmla="*/ 66 h 751"/>
                <a:gd name="T96" fmla="*/ 214 w 375"/>
                <a:gd name="T97" fmla="*/ 46 h 751"/>
                <a:gd name="T98" fmla="*/ 234 w 375"/>
                <a:gd name="T99" fmla="*/ 27 h 751"/>
                <a:gd name="T100" fmla="*/ 243 w 375"/>
                <a:gd name="T101" fmla="*/ 24 h 751"/>
                <a:gd name="T102" fmla="*/ 270 w 375"/>
                <a:gd name="T103" fmla="*/ 24 h 751"/>
                <a:gd name="T104" fmla="*/ 270 w 375"/>
                <a:gd name="T105" fmla="*/ 24 h 751"/>
                <a:gd name="T106" fmla="*/ 310 w 375"/>
                <a:gd name="T107" fmla="*/ 14 h 751"/>
                <a:gd name="T108" fmla="*/ 335 w 375"/>
                <a:gd name="T109" fmla="*/ 2 h 751"/>
                <a:gd name="T110" fmla="*/ 344 w 375"/>
                <a:gd name="T111" fmla="*/ 1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5" h="751">
                  <a:moveTo>
                    <a:pt x="375" y="751"/>
                  </a:moveTo>
                  <a:cubicBezTo>
                    <a:pt x="370" y="751"/>
                    <a:pt x="364" y="751"/>
                    <a:pt x="359" y="750"/>
                  </a:cubicBezTo>
                  <a:cubicBezTo>
                    <a:pt x="359" y="742"/>
                    <a:pt x="359" y="742"/>
                    <a:pt x="359" y="742"/>
                  </a:cubicBezTo>
                  <a:cubicBezTo>
                    <a:pt x="365" y="742"/>
                    <a:pt x="370" y="742"/>
                    <a:pt x="375" y="742"/>
                  </a:cubicBezTo>
                  <a:lnTo>
                    <a:pt x="375" y="751"/>
                  </a:lnTo>
                  <a:close/>
                  <a:moveTo>
                    <a:pt x="349" y="750"/>
                  </a:moveTo>
                  <a:cubicBezTo>
                    <a:pt x="344" y="750"/>
                    <a:pt x="338" y="749"/>
                    <a:pt x="333" y="748"/>
                  </a:cubicBezTo>
                  <a:cubicBezTo>
                    <a:pt x="334" y="740"/>
                    <a:pt x="334" y="740"/>
                    <a:pt x="334" y="740"/>
                  </a:cubicBezTo>
                  <a:cubicBezTo>
                    <a:pt x="339" y="740"/>
                    <a:pt x="344" y="741"/>
                    <a:pt x="350" y="741"/>
                  </a:cubicBezTo>
                  <a:lnTo>
                    <a:pt x="349" y="750"/>
                  </a:lnTo>
                  <a:close/>
                  <a:moveTo>
                    <a:pt x="323" y="747"/>
                  </a:moveTo>
                  <a:cubicBezTo>
                    <a:pt x="318" y="746"/>
                    <a:pt x="312" y="746"/>
                    <a:pt x="307" y="745"/>
                  </a:cubicBezTo>
                  <a:cubicBezTo>
                    <a:pt x="309" y="736"/>
                    <a:pt x="309" y="736"/>
                    <a:pt x="309" y="736"/>
                  </a:cubicBezTo>
                  <a:cubicBezTo>
                    <a:pt x="314" y="737"/>
                    <a:pt x="319" y="738"/>
                    <a:pt x="324" y="739"/>
                  </a:cubicBezTo>
                  <a:lnTo>
                    <a:pt x="323" y="747"/>
                  </a:lnTo>
                  <a:close/>
                  <a:moveTo>
                    <a:pt x="297" y="743"/>
                  </a:moveTo>
                  <a:cubicBezTo>
                    <a:pt x="292" y="742"/>
                    <a:pt x="287" y="740"/>
                    <a:pt x="282" y="739"/>
                  </a:cubicBezTo>
                  <a:cubicBezTo>
                    <a:pt x="284" y="731"/>
                    <a:pt x="284" y="731"/>
                    <a:pt x="284" y="731"/>
                  </a:cubicBezTo>
                  <a:cubicBezTo>
                    <a:pt x="289" y="732"/>
                    <a:pt x="294" y="733"/>
                    <a:pt x="299" y="734"/>
                  </a:cubicBezTo>
                  <a:lnTo>
                    <a:pt x="297" y="743"/>
                  </a:lnTo>
                  <a:close/>
                  <a:moveTo>
                    <a:pt x="272" y="736"/>
                  </a:moveTo>
                  <a:cubicBezTo>
                    <a:pt x="267" y="735"/>
                    <a:pt x="262" y="733"/>
                    <a:pt x="257" y="732"/>
                  </a:cubicBezTo>
                  <a:cubicBezTo>
                    <a:pt x="259" y="723"/>
                    <a:pt x="259" y="723"/>
                    <a:pt x="259" y="723"/>
                  </a:cubicBezTo>
                  <a:cubicBezTo>
                    <a:pt x="264" y="725"/>
                    <a:pt x="269" y="727"/>
                    <a:pt x="275" y="728"/>
                  </a:cubicBezTo>
                  <a:lnTo>
                    <a:pt x="272" y="736"/>
                  </a:lnTo>
                  <a:close/>
                  <a:moveTo>
                    <a:pt x="247" y="728"/>
                  </a:moveTo>
                  <a:cubicBezTo>
                    <a:pt x="242" y="727"/>
                    <a:pt x="237" y="725"/>
                    <a:pt x="232" y="723"/>
                  </a:cubicBezTo>
                  <a:cubicBezTo>
                    <a:pt x="235" y="715"/>
                    <a:pt x="235" y="715"/>
                    <a:pt x="235" y="715"/>
                  </a:cubicBezTo>
                  <a:cubicBezTo>
                    <a:pt x="240" y="717"/>
                    <a:pt x="245" y="718"/>
                    <a:pt x="250" y="720"/>
                  </a:cubicBezTo>
                  <a:lnTo>
                    <a:pt x="247" y="728"/>
                  </a:lnTo>
                  <a:close/>
                  <a:moveTo>
                    <a:pt x="223" y="719"/>
                  </a:moveTo>
                  <a:cubicBezTo>
                    <a:pt x="218" y="716"/>
                    <a:pt x="213" y="714"/>
                    <a:pt x="208" y="712"/>
                  </a:cubicBezTo>
                  <a:cubicBezTo>
                    <a:pt x="212" y="704"/>
                    <a:pt x="212" y="704"/>
                    <a:pt x="212" y="704"/>
                  </a:cubicBezTo>
                  <a:cubicBezTo>
                    <a:pt x="217" y="706"/>
                    <a:pt x="222" y="709"/>
                    <a:pt x="226" y="711"/>
                  </a:cubicBezTo>
                  <a:lnTo>
                    <a:pt x="223" y="719"/>
                  </a:lnTo>
                  <a:close/>
                  <a:moveTo>
                    <a:pt x="199" y="707"/>
                  </a:moveTo>
                  <a:cubicBezTo>
                    <a:pt x="195" y="705"/>
                    <a:pt x="190" y="702"/>
                    <a:pt x="185" y="699"/>
                  </a:cubicBezTo>
                  <a:cubicBezTo>
                    <a:pt x="190" y="692"/>
                    <a:pt x="190" y="692"/>
                    <a:pt x="190" y="692"/>
                  </a:cubicBezTo>
                  <a:cubicBezTo>
                    <a:pt x="194" y="694"/>
                    <a:pt x="199" y="697"/>
                    <a:pt x="203" y="700"/>
                  </a:cubicBezTo>
                  <a:lnTo>
                    <a:pt x="199" y="707"/>
                  </a:lnTo>
                  <a:close/>
                  <a:moveTo>
                    <a:pt x="177" y="694"/>
                  </a:moveTo>
                  <a:cubicBezTo>
                    <a:pt x="172" y="691"/>
                    <a:pt x="168" y="688"/>
                    <a:pt x="163" y="685"/>
                  </a:cubicBezTo>
                  <a:cubicBezTo>
                    <a:pt x="168" y="678"/>
                    <a:pt x="168" y="678"/>
                    <a:pt x="168" y="678"/>
                  </a:cubicBezTo>
                  <a:cubicBezTo>
                    <a:pt x="172" y="681"/>
                    <a:pt x="177" y="684"/>
                    <a:pt x="181" y="687"/>
                  </a:cubicBezTo>
                  <a:lnTo>
                    <a:pt x="177" y="694"/>
                  </a:lnTo>
                  <a:close/>
                  <a:moveTo>
                    <a:pt x="155" y="680"/>
                  </a:moveTo>
                  <a:cubicBezTo>
                    <a:pt x="151" y="676"/>
                    <a:pt x="146" y="673"/>
                    <a:pt x="142" y="670"/>
                  </a:cubicBezTo>
                  <a:cubicBezTo>
                    <a:pt x="147" y="663"/>
                    <a:pt x="147" y="663"/>
                    <a:pt x="147" y="663"/>
                  </a:cubicBezTo>
                  <a:cubicBezTo>
                    <a:pt x="152" y="666"/>
                    <a:pt x="156" y="669"/>
                    <a:pt x="160" y="673"/>
                  </a:cubicBezTo>
                  <a:lnTo>
                    <a:pt x="155" y="680"/>
                  </a:lnTo>
                  <a:close/>
                  <a:moveTo>
                    <a:pt x="134" y="663"/>
                  </a:moveTo>
                  <a:cubicBezTo>
                    <a:pt x="130" y="660"/>
                    <a:pt x="126" y="656"/>
                    <a:pt x="122" y="653"/>
                  </a:cubicBezTo>
                  <a:cubicBezTo>
                    <a:pt x="128" y="646"/>
                    <a:pt x="128" y="646"/>
                    <a:pt x="128" y="646"/>
                  </a:cubicBezTo>
                  <a:cubicBezTo>
                    <a:pt x="132" y="650"/>
                    <a:pt x="136" y="653"/>
                    <a:pt x="140" y="657"/>
                  </a:cubicBezTo>
                  <a:lnTo>
                    <a:pt x="134" y="663"/>
                  </a:lnTo>
                  <a:close/>
                  <a:moveTo>
                    <a:pt x="115" y="646"/>
                  </a:moveTo>
                  <a:cubicBezTo>
                    <a:pt x="111" y="642"/>
                    <a:pt x="107" y="638"/>
                    <a:pt x="104" y="634"/>
                  </a:cubicBezTo>
                  <a:cubicBezTo>
                    <a:pt x="110" y="629"/>
                    <a:pt x="110" y="629"/>
                    <a:pt x="110" y="629"/>
                  </a:cubicBezTo>
                  <a:cubicBezTo>
                    <a:pt x="113" y="632"/>
                    <a:pt x="117" y="636"/>
                    <a:pt x="121" y="640"/>
                  </a:cubicBezTo>
                  <a:lnTo>
                    <a:pt x="115" y="646"/>
                  </a:lnTo>
                  <a:close/>
                  <a:moveTo>
                    <a:pt x="97" y="627"/>
                  </a:moveTo>
                  <a:cubicBezTo>
                    <a:pt x="93" y="623"/>
                    <a:pt x="90" y="619"/>
                    <a:pt x="86" y="615"/>
                  </a:cubicBezTo>
                  <a:cubicBezTo>
                    <a:pt x="93" y="609"/>
                    <a:pt x="93" y="609"/>
                    <a:pt x="93" y="609"/>
                  </a:cubicBezTo>
                  <a:cubicBezTo>
                    <a:pt x="96" y="614"/>
                    <a:pt x="100" y="618"/>
                    <a:pt x="103" y="622"/>
                  </a:cubicBezTo>
                  <a:lnTo>
                    <a:pt x="97" y="627"/>
                  </a:lnTo>
                  <a:close/>
                  <a:moveTo>
                    <a:pt x="80" y="607"/>
                  </a:moveTo>
                  <a:cubicBezTo>
                    <a:pt x="77" y="603"/>
                    <a:pt x="73" y="599"/>
                    <a:pt x="70" y="594"/>
                  </a:cubicBezTo>
                  <a:cubicBezTo>
                    <a:pt x="77" y="589"/>
                    <a:pt x="77" y="589"/>
                    <a:pt x="77" y="589"/>
                  </a:cubicBezTo>
                  <a:cubicBezTo>
                    <a:pt x="80" y="594"/>
                    <a:pt x="84" y="598"/>
                    <a:pt x="87" y="602"/>
                  </a:cubicBezTo>
                  <a:lnTo>
                    <a:pt x="80" y="607"/>
                  </a:lnTo>
                  <a:close/>
                  <a:moveTo>
                    <a:pt x="65" y="586"/>
                  </a:moveTo>
                  <a:cubicBezTo>
                    <a:pt x="62" y="582"/>
                    <a:pt x="59" y="577"/>
                    <a:pt x="56" y="573"/>
                  </a:cubicBezTo>
                  <a:cubicBezTo>
                    <a:pt x="63" y="568"/>
                    <a:pt x="63" y="568"/>
                    <a:pt x="63" y="568"/>
                  </a:cubicBezTo>
                  <a:cubicBezTo>
                    <a:pt x="66" y="573"/>
                    <a:pt x="69" y="577"/>
                    <a:pt x="72" y="581"/>
                  </a:cubicBezTo>
                  <a:lnTo>
                    <a:pt x="65" y="586"/>
                  </a:lnTo>
                  <a:close/>
                  <a:moveTo>
                    <a:pt x="51" y="564"/>
                  </a:moveTo>
                  <a:cubicBezTo>
                    <a:pt x="48" y="560"/>
                    <a:pt x="45" y="555"/>
                    <a:pt x="43" y="550"/>
                  </a:cubicBezTo>
                  <a:cubicBezTo>
                    <a:pt x="50" y="546"/>
                    <a:pt x="50" y="546"/>
                    <a:pt x="50" y="546"/>
                  </a:cubicBezTo>
                  <a:cubicBezTo>
                    <a:pt x="53" y="551"/>
                    <a:pt x="55" y="555"/>
                    <a:pt x="58" y="560"/>
                  </a:cubicBezTo>
                  <a:lnTo>
                    <a:pt x="51" y="564"/>
                  </a:lnTo>
                  <a:close/>
                  <a:moveTo>
                    <a:pt x="38" y="541"/>
                  </a:moveTo>
                  <a:cubicBezTo>
                    <a:pt x="36" y="536"/>
                    <a:pt x="34" y="531"/>
                    <a:pt x="31" y="527"/>
                  </a:cubicBezTo>
                  <a:cubicBezTo>
                    <a:pt x="39" y="523"/>
                    <a:pt x="39" y="523"/>
                    <a:pt x="39" y="523"/>
                  </a:cubicBezTo>
                  <a:cubicBezTo>
                    <a:pt x="41" y="528"/>
                    <a:pt x="44" y="533"/>
                    <a:pt x="46" y="538"/>
                  </a:cubicBezTo>
                  <a:lnTo>
                    <a:pt x="38" y="541"/>
                  </a:lnTo>
                  <a:close/>
                  <a:moveTo>
                    <a:pt x="28" y="518"/>
                  </a:moveTo>
                  <a:cubicBezTo>
                    <a:pt x="26" y="513"/>
                    <a:pt x="24" y="507"/>
                    <a:pt x="22" y="502"/>
                  </a:cubicBezTo>
                  <a:cubicBezTo>
                    <a:pt x="30" y="499"/>
                    <a:pt x="30" y="499"/>
                    <a:pt x="30" y="499"/>
                  </a:cubicBezTo>
                  <a:cubicBezTo>
                    <a:pt x="32" y="504"/>
                    <a:pt x="34" y="509"/>
                    <a:pt x="36" y="514"/>
                  </a:cubicBezTo>
                  <a:lnTo>
                    <a:pt x="28" y="518"/>
                  </a:lnTo>
                  <a:close/>
                  <a:moveTo>
                    <a:pt x="19" y="493"/>
                  </a:moveTo>
                  <a:cubicBezTo>
                    <a:pt x="17" y="488"/>
                    <a:pt x="15" y="483"/>
                    <a:pt x="14" y="477"/>
                  </a:cubicBezTo>
                  <a:cubicBezTo>
                    <a:pt x="22" y="475"/>
                    <a:pt x="22" y="475"/>
                    <a:pt x="22" y="475"/>
                  </a:cubicBezTo>
                  <a:cubicBezTo>
                    <a:pt x="24" y="480"/>
                    <a:pt x="25" y="485"/>
                    <a:pt x="27" y="490"/>
                  </a:cubicBezTo>
                  <a:lnTo>
                    <a:pt x="19" y="493"/>
                  </a:lnTo>
                  <a:close/>
                  <a:moveTo>
                    <a:pt x="11" y="468"/>
                  </a:moveTo>
                  <a:cubicBezTo>
                    <a:pt x="10" y="463"/>
                    <a:pt x="9" y="457"/>
                    <a:pt x="8" y="452"/>
                  </a:cubicBezTo>
                  <a:cubicBezTo>
                    <a:pt x="16" y="450"/>
                    <a:pt x="16" y="450"/>
                    <a:pt x="16" y="450"/>
                  </a:cubicBezTo>
                  <a:cubicBezTo>
                    <a:pt x="17" y="456"/>
                    <a:pt x="18" y="461"/>
                    <a:pt x="20" y="466"/>
                  </a:cubicBezTo>
                  <a:lnTo>
                    <a:pt x="11" y="468"/>
                  </a:lnTo>
                  <a:close/>
                  <a:moveTo>
                    <a:pt x="6" y="443"/>
                  </a:moveTo>
                  <a:cubicBezTo>
                    <a:pt x="5" y="437"/>
                    <a:pt x="4" y="432"/>
                    <a:pt x="3" y="426"/>
                  </a:cubicBezTo>
                  <a:cubicBezTo>
                    <a:pt x="12" y="425"/>
                    <a:pt x="12" y="425"/>
                    <a:pt x="12" y="425"/>
                  </a:cubicBezTo>
                  <a:cubicBezTo>
                    <a:pt x="12" y="430"/>
                    <a:pt x="13" y="436"/>
                    <a:pt x="14" y="441"/>
                  </a:cubicBezTo>
                  <a:lnTo>
                    <a:pt x="6" y="443"/>
                  </a:lnTo>
                  <a:close/>
                  <a:moveTo>
                    <a:pt x="2" y="417"/>
                  </a:moveTo>
                  <a:cubicBezTo>
                    <a:pt x="1" y="411"/>
                    <a:pt x="1" y="406"/>
                    <a:pt x="1" y="400"/>
                  </a:cubicBezTo>
                  <a:cubicBezTo>
                    <a:pt x="9" y="400"/>
                    <a:pt x="9" y="400"/>
                    <a:pt x="9" y="400"/>
                  </a:cubicBezTo>
                  <a:cubicBezTo>
                    <a:pt x="9" y="405"/>
                    <a:pt x="10" y="410"/>
                    <a:pt x="11" y="416"/>
                  </a:cubicBezTo>
                  <a:lnTo>
                    <a:pt x="2" y="417"/>
                  </a:lnTo>
                  <a:close/>
                  <a:moveTo>
                    <a:pt x="0" y="391"/>
                  </a:moveTo>
                  <a:cubicBezTo>
                    <a:pt x="0" y="386"/>
                    <a:pt x="0" y="380"/>
                    <a:pt x="0" y="375"/>
                  </a:cubicBezTo>
                  <a:cubicBezTo>
                    <a:pt x="0" y="374"/>
                    <a:pt x="0" y="374"/>
                    <a:pt x="0" y="374"/>
                  </a:cubicBezTo>
                  <a:cubicBezTo>
                    <a:pt x="8" y="374"/>
                    <a:pt x="8" y="374"/>
                    <a:pt x="8" y="374"/>
                  </a:cubicBezTo>
                  <a:cubicBezTo>
                    <a:pt x="8" y="375"/>
                    <a:pt x="8" y="375"/>
                    <a:pt x="8" y="375"/>
                  </a:cubicBezTo>
                  <a:cubicBezTo>
                    <a:pt x="8" y="380"/>
                    <a:pt x="8" y="385"/>
                    <a:pt x="9" y="390"/>
                  </a:cubicBezTo>
                  <a:lnTo>
                    <a:pt x="0" y="391"/>
                  </a:lnTo>
                  <a:close/>
                  <a:moveTo>
                    <a:pt x="8" y="365"/>
                  </a:moveTo>
                  <a:cubicBezTo>
                    <a:pt x="0" y="365"/>
                    <a:pt x="0" y="365"/>
                    <a:pt x="0" y="365"/>
                  </a:cubicBezTo>
                  <a:cubicBezTo>
                    <a:pt x="0" y="359"/>
                    <a:pt x="0" y="354"/>
                    <a:pt x="1" y="348"/>
                  </a:cubicBezTo>
                  <a:cubicBezTo>
                    <a:pt x="9" y="349"/>
                    <a:pt x="9" y="349"/>
                    <a:pt x="9" y="349"/>
                  </a:cubicBezTo>
                  <a:cubicBezTo>
                    <a:pt x="9" y="354"/>
                    <a:pt x="9" y="359"/>
                    <a:pt x="8" y="365"/>
                  </a:cubicBezTo>
                  <a:close/>
                  <a:moveTo>
                    <a:pt x="10" y="339"/>
                  </a:moveTo>
                  <a:cubicBezTo>
                    <a:pt x="1" y="338"/>
                    <a:pt x="1" y="338"/>
                    <a:pt x="1" y="338"/>
                  </a:cubicBezTo>
                  <a:cubicBezTo>
                    <a:pt x="2" y="333"/>
                    <a:pt x="3" y="328"/>
                    <a:pt x="3" y="322"/>
                  </a:cubicBezTo>
                  <a:cubicBezTo>
                    <a:pt x="12" y="323"/>
                    <a:pt x="12" y="323"/>
                    <a:pt x="12" y="323"/>
                  </a:cubicBezTo>
                  <a:cubicBezTo>
                    <a:pt x="11" y="329"/>
                    <a:pt x="11" y="334"/>
                    <a:pt x="10" y="339"/>
                  </a:cubicBezTo>
                  <a:close/>
                  <a:moveTo>
                    <a:pt x="13" y="314"/>
                  </a:moveTo>
                  <a:cubicBezTo>
                    <a:pt x="5" y="313"/>
                    <a:pt x="5" y="313"/>
                    <a:pt x="5" y="313"/>
                  </a:cubicBezTo>
                  <a:cubicBezTo>
                    <a:pt x="6" y="307"/>
                    <a:pt x="7" y="302"/>
                    <a:pt x="8" y="297"/>
                  </a:cubicBezTo>
                  <a:cubicBezTo>
                    <a:pt x="16" y="298"/>
                    <a:pt x="16" y="298"/>
                    <a:pt x="16" y="298"/>
                  </a:cubicBezTo>
                  <a:cubicBezTo>
                    <a:pt x="15" y="304"/>
                    <a:pt x="14" y="309"/>
                    <a:pt x="13" y="314"/>
                  </a:cubicBezTo>
                  <a:close/>
                  <a:moveTo>
                    <a:pt x="19" y="289"/>
                  </a:moveTo>
                  <a:cubicBezTo>
                    <a:pt x="10" y="287"/>
                    <a:pt x="10" y="287"/>
                    <a:pt x="10" y="287"/>
                  </a:cubicBezTo>
                  <a:cubicBezTo>
                    <a:pt x="11" y="282"/>
                    <a:pt x="13" y="276"/>
                    <a:pt x="14" y="271"/>
                  </a:cubicBezTo>
                  <a:cubicBezTo>
                    <a:pt x="23" y="274"/>
                    <a:pt x="23" y="274"/>
                    <a:pt x="23" y="274"/>
                  </a:cubicBezTo>
                  <a:cubicBezTo>
                    <a:pt x="21" y="279"/>
                    <a:pt x="20" y="284"/>
                    <a:pt x="19" y="289"/>
                  </a:cubicBezTo>
                  <a:close/>
                  <a:moveTo>
                    <a:pt x="25" y="264"/>
                  </a:moveTo>
                  <a:cubicBezTo>
                    <a:pt x="17" y="262"/>
                    <a:pt x="17" y="262"/>
                    <a:pt x="17" y="262"/>
                  </a:cubicBezTo>
                  <a:cubicBezTo>
                    <a:pt x="19" y="257"/>
                    <a:pt x="21" y="251"/>
                    <a:pt x="22" y="246"/>
                  </a:cubicBezTo>
                  <a:cubicBezTo>
                    <a:pt x="31" y="249"/>
                    <a:pt x="31" y="249"/>
                    <a:pt x="31" y="249"/>
                  </a:cubicBezTo>
                  <a:cubicBezTo>
                    <a:pt x="29" y="254"/>
                    <a:pt x="27" y="259"/>
                    <a:pt x="25" y="264"/>
                  </a:cubicBezTo>
                  <a:close/>
                  <a:moveTo>
                    <a:pt x="34" y="240"/>
                  </a:moveTo>
                  <a:cubicBezTo>
                    <a:pt x="26" y="237"/>
                    <a:pt x="26" y="237"/>
                    <a:pt x="26" y="237"/>
                  </a:cubicBezTo>
                  <a:cubicBezTo>
                    <a:pt x="28" y="232"/>
                    <a:pt x="30" y="227"/>
                    <a:pt x="32" y="222"/>
                  </a:cubicBezTo>
                  <a:cubicBezTo>
                    <a:pt x="40" y="226"/>
                    <a:pt x="40" y="226"/>
                    <a:pt x="40" y="226"/>
                  </a:cubicBezTo>
                  <a:cubicBezTo>
                    <a:pt x="38" y="230"/>
                    <a:pt x="36" y="235"/>
                    <a:pt x="34" y="240"/>
                  </a:cubicBezTo>
                  <a:close/>
                  <a:moveTo>
                    <a:pt x="44" y="217"/>
                  </a:moveTo>
                  <a:cubicBezTo>
                    <a:pt x="36" y="213"/>
                    <a:pt x="36" y="213"/>
                    <a:pt x="36" y="213"/>
                  </a:cubicBezTo>
                  <a:cubicBezTo>
                    <a:pt x="39" y="208"/>
                    <a:pt x="41" y="203"/>
                    <a:pt x="44" y="199"/>
                  </a:cubicBezTo>
                  <a:cubicBezTo>
                    <a:pt x="51" y="203"/>
                    <a:pt x="51" y="203"/>
                    <a:pt x="51" y="203"/>
                  </a:cubicBezTo>
                  <a:cubicBezTo>
                    <a:pt x="49" y="207"/>
                    <a:pt x="46" y="212"/>
                    <a:pt x="44" y="217"/>
                  </a:cubicBezTo>
                  <a:close/>
                  <a:moveTo>
                    <a:pt x="56" y="194"/>
                  </a:moveTo>
                  <a:cubicBezTo>
                    <a:pt x="48" y="190"/>
                    <a:pt x="48" y="190"/>
                    <a:pt x="48" y="190"/>
                  </a:cubicBezTo>
                  <a:cubicBezTo>
                    <a:pt x="51" y="185"/>
                    <a:pt x="54" y="181"/>
                    <a:pt x="57" y="176"/>
                  </a:cubicBezTo>
                  <a:cubicBezTo>
                    <a:pt x="64" y="181"/>
                    <a:pt x="64" y="181"/>
                    <a:pt x="64" y="181"/>
                  </a:cubicBezTo>
                  <a:cubicBezTo>
                    <a:pt x="61" y="185"/>
                    <a:pt x="59" y="190"/>
                    <a:pt x="56" y="194"/>
                  </a:cubicBezTo>
                  <a:close/>
                  <a:moveTo>
                    <a:pt x="69" y="173"/>
                  </a:moveTo>
                  <a:cubicBezTo>
                    <a:pt x="62" y="168"/>
                    <a:pt x="62" y="168"/>
                    <a:pt x="62" y="168"/>
                  </a:cubicBezTo>
                  <a:cubicBezTo>
                    <a:pt x="65" y="163"/>
                    <a:pt x="68" y="159"/>
                    <a:pt x="71" y="154"/>
                  </a:cubicBezTo>
                  <a:cubicBezTo>
                    <a:pt x="78" y="159"/>
                    <a:pt x="78" y="159"/>
                    <a:pt x="78" y="159"/>
                  </a:cubicBezTo>
                  <a:cubicBezTo>
                    <a:pt x="75" y="164"/>
                    <a:pt x="72" y="168"/>
                    <a:pt x="69" y="173"/>
                  </a:cubicBezTo>
                  <a:close/>
                  <a:moveTo>
                    <a:pt x="84" y="152"/>
                  </a:moveTo>
                  <a:cubicBezTo>
                    <a:pt x="77" y="146"/>
                    <a:pt x="77" y="146"/>
                    <a:pt x="77" y="146"/>
                  </a:cubicBezTo>
                  <a:cubicBezTo>
                    <a:pt x="81" y="142"/>
                    <a:pt x="84" y="138"/>
                    <a:pt x="88" y="134"/>
                  </a:cubicBezTo>
                  <a:cubicBezTo>
                    <a:pt x="94" y="139"/>
                    <a:pt x="94" y="139"/>
                    <a:pt x="94" y="139"/>
                  </a:cubicBezTo>
                  <a:cubicBezTo>
                    <a:pt x="91" y="143"/>
                    <a:pt x="87" y="148"/>
                    <a:pt x="84" y="152"/>
                  </a:cubicBezTo>
                  <a:close/>
                  <a:moveTo>
                    <a:pt x="100" y="132"/>
                  </a:moveTo>
                  <a:cubicBezTo>
                    <a:pt x="94" y="126"/>
                    <a:pt x="94" y="126"/>
                    <a:pt x="94" y="126"/>
                  </a:cubicBezTo>
                  <a:cubicBezTo>
                    <a:pt x="98" y="122"/>
                    <a:pt x="101" y="118"/>
                    <a:pt x="105" y="114"/>
                  </a:cubicBezTo>
                  <a:cubicBezTo>
                    <a:pt x="111" y="120"/>
                    <a:pt x="111" y="120"/>
                    <a:pt x="111" y="120"/>
                  </a:cubicBezTo>
                  <a:cubicBezTo>
                    <a:pt x="108" y="124"/>
                    <a:pt x="104" y="128"/>
                    <a:pt x="100" y="132"/>
                  </a:cubicBezTo>
                  <a:close/>
                  <a:moveTo>
                    <a:pt x="118" y="114"/>
                  </a:moveTo>
                  <a:cubicBezTo>
                    <a:pt x="112" y="107"/>
                    <a:pt x="112" y="107"/>
                    <a:pt x="112" y="107"/>
                  </a:cubicBezTo>
                  <a:cubicBezTo>
                    <a:pt x="116" y="104"/>
                    <a:pt x="120" y="100"/>
                    <a:pt x="124" y="96"/>
                  </a:cubicBezTo>
                  <a:cubicBezTo>
                    <a:pt x="130" y="103"/>
                    <a:pt x="130" y="103"/>
                    <a:pt x="130" y="103"/>
                  </a:cubicBezTo>
                  <a:cubicBezTo>
                    <a:pt x="126" y="106"/>
                    <a:pt x="122" y="110"/>
                    <a:pt x="118" y="114"/>
                  </a:cubicBezTo>
                  <a:close/>
                  <a:moveTo>
                    <a:pt x="137" y="96"/>
                  </a:moveTo>
                  <a:cubicBezTo>
                    <a:pt x="131" y="90"/>
                    <a:pt x="131" y="90"/>
                    <a:pt x="131" y="90"/>
                  </a:cubicBezTo>
                  <a:cubicBezTo>
                    <a:pt x="135" y="86"/>
                    <a:pt x="140" y="83"/>
                    <a:pt x="144" y="79"/>
                  </a:cubicBezTo>
                  <a:cubicBezTo>
                    <a:pt x="149" y="86"/>
                    <a:pt x="149" y="86"/>
                    <a:pt x="149" y="86"/>
                  </a:cubicBezTo>
                  <a:cubicBezTo>
                    <a:pt x="145" y="89"/>
                    <a:pt x="141" y="93"/>
                    <a:pt x="137" y="96"/>
                  </a:cubicBezTo>
                  <a:close/>
                  <a:moveTo>
                    <a:pt x="157" y="80"/>
                  </a:moveTo>
                  <a:cubicBezTo>
                    <a:pt x="152" y="73"/>
                    <a:pt x="152" y="73"/>
                    <a:pt x="152" y="73"/>
                  </a:cubicBezTo>
                  <a:cubicBezTo>
                    <a:pt x="156" y="70"/>
                    <a:pt x="160" y="67"/>
                    <a:pt x="165" y="64"/>
                  </a:cubicBezTo>
                  <a:cubicBezTo>
                    <a:pt x="170" y="71"/>
                    <a:pt x="170" y="71"/>
                    <a:pt x="170" y="71"/>
                  </a:cubicBezTo>
                  <a:cubicBezTo>
                    <a:pt x="165" y="74"/>
                    <a:pt x="161" y="77"/>
                    <a:pt x="157" y="80"/>
                  </a:cubicBezTo>
                  <a:close/>
                  <a:moveTo>
                    <a:pt x="178" y="66"/>
                  </a:moveTo>
                  <a:cubicBezTo>
                    <a:pt x="173" y="59"/>
                    <a:pt x="173" y="59"/>
                    <a:pt x="173" y="59"/>
                  </a:cubicBezTo>
                  <a:cubicBezTo>
                    <a:pt x="178" y="56"/>
                    <a:pt x="182" y="53"/>
                    <a:pt x="187" y="50"/>
                  </a:cubicBezTo>
                  <a:cubicBezTo>
                    <a:pt x="191" y="58"/>
                    <a:pt x="191" y="58"/>
                    <a:pt x="191" y="58"/>
                  </a:cubicBezTo>
                  <a:cubicBezTo>
                    <a:pt x="187" y="60"/>
                    <a:pt x="182" y="63"/>
                    <a:pt x="178" y="66"/>
                  </a:cubicBezTo>
                  <a:close/>
                  <a:moveTo>
                    <a:pt x="200" y="53"/>
                  </a:moveTo>
                  <a:cubicBezTo>
                    <a:pt x="196" y="45"/>
                    <a:pt x="196" y="45"/>
                    <a:pt x="196" y="45"/>
                  </a:cubicBezTo>
                  <a:cubicBezTo>
                    <a:pt x="200" y="43"/>
                    <a:pt x="205" y="40"/>
                    <a:pt x="210" y="38"/>
                  </a:cubicBezTo>
                  <a:cubicBezTo>
                    <a:pt x="214" y="46"/>
                    <a:pt x="214" y="46"/>
                    <a:pt x="214" y="46"/>
                  </a:cubicBezTo>
                  <a:cubicBezTo>
                    <a:pt x="209" y="48"/>
                    <a:pt x="204" y="50"/>
                    <a:pt x="200" y="53"/>
                  </a:cubicBezTo>
                  <a:close/>
                  <a:moveTo>
                    <a:pt x="222" y="42"/>
                  </a:moveTo>
                  <a:cubicBezTo>
                    <a:pt x="219" y="34"/>
                    <a:pt x="219" y="34"/>
                    <a:pt x="219" y="34"/>
                  </a:cubicBezTo>
                  <a:cubicBezTo>
                    <a:pt x="224" y="31"/>
                    <a:pt x="229" y="29"/>
                    <a:pt x="234" y="27"/>
                  </a:cubicBezTo>
                  <a:cubicBezTo>
                    <a:pt x="237" y="35"/>
                    <a:pt x="237" y="35"/>
                    <a:pt x="237" y="35"/>
                  </a:cubicBezTo>
                  <a:cubicBezTo>
                    <a:pt x="232" y="37"/>
                    <a:pt x="227" y="39"/>
                    <a:pt x="222" y="42"/>
                  </a:cubicBezTo>
                  <a:close/>
                  <a:moveTo>
                    <a:pt x="246" y="32"/>
                  </a:moveTo>
                  <a:cubicBezTo>
                    <a:pt x="243" y="24"/>
                    <a:pt x="243" y="24"/>
                    <a:pt x="243" y="24"/>
                  </a:cubicBezTo>
                  <a:cubicBezTo>
                    <a:pt x="248" y="22"/>
                    <a:pt x="253" y="20"/>
                    <a:pt x="258" y="18"/>
                  </a:cubicBezTo>
                  <a:cubicBezTo>
                    <a:pt x="261" y="26"/>
                    <a:pt x="261" y="26"/>
                    <a:pt x="261" y="26"/>
                  </a:cubicBezTo>
                  <a:cubicBezTo>
                    <a:pt x="256" y="28"/>
                    <a:pt x="251" y="30"/>
                    <a:pt x="246" y="32"/>
                  </a:cubicBezTo>
                  <a:close/>
                  <a:moveTo>
                    <a:pt x="270" y="24"/>
                  </a:moveTo>
                  <a:cubicBezTo>
                    <a:pt x="268" y="15"/>
                    <a:pt x="268" y="15"/>
                    <a:pt x="268" y="15"/>
                  </a:cubicBezTo>
                  <a:cubicBezTo>
                    <a:pt x="273" y="14"/>
                    <a:pt x="278" y="12"/>
                    <a:pt x="283" y="11"/>
                  </a:cubicBezTo>
                  <a:cubicBezTo>
                    <a:pt x="285" y="19"/>
                    <a:pt x="285" y="19"/>
                    <a:pt x="285" y="19"/>
                  </a:cubicBezTo>
                  <a:cubicBezTo>
                    <a:pt x="280" y="21"/>
                    <a:pt x="275" y="22"/>
                    <a:pt x="270" y="24"/>
                  </a:cubicBezTo>
                  <a:close/>
                  <a:moveTo>
                    <a:pt x="295" y="17"/>
                  </a:moveTo>
                  <a:cubicBezTo>
                    <a:pt x="293" y="9"/>
                    <a:pt x="293" y="9"/>
                    <a:pt x="293" y="9"/>
                  </a:cubicBezTo>
                  <a:cubicBezTo>
                    <a:pt x="298" y="8"/>
                    <a:pt x="304" y="6"/>
                    <a:pt x="309" y="5"/>
                  </a:cubicBezTo>
                  <a:cubicBezTo>
                    <a:pt x="310" y="14"/>
                    <a:pt x="310" y="14"/>
                    <a:pt x="310" y="14"/>
                  </a:cubicBezTo>
                  <a:cubicBezTo>
                    <a:pt x="305" y="15"/>
                    <a:pt x="300" y="16"/>
                    <a:pt x="295" y="17"/>
                  </a:cubicBezTo>
                  <a:close/>
                  <a:moveTo>
                    <a:pt x="320" y="12"/>
                  </a:moveTo>
                  <a:cubicBezTo>
                    <a:pt x="319" y="4"/>
                    <a:pt x="319" y="4"/>
                    <a:pt x="319" y="4"/>
                  </a:cubicBezTo>
                  <a:cubicBezTo>
                    <a:pt x="324" y="3"/>
                    <a:pt x="329" y="2"/>
                    <a:pt x="335" y="2"/>
                  </a:cubicBezTo>
                  <a:cubicBezTo>
                    <a:pt x="336" y="10"/>
                    <a:pt x="336" y="10"/>
                    <a:pt x="336" y="10"/>
                  </a:cubicBezTo>
                  <a:cubicBezTo>
                    <a:pt x="330" y="11"/>
                    <a:pt x="325" y="12"/>
                    <a:pt x="320" y="12"/>
                  </a:cubicBezTo>
                  <a:close/>
                  <a:moveTo>
                    <a:pt x="345" y="10"/>
                  </a:moveTo>
                  <a:cubicBezTo>
                    <a:pt x="344" y="1"/>
                    <a:pt x="344" y="1"/>
                    <a:pt x="344" y="1"/>
                  </a:cubicBezTo>
                  <a:cubicBezTo>
                    <a:pt x="350" y="0"/>
                    <a:pt x="355" y="0"/>
                    <a:pt x="361" y="0"/>
                  </a:cubicBezTo>
                  <a:cubicBezTo>
                    <a:pt x="361" y="9"/>
                    <a:pt x="361" y="9"/>
                    <a:pt x="361" y="9"/>
                  </a:cubicBezTo>
                  <a:cubicBezTo>
                    <a:pt x="356" y="9"/>
                    <a:pt x="350" y="9"/>
                    <a:pt x="34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334" name="Sun Burst 1"/>
          <p:cNvGrpSpPr/>
          <p:nvPr/>
        </p:nvGrpSpPr>
        <p:grpSpPr>
          <a:xfrm>
            <a:off x="5614708" y="1242907"/>
            <a:ext cx="362230" cy="360454"/>
            <a:chOff x="4960938" y="2301875"/>
            <a:chExt cx="2265362" cy="2254251"/>
          </a:xfrm>
          <a:solidFill>
            <a:schemeClr val="accent4"/>
          </a:solidFill>
        </p:grpSpPr>
        <p:sp>
          <p:nvSpPr>
            <p:cNvPr id="335" name="Rectangle 54"/>
            <p:cNvSpPr>
              <a:spLocks noChangeArrowheads="1"/>
            </p:cNvSpPr>
            <p:nvPr userDrawn="1"/>
          </p:nvSpPr>
          <p:spPr bwMode="auto">
            <a:xfrm>
              <a:off x="6059488" y="3757613"/>
              <a:ext cx="60325" cy="798513"/>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6" name="Rectangle 55"/>
            <p:cNvSpPr>
              <a:spLocks noChangeArrowheads="1"/>
            </p:cNvSpPr>
            <p:nvPr userDrawn="1"/>
          </p:nvSpPr>
          <p:spPr bwMode="auto">
            <a:xfrm>
              <a:off x="4960938" y="3400425"/>
              <a:ext cx="798512" cy="57150"/>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7" name="Freeform 56"/>
            <p:cNvSpPr>
              <a:spLocks/>
            </p:cNvSpPr>
            <p:nvPr userDrawn="1"/>
          </p:nvSpPr>
          <p:spPr bwMode="auto">
            <a:xfrm>
              <a:off x="5272088" y="3636963"/>
              <a:ext cx="611187" cy="611188"/>
            </a:xfrm>
            <a:custGeom>
              <a:avLst/>
              <a:gdLst>
                <a:gd name="T0" fmla="*/ 26 w 385"/>
                <a:gd name="T1" fmla="*/ 385 h 385"/>
                <a:gd name="T2" fmla="*/ 0 w 385"/>
                <a:gd name="T3" fmla="*/ 359 h 385"/>
                <a:gd name="T4" fmla="*/ 359 w 385"/>
                <a:gd name="T5" fmla="*/ 0 h 385"/>
                <a:gd name="T6" fmla="*/ 385 w 385"/>
                <a:gd name="T7" fmla="*/ 26 h 385"/>
                <a:gd name="T8" fmla="*/ 26 w 385"/>
                <a:gd name="T9" fmla="*/ 385 h 385"/>
              </a:gdLst>
              <a:ahLst/>
              <a:cxnLst>
                <a:cxn ang="0">
                  <a:pos x="T0" y="T1"/>
                </a:cxn>
                <a:cxn ang="0">
                  <a:pos x="T2" y="T3"/>
                </a:cxn>
                <a:cxn ang="0">
                  <a:pos x="T4" y="T5"/>
                </a:cxn>
                <a:cxn ang="0">
                  <a:pos x="T6" y="T7"/>
                </a:cxn>
                <a:cxn ang="0">
                  <a:pos x="T8" y="T9"/>
                </a:cxn>
              </a:cxnLst>
              <a:rect l="0" t="0" r="r" b="b"/>
              <a:pathLst>
                <a:path w="385" h="385">
                  <a:moveTo>
                    <a:pt x="26" y="385"/>
                  </a:moveTo>
                  <a:lnTo>
                    <a:pt x="0" y="359"/>
                  </a:lnTo>
                  <a:lnTo>
                    <a:pt x="359" y="0"/>
                  </a:lnTo>
                  <a:lnTo>
                    <a:pt x="385" y="26"/>
                  </a:lnTo>
                  <a:lnTo>
                    <a:pt x="26" y="385"/>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8" name="Freeform 57"/>
            <p:cNvSpPr>
              <a:spLocks/>
            </p:cNvSpPr>
            <p:nvPr userDrawn="1"/>
          </p:nvSpPr>
          <p:spPr bwMode="auto">
            <a:xfrm>
              <a:off x="5268913" y="2609850"/>
              <a:ext cx="619125" cy="619125"/>
            </a:xfrm>
            <a:custGeom>
              <a:avLst/>
              <a:gdLst>
                <a:gd name="T0" fmla="*/ 364 w 390"/>
                <a:gd name="T1" fmla="*/ 390 h 390"/>
                <a:gd name="T2" fmla="*/ 0 w 390"/>
                <a:gd name="T3" fmla="*/ 26 h 390"/>
                <a:gd name="T4" fmla="*/ 28 w 390"/>
                <a:gd name="T5" fmla="*/ 0 h 390"/>
                <a:gd name="T6" fmla="*/ 390 w 390"/>
                <a:gd name="T7" fmla="*/ 364 h 390"/>
                <a:gd name="T8" fmla="*/ 364 w 390"/>
                <a:gd name="T9" fmla="*/ 390 h 390"/>
              </a:gdLst>
              <a:ahLst/>
              <a:cxnLst>
                <a:cxn ang="0">
                  <a:pos x="T0" y="T1"/>
                </a:cxn>
                <a:cxn ang="0">
                  <a:pos x="T2" y="T3"/>
                </a:cxn>
                <a:cxn ang="0">
                  <a:pos x="T4" y="T5"/>
                </a:cxn>
                <a:cxn ang="0">
                  <a:pos x="T6" y="T7"/>
                </a:cxn>
                <a:cxn ang="0">
                  <a:pos x="T8" y="T9"/>
                </a:cxn>
              </a:cxnLst>
              <a:rect l="0" t="0" r="r" b="b"/>
              <a:pathLst>
                <a:path w="390" h="390">
                  <a:moveTo>
                    <a:pt x="364" y="390"/>
                  </a:moveTo>
                  <a:lnTo>
                    <a:pt x="0" y="26"/>
                  </a:lnTo>
                  <a:lnTo>
                    <a:pt x="28" y="0"/>
                  </a:lnTo>
                  <a:lnTo>
                    <a:pt x="390" y="364"/>
                  </a:lnTo>
                  <a:lnTo>
                    <a:pt x="364" y="390"/>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9" name="Freeform 58"/>
            <p:cNvSpPr>
              <a:spLocks/>
            </p:cNvSpPr>
            <p:nvPr userDrawn="1"/>
          </p:nvSpPr>
          <p:spPr bwMode="auto">
            <a:xfrm>
              <a:off x="5032375" y="2981325"/>
              <a:ext cx="765175" cy="352425"/>
            </a:xfrm>
            <a:custGeom>
              <a:avLst/>
              <a:gdLst>
                <a:gd name="T0" fmla="*/ 468 w 482"/>
                <a:gd name="T1" fmla="*/ 222 h 222"/>
                <a:gd name="T2" fmla="*/ 0 w 482"/>
                <a:gd name="T3" fmla="*/ 33 h 222"/>
                <a:gd name="T4" fmla="*/ 14 w 482"/>
                <a:gd name="T5" fmla="*/ 0 h 222"/>
                <a:gd name="T6" fmla="*/ 482 w 482"/>
                <a:gd name="T7" fmla="*/ 189 h 222"/>
                <a:gd name="T8" fmla="*/ 468 w 482"/>
                <a:gd name="T9" fmla="*/ 222 h 222"/>
              </a:gdLst>
              <a:ahLst/>
              <a:cxnLst>
                <a:cxn ang="0">
                  <a:pos x="T0" y="T1"/>
                </a:cxn>
                <a:cxn ang="0">
                  <a:pos x="T2" y="T3"/>
                </a:cxn>
                <a:cxn ang="0">
                  <a:pos x="T4" y="T5"/>
                </a:cxn>
                <a:cxn ang="0">
                  <a:pos x="T6" y="T7"/>
                </a:cxn>
                <a:cxn ang="0">
                  <a:pos x="T8" y="T9"/>
                </a:cxn>
              </a:cxnLst>
              <a:rect l="0" t="0" r="r" b="b"/>
              <a:pathLst>
                <a:path w="482" h="222">
                  <a:moveTo>
                    <a:pt x="468" y="222"/>
                  </a:moveTo>
                  <a:lnTo>
                    <a:pt x="0" y="33"/>
                  </a:lnTo>
                  <a:lnTo>
                    <a:pt x="14" y="0"/>
                  </a:lnTo>
                  <a:lnTo>
                    <a:pt x="482" y="189"/>
                  </a:lnTo>
                  <a:lnTo>
                    <a:pt x="468" y="22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0" name="Freeform 59"/>
            <p:cNvSpPr>
              <a:spLocks/>
            </p:cNvSpPr>
            <p:nvPr userDrawn="1"/>
          </p:nvSpPr>
          <p:spPr bwMode="auto">
            <a:xfrm>
              <a:off x="5640388" y="3722688"/>
              <a:ext cx="352425" cy="765175"/>
            </a:xfrm>
            <a:custGeom>
              <a:avLst/>
              <a:gdLst>
                <a:gd name="T0" fmla="*/ 35 w 222"/>
                <a:gd name="T1" fmla="*/ 482 h 482"/>
                <a:gd name="T2" fmla="*/ 0 w 222"/>
                <a:gd name="T3" fmla="*/ 468 h 482"/>
                <a:gd name="T4" fmla="*/ 189 w 222"/>
                <a:gd name="T5" fmla="*/ 0 h 482"/>
                <a:gd name="T6" fmla="*/ 222 w 222"/>
                <a:gd name="T7" fmla="*/ 15 h 482"/>
                <a:gd name="T8" fmla="*/ 35 w 222"/>
                <a:gd name="T9" fmla="*/ 482 h 482"/>
              </a:gdLst>
              <a:ahLst/>
              <a:cxnLst>
                <a:cxn ang="0">
                  <a:pos x="T0" y="T1"/>
                </a:cxn>
                <a:cxn ang="0">
                  <a:pos x="T2" y="T3"/>
                </a:cxn>
                <a:cxn ang="0">
                  <a:pos x="T4" y="T5"/>
                </a:cxn>
                <a:cxn ang="0">
                  <a:pos x="T6" y="T7"/>
                </a:cxn>
                <a:cxn ang="0">
                  <a:pos x="T8" y="T9"/>
                </a:cxn>
              </a:cxnLst>
              <a:rect l="0" t="0" r="r" b="b"/>
              <a:pathLst>
                <a:path w="222" h="482">
                  <a:moveTo>
                    <a:pt x="35" y="482"/>
                  </a:moveTo>
                  <a:lnTo>
                    <a:pt x="0" y="468"/>
                  </a:lnTo>
                  <a:lnTo>
                    <a:pt x="189" y="0"/>
                  </a:lnTo>
                  <a:lnTo>
                    <a:pt x="222" y="15"/>
                  </a:lnTo>
                  <a:lnTo>
                    <a:pt x="35" y="48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1" name="Freeform 60"/>
            <p:cNvSpPr>
              <a:spLocks/>
            </p:cNvSpPr>
            <p:nvPr userDrawn="1"/>
          </p:nvSpPr>
          <p:spPr bwMode="auto">
            <a:xfrm>
              <a:off x="5621338" y="2381250"/>
              <a:ext cx="366712" cy="757238"/>
            </a:xfrm>
            <a:custGeom>
              <a:avLst/>
              <a:gdLst>
                <a:gd name="T0" fmla="*/ 196 w 231"/>
                <a:gd name="T1" fmla="*/ 477 h 477"/>
                <a:gd name="T2" fmla="*/ 0 w 231"/>
                <a:gd name="T3" fmla="*/ 14 h 477"/>
                <a:gd name="T4" fmla="*/ 33 w 231"/>
                <a:gd name="T5" fmla="*/ 0 h 477"/>
                <a:gd name="T6" fmla="*/ 231 w 231"/>
                <a:gd name="T7" fmla="*/ 463 h 477"/>
                <a:gd name="T8" fmla="*/ 196 w 231"/>
                <a:gd name="T9" fmla="*/ 477 h 477"/>
              </a:gdLst>
              <a:ahLst/>
              <a:cxnLst>
                <a:cxn ang="0">
                  <a:pos x="T0" y="T1"/>
                </a:cxn>
                <a:cxn ang="0">
                  <a:pos x="T2" y="T3"/>
                </a:cxn>
                <a:cxn ang="0">
                  <a:pos x="T4" y="T5"/>
                </a:cxn>
                <a:cxn ang="0">
                  <a:pos x="T6" y="T7"/>
                </a:cxn>
                <a:cxn ang="0">
                  <a:pos x="T8" y="T9"/>
                </a:cxn>
              </a:cxnLst>
              <a:rect l="0" t="0" r="r" b="b"/>
              <a:pathLst>
                <a:path w="231" h="477">
                  <a:moveTo>
                    <a:pt x="196" y="477"/>
                  </a:moveTo>
                  <a:lnTo>
                    <a:pt x="0" y="14"/>
                  </a:lnTo>
                  <a:lnTo>
                    <a:pt x="33" y="0"/>
                  </a:lnTo>
                  <a:lnTo>
                    <a:pt x="231" y="463"/>
                  </a:lnTo>
                  <a:lnTo>
                    <a:pt x="196" y="477"/>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2" name="Freeform 61"/>
            <p:cNvSpPr>
              <a:spLocks/>
            </p:cNvSpPr>
            <p:nvPr userDrawn="1"/>
          </p:nvSpPr>
          <p:spPr bwMode="auto">
            <a:xfrm>
              <a:off x="5040313" y="3529013"/>
              <a:ext cx="760412" cy="369888"/>
            </a:xfrm>
            <a:custGeom>
              <a:avLst/>
              <a:gdLst>
                <a:gd name="T0" fmla="*/ 14 w 479"/>
                <a:gd name="T1" fmla="*/ 233 h 233"/>
                <a:gd name="T2" fmla="*/ 0 w 479"/>
                <a:gd name="T3" fmla="*/ 198 h 233"/>
                <a:gd name="T4" fmla="*/ 465 w 479"/>
                <a:gd name="T5" fmla="*/ 0 h 233"/>
                <a:gd name="T6" fmla="*/ 479 w 479"/>
                <a:gd name="T7" fmla="*/ 33 h 233"/>
                <a:gd name="T8" fmla="*/ 14 w 479"/>
                <a:gd name="T9" fmla="*/ 233 h 233"/>
              </a:gdLst>
              <a:ahLst/>
              <a:cxnLst>
                <a:cxn ang="0">
                  <a:pos x="T0" y="T1"/>
                </a:cxn>
                <a:cxn ang="0">
                  <a:pos x="T2" y="T3"/>
                </a:cxn>
                <a:cxn ang="0">
                  <a:pos x="T4" y="T5"/>
                </a:cxn>
                <a:cxn ang="0">
                  <a:pos x="T6" y="T7"/>
                </a:cxn>
                <a:cxn ang="0">
                  <a:pos x="T8" y="T9"/>
                </a:cxn>
              </a:cxnLst>
              <a:rect l="0" t="0" r="r" b="b"/>
              <a:pathLst>
                <a:path w="479" h="233">
                  <a:moveTo>
                    <a:pt x="14" y="233"/>
                  </a:moveTo>
                  <a:lnTo>
                    <a:pt x="0" y="198"/>
                  </a:lnTo>
                  <a:lnTo>
                    <a:pt x="465" y="0"/>
                  </a:lnTo>
                  <a:lnTo>
                    <a:pt x="479" y="33"/>
                  </a:lnTo>
                  <a:lnTo>
                    <a:pt x="14" y="233"/>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3" name="Rectangle 62"/>
            <p:cNvSpPr>
              <a:spLocks noChangeArrowheads="1"/>
            </p:cNvSpPr>
            <p:nvPr userDrawn="1"/>
          </p:nvSpPr>
          <p:spPr bwMode="auto">
            <a:xfrm>
              <a:off x="6423025" y="3400425"/>
              <a:ext cx="803275" cy="57150"/>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4" name="Freeform 63"/>
            <p:cNvSpPr>
              <a:spLocks/>
            </p:cNvSpPr>
            <p:nvPr userDrawn="1"/>
          </p:nvSpPr>
          <p:spPr bwMode="auto">
            <a:xfrm>
              <a:off x="6303963" y="3636963"/>
              <a:ext cx="611187" cy="611188"/>
            </a:xfrm>
            <a:custGeom>
              <a:avLst/>
              <a:gdLst>
                <a:gd name="T0" fmla="*/ 359 w 385"/>
                <a:gd name="T1" fmla="*/ 385 h 385"/>
                <a:gd name="T2" fmla="*/ 0 w 385"/>
                <a:gd name="T3" fmla="*/ 26 h 385"/>
                <a:gd name="T4" fmla="*/ 26 w 385"/>
                <a:gd name="T5" fmla="*/ 0 h 385"/>
                <a:gd name="T6" fmla="*/ 385 w 385"/>
                <a:gd name="T7" fmla="*/ 359 h 385"/>
                <a:gd name="T8" fmla="*/ 359 w 385"/>
                <a:gd name="T9" fmla="*/ 385 h 385"/>
              </a:gdLst>
              <a:ahLst/>
              <a:cxnLst>
                <a:cxn ang="0">
                  <a:pos x="T0" y="T1"/>
                </a:cxn>
                <a:cxn ang="0">
                  <a:pos x="T2" y="T3"/>
                </a:cxn>
                <a:cxn ang="0">
                  <a:pos x="T4" y="T5"/>
                </a:cxn>
                <a:cxn ang="0">
                  <a:pos x="T6" y="T7"/>
                </a:cxn>
                <a:cxn ang="0">
                  <a:pos x="T8" y="T9"/>
                </a:cxn>
              </a:cxnLst>
              <a:rect l="0" t="0" r="r" b="b"/>
              <a:pathLst>
                <a:path w="385" h="385">
                  <a:moveTo>
                    <a:pt x="359" y="385"/>
                  </a:moveTo>
                  <a:lnTo>
                    <a:pt x="0" y="26"/>
                  </a:lnTo>
                  <a:lnTo>
                    <a:pt x="26" y="0"/>
                  </a:lnTo>
                  <a:lnTo>
                    <a:pt x="385" y="359"/>
                  </a:lnTo>
                  <a:lnTo>
                    <a:pt x="359" y="385"/>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5" name="Freeform 64"/>
            <p:cNvSpPr>
              <a:spLocks/>
            </p:cNvSpPr>
            <p:nvPr userDrawn="1"/>
          </p:nvSpPr>
          <p:spPr bwMode="auto">
            <a:xfrm>
              <a:off x="6299200" y="2609850"/>
              <a:ext cx="615950" cy="619125"/>
            </a:xfrm>
            <a:custGeom>
              <a:avLst/>
              <a:gdLst>
                <a:gd name="T0" fmla="*/ 26 w 388"/>
                <a:gd name="T1" fmla="*/ 390 h 390"/>
                <a:gd name="T2" fmla="*/ 0 w 388"/>
                <a:gd name="T3" fmla="*/ 364 h 390"/>
                <a:gd name="T4" fmla="*/ 362 w 388"/>
                <a:gd name="T5" fmla="*/ 0 h 390"/>
                <a:gd name="T6" fmla="*/ 388 w 388"/>
                <a:gd name="T7" fmla="*/ 26 h 390"/>
                <a:gd name="T8" fmla="*/ 26 w 388"/>
                <a:gd name="T9" fmla="*/ 390 h 390"/>
              </a:gdLst>
              <a:ahLst/>
              <a:cxnLst>
                <a:cxn ang="0">
                  <a:pos x="T0" y="T1"/>
                </a:cxn>
                <a:cxn ang="0">
                  <a:pos x="T2" y="T3"/>
                </a:cxn>
                <a:cxn ang="0">
                  <a:pos x="T4" y="T5"/>
                </a:cxn>
                <a:cxn ang="0">
                  <a:pos x="T6" y="T7"/>
                </a:cxn>
                <a:cxn ang="0">
                  <a:pos x="T8" y="T9"/>
                </a:cxn>
              </a:cxnLst>
              <a:rect l="0" t="0" r="r" b="b"/>
              <a:pathLst>
                <a:path w="388" h="390">
                  <a:moveTo>
                    <a:pt x="26" y="390"/>
                  </a:moveTo>
                  <a:lnTo>
                    <a:pt x="0" y="364"/>
                  </a:lnTo>
                  <a:lnTo>
                    <a:pt x="362" y="0"/>
                  </a:lnTo>
                  <a:lnTo>
                    <a:pt x="388" y="26"/>
                  </a:lnTo>
                  <a:lnTo>
                    <a:pt x="26" y="390"/>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6" name="Freeform 65"/>
            <p:cNvSpPr>
              <a:spLocks/>
            </p:cNvSpPr>
            <p:nvPr userDrawn="1"/>
          </p:nvSpPr>
          <p:spPr bwMode="auto">
            <a:xfrm>
              <a:off x="6389688" y="2981325"/>
              <a:ext cx="765175" cy="352425"/>
            </a:xfrm>
            <a:custGeom>
              <a:avLst/>
              <a:gdLst>
                <a:gd name="T0" fmla="*/ 12 w 482"/>
                <a:gd name="T1" fmla="*/ 222 h 222"/>
                <a:gd name="T2" fmla="*/ 0 w 482"/>
                <a:gd name="T3" fmla="*/ 189 h 222"/>
                <a:gd name="T4" fmla="*/ 468 w 482"/>
                <a:gd name="T5" fmla="*/ 0 h 222"/>
                <a:gd name="T6" fmla="*/ 482 w 482"/>
                <a:gd name="T7" fmla="*/ 33 h 222"/>
                <a:gd name="T8" fmla="*/ 12 w 482"/>
                <a:gd name="T9" fmla="*/ 222 h 222"/>
              </a:gdLst>
              <a:ahLst/>
              <a:cxnLst>
                <a:cxn ang="0">
                  <a:pos x="T0" y="T1"/>
                </a:cxn>
                <a:cxn ang="0">
                  <a:pos x="T2" y="T3"/>
                </a:cxn>
                <a:cxn ang="0">
                  <a:pos x="T4" y="T5"/>
                </a:cxn>
                <a:cxn ang="0">
                  <a:pos x="T6" y="T7"/>
                </a:cxn>
                <a:cxn ang="0">
                  <a:pos x="T8" y="T9"/>
                </a:cxn>
              </a:cxnLst>
              <a:rect l="0" t="0" r="r" b="b"/>
              <a:pathLst>
                <a:path w="482" h="222">
                  <a:moveTo>
                    <a:pt x="12" y="222"/>
                  </a:moveTo>
                  <a:lnTo>
                    <a:pt x="0" y="189"/>
                  </a:lnTo>
                  <a:lnTo>
                    <a:pt x="468" y="0"/>
                  </a:lnTo>
                  <a:lnTo>
                    <a:pt x="482" y="33"/>
                  </a:lnTo>
                  <a:lnTo>
                    <a:pt x="12" y="22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7" name="Freeform 66"/>
            <p:cNvSpPr>
              <a:spLocks/>
            </p:cNvSpPr>
            <p:nvPr userDrawn="1"/>
          </p:nvSpPr>
          <p:spPr bwMode="auto">
            <a:xfrm>
              <a:off x="6191250" y="3722688"/>
              <a:ext cx="352425" cy="765175"/>
            </a:xfrm>
            <a:custGeom>
              <a:avLst/>
              <a:gdLst>
                <a:gd name="T0" fmla="*/ 189 w 222"/>
                <a:gd name="T1" fmla="*/ 482 h 482"/>
                <a:gd name="T2" fmla="*/ 0 w 222"/>
                <a:gd name="T3" fmla="*/ 15 h 482"/>
                <a:gd name="T4" fmla="*/ 35 w 222"/>
                <a:gd name="T5" fmla="*/ 0 h 482"/>
                <a:gd name="T6" fmla="*/ 222 w 222"/>
                <a:gd name="T7" fmla="*/ 468 h 482"/>
                <a:gd name="T8" fmla="*/ 189 w 222"/>
                <a:gd name="T9" fmla="*/ 482 h 482"/>
              </a:gdLst>
              <a:ahLst/>
              <a:cxnLst>
                <a:cxn ang="0">
                  <a:pos x="T0" y="T1"/>
                </a:cxn>
                <a:cxn ang="0">
                  <a:pos x="T2" y="T3"/>
                </a:cxn>
                <a:cxn ang="0">
                  <a:pos x="T4" y="T5"/>
                </a:cxn>
                <a:cxn ang="0">
                  <a:pos x="T6" y="T7"/>
                </a:cxn>
                <a:cxn ang="0">
                  <a:pos x="T8" y="T9"/>
                </a:cxn>
              </a:cxnLst>
              <a:rect l="0" t="0" r="r" b="b"/>
              <a:pathLst>
                <a:path w="222" h="482">
                  <a:moveTo>
                    <a:pt x="189" y="482"/>
                  </a:moveTo>
                  <a:lnTo>
                    <a:pt x="0" y="15"/>
                  </a:lnTo>
                  <a:lnTo>
                    <a:pt x="35" y="0"/>
                  </a:lnTo>
                  <a:lnTo>
                    <a:pt x="222" y="468"/>
                  </a:lnTo>
                  <a:lnTo>
                    <a:pt x="189" y="48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8" name="Freeform 67"/>
            <p:cNvSpPr>
              <a:spLocks/>
            </p:cNvSpPr>
            <p:nvPr userDrawn="1"/>
          </p:nvSpPr>
          <p:spPr bwMode="auto">
            <a:xfrm>
              <a:off x="6199188" y="2381250"/>
              <a:ext cx="366712" cy="757238"/>
            </a:xfrm>
            <a:custGeom>
              <a:avLst/>
              <a:gdLst>
                <a:gd name="T0" fmla="*/ 33 w 231"/>
                <a:gd name="T1" fmla="*/ 477 h 477"/>
                <a:gd name="T2" fmla="*/ 0 w 231"/>
                <a:gd name="T3" fmla="*/ 463 h 477"/>
                <a:gd name="T4" fmla="*/ 198 w 231"/>
                <a:gd name="T5" fmla="*/ 0 h 477"/>
                <a:gd name="T6" fmla="*/ 231 w 231"/>
                <a:gd name="T7" fmla="*/ 14 h 477"/>
                <a:gd name="T8" fmla="*/ 33 w 231"/>
                <a:gd name="T9" fmla="*/ 477 h 477"/>
              </a:gdLst>
              <a:ahLst/>
              <a:cxnLst>
                <a:cxn ang="0">
                  <a:pos x="T0" y="T1"/>
                </a:cxn>
                <a:cxn ang="0">
                  <a:pos x="T2" y="T3"/>
                </a:cxn>
                <a:cxn ang="0">
                  <a:pos x="T4" y="T5"/>
                </a:cxn>
                <a:cxn ang="0">
                  <a:pos x="T6" y="T7"/>
                </a:cxn>
                <a:cxn ang="0">
                  <a:pos x="T8" y="T9"/>
                </a:cxn>
              </a:cxnLst>
              <a:rect l="0" t="0" r="r" b="b"/>
              <a:pathLst>
                <a:path w="231" h="477">
                  <a:moveTo>
                    <a:pt x="33" y="477"/>
                  </a:moveTo>
                  <a:lnTo>
                    <a:pt x="0" y="463"/>
                  </a:lnTo>
                  <a:lnTo>
                    <a:pt x="198" y="0"/>
                  </a:lnTo>
                  <a:lnTo>
                    <a:pt x="231" y="14"/>
                  </a:lnTo>
                  <a:lnTo>
                    <a:pt x="33" y="477"/>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9" name="Freeform 68"/>
            <p:cNvSpPr>
              <a:spLocks/>
            </p:cNvSpPr>
            <p:nvPr userDrawn="1"/>
          </p:nvSpPr>
          <p:spPr bwMode="auto">
            <a:xfrm>
              <a:off x="6381750" y="3529013"/>
              <a:ext cx="765175" cy="369888"/>
            </a:xfrm>
            <a:custGeom>
              <a:avLst/>
              <a:gdLst>
                <a:gd name="T0" fmla="*/ 468 w 482"/>
                <a:gd name="T1" fmla="*/ 233 h 233"/>
                <a:gd name="T2" fmla="*/ 0 w 482"/>
                <a:gd name="T3" fmla="*/ 33 h 233"/>
                <a:gd name="T4" fmla="*/ 15 w 482"/>
                <a:gd name="T5" fmla="*/ 0 h 233"/>
                <a:gd name="T6" fmla="*/ 482 w 482"/>
                <a:gd name="T7" fmla="*/ 198 h 233"/>
                <a:gd name="T8" fmla="*/ 468 w 482"/>
                <a:gd name="T9" fmla="*/ 233 h 233"/>
              </a:gdLst>
              <a:ahLst/>
              <a:cxnLst>
                <a:cxn ang="0">
                  <a:pos x="T0" y="T1"/>
                </a:cxn>
                <a:cxn ang="0">
                  <a:pos x="T2" y="T3"/>
                </a:cxn>
                <a:cxn ang="0">
                  <a:pos x="T4" y="T5"/>
                </a:cxn>
                <a:cxn ang="0">
                  <a:pos x="T6" y="T7"/>
                </a:cxn>
                <a:cxn ang="0">
                  <a:pos x="T8" y="T9"/>
                </a:cxn>
              </a:cxnLst>
              <a:rect l="0" t="0" r="r" b="b"/>
              <a:pathLst>
                <a:path w="482" h="233">
                  <a:moveTo>
                    <a:pt x="468" y="233"/>
                  </a:moveTo>
                  <a:lnTo>
                    <a:pt x="0" y="33"/>
                  </a:lnTo>
                  <a:lnTo>
                    <a:pt x="15" y="0"/>
                  </a:lnTo>
                  <a:lnTo>
                    <a:pt x="482" y="198"/>
                  </a:lnTo>
                  <a:lnTo>
                    <a:pt x="468" y="233"/>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0" name="Freeform 69"/>
            <p:cNvSpPr>
              <a:spLocks noEditPoints="1"/>
            </p:cNvSpPr>
            <p:nvPr userDrawn="1"/>
          </p:nvSpPr>
          <p:spPr bwMode="auto">
            <a:xfrm>
              <a:off x="5729288" y="3071813"/>
              <a:ext cx="715962" cy="715963"/>
            </a:xfrm>
            <a:custGeom>
              <a:avLst/>
              <a:gdLst>
                <a:gd name="T0" fmla="*/ 96 w 191"/>
                <a:gd name="T1" fmla="*/ 191 h 191"/>
                <a:gd name="T2" fmla="*/ 0 w 191"/>
                <a:gd name="T3" fmla="*/ 96 h 191"/>
                <a:gd name="T4" fmla="*/ 96 w 191"/>
                <a:gd name="T5" fmla="*/ 0 h 191"/>
                <a:gd name="T6" fmla="*/ 191 w 191"/>
                <a:gd name="T7" fmla="*/ 96 h 191"/>
                <a:gd name="T8" fmla="*/ 96 w 191"/>
                <a:gd name="T9" fmla="*/ 191 h 191"/>
                <a:gd name="T10" fmla="*/ 96 w 191"/>
                <a:gd name="T11" fmla="*/ 16 h 191"/>
                <a:gd name="T12" fmla="*/ 16 w 191"/>
                <a:gd name="T13" fmla="*/ 96 h 191"/>
                <a:gd name="T14" fmla="*/ 96 w 191"/>
                <a:gd name="T15" fmla="*/ 175 h 191"/>
                <a:gd name="T16" fmla="*/ 176 w 191"/>
                <a:gd name="T17" fmla="*/ 96 h 191"/>
                <a:gd name="T18" fmla="*/ 96 w 191"/>
                <a:gd name="T19" fmla="*/ 1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91">
                  <a:moveTo>
                    <a:pt x="96" y="191"/>
                  </a:moveTo>
                  <a:cubicBezTo>
                    <a:pt x="43" y="191"/>
                    <a:pt x="0" y="148"/>
                    <a:pt x="0" y="96"/>
                  </a:cubicBezTo>
                  <a:cubicBezTo>
                    <a:pt x="0" y="43"/>
                    <a:pt x="43" y="0"/>
                    <a:pt x="96" y="0"/>
                  </a:cubicBezTo>
                  <a:cubicBezTo>
                    <a:pt x="148" y="0"/>
                    <a:pt x="191" y="43"/>
                    <a:pt x="191" y="96"/>
                  </a:cubicBezTo>
                  <a:cubicBezTo>
                    <a:pt x="191" y="148"/>
                    <a:pt x="148" y="191"/>
                    <a:pt x="96" y="191"/>
                  </a:cubicBezTo>
                  <a:close/>
                  <a:moveTo>
                    <a:pt x="96" y="16"/>
                  </a:moveTo>
                  <a:cubicBezTo>
                    <a:pt x="52" y="16"/>
                    <a:pt x="16" y="52"/>
                    <a:pt x="16" y="96"/>
                  </a:cubicBezTo>
                  <a:cubicBezTo>
                    <a:pt x="16" y="139"/>
                    <a:pt x="52" y="175"/>
                    <a:pt x="96" y="175"/>
                  </a:cubicBezTo>
                  <a:cubicBezTo>
                    <a:pt x="140" y="175"/>
                    <a:pt x="176" y="139"/>
                    <a:pt x="176" y="96"/>
                  </a:cubicBezTo>
                  <a:cubicBezTo>
                    <a:pt x="176" y="52"/>
                    <a:pt x="140" y="16"/>
                    <a:pt x="96" y="16"/>
                  </a:cubicBez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1" name="Rectangle 70"/>
            <p:cNvSpPr>
              <a:spLocks noChangeArrowheads="1"/>
            </p:cNvSpPr>
            <p:nvPr userDrawn="1"/>
          </p:nvSpPr>
          <p:spPr bwMode="auto">
            <a:xfrm>
              <a:off x="6059488" y="2301875"/>
              <a:ext cx="60325" cy="798513"/>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352" name="Group 351"/>
          <p:cNvGrpSpPr/>
          <p:nvPr/>
        </p:nvGrpSpPr>
        <p:grpSpPr>
          <a:xfrm>
            <a:off x="6672856" y="2062133"/>
            <a:ext cx="312742" cy="311209"/>
            <a:chOff x="4960938" y="2301875"/>
            <a:chExt cx="2265362" cy="2254251"/>
          </a:xfrm>
          <a:solidFill>
            <a:schemeClr val="accent4"/>
          </a:solidFill>
        </p:grpSpPr>
        <p:sp>
          <p:nvSpPr>
            <p:cNvPr id="353" name="Rectangle 54"/>
            <p:cNvSpPr>
              <a:spLocks noChangeArrowheads="1"/>
            </p:cNvSpPr>
            <p:nvPr userDrawn="1"/>
          </p:nvSpPr>
          <p:spPr bwMode="auto">
            <a:xfrm>
              <a:off x="6059488" y="3757613"/>
              <a:ext cx="60325" cy="798513"/>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4" name="Rectangle 55"/>
            <p:cNvSpPr>
              <a:spLocks noChangeArrowheads="1"/>
            </p:cNvSpPr>
            <p:nvPr userDrawn="1"/>
          </p:nvSpPr>
          <p:spPr bwMode="auto">
            <a:xfrm>
              <a:off x="4960938" y="3400425"/>
              <a:ext cx="798512" cy="57150"/>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5" name="Freeform 56"/>
            <p:cNvSpPr>
              <a:spLocks/>
            </p:cNvSpPr>
            <p:nvPr userDrawn="1"/>
          </p:nvSpPr>
          <p:spPr bwMode="auto">
            <a:xfrm>
              <a:off x="5272088" y="3636963"/>
              <a:ext cx="611187" cy="611188"/>
            </a:xfrm>
            <a:custGeom>
              <a:avLst/>
              <a:gdLst>
                <a:gd name="T0" fmla="*/ 26 w 385"/>
                <a:gd name="T1" fmla="*/ 385 h 385"/>
                <a:gd name="T2" fmla="*/ 0 w 385"/>
                <a:gd name="T3" fmla="*/ 359 h 385"/>
                <a:gd name="T4" fmla="*/ 359 w 385"/>
                <a:gd name="T5" fmla="*/ 0 h 385"/>
                <a:gd name="T6" fmla="*/ 385 w 385"/>
                <a:gd name="T7" fmla="*/ 26 h 385"/>
                <a:gd name="T8" fmla="*/ 26 w 385"/>
                <a:gd name="T9" fmla="*/ 385 h 385"/>
              </a:gdLst>
              <a:ahLst/>
              <a:cxnLst>
                <a:cxn ang="0">
                  <a:pos x="T0" y="T1"/>
                </a:cxn>
                <a:cxn ang="0">
                  <a:pos x="T2" y="T3"/>
                </a:cxn>
                <a:cxn ang="0">
                  <a:pos x="T4" y="T5"/>
                </a:cxn>
                <a:cxn ang="0">
                  <a:pos x="T6" y="T7"/>
                </a:cxn>
                <a:cxn ang="0">
                  <a:pos x="T8" y="T9"/>
                </a:cxn>
              </a:cxnLst>
              <a:rect l="0" t="0" r="r" b="b"/>
              <a:pathLst>
                <a:path w="385" h="385">
                  <a:moveTo>
                    <a:pt x="26" y="385"/>
                  </a:moveTo>
                  <a:lnTo>
                    <a:pt x="0" y="359"/>
                  </a:lnTo>
                  <a:lnTo>
                    <a:pt x="359" y="0"/>
                  </a:lnTo>
                  <a:lnTo>
                    <a:pt x="385" y="26"/>
                  </a:lnTo>
                  <a:lnTo>
                    <a:pt x="26" y="385"/>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6" name="Freeform 57"/>
            <p:cNvSpPr>
              <a:spLocks/>
            </p:cNvSpPr>
            <p:nvPr userDrawn="1"/>
          </p:nvSpPr>
          <p:spPr bwMode="auto">
            <a:xfrm>
              <a:off x="5268913" y="2609850"/>
              <a:ext cx="619125" cy="619125"/>
            </a:xfrm>
            <a:custGeom>
              <a:avLst/>
              <a:gdLst>
                <a:gd name="T0" fmla="*/ 364 w 390"/>
                <a:gd name="T1" fmla="*/ 390 h 390"/>
                <a:gd name="T2" fmla="*/ 0 w 390"/>
                <a:gd name="T3" fmla="*/ 26 h 390"/>
                <a:gd name="T4" fmla="*/ 28 w 390"/>
                <a:gd name="T5" fmla="*/ 0 h 390"/>
                <a:gd name="T6" fmla="*/ 390 w 390"/>
                <a:gd name="T7" fmla="*/ 364 h 390"/>
                <a:gd name="T8" fmla="*/ 364 w 390"/>
                <a:gd name="T9" fmla="*/ 390 h 390"/>
              </a:gdLst>
              <a:ahLst/>
              <a:cxnLst>
                <a:cxn ang="0">
                  <a:pos x="T0" y="T1"/>
                </a:cxn>
                <a:cxn ang="0">
                  <a:pos x="T2" y="T3"/>
                </a:cxn>
                <a:cxn ang="0">
                  <a:pos x="T4" y="T5"/>
                </a:cxn>
                <a:cxn ang="0">
                  <a:pos x="T6" y="T7"/>
                </a:cxn>
                <a:cxn ang="0">
                  <a:pos x="T8" y="T9"/>
                </a:cxn>
              </a:cxnLst>
              <a:rect l="0" t="0" r="r" b="b"/>
              <a:pathLst>
                <a:path w="390" h="390">
                  <a:moveTo>
                    <a:pt x="364" y="390"/>
                  </a:moveTo>
                  <a:lnTo>
                    <a:pt x="0" y="26"/>
                  </a:lnTo>
                  <a:lnTo>
                    <a:pt x="28" y="0"/>
                  </a:lnTo>
                  <a:lnTo>
                    <a:pt x="390" y="364"/>
                  </a:lnTo>
                  <a:lnTo>
                    <a:pt x="364" y="390"/>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7" name="Freeform 58"/>
            <p:cNvSpPr>
              <a:spLocks/>
            </p:cNvSpPr>
            <p:nvPr userDrawn="1"/>
          </p:nvSpPr>
          <p:spPr bwMode="auto">
            <a:xfrm>
              <a:off x="5032375" y="2981325"/>
              <a:ext cx="765175" cy="352425"/>
            </a:xfrm>
            <a:custGeom>
              <a:avLst/>
              <a:gdLst>
                <a:gd name="T0" fmla="*/ 468 w 482"/>
                <a:gd name="T1" fmla="*/ 222 h 222"/>
                <a:gd name="T2" fmla="*/ 0 w 482"/>
                <a:gd name="T3" fmla="*/ 33 h 222"/>
                <a:gd name="T4" fmla="*/ 14 w 482"/>
                <a:gd name="T5" fmla="*/ 0 h 222"/>
                <a:gd name="T6" fmla="*/ 482 w 482"/>
                <a:gd name="T7" fmla="*/ 189 h 222"/>
                <a:gd name="T8" fmla="*/ 468 w 482"/>
                <a:gd name="T9" fmla="*/ 222 h 222"/>
              </a:gdLst>
              <a:ahLst/>
              <a:cxnLst>
                <a:cxn ang="0">
                  <a:pos x="T0" y="T1"/>
                </a:cxn>
                <a:cxn ang="0">
                  <a:pos x="T2" y="T3"/>
                </a:cxn>
                <a:cxn ang="0">
                  <a:pos x="T4" y="T5"/>
                </a:cxn>
                <a:cxn ang="0">
                  <a:pos x="T6" y="T7"/>
                </a:cxn>
                <a:cxn ang="0">
                  <a:pos x="T8" y="T9"/>
                </a:cxn>
              </a:cxnLst>
              <a:rect l="0" t="0" r="r" b="b"/>
              <a:pathLst>
                <a:path w="482" h="222">
                  <a:moveTo>
                    <a:pt x="468" y="222"/>
                  </a:moveTo>
                  <a:lnTo>
                    <a:pt x="0" y="33"/>
                  </a:lnTo>
                  <a:lnTo>
                    <a:pt x="14" y="0"/>
                  </a:lnTo>
                  <a:lnTo>
                    <a:pt x="482" y="189"/>
                  </a:lnTo>
                  <a:lnTo>
                    <a:pt x="468" y="22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8" name="Freeform 59"/>
            <p:cNvSpPr>
              <a:spLocks/>
            </p:cNvSpPr>
            <p:nvPr userDrawn="1"/>
          </p:nvSpPr>
          <p:spPr bwMode="auto">
            <a:xfrm>
              <a:off x="5640388" y="3722688"/>
              <a:ext cx="352425" cy="765175"/>
            </a:xfrm>
            <a:custGeom>
              <a:avLst/>
              <a:gdLst>
                <a:gd name="T0" fmla="*/ 35 w 222"/>
                <a:gd name="T1" fmla="*/ 482 h 482"/>
                <a:gd name="T2" fmla="*/ 0 w 222"/>
                <a:gd name="T3" fmla="*/ 468 h 482"/>
                <a:gd name="T4" fmla="*/ 189 w 222"/>
                <a:gd name="T5" fmla="*/ 0 h 482"/>
                <a:gd name="T6" fmla="*/ 222 w 222"/>
                <a:gd name="T7" fmla="*/ 15 h 482"/>
                <a:gd name="T8" fmla="*/ 35 w 222"/>
                <a:gd name="T9" fmla="*/ 482 h 482"/>
              </a:gdLst>
              <a:ahLst/>
              <a:cxnLst>
                <a:cxn ang="0">
                  <a:pos x="T0" y="T1"/>
                </a:cxn>
                <a:cxn ang="0">
                  <a:pos x="T2" y="T3"/>
                </a:cxn>
                <a:cxn ang="0">
                  <a:pos x="T4" y="T5"/>
                </a:cxn>
                <a:cxn ang="0">
                  <a:pos x="T6" y="T7"/>
                </a:cxn>
                <a:cxn ang="0">
                  <a:pos x="T8" y="T9"/>
                </a:cxn>
              </a:cxnLst>
              <a:rect l="0" t="0" r="r" b="b"/>
              <a:pathLst>
                <a:path w="222" h="482">
                  <a:moveTo>
                    <a:pt x="35" y="482"/>
                  </a:moveTo>
                  <a:lnTo>
                    <a:pt x="0" y="468"/>
                  </a:lnTo>
                  <a:lnTo>
                    <a:pt x="189" y="0"/>
                  </a:lnTo>
                  <a:lnTo>
                    <a:pt x="222" y="15"/>
                  </a:lnTo>
                  <a:lnTo>
                    <a:pt x="35" y="48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9" name="Freeform 60"/>
            <p:cNvSpPr>
              <a:spLocks/>
            </p:cNvSpPr>
            <p:nvPr userDrawn="1"/>
          </p:nvSpPr>
          <p:spPr bwMode="auto">
            <a:xfrm>
              <a:off x="5621338" y="2381250"/>
              <a:ext cx="366712" cy="757238"/>
            </a:xfrm>
            <a:custGeom>
              <a:avLst/>
              <a:gdLst>
                <a:gd name="T0" fmla="*/ 196 w 231"/>
                <a:gd name="T1" fmla="*/ 477 h 477"/>
                <a:gd name="T2" fmla="*/ 0 w 231"/>
                <a:gd name="T3" fmla="*/ 14 h 477"/>
                <a:gd name="T4" fmla="*/ 33 w 231"/>
                <a:gd name="T5" fmla="*/ 0 h 477"/>
                <a:gd name="T6" fmla="*/ 231 w 231"/>
                <a:gd name="T7" fmla="*/ 463 h 477"/>
                <a:gd name="T8" fmla="*/ 196 w 231"/>
                <a:gd name="T9" fmla="*/ 477 h 477"/>
              </a:gdLst>
              <a:ahLst/>
              <a:cxnLst>
                <a:cxn ang="0">
                  <a:pos x="T0" y="T1"/>
                </a:cxn>
                <a:cxn ang="0">
                  <a:pos x="T2" y="T3"/>
                </a:cxn>
                <a:cxn ang="0">
                  <a:pos x="T4" y="T5"/>
                </a:cxn>
                <a:cxn ang="0">
                  <a:pos x="T6" y="T7"/>
                </a:cxn>
                <a:cxn ang="0">
                  <a:pos x="T8" y="T9"/>
                </a:cxn>
              </a:cxnLst>
              <a:rect l="0" t="0" r="r" b="b"/>
              <a:pathLst>
                <a:path w="231" h="477">
                  <a:moveTo>
                    <a:pt x="196" y="477"/>
                  </a:moveTo>
                  <a:lnTo>
                    <a:pt x="0" y="14"/>
                  </a:lnTo>
                  <a:lnTo>
                    <a:pt x="33" y="0"/>
                  </a:lnTo>
                  <a:lnTo>
                    <a:pt x="231" y="463"/>
                  </a:lnTo>
                  <a:lnTo>
                    <a:pt x="196" y="477"/>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0" name="Freeform 61"/>
            <p:cNvSpPr>
              <a:spLocks/>
            </p:cNvSpPr>
            <p:nvPr userDrawn="1"/>
          </p:nvSpPr>
          <p:spPr bwMode="auto">
            <a:xfrm>
              <a:off x="5040313" y="3529013"/>
              <a:ext cx="760412" cy="369888"/>
            </a:xfrm>
            <a:custGeom>
              <a:avLst/>
              <a:gdLst>
                <a:gd name="T0" fmla="*/ 14 w 479"/>
                <a:gd name="T1" fmla="*/ 233 h 233"/>
                <a:gd name="T2" fmla="*/ 0 w 479"/>
                <a:gd name="T3" fmla="*/ 198 h 233"/>
                <a:gd name="T4" fmla="*/ 465 w 479"/>
                <a:gd name="T5" fmla="*/ 0 h 233"/>
                <a:gd name="T6" fmla="*/ 479 w 479"/>
                <a:gd name="T7" fmla="*/ 33 h 233"/>
                <a:gd name="T8" fmla="*/ 14 w 479"/>
                <a:gd name="T9" fmla="*/ 233 h 233"/>
              </a:gdLst>
              <a:ahLst/>
              <a:cxnLst>
                <a:cxn ang="0">
                  <a:pos x="T0" y="T1"/>
                </a:cxn>
                <a:cxn ang="0">
                  <a:pos x="T2" y="T3"/>
                </a:cxn>
                <a:cxn ang="0">
                  <a:pos x="T4" y="T5"/>
                </a:cxn>
                <a:cxn ang="0">
                  <a:pos x="T6" y="T7"/>
                </a:cxn>
                <a:cxn ang="0">
                  <a:pos x="T8" y="T9"/>
                </a:cxn>
              </a:cxnLst>
              <a:rect l="0" t="0" r="r" b="b"/>
              <a:pathLst>
                <a:path w="479" h="233">
                  <a:moveTo>
                    <a:pt x="14" y="233"/>
                  </a:moveTo>
                  <a:lnTo>
                    <a:pt x="0" y="198"/>
                  </a:lnTo>
                  <a:lnTo>
                    <a:pt x="465" y="0"/>
                  </a:lnTo>
                  <a:lnTo>
                    <a:pt x="479" y="33"/>
                  </a:lnTo>
                  <a:lnTo>
                    <a:pt x="14" y="233"/>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1" name="Rectangle 62"/>
            <p:cNvSpPr>
              <a:spLocks noChangeArrowheads="1"/>
            </p:cNvSpPr>
            <p:nvPr userDrawn="1"/>
          </p:nvSpPr>
          <p:spPr bwMode="auto">
            <a:xfrm>
              <a:off x="6423025" y="3400425"/>
              <a:ext cx="803275" cy="57150"/>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2" name="Freeform 63"/>
            <p:cNvSpPr>
              <a:spLocks/>
            </p:cNvSpPr>
            <p:nvPr userDrawn="1"/>
          </p:nvSpPr>
          <p:spPr bwMode="auto">
            <a:xfrm>
              <a:off x="6303963" y="3636963"/>
              <a:ext cx="611187" cy="611188"/>
            </a:xfrm>
            <a:custGeom>
              <a:avLst/>
              <a:gdLst>
                <a:gd name="T0" fmla="*/ 359 w 385"/>
                <a:gd name="T1" fmla="*/ 385 h 385"/>
                <a:gd name="T2" fmla="*/ 0 w 385"/>
                <a:gd name="T3" fmla="*/ 26 h 385"/>
                <a:gd name="T4" fmla="*/ 26 w 385"/>
                <a:gd name="T5" fmla="*/ 0 h 385"/>
                <a:gd name="T6" fmla="*/ 385 w 385"/>
                <a:gd name="T7" fmla="*/ 359 h 385"/>
                <a:gd name="T8" fmla="*/ 359 w 385"/>
                <a:gd name="T9" fmla="*/ 385 h 385"/>
              </a:gdLst>
              <a:ahLst/>
              <a:cxnLst>
                <a:cxn ang="0">
                  <a:pos x="T0" y="T1"/>
                </a:cxn>
                <a:cxn ang="0">
                  <a:pos x="T2" y="T3"/>
                </a:cxn>
                <a:cxn ang="0">
                  <a:pos x="T4" y="T5"/>
                </a:cxn>
                <a:cxn ang="0">
                  <a:pos x="T6" y="T7"/>
                </a:cxn>
                <a:cxn ang="0">
                  <a:pos x="T8" y="T9"/>
                </a:cxn>
              </a:cxnLst>
              <a:rect l="0" t="0" r="r" b="b"/>
              <a:pathLst>
                <a:path w="385" h="385">
                  <a:moveTo>
                    <a:pt x="359" y="385"/>
                  </a:moveTo>
                  <a:lnTo>
                    <a:pt x="0" y="26"/>
                  </a:lnTo>
                  <a:lnTo>
                    <a:pt x="26" y="0"/>
                  </a:lnTo>
                  <a:lnTo>
                    <a:pt x="385" y="359"/>
                  </a:lnTo>
                  <a:lnTo>
                    <a:pt x="359" y="385"/>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3" name="Freeform 64"/>
            <p:cNvSpPr>
              <a:spLocks/>
            </p:cNvSpPr>
            <p:nvPr userDrawn="1"/>
          </p:nvSpPr>
          <p:spPr bwMode="auto">
            <a:xfrm>
              <a:off x="6299200" y="2609850"/>
              <a:ext cx="615950" cy="619125"/>
            </a:xfrm>
            <a:custGeom>
              <a:avLst/>
              <a:gdLst>
                <a:gd name="T0" fmla="*/ 26 w 388"/>
                <a:gd name="T1" fmla="*/ 390 h 390"/>
                <a:gd name="T2" fmla="*/ 0 w 388"/>
                <a:gd name="T3" fmla="*/ 364 h 390"/>
                <a:gd name="T4" fmla="*/ 362 w 388"/>
                <a:gd name="T5" fmla="*/ 0 h 390"/>
                <a:gd name="T6" fmla="*/ 388 w 388"/>
                <a:gd name="T7" fmla="*/ 26 h 390"/>
                <a:gd name="T8" fmla="*/ 26 w 388"/>
                <a:gd name="T9" fmla="*/ 390 h 390"/>
              </a:gdLst>
              <a:ahLst/>
              <a:cxnLst>
                <a:cxn ang="0">
                  <a:pos x="T0" y="T1"/>
                </a:cxn>
                <a:cxn ang="0">
                  <a:pos x="T2" y="T3"/>
                </a:cxn>
                <a:cxn ang="0">
                  <a:pos x="T4" y="T5"/>
                </a:cxn>
                <a:cxn ang="0">
                  <a:pos x="T6" y="T7"/>
                </a:cxn>
                <a:cxn ang="0">
                  <a:pos x="T8" y="T9"/>
                </a:cxn>
              </a:cxnLst>
              <a:rect l="0" t="0" r="r" b="b"/>
              <a:pathLst>
                <a:path w="388" h="390">
                  <a:moveTo>
                    <a:pt x="26" y="390"/>
                  </a:moveTo>
                  <a:lnTo>
                    <a:pt x="0" y="364"/>
                  </a:lnTo>
                  <a:lnTo>
                    <a:pt x="362" y="0"/>
                  </a:lnTo>
                  <a:lnTo>
                    <a:pt x="388" y="26"/>
                  </a:lnTo>
                  <a:lnTo>
                    <a:pt x="26" y="390"/>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4" name="Freeform 65"/>
            <p:cNvSpPr>
              <a:spLocks/>
            </p:cNvSpPr>
            <p:nvPr userDrawn="1"/>
          </p:nvSpPr>
          <p:spPr bwMode="auto">
            <a:xfrm>
              <a:off x="6389688" y="2981325"/>
              <a:ext cx="765175" cy="352425"/>
            </a:xfrm>
            <a:custGeom>
              <a:avLst/>
              <a:gdLst>
                <a:gd name="T0" fmla="*/ 12 w 482"/>
                <a:gd name="T1" fmla="*/ 222 h 222"/>
                <a:gd name="T2" fmla="*/ 0 w 482"/>
                <a:gd name="T3" fmla="*/ 189 h 222"/>
                <a:gd name="T4" fmla="*/ 468 w 482"/>
                <a:gd name="T5" fmla="*/ 0 h 222"/>
                <a:gd name="T6" fmla="*/ 482 w 482"/>
                <a:gd name="T7" fmla="*/ 33 h 222"/>
                <a:gd name="T8" fmla="*/ 12 w 482"/>
                <a:gd name="T9" fmla="*/ 222 h 222"/>
              </a:gdLst>
              <a:ahLst/>
              <a:cxnLst>
                <a:cxn ang="0">
                  <a:pos x="T0" y="T1"/>
                </a:cxn>
                <a:cxn ang="0">
                  <a:pos x="T2" y="T3"/>
                </a:cxn>
                <a:cxn ang="0">
                  <a:pos x="T4" y="T5"/>
                </a:cxn>
                <a:cxn ang="0">
                  <a:pos x="T6" y="T7"/>
                </a:cxn>
                <a:cxn ang="0">
                  <a:pos x="T8" y="T9"/>
                </a:cxn>
              </a:cxnLst>
              <a:rect l="0" t="0" r="r" b="b"/>
              <a:pathLst>
                <a:path w="482" h="222">
                  <a:moveTo>
                    <a:pt x="12" y="222"/>
                  </a:moveTo>
                  <a:lnTo>
                    <a:pt x="0" y="189"/>
                  </a:lnTo>
                  <a:lnTo>
                    <a:pt x="468" y="0"/>
                  </a:lnTo>
                  <a:lnTo>
                    <a:pt x="482" y="33"/>
                  </a:lnTo>
                  <a:lnTo>
                    <a:pt x="12" y="22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5" name="Freeform 66"/>
            <p:cNvSpPr>
              <a:spLocks/>
            </p:cNvSpPr>
            <p:nvPr userDrawn="1"/>
          </p:nvSpPr>
          <p:spPr bwMode="auto">
            <a:xfrm>
              <a:off x="6191250" y="3722688"/>
              <a:ext cx="352425" cy="765175"/>
            </a:xfrm>
            <a:custGeom>
              <a:avLst/>
              <a:gdLst>
                <a:gd name="T0" fmla="*/ 189 w 222"/>
                <a:gd name="T1" fmla="*/ 482 h 482"/>
                <a:gd name="T2" fmla="*/ 0 w 222"/>
                <a:gd name="T3" fmla="*/ 15 h 482"/>
                <a:gd name="T4" fmla="*/ 35 w 222"/>
                <a:gd name="T5" fmla="*/ 0 h 482"/>
                <a:gd name="T6" fmla="*/ 222 w 222"/>
                <a:gd name="T7" fmla="*/ 468 h 482"/>
                <a:gd name="T8" fmla="*/ 189 w 222"/>
                <a:gd name="T9" fmla="*/ 482 h 482"/>
              </a:gdLst>
              <a:ahLst/>
              <a:cxnLst>
                <a:cxn ang="0">
                  <a:pos x="T0" y="T1"/>
                </a:cxn>
                <a:cxn ang="0">
                  <a:pos x="T2" y="T3"/>
                </a:cxn>
                <a:cxn ang="0">
                  <a:pos x="T4" y="T5"/>
                </a:cxn>
                <a:cxn ang="0">
                  <a:pos x="T6" y="T7"/>
                </a:cxn>
                <a:cxn ang="0">
                  <a:pos x="T8" y="T9"/>
                </a:cxn>
              </a:cxnLst>
              <a:rect l="0" t="0" r="r" b="b"/>
              <a:pathLst>
                <a:path w="222" h="482">
                  <a:moveTo>
                    <a:pt x="189" y="482"/>
                  </a:moveTo>
                  <a:lnTo>
                    <a:pt x="0" y="15"/>
                  </a:lnTo>
                  <a:lnTo>
                    <a:pt x="35" y="0"/>
                  </a:lnTo>
                  <a:lnTo>
                    <a:pt x="222" y="468"/>
                  </a:lnTo>
                  <a:lnTo>
                    <a:pt x="189" y="48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6" name="Freeform 67"/>
            <p:cNvSpPr>
              <a:spLocks/>
            </p:cNvSpPr>
            <p:nvPr userDrawn="1"/>
          </p:nvSpPr>
          <p:spPr bwMode="auto">
            <a:xfrm>
              <a:off x="6199188" y="2381250"/>
              <a:ext cx="366712" cy="757238"/>
            </a:xfrm>
            <a:custGeom>
              <a:avLst/>
              <a:gdLst>
                <a:gd name="T0" fmla="*/ 33 w 231"/>
                <a:gd name="T1" fmla="*/ 477 h 477"/>
                <a:gd name="T2" fmla="*/ 0 w 231"/>
                <a:gd name="T3" fmla="*/ 463 h 477"/>
                <a:gd name="T4" fmla="*/ 198 w 231"/>
                <a:gd name="T5" fmla="*/ 0 h 477"/>
                <a:gd name="T6" fmla="*/ 231 w 231"/>
                <a:gd name="T7" fmla="*/ 14 h 477"/>
                <a:gd name="T8" fmla="*/ 33 w 231"/>
                <a:gd name="T9" fmla="*/ 477 h 477"/>
              </a:gdLst>
              <a:ahLst/>
              <a:cxnLst>
                <a:cxn ang="0">
                  <a:pos x="T0" y="T1"/>
                </a:cxn>
                <a:cxn ang="0">
                  <a:pos x="T2" y="T3"/>
                </a:cxn>
                <a:cxn ang="0">
                  <a:pos x="T4" y="T5"/>
                </a:cxn>
                <a:cxn ang="0">
                  <a:pos x="T6" y="T7"/>
                </a:cxn>
                <a:cxn ang="0">
                  <a:pos x="T8" y="T9"/>
                </a:cxn>
              </a:cxnLst>
              <a:rect l="0" t="0" r="r" b="b"/>
              <a:pathLst>
                <a:path w="231" h="477">
                  <a:moveTo>
                    <a:pt x="33" y="477"/>
                  </a:moveTo>
                  <a:lnTo>
                    <a:pt x="0" y="463"/>
                  </a:lnTo>
                  <a:lnTo>
                    <a:pt x="198" y="0"/>
                  </a:lnTo>
                  <a:lnTo>
                    <a:pt x="231" y="14"/>
                  </a:lnTo>
                  <a:lnTo>
                    <a:pt x="33" y="477"/>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7" name="Freeform 68"/>
            <p:cNvSpPr>
              <a:spLocks/>
            </p:cNvSpPr>
            <p:nvPr userDrawn="1"/>
          </p:nvSpPr>
          <p:spPr bwMode="auto">
            <a:xfrm>
              <a:off x="6381750" y="3529013"/>
              <a:ext cx="765175" cy="369888"/>
            </a:xfrm>
            <a:custGeom>
              <a:avLst/>
              <a:gdLst>
                <a:gd name="T0" fmla="*/ 468 w 482"/>
                <a:gd name="T1" fmla="*/ 233 h 233"/>
                <a:gd name="T2" fmla="*/ 0 w 482"/>
                <a:gd name="T3" fmla="*/ 33 h 233"/>
                <a:gd name="T4" fmla="*/ 15 w 482"/>
                <a:gd name="T5" fmla="*/ 0 h 233"/>
                <a:gd name="T6" fmla="*/ 482 w 482"/>
                <a:gd name="T7" fmla="*/ 198 h 233"/>
                <a:gd name="T8" fmla="*/ 468 w 482"/>
                <a:gd name="T9" fmla="*/ 233 h 233"/>
              </a:gdLst>
              <a:ahLst/>
              <a:cxnLst>
                <a:cxn ang="0">
                  <a:pos x="T0" y="T1"/>
                </a:cxn>
                <a:cxn ang="0">
                  <a:pos x="T2" y="T3"/>
                </a:cxn>
                <a:cxn ang="0">
                  <a:pos x="T4" y="T5"/>
                </a:cxn>
                <a:cxn ang="0">
                  <a:pos x="T6" y="T7"/>
                </a:cxn>
                <a:cxn ang="0">
                  <a:pos x="T8" y="T9"/>
                </a:cxn>
              </a:cxnLst>
              <a:rect l="0" t="0" r="r" b="b"/>
              <a:pathLst>
                <a:path w="482" h="233">
                  <a:moveTo>
                    <a:pt x="468" y="233"/>
                  </a:moveTo>
                  <a:lnTo>
                    <a:pt x="0" y="33"/>
                  </a:lnTo>
                  <a:lnTo>
                    <a:pt x="15" y="0"/>
                  </a:lnTo>
                  <a:lnTo>
                    <a:pt x="482" y="198"/>
                  </a:lnTo>
                  <a:lnTo>
                    <a:pt x="468" y="233"/>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8" name="Freeform 69"/>
            <p:cNvSpPr>
              <a:spLocks noEditPoints="1"/>
            </p:cNvSpPr>
            <p:nvPr userDrawn="1"/>
          </p:nvSpPr>
          <p:spPr bwMode="auto">
            <a:xfrm>
              <a:off x="5729288" y="3071813"/>
              <a:ext cx="715962" cy="715963"/>
            </a:xfrm>
            <a:custGeom>
              <a:avLst/>
              <a:gdLst>
                <a:gd name="T0" fmla="*/ 96 w 191"/>
                <a:gd name="T1" fmla="*/ 191 h 191"/>
                <a:gd name="T2" fmla="*/ 0 w 191"/>
                <a:gd name="T3" fmla="*/ 96 h 191"/>
                <a:gd name="T4" fmla="*/ 96 w 191"/>
                <a:gd name="T5" fmla="*/ 0 h 191"/>
                <a:gd name="T6" fmla="*/ 191 w 191"/>
                <a:gd name="T7" fmla="*/ 96 h 191"/>
                <a:gd name="T8" fmla="*/ 96 w 191"/>
                <a:gd name="T9" fmla="*/ 191 h 191"/>
                <a:gd name="T10" fmla="*/ 96 w 191"/>
                <a:gd name="T11" fmla="*/ 16 h 191"/>
                <a:gd name="T12" fmla="*/ 16 w 191"/>
                <a:gd name="T13" fmla="*/ 96 h 191"/>
                <a:gd name="T14" fmla="*/ 96 w 191"/>
                <a:gd name="T15" fmla="*/ 175 h 191"/>
                <a:gd name="T16" fmla="*/ 176 w 191"/>
                <a:gd name="T17" fmla="*/ 96 h 191"/>
                <a:gd name="T18" fmla="*/ 96 w 191"/>
                <a:gd name="T19" fmla="*/ 1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91">
                  <a:moveTo>
                    <a:pt x="96" y="191"/>
                  </a:moveTo>
                  <a:cubicBezTo>
                    <a:pt x="43" y="191"/>
                    <a:pt x="0" y="148"/>
                    <a:pt x="0" y="96"/>
                  </a:cubicBezTo>
                  <a:cubicBezTo>
                    <a:pt x="0" y="43"/>
                    <a:pt x="43" y="0"/>
                    <a:pt x="96" y="0"/>
                  </a:cubicBezTo>
                  <a:cubicBezTo>
                    <a:pt x="148" y="0"/>
                    <a:pt x="191" y="43"/>
                    <a:pt x="191" y="96"/>
                  </a:cubicBezTo>
                  <a:cubicBezTo>
                    <a:pt x="191" y="148"/>
                    <a:pt x="148" y="191"/>
                    <a:pt x="96" y="191"/>
                  </a:cubicBezTo>
                  <a:close/>
                  <a:moveTo>
                    <a:pt x="96" y="16"/>
                  </a:moveTo>
                  <a:cubicBezTo>
                    <a:pt x="52" y="16"/>
                    <a:pt x="16" y="52"/>
                    <a:pt x="16" y="96"/>
                  </a:cubicBezTo>
                  <a:cubicBezTo>
                    <a:pt x="16" y="139"/>
                    <a:pt x="52" y="175"/>
                    <a:pt x="96" y="175"/>
                  </a:cubicBezTo>
                  <a:cubicBezTo>
                    <a:pt x="140" y="175"/>
                    <a:pt x="176" y="139"/>
                    <a:pt x="176" y="96"/>
                  </a:cubicBezTo>
                  <a:cubicBezTo>
                    <a:pt x="176" y="52"/>
                    <a:pt x="140" y="16"/>
                    <a:pt x="96" y="16"/>
                  </a:cubicBez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9" name="Rectangle 70"/>
            <p:cNvSpPr>
              <a:spLocks noChangeArrowheads="1"/>
            </p:cNvSpPr>
            <p:nvPr userDrawn="1"/>
          </p:nvSpPr>
          <p:spPr bwMode="auto">
            <a:xfrm>
              <a:off x="6059488" y="2301875"/>
              <a:ext cx="60325" cy="798513"/>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370" name="Car"/>
          <p:cNvGrpSpPr/>
          <p:nvPr/>
        </p:nvGrpSpPr>
        <p:grpSpPr>
          <a:xfrm>
            <a:off x="6940551" y="4429770"/>
            <a:ext cx="1355724" cy="633413"/>
            <a:chOff x="6940551" y="4391025"/>
            <a:chExt cx="1355724" cy="633413"/>
          </a:xfrm>
        </p:grpSpPr>
        <p:sp>
          <p:nvSpPr>
            <p:cNvPr id="371" name="Freeform 7"/>
            <p:cNvSpPr>
              <a:spLocks noEditPoints="1"/>
            </p:cNvSpPr>
            <p:nvPr userDrawn="1"/>
          </p:nvSpPr>
          <p:spPr bwMode="auto">
            <a:xfrm>
              <a:off x="8037513" y="4581525"/>
              <a:ext cx="142875" cy="144462"/>
            </a:xfrm>
            <a:custGeom>
              <a:avLst/>
              <a:gdLst>
                <a:gd name="T0" fmla="*/ 80 w 160"/>
                <a:gd name="T1" fmla="*/ 161 h 161"/>
                <a:gd name="T2" fmla="*/ 0 w 160"/>
                <a:gd name="T3" fmla="*/ 81 h 161"/>
                <a:gd name="T4" fmla="*/ 80 w 160"/>
                <a:gd name="T5" fmla="*/ 0 h 161"/>
                <a:gd name="T6" fmla="*/ 160 w 160"/>
                <a:gd name="T7" fmla="*/ 81 h 161"/>
                <a:gd name="T8" fmla="*/ 80 w 160"/>
                <a:gd name="T9" fmla="*/ 161 h 161"/>
                <a:gd name="T10" fmla="*/ 80 w 160"/>
                <a:gd name="T11" fmla="*/ 9 h 161"/>
                <a:gd name="T12" fmla="*/ 8 w 160"/>
                <a:gd name="T13" fmla="*/ 81 h 161"/>
                <a:gd name="T14" fmla="*/ 80 w 160"/>
                <a:gd name="T15" fmla="*/ 152 h 161"/>
                <a:gd name="T16" fmla="*/ 152 w 160"/>
                <a:gd name="T17" fmla="*/ 81 h 161"/>
                <a:gd name="T18" fmla="*/ 80 w 160"/>
                <a:gd name="T19" fmla="*/ 9 h 161"/>
                <a:gd name="T20" fmla="*/ 80 w 160"/>
                <a:gd name="T21" fmla="*/ 125 h 161"/>
                <a:gd name="T22" fmla="*/ 36 w 160"/>
                <a:gd name="T23" fmla="*/ 81 h 161"/>
                <a:gd name="T24" fmla="*/ 80 w 160"/>
                <a:gd name="T25" fmla="*/ 37 h 161"/>
                <a:gd name="T26" fmla="*/ 124 w 160"/>
                <a:gd name="T27" fmla="*/ 81 h 161"/>
                <a:gd name="T28" fmla="*/ 80 w 160"/>
                <a:gd name="T29" fmla="*/ 125 h 161"/>
                <a:gd name="T30" fmla="*/ 80 w 160"/>
                <a:gd name="T31" fmla="*/ 45 h 161"/>
                <a:gd name="T32" fmla="*/ 45 w 160"/>
                <a:gd name="T33" fmla="*/ 81 h 161"/>
                <a:gd name="T34" fmla="*/ 80 w 160"/>
                <a:gd name="T35" fmla="*/ 116 h 161"/>
                <a:gd name="T36" fmla="*/ 115 w 160"/>
                <a:gd name="T37" fmla="*/ 81 h 161"/>
                <a:gd name="T38" fmla="*/ 80 w 160"/>
                <a:gd name="T39" fmla="*/ 4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0" h="161">
                  <a:moveTo>
                    <a:pt x="80" y="161"/>
                  </a:moveTo>
                  <a:cubicBezTo>
                    <a:pt x="36" y="161"/>
                    <a:pt x="0" y="125"/>
                    <a:pt x="0" y="81"/>
                  </a:cubicBezTo>
                  <a:cubicBezTo>
                    <a:pt x="0" y="36"/>
                    <a:pt x="36" y="0"/>
                    <a:pt x="80" y="0"/>
                  </a:cubicBezTo>
                  <a:cubicBezTo>
                    <a:pt x="124" y="0"/>
                    <a:pt x="160" y="36"/>
                    <a:pt x="160" y="81"/>
                  </a:cubicBezTo>
                  <a:cubicBezTo>
                    <a:pt x="160" y="125"/>
                    <a:pt x="124" y="161"/>
                    <a:pt x="80" y="161"/>
                  </a:cubicBezTo>
                  <a:close/>
                  <a:moveTo>
                    <a:pt x="80" y="9"/>
                  </a:moveTo>
                  <a:cubicBezTo>
                    <a:pt x="41" y="9"/>
                    <a:pt x="8" y="41"/>
                    <a:pt x="8" y="81"/>
                  </a:cubicBezTo>
                  <a:cubicBezTo>
                    <a:pt x="8" y="120"/>
                    <a:pt x="41" y="152"/>
                    <a:pt x="80" y="152"/>
                  </a:cubicBezTo>
                  <a:cubicBezTo>
                    <a:pt x="120" y="152"/>
                    <a:pt x="152" y="120"/>
                    <a:pt x="152" y="81"/>
                  </a:cubicBezTo>
                  <a:cubicBezTo>
                    <a:pt x="152" y="41"/>
                    <a:pt x="120" y="9"/>
                    <a:pt x="80" y="9"/>
                  </a:cubicBezTo>
                  <a:close/>
                  <a:moveTo>
                    <a:pt x="80" y="125"/>
                  </a:moveTo>
                  <a:cubicBezTo>
                    <a:pt x="56" y="125"/>
                    <a:pt x="36" y="105"/>
                    <a:pt x="36" y="81"/>
                  </a:cubicBezTo>
                  <a:cubicBezTo>
                    <a:pt x="36" y="56"/>
                    <a:pt x="56" y="37"/>
                    <a:pt x="80" y="37"/>
                  </a:cubicBezTo>
                  <a:cubicBezTo>
                    <a:pt x="104" y="37"/>
                    <a:pt x="124" y="56"/>
                    <a:pt x="124" y="81"/>
                  </a:cubicBezTo>
                  <a:cubicBezTo>
                    <a:pt x="124" y="105"/>
                    <a:pt x="104" y="125"/>
                    <a:pt x="80" y="125"/>
                  </a:cubicBezTo>
                  <a:close/>
                  <a:moveTo>
                    <a:pt x="80" y="45"/>
                  </a:moveTo>
                  <a:cubicBezTo>
                    <a:pt x="61" y="45"/>
                    <a:pt x="45" y="61"/>
                    <a:pt x="45" y="81"/>
                  </a:cubicBezTo>
                  <a:cubicBezTo>
                    <a:pt x="45" y="100"/>
                    <a:pt x="61" y="116"/>
                    <a:pt x="80" y="116"/>
                  </a:cubicBezTo>
                  <a:cubicBezTo>
                    <a:pt x="100" y="116"/>
                    <a:pt x="115" y="100"/>
                    <a:pt x="115" y="81"/>
                  </a:cubicBezTo>
                  <a:cubicBezTo>
                    <a:pt x="115" y="61"/>
                    <a:pt x="100" y="45"/>
                    <a:pt x="80" y="45"/>
                  </a:cubicBezTo>
                  <a:close/>
                </a:path>
              </a:pathLst>
            </a:custGeom>
            <a:solidFill>
              <a:srgbClr val="FFFFFF"/>
            </a:solid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72" name="Freeform 8"/>
            <p:cNvSpPr>
              <a:spLocks noEditPoints="1"/>
            </p:cNvSpPr>
            <p:nvPr userDrawn="1"/>
          </p:nvSpPr>
          <p:spPr bwMode="auto">
            <a:xfrm>
              <a:off x="6980238" y="4587875"/>
              <a:ext cx="463550" cy="7937"/>
            </a:xfrm>
            <a:custGeom>
              <a:avLst/>
              <a:gdLst>
                <a:gd name="T0" fmla="*/ 281 w 292"/>
                <a:gd name="T1" fmla="*/ 5 h 5"/>
                <a:gd name="T2" fmla="*/ 292 w 292"/>
                <a:gd name="T3" fmla="*/ 0 h 5"/>
                <a:gd name="T4" fmla="*/ 274 w 292"/>
                <a:gd name="T5" fmla="*/ 5 h 5"/>
                <a:gd name="T6" fmla="*/ 263 w 292"/>
                <a:gd name="T7" fmla="*/ 0 h 5"/>
                <a:gd name="T8" fmla="*/ 274 w 292"/>
                <a:gd name="T9" fmla="*/ 5 h 5"/>
                <a:gd name="T10" fmla="*/ 246 w 292"/>
                <a:gd name="T11" fmla="*/ 5 h 5"/>
                <a:gd name="T12" fmla="*/ 257 w 292"/>
                <a:gd name="T13" fmla="*/ 0 h 5"/>
                <a:gd name="T14" fmla="*/ 239 w 292"/>
                <a:gd name="T15" fmla="*/ 5 h 5"/>
                <a:gd name="T16" fmla="*/ 228 w 292"/>
                <a:gd name="T17" fmla="*/ 0 h 5"/>
                <a:gd name="T18" fmla="*/ 239 w 292"/>
                <a:gd name="T19" fmla="*/ 5 h 5"/>
                <a:gd name="T20" fmla="*/ 211 w 292"/>
                <a:gd name="T21" fmla="*/ 5 h 5"/>
                <a:gd name="T22" fmla="*/ 221 w 292"/>
                <a:gd name="T23" fmla="*/ 0 h 5"/>
                <a:gd name="T24" fmla="*/ 204 w 292"/>
                <a:gd name="T25" fmla="*/ 5 h 5"/>
                <a:gd name="T26" fmla="*/ 193 w 292"/>
                <a:gd name="T27" fmla="*/ 0 h 5"/>
                <a:gd name="T28" fmla="*/ 204 w 292"/>
                <a:gd name="T29" fmla="*/ 5 h 5"/>
                <a:gd name="T30" fmla="*/ 175 w 292"/>
                <a:gd name="T31" fmla="*/ 5 h 5"/>
                <a:gd name="T32" fmla="*/ 186 w 292"/>
                <a:gd name="T33" fmla="*/ 0 h 5"/>
                <a:gd name="T34" fmla="*/ 168 w 292"/>
                <a:gd name="T35" fmla="*/ 5 h 5"/>
                <a:gd name="T36" fmla="*/ 158 w 292"/>
                <a:gd name="T37" fmla="*/ 0 h 5"/>
                <a:gd name="T38" fmla="*/ 168 w 292"/>
                <a:gd name="T39" fmla="*/ 5 h 5"/>
                <a:gd name="T40" fmla="*/ 140 w 292"/>
                <a:gd name="T41" fmla="*/ 5 h 5"/>
                <a:gd name="T42" fmla="*/ 151 w 292"/>
                <a:gd name="T43" fmla="*/ 0 h 5"/>
                <a:gd name="T44" fmla="*/ 133 w 292"/>
                <a:gd name="T45" fmla="*/ 5 h 5"/>
                <a:gd name="T46" fmla="*/ 123 w 292"/>
                <a:gd name="T47" fmla="*/ 0 h 5"/>
                <a:gd name="T48" fmla="*/ 133 w 292"/>
                <a:gd name="T49" fmla="*/ 5 h 5"/>
                <a:gd name="T50" fmla="*/ 105 w 292"/>
                <a:gd name="T51" fmla="*/ 5 h 5"/>
                <a:gd name="T52" fmla="*/ 116 w 292"/>
                <a:gd name="T53" fmla="*/ 0 h 5"/>
                <a:gd name="T54" fmla="*/ 98 w 292"/>
                <a:gd name="T55" fmla="*/ 5 h 5"/>
                <a:gd name="T56" fmla="*/ 87 w 292"/>
                <a:gd name="T57" fmla="*/ 0 h 5"/>
                <a:gd name="T58" fmla="*/ 98 w 292"/>
                <a:gd name="T59" fmla="*/ 5 h 5"/>
                <a:gd name="T60" fmla="*/ 70 w 292"/>
                <a:gd name="T61" fmla="*/ 5 h 5"/>
                <a:gd name="T62" fmla="*/ 80 w 292"/>
                <a:gd name="T63" fmla="*/ 0 h 5"/>
                <a:gd name="T64" fmla="*/ 63 w 292"/>
                <a:gd name="T65" fmla="*/ 5 h 5"/>
                <a:gd name="T66" fmla="*/ 52 w 292"/>
                <a:gd name="T67" fmla="*/ 0 h 5"/>
                <a:gd name="T68" fmla="*/ 63 w 292"/>
                <a:gd name="T69" fmla="*/ 5 h 5"/>
                <a:gd name="T70" fmla="*/ 34 w 292"/>
                <a:gd name="T71" fmla="*/ 5 h 5"/>
                <a:gd name="T72" fmla="*/ 45 w 292"/>
                <a:gd name="T73" fmla="*/ 0 h 5"/>
                <a:gd name="T74" fmla="*/ 28 w 292"/>
                <a:gd name="T75" fmla="*/ 5 h 5"/>
                <a:gd name="T76" fmla="*/ 17 w 292"/>
                <a:gd name="T77" fmla="*/ 0 h 5"/>
                <a:gd name="T78" fmla="*/ 28 w 292"/>
                <a:gd name="T79" fmla="*/ 5 h 5"/>
                <a:gd name="T80" fmla="*/ 0 w 292"/>
                <a:gd name="T81" fmla="*/ 5 h 5"/>
                <a:gd name="T82" fmla="*/ 10 w 292"/>
                <a:gd name="T8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2" h="5">
                  <a:moveTo>
                    <a:pt x="292" y="5"/>
                  </a:moveTo>
                  <a:lnTo>
                    <a:pt x="281" y="5"/>
                  </a:lnTo>
                  <a:lnTo>
                    <a:pt x="281" y="0"/>
                  </a:lnTo>
                  <a:lnTo>
                    <a:pt x="292" y="0"/>
                  </a:lnTo>
                  <a:lnTo>
                    <a:pt x="292" y="5"/>
                  </a:lnTo>
                  <a:close/>
                  <a:moveTo>
                    <a:pt x="274" y="5"/>
                  </a:moveTo>
                  <a:lnTo>
                    <a:pt x="263" y="5"/>
                  </a:lnTo>
                  <a:lnTo>
                    <a:pt x="263" y="0"/>
                  </a:lnTo>
                  <a:lnTo>
                    <a:pt x="274" y="0"/>
                  </a:lnTo>
                  <a:lnTo>
                    <a:pt x="274" y="5"/>
                  </a:lnTo>
                  <a:close/>
                  <a:moveTo>
                    <a:pt x="257" y="5"/>
                  </a:moveTo>
                  <a:lnTo>
                    <a:pt x="246" y="5"/>
                  </a:lnTo>
                  <a:lnTo>
                    <a:pt x="246" y="0"/>
                  </a:lnTo>
                  <a:lnTo>
                    <a:pt x="257" y="0"/>
                  </a:lnTo>
                  <a:lnTo>
                    <a:pt x="257" y="5"/>
                  </a:lnTo>
                  <a:close/>
                  <a:moveTo>
                    <a:pt x="239" y="5"/>
                  </a:moveTo>
                  <a:lnTo>
                    <a:pt x="228" y="5"/>
                  </a:lnTo>
                  <a:lnTo>
                    <a:pt x="228" y="0"/>
                  </a:lnTo>
                  <a:lnTo>
                    <a:pt x="239" y="0"/>
                  </a:lnTo>
                  <a:lnTo>
                    <a:pt x="239" y="5"/>
                  </a:lnTo>
                  <a:close/>
                  <a:moveTo>
                    <a:pt x="221" y="5"/>
                  </a:moveTo>
                  <a:lnTo>
                    <a:pt x="211" y="5"/>
                  </a:lnTo>
                  <a:lnTo>
                    <a:pt x="211" y="0"/>
                  </a:lnTo>
                  <a:lnTo>
                    <a:pt x="221" y="0"/>
                  </a:lnTo>
                  <a:lnTo>
                    <a:pt x="221" y="5"/>
                  </a:lnTo>
                  <a:close/>
                  <a:moveTo>
                    <a:pt x="204" y="5"/>
                  </a:moveTo>
                  <a:lnTo>
                    <a:pt x="193" y="5"/>
                  </a:lnTo>
                  <a:lnTo>
                    <a:pt x="193" y="0"/>
                  </a:lnTo>
                  <a:lnTo>
                    <a:pt x="204" y="0"/>
                  </a:lnTo>
                  <a:lnTo>
                    <a:pt x="204" y="5"/>
                  </a:lnTo>
                  <a:close/>
                  <a:moveTo>
                    <a:pt x="186" y="5"/>
                  </a:moveTo>
                  <a:lnTo>
                    <a:pt x="175" y="5"/>
                  </a:lnTo>
                  <a:lnTo>
                    <a:pt x="175" y="0"/>
                  </a:lnTo>
                  <a:lnTo>
                    <a:pt x="186" y="0"/>
                  </a:lnTo>
                  <a:lnTo>
                    <a:pt x="186" y="5"/>
                  </a:lnTo>
                  <a:close/>
                  <a:moveTo>
                    <a:pt x="168" y="5"/>
                  </a:moveTo>
                  <a:lnTo>
                    <a:pt x="158" y="5"/>
                  </a:lnTo>
                  <a:lnTo>
                    <a:pt x="158" y="0"/>
                  </a:lnTo>
                  <a:lnTo>
                    <a:pt x="168" y="0"/>
                  </a:lnTo>
                  <a:lnTo>
                    <a:pt x="168" y="5"/>
                  </a:lnTo>
                  <a:close/>
                  <a:moveTo>
                    <a:pt x="151" y="5"/>
                  </a:moveTo>
                  <a:lnTo>
                    <a:pt x="140" y="5"/>
                  </a:lnTo>
                  <a:lnTo>
                    <a:pt x="140" y="0"/>
                  </a:lnTo>
                  <a:lnTo>
                    <a:pt x="151" y="0"/>
                  </a:lnTo>
                  <a:lnTo>
                    <a:pt x="151" y="5"/>
                  </a:lnTo>
                  <a:close/>
                  <a:moveTo>
                    <a:pt x="133" y="5"/>
                  </a:moveTo>
                  <a:lnTo>
                    <a:pt x="123" y="5"/>
                  </a:lnTo>
                  <a:lnTo>
                    <a:pt x="123" y="0"/>
                  </a:lnTo>
                  <a:lnTo>
                    <a:pt x="133" y="0"/>
                  </a:lnTo>
                  <a:lnTo>
                    <a:pt x="133" y="5"/>
                  </a:lnTo>
                  <a:close/>
                  <a:moveTo>
                    <a:pt x="116" y="5"/>
                  </a:moveTo>
                  <a:lnTo>
                    <a:pt x="105" y="5"/>
                  </a:lnTo>
                  <a:lnTo>
                    <a:pt x="105" y="0"/>
                  </a:lnTo>
                  <a:lnTo>
                    <a:pt x="116" y="0"/>
                  </a:lnTo>
                  <a:lnTo>
                    <a:pt x="116" y="5"/>
                  </a:lnTo>
                  <a:close/>
                  <a:moveTo>
                    <a:pt x="98" y="5"/>
                  </a:moveTo>
                  <a:lnTo>
                    <a:pt x="87" y="5"/>
                  </a:lnTo>
                  <a:lnTo>
                    <a:pt x="87" y="0"/>
                  </a:lnTo>
                  <a:lnTo>
                    <a:pt x="98" y="0"/>
                  </a:lnTo>
                  <a:lnTo>
                    <a:pt x="98" y="5"/>
                  </a:lnTo>
                  <a:close/>
                  <a:moveTo>
                    <a:pt x="80" y="5"/>
                  </a:moveTo>
                  <a:lnTo>
                    <a:pt x="70" y="5"/>
                  </a:lnTo>
                  <a:lnTo>
                    <a:pt x="70" y="0"/>
                  </a:lnTo>
                  <a:lnTo>
                    <a:pt x="80" y="0"/>
                  </a:lnTo>
                  <a:lnTo>
                    <a:pt x="80" y="5"/>
                  </a:lnTo>
                  <a:close/>
                  <a:moveTo>
                    <a:pt x="63" y="5"/>
                  </a:moveTo>
                  <a:lnTo>
                    <a:pt x="52" y="5"/>
                  </a:lnTo>
                  <a:lnTo>
                    <a:pt x="52" y="0"/>
                  </a:lnTo>
                  <a:lnTo>
                    <a:pt x="63" y="0"/>
                  </a:lnTo>
                  <a:lnTo>
                    <a:pt x="63" y="5"/>
                  </a:lnTo>
                  <a:close/>
                  <a:moveTo>
                    <a:pt x="45" y="5"/>
                  </a:moveTo>
                  <a:lnTo>
                    <a:pt x="34" y="5"/>
                  </a:lnTo>
                  <a:lnTo>
                    <a:pt x="34" y="0"/>
                  </a:lnTo>
                  <a:lnTo>
                    <a:pt x="45" y="0"/>
                  </a:lnTo>
                  <a:lnTo>
                    <a:pt x="45" y="5"/>
                  </a:lnTo>
                  <a:close/>
                  <a:moveTo>
                    <a:pt x="28" y="5"/>
                  </a:moveTo>
                  <a:lnTo>
                    <a:pt x="17" y="5"/>
                  </a:lnTo>
                  <a:lnTo>
                    <a:pt x="17" y="0"/>
                  </a:lnTo>
                  <a:lnTo>
                    <a:pt x="28" y="0"/>
                  </a:lnTo>
                  <a:lnTo>
                    <a:pt x="28" y="5"/>
                  </a:lnTo>
                  <a:close/>
                  <a:moveTo>
                    <a:pt x="10" y="5"/>
                  </a:moveTo>
                  <a:lnTo>
                    <a:pt x="0" y="5"/>
                  </a:lnTo>
                  <a:lnTo>
                    <a:pt x="0" y="0"/>
                  </a:lnTo>
                  <a:lnTo>
                    <a:pt x="10" y="0"/>
                  </a:lnTo>
                  <a:lnTo>
                    <a:pt x="1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73" name="Freeform 9"/>
            <p:cNvSpPr>
              <a:spLocks/>
            </p:cNvSpPr>
            <p:nvPr userDrawn="1"/>
          </p:nvSpPr>
          <p:spPr bwMode="auto">
            <a:xfrm>
              <a:off x="6940551" y="4575175"/>
              <a:ext cx="30162" cy="31750"/>
            </a:xfrm>
            <a:custGeom>
              <a:avLst/>
              <a:gdLst>
                <a:gd name="T0" fmla="*/ 19 w 19"/>
                <a:gd name="T1" fmla="*/ 0 h 20"/>
                <a:gd name="T2" fmla="*/ 0 w 19"/>
                <a:gd name="T3" fmla="*/ 10 h 20"/>
                <a:gd name="T4" fmla="*/ 19 w 19"/>
                <a:gd name="T5" fmla="*/ 20 h 20"/>
                <a:gd name="T6" fmla="*/ 19 w 19"/>
                <a:gd name="T7" fmla="*/ 0 h 20"/>
              </a:gdLst>
              <a:ahLst/>
              <a:cxnLst>
                <a:cxn ang="0">
                  <a:pos x="T0" y="T1"/>
                </a:cxn>
                <a:cxn ang="0">
                  <a:pos x="T2" y="T3"/>
                </a:cxn>
                <a:cxn ang="0">
                  <a:pos x="T4" y="T5"/>
                </a:cxn>
                <a:cxn ang="0">
                  <a:pos x="T6" y="T7"/>
                </a:cxn>
              </a:cxnLst>
              <a:rect l="0" t="0" r="r" b="b"/>
              <a:pathLst>
                <a:path w="19" h="20">
                  <a:moveTo>
                    <a:pt x="19" y="0"/>
                  </a:moveTo>
                  <a:lnTo>
                    <a:pt x="0" y="10"/>
                  </a:lnTo>
                  <a:lnTo>
                    <a:pt x="19" y="2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74" name="Freeform 10"/>
            <p:cNvSpPr>
              <a:spLocks/>
            </p:cNvSpPr>
            <p:nvPr userDrawn="1"/>
          </p:nvSpPr>
          <p:spPr bwMode="auto">
            <a:xfrm>
              <a:off x="7185025" y="4735513"/>
              <a:ext cx="33337" cy="30162"/>
            </a:xfrm>
            <a:custGeom>
              <a:avLst/>
              <a:gdLst>
                <a:gd name="T0" fmla="*/ 21 w 21"/>
                <a:gd name="T1" fmla="*/ 18 h 19"/>
                <a:gd name="T2" fmla="*/ 10 w 21"/>
                <a:gd name="T3" fmla="*/ 0 h 19"/>
                <a:gd name="T4" fmla="*/ 0 w 21"/>
                <a:gd name="T5" fmla="*/ 19 h 19"/>
                <a:gd name="T6" fmla="*/ 21 w 21"/>
                <a:gd name="T7" fmla="*/ 18 h 19"/>
              </a:gdLst>
              <a:ahLst/>
              <a:cxnLst>
                <a:cxn ang="0">
                  <a:pos x="T0" y="T1"/>
                </a:cxn>
                <a:cxn ang="0">
                  <a:pos x="T2" y="T3"/>
                </a:cxn>
                <a:cxn ang="0">
                  <a:pos x="T4" y="T5"/>
                </a:cxn>
                <a:cxn ang="0">
                  <a:pos x="T6" y="T7"/>
                </a:cxn>
              </a:cxnLst>
              <a:rect l="0" t="0" r="r" b="b"/>
              <a:pathLst>
                <a:path w="21" h="19">
                  <a:moveTo>
                    <a:pt x="21" y="18"/>
                  </a:moveTo>
                  <a:lnTo>
                    <a:pt x="10" y="0"/>
                  </a:lnTo>
                  <a:lnTo>
                    <a:pt x="0" y="19"/>
                  </a:ln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75" name="Freeform 11"/>
            <p:cNvSpPr>
              <a:spLocks/>
            </p:cNvSpPr>
            <p:nvPr userDrawn="1"/>
          </p:nvSpPr>
          <p:spPr bwMode="auto">
            <a:xfrm>
              <a:off x="7296150" y="4443413"/>
              <a:ext cx="34925" cy="30162"/>
            </a:xfrm>
            <a:custGeom>
              <a:avLst/>
              <a:gdLst>
                <a:gd name="T0" fmla="*/ 22 w 22"/>
                <a:gd name="T1" fmla="*/ 18 h 19"/>
                <a:gd name="T2" fmla="*/ 11 w 22"/>
                <a:gd name="T3" fmla="*/ 0 h 19"/>
                <a:gd name="T4" fmla="*/ 0 w 22"/>
                <a:gd name="T5" fmla="*/ 19 h 19"/>
                <a:gd name="T6" fmla="*/ 22 w 22"/>
                <a:gd name="T7" fmla="*/ 18 h 19"/>
              </a:gdLst>
              <a:ahLst/>
              <a:cxnLst>
                <a:cxn ang="0">
                  <a:pos x="T0" y="T1"/>
                </a:cxn>
                <a:cxn ang="0">
                  <a:pos x="T2" y="T3"/>
                </a:cxn>
                <a:cxn ang="0">
                  <a:pos x="T4" y="T5"/>
                </a:cxn>
                <a:cxn ang="0">
                  <a:pos x="T6" y="T7"/>
                </a:cxn>
              </a:cxnLst>
              <a:rect l="0" t="0" r="r" b="b"/>
              <a:pathLst>
                <a:path w="22" h="19">
                  <a:moveTo>
                    <a:pt x="22" y="18"/>
                  </a:moveTo>
                  <a:lnTo>
                    <a:pt x="11" y="0"/>
                  </a:lnTo>
                  <a:lnTo>
                    <a:pt x="0" y="19"/>
                  </a:lnTo>
                  <a:lnTo>
                    <a:pt x="2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76" name="Freeform 12"/>
            <p:cNvSpPr>
              <a:spLocks noEditPoints="1"/>
            </p:cNvSpPr>
            <p:nvPr userDrawn="1"/>
          </p:nvSpPr>
          <p:spPr bwMode="auto">
            <a:xfrm>
              <a:off x="7051675" y="4619625"/>
              <a:ext cx="388937" cy="247650"/>
            </a:xfrm>
            <a:custGeom>
              <a:avLst/>
              <a:gdLst>
                <a:gd name="T0" fmla="*/ 127 w 435"/>
                <a:gd name="T1" fmla="*/ 268 h 276"/>
                <a:gd name="T2" fmla="*/ 138 w 435"/>
                <a:gd name="T3" fmla="*/ 267 h 276"/>
                <a:gd name="T4" fmla="*/ 95 w 435"/>
                <a:gd name="T5" fmla="*/ 273 h 276"/>
                <a:gd name="T6" fmla="*/ 95 w 435"/>
                <a:gd name="T7" fmla="*/ 273 h 276"/>
                <a:gd name="T8" fmla="*/ 187 w 435"/>
                <a:gd name="T9" fmla="*/ 253 h 276"/>
                <a:gd name="T10" fmla="*/ 53 w 435"/>
                <a:gd name="T11" fmla="*/ 244 h 276"/>
                <a:gd name="T12" fmla="*/ 190 w 435"/>
                <a:gd name="T13" fmla="*/ 239 h 276"/>
                <a:gd name="T14" fmla="*/ 39 w 435"/>
                <a:gd name="T15" fmla="*/ 243 h 276"/>
                <a:gd name="T16" fmla="*/ 39 w 435"/>
                <a:gd name="T17" fmla="*/ 243 h 276"/>
                <a:gd name="T18" fmla="*/ 221 w 435"/>
                <a:gd name="T19" fmla="*/ 199 h 276"/>
                <a:gd name="T20" fmla="*/ 17 w 435"/>
                <a:gd name="T21" fmla="*/ 197 h 276"/>
                <a:gd name="T22" fmla="*/ 109 w 435"/>
                <a:gd name="T23" fmla="*/ 210 h 276"/>
                <a:gd name="T24" fmla="*/ 142 w 435"/>
                <a:gd name="T25" fmla="*/ 213 h 276"/>
                <a:gd name="T26" fmla="*/ 142 w 435"/>
                <a:gd name="T27" fmla="*/ 213 h 276"/>
                <a:gd name="T28" fmla="*/ 103 w 435"/>
                <a:gd name="T29" fmla="*/ 197 h 276"/>
                <a:gd name="T30" fmla="*/ 165 w 435"/>
                <a:gd name="T31" fmla="*/ 171 h 276"/>
                <a:gd name="T32" fmla="*/ 1 w 435"/>
                <a:gd name="T33" fmla="*/ 169 h 276"/>
                <a:gd name="T34" fmla="*/ 223 w 435"/>
                <a:gd name="T35" fmla="*/ 187 h 276"/>
                <a:gd name="T36" fmla="*/ 223 w 435"/>
                <a:gd name="T37" fmla="*/ 166 h 276"/>
                <a:gd name="T38" fmla="*/ 77 w 435"/>
                <a:gd name="T39" fmla="*/ 162 h 276"/>
                <a:gd name="T40" fmla="*/ 88 w 435"/>
                <a:gd name="T41" fmla="*/ 173 h 276"/>
                <a:gd name="T42" fmla="*/ 212 w 435"/>
                <a:gd name="T43" fmla="*/ 135 h 276"/>
                <a:gd name="T44" fmla="*/ 0 w 435"/>
                <a:gd name="T45" fmla="*/ 153 h 276"/>
                <a:gd name="T46" fmla="*/ 9 w 435"/>
                <a:gd name="T47" fmla="*/ 156 h 276"/>
                <a:gd name="T48" fmla="*/ 89 w 435"/>
                <a:gd name="T49" fmla="*/ 124 h 276"/>
                <a:gd name="T50" fmla="*/ 184 w 435"/>
                <a:gd name="T51" fmla="*/ 118 h 276"/>
                <a:gd name="T52" fmla="*/ 11 w 435"/>
                <a:gd name="T53" fmla="*/ 126 h 276"/>
                <a:gd name="T54" fmla="*/ 11 w 435"/>
                <a:gd name="T55" fmla="*/ 126 h 276"/>
                <a:gd name="T56" fmla="*/ 119 w 435"/>
                <a:gd name="T57" fmla="*/ 110 h 276"/>
                <a:gd name="T58" fmla="*/ 160 w 435"/>
                <a:gd name="T59" fmla="*/ 98 h 276"/>
                <a:gd name="T60" fmla="*/ 127 w 435"/>
                <a:gd name="T61" fmla="*/ 98 h 276"/>
                <a:gd name="T62" fmla="*/ 143 w 435"/>
                <a:gd name="T63" fmla="*/ 105 h 276"/>
                <a:gd name="T64" fmla="*/ 21 w 435"/>
                <a:gd name="T65" fmla="*/ 76 h 276"/>
                <a:gd name="T66" fmla="*/ 28 w 435"/>
                <a:gd name="T67" fmla="*/ 66 h 276"/>
                <a:gd name="T68" fmla="*/ 54 w 435"/>
                <a:gd name="T69" fmla="*/ 48 h 276"/>
                <a:gd name="T70" fmla="*/ 54 w 435"/>
                <a:gd name="T71" fmla="*/ 48 h 276"/>
                <a:gd name="T72" fmla="*/ 95 w 435"/>
                <a:gd name="T73" fmla="*/ 21 h 276"/>
                <a:gd name="T74" fmla="*/ 122 w 435"/>
                <a:gd name="T75" fmla="*/ 3 h 276"/>
                <a:gd name="T76" fmla="*/ 134 w 435"/>
                <a:gd name="T77" fmla="*/ 1 h 276"/>
                <a:gd name="T78" fmla="*/ 153 w 435"/>
                <a:gd name="T79" fmla="*/ 9 h 276"/>
                <a:gd name="T80" fmla="*/ 416 w 435"/>
                <a:gd name="T81" fmla="*/ 0 h 276"/>
                <a:gd name="T82" fmla="*/ 385 w 435"/>
                <a:gd name="T83" fmla="*/ 9 h 276"/>
                <a:gd name="T84" fmla="*/ 373 w 435"/>
                <a:gd name="T85" fmla="*/ 9 h 276"/>
                <a:gd name="T86" fmla="*/ 373 w 435"/>
                <a:gd name="T87" fmla="*/ 9 h 276"/>
                <a:gd name="T88" fmla="*/ 342 w 435"/>
                <a:gd name="T89" fmla="*/ 0 h 276"/>
                <a:gd name="T90" fmla="*/ 291 w 435"/>
                <a:gd name="T91" fmla="*/ 0 h 276"/>
                <a:gd name="T92" fmla="*/ 260 w 435"/>
                <a:gd name="T93" fmla="*/ 9 h 276"/>
                <a:gd name="T94" fmla="*/ 248 w 435"/>
                <a:gd name="T95" fmla="*/ 9 h 276"/>
                <a:gd name="T96" fmla="*/ 248 w 435"/>
                <a:gd name="T97" fmla="*/ 9 h 276"/>
                <a:gd name="T98" fmla="*/ 217 w 435"/>
                <a:gd name="T99" fmla="*/ 0 h 276"/>
                <a:gd name="T100" fmla="*/ 166 w 435"/>
                <a:gd name="T10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5" h="276">
                  <a:moveTo>
                    <a:pt x="124" y="276"/>
                  </a:moveTo>
                  <a:cubicBezTo>
                    <a:pt x="118" y="276"/>
                    <a:pt x="113" y="276"/>
                    <a:pt x="107" y="275"/>
                  </a:cubicBezTo>
                  <a:cubicBezTo>
                    <a:pt x="108" y="267"/>
                    <a:pt x="108" y="267"/>
                    <a:pt x="108" y="267"/>
                  </a:cubicBezTo>
                  <a:cubicBezTo>
                    <a:pt x="114" y="268"/>
                    <a:pt x="121" y="268"/>
                    <a:pt x="127" y="268"/>
                  </a:cubicBezTo>
                  <a:cubicBezTo>
                    <a:pt x="127" y="276"/>
                    <a:pt x="127" y="276"/>
                    <a:pt x="127" y="276"/>
                  </a:cubicBezTo>
                  <a:cubicBezTo>
                    <a:pt x="126" y="276"/>
                    <a:pt x="125" y="276"/>
                    <a:pt x="124" y="276"/>
                  </a:cubicBezTo>
                  <a:close/>
                  <a:moveTo>
                    <a:pt x="140" y="275"/>
                  </a:moveTo>
                  <a:cubicBezTo>
                    <a:pt x="138" y="267"/>
                    <a:pt x="138" y="267"/>
                    <a:pt x="138" y="267"/>
                  </a:cubicBezTo>
                  <a:cubicBezTo>
                    <a:pt x="144" y="266"/>
                    <a:pt x="150" y="264"/>
                    <a:pt x="156" y="262"/>
                  </a:cubicBezTo>
                  <a:cubicBezTo>
                    <a:pt x="159" y="270"/>
                    <a:pt x="159" y="270"/>
                    <a:pt x="159" y="270"/>
                  </a:cubicBezTo>
                  <a:cubicBezTo>
                    <a:pt x="153" y="272"/>
                    <a:pt x="146" y="274"/>
                    <a:pt x="140" y="275"/>
                  </a:cubicBezTo>
                  <a:close/>
                  <a:moveTo>
                    <a:pt x="95" y="273"/>
                  </a:moveTo>
                  <a:cubicBezTo>
                    <a:pt x="89" y="272"/>
                    <a:pt x="82" y="270"/>
                    <a:pt x="76" y="267"/>
                  </a:cubicBezTo>
                  <a:cubicBezTo>
                    <a:pt x="79" y="259"/>
                    <a:pt x="79" y="259"/>
                    <a:pt x="79" y="259"/>
                  </a:cubicBezTo>
                  <a:cubicBezTo>
                    <a:pt x="85" y="261"/>
                    <a:pt x="91" y="263"/>
                    <a:pt x="97" y="265"/>
                  </a:cubicBezTo>
                  <a:lnTo>
                    <a:pt x="95" y="273"/>
                  </a:lnTo>
                  <a:close/>
                  <a:moveTo>
                    <a:pt x="170" y="265"/>
                  </a:moveTo>
                  <a:cubicBezTo>
                    <a:pt x="166" y="257"/>
                    <a:pt x="166" y="257"/>
                    <a:pt x="166" y="257"/>
                  </a:cubicBezTo>
                  <a:cubicBezTo>
                    <a:pt x="172" y="254"/>
                    <a:pt x="177" y="251"/>
                    <a:pt x="182" y="247"/>
                  </a:cubicBezTo>
                  <a:cubicBezTo>
                    <a:pt x="187" y="253"/>
                    <a:pt x="187" y="253"/>
                    <a:pt x="187" y="253"/>
                  </a:cubicBezTo>
                  <a:cubicBezTo>
                    <a:pt x="182" y="258"/>
                    <a:pt x="176" y="262"/>
                    <a:pt x="170" y="265"/>
                  </a:cubicBezTo>
                  <a:close/>
                  <a:moveTo>
                    <a:pt x="65" y="262"/>
                  </a:moveTo>
                  <a:cubicBezTo>
                    <a:pt x="59" y="258"/>
                    <a:pt x="53" y="255"/>
                    <a:pt x="48" y="251"/>
                  </a:cubicBezTo>
                  <a:cubicBezTo>
                    <a:pt x="53" y="244"/>
                    <a:pt x="53" y="244"/>
                    <a:pt x="53" y="244"/>
                  </a:cubicBezTo>
                  <a:cubicBezTo>
                    <a:pt x="58" y="248"/>
                    <a:pt x="64" y="251"/>
                    <a:pt x="69" y="254"/>
                  </a:cubicBezTo>
                  <a:lnTo>
                    <a:pt x="65" y="262"/>
                  </a:lnTo>
                  <a:close/>
                  <a:moveTo>
                    <a:pt x="196" y="245"/>
                  </a:moveTo>
                  <a:cubicBezTo>
                    <a:pt x="190" y="239"/>
                    <a:pt x="190" y="239"/>
                    <a:pt x="190" y="239"/>
                  </a:cubicBezTo>
                  <a:cubicBezTo>
                    <a:pt x="194" y="235"/>
                    <a:pt x="198" y="230"/>
                    <a:pt x="201" y="224"/>
                  </a:cubicBezTo>
                  <a:cubicBezTo>
                    <a:pt x="209" y="229"/>
                    <a:pt x="209" y="229"/>
                    <a:pt x="209" y="229"/>
                  </a:cubicBezTo>
                  <a:cubicBezTo>
                    <a:pt x="205" y="235"/>
                    <a:pt x="201" y="240"/>
                    <a:pt x="196" y="245"/>
                  </a:cubicBezTo>
                  <a:close/>
                  <a:moveTo>
                    <a:pt x="39" y="243"/>
                  </a:moveTo>
                  <a:cubicBezTo>
                    <a:pt x="34" y="238"/>
                    <a:pt x="30" y="233"/>
                    <a:pt x="25" y="228"/>
                  </a:cubicBezTo>
                  <a:cubicBezTo>
                    <a:pt x="32" y="223"/>
                    <a:pt x="32" y="223"/>
                    <a:pt x="32" y="223"/>
                  </a:cubicBezTo>
                  <a:cubicBezTo>
                    <a:pt x="36" y="228"/>
                    <a:pt x="40" y="232"/>
                    <a:pt x="45" y="236"/>
                  </a:cubicBezTo>
                  <a:lnTo>
                    <a:pt x="39" y="243"/>
                  </a:lnTo>
                  <a:close/>
                  <a:moveTo>
                    <a:pt x="214" y="218"/>
                  </a:moveTo>
                  <a:cubicBezTo>
                    <a:pt x="206" y="215"/>
                    <a:pt x="206" y="215"/>
                    <a:pt x="206" y="215"/>
                  </a:cubicBezTo>
                  <a:cubicBezTo>
                    <a:pt x="209" y="209"/>
                    <a:pt x="211" y="203"/>
                    <a:pt x="212" y="197"/>
                  </a:cubicBezTo>
                  <a:cubicBezTo>
                    <a:pt x="221" y="199"/>
                    <a:pt x="221" y="199"/>
                    <a:pt x="221" y="199"/>
                  </a:cubicBezTo>
                  <a:cubicBezTo>
                    <a:pt x="219" y="206"/>
                    <a:pt x="217" y="212"/>
                    <a:pt x="214" y="218"/>
                  </a:cubicBezTo>
                  <a:close/>
                  <a:moveTo>
                    <a:pt x="19" y="218"/>
                  </a:moveTo>
                  <a:cubicBezTo>
                    <a:pt x="15" y="212"/>
                    <a:pt x="12" y="206"/>
                    <a:pt x="9" y="200"/>
                  </a:cubicBezTo>
                  <a:cubicBezTo>
                    <a:pt x="17" y="197"/>
                    <a:pt x="17" y="197"/>
                    <a:pt x="17" y="197"/>
                  </a:cubicBezTo>
                  <a:cubicBezTo>
                    <a:pt x="20" y="202"/>
                    <a:pt x="23" y="208"/>
                    <a:pt x="26" y="213"/>
                  </a:cubicBezTo>
                  <a:lnTo>
                    <a:pt x="19" y="218"/>
                  </a:lnTo>
                  <a:close/>
                  <a:moveTo>
                    <a:pt x="129" y="215"/>
                  </a:moveTo>
                  <a:cubicBezTo>
                    <a:pt x="122" y="215"/>
                    <a:pt x="115" y="213"/>
                    <a:pt x="109" y="210"/>
                  </a:cubicBezTo>
                  <a:cubicBezTo>
                    <a:pt x="112" y="202"/>
                    <a:pt x="112" y="202"/>
                    <a:pt x="112" y="202"/>
                  </a:cubicBezTo>
                  <a:cubicBezTo>
                    <a:pt x="118" y="205"/>
                    <a:pt x="123" y="206"/>
                    <a:pt x="129" y="206"/>
                  </a:cubicBezTo>
                  <a:lnTo>
                    <a:pt x="129" y="215"/>
                  </a:lnTo>
                  <a:close/>
                  <a:moveTo>
                    <a:pt x="142" y="213"/>
                  </a:moveTo>
                  <a:cubicBezTo>
                    <a:pt x="140" y="205"/>
                    <a:pt x="140" y="205"/>
                    <a:pt x="140" y="205"/>
                  </a:cubicBezTo>
                  <a:cubicBezTo>
                    <a:pt x="145" y="203"/>
                    <a:pt x="150" y="200"/>
                    <a:pt x="155" y="196"/>
                  </a:cubicBezTo>
                  <a:cubicBezTo>
                    <a:pt x="161" y="202"/>
                    <a:pt x="161" y="202"/>
                    <a:pt x="161" y="202"/>
                  </a:cubicBezTo>
                  <a:cubicBezTo>
                    <a:pt x="155" y="208"/>
                    <a:pt x="149" y="211"/>
                    <a:pt x="142" y="213"/>
                  </a:cubicBezTo>
                  <a:close/>
                  <a:moveTo>
                    <a:pt x="98" y="203"/>
                  </a:moveTo>
                  <a:cubicBezTo>
                    <a:pt x="92" y="199"/>
                    <a:pt x="88" y="194"/>
                    <a:pt x="84" y="187"/>
                  </a:cubicBezTo>
                  <a:cubicBezTo>
                    <a:pt x="92" y="183"/>
                    <a:pt x="92" y="183"/>
                    <a:pt x="92" y="183"/>
                  </a:cubicBezTo>
                  <a:cubicBezTo>
                    <a:pt x="95" y="188"/>
                    <a:pt x="98" y="193"/>
                    <a:pt x="103" y="197"/>
                  </a:cubicBezTo>
                  <a:lnTo>
                    <a:pt x="98" y="203"/>
                  </a:lnTo>
                  <a:close/>
                  <a:moveTo>
                    <a:pt x="168" y="192"/>
                  </a:moveTo>
                  <a:cubicBezTo>
                    <a:pt x="161" y="188"/>
                    <a:pt x="161" y="188"/>
                    <a:pt x="161" y="188"/>
                  </a:cubicBezTo>
                  <a:cubicBezTo>
                    <a:pt x="164" y="183"/>
                    <a:pt x="165" y="177"/>
                    <a:pt x="165" y="171"/>
                  </a:cubicBezTo>
                  <a:cubicBezTo>
                    <a:pt x="174" y="171"/>
                    <a:pt x="174" y="171"/>
                    <a:pt x="174" y="171"/>
                  </a:cubicBezTo>
                  <a:cubicBezTo>
                    <a:pt x="174" y="179"/>
                    <a:pt x="172" y="186"/>
                    <a:pt x="168" y="192"/>
                  </a:cubicBezTo>
                  <a:close/>
                  <a:moveTo>
                    <a:pt x="5" y="188"/>
                  </a:moveTo>
                  <a:cubicBezTo>
                    <a:pt x="3" y="182"/>
                    <a:pt x="2" y="175"/>
                    <a:pt x="1" y="169"/>
                  </a:cubicBezTo>
                  <a:cubicBezTo>
                    <a:pt x="10" y="168"/>
                    <a:pt x="10" y="168"/>
                    <a:pt x="10" y="168"/>
                  </a:cubicBezTo>
                  <a:cubicBezTo>
                    <a:pt x="11" y="174"/>
                    <a:pt x="12" y="180"/>
                    <a:pt x="14" y="186"/>
                  </a:cubicBezTo>
                  <a:lnTo>
                    <a:pt x="5" y="188"/>
                  </a:lnTo>
                  <a:close/>
                  <a:moveTo>
                    <a:pt x="223" y="187"/>
                  </a:moveTo>
                  <a:cubicBezTo>
                    <a:pt x="214" y="186"/>
                    <a:pt x="214" y="186"/>
                    <a:pt x="214" y="186"/>
                  </a:cubicBezTo>
                  <a:cubicBezTo>
                    <a:pt x="214" y="183"/>
                    <a:pt x="215" y="180"/>
                    <a:pt x="215" y="177"/>
                  </a:cubicBezTo>
                  <a:cubicBezTo>
                    <a:pt x="215" y="174"/>
                    <a:pt x="214" y="171"/>
                    <a:pt x="214" y="167"/>
                  </a:cubicBezTo>
                  <a:cubicBezTo>
                    <a:pt x="223" y="166"/>
                    <a:pt x="223" y="166"/>
                    <a:pt x="223" y="166"/>
                  </a:cubicBezTo>
                  <a:cubicBezTo>
                    <a:pt x="223" y="170"/>
                    <a:pt x="223" y="173"/>
                    <a:pt x="223" y="177"/>
                  </a:cubicBezTo>
                  <a:cubicBezTo>
                    <a:pt x="223" y="180"/>
                    <a:pt x="223" y="184"/>
                    <a:pt x="223" y="187"/>
                  </a:cubicBezTo>
                  <a:close/>
                  <a:moveTo>
                    <a:pt x="79" y="176"/>
                  </a:moveTo>
                  <a:cubicBezTo>
                    <a:pt x="78" y="171"/>
                    <a:pt x="77" y="166"/>
                    <a:pt x="77" y="162"/>
                  </a:cubicBezTo>
                  <a:cubicBezTo>
                    <a:pt x="77" y="159"/>
                    <a:pt x="78" y="157"/>
                    <a:pt x="78" y="155"/>
                  </a:cubicBezTo>
                  <a:cubicBezTo>
                    <a:pt x="86" y="156"/>
                    <a:pt x="86" y="156"/>
                    <a:pt x="86" y="156"/>
                  </a:cubicBezTo>
                  <a:cubicBezTo>
                    <a:pt x="86" y="158"/>
                    <a:pt x="86" y="160"/>
                    <a:pt x="86" y="162"/>
                  </a:cubicBezTo>
                  <a:cubicBezTo>
                    <a:pt x="86" y="166"/>
                    <a:pt x="87" y="170"/>
                    <a:pt x="88" y="173"/>
                  </a:cubicBezTo>
                  <a:lnTo>
                    <a:pt x="79" y="176"/>
                  </a:lnTo>
                  <a:close/>
                  <a:moveTo>
                    <a:pt x="212" y="157"/>
                  </a:moveTo>
                  <a:cubicBezTo>
                    <a:pt x="210" y="151"/>
                    <a:pt x="207" y="145"/>
                    <a:pt x="204" y="140"/>
                  </a:cubicBezTo>
                  <a:cubicBezTo>
                    <a:pt x="212" y="135"/>
                    <a:pt x="212" y="135"/>
                    <a:pt x="212" y="135"/>
                  </a:cubicBezTo>
                  <a:cubicBezTo>
                    <a:pt x="215" y="141"/>
                    <a:pt x="218" y="148"/>
                    <a:pt x="220" y="154"/>
                  </a:cubicBezTo>
                  <a:lnTo>
                    <a:pt x="212" y="157"/>
                  </a:lnTo>
                  <a:close/>
                  <a:moveTo>
                    <a:pt x="0" y="157"/>
                  </a:moveTo>
                  <a:cubicBezTo>
                    <a:pt x="0" y="155"/>
                    <a:pt x="0" y="154"/>
                    <a:pt x="0" y="153"/>
                  </a:cubicBezTo>
                  <a:cubicBezTo>
                    <a:pt x="0" y="148"/>
                    <a:pt x="1" y="142"/>
                    <a:pt x="1" y="136"/>
                  </a:cubicBezTo>
                  <a:cubicBezTo>
                    <a:pt x="10" y="137"/>
                    <a:pt x="10" y="137"/>
                    <a:pt x="10" y="137"/>
                  </a:cubicBezTo>
                  <a:cubicBezTo>
                    <a:pt x="9" y="143"/>
                    <a:pt x="9" y="148"/>
                    <a:pt x="9" y="153"/>
                  </a:cubicBezTo>
                  <a:cubicBezTo>
                    <a:pt x="9" y="154"/>
                    <a:pt x="9" y="155"/>
                    <a:pt x="9" y="156"/>
                  </a:cubicBezTo>
                  <a:lnTo>
                    <a:pt x="0" y="157"/>
                  </a:lnTo>
                  <a:close/>
                  <a:moveTo>
                    <a:pt x="89" y="145"/>
                  </a:moveTo>
                  <a:cubicBezTo>
                    <a:pt x="80" y="142"/>
                    <a:pt x="80" y="142"/>
                    <a:pt x="80" y="142"/>
                  </a:cubicBezTo>
                  <a:cubicBezTo>
                    <a:pt x="82" y="136"/>
                    <a:pt x="85" y="129"/>
                    <a:pt x="89" y="124"/>
                  </a:cubicBezTo>
                  <a:cubicBezTo>
                    <a:pt x="97" y="129"/>
                    <a:pt x="97" y="129"/>
                    <a:pt x="97" y="129"/>
                  </a:cubicBezTo>
                  <a:cubicBezTo>
                    <a:pt x="93" y="134"/>
                    <a:pt x="90" y="139"/>
                    <a:pt x="89" y="145"/>
                  </a:cubicBezTo>
                  <a:close/>
                  <a:moveTo>
                    <a:pt x="198" y="131"/>
                  </a:moveTo>
                  <a:cubicBezTo>
                    <a:pt x="194" y="126"/>
                    <a:pt x="189" y="122"/>
                    <a:pt x="184" y="118"/>
                  </a:cubicBezTo>
                  <a:cubicBezTo>
                    <a:pt x="190" y="111"/>
                    <a:pt x="190" y="111"/>
                    <a:pt x="190" y="111"/>
                  </a:cubicBezTo>
                  <a:cubicBezTo>
                    <a:pt x="195" y="115"/>
                    <a:pt x="200" y="120"/>
                    <a:pt x="205" y="125"/>
                  </a:cubicBezTo>
                  <a:lnTo>
                    <a:pt x="198" y="131"/>
                  </a:lnTo>
                  <a:close/>
                  <a:moveTo>
                    <a:pt x="11" y="126"/>
                  </a:moveTo>
                  <a:cubicBezTo>
                    <a:pt x="3" y="125"/>
                    <a:pt x="3" y="125"/>
                    <a:pt x="3" y="125"/>
                  </a:cubicBezTo>
                  <a:cubicBezTo>
                    <a:pt x="4" y="118"/>
                    <a:pt x="6" y="111"/>
                    <a:pt x="8" y="105"/>
                  </a:cubicBezTo>
                  <a:cubicBezTo>
                    <a:pt x="16" y="108"/>
                    <a:pt x="16" y="108"/>
                    <a:pt x="16" y="108"/>
                  </a:cubicBezTo>
                  <a:cubicBezTo>
                    <a:pt x="14" y="114"/>
                    <a:pt x="13" y="120"/>
                    <a:pt x="11" y="126"/>
                  </a:cubicBezTo>
                  <a:close/>
                  <a:moveTo>
                    <a:pt x="104" y="121"/>
                  </a:moveTo>
                  <a:cubicBezTo>
                    <a:pt x="98" y="114"/>
                    <a:pt x="98" y="114"/>
                    <a:pt x="98" y="114"/>
                  </a:cubicBezTo>
                  <a:cubicBezTo>
                    <a:pt x="103" y="110"/>
                    <a:pt x="109" y="106"/>
                    <a:pt x="115" y="103"/>
                  </a:cubicBezTo>
                  <a:cubicBezTo>
                    <a:pt x="119" y="110"/>
                    <a:pt x="119" y="110"/>
                    <a:pt x="119" y="110"/>
                  </a:cubicBezTo>
                  <a:cubicBezTo>
                    <a:pt x="113" y="113"/>
                    <a:pt x="108" y="116"/>
                    <a:pt x="104" y="121"/>
                  </a:cubicBezTo>
                  <a:close/>
                  <a:moveTo>
                    <a:pt x="175" y="113"/>
                  </a:moveTo>
                  <a:cubicBezTo>
                    <a:pt x="170" y="110"/>
                    <a:pt x="164" y="108"/>
                    <a:pt x="158" y="107"/>
                  </a:cubicBezTo>
                  <a:cubicBezTo>
                    <a:pt x="160" y="98"/>
                    <a:pt x="160" y="98"/>
                    <a:pt x="160" y="98"/>
                  </a:cubicBezTo>
                  <a:cubicBezTo>
                    <a:pt x="166" y="100"/>
                    <a:pt x="173" y="102"/>
                    <a:pt x="179" y="105"/>
                  </a:cubicBezTo>
                  <a:lnTo>
                    <a:pt x="175" y="113"/>
                  </a:lnTo>
                  <a:close/>
                  <a:moveTo>
                    <a:pt x="129" y="107"/>
                  </a:moveTo>
                  <a:cubicBezTo>
                    <a:pt x="127" y="98"/>
                    <a:pt x="127" y="98"/>
                    <a:pt x="127" y="98"/>
                  </a:cubicBezTo>
                  <a:cubicBezTo>
                    <a:pt x="132" y="97"/>
                    <a:pt x="137" y="96"/>
                    <a:pt x="143" y="96"/>
                  </a:cubicBezTo>
                  <a:cubicBezTo>
                    <a:pt x="144" y="96"/>
                    <a:pt x="146" y="96"/>
                    <a:pt x="147" y="96"/>
                  </a:cubicBezTo>
                  <a:cubicBezTo>
                    <a:pt x="147" y="105"/>
                    <a:pt x="147" y="105"/>
                    <a:pt x="147" y="105"/>
                  </a:cubicBezTo>
                  <a:cubicBezTo>
                    <a:pt x="145" y="105"/>
                    <a:pt x="144" y="105"/>
                    <a:pt x="143" y="105"/>
                  </a:cubicBezTo>
                  <a:cubicBezTo>
                    <a:pt x="138" y="105"/>
                    <a:pt x="133" y="106"/>
                    <a:pt x="129" y="107"/>
                  </a:cubicBezTo>
                  <a:close/>
                  <a:moveTo>
                    <a:pt x="20" y="97"/>
                  </a:moveTo>
                  <a:cubicBezTo>
                    <a:pt x="12" y="94"/>
                    <a:pt x="12" y="94"/>
                    <a:pt x="12" y="94"/>
                  </a:cubicBezTo>
                  <a:cubicBezTo>
                    <a:pt x="15" y="88"/>
                    <a:pt x="18" y="82"/>
                    <a:pt x="21" y="76"/>
                  </a:cubicBezTo>
                  <a:cubicBezTo>
                    <a:pt x="29" y="80"/>
                    <a:pt x="29" y="80"/>
                    <a:pt x="29" y="80"/>
                  </a:cubicBezTo>
                  <a:cubicBezTo>
                    <a:pt x="25" y="86"/>
                    <a:pt x="23" y="91"/>
                    <a:pt x="20" y="97"/>
                  </a:cubicBezTo>
                  <a:close/>
                  <a:moveTo>
                    <a:pt x="35" y="71"/>
                  </a:moveTo>
                  <a:cubicBezTo>
                    <a:pt x="28" y="66"/>
                    <a:pt x="28" y="66"/>
                    <a:pt x="28" y="66"/>
                  </a:cubicBezTo>
                  <a:cubicBezTo>
                    <a:pt x="31" y="60"/>
                    <a:pt x="36" y="55"/>
                    <a:pt x="40" y="50"/>
                  </a:cubicBezTo>
                  <a:cubicBezTo>
                    <a:pt x="46" y="56"/>
                    <a:pt x="46" y="56"/>
                    <a:pt x="46" y="56"/>
                  </a:cubicBezTo>
                  <a:cubicBezTo>
                    <a:pt x="42" y="61"/>
                    <a:pt x="38" y="65"/>
                    <a:pt x="35" y="71"/>
                  </a:cubicBezTo>
                  <a:close/>
                  <a:moveTo>
                    <a:pt x="54" y="48"/>
                  </a:moveTo>
                  <a:cubicBezTo>
                    <a:pt x="49" y="41"/>
                    <a:pt x="49" y="41"/>
                    <a:pt x="49" y="41"/>
                  </a:cubicBezTo>
                  <a:cubicBezTo>
                    <a:pt x="53" y="37"/>
                    <a:pt x="59" y="33"/>
                    <a:pt x="64" y="29"/>
                  </a:cubicBezTo>
                  <a:cubicBezTo>
                    <a:pt x="69" y="36"/>
                    <a:pt x="69" y="36"/>
                    <a:pt x="69" y="36"/>
                  </a:cubicBezTo>
                  <a:cubicBezTo>
                    <a:pt x="64" y="39"/>
                    <a:pt x="59" y="43"/>
                    <a:pt x="54" y="48"/>
                  </a:cubicBezTo>
                  <a:close/>
                  <a:moveTo>
                    <a:pt x="79" y="29"/>
                  </a:moveTo>
                  <a:cubicBezTo>
                    <a:pt x="74" y="22"/>
                    <a:pt x="74" y="22"/>
                    <a:pt x="74" y="22"/>
                  </a:cubicBezTo>
                  <a:cubicBezTo>
                    <a:pt x="80" y="19"/>
                    <a:pt x="86" y="15"/>
                    <a:pt x="92" y="13"/>
                  </a:cubicBezTo>
                  <a:cubicBezTo>
                    <a:pt x="95" y="21"/>
                    <a:pt x="95" y="21"/>
                    <a:pt x="95" y="21"/>
                  </a:cubicBezTo>
                  <a:cubicBezTo>
                    <a:pt x="90" y="23"/>
                    <a:pt x="84" y="26"/>
                    <a:pt x="79" y="29"/>
                  </a:cubicBezTo>
                  <a:close/>
                  <a:moveTo>
                    <a:pt x="106" y="17"/>
                  </a:moveTo>
                  <a:cubicBezTo>
                    <a:pt x="103" y="8"/>
                    <a:pt x="103" y="8"/>
                    <a:pt x="103" y="8"/>
                  </a:cubicBezTo>
                  <a:cubicBezTo>
                    <a:pt x="109" y="6"/>
                    <a:pt x="116" y="4"/>
                    <a:pt x="122" y="3"/>
                  </a:cubicBezTo>
                  <a:cubicBezTo>
                    <a:pt x="124" y="12"/>
                    <a:pt x="124" y="12"/>
                    <a:pt x="124" y="12"/>
                  </a:cubicBezTo>
                  <a:cubicBezTo>
                    <a:pt x="118" y="13"/>
                    <a:pt x="112" y="14"/>
                    <a:pt x="106" y="17"/>
                  </a:cubicBezTo>
                  <a:close/>
                  <a:moveTo>
                    <a:pt x="135" y="10"/>
                  </a:moveTo>
                  <a:cubicBezTo>
                    <a:pt x="134" y="1"/>
                    <a:pt x="134" y="1"/>
                    <a:pt x="134" y="1"/>
                  </a:cubicBezTo>
                  <a:cubicBezTo>
                    <a:pt x="141" y="0"/>
                    <a:pt x="147" y="0"/>
                    <a:pt x="153" y="0"/>
                  </a:cubicBezTo>
                  <a:cubicBezTo>
                    <a:pt x="154" y="0"/>
                    <a:pt x="154" y="0"/>
                    <a:pt x="154" y="0"/>
                  </a:cubicBezTo>
                  <a:cubicBezTo>
                    <a:pt x="154" y="9"/>
                    <a:pt x="154" y="9"/>
                    <a:pt x="154" y="9"/>
                  </a:cubicBezTo>
                  <a:cubicBezTo>
                    <a:pt x="153" y="9"/>
                    <a:pt x="153" y="9"/>
                    <a:pt x="153" y="9"/>
                  </a:cubicBezTo>
                  <a:cubicBezTo>
                    <a:pt x="147" y="9"/>
                    <a:pt x="141" y="9"/>
                    <a:pt x="135" y="10"/>
                  </a:cubicBezTo>
                  <a:close/>
                  <a:moveTo>
                    <a:pt x="435" y="9"/>
                  </a:moveTo>
                  <a:cubicBezTo>
                    <a:pt x="416" y="9"/>
                    <a:pt x="416" y="9"/>
                    <a:pt x="416" y="9"/>
                  </a:cubicBezTo>
                  <a:cubicBezTo>
                    <a:pt x="416" y="0"/>
                    <a:pt x="416" y="0"/>
                    <a:pt x="416" y="0"/>
                  </a:cubicBezTo>
                  <a:cubicBezTo>
                    <a:pt x="435" y="0"/>
                    <a:pt x="435" y="0"/>
                    <a:pt x="435" y="0"/>
                  </a:cubicBezTo>
                  <a:lnTo>
                    <a:pt x="435" y="9"/>
                  </a:lnTo>
                  <a:close/>
                  <a:moveTo>
                    <a:pt x="404" y="9"/>
                  </a:moveTo>
                  <a:cubicBezTo>
                    <a:pt x="385" y="9"/>
                    <a:pt x="385" y="9"/>
                    <a:pt x="385" y="9"/>
                  </a:cubicBezTo>
                  <a:cubicBezTo>
                    <a:pt x="385" y="0"/>
                    <a:pt x="385" y="0"/>
                    <a:pt x="385" y="0"/>
                  </a:cubicBezTo>
                  <a:cubicBezTo>
                    <a:pt x="404" y="0"/>
                    <a:pt x="404" y="0"/>
                    <a:pt x="404" y="0"/>
                  </a:cubicBezTo>
                  <a:lnTo>
                    <a:pt x="404" y="9"/>
                  </a:lnTo>
                  <a:close/>
                  <a:moveTo>
                    <a:pt x="373" y="9"/>
                  </a:moveTo>
                  <a:cubicBezTo>
                    <a:pt x="353" y="9"/>
                    <a:pt x="353" y="9"/>
                    <a:pt x="353" y="9"/>
                  </a:cubicBezTo>
                  <a:cubicBezTo>
                    <a:pt x="353" y="0"/>
                    <a:pt x="353" y="0"/>
                    <a:pt x="353" y="0"/>
                  </a:cubicBezTo>
                  <a:cubicBezTo>
                    <a:pt x="373" y="0"/>
                    <a:pt x="373" y="0"/>
                    <a:pt x="373" y="0"/>
                  </a:cubicBezTo>
                  <a:lnTo>
                    <a:pt x="373" y="9"/>
                  </a:lnTo>
                  <a:close/>
                  <a:moveTo>
                    <a:pt x="342" y="9"/>
                  </a:moveTo>
                  <a:cubicBezTo>
                    <a:pt x="322" y="9"/>
                    <a:pt x="322" y="9"/>
                    <a:pt x="322" y="9"/>
                  </a:cubicBezTo>
                  <a:cubicBezTo>
                    <a:pt x="322" y="0"/>
                    <a:pt x="322" y="0"/>
                    <a:pt x="322" y="0"/>
                  </a:cubicBezTo>
                  <a:cubicBezTo>
                    <a:pt x="342" y="0"/>
                    <a:pt x="342" y="0"/>
                    <a:pt x="342" y="0"/>
                  </a:cubicBezTo>
                  <a:lnTo>
                    <a:pt x="342" y="9"/>
                  </a:lnTo>
                  <a:close/>
                  <a:moveTo>
                    <a:pt x="310" y="9"/>
                  </a:moveTo>
                  <a:cubicBezTo>
                    <a:pt x="291" y="9"/>
                    <a:pt x="291" y="9"/>
                    <a:pt x="291" y="9"/>
                  </a:cubicBezTo>
                  <a:cubicBezTo>
                    <a:pt x="291" y="0"/>
                    <a:pt x="291" y="0"/>
                    <a:pt x="291" y="0"/>
                  </a:cubicBezTo>
                  <a:cubicBezTo>
                    <a:pt x="310" y="0"/>
                    <a:pt x="310" y="0"/>
                    <a:pt x="310" y="0"/>
                  </a:cubicBezTo>
                  <a:lnTo>
                    <a:pt x="310" y="9"/>
                  </a:lnTo>
                  <a:close/>
                  <a:moveTo>
                    <a:pt x="279" y="9"/>
                  </a:moveTo>
                  <a:cubicBezTo>
                    <a:pt x="260" y="9"/>
                    <a:pt x="260" y="9"/>
                    <a:pt x="260" y="9"/>
                  </a:cubicBezTo>
                  <a:cubicBezTo>
                    <a:pt x="260" y="0"/>
                    <a:pt x="260" y="0"/>
                    <a:pt x="260" y="0"/>
                  </a:cubicBezTo>
                  <a:cubicBezTo>
                    <a:pt x="279" y="0"/>
                    <a:pt x="279" y="0"/>
                    <a:pt x="279" y="0"/>
                  </a:cubicBezTo>
                  <a:lnTo>
                    <a:pt x="279" y="9"/>
                  </a:lnTo>
                  <a:close/>
                  <a:moveTo>
                    <a:pt x="248" y="9"/>
                  </a:moveTo>
                  <a:cubicBezTo>
                    <a:pt x="228" y="9"/>
                    <a:pt x="228" y="9"/>
                    <a:pt x="228" y="9"/>
                  </a:cubicBezTo>
                  <a:cubicBezTo>
                    <a:pt x="228" y="0"/>
                    <a:pt x="228" y="0"/>
                    <a:pt x="228" y="0"/>
                  </a:cubicBezTo>
                  <a:cubicBezTo>
                    <a:pt x="248" y="0"/>
                    <a:pt x="248" y="0"/>
                    <a:pt x="248" y="0"/>
                  </a:cubicBezTo>
                  <a:lnTo>
                    <a:pt x="248" y="9"/>
                  </a:lnTo>
                  <a:close/>
                  <a:moveTo>
                    <a:pt x="217" y="9"/>
                  </a:moveTo>
                  <a:cubicBezTo>
                    <a:pt x="197" y="9"/>
                    <a:pt x="197" y="9"/>
                    <a:pt x="197" y="9"/>
                  </a:cubicBezTo>
                  <a:cubicBezTo>
                    <a:pt x="197" y="0"/>
                    <a:pt x="197" y="0"/>
                    <a:pt x="197" y="0"/>
                  </a:cubicBezTo>
                  <a:cubicBezTo>
                    <a:pt x="217" y="0"/>
                    <a:pt x="217" y="0"/>
                    <a:pt x="217" y="0"/>
                  </a:cubicBezTo>
                  <a:lnTo>
                    <a:pt x="217" y="9"/>
                  </a:lnTo>
                  <a:close/>
                  <a:moveTo>
                    <a:pt x="185" y="9"/>
                  </a:moveTo>
                  <a:cubicBezTo>
                    <a:pt x="166" y="9"/>
                    <a:pt x="166" y="9"/>
                    <a:pt x="166" y="9"/>
                  </a:cubicBezTo>
                  <a:cubicBezTo>
                    <a:pt x="166" y="0"/>
                    <a:pt x="166" y="0"/>
                    <a:pt x="166" y="0"/>
                  </a:cubicBezTo>
                  <a:cubicBezTo>
                    <a:pt x="185" y="0"/>
                    <a:pt x="185" y="0"/>
                    <a:pt x="185" y="0"/>
                  </a:cubicBezTo>
                  <a:lnTo>
                    <a:pt x="18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77" name="Freeform 13"/>
            <p:cNvSpPr>
              <a:spLocks noEditPoints="1"/>
            </p:cNvSpPr>
            <p:nvPr userDrawn="1"/>
          </p:nvSpPr>
          <p:spPr bwMode="auto">
            <a:xfrm>
              <a:off x="7261225" y="4391025"/>
              <a:ext cx="179387" cy="171450"/>
            </a:xfrm>
            <a:custGeom>
              <a:avLst/>
              <a:gdLst>
                <a:gd name="T0" fmla="*/ 181 w 200"/>
                <a:gd name="T1" fmla="*/ 193 h 193"/>
                <a:gd name="T2" fmla="*/ 200 w 200"/>
                <a:gd name="T3" fmla="*/ 184 h 193"/>
                <a:gd name="T4" fmla="*/ 169 w 200"/>
                <a:gd name="T5" fmla="*/ 193 h 193"/>
                <a:gd name="T6" fmla="*/ 150 w 200"/>
                <a:gd name="T7" fmla="*/ 184 h 193"/>
                <a:gd name="T8" fmla="*/ 169 w 200"/>
                <a:gd name="T9" fmla="*/ 193 h 193"/>
                <a:gd name="T10" fmla="*/ 119 w 200"/>
                <a:gd name="T11" fmla="*/ 193 h 193"/>
                <a:gd name="T12" fmla="*/ 138 w 200"/>
                <a:gd name="T13" fmla="*/ 184 h 193"/>
                <a:gd name="T14" fmla="*/ 107 w 200"/>
                <a:gd name="T15" fmla="*/ 193 h 193"/>
                <a:gd name="T16" fmla="*/ 87 w 200"/>
                <a:gd name="T17" fmla="*/ 192 h 193"/>
                <a:gd name="T18" fmla="*/ 99 w 200"/>
                <a:gd name="T19" fmla="*/ 184 h 193"/>
                <a:gd name="T20" fmla="*/ 107 w 200"/>
                <a:gd name="T21" fmla="*/ 193 h 193"/>
                <a:gd name="T22" fmla="*/ 56 w 200"/>
                <a:gd name="T23" fmla="*/ 183 h 193"/>
                <a:gd name="T24" fmla="*/ 77 w 200"/>
                <a:gd name="T25" fmla="*/ 182 h 193"/>
                <a:gd name="T26" fmla="*/ 45 w 200"/>
                <a:gd name="T27" fmla="*/ 177 h 193"/>
                <a:gd name="T28" fmla="*/ 36 w 200"/>
                <a:gd name="T29" fmla="*/ 158 h 193"/>
                <a:gd name="T30" fmla="*/ 45 w 200"/>
                <a:gd name="T31" fmla="*/ 177 h 193"/>
                <a:gd name="T32" fmla="*/ 11 w 200"/>
                <a:gd name="T33" fmla="*/ 137 h 193"/>
                <a:gd name="T34" fmla="*/ 28 w 200"/>
                <a:gd name="T35" fmla="*/ 149 h 193"/>
                <a:gd name="T36" fmla="*/ 99 w 200"/>
                <a:gd name="T37" fmla="*/ 127 h 193"/>
                <a:gd name="T38" fmla="*/ 91 w 200"/>
                <a:gd name="T39" fmla="*/ 117 h 193"/>
                <a:gd name="T40" fmla="*/ 110 w 200"/>
                <a:gd name="T41" fmla="*/ 126 h 193"/>
                <a:gd name="T42" fmla="*/ 6 w 200"/>
                <a:gd name="T43" fmla="*/ 126 h 193"/>
                <a:gd name="T44" fmla="*/ 10 w 200"/>
                <a:gd name="T45" fmla="*/ 105 h 193"/>
                <a:gd name="T46" fmla="*/ 6 w 200"/>
                <a:gd name="T47" fmla="*/ 126 h 193"/>
                <a:gd name="T48" fmla="*/ 118 w 200"/>
                <a:gd name="T49" fmla="*/ 114 h 193"/>
                <a:gd name="T50" fmla="*/ 139 w 200"/>
                <a:gd name="T51" fmla="*/ 110 h 193"/>
                <a:gd name="T52" fmla="*/ 77 w 200"/>
                <a:gd name="T53" fmla="*/ 121 h 193"/>
                <a:gd name="T54" fmla="*/ 68 w 200"/>
                <a:gd name="T55" fmla="*/ 101 h 193"/>
                <a:gd name="T56" fmla="*/ 77 w 200"/>
                <a:gd name="T57" fmla="*/ 121 h 193"/>
                <a:gd name="T58" fmla="*/ 140 w 200"/>
                <a:gd name="T59" fmla="*/ 96 h 193"/>
                <a:gd name="T60" fmla="*/ 155 w 200"/>
                <a:gd name="T61" fmla="*/ 81 h 193"/>
                <a:gd name="T62" fmla="*/ 0 w 200"/>
                <a:gd name="T63" fmla="*/ 94 h 193"/>
                <a:gd name="T64" fmla="*/ 1 w 200"/>
                <a:gd name="T65" fmla="*/ 74 h 193"/>
                <a:gd name="T66" fmla="*/ 9 w 200"/>
                <a:gd name="T67" fmla="*/ 86 h 193"/>
                <a:gd name="T68" fmla="*/ 0 w 200"/>
                <a:gd name="T69" fmla="*/ 94 h 193"/>
                <a:gd name="T70" fmla="*/ 144 w 200"/>
                <a:gd name="T71" fmla="*/ 51 h 193"/>
                <a:gd name="T72" fmla="*/ 156 w 200"/>
                <a:gd name="T73" fmla="*/ 68 h 193"/>
                <a:gd name="T74" fmla="*/ 12 w 200"/>
                <a:gd name="T75" fmla="*/ 64 h 193"/>
                <a:gd name="T76" fmla="*/ 12 w 200"/>
                <a:gd name="T77" fmla="*/ 43 h 193"/>
                <a:gd name="T78" fmla="*/ 12 w 200"/>
                <a:gd name="T79" fmla="*/ 64 h 193"/>
                <a:gd name="T80" fmla="*/ 129 w 200"/>
                <a:gd name="T81" fmla="*/ 26 h 193"/>
                <a:gd name="T82" fmla="*/ 148 w 200"/>
                <a:gd name="T83" fmla="*/ 37 h 193"/>
                <a:gd name="T84" fmla="*/ 25 w 200"/>
                <a:gd name="T85" fmla="*/ 38 h 193"/>
                <a:gd name="T86" fmla="*/ 33 w 200"/>
                <a:gd name="T87" fmla="*/ 18 h 193"/>
                <a:gd name="T88" fmla="*/ 25 w 200"/>
                <a:gd name="T89" fmla="*/ 38 h 193"/>
                <a:gd name="T90" fmla="*/ 104 w 200"/>
                <a:gd name="T91" fmla="*/ 11 h 193"/>
                <a:gd name="T92" fmla="*/ 125 w 200"/>
                <a:gd name="T93" fmla="*/ 12 h 193"/>
                <a:gd name="T94" fmla="*/ 47 w 200"/>
                <a:gd name="T95" fmla="*/ 19 h 193"/>
                <a:gd name="T96" fmla="*/ 62 w 200"/>
                <a:gd name="T97" fmla="*/ 3 h 193"/>
                <a:gd name="T98" fmla="*/ 47 w 200"/>
                <a:gd name="T99" fmla="*/ 19 h 193"/>
                <a:gd name="T100" fmla="*/ 74 w 200"/>
                <a:gd name="T101" fmla="*/ 1 h 193"/>
                <a:gd name="T102" fmla="*/ 94 w 200"/>
                <a:gd name="T103" fmla="*/ 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0" h="193">
                  <a:moveTo>
                    <a:pt x="200" y="193"/>
                  </a:moveTo>
                  <a:cubicBezTo>
                    <a:pt x="181" y="193"/>
                    <a:pt x="181" y="193"/>
                    <a:pt x="181" y="193"/>
                  </a:cubicBezTo>
                  <a:cubicBezTo>
                    <a:pt x="181" y="184"/>
                    <a:pt x="181" y="184"/>
                    <a:pt x="181" y="184"/>
                  </a:cubicBezTo>
                  <a:cubicBezTo>
                    <a:pt x="200" y="184"/>
                    <a:pt x="200" y="184"/>
                    <a:pt x="200" y="184"/>
                  </a:cubicBezTo>
                  <a:lnTo>
                    <a:pt x="200" y="193"/>
                  </a:lnTo>
                  <a:close/>
                  <a:moveTo>
                    <a:pt x="169" y="193"/>
                  </a:moveTo>
                  <a:cubicBezTo>
                    <a:pt x="150" y="193"/>
                    <a:pt x="150" y="193"/>
                    <a:pt x="150" y="193"/>
                  </a:cubicBezTo>
                  <a:cubicBezTo>
                    <a:pt x="150" y="184"/>
                    <a:pt x="150" y="184"/>
                    <a:pt x="150" y="184"/>
                  </a:cubicBezTo>
                  <a:cubicBezTo>
                    <a:pt x="169" y="184"/>
                    <a:pt x="169" y="184"/>
                    <a:pt x="169" y="184"/>
                  </a:cubicBezTo>
                  <a:lnTo>
                    <a:pt x="169" y="193"/>
                  </a:lnTo>
                  <a:close/>
                  <a:moveTo>
                    <a:pt x="138" y="193"/>
                  </a:moveTo>
                  <a:cubicBezTo>
                    <a:pt x="119" y="193"/>
                    <a:pt x="119" y="193"/>
                    <a:pt x="119" y="193"/>
                  </a:cubicBezTo>
                  <a:cubicBezTo>
                    <a:pt x="119" y="184"/>
                    <a:pt x="119" y="184"/>
                    <a:pt x="119" y="184"/>
                  </a:cubicBezTo>
                  <a:cubicBezTo>
                    <a:pt x="138" y="184"/>
                    <a:pt x="138" y="184"/>
                    <a:pt x="138" y="184"/>
                  </a:cubicBezTo>
                  <a:lnTo>
                    <a:pt x="138" y="193"/>
                  </a:lnTo>
                  <a:close/>
                  <a:moveTo>
                    <a:pt x="107" y="193"/>
                  </a:moveTo>
                  <a:cubicBezTo>
                    <a:pt x="99" y="193"/>
                    <a:pt x="99" y="193"/>
                    <a:pt x="99" y="193"/>
                  </a:cubicBezTo>
                  <a:cubicBezTo>
                    <a:pt x="95" y="193"/>
                    <a:pt x="91" y="193"/>
                    <a:pt x="87" y="192"/>
                  </a:cubicBezTo>
                  <a:cubicBezTo>
                    <a:pt x="88" y="184"/>
                    <a:pt x="88" y="184"/>
                    <a:pt x="88" y="184"/>
                  </a:cubicBezTo>
                  <a:cubicBezTo>
                    <a:pt x="92" y="184"/>
                    <a:pt x="95" y="184"/>
                    <a:pt x="99" y="184"/>
                  </a:cubicBezTo>
                  <a:cubicBezTo>
                    <a:pt x="107" y="184"/>
                    <a:pt x="107" y="184"/>
                    <a:pt x="107" y="184"/>
                  </a:cubicBezTo>
                  <a:lnTo>
                    <a:pt x="107" y="193"/>
                  </a:lnTo>
                  <a:close/>
                  <a:moveTo>
                    <a:pt x="75" y="190"/>
                  </a:moveTo>
                  <a:cubicBezTo>
                    <a:pt x="68" y="189"/>
                    <a:pt x="62" y="186"/>
                    <a:pt x="56" y="183"/>
                  </a:cubicBezTo>
                  <a:cubicBezTo>
                    <a:pt x="59" y="175"/>
                    <a:pt x="59" y="175"/>
                    <a:pt x="59" y="175"/>
                  </a:cubicBezTo>
                  <a:cubicBezTo>
                    <a:pt x="65" y="178"/>
                    <a:pt x="71" y="180"/>
                    <a:pt x="77" y="182"/>
                  </a:cubicBezTo>
                  <a:lnTo>
                    <a:pt x="75" y="190"/>
                  </a:lnTo>
                  <a:close/>
                  <a:moveTo>
                    <a:pt x="45" y="177"/>
                  </a:moveTo>
                  <a:cubicBezTo>
                    <a:pt x="39" y="173"/>
                    <a:pt x="34" y="169"/>
                    <a:pt x="29" y="164"/>
                  </a:cubicBezTo>
                  <a:cubicBezTo>
                    <a:pt x="36" y="158"/>
                    <a:pt x="36" y="158"/>
                    <a:pt x="36" y="158"/>
                  </a:cubicBezTo>
                  <a:cubicBezTo>
                    <a:pt x="40" y="162"/>
                    <a:pt x="45" y="166"/>
                    <a:pt x="50" y="170"/>
                  </a:cubicBezTo>
                  <a:lnTo>
                    <a:pt x="45" y="177"/>
                  </a:lnTo>
                  <a:close/>
                  <a:moveTo>
                    <a:pt x="22" y="155"/>
                  </a:moveTo>
                  <a:cubicBezTo>
                    <a:pt x="18" y="149"/>
                    <a:pt x="14" y="143"/>
                    <a:pt x="11" y="137"/>
                  </a:cubicBezTo>
                  <a:cubicBezTo>
                    <a:pt x="19" y="133"/>
                    <a:pt x="19" y="133"/>
                    <a:pt x="19" y="133"/>
                  </a:cubicBezTo>
                  <a:cubicBezTo>
                    <a:pt x="22" y="139"/>
                    <a:pt x="25" y="144"/>
                    <a:pt x="28" y="149"/>
                  </a:cubicBezTo>
                  <a:lnTo>
                    <a:pt x="22" y="155"/>
                  </a:lnTo>
                  <a:close/>
                  <a:moveTo>
                    <a:pt x="99" y="127"/>
                  </a:moveTo>
                  <a:cubicBezTo>
                    <a:pt x="96" y="127"/>
                    <a:pt x="92" y="126"/>
                    <a:pt x="89" y="125"/>
                  </a:cubicBezTo>
                  <a:cubicBezTo>
                    <a:pt x="91" y="117"/>
                    <a:pt x="91" y="117"/>
                    <a:pt x="91" y="117"/>
                  </a:cubicBezTo>
                  <a:cubicBezTo>
                    <a:pt x="96" y="118"/>
                    <a:pt x="102" y="118"/>
                    <a:pt x="108" y="117"/>
                  </a:cubicBezTo>
                  <a:cubicBezTo>
                    <a:pt x="110" y="126"/>
                    <a:pt x="110" y="126"/>
                    <a:pt x="110" y="126"/>
                  </a:cubicBezTo>
                  <a:cubicBezTo>
                    <a:pt x="106" y="126"/>
                    <a:pt x="103" y="127"/>
                    <a:pt x="99" y="127"/>
                  </a:cubicBezTo>
                  <a:close/>
                  <a:moveTo>
                    <a:pt x="6" y="126"/>
                  </a:moveTo>
                  <a:cubicBezTo>
                    <a:pt x="4" y="120"/>
                    <a:pt x="3" y="113"/>
                    <a:pt x="1" y="106"/>
                  </a:cubicBezTo>
                  <a:cubicBezTo>
                    <a:pt x="10" y="105"/>
                    <a:pt x="10" y="105"/>
                    <a:pt x="10" y="105"/>
                  </a:cubicBezTo>
                  <a:cubicBezTo>
                    <a:pt x="11" y="111"/>
                    <a:pt x="13" y="117"/>
                    <a:pt x="15" y="123"/>
                  </a:cubicBezTo>
                  <a:lnTo>
                    <a:pt x="6" y="126"/>
                  </a:lnTo>
                  <a:close/>
                  <a:moveTo>
                    <a:pt x="122" y="122"/>
                  </a:moveTo>
                  <a:cubicBezTo>
                    <a:pt x="118" y="114"/>
                    <a:pt x="118" y="114"/>
                    <a:pt x="118" y="114"/>
                  </a:cubicBezTo>
                  <a:cubicBezTo>
                    <a:pt x="124" y="112"/>
                    <a:pt x="129" y="108"/>
                    <a:pt x="133" y="104"/>
                  </a:cubicBezTo>
                  <a:cubicBezTo>
                    <a:pt x="139" y="110"/>
                    <a:pt x="139" y="110"/>
                    <a:pt x="139" y="110"/>
                  </a:cubicBezTo>
                  <a:cubicBezTo>
                    <a:pt x="134" y="115"/>
                    <a:pt x="128" y="119"/>
                    <a:pt x="122" y="122"/>
                  </a:cubicBezTo>
                  <a:close/>
                  <a:moveTo>
                    <a:pt x="77" y="121"/>
                  </a:moveTo>
                  <a:cubicBezTo>
                    <a:pt x="70" y="117"/>
                    <a:pt x="65" y="112"/>
                    <a:pt x="61" y="106"/>
                  </a:cubicBezTo>
                  <a:cubicBezTo>
                    <a:pt x="68" y="101"/>
                    <a:pt x="68" y="101"/>
                    <a:pt x="68" y="101"/>
                  </a:cubicBezTo>
                  <a:cubicBezTo>
                    <a:pt x="71" y="106"/>
                    <a:pt x="76" y="110"/>
                    <a:pt x="81" y="113"/>
                  </a:cubicBezTo>
                  <a:lnTo>
                    <a:pt x="77" y="121"/>
                  </a:lnTo>
                  <a:close/>
                  <a:moveTo>
                    <a:pt x="147" y="100"/>
                  </a:moveTo>
                  <a:cubicBezTo>
                    <a:pt x="140" y="96"/>
                    <a:pt x="140" y="96"/>
                    <a:pt x="140" y="96"/>
                  </a:cubicBezTo>
                  <a:cubicBezTo>
                    <a:pt x="143" y="91"/>
                    <a:pt x="145" y="85"/>
                    <a:pt x="146" y="79"/>
                  </a:cubicBezTo>
                  <a:cubicBezTo>
                    <a:pt x="155" y="81"/>
                    <a:pt x="155" y="81"/>
                    <a:pt x="155" y="81"/>
                  </a:cubicBezTo>
                  <a:cubicBezTo>
                    <a:pt x="154" y="88"/>
                    <a:pt x="151" y="94"/>
                    <a:pt x="147" y="100"/>
                  </a:cubicBezTo>
                  <a:close/>
                  <a:moveTo>
                    <a:pt x="0" y="94"/>
                  </a:moveTo>
                  <a:cubicBezTo>
                    <a:pt x="0" y="92"/>
                    <a:pt x="0" y="89"/>
                    <a:pt x="0" y="86"/>
                  </a:cubicBezTo>
                  <a:cubicBezTo>
                    <a:pt x="0" y="82"/>
                    <a:pt x="0" y="78"/>
                    <a:pt x="1" y="74"/>
                  </a:cubicBezTo>
                  <a:cubicBezTo>
                    <a:pt x="9" y="75"/>
                    <a:pt x="9" y="75"/>
                    <a:pt x="9" y="75"/>
                  </a:cubicBezTo>
                  <a:cubicBezTo>
                    <a:pt x="9" y="79"/>
                    <a:pt x="9" y="83"/>
                    <a:pt x="9" y="86"/>
                  </a:cubicBezTo>
                  <a:cubicBezTo>
                    <a:pt x="9" y="89"/>
                    <a:pt x="9" y="91"/>
                    <a:pt x="9" y="94"/>
                  </a:cubicBezTo>
                  <a:lnTo>
                    <a:pt x="0" y="94"/>
                  </a:lnTo>
                  <a:close/>
                  <a:moveTo>
                    <a:pt x="147" y="69"/>
                  </a:moveTo>
                  <a:cubicBezTo>
                    <a:pt x="147" y="62"/>
                    <a:pt x="146" y="56"/>
                    <a:pt x="144" y="51"/>
                  </a:cubicBezTo>
                  <a:cubicBezTo>
                    <a:pt x="153" y="48"/>
                    <a:pt x="153" y="48"/>
                    <a:pt x="153" y="48"/>
                  </a:cubicBezTo>
                  <a:cubicBezTo>
                    <a:pt x="155" y="55"/>
                    <a:pt x="156" y="61"/>
                    <a:pt x="156" y="68"/>
                  </a:cubicBezTo>
                  <a:lnTo>
                    <a:pt x="147" y="69"/>
                  </a:lnTo>
                  <a:close/>
                  <a:moveTo>
                    <a:pt x="12" y="64"/>
                  </a:moveTo>
                  <a:cubicBezTo>
                    <a:pt x="3" y="62"/>
                    <a:pt x="3" y="62"/>
                    <a:pt x="3" y="62"/>
                  </a:cubicBezTo>
                  <a:cubicBezTo>
                    <a:pt x="5" y="55"/>
                    <a:pt x="8" y="49"/>
                    <a:pt x="12" y="43"/>
                  </a:cubicBezTo>
                  <a:cubicBezTo>
                    <a:pt x="19" y="47"/>
                    <a:pt x="19" y="47"/>
                    <a:pt x="19" y="47"/>
                  </a:cubicBezTo>
                  <a:cubicBezTo>
                    <a:pt x="16" y="53"/>
                    <a:pt x="13" y="58"/>
                    <a:pt x="12" y="64"/>
                  </a:cubicBezTo>
                  <a:close/>
                  <a:moveTo>
                    <a:pt x="140" y="41"/>
                  </a:moveTo>
                  <a:cubicBezTo>
                    <a:pt x="137" y="35"/>
                    <a:pt x="133" y="30"/>
                    <a:pt x="129" y="26"/>
                  </a:cubicBezTo>
                  <a:cubicBezTo>
                    <a:pt x="135" y="20"/>
                    <a:pt x="135" y="20"/>
                    <a:pt x="135" y="20"/>
                  </a:cubicBezTo>
                  <a:cubicBezTo>
                    <a:pt x="140" y="25"/>
                    <a:pt x="144" y="30"/>
                    <a:pt x="148" y="37"/>
                  </a:cubicBezTo>
                  <a:lnTo>
                    <a:pt x="140" y="41"/>
                  </a:lnTo>
                  <a:close/>
                  <a:moveTo>
                    <a:pt x="25" y="38"/>
                  </a:moveTo>
                  <a:cubicBezTo>
                    <a:pt x="18" y="33"/>
                    <a:pt x="18" y="33"/>
                    <a:pt x="18" y="33"/>
                  </a:cubicBezTo>
                  <a:cubicBezTo>
                    <a:pt x="23" y="27"/>
                    <a:pt x="28" y="23"/>
                    <a:pt x="33" y="18"/>
                  </a:cubicBezTo>
                  <a:cubicBezTo>
                    <a:pt x="38" y="25"/>
                    <a:pt x="38" y="25"/>
                    <a:pt x="38" y="25"/>
                  </a:cubicBezTo>
                  <a:cubicBezTo>
                    <a:pt x="33" y="29"/>
                    <a:pt x="29" y="33"/>
                    <a:pt x="25" y="38"/>
                  </a:cubicBezTo>
                  <a:close/>
                  <a:moveTo>
                    <a:pt x="121" y="19"/>
                  </a:moveTo>
                  <a:cubicBezTo>
                    <a:pt x="116" y="16"/>
                    <a:pt x="110" y="13"/>
                    <a:pt x="104" y="11"/>
                  </a:cubicBezTo>
                  <a:cubicBezTo>
                    <a:pt x="107" y="3"/>
                    <a:pt x="107" y="3"/>
                    <a:pt x="107" y="3"/>
                  </a:cubicBezTo>
                  <a:cubicBezTo>
                    <a:pt x="113" y="5"/>
                    <a:pt x="120" y="8"/>
                    <a:pt x="125" y="12"/>
                  </a:cubicBezTo>
                  <a:lnTo>
                    <a:pt x="121" y="19"/>
                  </a:lnTo>
                  <a:close/>
                  <a:moveTo>
                    <a:pt x="47" y="19"/>
                  </a:moveTo>
                  <a:cubicBezTo>
                    <a:pt x="43" y="11"/>
                    <a:pt x="43" y="11"/>
                    <a:pt x="43" y="11"/>
                  </a:cubicBezTo>
                  <a:cubicBezTo>
                    <a:pt x="49" y="8"/>
                    <a:pt x="55" y="5"/>
                    <a:pt x="62" y="3"/>
                  </a:cubicBezTo>
                  <a:cubicBezTo>
                    <a:pt x="64" y="12"/>
                    <a:pt x="64" y="12"/>
                    <a:pt x="64" y="12"/>
                  </a:cubicBezTo>
                  <a:cubicBezTo>
                    <a:pt x="59" y="13"/>
                    <a:pt x="53" y="16"/>
                    <a:pt x="47" y="19"/>
                  </a:cubicBezTo>
                  <a:close/>
                  <a:moveTo>
                    <a:pt x="75" y="9"/>
                  </a:moveTo>
                  <a:cubicBezTo>
                    <a:pt x="74" y="1"/>
                    <a:pt x="74" y="1"/>
                    <a:pt x="74" y="1"/>
                  </a:cubicBezTo>
                  <a:cubicBezTo>
                    <a:pt x="81" y="0"/>
                    <a:pt x="88" y="0"/>
                    <a:pt x="95" y="1"/>
                  </a:cubicBezTo>
                  <a:cubicBezTo>
                    <a:pt x="94" y="9"/>
                    <a:pt x="94" y="9"/>
                    <a:pt x="94" y="9"/>
                  </a:cubicBezTo>
                  <a:cubicBezTo>
                    <a:pt x="88" y="8"/>
                    <a:pt x="81" y="9"/>
                    <a:pt x="75"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78" name="Freeform 14"/>
            <p:cNvSpPr>
              <a:spLocks noEditPoints="1"/>
            </p:cNvSpPr>
            <p:nvPr userDrawn="1"/>
          </p:nvSpPr>
          <p:spPr bwMode="auto">
            <a:xfrm>
              <a:off x="7712075" y="4806950"/>
              <a:ext cx="309562" cy="139700"/>
            </a:xfrm>
            <a:custGeom>
              <a:avLst/>
              <a:gdLst>
                <a:gd name="T0" fmla="*/ 169 w 346"/>
                <a:gd name="T1" fmla="*/ 156 h 156"/>
                <a:gd name="T2" fmla="*/ 189 w 346"/>
                <a:gd name="T3" fmla="*/ 147 h 156"/>
                <a:gd name="T4" fmla="*/ 157 w 346"/>
                <a:gd name="T5" fmla="*/ 155 h 156"/>
                <a:gd name="T6" fmla="*/ 158 w 346"/>
                <a:gd name="T7" fmla="*/ 147 h 156"/>
                <a:gd name="T8" fmla="*/ 201 w 346"/>
                <a:gd name="T9" fmla="*/ 146 h 156"/>
                <a:gd name="T10" fmla="*/ 201 w 346"/>
                <a:gd name="T11" fmla="*/ 155 h 156"/>
                <a:gd name="T12" fmla="*/ 107 w 346"/>
                <a:gd name="T13" fmla="*/ 141 h 156"/>
                <a:gd name="T14" fmla="*/ 233 w 346"/>
                <a:gd name="T15" fmla="*/ 151 h 156"/>
                <a:gd name="T16" fmla="*/ 253 w 346"/>
                <a:gd name="T17" fmla="*/ 147 h 156"/>
                <a:gd name="T18" fmla="*/ 74 w 346"/>
                <a:gd name="T19" fmla="*/ 142 h 156"/>
                <a:gd name="T20" fmla="*/ 94 w 346"/>
                <a:gd name="T21" fmla="*/ 147 h 156"/>
                <a:gd name="T22" fmla="*/ 281 w 346"/>
                <a:gd name="T23" fmla="*/ 130 h 156"/>
                <a:gd name="T24" fmla="*/ 63 w 346"/>
                <a:gd name="T25" fmla="*/ 138 h 156"/>
                <a:gd name="T26" fmla="*/ 66 w 346"/>
                <a:gd name="T27" fmla="*/ 130 h 156"/>
                <a:gd name="T28" fmla="*/ 291 w 346"/>
                <a:gd name="T29" fmla="*/ 126 h 156"/>
                <a:gd name="T30" fmla="*/ 295 w 346"/>
                <a:gd name="T31" fmla="*/ 134 h 156"/>
                <a:gd name="T32" fmla="*/ 23 w 346"/>
                <a:gd name="T33" fmla="*/ 106 h 156"/>
                <a:gd name="T34" fmla="*/ 323 w 346"/>
                <a:gd name="T35" fmla="*/ 117 h 156"/>
                <a:gd name="T36" fmla="*/ 338 w 346"/>
                <a:gd name="T37" fmla="*/ 102 h 156"/>
                <a:gd name="T38" fmla="*/ 0 w 346"/>
                <a:gd name="T39" fmla="*/ 83 h 156"/>
                <a:gd name="T40" fmla="*/ 9 w 346"/>
                <a:gd name="T41" fmla="*/ 103 h 156"/>
                <a:gd name="T42" fmla="*/ 338 w 346"/>
                <a:gd name="T43" fmla="*/ 78 h 156"/>
                <a:gd name="T44" fmla="*/ 346 w 346"/>
                <a:gd name="T45" fmla="*/ 78 h 156"/>
                <a:gd name="T46" fmla="*/ 1 w 346"/>
                <a:gd name="T47" fmla="*/ 70 h 156"/>
                <a:gd name="T48" fmla="*/ 9 w 346"/>
                <a:gd name="T49" fmla="*/ 72 h 156"/>
                <a:gd name="T50" fmla="*/ 326 w 346"/>
                <a:gd name="T51" fmla="*/ 41 h 156"/>
                <a:gd name="T52" fmla="*/ 25 w 346"/>
                <a:gd name="T53" fmla="*/ 48 h 156"/>
                <a:gd name="T54" fmla="*/ 41 w 346"/>
                <a:gd name="T55" fmla="*/ 37 h 156"/>
                <a:gd name="T56" fmla="*/ 295 w 346"/>
                <a:gd name="T57" fmla="*/ 32 h 156"/>
                <a:gd name="T58" fmla="*/ 311 w 346"/>
                <a:gd name="T59" fmla="*/ 41 h 156"/>
                <a:gd name="T60" fmla="*/ 66 w 346"/>
                <a:gd name="T61" fmla="*/ 17 h 156"/>
                <a:gd name="T62" fmla="*/ 284 w 346"/>
                <a:gd name="T63" fmla="*/ 27 h 156"/>
                <a:gd name="T64" fmla="*/ 287 w 346"/>
                <a:gd name="T65" fmla="*/ 19 h 156"/>
                <a:gd name="T66" fmla="*/ 77 w 346"/>
                <a:gd name="T67" fmla="*/ 13 h 156"/>
                <a:gd name="T68" fmla="*/ 80 w 346"/>
                <a:gd name="T69" fmla="*/ 21 h 156"/>
                <a:gd name="T70" fmla="*/ 237 w 346"/>
                <a:gd name="T71" fmla="*/ 6 h 156"/>
                <a:gd name="T72" fmla="*/ 110 w 346"/>
                <a:gd name="T73" fmla="*/ 14 h 156"/>
                <a:gd name="T74" fmla="*/ 130 w 346"/>
                <a:gd name="T75" fmla="*/ 12 h 156"/>
                <a:gd name="T76" fmla="*/ 204 w 346"/>
                <a:gd name="T77" fmla="*/ 10 h 156"/>
                <a:gd name="T78" fmla="*/ 224 w 346"/>
                <a:gd name="T79" fmla="*/ 12 h 156"/>
                <a:gd name="T80" fmla="*/ 160 w 346"/>
                <a:gd name="T81" fmla="*/ 1 h 156"/>
                <a:gd name="T82" fmla="*/ 193 w 346"/>
                <a:gd name="T83" fmla="*/ 10 h 156"/>
                <a:gd name="T84" fmla="*/ 172 w 346"/>
                <a:gd name="T85" fmla="*/ 0 h 156"/>
                <a:gd name="T86" fmla="*/ 193 w 346"/>
                <a:gd name="T87" fmla="*/ 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6" h="156">
                  <a:moveTo>
                    <a:pt x="173" y="156"/>
                  </a:moveTo>
                  <a:cubicBezTo>
                    <a:pt x="173" y="156"/>
                    <a:pt x="173" y="156"/>
                    <a:pt x="173" y="156"/>
                  </a:cubicBezTo>
                  <a:cubicBezTo>
                    <a:pt x="169" y="156"/>
                    <a:pt x="169" y="156"/>
                    <a:pt x="169" y="156"/>
                  </a:cubicBezTo>
                  <a:cubicBezTo>
                    <a:pt x="169" y="147"/>
                    <a:pt x="169" y="147"/>
                    <a:pt x="169" y="147"/>
                  </a:cubicBezTo>
                  <a:cubicBezTo>
                    <a:pt x="173" y="147"/>
                    <a:pt x="173" y="147"/>
                    <a:pt x="173" y="147"/>
                  </a:cubicBezTo>
                  <a:cubicBezTo>
                    <a:pt x="178" y="147"/>
                    <a:pt x="184" y="147"/>
                    <a:pt x="189" y="147"/>
                  </a:cubicBezTo>
                  <a:cubicBezTo>
                    <a:pt x="189" y="155"/>
                    <a:pt x="189" y="155"/>
                    <a:pt x="189" y="155"/>
                  </a:cubicBezTo>
                  <a:cubicBezTo>
                    <a:pt x="184" y="156"/>
                    <a:pt x="179" y="156"/>
                    <a:pt x="173" y="156"/>
                  </a:cubicBezTo>
                  <a:close/>
                  <a:moveTo>
                    <a:pt x="157" y="155"/>
                  </a:moveTo>
                  <a:cubicBezTo>
                    <a:pt x="151" y="155"/>
                    <a:pt x="144" y="155"/>
                    <a:pt x="137" y="154"/>
                  </a:cubicBezTo>
                  <a:cubicBezTo>
                    <a:pt x="138" y="146"/>
                    <a:pt x="138" y="146"/>
                    <a:pt x="138" y="146"/>
                  </a:cubicBezTo>
                  <a:cubicBezTo>
                    <a:pt x="145" y="146"/>
                    <a:pt x="151" y="147"/>
                    <a:pt x="158" y="147"/>
                  </a:cubicBezTo>
                  <a:lnTo>
                    <a:pt x="157" y="155"/>
                  </a:lnTo>
                  <a:close/>
                  <a:moveTo>
                    <a:pt x="201" y="155"/>
                  </a:moveTo>
                  <a:cubicBezTo>
                    <a:pt x="201" y="146"/>
                    <a:pt x="201" y="146"/>
                    <a:pt x="201" y="146"/>
                  </a:cubicBezTo>
                  <a:cubicBezTo>
                    <a:pt x="207" y="146"/>
                    <a:pt x="214" y="145"/>
                    <a:pt x="220" y="144"/>
                  </a:cubicBezTo>
                  <a:cubicBezTo>
                    <a:pt x="221" y="153"/>
                    <a:pt x="221" y="153"/>
                    <a:pt x="221" y="153"/>
                  </a:cubicBezTo>
                  <a:cubicBezTo>
                    <a:pt x="215" y="154"/>
                    <a:pt x="208" y="154"/>
                    <a:pt x="201" y="155"/>
                  </a:cubicBezTo>
                  <a:close/>
                  <a:moveTo>
                    <a:pt x="125" y="153"/>
                  </a:moveTo>
                  <a:cubicBezTo>
                    <a:pt x="119" y="152"/>
                    <a:pt x="112" y="151"/>
                    <a:pt x="106" y="150"/>
                  </a:cubicBezTo>
                  <a:cubicBezTo>
                    <a:pt x="107" y="141"/>
                    <a:pt x="107" y="141"/>
                    <a:pt x="107" y="141"/>
                  </a:cubicBezTo>
                  <a:cubicBezTo>
                    <a:pt x="113" y="142"/>
                    <a:pt x="120" y="143"/>
                    <a:pt x="126" y="144"/>
                  </a:cubicBezTo>
                  <a:lnTo>
                    <a:pt x="125" y="153"/>
                  </a:lnTo>
                  <a:close/>
                  <a:moveTo>
                    <a:pt x="233" y="151"/>
                  </a:moveTo>
                  <a:cubicBezTo>
                    <a:pt x="232" y="143"/>
                    <a:pt x="232" y="143"/>
                    <a:pt x="232" y="143"/>
                  </a:cubicBezTo>
                  <a:cubicBezTo>
                    <a:pt x="238" y="141"/>
                    <a:pt x="245" y="140"/>
                    <a:pt x="251" y="139"/>
                  </a:cubicBezTo>
                  <a:cubicBezTo>
                    <a:pt x="253" y="147"/>
                    <a:pt x="253" y="147"/>
                    <a:pt x="253" y="147"/>
                  </a:cubicBezTo>
                  <a:cubicBezTo>
                    <a:pt x="246" y="149"/>
                    <a:pt x="240" y="150"/>
                    <a:pt x="233" y="151"/>
                  </a:cubicBezTo>
                  <a:close/>
                  <a:moveTo>
                    <a:pt x="94" y="147"/>
                  </a:moveTo>
                  <a:cubicBezTo>
                    <a:pt x="87" y="146"/>
                    <a:pt x="81" y="144"/>
                    <a:pt x="74" y="142"/>
                  </a:cubicBezTo>
                  <a:cubicBezTo>
                    <a:pt x="77" y="134"/>
                    <a:pt x="77" y="134"/>
                    <a:pt x="77" y="134"/>
                  </a:cubicBezTo>
                  <a:cubicBezTo>
                    <a:pt x="83" y="136"/>
                    <a:pt x="89" y="137"/>
                    <a:pt x="96" y="139"/>
                  </a:cubicBezTo>
                  <a:lnTo>
                    <a:pt x="94" y="147"/>
                  </a:lnTo>
                  <a:close/>
                  <a:moveTo>
                    <a:pt x="264" y="144"/>
                  </a:moveTo>
                  <a:cubicBezTo>
                    <a:pt x="262" y="136"/>
                    <a:pt x="262" y="136"/>
                    <a:pt x="262" y="136"/>
                  </a:cubicBezTo>
                  <a:cubicBezTo>
                    <a:pt x="269" y="134"/>
                    <a:pt x="275" y="132"/>
                    <a:pt x="281" y="130"/>
                  </a:cubicBezTo>
                  <a:cubicBezTo>
                    <a:pt x="284" y="138"/>
                    <a:pt x="284" y="138"/>
                    <a:pt x="284" y="138"/>
                  </a:cubicBezTo>
                  <a:cubicBezTo>
                    <a:pt x="278" y="140"/>
                    <a:pt x="271" y="142"/>
                    <a:pt x="264" y="144"/>
                  </a:cubicBezTo>
                  <a:close/>
                  <a:moveTo>
                    <a:pt x="63" y="138"/>
                  </a:moveTo>
                  <a:cubicBezTo>
                    <a:pt x="56" y="136"/>
                    <a:pt x="50" y="133"/>
                    <a:pt x="44" y="130"/>
                  </a:cubicBezTo>
                  <a:cubicBezTo>
                    <a:pt x="48" y="123"/>
                    <a:pt x="48" y="123"/>
                    <a:pt x="48" y="123"/>
                  </a:cubicBezTo>
                  <a:cubicBezTo>
                    <a:pt x="54" y="125"/>
                    <a:pt x="60" y="128"/>
                    <a:pt x="66" y="130"/>
                  </a:cubicBezTo>
                  <a:lnTo>
                    <a:pt x="63" y="138"/>
                  </a:lnTo>
                  <a:close/>
                  <a:moveTo>
                    <a:pt x="295" y="134"/>
                  </a:moveTo>
                  <a:cubicBezTo>
                    <a:pt x="291" y="126"/>
                    <a:pt x="291" y="126"/>
                    <a:pt x="291" y="126"/>
                  </a:cubicBezTo>
                  <a:cubicBezTo>
                    <a:pt x="298" y="123"/>
                    <a:pt x="303" y="120"/>
                    <a:pt x="308" y="117"/>
                  </a:cubicBezTo>
                  <a:cubicBezTo>
                    <a:pt x="313" y="124"/>
                    <a:pt x="313" y="124"/>
                    <a:pt x="313" y="124"/>
                  </a:cubicBezTo>
                  <a:cubicBezTo>
                    <a:pt x="308" y="128"/>
                    <a:pt x="301" y="131"/>
                    <a:pt x="295" y="134"/>
                  </a:cubicBezTo>
                  <a:close/>
                  <a:moveTo>
                    <a:pt x="34" y="125"/>
                  </a:moveTo>
                  <a:cubicBezTo>
                    <a:pt x="27" y="121"/>
                    <a:pt x="22" y="117"/>
                    <a:pt x="17" y="112"/>
                  </a:cubicBezTo>
                  <a:cubicBezTo>
                    <a:pt x="23" y="106"/>
                    <a:pt x="23" y="106"/>
                    <a:pt x="23" y="106"/>
                  </a:cubicBezTo>
                  <a:cubicBezTo>
                    <a:pt x="27" y="110"/>
                    <a:pt x="32" y="114"/>
                    <a:pt x="38" y="117"/>
                  </a:cubicBezTo>
                  <a:lnTo>
                    <a:pt x="34" y="125"/>
                  </a:lnTo>
                  <a:close/>
                  <a:moveTo>
                    <a:pt x="323" y="117"/>
                  </a:moveTo>
                  <a:cubicBezTo>
                    <a:pt x="318" y="111"/>
                    <a:pt x="318" y="111"/>
                    <a:pt x="318" y="111"/>
                  </a:cubicBezTo>
                  <a:cubicBezTo>
                    <a:pt x="323" y="106"/>
                    <a:pt x="328" y="102"/>
                    <a:pt x="331" y="97"/>
                  </a:cubicBezTo>
                  <a:cubicBezTo>
                    <a:pt x="338" y="102"/>
                    <a:pt x="338" y="102"/>
                    <a:pt x="338" y="102"/>
                  </a:cubicBezTo>
                  <a:cubicBezTo>
                    <a:pt x="334" y="108"/>
                    <a:pt x="329" y="113"/>
                    <a:pt x="323" y="117"/>
                  </a:cubicBezTo>
                  <a:close/>
                  <a:moveTo>
                    <a:pt x="9" y="103"/>
                  </a:moveTo>
                  <a:cubicBezTo>
                    <a:pt x="4" y="97"/>
                    <a:pt x="1" y="90"/>
                    <a:pt x="0" y="83"/>
                  </a:cubicBezTo>
                  <a:cubicBezTo>
                    <a:pt x="9" y="82"/>
                    <a:pt x="9" y="82"/>
                    <a:pt x="9" y="82"/>
                  </a:cubicBezTo>
                  <a:cubicBezTo>
                    <a:pt x="9" y="87"/>
                    <a:pt x="12" y="93"/>
                    <a:pt x="15" y="98"/>
                  </a:cubicBezTo>
                  <a:lnTo>
                    <a:pt x="9" y="103"/>
                  </a:lnTo>
                  <a:close/>
                  <a:moveTo>
                    <a:pt x="344" y="91"/>
                  </a:moveTo>
                  <a:cubicBezTo>
                    <a:pt x="336" y="88"/>
                    <a:pt x="336" y="88"/>
                    <a:pt x="336" y="88"/>
                  </a:cubicBezTo>
                  <a:cubicBezTo>
                    <a:pt x="337" y="85"/>
                    <a:pt x="338" y="81"/>
                    <a:pt x="338" y="78"/>
                  </a:cubicBezTo>
                  <a:cubicBezTo>
                    <a:pt x="338" y="76"/>
                    <a:pt x="337" y="73"/>
                    <a:pt x="337" y="71"/>
                  </a:cubicBezTo>
                  <a:cubicBezTo>
                    <a:pt x="345" y="69"/>
                    <a:pt x="345" y="69"/>
                    <a:pt x="345" y="69"/>
                  </a:cubicBezTo>
                  <a:cubicBezTo>
                    <a:pt x="346" y="72"/>
                    <a:pt x="346" y="75"/>
                    <a:pt x="346" y="78"/>
                  </a:cubicBezTo>
                  <a:cubicBezTo>
                    <a:pt x="346" y="82"/>
                    <a:pt x="346" y="87"/>
                    <a:pt x="344" y="91"/>
                  </a:cubicBezTo>
                  <a:close/>
                  <a:moveTo>
                    <a:pt x="9" y="72"/>
                  </a:moveTo>
                  <a:cubicBezTo>
                    <a:pt x="1" y="70"/>
                    <a:pt x="1" y="70"/>
                    <a:pt x="1" y="70"/>
                  </a:cubicBezTo>
                  <a:cubicBezTo>
                    <a:pt x="2" y="63"/>
                    <a:pt x="6" y="57"/>
                    <a:pt x="11" y="51"/>
                  </a:cubicBezTo>
                  <a:cubicBezTo>
                    <a:pt x="17" y="56"/>
                    <a:pt x="17" y="56"/>
                    <a:pt x="17" y="56"/>
                  </a:cubicBezTo>
                  <a:cubicBezTo>
                    <a:pt x="13" y="61"/>
                    <a:pt x="10" y="66"/>
                    <a:pt x="9" y="72"/>
                  </a:cubicBezTo>
                  <a:close/>
                  <a:moveTo>
                    <a:pt x="333" y="62"/>
                  </a:moveTo>
                  <a:cubicBezTo>
                    <a:pt x="330" y="57"/>
                    <a:pt x="326" y="52"/>
                    <a:pt x="321" y="48"/>
                  </a:cubicBezTo>
                  <a:cubicBezTo>
                    <a:pt x="326" y="41"/>
                    <a:pt x="326" y="41"/>
                    <a:pt x="326" y="41"/>
                  </a:cubicBezTo>
                  <a:cubicBezTo>
                    <a:pt x="332" y="46"/>
                    <a:pt x="337" y="52"/>
                    <a:pt x="340" y="57"/>
                  </a:cubicBezTo>
                  <a:lnTo>
                    <a:pt x="333" y="62"/>
                  </a:lnTo>
                  <a:close/>
                  <a:moveTo>
                    <a:pt x="25" y="48"/>
                  </a:moveTo>
                  <a:cubicBezTo>
                    <a:pt x="19" y="42"/>
                    <a:pt x="19" y="42"/>
                    <a:pt x="19" y="42"/>
                  </a:cubicBezTo>
                  <a:cubicBezTo>
                    <a:pt x="24" y="38"/>
                    <a:pt x="30" y="34"/>
                    <a:pt x="36" y="30"/>
                  </a:cubicBezTo>
                  <a:cubicBezTo>
                    <a:pt x="41" y="37"/>
                    <a:pt x="41" y="37"/>
                    <a:pt x="41" y="37"/>
                  </a:cubicBezTo>
                  <a:cubicBezTo>
                    <a:pt x="35" y="41"/>
                    <a:pt x="29" y="44"/>
                    <a:pt x="25" y="48"/>
                  </a:cubicBezTo>
                  <a:close/>
                  <a:moveTo>
                    <a:pt x="311" y="41"/>
                  </a:moveTo>
                  <a:cubicBezTo>
                    <a:pt x="306" y="38"/>
                    <a:pt x="301" y="35"/>
                    <a:pt x="295" y="32"/>
                  </a:cubicBezTo>
                  <a:cubicBezTo>
                    <a:pt x="298" y="24"/>
                    <a:pt x="298" y="24"/>
                    <a:pt x="298" y="24"/>
                  </a:cubicBezTo>
                  <a:cubicBezTo>
                    <a:pt x="305" y="27"/>
                    <a:pt x="311" y="30"/>
                    <a:pt x="316" y="34"/>
                  </a:cubicBezTo>
                  <a:lnTo>
                    <a:pt x="311" y="41"/>
                  </a:lnTo>
                  <a:close/>
                  <a:moveTo>
                    <a:pt x="51" y="32"/>
                  </a:moveTo>
                  <a:cubicBezTo>
                    <a:pt x="47" y="24"/>
                    <a:pt x="47" y="24"/>
                    <a:pt x="47" y="24"/>
                  </a:cubicBezTo>
                  <a:cubicBezTo>
                    <a:pt x="53" y="22"/>
                    <a:pt x="59" y="19"/>
                    <a:pt x="66" y="17"/>
                  </a:cubicBezTo>
                  <a:cubicBezTo>
                    <a:pt x="69" y="25"/>
                    <a:pt x="69" y="25"/>
                    <a:pt x="69" y="25"/>
                  </a:cubicBezTo>
                  <a:cubicBezTo>
                    <a:pt x="62" y="27"/>
                    <a:pt x="56" y="30"/>
                    <a:pt x="51" y="32"/>
                  </a:cubicBezTo>
                  <a:close/>
                  <a:moveTo>
                    <a:pt x="284" y="27"/>
                  </a:moveTo>
                  <a:cubicBezTo>
                    <a:pt x="278" y="25"/>
                    <a:pt x="272" y="23"/>
                    <a:pt x="266" y="21"/>
                  </a:cubicBezTo>
                  <a:cubicBezTo>
                    <a:pt x="268" y="13"/>
                    <a:pt x="268" y="13"/>
                    <a:pt x="268" y="13"/>
                  </a:cubicBezTo>
                  <a:cubicBezTo>
                    <a:pt x="275" y="15"/>
                    <a:pt x="281" y="17"/>
                    <a:pt x="287" y="19"/>
                  </a:cubicBezTo>
                  <a:lnTo>
                    <a:pt x="284" y="27"/>
                  </a:lnTo>
                  <a:close/>
                  <a:moveTo>
                    <a:pt x="80" y="21"/>
                  </a:moveTo>
                  <a:cubicBezTo>
                    <a:pt x="77" y="13"/>
                    <a:pt x="77" y="13"/>
                    <a:pt x="77" y="13"/>
                  </a:cubicBezTo>
                  <a:cubicBezTo>
                    <a:pt x="84" y="11"/>
                    <a:pt x="90" y="10"/>
                    <a:pt x="97" y="8"/>
                  </a:cubicBezTo>
                  <a:cubicBezTo>
                    <a:pt x="99" y="17"/>
                    <a:pt x="99" y="17"/>
                    <a:pt x="99" y="17"/>
                  </a:cubicBezTo>
                  <a:cubicBezTo>
                    <a:pt x="92" y="18"/>
                    <a:pt x="86" y="20"/>
                    <a:pt x="80" y="21"/>
                  </a:cubicBezTo>
                  <a:close/>
                  <a:moveTo>
                    <a:pt x="254" y="18"/>
                  </a:moveTo>
                  <a:cubicBezTo>
                    <a:pt x="248" y="17"/>
                    <a:pt x="242" y="15"/>
                    <a:pt x="235" y="14"/>
                  </a:cubicBezTo>
                  <a:cubicBezTo>
                    <a:pt x="237" y="6"/>
                    <a:pt x="237" y="6"/>
                    <a:pt x="237" y="6"/>
                  </a:cubicBezTo>
                  <a:cubicBezTo>
                    <a:pt x="243" y="7"/>
                    <a:pt x="250" y="8"/>
                    <a:pt x="256" y="10"/>
                  </a:cubicBezTo>
                  <a:lnTo>
                    <a:pt x="254" y="18"/>
                  </a:lnTo>
                  <a:close/>
                  <a:moveTo>
                    <a:pt x="110" y="14"/>
                  </a:moveTo>
                  <a:cubicBezTo>
                    <a:pt x="109" y="6"/>
                    <a:pt x="109" y="6"/>
                    <a:pt x="109" y="6"/>
                  </a:cubicBezTo>
                  <a:cubicBezTo>
                    <a:pt x="115" y="5"/>
                    <a:pt x="122" y="4"/>
                    <a:pt x="129" y="3"/>
                  </a:cubicBezTo>
                  <a:cubicBezTo>
                    <a:pt x="130" y="12"/>
                    <a:pt x="130" y="12"/>
                    <a:pt x="130" y="12"/>
                  </a:cubicBezTo>
                  <a:cubicBezTo>
                    <a:pt x="123" y="12"/>
                    <a:pt x="117" y="13"/>
                    <a:pt x="110" y="14"/>
                  </a:cubicBezTo>
                  <a:close/>
                  <a:moveTo>
                    <a:pt x="224" y="12"/>
                  </a:moveTo>
                  <a:cubicBezTo>
                    <a:pt x="217" y="12"/>
                    <a:pt x="211" y="11"/>
                    <a:pt x="204" y="10"/>
                  </a:cubicBezTo>
                  <a:cubicBezTo>
                    <a:pt x="205" y="2"/>
                    <a:pt x="205" y="2"/>
                    <a:pt x="205" y="2"/>
                  </a:cubicBezTo>
                  <a:cubicBezTo>
                    <a:pt x="212" y="2"/>
                    <a:pt x="218" y="3"/>
                    <a:pt x="225" y="4"/>
                  </a:cubicBezTo>
                  <a:lnTo>
                    <a:pt x="224" y="12"/>
                  </a:lnTo>
                  <a:close/>
                  <a:moveTo>
                    <a:pt x="141" y="10"/>
                  </a:moveTo>
                  <a:cubicBezTo>
                    <a:pt x="140" y="2"/>
                    <a:pt x="140" y="2"/>
                    <a:pt x="140" y="2"/>
                  </a:cubicBezTo>
                  <a:cubicBezTo>
                    <a:pt x="147" y="1"/>
                    <a:pt x="154" y="1"/>
                    <a:pt x="160" y="1"/>
                  </a:cubicBezTo>
                  <a:cubicBezTo>
                    <a:pt x="161" y="9"/>
                    <a:pt x="161" y="9"/>
                    <a:pt x="161" y="9"/>
                  </a:cubicBezTo>
                  <a:cubicBezTo>
                    <a:pt x="154" y="9"/>
                    <a:pt x="148" y="10"/>
                    <a:pt x="141" y="10"/>
                  </a:cubicBezTo>
                  <a:close/>
                  <a:moveTo>
                    <a:pt x="193" y="10"/>
                  </a:moveTo>
                  <a:cubicBezTo>
                    <a:pt x="186" y="9"/>
                    <a:pt x="180" y="9"/>
                    <a:pt x="173" y="9"/>
                  </a:cubicBezTo>
                  <a:cubicBezTo>
                    <a:pt x="172" y="9"/>
                    <a:pt x="172" y="9"/>
                    <a:pt x="172" y="9"/>
                  </a:cubicBezTo>
                  <a:cubicBezTo>
                    <a:pt x="172" y="0"/>
                    <a:pt x="172" y="0"/>
                    <a:pt x="172" y="0"/>
                  </a:cubicBezTo>
                  <a:cubicBezTo>
                    <a:pt x="173" y="0"/>
                    <a:pt x="173" y="0"/>
                    <a:pt x="173" y="0"/>
                  </a:cubicBezTo>
                  <a:cubicBezTo>
                    <a:pt x="180" y="0"/>
                    <a:pt x="186" y="1"/>
                    <a:pt x="193" y="1"/>
                  </a:cubicBezTo>
                  <a:lnTo>
                    <a:pt x="193" y="1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79" name="Freeform 15"/>
            <p:cNvSpPr>
              <a:spLocks noEditPoints="1"/>
            </p:cNvSpPr>
            <p:nvPr userDrawn="1"/>
          </p:nvSpPr>
          <p:spPr bwMode="auto">
            <a:xfrm>
              <a:off x="7712075" y="4884738"/>
              <a:ext cx="309562" cy="139700"/>
            </a:xfrm>
            <a:custGeom>
              <a:avLst/>
              <a:gdLst>
                <a:gd name="T0" fmla="*/ 173 w 346"/>
                <a:gd name="T1" fmla="*/ 155 h 155"/>
                <a:gd name="T2" fmla="*/ 0 w 346"/>
                <a:gd name="T3" fmla="*/ 78 h 155"/>
                <a:gd name="T4" fmla="*/ 173 w 346"/>
                <a:gd name="T5" fmla="*/ 0 h 155"/>
                <a:gd name="T6" fmla="*/ 346 w 346"/>
                <a:gd name="T7" fmla="*/ 78 h 155"/>
                <a:gd name="T8" fmla="*/ 173 w 346"/>
                <a:gd name="T9" fmla="*/ 155 h 155"/>
                <a:gd name="T10" fmla="*/ 173 w 346"/>
                <a:gd name="T11" fmla="*/ 9 h 155"/>
                <a:gd name="T12" fmla="*/ 8 w 346"/>
                <a:gd name="T13" fmla="*/ 78 h 155"/>
                <a:gd name="T14" fmla="*/ 173 w 346"/>
                <a:gd name="T15" fmla="*/ 147 h 155"/>
                <a:gd name="T16" fmla="*/ 338 w 346"/>
                <a:gd name="T17" fmla="*/ 78 h 155"/>
                <a:gd name="T18" fmla="*/ 173 w 346"/>
                <a:gd name="T19" fmla="*/ 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155">
                  <a:moveTo>
                    <a:pt x="173" y="155"/>
                  </a:moveTo>
                  <a:cubicBezTo>
                    <a:pt x="76" y="155"/>
                    <a:pt x="0" y="121"/>
                    <a:pt x="0" y="78"/>
                  </a:cubicBezTo>
                  <a:cubicBezTo>
                    <a:pt x="0" y="34"/>
                    <a:pt x="76" y="0"/>
                    <a:pt x="173" y="0"/>
                  </a:cubicBezTo>
                  <a:cubicBezTo>
                    <a:pt x="270" y="0"/>
                    <a:pt x="346" y="34"/>
                    <a:pt x="346" y="78"/>
                  </a:cubicBezTo>
                  <a:cubicBezTo>
                    <a:pt x="346" y="121"/>
                    <a:pt x="270" y="155"/>
                    <a:pt x="173" y="155"/>
                  </a:cubicBezTo>
                  <a:close/>
                  <a:moveTo>
                    <a:pt x="173" y="9"/>
                  </a:moveTo>
                  <a:cubicBezTo>
                    <a:pt x="84" y="9"/>
                    <a:pt x="8" y="40"/>
                    <a:pt x="8" y="78"/>
                  </a:cubicBezTo>
                  <a:cubicBezTo>
                    <a:pt x="8" y="115"/>
                    <a:pt x="84" y="147"/>
                    <a:pt x="173" y="147"/>
                  </a:cubicBezTo>
                  <a:cubicBezTo>
                    <a:pt x="262" y="147"/>
                    <a:pt x="338" y="115"/>
                    <a:pt x="338" y="78"/>
                  </a:cubicBezTo>
                  <a:cubicBezTo>
                    <a:pt x="338" y="40"/>
                    <a:pt x="262" y="9"/>
                    <a:pt x="173" y="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80" name="Freeform 16"/>
            <p:cNvSpPr>
              <a:spLocks noEditPoints="1"/>
            </p:cNvSpPr>
            <p:nvPr userDrawn="1"/>
          </p:nvSpPr>
          <p:spPr bwMode="auto">
            <a:xfrm>
              <a:off x="7712075" y="4729163"/>
              <a:ext cx="309562" cy="138112"/>
            </a:xfrm>
            <a:custGeom>
              <a:avLst/>
              <a:gdLst>
                <a:gd name="T0" fmla="*/ 173 w 346"/>
                <a:gd name="T1" fmla="*/ 155 h 155"/>
                <a:gd name="T2" fmla="*/ 0 w 346"/>
                <a:gd name="T3" fmla="*/ 78 h 155"/>
                <a:gd name="T4" fmla="*/ 173 w 346"/>
                <a:gd name="T5" fmla="*/ 0 h 155"/>
                <a:gd name="T6" fmla="*/ 346 w 346"/>
                <a:gd name="T7" fmla="*/ 78 h 155"/>
                <a:gd name="T8" fmla="*/ 173 w 346"/>
                <a:gd name="T9" fmla="*/ 155 h 155"/>
                <a:gd name="T10" fmla="*/ 173 w 346"/>
                <a:gd name="T11" fmla="*/ 9 h 155"/>
                <a:gd name="T12" fmla="*/ 8 w 346"/>
                <a:gd name="T13" fmla="*/ 78 h 155"/>
                <a:gd name="T14" fmla="*/ 173 w 346"/>
                <a:gd name="T15" fmla="*/ 147 h 155"/>
                <a:gd name="T16" fmla="*/ 338 w 346"/>
                <a:gd name="T17" fmla="*/ 78 h 155"/>
                <a:gd name="T18" fmla="*/ 173 w 346"/>
                <a:gd name="T19" fmla="*/ 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155">
                  <a:moveTo>
                    <a:pt x="173" y="155"/>
                  </a:moveTo>
                  <a:cubicBezTo>
                    <a:pt x="76" y="155"/>
                    <a:pt x="0" y="121"/>
                    <a:pt x="0" y="78"/>
                  </a:cubicBezTo>
                  <a:cubicBezTo>
                    <a:pt x="0" y="34"/>
                    <a:pt x="76" y="0"/>
                    <a:pt x="173" y="0"/>
                  </a:cubicBezTo>
                  <a:cubicBezTo>
                    <a:pt x="270" y="0"/>
                    <a:pt x="346" y="34"/>
                    <a:pt x="346" y="78"/>
                  </a:cubicBezTo>
                  <a:cubicBezTo>
                    <a:pt x="346" y="121"/>
                    <a:pt x="270" y="155"/>
                    <a:pt x="173" y="155"/>
                  </a:cubicBezTo>
                  <a:close/>
                  <a:moveTo>
                    <a:pt x="173" y="9"/>
                  </a:moveTo>
                  <a:cubicBezTo>
                    <a:pt x="84" y="9"/>
                    <a:pt x="8" y="40"/>
                    <a:pt x="8" y="78"/>
                  </a:cubicBezTo>
                  <a:cubicBezTo>
                    <a:pt x="8" y="115"/>
                    <a:pt x="84" y="147"/>
                    <a:pt x="173" y="147"/>
                  </a:cubicBezTo>
                  <a:cubicBezTo>
                    <a:pt x="262" y="147"/>
                    <a:pt x="338" y="115"/>
                    <a:pt x="338" y="78"/>
                  </a:cubicBezTo>
                  <a:cubicBezTo>
                    <a:pt x="338" y="40"/>
                    <a:pt x="262" y="9"/>
                    <a:pt x="173" y="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81" name="Freeform 17"/>
            <p:cNvSpPr>
              <a:spLocks noEditPoints="1"/>
            </p:cNvSpPr>
            <p:nvPr userDrawn="1"/>
          </p:nvSpPr>
          <p:spPr bwMode="auto">
            <a:xfrm>
              <a:off x="7602538" y="4454525"/>
              <a:ext cx="403225" cy="63500"/>
            </a:xfrm>
            <a:custGeom>
              <a:avLst/>
              <a:gdLst>
                <a:gd name="T0" fmla="*/ 449 w 449"/>
                <a:gd name="T1" fmla="*/ 72 h 72"/>
                <a:gd name="T2" fmla="*/ 437 w 449"/>
                <a:gd name="T3" fmla="*/ 71 h 72"/>
                <a:gd name="T4" fmla="*/ 210 w 449"/>
                <a:gd name="T5" fmla="*/ 57 h 72"/>
                <a:gd name="T6" fmla="*/ 141 w 449"/>
                <a:gd name="T7" fmla="*/ 9 h 72"/>
                <a:gd name="T8" fmla="*/ 139 w 449"/>
                <a:gd name="T9" fmla="*/ 5 h 72"/>
                <a:gd name="T10" fmla="*/ 143 w 449"/>
                <a:gd name="T11" fmla="*/ 4 h 72"/>
                <a:gd name="T12" fmla="*/ 216 w 449"/>
                <a:gd name="T13" fmla="*/ 0 h 72"/>
                <a:gd name="T14" fmla="*/ 271 w 449"/>
                <a:gd name="T15" fmla="*/ 2 h 72"/>
                <a:gd name="T16" fmla="*/ 439 w 449"/>
                <a:gd name="T17" fmla="*/ 65 h 72"/>
                <a:gd name="T18" fmla="*/ 449 w 449"/>
                <a:gd name="T19" fmla="*/ 72 h 72"/>
                <a:gd name="T20" fmla="*/ 149 w 449"/>
                <a:gd name="T21" fmla="*/ 10 h 72"/>
                <a:gd name="T22" fmla="*/ 211 w 449"/>
                <a:gd name="T23" fmla="*/ 50 h 72"/>
                <a:gd name="T24" fmla="*/ 424 w 449"/>
                <a:gd name="T25" fmla="*/ 64 h 72"/>
                <a:gd name="T26" fmla="*/ 270 w 449"/>
                <a:gd name="T27" fmla="*/ 9 h 72"/>
                <a:gd name="T28" fmla="*/ 216 w 449"/>
                <a:gd name="T29" fmla="*/ 7 h 72"/>
                <a:gd name="T30" fmla="*/ 149 w 449"/>
                <a:gd name="T31" fmla="*/ 10 h 72"/>
                <a:gd name="T32" fmla="*/ 143 w 449"/>
                <a:gd name="T33" fmla="*/ 52 h 72"/>
                <a:gd name="T34" fmla="*/ 38 w 449"/>
                <a:gd name="T35" fmla="*/ 52 h 72"/>
                <a:gd name="T36" fmla="*/ 5 w 449"/>
                <a:gd name="T37" fmla="*/ 32 h 72"/>
                <a:gd name="T38" fmla="*/ 0 w 449"/>
                <a:gd name="T39" fmla="*/ 27 h 72"/>
                <a:gd name="T40" fmla="*/ 117 w 449"/>
                <a:gd name="T41" fmla="*/ 9 h 72"/>
                <a:gd name="T42" fmla="*/ 143 w 449"/>
                <a:gd name="T43" fmla="*/ 52 h 72"/>
                <a:gd name="T44" fmla="*/ 14 w 449"/>
                <a:gd name="T45" fmla="*/ 32 h 72"/>
                <a:gd name="T46" fmla="*/ 38 w 449"/>
                <a:gd name="T47" fmla="*/ 46 h 72"/>
                <a:gd name="T48" fmla="*/ 132 w 449"/>
                <a:gd name="T49" fmla="*/ 46 h 72"/>
                <a:gd name="T50" fmla="*/ 114 w 449"/>
                <a:gd name="T51" fmla="*/ 16 h 72"/>
                <a:gd name="T52" fmla="*/ 14 w 449"/>
                <a:gd name="T53"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9" h="72">
                  <a:moveTo>
                    <a:pt x="449" y="72"/>
                  </a:moveTo>
                  <a:cubicBezTo>
                    <a:pt x="437" y="71"/>
                    <a:pt x="437" y="71"/>
                    <a:pt x="437" y="71"/>
                  </a:cubicBezTo>
                  <a:cubicBezTo>
                    <a:pt x="435" y="71"/>
                    <a:pt x="255" y="61"/>
                    <a:pt x="210" y="57"/>
                  </a:cubicBezTo>
                  <a:cubicBezTo>
                    <a:pt x="164" y="52"/>
                    <a:pt x="142" y="10"/>
                    <a:pt x="141" y="9"/>
                  </a:cubicBezTo>
                  <a:cubicBezTo>
                    <a:pt x="139" y="5"/>
                    <a:pt x="139" y="5"/>
                    <a:pt x="139" y="5"/>
                  </a:cubicBezTo>
                  <a:cubicBezTo>
                    <a:pt x="143" y="4"/>
                    <a:pt x="143" y="4"/>
                    <a:pt x="143" y="4"/>
                  </a:cubicBezTo>
                  <a:cubicBezTo>
                    <a:pt x="144" y="4"/>
                    <a:pt x="172" y="0"/>
                    <a:pt x="216" y="0"/>
                  </a:cubicBezTo>
                  <a:cubicBezTo>
                    <a:pt x="234" y="0"/>
                    <a:pt x="253" y="1"/>
                    <a:pt x="271" y="2"/>
                  </a:cubicBezTo>
                  <a:cubicBezTo>
                    <a:pt x="346" y="7"/>
                    <a:pt x="438" y="65"/>
                    <a:pt x="439" y="65"/>
                  </a:cubicBezTo>
                  <a:lnTo>
                    <a:pt x="449" y="72"/>
                  </a:lnTo>
                  <a:close/>
                  <a:moveTo>
                    <a:pt x="149" y="10"/>
                  </a:moveTo>
                  <a:cubicBezTo>
                    <a:pt x="156" y="20"/>
                    <a:pt x="176" y="47"/>
                    <a:pt x="211" y="50"/>
                  </a:cubicBezTo>
                  <a:cubicBezTo>
                    <a:pt x="248" y="54"/>
                    <a:pt x="382" y="62"/>
                    <a:pt x="424" y="64"/>
                  </a:cubicBezTo>
                  <a:cubicBezTo>
                    <a:pt x="398" y="49"/>
                    <a:pt x="329" y="12"/>
                    <a:pt x="270" y="9"/>
                  </a:cubicBezTo>
                  <a:cubicBezTo>
                    <a:pt x="252" y="7"/>
                    <a:pt x="234" y="7"/>
                    <a:pt x="216" y="7"/>
                  </a:cubicBezTo>
                  <a:cubicBezTo>
                    <a:pt x="183" y="7"/>
                    <a:pt x="159" y="9"/>
                    <a:pt x="149" y="10"/>
                  </a:cubicBezTo>
                  <a:close/>
                  <a:moveTo>
                    <a:pt x="143" y="52"/>
                  </a:moveTo>
                  <a:cubicBezTo>
                    <a:pt x="38" y="52"/>
                    <a:pt x="38" y="52"/>
                    <a:pt x="38" y="52"/>
                  </a:cubicBezTo>
                  <a:cubicBezTo>
                    <a:pt x="25" y="52"/>
                    <a:pt x="7" y="34"/>
                    <a:pt x="5" y="32"/>
                  </a:cubicBezTo>
                  <a:cubicBezTo>
                    <a:pt x="0" y="27"/>
                    <a:pt x="0" y="27"/>
                    <a:pt x="0" y="27"/>
                  </a:cubicBezTo>
                  <a:cubicBezTo>
                    <a:pt x="117" y="9"/>
                    <a:pt x="117" y="9"/>
                    <a:pt x="117" y="9"/>
                  </a:cubicBezTo>
                  <a:lnTo>
                    <a:pt x="143" y="52"/>
                  </a:lnTo>
                  <a:close/>
                  <a:moveTo>
                    <a:pt x="14" y="32"/>
                  </a:moveTo>
                  <a:cubicBezTo>
                    <a:pt x="21" y="38"/>
                    <a:pt x="31" y="46"/>
                    <a:pt x="38" y="46"/>
                  </a:cubicBezTo>
                  <a:cubicBezTo>
                    <a:pt x="132" y="46"/>
                    <a:pt x="132" y="46"/>
                    <a:pt x="132" y="46"/>
                  </a:cubicBezTo>
                  <a:cubicBezTo>
                    <a:pt x="114" y="16"/>
                    <a:pt x="114" y="16"/>
                    <a:pt x="114" y="16"/>
                  </a:cubicBezTo>
                  <a:lnTo>
                    <a:pt x="14"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82" name="Freeform 18"/>
            <p:cNvSpPr>
              <a:spLocks noEditPoints="1"/>
            </p:cNvSpPr>
            <p:nvPr userDrawn="1"/>
          </p:nvSpPr>
          <p:spPr bwMode="auto">
            <a:xfrm>
              <a:off x="7548563" y="4581525"/>
              <a:ext cx="144462" cy="144462"/>
            </a:xfrm>
            <a:custGeom>
              <a:avLst/>
              <a:gdLst>
                <a:gd name="T0" fmla="*/ 81 w 161"/>
                <a:gd name="T1" fmla="*/ 161 h 161"/>
                <a:gd name="T2" fmla="*/ 0 w 161"/>
                <a:gd name="T3" fmla="*/ 81 h 161"/>
                <a:gd name="T4" fmla="*/ 81 w 161"/>
                <a:gd name="T5" fmla="*/ 0 h 161"/>
                <a:gd name="T6" fmla="*/ 161 w 161"/>
                <a:gd name="T7" fmla="*/ 81 h 161"/>
                <a:gd name="T8" fmla="*/ 81 w 161"/>
                <a:gd name="T9" fmla="*/ 161 h 161"/>
                <a:gd name="T10" fmla="*/ 81 w 161"/>
                <a:gd name="T11" fmla="*/ 9 h 161"/>
                <a:gd name="T12" fmla="*/ 9 w 161"/>
                <a:gd name="T13" fmla="*/ 81 h 161"/>
                <a:gd name="T14" fmla="*/ 81 w 161"/>
                <a:gd name="T15" fmla="*/ 152 h 161"/>
                <a:gd name="T16" fmla="*/ 152 w 161"/>
                <a:gd name="T17" fmla="*/ 81 h 161"/>
                <a:gd name="T18" fmla="*/ 81 w 161"/>
                <a:gd name="T19" fmla="*/ 9 h 161"/>
                <a:gd name="T20" fmla="*/ 81 w 161"/>
                <a:gd name="T21" fmla="*/ 125 h 161"/>
                <a:gd name="T22" fmla="*/ 37 w 161"/>
                <a:gd name="T23" fmla="*/ 81 h 161"/>
                <a:gd name="T24" fmla="*/ 81 w 161"/>
                <a:gd name="T25" fmla="*/ 37 h 161"/>
                <a:gd name="T26" fmla="*/ 125 w 161"/>
                <a:gd name="T27" fmla="*/ 81 h 161"/>
                <a:gd name="T28" fmla="*/ 81 w 161"/>
                <a:gd name="T29" fmla="*/ 125 h 161"/>
                <a:gd name="T30" fmla="*/ 81 w 161"/>
                <a:gd name="T31" fmla="*/ 45 h 161"/>
                <a:gd name="T32" fmla="*/ 45 w 161"/>
                <a:gd name="T33" fmla="*/ 81 h 161"/>
                <a:gd name="T34" fmla="*/ 81 w 161"/>
                <a:gd name="T35" fmla="*/ 116 h 161"/>
                <a:gd name="T36" fmla="*/ 116 w 161"/>
                <a:gd name="T37" fmla="*/ 81 h 161"/>
                <a:gd name="T38" fmla="*/ 81 w 161"/>
                <a:gd name="T39" fmla="*/ 4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1" h="161">
                  <a:moveTo>
                    <a:pt x="81" y="161"/>
                  </a:moveTo>
                  <a:cubicBezTo>
                    <a:pt x="36" y="161"/>
                    <a:pt x="0" y="125"/>
                    <a:pt x="0" y="81"/>
                  </a:cubicBezTo>
                  <a:cubicBezTo>
                    <a:pt x="0" y="36"/>
                    <a:pt x="36" y="0"/>
                    <a:pt x="81" y="0"/>
                  </a:cubicBezTo>
                  <a:cubicBezTo>
                    <a:pt x="125" y="0"/>
                    <a:pt x="161" y="36"/>
                    <a:pt x="161" y="81"/>
                  </a:cubicBezTo>
                  <a:cubicBezTo>
                    <a:pt x="161" y="125"/>
                    <a:pt x="125" y="161"/>
                    <a:pt x="81" y="161"/>
                  </a:cubicBezTo>
                  <a:close/>
                  <a:moveTo>
                    <a:pt x="81" y="9"/>
                  </a:moveTo>
                  <a:cubicBezTo>
                    <a:pt x="41" y="9"/>
                    <a:pt x="9" y="41"/>
                    <a:pt x="9" y="81"/>
                  </a:cubicBezTo>
                  <a:cubicBezTo>
                    <a:pt x="9" y="120"/>
                    <a:pt x="41" y="152"/>
                    <a:pt x="81" y="152"/>
                  </a:cubicBezTo>
                  <a:cubicBezTo>
                    <a:pt x="120" y="152"/>
                    <a:pt x="152" y="120"/>
                    <a:pt x="152" y="81"/>
                  </a:cubicBezTo>
                  <a:cubicBezTo>
                    <a:pt x="152" y="41"/>
                    <a:pt x="120" y="9"/>
                    <a:pt x="81" y="9"/>
                  </a:cubicBezTo>
                  <a:close/>
                  <a:moveTo>
                    <a:pt x="81" y="125"/>
                  </a:moveTo>
                  <a:cubicBezTo>
                    <a:pt x="56" y="125"/>
                    <a:pt x="37" y="105"/>
                    <a:pt x="37" y="81"/>
                  </a:cubicBezTo>
                  <a:cubicBezTo>
                    <a:pt x="37" y="56"/>
                    <a:pt x="56" y="37"/>
                    <a:pt x="81" y="37"/>
                  </a:cubicBezTo>
                  <a:cubicBezTo>
                    <a:pt x="105" y="37"/>
                    <a:pt x="125" y="56"/>
                    <a:pt x="125" y="81"/>
                  </a:cubicBezTo>
                  <a:cubicBezTo>
                    <a:pt x="125" y="105"/>
                    <a:pt x="105" y="125"/>
                    <a:pt x="81" y="125"/>
                  </a:cubicBezTo>
                  <a:close/>
                  <a:moveTo>
                    <a:pt x="81" y="45"/>
                  </a:moveTo>
                  <a:cubicBezTo>
                    <a:pt x="61" y="45"/>
                    <a:pt x="45" y="61"/>
                    <a:pt x="45" y="81"/>
                  </a:cubicBezTo>
                  <a:cubicBezTo>
                    <a:pt x="45" y="100"/>
                    <a:pt x="61" y="116"/>
                    <a:pt x="81" y="116"/>
                  </a:cubicBezTo>
                  <a:cubicBezTo>
                    <a:pt x="100" y="116"/>
                    <a:pt x="116" y="100"/>
                    <a:pt x="116" y="81"/>
                  </a:cubicBezTo>
                  <a:cubicBezTo>
                    <a:pt x="116" y="61"/>
                    <a:pt x="100" y="45"/>
                    <a:pt x="81" y="45"/>
                  </a:cubicBezTo>
                  <a:close/>
                </a:path>
              </a:pathLst>
            </a:custGeom>
            <a:solidFill>
              <a:srgbClr val="FFFFFF"/>
            </a:solid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83" name="Freeform 19"/>
            <p:cNvSpPr>
              <a:spLocks noEditPoints="1"/>
            </p:cNvSpPr>
            <p:nvPr userDrawn="1"/>
          </p:nvSpPr>
          <p:spPr bwMode="auto">
            <a:xfrm>
              <a:off x="7469188" y="4440238"/>
              <a:ext cx="827087" cy="227012"/>
            </a:xfrm>
            <a:custGeom>
              <a:avLst/>
              <a:gdLst>
                <a:gd name="T0" fmla="*/ 821 w 924"/>
                <a:gd name="T1" fmla="*/ 249 h 254"/>
                <a:gd name="T2" fmla="*/ 715 w 924"/>
                <a:gd name="T3" fmla="*/ 133 h 254"/>
                <a:gd name="T4" fmla="*/ 609 w 924"/>
                <a:gd name="T5" fmla="*/ 247 h 254"/>
                <a:gd name="T6" fmla="*/ 276 w 924"/>
                <a:gd name="T7" fmla="*/ 230 h 254"/>
                <a:gd name="T8" fmla="*/ 64 w 924"/>
                <a:gd name="T9" fmla="*/ 226 h 254"/>
                <a:gd name="T10" fmla="*/ 19 w 924"/>
                <a:gd name="T11" fmla="*/ 213 h 254"/>
                <a:gd name="T12" fmla="*/ 3 w 924"/>
                <a:gd name="T13" fmla="*/ 182 h 254"/>
                <a:gd name="T14" fmla="*/ 42 w 924"/>
                <a:gd name="T15" fmla="*/ 93 h 254"/>
                <a:gd name="T16" fmla="*/ 49 w 924"/>
                <a:gd name="T17" fmla="*/ 76 h 254"/>
                <a:gd name="T18" fmla="*/ 68 w 924"/>
                <a:gd name="T19" fmla="*/ 70 h 254"/>
                <a:gd name="T20" fmla="*/ 58 w 924"/>
                <a:gd name="T21" fmla="*/ 56 h 254"/>
                <a:gd name="T22" fmla="*/ 102 w 924"/>
                <a:gd name="T23" fmla="*/ 33 h 254"/>
                <a:gd name="T24" fmla="*/ 369 w 924"/>
                <a:gd name="T25" fmla="*/ 0 h 254"/>
                <a:gd name="T26" fmla="*/ 648 w 924"/>
                <a:gd name="T27" fmla="*/ 81 h 254"/>
                <a:gd name="T28" fmla="*/ 687 w 924"/>
                <a:gd name="T29" fmla="*/ 91 h 254"/>
                <a:gd name="T30" fmla="*/ 832 w 924"/>
                <a:gd name="T31" fmla="*/ 120 h 254"/>
                <a:gd name="T32" fmla="*/ 911 w 924"/>
                <a:gd name="T33" fmla="*/ 173 h 254"/>
                <a:gd name="T34" fmla="*/ 890 w 924"/>
                <a:gd name="T35" fmla="*/ 186 h 254"/>
                <a:gd name="T36" fmla="*/ 911 w 924"/>
                <a:gd name="T37" fmla="*/ 186 h 254"/>
                <a:gd name="T38" fmla="*/ 916 w 924"/>
                <a:gd name="T39" fmla="*/ 222 h 254"/>
                <a:gd name="T40" fmla="*/ 826 w 924"/>
                <a:gd name="T41" fmla="*/ 253 h 254"/>
                <a:gd name="T42" fmla="*/ 715 w 924"/>
                <a:gd name="T43" fmla="*/ 124 h 254"/>
                <a:gd name="T44" fmla="*/ 830 w 924"/>
                <a:gd name="T45" fmla="*/ 244 h 254"/>
                <a:gd name="T46" fmla="*/ 907 w 924"/>
                <a:gd name="T47" fmla="*/ 217 h 254"/>
                <a:gd name="T48" fmla="*/ 914 w 924"/>
                <a:gd name="T49" fmla="*/ 202 h 254"/>
                <a:gd name="T50" fmla="*/ 911 w 924"/>
                <a:gd name="T51" fmla="*/ 194 h 254"/>
                <a:gd name="T52" fmla="*/ 888 w 924"/>
                <a:gd name="T53" fmla="*/ 194 h 254"/>
                <a:gd name="T54" fmla="*/ 889 w 924"/>
                <a:gd name="T55" fmla="*/ 166 h 254"/>
                <a:gd name="T56" fmla="*/ 743 w 924"/>
                <a:gd name="T57" fmla="*/ 103 h 254"/>
                <a:gd name="T58" fmla="*/ 663 w 924"/>
                <a:gd name="T59" fmla="*/ 98 h 254"/>
                <a:gd name="T60" fmla="*/ 426 w 924"/>
                <a:gd name="T61" fmla="*/ 10 h 254"/>
                <a:gd name="T62" fmla="*/ 241 w 924"/>
                <a:gd name="T63" fmla="*/ 18 h 254"/>
                <a:gd name="T64" fmla="*/ 103 w 924"/>
                <a:gd name="T65" fmla="*/ 42 h 254"/>
                <a:gd name="T66" fmla="*/ 64 w 924"/>
                <a:gd name="T67" fmla="*/ 50 h 254"/>
                <a:gd name="T68" fmla="*/ 52 w 924"/>
                <a:gd name="T69" fmla="*/ 85 h 254"/>
                <a:gd name="T70" fmla="*/ 45 w 924"/>
                <a:gd name="T71" fmla="*/ 102 h 254"/>
                <a:gd name="T72" fmla="*/ 11 w 924"/>
                <a:gd name="T73" fmla="*/ 184 h 254"/>
                <a:gd name="T74" fmla="*/ 21 w 924"/>
                <a:gd name="T75" fmla="*/ 205 h 254"/>
                <a:gd name="T76" fmla="*/ 56 w 924"/>
                <a:gd name="T77" fmla="*/ 219 h 254"/>
                <a:gd name="T78" fmla="*/ 284 w 924"/>
                <a:gd name="T79" fmla="*/ 226 h 254"/>
                <a:gd name="T80" fmla="*/ 715 w 924"/>
                <a:gd name="T81" fmla="*/ 12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24" h="254">
                  <a:moveTo>
                    <a:pt x="821" y="254"/>
                  </a:moveTo>
                  <a:cubicBezTo>
                    <a:pt x="821" y="249"/>
                    <a:pt x="821" y="249"/>
                    <a:pt x="821" y="249"/>
                  </a:cubicBezTo>
                  <a:cubicBezTo>
                    <a:pt x="821" y="245"/>
                    <a:pt x="822" y="243"/>
                    <a:pt x="822" y="240"/>
                  </a:cubicBezTo>
                  <a:cubicBezTo>
                    <a:pt x="822" y="181"/>
                    <a:pt x="774" y="133"/>
                    <a:pt x="715" y="133"/>
                  </a:cubicBezTo>
                  <a:cubicBezTo>
                    <a:pt x="653" y="133"/>
                    <a:pt x="609" y="179"/>
                    <a:pt x="609" y="242"/>
                  </a:cubicBezTo>
                  <a:cubicBezTo>
                    <a:pt x="609" y="247"/>
                    <a:pt x="609" y="247"/>
                    <a:pt x="609" y="247"/>
                  </a:cubicBezTo>
                  <a:cubicBezTo>
                    <a:pt x="276" y="234"/>
                    <a:pt x="276" y="234"/>
                    <a:pt x="276" y="234"/>
                  </a:cubicBezTo>
                  <a:cubicBezTo>
                    <a:pt x="276" y="230"/>
                    <a:pt x="276" y="230"/>
                    <a:pt x="276" y="230"/>
                  </a:cubicBezTo>
                  <a:cubicBezTo>
                    <a:pt x="271" y="176"/>
                    <a:pt x="224" y="133"/>
                    <a:pt x="170" y="133"/>
                  </a:cubicBezTo>
                  <a:cubicBezTo>
                    <a:pt x="116" y="133"/>
                    <a:pt x="71" y="173"/>
                    <a:pt x="64" y="226"/>
                  </a:cubicBezTo>
                  <a:cubicBezTo>
                    <a:pt x="63" y="231"/>
                    <a:pt x="63" y="231"/>
                    <a:pt x="63" y="231"/>
                  </a:cubicBezTo>
                  <a:cubicBezTo>
                    <a:pt x="19" y="213"/>
                    <a:pt x="19" y="213"/>
                    <a:pt x="19" y="213"/>
                  </a:cubicBezTo>
                  <a:cubicBezTo>
                    <a:pt x="17" y="213"/>
                    <a:pt x="8" y="210"/>
                    <a:pt x="4" y="202"/>
                  </a:cubicBezTo>
                  <a:cubicBezTo>
                    <a:pt x="1" y="197"/>
                    <a:pt x="0" y="190"/>
                    <a:pt x="3" y="182"/>
                  </a:cubicBezTo>
                  <a:cubicBezTo>
                    <a:pt x="8" y="168"/>
                    <a:pt x="24" y="108"/>
                    <a:pt x="24" y="108"/>
                  </a:cubicBezTo>
                  <a:cubicBezTo>
                    <a:pt x="25" y="103"/>
                    <a:pt x="30" y="94"/>
                    <a:pt x="42" y="93"/>
                  </a:cubicBezTo>
                  <a:cubicBezTo>
                    <a:pt x="45" y="76"/>
                    <a:pt x="45" y="76"/>
                    <a:pt x="45" y="76"/>
                  </a:cubicBezTo>
                  <a:cubicBezTo>
                    <a:pt x="49" y="76"/>
                    <a:pt x="49" y="76"/>
                    <a:pt x="49" y="76"/>
                  </a:cubicBezTo>
                  <a:cubicBezTo>
                    <a:pt x="49" y="76"/>
                    <a:pt x="50" y="76"/>
                    <a:pt x="51" y="76"/>
                  </a:cubicBezTo>
                  <a:cubicBezTo>
                    <a:pt x="58" y="76"/>
                    <a:pt x="66" y="74"/>
                    <a:pt x="68" y="70"/>
                  </a:cubicBezTo>
                  <a:cubicBezTo>
                    <a:pt x="70" y="61"/>
                    <a:pt x="61" y="57"/>
                    <a:pt x="60" y="57"/>
                  </a:cubicBezTo>
                  <a:cubicBezTo>
                    <a:pt x="58" y="56"/>
                    <a:pt x="58" y="56"/>
                    <a:pt x="58" y="56"/>
                  </a:cubicBezTo>
                  <a:cubicBezTo>
                    <a:pt x="48" y="33"/>
                    <a:pt x="48" y="33"/>
                    <a:pt x="48" y="33"/>
                  </a:cubicBezTo>
                  <a:cubicBezTo>
                    <a:pt x="102" y="33"/>
                    <a:pt x="102" y="33"/>
                    <a:pt x="102" y="33"/>
                  </a:cubicBezTo>
                  <a:cubicBezTo>
                    <a:pt x="109" y="32"/>
                    <a:pt x="193" y="14"/>
                    <a:pt x="240" y="9"/>
                  </a:cubicBezTo>
                  <a:cubicBezTo>
                    <a:pt x="290" y="3"/>
                    <a:pt x="329" y="0"/>
                    <a:pt x="369" y="0"/>
                  </a:cubicBezTo>
                  <a:cubicBezTo>
                    <a:pt x="387" y="0"/>
                    <a:pt x="406" y="0"/>
                    <a:pt x="426" y="2"/>
                  </a:cubicBezTo>
                  <a:cubicBezTo>
                    <a:pt x="518" y="8"/>
                    <a:pt x="609" y="59"/>
                    <a:pt x="648" y="81"/>
                  </a:cubicBezTo>
                  <a:cubicBezTo>
                    <a:pt x="656" y="85"/>
                    <a:pt x="663" y="89"/>
                    <a:pt x="664" y="90"/>
                  </a:cubicBezTo>
                  <a:cubicBezTo>
                    <a:pt x="667" y="90"/>
                    <a:pt x="676" y="91"/>
                    <a:pt x="687" y="91"/>
                  </a:cubicBezTo>
                  <a:cubicBezTo>
                    <a:pt x="704" y="92"/>
                    <a:pt x="728" y="93"/>
                    <a:pt x="744" y="95"/>
                  </a:cubicBezTo>
                  <a:cubicBezTo>
                    <a:pt x="776" y="99"/>
                    <a:pt x="794" y="102"/>
                    <a:pt x="832" y="120"/>
                  </a:cubicBezTo>
                  <a:cubicBezTo>
                    <a:pt x="869" y="137"/>
                    <a:pt x="902" y="165"/>
                    <a:pt x="903" y="166"/>
                  </a:cubicBezTo>
                  <a:cubicBezTo>
                    <a:pt x="911" y="173"/>
                    <a:pt x="911" y="173"/>
                    <a:pt x="911" y="173"/>
                  </a:cubicBezTo>
                  <a:cubicBezTo>
                    <a:pt x="873" y="175"/>
                    <a:pt x="873" y="175"/>
                    <a:pt x="873" y="175"/>
                  </a:cubicBezTo>
                  <a:cubicBezTo>
                    <a:pt x="890" y="186"/>
                    <a:pt x="890" y="186"/>
                    <a:pt x="890" y="186"/>
                  </a:cubicBezTo>
                  <a:cubicBezTo>
                    <a:pt x="910" y="186"/>
                    <a:pt x="910" y="186"/>
                    <a:pt x="910" y="186"/>
                  </a:cubicBezTo>
                  <a:cubicBezTo>
                    <a:pt x="910" y="186"/>
                    <a:pt x="911" y="186"/>
                    <a:pt x="911" y="186"/>
                  </a:cubicBezTo>
                  <a:cubicBezTo>
                    <a:pt x="914" y="186"/>
                    <a:pt x="921" y="187"/>
                    <a:pt x="923" y="201"/>
                  </a:cubicBezTo>
                  <a:cubicBezTo>
                    <a:pt x="924" y="213"/>
                    <a:pt x="919" y="219"/>
                    <a:pt x="916" y="222"/>
                  </a:cubicBezTo>
                  <a:cubicBezTo>
                    <a:pt x="916" y="232"/>
                    <a:pt x="916" y="232"/>
                    <a:pt x="916" y="232"/>
                  </a:cubicBezTo>
                  <a:cubicBezTo>
                    <a:pt x="916" y="236"/>
                    <a:pt x="916" y="239"/>
                    <a:pt x="826" y="253"/>
                  </a:cubicBezTo>
                  <a:lnTo>
                    <a:pt x="821" y="254"/>
                  </a:lnTo>
                  <a:close/>
                  <a:moveTo>
                    <a:pt x="715" y="124"/>
                  </a:moveTo>
                  <a:cubicBezTo>
                    <a:pt x="779" y="124"/>
                    <a:pt x="830" y="176"/>
                    <a:pt x="830" y="240"/>
                  </a:cubicBezTo>
                  <a:cubicBezTo>
                    <a:pt x="830" y="241"/>
                    <a:pt x="830" y="242"/>
                    <a:pt x="830" y="244"/>
                  </a:cubicBezTo>
                  <a:cubicBezTo>
                    <a:pt x="864" y="239"/>
                    <a:pt x="898" y="232"/>
                    <a:pt x="907" y="230"/>
                  </a:cubicBezTo>
                  <a:cubicBezTo>
                    <a:pt x="907" y="217"/>
                    <a:pt x="907" y="217"/>
                    <a:pt x="907" y="217"/>
                  </a:cubicBezTo>
                  <a:cubicBezTo>
                    <a:pt x="910" y="216"/>
                    <a:pt x="910" y="216"/>
                    <a:pt x="910" y="216"/>
                  </a:cubicBezTo>
                  <a:cubicBezTo>
                    <a:pt x="910" y="216"/>
                    <a:pt x="916" y="213"/>
                    <a:pt x="914" y="202"/>
                  </a:cubicBezTo>
                  <a:cubicBezTo>
                    <a:pt x="914" y="197"/>
                    <a:pt x="912" y="194"/>
                    <a:pt x="911" y="194"/>
                  </a:cubicBezTo>
                  <a:cubicBezTo>
                    <a:pt x="911" y="194"/>
                    <a:pt x="911" y="194"/>
                    <a:pt x="911" y="194"/>
                  </a:cubicBezTo>
                  <a:cubicBezTo>
                    <a:pt x="910" y="194"/>
                    <a:pt x="910" y="194"/>
                    <a:pt x="910" y="194"/>
                  </a:cubicBezTo>
                  <a:cubicBezTo>
                    <a:pt x="888" y="194"/>
                    <a:pt x="888" y="194"/>
                    <a:pt x="888" y="194"/>
                  </a:cubicBezTo>
                  <a:cubicBezTo>
                    <a:pt x="846" y="168"/>
                    <a:pt x="846" y="168"/>
                    <a:pt x="846" y="168"/>
                  </a:cubicBezTo>
                  <a:cubicBezTo>
                    <a:pt x="889" y="166"/>
                    <a:pt x="889" y="166"/>
                    <a:pt x="889" y="166"/>
                  </a:cubicBezTo>
                  <a:cubicBezTo>
                    <a:pt x="877" y="156"/>
                    <a:pt x="853" y="139"/>
                    <a:pt x="828" y="128"/>
                  </a:cubicBezTo>
                  <a:cubicBezTo>
                    <a:pt x="792" y="111"/>
                    <a:pt x="774" y="107"/>
                    <a:pt x="743" y="103"/>
                  </a:cubicBezTo>
                  <a:cubicBezTo>
                    <a:pt x="727" y="101"/>
                    <a:pt x="704" y="100"/>
                    <a:pt x="687" y="100"/>
                  </a:cubicBezTo>
                  <a:cubicBezTo>
                    <a:pt x="675" y="99"/>
                    <a:pt x="667" y="99"/>
                    <a:pt x="663" y="98"/>
                  </a:cubicBezTo>
                  <a:cubicBezTo>
                    <a:pt x="661" y="98"/>
                    <a:pt x="656" y="96"/>
                    <a:pt x="644" y="89"/>
                  </a:cubicBezTo>
                  <a:cubicBezTo>
                    <a:pt x="606" y="67"/>
                    <a:pt x="516" y="17"/>
                    <a:pt x="426" y="10"/>
                  </a:cubicBezTo>
                  <a:cubicBezTo>
                    <a:pt x="406" y="9"/>
                    <a:pt x="387" y="8"/>
                    <a:pt x="369" y="8"/>
                  </a:cubicBezTo>
                  <a:cubicBezTo>
                    <a:pt x="330" y="8"/>
                    <a:pt x="291" y="12"/>
                    <a:pt x="241" y="18"/>
                  </a:cubicBezTo>
                  <a:cubicBezTo>
                    <a:pt x="193" y="23"/>
                    <a:pt x="105" y="41"/>
                    <a:pt x="104" y="42"/>
                  </a:cubicBezTo>
                  <a:cubicBezTo>
                    <a:pt x="103" y="42"/>
                    <a:pt x="103" y="42"/>
                    <a:pt x="103" y="42"/>
                  </a:cubicBezTo>
                  <a:cubicBezTo>
                    <a:pt x="61" y="42"/>
                    <a:pt x="61" y="42"/>
                    <a:pt x="61" y="42"/>
                  </a:cubicBezTo>
                  <a:cubicBezTo>
                    <a:pt x="64" y="50"/>
                    <a:pt x="64" y="50"/>
                    <a:pt x="64" y="50"/>
                  </a:cubicBezTo>
                  <a:cubicBezTo>
                    <a:pt x="71" y="52"/>
                    <a:pt x="80" y="60"/>
                    <a:pt x="76" y="72"/>
                  </a:cubicBezTo>
                  <a:cubicBezTo>
                    <a:pt x="73" y="83"/>
                    <a:pt x="60" y="84"/>
                    <a:pt x="52" y="85"/>
                  </a:cubicBezTo>
                  <a:cubicBezTo>
                    <a:pt x="49" y="102"/>
                    <a:pt x="49" y="102"/>
                    <a:pt x="49" y="102"/>
                  </a:cubicBezTo>
                  <a:cubicBezTo>
                    <a:pt x="45" y="102"/>
                    <a:pt x="45" y="102"/>
                    <a:pt x="45" y="102"/>
                  </a:cubicBezTo>
                  <a:cubicBezTo>
                    <a:pt x="35" y="101"/>
                    <a:pt x="33" y="109"/>
                    <a:pt x="32" y="110"/>
                  </a:cubicBezTo>
                  <a:cubicBezTo>
                    <a:pt x="32" y="112"/>
                    <a:pt x="16" y="170"/>
                    <a:pt x="11" y="184"/>
                  </a:cubicBezTo>
                  <a:cubicBezTo>
                    <a:pt x="9" y="190"/>
                    <a:pt x="9" y="195"/>
                    <a:pt x="11" y="198"/>
                  </a:cubicBezTo>
                  <a:cubicBezTo>
                    <a:pt x="14" y="203"/>
                    <a:pt x="21" y="205"/>
                    <a:pt x="21" y="205"/>
                  </a:cubicBezTo>
                  <a:cubicBezTo>
                    <a:pt x="21" y="205"/>
                    <a:pt x="21" y="205"/>
                    <a:pt x="21" y="205"/>
                  </a:cubicBezTo>
                  <a:cubicBezTo>
                    <a:pt x="56" y="219"/>
                    <a:pt x="56" y="219"/>
                    <a:pt x="56" y="219"/>
                  </a:cubicBezTo>
                  <a:cubicBezTo>
                    <a:pt x="66" y="165"/>
                    <a:pt x="114" y="124"/>
                    <a:pt x="170" y="124"/>
                  </a:cubicBezTo>
                  <a:cubicBezTo>
                    <a:pt x="228" y="124"/>
                    <a:pt x="277" y="169"/>
                    <a:pt x="284" y="226"/>
                  </a:cubicBezTo>
                  <a:cubicBezTo>
                    <a:pt x="600" y="238"/>
                    <a:pt x="600" y="238"/>
                    <a:pt x="600" y="238"/>
                  </a:cubicBezTo>
                  <a:cubicBezTo>
                    <a:pt x="602" y="172"/>
                    <a:pt x="650" y="124"/>
                    <a:pt x="715" y="124"/>
                  </a:cubicBezTo>
                  <a:close/>
                </a:path>
              </a:pathLst>
            </a:custGeom>
            <a:solidFill>
              <a:srgbClr val="FFFFFF"/>
            </a:solid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cxnSp>
        <p:nvCxnSpPr>
          <p:cNvPr id="384" name="Straight Connector 383"/>
          <p:cNvCxnSpPr/>
          <p:nvPr/>
        </p:nvCxnSpPr>
        <p:spPr bwMode="black">
          <a:xfrm flipV="1">
            <a:off x="7829539" y="2919112"/>
            <a:ext cx="3547" cy="1554480"/>
          </a:xfrm>
          <a:prstGeom prst="line">
            <a:avLst/>
          </a:prstGeom>
          <a:ln w="1841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63" name="Jazz Hands"/>
          <p:cNvGrpSpPr/>
          <p:nvPr/>
        </p:nvGrpSpPr>
        <p:grpSpPr>
          <a:xfrm>
            <a:off x="635000" y="1955800"/>
            <a:ext cx="1276351" cy="471488"/>
            <a:chOff x="635000" y="1955800"/>
            <a:chExt cx="1276351" cy="471488"/>
          </a:xfrm>
          <a:solidFill>
            <a:schemeClr val="accent5"/>
          </a:solidFill>
        </p:grpSpPr>
        <p:sp>
          <p:nvSpPr>
            <p:cNvPr id="3146" name="Freeform 98"/>
            <p:cNvSpPr>
              <a:spLocks noEditPoints="1"/>
            </p:cNvSpPr>
            <p:nvPr userDrawn="1"/>
          </p:nvSpPr>
          <p:spPr bwMode="auto">
            <a:xfrm>
              <a:off x="1519238" y="2019300"/>
              <a:ext cx="392113" cy="407988"/>
            </a:xfrm>
            <a:custGeom>
              <a:avLst/>
              <a:gdLst>
                <a:gd name="T0" fmla="*/ 184 w 229"/>
                <a:gd name="T1" fmla="*/ 237 h 238"/>
                <a:gd name="T2" fmla="*/ 84 w 229"/>
                <a:gd name="T3" fmla="*/ 214 h 238"/>
                <a:gd name="T4" fmla="*/ 53 w 229"/>
                <a:gd name="T5" fmla="*/ 208 h 238"/>
                <a:gd name="T6" fmla="*/ 9 w 229"/>
                <a:gd name="T7" fmla="*/ 194 h 238"/>
                <a:gd name="T8" fmla="*/ 51 w 229"/>
                <a:gd name="T9" fmla="*/ 174 h 238"/>
                <a:gd name="T10" fmla="*/ 82 w 229"/>
                <a:gd name="T11" fmla="*/ 174 h 238"/>
                <a:gd name="T12" fmla="*/ 85 w 229"/>
                <a:gd name="T13" fmla="*/ 162 h 238"/>
                <a:gd name="T14" fmla="*/ 6 w 229"/>
                <a:gd name="T15" fmla="*/ 86 h 238"/>
                <a:gd name="T16" fmla="*/ 15 w 229"/>
                <a:gd name="T17" fmla="*/ 57 h 238"/>
                <a:gd name="T18" fmla="*/ 27 w 229"/>
                <a:gd name="T19" fmla="*/ 61 h 238"/>
                <a:gd name="T20" fmla="*/ 38 w 229"/>
                <a:gd name="T21" fmla="*/ 40 h 238"/>
                <a:gd name="T22" fmla="*/ 42 w 229"/>
                <a:gd name="T23" fmla="*/ 17 h 238"/>
                <a:gd name="T24" fmla="*/ 64 w 229"/>
                <a:gd name="T25" fmla="*/ 21 h 238"/>
                <a:gd name="T26" fmla="*/ 87 w 229"/>
                <a:gd name="T27" fmla="*/ 22 h 238"/>
                <a:gd name="T28" fmla="*/ 102 w 229"/>
                <a:gd name="T29" fmla="*/ 0 h 238"/>
                <a:gd name="T30" fmla="*/ 147 w 229"/>
                <a:gd name="T31" fmla="*/ 84 h 238"/>
                <a:gd name="T32" fmla="*/ 159 w 229"/>
                <a:gd name="T33" fmla="*/ 25 h 238"/>
                <a:gd name="T34" fmla="*/ 178 w 229"/>
                <a:gd name="T35" fmla="*/ 13 h 238"/>
                <a:gd name="T36" fmla="*/ 182 w 229"/>
                <a:gd name="T37" fmla="*/ 98 h 238"/>
                <a:gd name="T38" fmla="*/ 220 w 229"/>
                <a:gd name="T39" fmla="*/ 164 h 238"/>
                <a:gd name="T40" fmla="*/ 203 w 229"/>
                <a:gd name="T41" fmla="*/ 229 h 238"/>
                <a:gd name="T42" fmla="*/ 54 w 229"/>
                <a:gd name="T43" fmla="*/ 200 h 238"/>
                <a:gd name="T44" fmla="*/ 83 w 229"/>
                <a:gd name="T45" fmla="*/ 205 h 238"/>
                <a:gd name="T46" fmla="*/ 119 w 229"/>
                <a:gd name="T47" fmla="*/ 207 h 238"/>
                <a:gd name="T48" fmla="*/ 186 w 229"/>
                <a:gd name="T49" fmla="*/ 229 h 238"/>
                <a:gd name="T50" fmla="*/ 217 w 229"/>
                <a:gd name="T51" fmla="*/ 181 h 238"/>
                <a:gd name="T52" fmla="*/ 199 w 229"/>
                <a:gd name="T53" fmla="*/ 160 h 238"/>
                <a:gd name="T54" fmla="*/ 174 w 229"/>
                <a:gd name="T55" fmla="*/ 101 h 238"/>
                <a:gd name="T56" fmla="*/ 183 w 229"/>
                <a:gd name="T57" fmla="*/ 29 h 238"/>
                <a:gd name="T58" fmla="*/ 167 w 229"/>
                <a:gd name="T59" fmla="*/ 27 h 238"/>
                <a:gd name="T60" fmla="*/ 151 w 229"/>
                <a:gd name="T61" fmla="*/ 93 h 238"/>
                <a:gd name="T62" fmla="*/ 144 w 229"/>
                <a:gd name="T63" fmla="*/ 93 h 238"/>
                <a:gd name="T64" fmla="*/ 109 w 229"/>
                <a:gd name="T65" fmla="*/ 13 h 238"/>
                <a:gd name="T66" fmla="*/ 95 w 229"/>
                <a:gd name="T67" fmla="*/ 19 h 238"/>
                <a:gd name="T68" fmla="*/ 120 w 229"/>
                <a:gd name="T69" fmla="*/ 94 h 238"/>
                <a:gd name="T70" fmla="*/ 113 w 229"/>
                <a:gd name="T71" fmla="*/ 97 h 238"/>
                <a:gd name="T72" fmla="*/ 57 w 229"/>
                <a:gd name="T73" fmla="*/ 26 h 238"/>
                <a:gd name="T74" fmla="*/ 44 w 229"/>
                <a:gd name="T75" fmla="*/ 29 h 238"/>
                <a:gd name="T76" fmla="*/ 94 w 229"/>
                <a:gd name="T77" fmla="*/ 106 h 238"/>
                <a:gd name="T78" fmla="*/ 91 w 229"/>
                <a:gd name="T79" fmla="*/ 116 h 238"/>
                <a:gd name="T80" fmla="*/ 85 w 229"/>
                <a:gd name="T81" fmla="*/ 117 h 238"/>
                <a:gd name="T82" fmla="*/ 17 w 229"/>
                <a:gd name="T83" fmla="*/ 66 h 238"/>
                <a:gd name="T84" fmla="*/ 9 w 229"/>
                <a:gd name="T85" fmla="*/ 74 h 238"/>
                <a:gd name="T86" fmla="*/ 81 w 229"/>
                <a:gd name="T87" fmla="*/ 138 h 238"/>
                <a:gd name="T88" fmla="*/ 93 w 229"/>
                <a:gd name="T89" fmla="*/ 159 h 238"/>
                <a:gd name="T90" fmla="*/ 94 w 229"/>
                <a:gd name="T91" fmla="*/ 172 h 238"/>
                <a:gd name="T92" fmla="*/ 86 w 229"/>
                <a:gd name="T93" fmla="*/ 181 h 238"/>
                <a:gd name="T94" fmla="*/ 53 w 229"/>
                <a:gd name="T95" fmla="*/ 182 h 238"/>
                <a:gd name="T96" fmla="*/ 24 w 229"/>
                <a:gd name="T97" fmla="*/ 186 h 238"/>
                <a:gd name="T98" fmla="*/ 25 w 229"/>
                <a:gd name="T99" fmla="*/ 201 h 238"/>
                <a:gd name="T100" fmla="*/ 54 w 229"/>
                <a:gd name="T101" fmla="*/ 20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9" h="238">
                  <a:moveTo>
                    <a:pt x="189" y="238"/>
                  </a:moveTo>
                  <a:cubicBezTo>
                    <a:pt x="187" y="238"/>
                    <a:pt x="185" y="238"/>
                    <a:pt x="184" y="237"/>
                  </a:cubicBezTo>
                  <a:cubicBezTo>
                    <a:pt x="118" y="216"/>
                    <a:pt x="118" y="216"/>
                    <a:pt x="118" y="216"/>
                  </a:cubicBezTo>
                  <a:cubicBezTo>
                    <a:pt x="84" y="214"/>
                    <a:pt x="84" y="214"/>
                    <a:pt x="84" y="214"/>
                  </a:cubicBezTo>
                  <a:cubicBezTo>
                    <a:pt x="83" y="214"/>
                    <a:pt x="82" y="214"/>
                    <a:pt x="82" y="214"/>
                  </a:cubicBezTo>
                  <a:cubicBezTo>
                    <a:pt x="53" y="208"/>
                    <a:pt x="53" y="208"/>
                    <a:pt x="53" y="208"/>
                  </a:cubicBezTo>
                  <a:cubicBezTo>
                    <a:pt x="25" y="210"/>
                    <a:pt x="25" y="210"/>
                    <a:pt x="25" y="210"/>
                  </a:cubicBezTo>
                  <a:cubicBezTo>
                    <a:pt x="17" y="210"/>
                    <a:pt x="9" y="203"/>
                    <a:pt x="9" y="194"/>
                  </a:cubicBezTo>
                  <a:cubicBezTo>
                    <a:pt x="9" y="186"/>
                    <a:pt x="15" y="178"/>
                    <a:pt x="23" y="177"/>
                  </a:cubicBezTo>
                  <a:cubicBezTo>
                    <a:pt x="51" y="174"/>
                    <a:pt x="51" y="174"/>
                    <a:pt x="51" y="174"/>
                  </a:cubicBezTo>
                  <a:cubicBezTo>
                    <a:pt x="51" y="174"/>
                    <a:pt x="52" y="174"/>
                    <a:pt x="53" y="174"/>
                  </a:cubicBezTo>
                  <a:cubicBezTo>
                    <a:pt x="82" y="174"/>
                    <a:pt x="82" y="174"/>
                    <a:pt x="82" y="174"/>
                  </a:cubicBezTo>
                  <a:cubicBezTo>
                    <a:pt x="86" y="170"/>
                    <a:pt x="86" y="170"/>
                    <a:pt x="86" y="170"/>
                  </a:cubicBezTo>
                  <a:cubicBezTo>
                    <a:pt x="85" y="162"/>
                    <a:pt x="85" y="162"/>
                    <a:pt x="85" y="162"/>
                  </a:cubicBezTo>
                  <a:cubicBezTo>
                    <a:pt x="75" y="144"/>
                    <a:pt x="75" y="144"/>
                    <a:pt x="75" y="144"/>
                  </a:cubicBezTo>
                  <a:cubicBezTo>
                    <a:pt x="6" y="86"/>
                    <a:pt x="6" y="86"/>
                    <a:pt x="6" y="86"/>
                  </a:cubicBezTo>
                  <a:cubicBezTo>
                    <a:pt x="3" y="83"/>
                    <a:pt x="1" y="79"/>
                    <a:pt x="0" y="75"/>
                  </a:cubicBezTo>
                  <a:cubicBezTo>
                    <a:pt x="0" y="66"/>
                    <a:pt x="7" y="58"/>
                    <a:pt x="15" y="57"/>
                  </a:cubicBezTo>
                  <a:cubicBezTo>
                    <a:pt x="16" y="57"/>
                    <a:pt x="16" y="57"/>
                    <a:pt x="17" y="57"/>
                  </a:cubicBezTo>
                  <a:cubicBezTo>
                    <a:pt x="20" y="57"/>
                    <a:pt x="24" y="58"/>
                    <a:pt x="27" y="61"/>
                  </a:cubicBezTo>
                  <a:cubicBezTo>
                    <a:pt x="82" y="104"/>
                    <a:pt x="82" y="104"/>
                    <a:pt x="82" y="104"/>
                  </a:cubicBezTo>
                  <a:cubicBezTo>
                    <a:pt x="38" y="40"/>
                    <a:pt x="38" y="40"/>
                    <a:pt x="38" y="40"/>
                  </a:cubicBezTo>
                  <a:cubicBezTo>
                    <a:pt x="35" y="36"/>
                    <a:pt x="34" y="32"/>
                    <a:pt x="35" y="28"/>
                  </a:cubicBezTo>
                  <a:cubicBezTo>
                    <a:pt x="36" y="23"/>
                    <a:pt x="38" y="20"/>
                    <a:pt x="42" y="17"/>
                  </a:cubicBezTo>
                  <a:cubicBezTo>
                    <a:pt x="45" y="15"/>
                    <a:pt x="48" y="14"/>
                    <a:pt x="51" y="14"/>
                  </a:cubicBezTo>
                  <a:cubicBezTo>
                    <a:pt x="56" y="14"/>
                    <a:pt x="61" y="17"/>
                    <a:pt x="64" y="21"/>
                  </a:cubicBezTo>
                  <a:cubicBezTo>
                    <a:pt x="108" y="81"/>
                    <a:pt x="108" y="81"/>
                    <a:pt x="108" y="81"/>
                  </a:cubicBezTo>
                  <a:cubicBezTo>
                    <a:pt x="87" y="22"/>
                    <a:pt x="87" y="22"/>
                    <a:pt x="87" y="22"/>
                  </a:cubicBezTo>
                  <a:cubicBezTo>
                    <a:pt x="84" y="13"/>
                    <a:pt x="88" y="4"/>
                    <a:pt x="97" y="1"/>
                  </a:cubicBezTo>
                  <a:cubicBezTo>
                    <a:pt x="98" y="0"/>
                    <a:pt x="100" y="0"/>
                    <a:pt x="102" y="0"/>
                  </a:cubicBezTo>
                  <a:cubicBezTo>
                    <a:pt x="109" y="0"/>
                    <a:pt x="115" y="4"/>
                    <a:pt x="117" y="10"/>
                  </a:cubicBezTo>
                  <a:cubicBezTo>
                    <a:pt x="147" y="84"/>
                    <a:pt x="147" y="84"/>
                    <a:pt x="147" y="84"/>
                  </a:cubicBezTo>
                  <a:cubicBezTo>
                    <a:pt x="147" y="84"/>
                    <a:pt x="147" y="84"/>
                    <a:pt x="147" y="84"/>
                  </a:cubicBezTo>
                  <a:cubicBezTo>
                    <a:pt x="159" y="25"/>
                    <a:pt x="159" y="25"/>
                    <a:pt x="159" y="25"/>
                  </a:cubicBezTo>
                  <a:cubicBezTo>
                    <a:pt x="160" y="18"/>
                    <a:pt x="167" y="12"/>
                    <a:pt x="175" y="12"/>
                  </a:cubicBezTo>
                  <a:cubicBezTo>
                    <a:pt x="176" y="12"/>
                    <a:pt x="177" y="12"/>
                    <a:pt x="178" y="13"/>
                  </a:cubicBezTo>
                  <a:cubicBezTo>
                    <a:pt x="186" y="14"/>
                    <a:pt x="192" y="22"/>
                    <a:pt x="191" y="31"/>
                  </a:cubicBezTo>
                  <a:cubicBezTo>
                    <a:pt x="182" y="98"/>
                    <a:pt x="182" y="98"/>
                    <a:pt x="182" y="98"/>
                  </a:cubicBezTo>
                  <a:cubicBezTo>
                    <a:pt x="205" y="154"/>
                    <a:pt x="205" y="154"/>
                    <a:pt x="205" y="154"/>
                  </a:cubicBezTo>
                  <a:cubicBezTo>
                    <a:pt x="220" y="164"/>
                    <a:pt x="220" y="164"/>
                    <a:pt x="220" y="164"/>
                  </a:cubicBezTo>
                  <a:cubicBezTo>
                    <a:pt x="226" y="169"/>
                    <a:pt x="229" y="178"/>
                    <a:pt x="225" y="185"/>
                  </a:cubicBezTo>
                  <a:cubicBezTo>
                    <a:pt x="203" y="229"/>
                    <a:pt x="203" y="229"/>
                    <a:pt x="203" y="229"/>
                  </a:cubicBezTo>
                  <a:cubicBezTo>
                    <a:pt x="201" y="235"/>
                    <a:pt x="195" y="238"/>
                    <a:pt x="189" y="238"/>
                  </a:cubicBezTo>
                  <a:close/>
                  <a:moveTo>
                    <a:pt x="54" y="200"/>
                  </a:moveTo>
                  <a:cubicBezTo>
                    <a:pt x="54" y="200"/>
                    <a:pt x="54" y="200"/>
                    <a:pt x="55" y="200"/>
                  </a:cubicBezTo>
                  <a:cubicBezTo>
                    <a:pt x="83" y="205"/>
                    <a:pt x="83" y="205"/>
                    <a:pt x="83" y="205"/>
                  </a:cubicBezTo>
                  <a:cubicBezTo>
                    <a:pt x="84" y="205"/>
                    <a:pt x="84" y="205"/>
                    <a:pt x="84" y="205"/>
                  </a:cubicBezTo>
                  <a:cubicBezTo>
                    <a:pt x="119" y="207"/>
                    <a:pt x="119" y="207"/>
                    <a:pt x="119" y="207"/>
                  </a:cubicBezTo>
                  <a:cubicBezTo>
                    <a:pt x="119" y="207"/>
                    <a:pt x="120" y="207"/>
                    <a:pt x="120" y="207"/>
                  </a:cubicBezTo>
                  <a:cubicBezTo>
                    <a:pt x="186" y="229"/>
                    <a:pt x="186" y="229"/>
                    <a:pt x="186" y="229"/>
                  </a:cubicBezTo>
                  <a:cubicBezTo>
                    <a:pt x="190" y="230"/>
                    <a:pt x="194" y="228"/>
                    <a:pt x="196" y="225"/>
                  </a:cubicBezTo>
                  <a:cubicBezTo>
                    <a:pt x="217" y="181"/>
                    <a:pt x="217" y="181"/>
                    <a:pt x="217" y="181"/>
                  </a:cubicBezTo>
                  <a:cubicBezTo>
                    <a:pt x="219" y="178"/>
                    <a:pt x="218" y="173"/>
                    <a:pt x="215" y="171"/>
                  </a:cubicBezTo>
                  <a:cubicBezTo>
                    <a:pt x="199" y="160"/>
                    <a:pt x="199" y="160"/>
                    <a:pt x="199" y="160"/>
                  </a:cubicBezTo>
                  <a:cubicBezTo>
                    <a:pt x="198" y="160"/>
                    <a:pt x="198" y="159"/>
                    <a:pt x="197" y="158"/>
                  </a:cubicBezTo>
                  <a:cubicBezTo>
                    <a:pt x="174" y="101"/>
                    <a:pt x="174" y="101"/>
                    <a:pt x="174" y="101"/>
                  </a:cubicBezTo>
                  <a:cubicBezTo>
                    <a:pt x="174" y="100"/>
                    <a:pt x="173" y="99"/>
                    <a:pt x="174" y="98"/>
                  </a:cubicBezTo>
                  <a:cubicBezTo>
                    <a:pt x="183" y="29"/>
                    <a:pt x="183" y="29"/>
                    <a:pt x="183" y="29"/>
                  </a:cubicBezTo>
                  <a:cubicBezTo>
                    <a:pt x="183" y="26"/>
                    <a:pt x="180" y="22"/>
                    <a:pt x="176" y="21"/>
                  </a:cubicBezTo>
                  <a:cubicBezTo>
                    <a:pt x="172" y="20"/>
                    <a:pt x="168" y="23"/>
                    <a:pt x="167" y="27"/>
                  </a:cubicBezTo>
                  <a:cubicBezTo>
                    <a:pt x="155" y="89"/>
                    <a:pt x="155" y="89"/>
                    <a:pt x="155" y="89"/>
                  </a:cubicBezTo>
                  <a:cubicBezTo>
                    <a:pt x="155" y="91"/>
                    <a:pt x="153" y="93"/>
                    <a:pt x="151" y="93"/>
                  </a:cubicBezTo>
                  <a:cubicBezTo>
                    <a:pt x="144" y="93"/>
                    <a:pt x="144" y="93"/>
                    <a:pt x="144" y="93"/>
                  </a:cubicBezTo>
                  <a:cubicBezTo>
                    <a:pt x="144" y="93"/>
                    <a:pt x="144" y="93"/>
                    <a:pt x="144" y="93"/>
                  </a:cubicBezTo>
                  <a:cubicBezTo>
                    <a:pt x="142" y="93"/>
                    <a:pt x="141" y="92"/>
                    <a:pt x="140" y="90"/>
                  </a:cubicBezTo>
                  <a:cubicBezTo>
                    <a:pt x="109" y="13"/>
                    <a:pt x="109" y="13"/>
                    <a:pt x="109" y="13"/>
                  </a:cubicBezTo>
                  <a:cubicBezTo>
                    <a:pt x="108" y="10"/>
                    <a:pt x="103" y="8"/>
                    <a:pt x="99" y="9"/>
                  </a:cubicBezTo>
                  <a:cubicBezTo>
                    <a:pt x="96" y="10"/>
                    <a:pt x="93" y="15"/>
                    <a:pt x="95" y="19"/>
                  </a:cubicBezTo>
                  <a:cubicBezTo>
                    <a:pt x="121" y="91"/>
                    <a:pt x="121" y="91"/>
                    <a:pt x="121" y="91"/>
                  </a:cubicBezTo>
                  <a:cubicBezTo>
                    <a:pt x="121" y="92"/>
                    <a:pt x="121" y="93"/>
                    <a:pt x="120" y="94"/>
                  </a:cubicBezTo>
                  <a:cubicBezTo>
                    <a:pt x="120" y="95"/>
                    <a:pt x="119" y="96"/>
                    <a:pt x="118" y="96"/>
                  </a:cubicBezTo>
                  <a:cubicBezTo>
                    <a:pt x="113" y="97"/>
                    <a:pt x="113" y="97"/>
                    <a:pt x="113" y="97"/>
                  </a:cubicBezTo>
                  <a:cubicBezTo>
                    <a:pt x="111" y="98"/>
                    <a:pt x="109" y="97"/>
                    <a:pt x="108" y="96"/>
                  </a:cubicBezTo>
                  <a:cubicBezTo>
                    <a:pt x="57" y="26"/>
                    <a:pt x="57" y="26"/>
                    <a:pt x="57" y="26"/>
                  </a:cubicBezTo>
                  <a:cubicBezTo>
                    <a:pt x="55" y="23"/>
                    <a:pt x="50" y="22"/>
                    <a:pt x="47" y="24"/>
                  </a:cubicBezTo>
                  <a:cubicBezTo>
                    <a:pt x="45" y="25"/>
                    <a:pt x="44" y="27"/>
                    <a:pt x="44" y="29"/>
                  </a:cubicBezTo>
                  <a:cubicBezTo>
                    <a:pt x="43" y="31"/>
                    <a:pt x="44" y="33"/>
                    <a:pt x="45" y="35"/>
                  </a:cubicBezTo>
                  <a:cubicBezTo>
                    <a:pt x="94" y="106"/>
                    <a:pt x="94" y="106"/>
                    <a:pt x="94" y="106"/>
                  </a:cubicBezTo>
                  <a:cubicBezTo>
                    <a:pt x="95" y="108"/>
                    <a:pt x="95" y="110"/>
                    <a:pt x="94" y="111"/>
                  </a:cubicBezTo>
                  <a:cubicBezTo>
                    <a:pt x="91" y="116"/>
                    <a:pt x="91" y="116"/>
                    <a:pt x="91" y="116"/>
                  </a:cubicBezTo>
                  <a:cubicBezTo>
                    <a:pt x="90" y="117"/>
                    <a:pt x="89" y="117"/>
                    <a:pt x="88" y="118"/>
                  </a:cubicBezTo>
                  <a:cubicBezTo>
                    <a:pt x="87" y="118"/>
                    <a:pt x="86" y="117"/>
                    <a:pt x="85" y="117"/>
                  </a:cubicBezTo>
                  <a:cubicBezTo>
                    <a:pt x="21" y="67"/>
                    <a:pt x="21" y="67"/>
                    <a:pt x="21" y="67"/>
                  </a:cubicBezTo>
                  <a:cubicBezTo>
                    <a:pt x="20" y="66"/>
                    <a:pt x="18" y="66"/>
                    <a:pt x="17" y="66"/>
                  </a:cubicBezTo>
                  <a:cubicBezTo>
                    <a:pt x="16" y="66"/>
                    <a:pt x="16" y="66"/>
                    <a:pt x="16" y="66"/>
                  </a:cubicBezTo>
                  <a:cubicBezTo>
                    <a:pt x="12" y="66"/>
                    <a:pt x="9" y="70"/>
                    <a:pt x="9" y="74"/>
                  </a:cubicBezTo>
                  <a:cubicBezTo>
                    <a:pt x="9" y="76"/>
                    <a:pt x="10" y="78"/>
                    <a:pt x="12" y="79"/>
                  </a:cubicBezTo>
                  <a:cubicBezTo>
                    <a:pt x="81" y="138"/>
                    <a:pt x="81" y="138"/>
                    <a:pt x="81" y="138"/>
                  </a:cubicBezTo>
                  <a:cubicBezTo>
                    <a:pt x="82" y="138"/>
                    <a:pt x="82" y="139"/>
                    <a:pt x="82" y="139"/>
                  </a:cubicBezTo>
                  <a:cubicBezTo>
                    <a:pt x="93" y="159"/>
                    <a:pt x="93" y="159"/>
                    <a:pt x="93" y="159"/>
                  </a:cubicBezTo>
                  <a:cubicBezTo>
                    <a:pt x="93" y="159"/>
                    <a:pt x="94" y="160"/>
                    <a:pt x="94" y="160"/>
                  </a:cubicBezTo>
                  <a:cubicBezTo>
                    <a:pt x="94" y="172"/>
                    <a:pt x="94" y="172"/>
                    <a:pt x="94" y="172"/>
                  </a:cubicBezTo>
                  <a:cubicBezTo>
                    <a:pt x="95" y="173"/>
                    <a:pt x="94" y="174"/>
                    <a:pt x="93" y="175"/>
                  </a:cubicBezTo>
                  <a:cubicBezTo>
                    <a:pt x="86" y="181"/>
                    <a:pt x="86" y="181"/>
                    <a:pt x="86" y="181"/>
                  </a:cubicBezTo>
                  <a:cubicBezTo>
                    <a:pt x="86" y="182"/>
                    <a:pt x="85" y="182"/>
                    <a:pt x="84" y="182"/>
                  </a:cubicBezTo>
                  <a:cubicBezTo>
                    <a:pt x="53" y="182"/>
                    <a:pt x="53" y="182"/>
                    <a:pt x="53" y="182"/>
                  </a:cubicBezTo>
                  <a:cubicBezTo>
                    <a:pt x="52" y="182"/>
                    <a:pt x="52" y="182"/>
                    <a:pt x="52" y="182"/>
                  </a:cubicBezTo>
                  <a:cubicBezTo>
                    <a:pt x="24" y="186"/>
                    <a:pt x="24" y="186"/>
                    <a:pt x="24" y="186"/>
                  </a:cubicBezTo>
                  <a:cubicBezTo>
                    <a:pt x="21" y="186"/>
                    <a:pt x="18" y="190"/>
                    <a:pt x="18" y="194"/>
                  </a:cubicBezTo>
                  <a:cubicBezTo>
                    <a:pt x="18" y="198"/>
                    <a:pt x="21" y="201"/>
                    <a:pt x="25" y="201"/>
                  </a:cubicBezTo>
                  <a:cubicBezTo>
                    <a:pt x="54" y="200"/>
                    <a:pt x="54" y="200"/>
                    <a:pt x="54" y="200"/>
                  </a:cubicBezTo>
                  <a:cubicBezTo>
                    <a:pt x="54" y="200"/>
                    <a:pt x="54" y="200"/>
                    <a:pt x="54"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47" name="Freeform 99"/>
            <p:cNvSpPr>
              <a:spLocks noEditPoints="1"/>
            </p:cNvSpPr>
            <p:nvPr userDrawn="1"/>
          </p:nvSpPr>
          <p:spPr bwMode="auto">
            <a:xfrm>
              <a:off x="635000" y="1955800"/>
              <a:ext cx="411163" cy="423863"/>
            </a:xfrm>
            <a:custGeom>
              <a:avLst/>
              <a:gdLst>
                <a:gd name="T0" fmla="*/ 26 w 240"/>
                <a:gd name="T1" fmla="*/ 237 h 247"/>
                <a:gd name="T2" fmla="*/ 9 w 240"/>
                <a:gd name="T3" fmla="*/ 169 h 247"/>
                <a:gd name="T4" fmla="*/ 49 w 240"/>
                <a:gd name="T5" fmla="*/ 101 h 247"/>
                <a:gd name="T6" fmla="*/ 55 w 240"/>
                <a:gd name="T7" fmla="*/ 12 h 247"/>
                <a:gd name="T8" fmla="*/ 74 w 240"/>
                <a:gd name="T9" fmla="*/ 25 h 247"/>
                <a:gd name="T10" fmla="*/ 86 w 240"/>
                <a:gd name="T11" fmla="*/ 87 h 247"/>
                <a:gd name="T12" fmla="*/ 134 w 240"/>
                <a:gd name="T13" fmla="*/ 0 h 247"/>
                <a:gd name="T14" fmla="*/ 149 w 240"/>
                <a:gd name="T15" fmla="*/ 10 h 247"/>
                <a:gd name="T16" fmla="*/ 126 w 240"/>
                <a:gd name="T17" fmla="*/ 85 h 247"/>
                <a:gd name="T18" fmla="*/ 187 w 240"/>
                <a:gd name="T19" fmla="*/ 16 h 247"/>
                <a:gd name="T20" fmla="*/ 201 w 240"/>
                <a:gd name="T21" fmla="*/ 42 h 247"/>
                <a:gd name="T22" fmla="*/ 153 w 240"/>
                <a:gd name="T23" fmla="*/ 109 h 247"/>
                <a:gd name="T24" fmla="*/ 224 w 240"/>
                <a:gd name="T25" fmla="*/ 61 h 247"/>
                <a:gd name="T26" fmla="*/ 233 w 240"/>
                <a:gd name="T27" fmla="*/ 91 h 247"/>
                <a:gd name="T28" fmla="*/ 149 w 240"/>
                <a:gd name="T29" fmla="*/ 169 h 247"/>
                <a:gd name="T30" fmla="*/ 153 w 240"/>
                <a:gd name="T31" fmla="*/ 181 h 247"/>
                <a:gd name="T32" fmla="*/ 185 w 240"/>
                <a:gd name="T33" fmla="*/ 182 h 247"/>
                <a:gd name="T34" fmla="*/ 228 w 240"/>
                <a:gd name="T35" fmla="*/ 203 h 247"/>
                <a:gd name="T36" fmla="*/ 211 w 240"/>
                <a:gd name="T37" fmla="*/ 219 h 247"/>
                <a:gd name="T38" fmla="*/ 182 w 240"/>
                <a:gd name="T39" fmla="*/ 218 h 247"/>
                <a:gd name="T40" fmla="*/ 150 w 240"/>
                <a:gd name="T41" fmla="*/ 223 h 247"/>
                <a:gd name="T42" fmla="*/ 46 w 240"/>
                <a:gd name="T43" fmla="*/ 246 h 247"/>
                <a:gd name="T44" fmla="*/ 58 w 240"/>
                <a:gd name="T45" fmla="*/ 20 h 247"/>
                <a:gd name="T46" fmla="*/ 50 w 240"/>
                <a:gd name="T47" fmla="*/ 29 h 247"/>
                <a:gd name="T48" fmla="*/ 58 w 240"/>
                <a:gd name="T49" fmla="*/ 104 h 247"/>
                <a:gd name="T50" fmla="*/ 31 w 240"/>
                <a:gd name="T51" fmla="*/ 165 h 247"/>
                <a:gd name="T52" fmla="*/ 11 w 240"/>
                <a:gd name="T53" fmla="*/ 187 h 247"/>
                <a:gd name="T54" fmla="*/ 43 w 240"/>
                <a:gd name="T55" fmla="*/ 238 h 247"/>
                <a:gd name="T56" fmla="*/ 114 w 240"/>
                <a:gd name="T57" fmla="*/ 216 h 247"/>
                <a:gd name="T58" fmla="*/ 151 w 240"/>
                <a:gd name="T59" fmla="*/ 214 h 247"/>
                <a:gd name="T60" fmla="*/ 182 w 240"/>
                <a:gd name="T61" fmla="*/ 209 h 247"/>
                <a:gd name="T62" fmla="*/ 220 w 240"/>
                <a:gd name="T63" fmla="*/ 203 h 247"/>
                <a:gd name="T64" fmla="*/ 184 w 240"/>
                <a:gd name="T65" fmla="*/ 191 h 247"/>
                <a:gd name="T66" fmla="*/ 151 w 240"/>
                <a:gd name="T67" fmla="*/ 190 h 247"/>
                <a:gd name="T68" fmla="*/ 141 w 240"/>
                <a:gd name="T69" fmla="*/ 183 h 247"/>
                <a:gd name="T70" fmla="*/ 141 w 240"/>
                <a:gd name="T71" fmla="*/ 167 h 247"/>
                <a:gd name="T72" fmla="*/ 153 w 240"/>
                <a:gd name="T73" fmla="*/ 145 h 247"/>
                <a:gd name="T74" fmla="*/ 227 w 240"/>
                <a:gd name="T75" fmla="*/ 84 h 247"/>
                <a:gd name="T76" fmla="*/ 223 w 240"/>
                <a:gd name="T77" fmla="*/ 70 h 247"/>
                <a:gd name="T78" fmla="*/ 217 w 240"/>
                <a:gd name="T79" fmla="*/ 71 h 247"/>
                <a:gd name="T80" fmla="*/ 147 w 240"/>
                <a:gd name="T81" fmla="*/ 122 h 247"/>
                <a:gd name="T82" fmla="*/ 141 w 240"/>
                <a:gd name="T83" fmla="*/ 116 h 247"/>
                <a:gd name="T84" fmla="*/ 193 w 240"/>
                <a:gd name="T85" fmla="*/ 38 h 247"/>
                <a:gd name="T86" fmla="*/ 191 w 240"/>
                <a:gd name="T87" fmla="*/ 26 h 247"/>
                <a:gd name="T88" fmla="*/ 126 w 240"/>
                <a:gd name="T89" fmla="*/ 100 h 247"/>
                <a:gd name="T90" fmla="*/ 117 w 240"/>
                <a:gd name="T91" fmla="*/ 100 h 247"/>
                <a:gd name="T92" fmla="*/ 114 w 240"/>
                <a:gd name="T93" fmla="*/ 94 h 247"/>
                <a:gd name="T94" fmla="*/ 141 w 240"/>
                <a:gd name="T95" fmla="*/ 13 h 247"/>
                <a:gd name="T96" fmla="*/ 126 w 240"/>
                <a:gd name="T97" fmla="*/ 14 h 247"/>
                <a:gd name="T98" fmla="*/ 89 w 240"/>
                <a:gd name="T99" fmla="*/ 96 h 247"/>
                <a:gd name="T100" fmla="*/ 78 w 240"/>
                <a:gd name="T101" fmla="*/ 92 h 247"/>
                <a:gd name="T102" fmla="*/ 58 w 240"/>
                <a:gd name="T103" fmla="*/ 2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47">
                  <a:moveTo>
                    <a:pt x="41" y="247"/>
                  </a:moveTo>
                  <a:cubicBezTo>
                    <a:pt x="34" y="247"/>
                    <a:pt x="28" y="243"/>
                    <a:pt x="26" y="237"/>
                  </a:cubicBezTo>
                  <a:cubicBezTo>
                    <a:pt x="3" y="191"/>
                    <a:pt x="3" y="191"/>
                    <a:pt x="3" y="191"/>
                  </a:cubicBezTo>
                  <a:cubicBezTo>
                    <a:pt x="0" y="183"/>
                    <a:pt x="2" y="174"/>
                    <a:pt x="9" y="169"/>
                  </a:cubicBezTo>
                  <a:cubicBezTo>
                    <a:pt x="25" y="159"/>
                    <a:pt x="25" y="159"/>
                    <a:pt x="25" y="159"/>
                  </a:cubicBezTo>
                  <a:cubicBezTo>
                    <a:pt x="49" y="101"/>
                    <a:pt x="49" y="101"/>
                    <a:pt x="49" y="101"/>
                  </a:cubicBezTo>
                  <a:cubicBezTo>
                    <a:pt x="41" y="30"/>
                    <a:pt x="41" y="30"/>
                    <a:pt x="41" y="30"/>
                  </a:cubicBezTo>
                  <a:cubicBezTo>
                    <a:pt x="40" y="22"/>
                    <a:pt x="46" y="14"/>
                    <a:pt x="55" y="12"/>
                  </a:cubicBezTo>
                  <a:cubicBezTo>
                    <a:pt x="56" y="12"/>
                    <a:pt x="57" y="12"/>
                    <a:pt x="58" y="12"/>
                  </a:cubicBezTo>
                  <a:cubicBezTo>
                    <a:pt x="66" y="12"/>
                    <a:pt x="73" y="17"/>
                    <a:pt x="74" y="25"/>
                  </a:cubicBezTo>
                  <a:cubicBezTo>
                    <a:pt x="86" y="87"/>
                    <a:pt x="86" y="87"/>
                    <a:pt x="86" y="87"/>
                  </a:cubicBezTo>
                  <a:cubicBezTo>
                    <a:pt x="86" y="87"/>
                    <a:pt x="86" y="87"/>
                    <a:pt x="86" y="87"/>
                  </a:cubicBezTo>
                  <a:cubicBezTo>
                    <a:pt x="118" y="10"/>
                    <a:pt x="118" y="10"/>
                    <a:pt x="118" y="10"/>
                  </a:cubicBezTo>
                  <a:cubicBezTo>
                    <a:pt x="121" y="4"/>
                    <a:pt x="127" y="0"/>
                    <a:pt x="134" y="0"/>
                  </a:cubicBezTo>
                  <a:cubicBezTo>
                    <a:pt x="136" y="0"/>
                    <a:pt x="138" y="0"/>
                    <a:pt x="140" y="1"/>
                  </a:cubicBezTo>
                  <a:cubicBezTo>
                    <a:pt x="144" y="3"/>
                    <a:pt x="147" y="6"/>
                    <a:pt x="149" y="10"/>
                  </a:cubicBezTo>
                  <a:cubicBezTo>
                    <a:pt x="151" y="14"/>
                    <a:pt x="151" y="18"/>
                    <a:pt x="150" y="23"/>
                  </a:cubicBezTo>
                  <a:cubicBezTo>
                    <a:pt x="126" y="85"/>
                    <a:pt x="126" y="85"/>
                    <a:pt x="126" y="85"/>
                  </a:cubicBezTo>
                  <a:cubicBezTo>
                    <a:pt x="173" y="22"/>
                    <a:pt x="173" y="22"/>
                    <a:pt x="173" y="22"/>
                  </a:cubicBezTo>
                  <a:cubicBezTo>
                    <a:pt x="176" y="18"/>
                    <a:pt x="182" y="16"/>
                    <a:pt x="187" y="16"/>
                  </a:cubicBezTo>
                  <a:cubicBezTo>
                    <a:pt x="190" y="16"/>
                    <a:pt x="194" y="17"/>
                    <a:pt x="196" y="19"/>
                  </a:cubicBezTo>
                  <a:cubicBezTo>
                    <a:pt x="204" y="24"/>
                    <a:pt x="206" y="35"/>
                    <a:pt x="201" y="42"/>
                  </a:cubicBezTo>
                  <a:cubicBezTo>
                    <a:pt x="201" y="42"/>
                    <a:pt x="200" y="42"/>
                    <a:pt x="200" y="42"/>
                  </a:cubicBezTo>
                  <a:cubicBezTo>
                    <a:pt x="153" y="109"/>
                    <a:pt x="153" y="109"/>
                    <a:pt x="153" y="109"/>
                  </a:cubicBezTo>
                  <a:cubicBezTo>
                    <a:pt x="212" y="64"/>
                    <a:pt x="212" y="64"/>
                    <a:pt x="212" y="64"/>
                  </a:cubicBezTo>
                  <a:cubicBezTo>
                    <a:pt x="215" y="62"/>
                    <a:pt x="219" y="61"/>
                    <a:pt x="224" y="61"/>
                  </a:cubicBezTo>
                  <a:cubicBezTo>
                    <a:pt x="233" y="62"/>
                    <a:pt x="240" y="70"/>
                    <a:pt x="239" y="79"/>
                  </a:cubicBezTo>
                  <a:cubicBezTo>
                    <a:pt x="239" y="84"/>
                    <a:pt x="236" y="88"/>
                    <a:pt x="233" y="91"/>
                  </a:cubicBezTo>
                  <a:cubicBezTo>
                    <a:pt x="160" y="150"/>
                    <a:pt x="160" y="150"/>
                    <a:pt x="160" y="150"/>
                  </a:cubicBezTo>
                  <a:cubicBezTo>
                    <a:pt x="149" y="169"/>
                    <a:pt x="149" y="169"/>
                    <a:pt x="149" y="169"/>
                  </a:cubicBezTo>
                  <a:cubicBezTo>
                    <a:pt x="149" y="178"/>
                    <a:pt x="149" y="178"/>
                    <a:pt x="149" y="178"/>
                  </a:cubicBezTo>
                  <a:cubicBezTo>
                    <a:pt x="153" y="181"/>
                    <a:pt x="153" y="181"/>
                    <a:pt x="153" y="181"/>
                  </a:cubicBezTo>
                  <a:cubicBezTo>
                    <a:pt x="183" y="182"/>
                    <a:pt x="183" y="182"/>
                    <a:pt x="183" y="182"/>
                  </a:cubicBezTo>
                  <a:cubicBezTo>
                    <a:pt x="184" y="182"/>
                    <a:pt x="185" y="182"/>
                    <a:pt x="185" y="182"/>
                  </a:cubicBezTo>
                  <a:cubicBezTo>
                    <a:pt x="214" y="186"/>
                    <a:pt x="214" y="186"/>
                    <a:pt x="214" y="186"/>
                  </a:cubicBezTo>
                  <a:cubicBezTo>
                    <a:pt x="222" y="187"/>
                    <a:pt x="229" y="195"/>
                    <a:pt x="228" y="203"/>
                  </a:cubicBezTo>
                  <a:cubicBezTo>
                    <a:pt x="228" y="212"/>
                    <a:pt x="220" y="219"/>
                    <a:pt x="211" y="219"/>
                  </a:cubicBezTo>
                  <a:cubicBezTo>
                    <a:pt x="211" y="219"/>
                    <a:pt x="211" y="219"/>
                    <a:pt x="211" y="219"/>
                  </a:cubicBezTo>
                  <a:cubicBezTo>
                    <a:pt x="211" y="219"/>
                    <a:pt x="211" y="219"/>
                    <a:pt x="210" y="219"/>
                  </a:cubicBezTo>
                  <a:cubicBezTo>
                    <a:pt x="182" y="218"/>
                    <a:pt x="182" y="218"/>
                    <a:pt x="182" y="218"/>
                  </a:cubicBezTo>
                  <a:cubicBezTo>
                    <a:pt x="152" y="223"/>
                    <a:pt x="152" y="223"/>
                    <a:pt x="152" y="223"/>
                  </a:cubicBezTo>
                  <a:cubicBezTo>
                    <a:pt x="152" y="223"/>
                    <a:pt x="151" y="223"/>
                    <a:pt x="150" y="223"/>
                  </a:cubicBezTo>
                  <a:cubicBezTo>
                    <a:pt x="115" y="224"/>
                    <a:pt x="115" y="224"/>
                    <a:pt x="115" y="224"/>
                  </a:cubicBezTo>
                  <a:cubicBezTo>
                    <a:pt x="46" y="246"/>
                    <a:pt x="46" y="246"/>
                    <a:pt x="46" y="246"/>
                  </a:cubicBezTo>
                  <a:cubicBezTo>
                    <a:pt x="44" y="246"/>
                    <a:pt x="42" y="247"/>
                    <a:pt x="41" y="247"/>
                  </a:cubicBezTo>
                  <a:close/>
                  <a:moveTo>
                    <a:pt x="58" y="20"/>
                  </a:moveTo>
                  <a:cubicBezTo>
                    <a:pt x="57" y="20"/>
                    <a:pt x="57" y="20"/>
                    <a:pt x="56" y="20"/>
                  </a:cubicBezTo>
                  <a:cubicBezTo>
                    <a:pt x="52" y="21"/>
                    <a:pt x="49" y="25"/>
                    <a:pt x="50" y="29"/>
                  </a:cubicBezTo>
                  <a:cubicBezTo>
                    <a:pt x="58" y="101"/>
                    <a:pt x="58" y="101"/>
                    <a:pt x="58" y="101"/>
                  </a:cubicBezTo>
                  <a:cubicBezTo>
                    <a:pt x="58" y="102"/>
                    <a:pt x="58" y="103"/>
                    <a:pt x="58" y="104"/>
                  </a:cubicBezTo>
                  <a:cubicBezTo>
                    <a:pt x="32" y="164"/>
                    <a:pt x="32" y="164"/>
                    <a:pt x="32" y="164"/>
                  </a:cubicBezTo>
                  <a:cubicBezTo>
                    <a:pt x="32" y="164"/>
                    <a:pt x="31" y="165"/>
                    <a:pt x="31" y="165"/>
                  </a:cubicBezTo>
                  <a:cubicBezTo>
                    <a:pt x="14" y="177"/>
                    <a:pt x="14" y="177"/>
                    <a:pt x="14" y="177"/>
                  </a:cubicBezTo>
                  <a:cubicBezTo>
                    <a:pt x="11" y="179"/>
                    <a:pt x="9" y="183"/>
                    <a:pt x="11" y="187"/>
                  </a:cubicBezTo>
                  <a:cubicBezTo>
                    <a:pt x="33" y="233"/>
                    <a:pt x="33" y="233"/>
                    <a:pt x="33" y="233"/>
                  </a:cubicBezTo>
                  <a:cubicBezTo>
                    <a:pt x="35" y="237"/>
                    <a:pt x="39" y="239"/>
                    <a:pt x="43" y="238"/>
                  </a:cubicBezTo>
                  <a:cubicBezTo>
                    <a:pt x="113" y="216"/>
                    <a:pt x="113" y="216"/>
                    <a:pt x="113" y="216"/>
                  </a:cubicBezTo>
                  <a:cubicBezTo>
                    <a:pt x="113" y="216"/>
                    <a:pt x="113" y="216"/>
                    <a:pt x="114" y="216"/>
                  </a:cubicBezTo>
                  <a:cubicBezTo>
                    <a:pt x="150" y="214"/>
                    <a:pt x="150" y="214"/>
                    <a:pt x="150" y="214"/>
                  </a:cubicBezTo>
                  <a:cubicBezTo>
                    <a:pt x="150" y="214"/>
                    <a:pt x="151" y="214"/>
                    <a:pt x="151" y="214"/>
                  </a:cubicBezTo>
                  <a:cubicBezTo>
                    <a:pt x="181" y="209"/>
                    <a:pt x="181" y="209"/>
                    <a:pt x="181" y="209"/>
                  </a:cubicBezTo>
                  <a:cubicBezTo>
                    <a:pt x="181" y="209"/>
                    <a:pt x="182" y="209"/>
                    <a:pt x="182" y="209"/>
                  </a:cubicBezTo>
                  <a:cubicBezTo>
                    <a:pt x="211" y="211"/>
                    <a:pt x="211" y="211"/>
                    <a:pt x="211" y="211"/>
                  </a:cubicBezTo>
                  <a:cubicBezTo>
                    <a:pt x="216" y="211"/>
                    <a:pt x="219" y="207"/>
                    <a:pt x="220" y="203"/>
                  </a:cubicBezTo>
                  <a:cubicBezTo>
                    <a:pt x="220" y="199"/>
                    <a:pt x="217" y="195"/>
                    <a:pt x="212" y="194"/>
                  </a:cubicBezTo>
                  <a:cubicBezTo>
                    <a:pt x="184" y="191"/>
                    <a:pt x="184" y="191"/>
                    <a:pt x="184" y="191"/>
                  </a:cubicBezTo>
                  <a:cubicBezTo>
                    <a:pt x="184" y="191"/>
                    <a:pt x="184" y="191"/>
                    <a:pt x="183" y="191"/>
                  </a:cubicBezTo>
                  <a:cubicBezTo>
                    <a:pt x="151" y="190"/>
                    <a:pt x="151" y="190"/>
                    <a:pt x="151" y="190"/>
                  </a:cubicBezTo>
                  <a:cubicBezTo>
                    <a:pt x="150" y="190"/>
                    <a:pt x="149" y="190"/>
                    <a:pt x="148" y="189"/>
                  </a:cubicBezTo>
                  <a:cubicBezTo>
                    <a:pt x="141" y="183"/>
                    <a:pt x="141" y="183"/>
                    <a:pt x="141" y="183"/>
                  </a:cubicBezTo>
                  <a:cubicBezTo>
                    <a:pt x="140" y="182"/>
                    <a:pt x="140" y="180"/>
                    <a:pt x="140" y="179"/>
                  </a:cubicBezTo>
                  <a:cubicBezTo>
                    <a:pt x="141" y="167"/>
                    <a:pt x="141" y="167"/>
                    <a:pt x="141" y="167"/>
                  </a:cubicBezTo>
                  <a:cubicBezTo>
                    <a:pt x="141" y="167"/>
                    <a:pt x="141" y="166"/>
                    <a:pt x="141" y="165"/>
                  </a:cubicBezTo>
                  <a:cubicBezTo>
                    <a:pt x="153" y="145"/>
                    <a:pt x="153" y="145"/>
                    <a:pt x="153" y="145"/>
                  </a:cubicBezTo>
                  <a:cubicBezTo>
                    <a:pt x="153" y="145"/>
                    <a:pt x="154" y="144"/>
                    <a:pt x="154" y="144"/>
                  </a:cubicBezTo>
                  <a:cubicBezTo>
                    <a:pt x="227" y="84"/>
                    <a:pt x="227" y="84"/>
                    <a:pt x="227" y="84"/>
                  </a:cubicBezTo>
                  <a:cubicBezTo>
                    <a:pt x="229" y="83"/>
                    <a:pt x="230" y="81"/>
                    <a:pt x="230" y="78"/>
                  </a:cubicBezTo>
                  <a:cubicBezTo>
                    <a:pt x="231" y="74"/>
                    <a:pt x="227" y="70"/>
                    <a:pt x="223" y="70"/>
                  </a:cubicBezTo>
                  <a:cubicBezTo>
                    <a:pt x="223" y="70"/>
                    <a:pt x="223" y="70"/>
                    <a:pt x="222" y="70"/>
                  </a:cubicBezTo>
                  <a:cubicBezTo>
                    <a:pt x="221" y="70"/>
                    <a:pt x="219" y="70"/>
                    <a:pt x="217" y="71"/>
                  </a:cubicBezTo>
                  <a:cubicBezTo>
                    <a:pt x="150" y="122"/>
                    <a:pt x="150" y="122"/>
                    <a:pt x="150" y="122"/>
                  </a:cubicBezTo>
                  <a:cubicBezTo>
                    <a:pt x="149" y="122"/>
                    <a:pt x="148" y="123"/>
                    <a:pt x="147" y="122"/>
                  </a:cubicBezTo>
                  <a:cubicBezTo>
                    <a:pt x="146" y="122"/>
                    <a:pt x="145" y="122"/>
                    <a:pt x="144" y="121"/>
                  </a:cubicBezTo>
                  <a:cubicBezTo>
                    <a:pt x="141" y="116"/>
                    <a:pt x="141" y="116"/>
                    <a:pt x="141" y="116"/>
                  </a:cubicBezTo>
                  <a:cubicBezTo>
                    <a:pt x="140" y="114"/>
                    <a:pt x="140" y="112"/>
                    <a:pt x="141" y="111"/>
                  </a:cubicBezTo>
                  <a:cubicBezTo>
                    <a:pt x="193" y="38"/>
                    <a:pt x="193" y="38"/>
                    <a:pt x="193" y="38"/>
                  </a:cubicBezTo>
                  <a:cubicBezTo>
                    <a:pt x="193" y="37"/>
                    <a:pt x="193" y="37"/>
                    <a:pt x="193" y="37"/>
                  </a:cubicBezTo>
                  <a:cubicBezTo>
                    <a:pt x="196" y="34"/>
                    <a:pt x="195" y="28"/>
                    <a:pt x="191" y="26"/>
                  </a:cubicBezTo>
                  <a:cubicBezTo>
                    <a:pt x="188" y="23"/>
                    <a:pt x="183" y="24"/>
                    <a:pt x="180" y="28"/>
                  </a:cubicBezTo>
                  <a:cubicBezTo>
                    <a:pt x="126" y="100"/>
                    <a:pt x="126" y="100"/>
                    <a:pt x="126" y="100"/>
                  </a:cubicBezTo>
                  <a:cubicBezTo>
                    <a:pt x="125" y="101"/>
                    <a:pt x="124" y="102"/>
                    <a:pt x="122" y="101"/>
                  </a:cubicBezTo>
                  <a:cubicBezTo>
                    <a:pt x="117" y="100"/>
                    <a:pt x="117" y="100"/>
                    <a:pt x="117" y="100"/>
                  </a:cubicBezTo>
                  <a:cubicBezTo>
                    <a:pt x="115" y="99"/>
                    <a:pt x="114" y="99"/>
                    <a:pt x="114" y="98"/>
                  </a:cubicBezTo>
                  <a:cubicBezTo>
                    <a:pt x="113" y="97"/>
                    <a:pt x="113" y="95"/>
                    <a:pt x="114" y="94"/>
                  </a:cubicBezTo>
                  <a:cubicBezTo>
                    <a:pt x="142" y="20"/>
                    <a:pt x="142" y="20"/>
                    <a:pt x="142" y="20"/>
                  </a:cubicBezTo>
                  <a:cubicBezTo>
                    <a:pt x="142" y="18"/>
                    <a:pt x="142" y="15"/>
                    <a:pt x="141" y="13"/>
                  </a:cubicBezTo>
                  <a:cubicBezTo>
                    <a:pt x="141" y="11"/>
                    <a:pt x="139" y="10"/>
                    <a:pt x="137" y="9"/>
                  </a:cubicBezTo>
                  <a:cubicBezTo>
                    <a:pt x="133" y="8"/>
                    <a:pt x="128" y="10"/>
                    <a:pt x="126" y="14"/>
                  </a:cubicBezTo>
                  <a:cubicBezTo>
                    <a:pt x="93" y="93"/>
                    <a:pt x="93" y="93"/>
                    <a:pt x="93" y="93"/>
                  </a:cubicBezTo>
                  <a:cubicBezTo>
                    <a:pt x="93" y="95"/>
                    <a:pt x="91" y="96"/>
                    <a:pt x="89" y="96"/>
                  </a:cubicBezTo>
                  <a:cubicBezTo>
                    <a:pt x="82" y="95"/>
                    <a:pt x="82" y="95"/>
                    <a:pt x="82" y="95"/>
                  </a:cubicBezTo>
                  <a:cubicBezTo>
                    <a:pt x="80" y="95"/>
                    <a:pt x="78" y="94"/>
                    <a:pt x="78" y="92"/>
                  </a:cubicBezTo>
                  <a:cubicBezTo>
                    <a:pt x="66" y="27"/>
                    <a:pt x="66" y="27"/>
                    <a:pt x="66" y="27"/>
                  </a:cubicBezTo>
                  <a:cubicBezTo>
                    <a:pt x="65" y="23"/>
                    <a:pt x="62" y="20"/>
                    <a:pt x="5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62" name="arrow round Dino"/>
          <p:cNvGrpSpPr/>
          <p:nvPr/>
        </p:nvGrpSpPr>
        <p:grpSpPr>
          <a:xfrm>
            <a:off x="1258888" y="2400300"/>
            <a:ext cx="222250" cy="258763"/>
            <a:chOff x="1258888" y="2400300"/>
            <a:chExt cx="222250" cy="258763"/>
          </a:xfrm>
        </p:grpSpPr>
        <p:sp>
          <p:nvSpPr>
            <p:cNvPr id="3150" name="Freeform 102"/>
            <p:cNvSpPr>
              <a:spLocks noEditPoints="1"/>
            </p:cNvSpPr>
            <p:nvPr userDrawn="1"/>
          </p:nvSpPr>
          <p:spPr bwMode="auto">
            <a:xfrm>
              <a:off x="1258888" y="2400300"/>
              <a:ext cx="200025" cy="258763"/>
            </a:xfrm>
            <a:custGeom>
              <a:avLst/>
              <a:gdLst>
                <a:gd name="T0" fmla="*/ 54 w 117"/>
                <a:gd name="T1" fmla="*/ 149 h 151"/>
                <a:gd name="T2" fmla="*/ 67 w 117"/>
                <a:gd name="T3" fmla="*/ 142 h 151"/>
                <a:gd name="T4" fmla="*/ 63 w 117"/>
                <a:gd name="T5" fmla="*/ 151 h 151"/>
                <a:gd name="T6" fmla="*/ 73 w 117"/>
                <a:gd name="T7" fmla="*/ 138 h 151"/>
                <a:gd name="T8" fmla="*/ 88 w 117"/>
                <a:gd name="T9" fmla="*/ 134 h 151"/>
                <a:gd name="T10" fmla="*/ 45 w 117"/>
                <a:gd name="T11" fmla="*/ 143 h 151"/>
                <a:gd name="T12" fmla="*/ 43 w 117"/>
                <a:gd name="T13" fmla="*/ 128 h 151"/>
                <a:gd name="T14" fmla="*/ 45 w 117"/>
                <a:gd name="T15" fmla="*/ 143 h 151"/>
                <a:gd name="T16" fmla="*/ 86 w 117"/>
                <a:gd name="T17" fmla="*/ 121 h 151"/>
                <a:gd name="T18" fmla="*/ 99 w 117"/>
                <a:gd name="T19" fmla="*/ 113 h 151"/>
                <a:gd name="T20" fmla="*/ 31 w 117"/>
                <a:gd name="T21" fmla="*/ 124 h 151"/>
                <a:gd name="T22" fmla="*/ 33 w 117"/>
                <a:gd name="T23" fmla="*/ 108 h 151"/>
                <a:gd name="T24" fmla="*/ 31 w 117"/>
                <a:gd name="T25" fmla="*/ 124 h 151"/>
                <a:gd name="T26" fmla="*/ 95 w 117"/>
                <a:gd name="T27" fmla="*/ 101 h 151"/>
                <a:gd name="T28" fmla="*/ 107 w 117"/>
                <a:gd name="T29" fmla="*/ 92 h 151"/>
                <a:gd name="T30" fmla="*/ 21 w 117"/>
                <a:gd name="T31" fmla="*/ 103 h 151"/>
                <a:gd name="T32" fmla="*/ 26 w 117"/>
                <a:gd name="T33" fmla="*/ 88 h 151"/>
                <a:gd name="T34" fmla="*/ 21 w 117"/>
                <a:gd name="T35" fmla="*/ 103 h 151"/>
                <a:gd name="T36" fmla="*/ 102 w 117"/>
                <a:gd name="T37" fmla="*/ 80 h 151"/>
                <a:gd name="T38" fmla="*/ 113 w 117"/>
                <a:gd name="T39" fmla="*/ 70 h 151"/>
                <a:gd name="T40" fmla="*/ 15 w 117"/>
                <a:gd name="T41" fmla="*/ 81 h 151"/>
                <a:gd name="T42" fmla="*/ 20 w 117"/>
                <a:gd name="T43" fmla="*/ 66 h 151"/>
                <a:gd name="T44" fmla="*/ 15 w 117"/>
                <a:gd name="T45" fmla="*/ 81 h 151"/>
                <a:gd name="T46" fmla="*/ 107 w 117"/>
                <a:gd name="T47" fmla="*/ 59 h 151"/>
                <a:gd name="T48" fmla="*/ 117 w 117"/>
                <a:gd name="T49" fmla="*/ 50 h 151"/>
                <a:gd name="T50" fmla="*/ 9 w 117"/>
                <a:gd name="T51" fmla="*/ 59 h 151"/>
                <a:gd name="T52" fmla="*/ 15 w 117"/>
                <a:gd name="T53" fmla="*/ 44 h 151"/>
                <a:gd name="T54" fmla="*/ 9 w 117"/>
                <a:gd name="T55" fmla="*/ 59 h 151"/>
                <a:gd name="T56" fmla="*/ 3 w 117"/>
                <a:gd name="T57" fmla="*/ 23 h 151"/>
                <a:gd name="T58" fmla="*/ 14 w 117"/>
                <a:gd name="T59" fmla="*/ 35 h 151"/>
                <a:gd name="T60" fmla="*/ 2 w 117"/>
                <a:gd name="T61" fmla="*/ 14 h 151"/>
                <a:gd name="T62" fmla="*/ 9 w 117"/>
                <a:gd name="T63" fmla="*/ 0 h 151"/>
                <a:gd name="T64" fmla="*/ 2 w 117"/>
                <a:gd name="T65" fmla="*/ 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51">
                  <a:moveTo>
                    <a:pt x="63" y="151"/>
                  </a:moveTo>
                  <a:cubicBezTo>
                    <a:pt x="60" y="151"/>
                    <a:pt x="57" y="151"/>
                    <a:pt x="54" y="149"/>
                  </a:cubicBezTo>
                  <a:cubicBezTo>
                    <a:pt x="57" y="141"/>
                    <a:pt x="57" y="141"/>
                    <a:pt x="57" y="141"/>
                  </a:cubicBezTo>
                  <a:cubicBezTo>
                    <a:pt x="60" y="143"/>
                    <a:pt x="64" y="143"/>
                    <a:pt x="67" y="142"/>
                  </a:cubicBezTo>
                  <a:cubicBezTo>
                    <a:pt x="69" y="150"/>
                    <a:pt x="69" y="150"/>
                    <a:pt x="69" y="150"/>
                  </a:cubicBezTo>
                  <a:cubicBezTo>
                    <a:pt x="67" y="151"/>
                    <a:pt x="65" y="151"/>
                    <a:pt x="63" y="151"/>
                  </a:cubicBezTo>
                  <a:close/>
                  <a:moveTo>
                    <a:pt x="79" y="145"/>
                  </a:moveTo>
                  <a:cubicBezTo>
                    <a:pt x="73" y="138"/>
                    <a:pt x="73" y="138"/>
                    <a:pt x="73" y="138"/>
                  </a:cubicBezTo>
                  <a:cubicBezTo>
                    <a:pt x="76" y="136"/>
                    <a:pt x="79" y="133"/>
                    <a:pt x="81" y="129"/>
                  </a:cubicBezTo>
                  <a:cubicBezTo>
                    <a:pt x="88" y="134"/>
                    <a:pt x="88" y="134"/>
                    <a:pt x="88" y="134"/>
                  </a:cubicBezTo>
                  <a:cubicBezTo>
                    <a:pt x="85" y="138"/>
                    <a:pt x="82" y="142"/>
                    <a:pt x="79" y="145"/>
                  </a:cubicBezTo>
                  <a:close/>
                  <a:moveTo>
                    <a:pt x="45" y="143"/>
                  </a:moveTo>
                  <a:cubicBezTo>
                    <a:pt x="42" y="140"/>
                    <a:pt x="39" y="137"/>
                    <a:pt x="36" y="132"/>
                  </a:cubicBezTo>
                  <a:cubicBezTo>
                    <a:pt x="43" y="128"/>
                    <a:pt x="43" y="128"/>
                    <a:pt x="43" y="128"/>
                  </a:cubicBezTo>
                  <a:cubicBezTo>
                    <a:pt x="45" y="131"/>
                    <a:pt x="48" y="135"/>
                    <a:pt x="51" y="137"/>
                  </a:cubicBezTo>
                  <a:lnTo>
                    <a:pt x="45" y="143"/>
                  </a:lnTo>
                  <a:close/>
                  <a:moveTo>
                    <a:pt x="94" y="126"/>
                  </a:moveTo>
                  <a:cubicBezTo>
                    <a:pt x="86" y="121"/>
                    <a:pt x="86" y="121"/>
                    <a:pt x="86" y="121"/>
                  </a:cubicBezTo>
                  <a:cubicBezTo>
                    <a:pt x="88" y="118"/>
                    <a:pt x="90" y="114"/>
                    <a:pt x="91" y="110"/>
                  </a:cubicBezTo>
                  <a:cubicBezTo>
                    <a:pt x="99" y="113"/>
                    <a:pt x="99" y="113"/>
                    <a:pt x="99" y="113"/>
                  </a:cubicBezTo>
                  <a:cubicBezTo>
                    <a:pt x="98" y="118"/>
                    <a:pt x="96" y="122"/>
                    <a:pt x="94" y="126"/>
                  </a:cubicBezTo>
                  <a:close/>
                  <a:moveTo>
                    <a:pt x="31" y="124"/>
                  </a:moveTo>
                  <a:cubicBezTo>
                    <a:pt x="29" y="120"/>
                    <a:pt x="27" y="116"/>
                    <a:pt x="25" y="112"/>
                  </a:cubicBezTo>
                  <a:cubicBezTo>
                    <a:pt x="33" y="108"/>
                    <a:pt x="33" y="108"/>
                    <a:pt x="33" y="108"/>
                  </a:cubicBezTo>
                  <a:cubicBezTo>
                    <a:pt x="35" y="113"/>
                    <a:pt x="36" y="116"/>
                    <a:pt x="38" y="120"/>
                  </a:cubicBezTo>
                  <a:lnTo>
                    <a:pt x="31" y="124"/>
                  </a:lnTo>
                  <a:close/>
                  <a:moveTo>
                    <a:pt x="103" y="104"/>
                  </a:moveTo>
                  <a:cubicBezTo>
                    <a:pt x="95" y="101"/>
                    <a:pt x="95" y="101"/>
                    <a:pt x="95" y="101"/>
                  </a:cubicBezTo>
                  <a:cubicBezTo>
                    <a:pt x="96" y="98"/>
                    <a:pt x="98" y="94"/>
                    <a:pt x="99" y="89"/>
                  </a:cubicBezTo>
                  <a:cubicBezTo>
                    <a:pt x="107" y="92"/>
                    <a:pt x="107" y="92"/>
                    <a:pt x="107" y="92"/>
                  </a:cubicBezTo>
                  <a:cubicBezTo>
                    <a:pt x="106" y="96"/>
                    <a:pt x="104" y="100"/>
                    <a:pt x="103" y="104"/>
                  </a:cubicBezTo>
                  <a:close/>
                  <a:moveTo>
                    <a:pt x="21" y="103"/>
                  </a:moveTo>
                  <a:cubicBezTo>
                    <a:pt x="20" y="99"/>
                    <a:pt x="19" y="95"/>
                    <a:pt x="17" y="90"/>
                  </a:cubicBezTo>
                  <a:cubicBezTo>
                    <a:pt x="26" y="88"/>
                    <a:pt x="26" y="88"/>
                    <a:pt x="26" y="88"/>
                  </a:cubicBezTo>
                  <a:cubicBezTo>
                    <a:pt x="27" y="92"/>
                    <a:pt x="28" y="96"/>
                    <a:pt x="30" y="100"/>
                  </a:cubicBezTo>
                  <a:lnTo>
                    <a:pt x="21" y="103"/>
                  </a:lnTo>
                  <a:close/>
                  <a:moveTo>
                    <a:pt x="110" y="83"/>
                  </a:moveTo>
                  <a:cubicBezTo>
                    <a:pt x="102" y="80"/>
                    <a:pt x="102" y="80"/>
                    <a:pt x="102" y="80"/>
                  </a:cubicBezTo>
                  <a:cubicBezTo>
                    <a:pt x="103" y="76"/>
                    <a:pt x="104" y="72"/>
                    <a:pt x="105" y="68"/>
                  </a:cubicBezTo>
                  <a:cubicBezTo>
                    <a:pt x="113" y="70"/>
                    <a:pt x="113" y="70"/>
                    <a:pt x="113" y="70"/>
                  </a:cubicBezTo>
                  <a:cubicBezTo>
                    <a:pt x="112" y="74"/>
                    <a:pt x="111" y="79"/>
                    <a:pt x="110" y="83"/>
                  </a:cubicBezTo>
                  <a:close/>
                  <a:moveTo>
                    <a:pt x="15" y="81"/>
                  </a:moveTo>
                  <a:cubicBezTo>
                    <a:pt x="14" y="77"/>
                    <a:pt x="12" y="73"/>
                    <a:pt x="11" y="68"/>
                  </a:cubicBezTo>
                  <a:cubicBezTo>
                    <a:pt x="20" y="66"/>
                    <a:pt x="20" y="66"/>
                    <a:pt x="20" y="66"/>
                  </a:cubicBezTo>
                  <a:cubicBezTo>
                    <a:pt x="21" y="70"/>
                    <a:pt x="22" y="75"/>
                    <a:pt x="23" y="79"/>
                  </a:cubicBezTo>
                  <a:lnTo>
                    <a:pt x="15" y="81"/>
                  </a:lnTo>
                  <a:close/>
                  <a:moveTo>
                    <a:pt x="115" y="61"/>
                  </a:moveTo>
                  <a:cubicBezTo>
                    <a:pt x="107" y="59"/>
                    <a:pt x="107" y="59"/>
                    <a:pt x="107" y="59"/>
                  </a:cubicBezTo>
                  <a:cubicBezTo>
                    <a:pt x="108" y="55"/>
                    <a:pt x="108" y="52"/>
                    <a:pt x="109" y="49"/>
                  </a:cubicBezTo>
                  <a:cubicBezTo>
                    <a:pt x="117" y="50"/>
                    <a:pt x="117" y="50"/>
                    <a:pt x="117" y="50"/>
                  </a:cubicBezTo>
                  <a:cubicBezTo>
                    <a:pt x="117" y="54"/>
                    <a:pt x="116" y="57"/>
                    <a:pt x="115" y="61"/>
                  </a:cubicBezTo>
                  <a:close/>
                  <a:moveTo>
                    <a:pt x="9" y="59"/>
                  </a:moveTo>
                  <a:cubicBezTo>
                    <a:pt x="8" y="55"/>
                    <a:pt x="8" y="50"/>
                    <a:pt x="7" y="46"/>
                  </a:cubicBezTo>
                  <a:cubicBezTo>
                    <a:pt x="15" y="44"/>
                    <a:pt x="15" y="44"/>
                    <a:pt x="15" y="44"/>
                  </a:cubicBezTo>
                  <a:cubicBezTo>
                    <a:pt x="16" y="49"/>
                    <a:pt x="17" y="53"/>
                    <a:pt x="18" y="57"/>
                  </a:cubicBezTo>
                  <a:lnTo>
                    <a:pt x="9" y="59"/>
                  </a:lnTo>
                  <a:close/>
                  <a:moveTo>
                    <a:pt x="5" y="36"/>
                  </a:moveTo>
                  <a:cubicBezTo>
                    <a:pt x="5" y="32"/>
                    <a:pt x="4" y="28"/>
                    <a:pt x="3" y="23"/>
                  </a:cubicBezTo>
                  <a:cubicBezTo>
                    <a:pt x="12" y="22"/>
                    <a:pt x="12" y="22"/>
                    <a:pt x="12" y="22"/>
                  </a:cubicBezTo>
                  <a:cubicBezTo>
                    <a:pt x="12" y="27"/>
                    <a:pt x="13" y="31"/>
                    <a:pt x="14" y="35"/>
                  </a:cubicBezTo>
                  <a:lnTo>
                    <a:pt x="5" y="36"/>
                  </a:lnTo>
                  <a:close/>
                  <a:moveTo>
                    <a:pt x="2" y="14"/>
                  </a:moveTo>
                  <a:cubicBezTo>
                    <a:pt x="1" y="10"/>
                    <a:pt x="1" y="5"/>
                    <a:pt x="0" y="1"/>
                  </a:cubicBezTo>
                  <a:cubicBezTo>
                    <a:pt x="9" y="0"/>
                    <a:pt x="9" y="0"/>
                    <a:pt x="9" y="0"/>
                  </a:cubicBezTo>
                  <a:cubicBezTo>
                    <a:pt x="10" y="4"/>
                    <a:pt x="10" y="9"/>
                    <a:pt x="11" y="13"/>
                  </a:cubicBezTo>
                  <a:lnTo>
                    <a:pt x="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51" name="Freeform 103"/>
            <p:cNvSpPr>
              <a:spLocks noEditPoints="1"/>
            </p:cNvSpPr>
            <p:nvPr userDrawn="1"/>
          </p:nvSpPr>
          <p:spPr bwMode="auto">
            <a:xfrm>
              <a:off x="1422400" y="2422525"/>
              <a:ext cx="58738" cy="58738"/>
            </a:xfrm>
            <a:custGeom>
              <a:avLst/>
              <a:gdLst>
                <a:gd name="T0" fmla="*/ 37 w 37"/>
                <a:gd name="T1" fmla="*/ 37 h 37"/>
                <a:gd name="T2" fmla="*/ 0 w 37"/>
                <a:gd name="T3" fmla="*/ 28 h 37"/>
                <a:gd name="T4" fmla="*/ 26 w 37"/>
                <a:gd name="T5" fmla="*/ 0 h 37"/>
                <a:gd name="T6" fmla="*/ 37 w 37"/>
                <a:gd name="T7" fmla="*/ 37 h 37"/>
                <a:gd name="T8" fmla="*/ 18 w 37"/>
                <a:gd name="T9" fmla="*/ 23 h 37"/>
                <a:gd name="T10" fmla="*/ 24 w 37"/>
                <a:gd name="T11" fmla="*/ 24 h 37"/>
                <a:gd name="T12" fmla="*/ 22 w 37"/>
                <a:gd name="T13" fmla="*/ 18 h 37"/>
                <a:gd name="T14" fmla="*/ 18 w 37"/>
                <a:gd name="T15" fmla="*/ 23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7" y="37"/>
                  </a:moveTo>
                  <a:lnTo>
                    <a:pt x="0" y="28"/>
                  </a:lnTo>
                  <a:lnTo>
                    <a:pt x="26" y="0"/>
                  </a:lnTo>
                  <a:lnTo>
                    <a:pt x="37" y="37"/>
                  </a:lnTo>
                  <a:close/>
                  <a:moveTo>
                    <a:pt x="18" y="23"/>
                  </a:moveTo>
                  <a:lnTo>
                    <a:pt x="24" y="24"/>
                  </a:lnTo>
                  <a:lnTo>
                    <a:pt x="22" y="18"/>
                  </a:lnTo>
                  <a:lnTo>
                    <a:pt x="1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60" name="arrow round Dino"/>
          <p:cNvGrpSpPr/>
          <p:nvPr/>
        </p:nvGrpSpPr>
        <p:grpSpPr>
          <a:xfrm>
            <a:off x="1246188" y="1839912"/>
            <a:ext cx="214312" cy="285750"/>
            <a:chOff x="1246188" y="1839912"/>
            <a:chExt cx="214312" cy="285750"/>
          </a:xfrm>
        </p:grpSpPr>
        <p:sp>
          <p:nvSpPr>
            <p:cNvPr id="3149" name="Freeform 101"/>
            <p:cNvSpPr>
              <a:spLocks noEditPoints="1"/>
            </p:cNvSpPr>
            <p:nvPr userDrawn="1"/>
          </p:nvSpPr>
          <p:spPr bwMode="auto">
            <a:xfrm>
              <a:off x="1270000" y="1839912"/>
              <a:ext cx="190500" cy="285750"/>
            </a:xfrm>
            <a:custGeom>
              <a:avLst/>
              <a:gdLst>
                <a:gd name="T0" fmla="*/ 103 w 111"/>
                <a:gd name="T1" fmla="*/ 167 h 167"/>
                <a:gd name="T2" fmla="*/ 102 w 111"/>
                <a:gd name="T3" fmla="*/ 154 h 167"/>
                <a:gd name="T4" fmla="*/ 111 w 111"/>
                <a:gd name="T5" fmla="*/ 153 h 167"/>
                <a:gd name="T6" fmla="*/ 111 w 111"/>
                <a:gd name="T7" fmla="*/ 167 h 167"/>
                <a:gd name="T8" fmla="*/ 103 w 111"/>
                <a:gd name="T9" fmla="*/ 167 h 167"/>
                <a:gd name="T10" fmla="*/ 101 w 111"/>
                <a:gd name="T11" fmla="*/ 145 h 167"/>
                <a:gd name="T12" fmla="*/ 100 w 111"/>
                <a:gd name="T13" fmla="*/ 132 h 167"/>
                <a:gd name="T14" fmla="*/ 109 w 111"/>
                <a:gd name="T15" fmla="*/ 131 h 167"/>
                <a:gd name="T16" fmla="*/ 110 w 111"/>
                <a:gd name="T17" fmla="*/ 144 h 167"/>
                <a:gd name="T18" fmla="*/ 101 w 111"/>
                <a:gd name="T19" fmla="*/ 145 h 167"/>
                <a:gd name="T20" fmla="*/ 99 w 111"/>
                <a:gd name="T21" fmla="*/ 122 h 167"/>
                <a:gd name="T22" fmla="*/ 97 w 111"/>
                <a:gd name="T23" fmla="*/ 110 h 167"/>
                <a:gd name="T24" fmla="*/ 106 w 111"/>
                <a:gd name="T25" fmla="*/ 108 h 167"/>
                <a:gd name="T26" fmla="*/ 108 w 111"/>
                <a:gd name="T27" fmla="*/ 121 h 167"/>
                <a:gd name="T28" fmla="*/ 99 w 111"/>
                <a:gd name="T29" fmla="*/ 122 h 167"/>
                <a:gd name="T30" fmla="*/ 96 w 111"/>
                <a:gd name="T31" fmla="*/ 100 h 167"/>
                <a:gd name="T32" fmla="*/ 93 w 111"/>
                <a:gd name="T33" fmla="*/ 88 h 167"/>
                <a:gd name="T34" fmla="*/ 102 w 111"/>
                <a:gd name="T35" fmla="*/ 86 h 167"/>
                <a:gd name="T36" fmla="*/ 104 w 111"/>
                <a:gd name="T37" fmla="*/ 99 h 167"/>
                <a:gd name="T38" fmla="*/ 96 w 111"/>
                <a:gd name="T39" fmla="*/ 100 h 167"/>
                <a:gd name="T40" fmla="*/ 91 w 111"/>
                <a:gd name="T41" fmla="*/ 79 h 167"/>
                <a:gd name="T42" fmla="*/ 88 w 111"/>
                <a:gd name="T43" fmla="*/ 66 h 167"/>
                <a:gd name="T44" fmla="*/ 96 w 111"/>
                <a:gd name="T45" fmla="*/ 64 h 167"/>
                <a:gd name="T46" fmla="*/ 100 w 111"/>
                <a:gd name="T47" fmla="*/ 76 h 167"/>
                <a:gd name="T48" fmla="*/ 91 w 111"/>
                <a:gd name="T49" fmla="*/ 79 h 167"/>
                <a:gd name="T50" fmla="*/ 9 w 111"/>
                <a:gd name="T51" fmla="*/ 67 h 167"/>
                <a:gd name="T52" fmla="*/ 0 w 111"/>
                <a:gd name="T53" fmla="*/ 64 h 167"/>
                <a:gd name="T54" fmla="*/ 4 w 111"/>
                <a:gd name="T55" fmla="*/ 52 h 167"/>
                <a:gd name="T56" fmla="*/ 13 w 111"/>
                <a:gd name="T57" fmla="*/ 55 h 167"/>
                <a:gd name="T58" fmla="*/ 9 w 111"/>
                <a:gd name="T59" fmla="*/ 67 h 167"/>
                <a:gd name="T60" fmla="*/ 85 w 111"/>
                <a:gd name="T61" fmla="*/ 57 h 167"/>
                <a:gd name="T62" fmla="*/ 81 w 111"/>
                <a:gd name="T63" fmla="*/ 45 h 167"/>
                <a:gd name="T64" fmla="*/ 89 w 111"/>
                <a:gd name="T65" fmla="*/ 42 h 167"/>
                <a:gd name="T66" fmla="*/ 93 w 111"/>
                <a:gd name="T67" fmla="*/ 54 h 167"/>
                <a:gd name="T68" fmla="*/ 85 w 111"/>
                <a:gd name="T69" fmla="*/ 57 h 167"/>
                <a:gd name="T70" fmla="*/ 16 w 111"/>
                <a:gd name="T71" fmla="*/ 46 h 167"/>
                <a:gd name="T72" fmla="*/ 8 w 111"/>
                <a:gd name="T73" fmla="*/ 43 h 167"/>
                <a:gd name="T74" fmla="*/ 13 w 111"/>
                <a:gd name="T75" fmla="*/ 31 h 167"/>
                <a:gd name="T76" fmla="*/ 21 w 111"/>
                <a:gd name="T77" fmla="*/ 35 h 167"/>
                <a:gd name="T78" fmla="*/ 16 w 111"/>
                <a:gd name="T79" fmla="*/ 46 h 167"/>
                <a:gd name="T80" fmla="*/ 77 w 111"/>
                <a:gd name="T81" fmla="*/ 37 h 167"/>
                <a:gd name="T82" fmla="*/ 71 w 111"/>
                <a:gd name="T83" fmla="*/ 26 h 167"/>
                <a:gd name="T84" fmla="*/ 78 w 111"/>
                <a:gd name="T85" fmla="*/ 21 h 167"/>
                <a:gd name="T86" fmla="*/ 85 w 111"/>
                <a:gd name="T87" fmla="*/ 33 h 167"/>
                <a:gd name="T88" fmla="*/ 77 w 111"/>
                <a:gd name="T89" fmla="*/ 37 h 167"/>
                <a:gd name="T90" fmla="*/ 26 w 111"/>
                <a:gd name="T91" fmla="*/ 27 h 167"/>
                <a:gd name="T92" fmla="*/ 18 w 111"/>
                <a:gd name="T93" fmla="*/ 22 h 167"/>
                <a:gd name="T94" fmla="*/ 27 w 111"/>
                <a:gd name="T95" fmla="*/ 11 h 167"/>
                <a:gd name="T96" fmla="*/ 33 w 111"/>
                <a:gd name="T97" fmla="*/ 17 h 167"/>
                <a:gd name="T98" fmla="*/ 26 w 111"/>
                <a:gd name="T99" fmla="*/ 27 h 167"/>
                <a:gd name="T100" fmla="*/ 65 w 111"/>
                <a:gd name="T101" fmla="*/ 19 h 167"/>
                <a:gd name="T102" fmla="*/ 57 w 111"/>
                <a:gd name="T103" fmla="*/ 12 h 167"/>
                <a:gd name="T104" fmla="*/ 61 w 111"/>
                <a:gd name="T105" fmla="*/ 4 h 167"/>
                <a:gd name="T106" fmla="*/ 72 w 111"/>
                <a:gd name="T107" fmla="*/ 13 h 167"/>
                <a:gd name="T108" fmla="*/ 65 w 111"/>
                <a:gd name="T109" fmla="*/ 19 h 167"/>
                <a:gd name="T110" fmla="*/ 40 w 111"/>
                <a:gd name="T111" fmla="*/ 12 h 167"/>
                <a:gd name="T112" fmla="*/ 35 w 111"/>
                <a:gd name="T113" fmla="*/ 4 h 167"/>
                <a:gd name="T114" fmla="*/ 50 w 111"/>
                <a:gd name="T115" fmla="*/ 1 h 167"/>
                <a:gd name="T116" fmla="*/ 49 w 111"/>
                <a:gd name="T117" fmla="*/ 9 h 167"/>
                <a:gd name="T118" fmla="*/ 40 w 111"/>
                <a:gd name="T119" fmla="*/ 1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67">
                  <a:moveTo>
                    <a:pt x="103" y="167"/>
                  </a:moveTo>
                  <a:cubicBezTo>
                    <a:pt x="102" y="163"/>
                    <a:pt x="102" y="158"/>
                    <a:pt x="102" y="154"/>
                  </a:cubicBezTo>
                  <a:cubicBezTo>
                    <a:pt x="111" y="153"/>
                    <a:pt x="111" y="153"/>
                    <a:pt x="111" y="153"/>
                  </a:cubicBezTo>
                  <a:cubicBezTo>
                    <a:pt x="111" y="158"/>
                    <a:pt x="111" y="162"/>
                    <a:pt x="111" y="167"/>
                  </a:cubicBezTo>
                  <a:lnTo>
                    <a:pt x="103" y="167"/>
                  </a:lnTo>
                  <a:close/>
                  <a:moveTo>
                    <a:pt x="101" y="145"/>
                  </a:moveTo>
                  <a:cubicBezTo>
                    <a:pt x="101" y="140"/>
                    <a:pt x="101" y="136"/>
                    <a:pt x="100" y="132"/>
                  </a:cubicBezTo>
                  <a:cubicBezTo>
                    <a:pt x="109" y="131"/>
                    <a:pt x="109" y="131"/>
                    <a:pt x="109" y="131"/>
                  </a:cubicBezTo>
                  <a:cubicBezTo>
                    <a:pt x="109" y="135"/>
                    <a:pt x="110" y="139"/>
                    <a:pt x="110" y="144"/>
                  </a:cubicBezTo>
                  <a:lnTo>
                    <a:pt x="101" y="145"/>
                  </a:lnTo>
                  <a:close/>
                  <a:moveTo>
                    <a:pt x="99" y="122"/>
                  </a:moveTo>
                  <a:cubicBezTo>
                    <a:pt x="99" y="118"/>
                    <a:pt x="98" y="114"/>
                    <a:pt x="97" y="110"/>
                  </a:cubicBezTo>
                  <a:cubicBezTo>
                    <a:pt x="106" y="108"/>
                    <a:pt x="106" y="108"/>
                    <a:pt x="106" y="108"/>
                  </a:cubicBezTo>
                  <a:cubicBezTo>
                    <a:pt x="107" y="113"/>
                    <a:pt x="107" y="117"/>
                    <a:pt x="108" y="121"/>
                  </a:cubicBezTo>
                  <a:lnTo>
                    <a:pt x="99" y="122"/>
                  </a:lnTo>
                  <a:close/>
                  <a:moveTo>
                    <a:pt x="96" y="100"/>
                  </a:moveTo>
                  <a:cubicBezTo>
                    <a:pt x="95" y="96"/>
                    <a:pt x="94" y="92"/>
                    <a:pt x="93" y="88"/>
                  </a:cubicBezTo>
                  <a:cubicBezTo>
                    <a:pt x="102" y="86"/>
                    <a:pt x="102" y="86"/>
                    <a:pt x="102" y="86"/>
                  </a:cubicBezTo>
                  <a:cubicBezTo>
                    <a:pt x="103" y="90"/>
                    <a:pt x="104" y="94"/>
                    <a:pt x="104" y="99"/>
                  </a:cubicBezTo>
                  <a:lnTo>
                    <a:pt x="96" y="100"/>
                  </a:lnTo>
                  <a:close/>
                  <a:moveTo>
                    <a:pt x="91" y="79"/>
                  </a:moveTo>
                  <a:cubicBezTo>
                    <a:pt x="90" y="74"/>
                    <a:pt x="89" y="70"/>
                    <a:pt x="88" y="66"/>
                  </a:cubicBezTo>
                  <a:cubicBezTo>
                    <a:pt x="96" y="64"/>
                    <a:pt x="96" y="64"/>
                    <a:pt x="96" y="64"/>
                  </a:cubicBezTo>
                  <a:cubicBezTo>
                    <a:pt x="97" y="68"/>
                    <a:pt x="99" y="72"/>
                    <a:pt x="100" y="76"/>
                  </a:cubicBezTo>
                  <a:lnTo>
                    <a:pt x="91" y="79"/>
                  </a:lnTo>
                  <a:close/>
                  <a:moveTo>
                    <a:pt x="9" y="67"/>
                  </a:moveTo>
                  <a:cubicBezTo>
                    <a:pt x="0" y="64"/>
                    <a:pt x="0" y="64"/>
                    <a:pt x="0" y="64"/>
                  </a:cubicBezTo>
                  <a:cubicBezTo>
                    <a:pt x="2" y="60"/>
                    <a:pt x="3" y="56"/>
                    <a:pt x="4" y="52"/>
                  </a:cubicBezTo>
                  <a:cubicBezTo>
                    <a:pt x="13" y="55"/>
                    <a:pt x="13" y="55"/>
                    <a:pt x="13" y="55"/>
                  </a:cubicBezTo>
                  <a:cubicBezTo>
                    <a:pt x="11" y="59"/>
                    <a:pt x="10" y="63"/>
                    <a:pt x="9" y="67"/>
                  </a:cubicBezTo>
                  <a:close/>
                  <a:moveTo>
                    <a:pt x="85" y="57"/>
                  </a:moveTo>
                  <a:cubicBezTo>
                    <a:pt x="84" y="53"/>
                    <a:pt x="82" y="49"/>
                    <a:pt x="81" y="45"/>
                  </a:cubicBezTo>
                  <a:cubicBezTo>
                    <a:pt x="89" y="42"/>
                    <a:pt x="89" y="42"/>
                    <a:pt x="89" y="42"/>
                  </a:cubicBezTo>
                  <a:cubicBezTo>
                    <a:pt x="90" y="46"/>
                    <a:pt x="92" y="50"/>
                    <a:pt x="93" y="54"/>
                  </a:cubicBezTo>
                  <a:lnTo>
                    <a:pt x="85" y="57"/>
                  </a:lnTo>
                  <a:close/>
                  <a:moveTo>
                    <a:pt x="16" y="46"/>
                  </a:moveTo>
                  <a:cubicBezTo>
                    <a:pt x="8" y="43"/>
                    <a:pt x="8" y="43"/>
                    <a:pt x="8" y="43"/>
                  </a:cubicBezTo>
                  <a:cubicBezTo>
                    <a:pt x="10" y="38"/>
                    <a:pt x="11" y="34"/>
                    <a:pt x="13" y="31"/>
                  </a:cubicBezTo>
                  <a:cubicBezTo>
                    <a:pt x="21" y="35"/>
                    <a:pt x="21" y="35"/>
                    <a:pt x="21" y="35"/>
                  </a:cubicBezTo>
                  <a:cubicBezTo>
                    <a:pt x="19" y="38"/>
                    <a:pt x="18" y="42"/>
                    <a:pt x="16" y="46"/>
                  </a:cubicBezTo>
                  <a:close/>
                  <a:moveTo>
                    <a:pt x="77" y="37"/>
                  </a:moveTo>
                  <a:cubicBezTo>
                    <a:pt x="75" y="33"/>
                    <a:pt x="73" y="29"/>
                    <a:pt x="71" y="26"/>
                  </a:cubicBezTo>
                  <a:cubicBezTo>
                    <a:pt x="78" y="21"/>
                    <a:pt x="78" y="21"/>
                    <a:pt x="78" y="21"/>
                  </a:cubicBezTo>
                  <a:cubicBezTo>
                    <a:pt x="80" y="25"/>
                    <a:pt x="83" y="29"/>
                    <a:pt x="85" y="33"/>
                  </a:cubicBezTo>
                  <a:lnTo>
                    <a:pt x="77" y="37"/>
                  </a:lnTo>
                  <a:close/>
                  <a:moveTo>
                    <a:pt x="26" y="27"/>
                  </a:moveTo>
                  <a:cubicBezTo>
                    <a:pt x="18" y="22"/>
                    <a:pt x="18" y="22"/>
                    <a:pt x="18" y="22"/>
                  </a:cubicBezTo>
                  <a:cubicBezTo>
                    <a:pt x="21" y="18"/>
                    <a:pt x="24" y="14"/>
                    <a:pt x="27" y="11"/>
                  </a:cubicBezTo>
                  <a:cubicBezTo>
                    <a:pt x="33" y="17"/>
                    <a:pt x="33" y="17"/>
                    <a:pt x="33" y="17"/>
                  </a:cubicBezTo>
                  <a:cubicBezTo>
                    <a:pt x="31" y="20"/>
                    <a:pt x="28" y="23"/>
                    <a:pt x="26" y="27"/>
                  </a:cubicBezTo>
                  <a:close/>
                  <a:moveTo>
                    <a:pt x="65" y="19"/>
                  </a:moveTo>
                  <a:cubicBezTo>
                    <a:pt x="63" y="16"/>
                    <a:pt x="60" y="13"/>
                    <a:pt x="57" y="12"/>
                  </a:cubicBezTo>
                  <a:cubicBezTo>
                    <a:pt x="61" y="4"/>
                    <a:pt x="61" y="4"/>
                    <a:pt x="61" y="4"/>
                  </a:cubicBezTo>
                  <a:cubicBezTo>
                    <a:pt x="65" y="6"/>
                    <a:pt x="68" y="9"/>
                    <a:pt x="72" y="13"/>
                  </a:cubicBezTo>
                  <a:lnTo>
                    <a:pt x="65" y="19"/>
                  </a:lnTo>
                  <a:close/>
                  <a:moveTo>
                    <a:pt x="40" y="12"/>
                  </a:moveTo>
                  <a:cubicBezTo>
                    <a:pt x="35" y="4"/>
                    <a:pt x="35" y="4"/>
                    <a:pt x="35" y="4"/>
                  </a:cubicBezTo>
                  <a:cubicBezTo>
                    <a:pt x="40" y="2"/>
                    <a:pt x="45" y="0"/>
                    <a:pt x="50" y="1"/>
                  </a:cubicBezTo>
                  <a:cubicBezTo>
                    <a:pt x="49" y="9"/>
                    <a:pt x="49" y="9"/>
                    <a:pt x="49" y="9"/>
                  </a:cubicBezTo>
                  <a:cubicBezTo>
                    <a:pt x="46" y="9"/>
                    <a:pt x="43" y="10"/>
                    <a:pt x="40"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52" name="Freeform 104"/>
            <p:cNvSpPr>
              <a:spLocks noEditPoints="1"/>
            </p:cNvSpPr>
            <p:nvPr userDrawn="1"/>
          </p:nvSpPr>
          <p:spPr bwMode="auto">
            <a:xfrm>
              <a:off x="1246188" y="1954213"/>
              <a:ext cx="58738" cy="58738"/>
            </a:xfrm>
            <a:custGeom>
              <a:avLst/>
              <a:gdLst>
                <a:gd name="T0" fmla="*/ 9 w 37"/>
                <a:gd name="T1" fmla="*/ 37 h 37"/>
                <a:gd name="T2" fmla="*/ 0 w 37"/>
                <a:gd name="T3" fmla="*/ 0 h 37"/>
                <a:gd name="T4" fmla="*/ 37 w 37"/>
                <a:gd name="T5" fmla="*/ 11 h 37"/>
                <a:gd name="T6" fmla="*/ 9 w 37"/>
                <a:gd name="T7" fmla="*/ 37 h 37"/>
                <a:gd name="T8" fmla="*/ 13 w 37"/>
                <a:gd name="T9" fmla="*/ 13 h 37"/>
                <a:gd name="T10" fmla="*/ 14 w 37"/>
                <a:gd name="T11" fmla="*/ 20 h 37"/>
                <a:gd name="T12" fmla="*/ 19 w 37"/>
                <a:gd name="T13" fmla="*/ 15 h 37"/>
                <a:gd name="T14" fmla="*/ 13 w 37"/>
                <a:gd name="T15" fmla="*/ 13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9" y="37"/>
                  </a:moveTo>
                  <a:lnTo>
                    <a:pt x="0" y="0"/>
                  </a:lnTo>
                  <a:lnTo>
                    <a:pt x="37" y="11"/>
                  </a:lnTo>
                  <a:lnTo>
                    <a:pt x="9" y="37"/>
                  </a:lnTo>
                  <a:close/>
                  <a:moveTo>
                    <a:pt x="13" y="13"/>
                  </a:moveTo>
                  <a:lnTo>
                    <a:pt x="14" y="20"/>
                  </a:lnTo>
                  <a:lnTo>
                    <a:pt x="19" y="15"/>
                  </a:lnTo>
                  <a:lnTo>
                    <a:pt x="1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61" name="arrow round Dino"/>
          <p:cNvGrpSpPr/>
          <p:nvPr/>
        </p:nvGrpSpPr>
        <p:grpSpPr>
          <a:xfrm>
            <a:off x="1027113" y="2112963"/>
            <a:ext cx="376237" cy="133350"/>
            <a:chOff x="1027113" y="2112963"/>
            <a:chExt cx="376237" cy="133350"/>
          </a:xfrm>
        </p:grpSpPr>
        <p:sp>
          <p:nvSpPr>
            <p:cNvPr id="3148" name="Freeform 100"/>
            <p:cNvSpPr>
              <a:spLocks noEditPoints="1"/>
            </p:cNvSpPr>
            <p:nvPr userDrawn="1"/>
          </p:nvSpPr>
          <p:spPr bwMode="auto">
            <a:xfrm>
              <a:off x="1027113" y="2112963"/>
              <a:ext cx="323850" cy="133350"/>
            </a:xfrm>
            <a:custGeom>
              <a:avLst/>
              <a:gdLst>
                <a:gd name="T0" fmla="*/ 65 w 189"/>
                <a:gd name="T1" fmla="*/ 78 h 78"/>
                <a:gd name="T2" fmla="*/ 69 w 189"/>
                <a:gd name="T3" fmla="*/ 69 h 78"/>
                <a:gd name="T4" fmla="*/ 78 w 189"/>
                <a:gd name="T5" fmla="*/ 77 h 78"/>
                <a:gd name="T6" fmla="*/ 55 w 189"/>
                <a:gd name="T7" fmla="*/ 77 h 78"/>
                <a:gd name="T8" fmla="*/ 44 w 189"/>
                <a:gd name="T9" fmla="*/ 67 h 78"/>
                <a:gd name="T10" fmla="*/ 55 w 189"/>
                <a:gd name="T11" fmla="*/ 77 h 78"/>
                <a:gd name="T12" fmla="*/ 87 w 189"/>
                <a:gd name="T13" fmla="*/ 68 h 78"/>
                <a:gd name="T14" fmla="*/ 101 w 189"/>
                <a:gd name="T15" fmla="*/ 76 h 78"/>
                <a:gd name="T16" fmla="*/ 111 w 189"/>
                <a:gd name="T17" fmla="*/ 74 h 78"/>
                <a:gd name="T18" fmla="*/ 122 w 189"/>
                <a:gd name="T19" fmla="*/ 64 h 78"/>
                <a:gd name="T20" fmla="*/ 111 w 189"/>
                <a:gd name="T21" fmla="*/ 74 h 78"/>
                <a:gd name="T22" fmla="*/ 19 w 189"/>
                <a:gd name="T23" fmla="*/ 68 h 78"/>
                <a:gd name="T24" fmla="*/ 35 w 189"/>
                <a:gd name="T25" fmla="*/ 65 h 78"/>
                <a:gd name="T26" fmla="*/ 133 w 189"/>
                <a:gd name="T27" fmla="*/ 70 h 78"/>
                <a:gd name="T28" fmla="*/ 144 w 189"/>
                <a:gd name="T29" fmla="*/ 59 h 78"/>
                <a:gd name="T30" fmla="*/ 133 w 189"/>
                <a:gd name="T31" fmla="*/ 70 h 78"/>
                <a:gd name="T32" fmla="*/ 153 w 189"/>
                <a:gd name="T33" fmla="*/ 56 h 78"/>
                <a:gd name="T34" fmla="*/ 168 w 189"/>
                <a:gd name="T35" fmla="*/ 61 h 78"/>
                <a:gd name="T36" fmla="*/ 11 w 189"/>
                <a:gd name="T37" fmla="*/ 62 h 78"/>
                <a:gd name="T38" fmla="*/ 10 w 189"/>
                <a:gd name="T39" fmla="*/ 47 h 78"/>
                <a:gd name="T40" fmla="*/ 11 w 189"/>
                <a:gd name="T41" fmla="*/ 62 h 78"/>
                <a:gd name="T42" fmla="*/ 174 w 189"/>
                <a:gd name="T43" fmla="*/ 50 h 78"/>
                <a:gd name="T44" fmla="*/ 189 w 189"/>
                <a:gd name="T45" fmla="*/ 52 h 78"/>
                <a:gd name="T46" fmla="*/ 0 w 189"/>
                <a:gd name="T47" fmla="*/ 39 h 78"/>
                <a:gd name="T48" fmla="*/ 3 w 189"/>
                <a:gd name="T49" fmla="*/ 25 h 78"/>
                <a:gd name="T50" fmla="*/ 8 w 189"/>
                <a:gd name="T51" fmla="*/ 38 h 78"/>
                <a:gd name="T52" fmla="*/ 0 w 189"/>
                <a:gd name="T53" fmla="*/ 39 h 78"/>
                <a:gd name="T54" fmla="*/ 8 w 189"/>
                <a:gd name="T55" fmla="*/ 16 h 78"/>
                <a:gd name="T56" fmla="*/ 24 w 189"/>
                <a:gd name="T57" fmla="*/ 14 h 78"/>
                <a:gd name="T58" fmla="*/ 31 w 189"/>
                <a:gd name="T59" fmla="*/ 10 h 78"/>
                <a:gd name="T60" fmla="*/ 42 w 189"/>
                <a:gd name="T61" fmla="*/ 0 h 78"/>
                <a:gd name="T62" fmla="*/ 43 w 189"/>
                <a:gd name="T63" fmla="*/ 9 h 78"/>
                <a:gd name="T64" fmla="*/ 31 w 189"/>
                <a:gd name="T65"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9" h="78">
                  <a:moveTo>
                    <a:pt x="69" y="78"/>
                  </a:moveTo>
                  <a:cubicBezTo>
                    <a:pt x="67" y="78"/>
                    <a:pt x="66" y="78"/>
                    <a:pt x="65" y="78"/>
                  </a:cubicBezTo>
                  <a:cubicBezTo>
                    <a:pt x="65" y="69"/>
                    <a:pt x="65" y="69"/>
                    <a:pt x="65" y="69"/>
                  </a:cubicBezTo>
                  <a:cubicBezTo>
                    <a:pt x="66" y="69"/>
                    <a:pt x="68" y="69"/>
                    <a:pt x="69" y="69"/>
                  </a:cubicBezTo>
                  <a:cubicBezTo>
                    <a:pt x="72" y="69"/>
                    <a:pt x="75" y="69"/>
                    <a:pt x="78" y="69"/>
                  </a:cubicBezTo>
                  <a:cubicBezTo>
                    <a:pt x="78" y="77"/>
                    <a:pt x="78" y="77"/>
                    <a:pt x="78" y="77"/>
                  </a:cubicBezTo>
                  <a:cubicBezTo>
                    <a:pt x="75" y="78"/>
                    <a:pt x="72" y="78"/>
                    <a:pt x="69" y="78"/>
                  </a:cubicBezTo>
                  <a:close/>
                  <a:moveTo>
                    <a:pt x="55" y="77"/>
                  </a:moveTo>
                  <a:cubicBezTo>
                    <a:pt x="51" y="77"/>
                    <a:pt x="46" y="76"/>
                    <a:pt x="42" y="75"/>
                  </a:cubicBezTo>
                  <a:cubicBezTo>
                    <a:pt x="44" y="67"/>
                    <a:pt x="44" y="67"/>
                    <a:pt x="44" y="67"/>
                  </a:cubicBezTo>
                  <a:cubicBezTo>
                    <a:pt x="47" y="68"/>
                    <a:pt x="52" y="68"/>
                    <a:pt x="56" y="68"/>
                  </a:cubicBezTo>
                  <a:lnTo>
                    <a:pt x="55" y="77"/>
                  </a:lnTo>
                  <a:close/>
                  <a:moveTo>
                    <a:pt x="88" y="77"/>
                  </a:moveTo>
                  <a:cubicBezTo>
                    <a:pt x="87" y="68"/>
                    <a:pt x="87" y="68"/>
                    <a:pt x="87" y="68"/>
                  </a:cubicBezTo>
                  <a:cubicBezTo>
                    <a:pt x="91" y="68"/>
                    <a:pt x="96" y="67"/>
                    <a:pt x="100" y="67"/>
                  </a:cubicBezTo>
                  <a:cubicBezTo>
                    <a:pt x="101" y="76"/>
                    <a:pt x="101" y="76"/>
                    <a:pt x="101" y="76"/>
                  </a:cubicBezTo>
                  <a:cubicBezTo>
                    <a:pt x="97" y="76"/>
                    <a:pt x="92" y="76"/>
                    <a:pt x="88" y="77"/>
                  </a:cubicBezTo>
                  <a:close/>
                  <a:moveTo>
                    <a:pt x="111" y="74"/>
                  </a:moveTo>
                  <a:cubicBezTo>
                    <a:pt x="109" y="66"/>
                    <a:pt x="109" y="66"/>
                    <a:pt x="109" y="66"/>
                  </a:cubicBezTo>
                  <a:cubicBezTo>
                    <a:pt x="114" y="65"/>
                    <a:pt x="118" y="64"/>
                    <a:pt x="122" y="64"/>
                  </a:cubicBezTo>
                  <a:cubicBezTo>
                    <a:pt x="124" y="72"/>
                    <a:pt x="124" y="72"/>
                    <a:pt x="124" y="72"/>
                  </a:cubicBezTo>
                  <a:cubicBezTo>
                    <a:pt x="119" y="73"/>
                    <a:pt x="115" y="74"/>
                    <a:pt x="111" y="74"/>
                  </a:cubicBezTo>
                  <a:close/>
                  <a:moveTo>
                    <a:pt x="32" y="73"/>
                  </a:moveTo>
                  <a:cubicBezTo>
                    <a:pt x="28" y="72"/>
                    <a:pt x="23" y="70"/>
                    <a:pt x="19" y="68"/>
                  </a:cubicBezTo>
                  <a:cubicBezTo>
                    <a:pt x="23" y="61"/>
                    <a:pt x="23" y="61"/>
                    <a:pt x="23" y="61"/>
                  </a:cubicBezTo>
                  <a:cubicBezTo>
                    <a:pt x="27" y="62"/>
                    <a:pt x="30" y="64"/>
                    <a:pt x="35" y="65"/>
                  </a:cubicBezTo>
                  <a:lnTo>
                    <a:pt x="32" y="73"/>
                  </a:lnTo>
                  <a:close/>
                  <a:moveTo>
                    <a:pt x="133" y="70"/>
                  </a:moveTo>
                  <a:cubicBezTo>
                    <a:pt x="131" y="62"/>
                    <a:pt x="131" y="62"/>
                    <a:pt x="131" y="62"/>
                  </a:cubicBezTo>
                  <a:cubicBezTo>
                    <a:pt x="136" y="61"/>
                    <a:pt x="140" y="60"/>
                    <a:pt x="144" y="59"/>
                  </a:cubicBezTo>
                  <a:cubicBezTo>
                    <a:pt x="146" y="67"/>
                    <a:pt x="146" y="67"/>
                    <a:pt x="146" y="67"/>
                  </a:cubicBezTo>
                  <a:cubicBezTo>
                    <a:pt x="142" y="68"/>
                    <a:pt x="138" y="69"/>
                    <a:pt x="133" y="70"/>
                  </a:cubicBezTo>
                  <a:close/>
                  <a:moveTo>
                    <a:pt x="155" y="65"/>
                  </a:moveTo>
                  <a:cubicBezTo>
                    <a:pt x="153" y="56"/>
                    <a:pt x="153" y="56"/>
                    <a:pt x="153" y="56"/>
                  </a:cubicBezTo>
                  <a:cubicBezTo>
                    <a:pt x="157" y="55"/>
                    <a:pt x="161" y="54"/>
                    <a:pt x="165" y="53"/>
                  </a:cubicBezTo>
                  <a:cubicBezTo>
                    <a:pt x="168" y="61"/>
                    <a:pt x="168" y="61"/>
                    <a:pt x="168" y="61"/>
                  </a:cubicBezTo>
                  <a:cubicBezTo>
                    <a:pt x="164" y="62"/>
                    <a:pt x="160" y="64"/>
                    <a:pt x="155" y="65"/>
                  </a:cubicBezTo>
                  <a:close/>
                  <a:moveTo>
                    <a:pt x="11" y="62"/>
                  </a:moveTo>
                  <a:cubicBezTo>
                    <a:pt x="7" y="59"/>
                    <a:pt x="4" y="55"/>
                    <a:pt x="2" y="50"/>
                  </a:cubicBezTo>
                  <a:cubicBezTo>
                    <a:pt x="10" y="47"/>
                    <a:pt x="10" y="47"/>
                    <a:pt x="10" y="47"/>
                  </a:cubicBezTo>
                  <a:cubicBezTo>
                    <a:pt x="12" y="50"/>
                    <a:pt x="14" y="53"/>
                    <a:pt x="17" y="56"/>
                  </a:cubicBezTo>
                  <a:lnTo>
                    <a:pt x="11" y="62"/>
                  </a:lnTo>
                  <a:close/>
                  <a:moveTo>
                    <a:pt x="177" y="58"/>
                  </a:moveTo>
                  <a:cubicBezTo>
                    <a:pt x="174" y="50"/>
                    <a:pt x="174" y="50"/>
                    <a:pt x="174" y="50"/>
                  </a:cubicBezTo>
                  <a:cubicBezTo>
                    <a:pt x="179" y="48"/>
                    <a:pt x="182" y="46"/>
                    <a:pt x="185" y="45"/>
                  </a:cubicBezTo>
                  <a:cubicBezTo>
                    <a:pt x="189" y="52"/>
                    <a:pt x="189" y="52"/>
                    <a:pt x="189" y="52"/>
                  </a:cubicBezTo>
                  <a:cubicBezTo>
                    <a:pt x="186" y="54"/>
                    <a:pt x="182" y="56"/>
                    <a:pt x="177" y="58"/>
                  </a:cubicBezTo>
                  <a:close/>
                  <a:moveTo>
                    <a:pt x="0" y="39"/>
                  </a:moveTo>
                  <a:cubicBezTo>
                    <a:pt x="0" y="39"/>
                    <a:pt x="0" y="38"/>
                    <a:pt x="0" y="38"/>
                  </a:cubicBezTo>
                  <a:cubicBezTo>
                    <a:pt x="0" y="33"/>
                    <a:pt x="1" y="29"/>
                    <a:pt x="3" y="25"/>
                  </a:cubicBezTo>
                  <a:cubicBezTo>
                    <a:pt x="10" y="28"/>
                    <a:pt x="10" y="28"/>
                    <a:pt x="10" y="28"/>
                  </a:cubicBezTo>
                  <a:cubicBezTo>
                    <a:pt x="9" y="31"/>
                    <a:pt x="8" y="35"/>
                    <a:pt x="8" y="38"/>
                  </a:cubicBezTo>
                  <a:cubicBezTo>
                    <a:pt x="8" y="38"/>
                    <a:pt x="8" y="39"/>
                    <a:pt x="9" y="39"/>
                  </a:cubicBezTo>
                  <a:lnTo>
                    <a:pt x="0" y="39"/>
                  </a:lnTo>
                  <a:close/>
                  <a:moveTo>
                    <a:pt x="15" y="21"/>
                  </a:moveTo>
                  <a:cubicBezTo>
                    <a:pt x="8" y="16"/>
                    <a:pt x="8" y="16"/>
                    <a:pt x="8" y="16"/>
                  </a:cubicBezTo>
                  <a:cubicBezTo>
                    <a:pt x="11" y="12"/>
                    <a:pt x="15" y="9"/>
                    <a:pt x="19" y="6"/>
                  </a:cubicBezTo>
                  <a:cubicBezTo>
                    <a:pt x="24" y="14"/>
                    <a:pt x="24" y="14"/>
                    <a:pt x="24" y="14"/>
                  </a:cubicBezTo>
                  <a:cubicBezTo>
                    <a:pt x="20" y="16"/>
                    <a:pt x="17" y="18"/>
                    <a:pt x="15" y="21"/>
                  </a:cubicBezTo>
                  <a:close/>
                  <a:moveTo>
                    <a:pt x="31" y="10"/>
                  </a:moveTo>
                  <a:cubicBezTo>
                    <a:pt x="29" y="2"/>
                    <a:pt x="29" y="2"/>
                    <a:pt x="29" y="2"/>
                  </a:cubicBezTo>
                  <a:cubicBezTo>
                    <a:pt x="33" y="1"/>
                    <a:pt x="38" y="0"/>
                    <a:pt x="42" y="0"/>
                  </a:cubicBezTo>
                  <a:cubicBezTo>
                    <a:pt x="43" y="0"/>
                    <a:pt x="43" y="0"/>
                    <a:pt x="43" y="0"/>
                  </a:cubicBezTo>
                  <a:cubicBezTo>
                    <a:pt x="43" y="9"/>
                    <a:pt x="43" y="9"/>
                    <a:pt x="43" y="9"/>
                  </a:cubicBezTo>
                  <a:cubicBezTo>
                    <a:pt x="42" y="9"/>
                    <a:pt x="42" y="9"/>
                    <a:pt x="42" y="9"/>
                  </a:cubicBezTo>
                  <a:cubicBezTo>
                    <a:pt x="39" y="9"/>
                    <a:pt x="35" y="9"/>
                    <a:pt x="3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53" name="Freeform 105"/>
            <p:cNvSpPr>
              <a:spLocks noEditPoints="1"/>
            </p:cNvSpPr>
            <p:nvPr userDrawn="1"/>
          </p:nvSpPr>
          <p:spPr bwMode="auto">
            <a:xfrm>
              <a:off x="1343025" y="2163763"/>
              <a:ext cx="60325" cy="57150"/>
            </a:xfrm>
            <a:custGeom>
              <a:avLst/>
              <a:gdLst>
                <a:gd name="T0" fmla="*/ 15 w 38"/>
                <a:gd name="T1" fmla="*/ 36 h 36"/>
                <a:gd name="T2" fmla="*/ 0 w 38"/>
                <a:gd name="T3" fmla="*/ 0 h 36"/>
                <a:gd name="T4" fmla="*/ 38 w 38"/>
                <a:gd name="T5" fmla="*/ 4 h 36"/>
                <a:gd name="T6" fmla="*/ 15 w 38"/>
                <a:gd name="T7" fmla="*/ 36 h 36"/>
                <a:gd name="T8" fmla="*/ 15 w 38"/>
                <a:gd name="T9" fmla="*/ 12 h 36"/>
                <a:gd name="T10" fmla="*/ 17 w 38"/>
                <a:gd name="T11" fmla="*/ 17 h 36"/>
                <a:gd name="T12" fmla="*/ 21 w 38"/>
                <a:gd name="T13" fmla="*/ 12 h 36"/>
                <a:gd name="T14" fmla="*/ 15 w 38"/>
                <a:gd name="T15" fmla="*/ 12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6">
                  <a:moveTo>
                    <a:pt x="15" y="36"/>
                  </a:moveTo>
                  <a:lnTo>
                    <a:pt x="0" y="0"/>
                  </a:lnTo>
                  <a:lnTo>
                    <a:pt x="38" y="4"/>
                  </a:lnTo>
                  <a:lnTo>
                    <a:pt x="15" y="36"/>
                  </a:lnTo>
                  <a:close/>
                  <a:moveTo>
                    <a:pt x="15" y="12"/>
                  </a:moveTo>
                  <a:lnTo>
                    <a:pt x="17" y="17"/>
                  </a:lnTo>
                  <a:lnTo>
                    <a:pt x="21" y="12"/>
                  </a:lnTo>
                  <a:lnTo>
                    <a:pt x="15"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3154" name="Dinosaur"/>
          <p:cNvSpPr>
            <a:spLocks noEditPoints="1"/>
          </p:cNvSpPr>
          <p:nvPr/>
        </p:nvSpPr>
        <p:spPr bwMode="auto">
          <a:xfrm>
            <a:off x="1101725" y="1924050"/>
            <a:ext cx="412750" cy="515938"/>
          </a:xfrm>
          <a:custGeom>
            <a:avLst/>
            <a:gdLst>
              <a:gd name="T0" fmla="*/ 112 w 241"/>
              <a:gd name="T1" fmla="*/ 288 h 301"/>
              <a:gd name="T2" fmla="*/ 72 w 241"/>
              <a:gd name="T3" fmla="*/ 269 h 301"/>
              <a:gd name="T4" fmla="*/ 154 w 241"/>
              <a:gd name="T5" fmla="*/ 266 h 301"/>
              <a:gd name="T6" fmla="*/ 179 w 241"/>
              <a:gd name="T7" fmla="*/ 256 h 301"/>
              <a:gd name="T8" fmla="*/ 184 w 241"/>
              <a:gd name="T9" fmla="*/ 220 h 301"/>
              <a:gd name="T10" fmla="*/ 157 w 241"/>
              <a:gd name="T11" fmla="*/ 203 h 301"/>
              <a:gd name="T12" fmla="*/ 147 w 241"/>
              <a:gd name="T13" fmla="*/ 200 h 301"/>
              <a:gd name="T14" fmla="*/ 134 w 241"/>
              <a:gd name="T15" fmla="*/ 223 h 301"/>
              <a:gd name="T16" fmla="*/ 117 w 241"/>
              <a:gd name="T17" fmla="*/ 228 h 301"/>
              <a:gd name="T18" fmla="*/ 96 w 241"/>
              <a:gd name="T19" fmla="*/ 196 h 301"/>
              <a:gd name="T20" fmla="*/ 89 w 241"/>
              <a:gd name="T21" fmla="*/ 197 h 301"/>
              <a:gd name="T22" fmla="*/ 71 w 241"/>
              <a:gd name="T23" fmla="*/ 216 h 301"/>
              <a:gd name="T24" fmla="*/ 56 w 241"/>
              <a:gd name="T25" fmla="*/ 202 h 301"/>
              <a:gd name="T26" fmla="*/ 56 w 241"/>
              <a:gd name="T27" fmla="*/ 188 h 301"/>
              <a:gd name="T28" fmla="*/ 46 w 241"/>
              <a:gd name="T29" fmla="*/ 166 h 301"/>
              <a:gd name="T30" fmla="*/ 34 w 241"/>
              <a:gd name="T31" fmla="*/ 149 h 301"/>
              <a:gd name="T32" fmla="*/ 30 w 241"/>
              <a:gd name="T33" fmla="*/ 73 h 301"/>
              <a:gd name="T34" fmla="*/ 30 w 241"/>
              <a:gd name="T35" fmla="*/ 45 h 301"/>
              <a:gd name="T36" fmla="*/ 25 w 241"/>
              <a:gd name="T37" fmla="*/ 40 h 301"/>
              <a:gd name="T38" fmla="*/ 17 w 241"/>
              <a:gd name="T39" fmla="*/ 29 h 301"/>
              <a:gd name="T40" fmla="*/ 7 w 241"/>
              <a:gd name="T41" fmla="*/ 6 h 301"/>
              <a:gd name="T42" fmla="*/ 58 w 241"/>
              <a:gd name="T43" fmla="*/ 13 h 301"/>
              <a:gd name="T44" fmla="*/ 68 w 241"/>
              <a:gd name="T45" fmla="*/ 104 h 301"/>
              <a:gd name="T46" fmla="*/ 100 w 241"/>
              <a:gd name="T47" fmla="*/ 98 h 301"/>
              <a:gd name="T48" fmla="*/ 200 w 241"/>
              <a:gd name="T49" fmla="*/ 134 h 301"/>
              <a:gd name="T50" fmla="*/ 155 w 241"/>
              <a:gd name="T51" fmla="*/ 301 h 301"/>
              <a:gd name="T52" fmla="*/ 79 w 241"/>
              <a:gd name="T53" fmla="*/ 269 h 301"/>
              <a:gd name="T54" fmla="*/ 115 w 241"/>
              <a:gd name="T55" fmla="*/ 282 h 301"/>
              <a:gd name="T56" fmla="*/ 214 w 241"/>
              <a:gd name="T57" fmla="*/ 260 h 301"/>
              <a:gd name="T58" fmla="*/ 141 w 241"/>
              <a:gd name="T59" fmla="*/ 86 h 301"/>
              <a:gd name="T60" fmla="*/ 91 w 241"/>
              <a:gd name="T61" fmla="*/ 112 h 301"/>
              <a:gd name="T62" fmla="*/ 57 w 241"/>
              <a:gd name="T63" fmla="*/ 60 h 301"/>
              <a:gd name="T64" fmla="*/ 30 w 241"/>
              <a:gd name="T65" fmla="*/ 6 h 301"/>
              <a:gd name="T66" fmla="*/ 9 w 241"/>
              <a:gd name="T67" fmla="*/ 22 h 301"/>
              <a:gd name="T68" fmla="*/ 22 w 241"/>
              <a:gd name="T69" fmla="*/ 23 h 301"/>
              <a:gd name="T70" fmla="*/ 32 w 241"/>
              <a:gd name="T71" fmla="*/ 38 h 301"/>
              <a:gd name="T72" fmla="*/ 36 w 241"/>
              <a:gd name="T73" fmla="*/ 58 h 301"/>
              <a:gd name="T74" fmla="*/ 34 w 241"/>
              <a:gd name="T75" fmla="*/ 100 h 301"/>
              <a:gd name="T76" fmla="*/ 50 w 241"/>
              <a:gd name="T77" fmla="*/ 156 h 301"/>
              <a:gd name="T78" fmla="*/ 59 w 241"/>
              <a:gd name="T79" fmla="*/ 178 h 301"/>
              <a:gd name="T80" fmla="*/ 62 w 241"/>
              <a:gd name="T81" fmla="*/ 186 h 301"/>
              <a:gd name="T82" fmla="*/ 63 w 241"/>
              <a:gd name="T83" fmla="*/ 202 h 301"/>
              <a:gd name="T84" fmla="*/ 71 w 241"/>
              <a:gd name="T85" fmla="*/ 209 h 301"/>
              <a:gd name="T86" fmla="*/ 83 w 241"/>
              <a:gd name="T87" fmla="*/ 197 h 301"/>
              <a:gd name="T88" fmla="*/ 86 w 241"/>
              <a:gd name="T89" fmla="*/ 190 h 301"/>
              <a:gd name="T90" fmla="*/ 94 w 241"/>
              <a:gd name="T91" fmla="*/ 190 h 301"/>
              <a:gd name="T92" fmla="*/ 103 w 241"/>
              <a:gd name="T93" fmla="*/ 194 h 301"/>
              <a:gd name="T94" fmla="*/ 117 w 241"/>
              <a:gd name="T95" fmla="*/ 222 h 301"/>
              <a:gd name="T96" fmla="*/ 128 w 241"/>
              <a:gd name="T97" fmla="*/ 213 h 301"/>
              <a:gd name="T98" fmla="*/ 139 w 241"/>
              <a:gd name="T99" fmla="*/ 208 h 301"/>
              <a:gd name="T100" fmla="*/ 144 w 241"/>
              <a:gd name="T101" fmla="*/ 194 h 301"/>
              <a:gd name="T102" fmla="*/ 164 w 241"/>
              <a:gd name="T103" fmla="*/ 203 h 301"/>
              <a:gd name="T104" fmla="*/ 185 w 241"/>
              <a:gd name="T105" fmla="*/ 214 h 301"/>
              <a:gd name="T106" fmla="*/ 183 w 241"/>
              <a:gd name="T107" fmla="*/ 261 h 301"/>
              <a:gd name="T108" fmla="*/ 154 w 241"/>
              <a:gd name="T109" fmla="*/ 27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1" h="301">
                <a:moveTo>
                  <a:pt x="155" y="301"/>
                </a:moveTo>
                <a:cubicBezTo>
                  <a:pt x="150" y="301"/>
                  <a:pt x="145" y="300"/>
                  <a:pt x="140" y="299"/>
                </a:cubicBezTo>
                <a:cubicBezTo>
                  <a:pt x="129" y="296"/>
                  <a:pt x="121" y="292"/>
                  <a:pt x="112" y="288"/>
                </a:cubicBezTo>
                <a:cubicBezTo>
                  <a:pt x="108" y="286"/>
                  <a:pt x="104" y="284"/>
                  <a:pt x="100" y="282"/>
                </a:cubicBezTo>
                <a:cubicBezTo>
                  <a:pt x="96" y="281"/>
                  <a:pt x="90" y="278"/>
                  <a:pt x="83" y="278"/>
                </a:cubicBezTo>
                <a:cubicBezTo>
                  <a:pt x="73" y="276"/>
                  <a:pt x="72" y="272"/>
                  <a:pt x="72" y="269"/>
                </a:cubicBezTo>
                <a:cubicBezTo>
                  <a:pt x="73" y="262"/>
                  <a:pt x="84" y="255"/>
                  <a:pt x="92" y="255"/>
                </a:cubicBezTo>
                <a:cubicBezTo>
                  <a:pt x="103" y="254"/>
                  <a:pt x="114" y="257"/>
                  <a:pt x="125" y="260"/>
                </a:cubicBezTo>
                <a:cubicBezTo>
                  <a:pt x="135" y="263"/>
                  <a:pt x="144" y="266"/>
                  <a:pt x="154" y="266"/>
                </a:cubicBezTo>
                <a:cubicBezTo>
                  <a:pt x="154" y="266"/>
                  <a:pt x="154" y="266"/>
                  <a:pt x="154" y="266"/>
                </a:cubicBezTo>
                <a:cubicBezTo>
                  <a:pt x="163" y="266"/>
                  <a:pt x="170" y="263"/>
                  <a:pt x="177" y="258"/>
                </a:cubicBezTo>
                <a:cubicBezTo>
                  <a:pt x="178" y="257"/>
                  <a:pt x="178" y="257"/>
                  <a:pt x="179" y="256"/>
                </a:cubicBezTo>
                <a:cubicBezTo>
                  <a:pt x="184" y="252"/>
                  <a:pt x="189" y="248"/>
                  <a:pt x="191" y="236"/>
                </a:cubicBezTo>
                <a:cubicBezTo>
                  <a:pt x="191" y="231"/>
                  <a:pt x="189" y="225"/>
                  <a:pt x="187" y="222"/>
                </a:cubicBezTo>
                <a:cubicBezTo>
                  <a:pt x="186" y="221"/>
                  <a:pt x="185" y="220"/>
                  <a:pt x="184" y="220"/>
                </a:cubicBezTo>
                <a:cubicBezTo>
                  <a:pt x="182" y="220"/>
                  <a:pt x="180" y="221"/>
                  <a:pt x="178" y="221"/>
                </a:cubicBezTo>
                <a:cubicBezTo>
                  <a:pt x="175" y="222"/>
                  <a:pt x="171" y="222"/>
                  <a:pt x="168" y="222"/>
                </a:cubicBezTo>
                <a:cubicBezTo>
                  <a:pt x="158" y="221"/>
                  <a:pt x="158" y="208"/>
                  <a:pt x="157" y="203"/>
                </a:cubicBezTo>
                <a:cubicBezTo>
                  <a:pt x="157" y="199"/>
                  <a:pt x="156" y="199"/>
                  <a:pt x="154" y="199"/>
                </a:cubicBezTo>
                <a:cubicBezTo>
                  <a:pt x="152" y="199"/>
                  <a:pt x="151" y="199"/>
                  <a:pt x="149" y="200"/>
                </a:cubicBezTo>
                <a:cubicBezTo>
                  <a:pt x="148" y="200"/>
                  <a:pt x="148" y="200"/>
                  <a:pt x="147" y="200"/>
                </a:cubicBezTo>
                <a:cubicBezTo>
                  <a:pt x="148" y="205"/>
                  <a:pt x="147" y="209"/>
                  <a:pt x="144" y="213"/>
                </a:cubicBezTo>
                <a:cubicBezTo>
                  <a:pt x="142" y="215"/>
                  <a:pt x="139" y="217"/>
                  <a:pt x="135" y="217"/>
                </a:cubicBezTo>
                <a:cubicBezTo>
                  <a:pt x="135" y="219"/>
                  <a:pt x="136" y="221"/>
                  <a:pt x="134" y="223"/>
                </a:cubicBezTo>
                <a:cubicBezTo>
                  <a:pt x="134" y="224"/>
                  <a:pt x="134" y="224"/>
                  <a:pt x="134" y="224"/>
                </a:cubicBezTo>
                <a:cubicBezTo>
                  <a:pt x="132" y="225"/>
                  <a:pt x="132" y="225"/>
                  <a:pt x="132" y="225"/>
                </a:cubicBezTo>
                <a:cubicBezTo>
                  <a:pt x="128" y="226"/>
                  <a:pt x="124" y="228"/>
                  <a:pt x="117" y="228"/>
                </a:cubicBezTo>
                <a:cubicBezTo>
                  <a:pt x="99" y="228"/>
                  <a:pt x="97" y="223"/>
                  <a:pt x="96" y="221"/>
                </a:cubicBezTo>
                <a:cubicBezTo>
                  <a:pt x="95" y="218"/>
                  <a:pt x="95" y="212"/>
                  <a:pt x="95" y="207"/>
                </a:cubicBezTo>
                <a:cubicBezTo>
                  <a:pt x="95" y="204"/>
                  <a:pt x="95" y="200"/>
                  <a:pt x="96" y="196"/>
                </a:cubicBezTo>
                <a:cubicBezTo>
                  <a:pt x="95" y="196"/>
                  <a:pt x="93" y="196"/>
                  <a:pt x="91" y="196"/>
                </a:cubicBezTo>
                <a:cubicBezTo>
                  <a:pt x="90" y="196"/>
                  <a:pt x="90" y="196"/>
                  <a:pt x="89" y="196"/>
                </a:cubicBezTo>
                <a:cubicBezTo>
                  <a:pt x="89" y="197"/>
                  <a:pt x="89" y="197"/>
                  <a:pt x="89" y="197"/>
                </a:cubicBezTo>
                <a:cubicBezTo>
                  <a:pt x="90" y="206"/>
                  <a:pt x="89" y="210"/>
                  <a:pt x="87" y="212"/>
                </a:cubicBezTo>
                <a:cubicBezTo>
                  <a:pt x="84" y="215"/>
                  <a:pt x="79" y="216"/>
                  <a:pt x="75" y="216"/>
                </a:cubicBezTo>
                <a:cubicBezTo>
                  <a:pt x="74" y="216"/>
                  <a:pt x="72" y="216"/>
                  <a:pt x="71" y="216"/>
                </a:cubicBezTo>
                <a:cubicBezTo>
                  <a:pt x="70" y="216"/>
                  <a:pt x="69" y="216"/>
                  <a:pt x="69" y="216"/>
                </a:cubicBezTo>
                <a:cubicBezTo>
                  <a:pt x="64" y="216"/>
                  <a:pt x="61" y="214"/>
                  <a:pt x="59" y="212"/>
                </a:cubicBezTo>
                <a:cubicBezTo>
                  <a:pt x="57" y="210"/>
                  <a:pt x="56" y="207"/>
                  <a:pt x="56" y="202"/>
                </a:cubicBezTo>
                <a:cubicBezTo>
                  <a:pt x="56" y="201"/>
                  <a:pt x="57" y="199"/>
                  <a:pt x="57" y="198"/>
                </a:cubicBezTo>
                <a:cubicBezTo>
                  <a:pt x="57" y="196"/>
                  <a:pt x="57" y="194"/>
                  <a:pt x="57" y="193"/>
                </a:cubicBezTo>
                <a:cubicBezTo>
                  <a:pt x="57" y="191"/>
                  <a:pt x="57" y="190"/>
                  <a:pt x="56" y="188"/>
                </a:cubicBezTo>
                <a:cubicBezTo>
                  <a:pt x="55" y="186"/>
                  <a:pt x="55" y="185"/>
                  <a:pt x="55" y="183"/>
                </a:cubicBezTo>
                <a:cubicBezTo>
                  <a:pt x="52" y="181"/>
                  <a:pt x="49" y="178"/>
                  <a:pt x="47" y="175"/>
                </a:cubicBezTo>
                <a:cubicBezTo>
                  <a:pt x="46" y="172"/>
                  <a:pt x="46" y="169"/>
                  <a:pt x="46" y="166"/>
                </a:cubicBezTo>
                <a:cubicBezTo>
                  <a:pt x="46" y="164"/>
                  <a:pt x="46" y="161"/>
                  <a:pt x="45" y="160"/>
                </a:cubicBezTo>
                <a:cubicBezTo>
                  <a:pt x="44" y="158"/>
                  <a:pt x="42" y="157"/>
                  <a:pt x="40" y="155"/>
                </a:cubicBezTo>
                <a:cubicBezTo>
                  <a:pt x="38" y="154"/>
                  <a:pt x="36" y="152"/>
                  <a:pt x="34" y="149"/>
                </a:cubicBezTo>
                <a:cubicBezTo>
                  <a:pt x="24" y="134"/>
                  <a:pt x="26" y="116"/>
                  <a:pt x="28" y="99"/>
                </a:cubicBezTo>
                <a:cubicBezTo>
                  <a:pt x="28" y="98"/>
                  <a:pt x="28" y="98"/>
                  <a:pt x="28" y="98"/>
                </a:cubicBezTo>
                <a:cubicBezTo>
                  <a:pt x="29" y="89"/>
                  <a:pt x="29" y="81"/>
                  <a:pt x="30" y="73"/>
                </a:cubicBezTo>
                <a:cubicBezTo>
                  <a:pt x="30" y="68"/>
                  <a:pt x="30" y="63"/>
                  <a:pt x="30" y="58"/>
                </a:cubicBezTo>
                <a:cubicBezTo>
                  <a:pt x="30" y="57"/>
                  <a:pt x="30" y="56"/>
                  <a:pt x="30" y="54"/>
                </a:cubicBezTo>
                <a:cubicBezTo>
                  <a:pt x="30" y="52"/>
                  <a:pt x="31" y="46"/>
                  <a:pt x="30" y="45"/>
                </a:cubicBezTo>
                <a:cubicBezTo>
                  <a:pt x="30" y="44"/>
                  <a:pt x="29" y="44"/>
                  <a:pt x="28" y="43"/>
                </a:cubicBezTo>
                <a:cubicBezTo>
                  <a:pt x="28" y="43"/>
                  <a:pt x="26" y="42"/>
                  <a:pt x="26" y="41"/>
                </a:cubicBezTo>
                <a:cubicBezTo>
                  <a:pt x="25" y="40"/>
                  <a:pt x="25" y="40"/>
                  <a:pt x="25" y="40"/>
                </a:cubicBezTo>
                <a:cubicBezTo>
                  <a:pt x="24" y="37"/>
                  <a:pt x="24" y="35"/>
                  <a:pt x="23" y="33"/>
                </a:cubicBezTo>
                <a:cubicBezTo>
                  <a:pt x="23" y="30"/>
                  <a:pt x="23" y="30"/>
                  <a:pt x="21" y="29"/>
                </a:cubicBezTo>
                <a:cubicBezTo>
                  <a:pt x="20" y="29"/>
                  <a:pt x="19" y="29"/>
                  <a:pt x="17" y="29"/>
                </a:cubicBezTo>
                <a:cubicBezTo>
                  <a:pt x="17" y="29"/>
                  <a:pt x="16" y="29"/>
                  <a:pt x="15" y="29"/>
                </a:cubicBezTo>
                <a:cubicBezTo>
                  <a:pt x="12" y="29"/>
                  <a:pt x="8" y="29"/>
                  <a:pt x="5" y="26"/>
                </a:cubicBezTo>
                <a:cubicBezTo>
                  <a:pt x="0" y="20"/>
                  <a:pt x="3" y="11"/>
                  <a:pt x="7" y="6"/>
                </a:cubicBezTo>
                <a:cubicBezTo>
                  <a:pt x="11" y="2"/>
                  <a:pt x="17" y="0"/>
                  <a:pt x="26" y="0"/>
                </a:cubicBezTo>
                <a:cubicBezTo>
                  <a:pt x="27" y="0"/>
                  <a:pt x="29" y="0"/>
                  <a:pt x="30" y="0"/>
                </a:cubicBezTo>
                <a:cubicBezTo>
                  <a:pt x="49" y="0"/>
                  <a:pt x="56" y="7"/>
                  <a:pt x="58" y="13"/>
                </a:cubicBezTo>
                <a:cubicBezTo>
                  <a:pt x="63" y="24"/>
                  <a:pt x="63" y="37"/>
                  <a:pt x="63" y="49"/>
                </a:cubicBezTo>
                <a:cubicBezTo>
                  <a:pt x="63" y="52"/>
                  <a:pt x="63" y="56"/>
                  <a:pt x="63" y="59"/>
                </a:cubicBezTo>
                <a:cubicBezTo>
                  <a:pt x="64" y="73"/>
                  <a:pt x="65" y="89"/>
                  <a:pt x="68" y="104"/>
                </a:cubicBezTo>
                <a:cubicBezTo>
                  <a:pt x="70" y="111"/>
                  <a:pt x="73" y="111"/>
                  <a:pt x="75" y="111"/>
                </a:cubicBezTo>
                <a:cubicBezTo>
                  <a:pt x="78" y="111"/>
                  <a:pt x="82" y="110"/>
                  <a:pt x="88" y="106"/>
                </a:cubicBezTo>
                <a:cubicBezTo>
                  <a:pt x="92" y="104"/>
                  <a:pt x="96" y="101"/>
                  <a:pt x="100" y="98"/>
                </a:cubicBezTo>
                <a:cubicBezTo>
                  <a:pt x="109" y="91"/>
                  <a:pt x="119" y="84"/>
                  <a:pt x="131" y="81"/>
                </a:cubicBezTo>
                <a:cubicBezTo>
                  <a:pt x="134" y="80"/>
                  <a:pt x="138" y="79"/>
                  <a:pt x="141" y="79"/>
                </a:cubicBezTo>
                <a:cubicBezTo>
                  <a:pt x="169" y="79"/>
                  <a:pt x="188" y="112"/>
                  <a:pt x="200" y="134"/>
                </a:cubicBezTo>
                <a:cubicBezTo>
                  <a:pt x="201" y="135"/>
                  <a:pt x="201" y="135"/>
                  <a:pt x="201" y="135"/>
                </a:cubicBezTo>
                <a:cubicBezTo>
                  <a:pt x="218" y="165"/>
                  <a:pt x="241" y="226"/>
                  <a:pt x="219" y="263"/>
                </a:cubicBezTo>
                <a:cubicBezTo>
                  <a:pt x="206" y="286"/>
                  <a:pt x="180" y="301"/>
                  <a:pt x="155" y="301"/>
                </a:cubicBezTo>
                <a:close/>
                <a:moveTo>
                  <a:pt x="94" y="261"/>
                </a:moveTo>
                <a:cubicBezTo>
                  <a:pt x="94" y="261"/>
                  <a:pt x="93" y="261"/>
                  <a:pt x="92" y="261"/>
                </a:cubicBezTo>
                <a:cubicBezTo>
                  <a:pt x="87" y="261"/>
                  <a:pt x="79" y="267"/>
                  <a:pt x="79" y="269"/>
                </a:cubicBezTo>
                <a:cubicBezTo>
                  <a:pt x="79" y="270"/>
                  <a:pt x="80" y="271"/>
                  <a:pt x="84" y="271"/>
                </a:cubicBezTo>
                <a:cubicBezTo>
                  <a:pt x="92" y="272"/>
                  <a:pt x="98" y="275"/>
                  <a:pt x="102" y="277"/>
                </a:cubicBezTo>
                <a:cubicBezTo>
                  <a:pt x="107" y="279"/>
                  <a:pt x="111" y="281"/>
                  <a:pt x="115" y="282"/>
                </a:cubicBezTo>
                <a:cubicBezTo>
                  <a:pt x="123" y="287"/>
                  <a:pt x="131" y="290"/>
                  <a:pt x="142" y="293"/>
                </a:cubicBezTo>
                <a:cubicBezTo>
                  <a:pt x="146" y="294"/>
                  <a:pt x="151" y="295"/>
                  <a:pt x="155" y="295"/>
                </a:cubicBezTo>
                <a:cubicBezTo>
                  <a:pt x="178" y="295"/>
                  <a:pt x="202" y="281"/>
                  <a:pt x="214" y="260"/>
                </a:cubicBezTo>
                <a:cubicBezTo>
                  <a:pt x="234" y="225"/>
                  <a:pt x="212" y="167"/>
                  <a:pt x="195" y="138"/>
                </a:cubicBezTo>
                <a:cubicBezTo>
                  <a:pt x="195" y="137"/>
                  <a:pt x="195" y="137"/>
                  <a:pt x="195" y="137"/>
                </a:cubicBezTo>
                <a:cubicBezTo>
                  <a:pt x="183" y="117"/>
                  <a:pt x="166" y="86"/>
                  <a:pt x="141" y="86"/>
                </a:cubicBezTo>
                <a:cubicBezTo>
                  <a:pt x="138" y="86"/>
                  <a:pt x="135" y="86"/>
                  <a:pt x="133" y="87"/>
                </a:cubicBezTo>
                <a:cubicBezTo>
                  <a:pt x="122" y="90"/>
                  <a:pt x="113" y="96"/>
                  <a:pt x="104" y="103"/>
                </a:cubicBezTo>
                <a:cubicBezTo>
                  <a:pt x="100" y="106"/>
                  <a:pt x="95" y="109"/>
                  <a:pt x="91" y="112"/>
                </a:cubicBezTo>
                <a:cubicBezTo>
                  <a:pt x="87" y="114"/>
                  <a:pt x="80" y="118"/>
                  <a:pt x="75" y="118"/>
                </a:cubicBezTo>
                <a:cubicBezTo>
                  <a:pt x="70" y="118"/>
                  <a:pt x="64" y="116"/>
                  <a:pt x="62" y="105"/>
                </a:cubicBezTo>
                <a:cubicBezTo>
                  <a:pt x="59" y="90"/>
                  <a:pt x="58" y="73"/>
                  <a:pt x="57" y="60"/>
                </a:cubicBezTo>
                <a:cubicBezTo>
                  <a:pt x="57" y="56"/>
                  <a:pt x="57" y="52"/>
                  <a:pt x="57" y="49"/>
                </a:cubicBezTo>
                <a:cubicBezTo>
                  <a:pt x="57" y="37"/>
                  <a:pt x="56" y="25"/>
                  <a:pt x="53" y="16"/>
                </a:cubicBezTo>
                <a:cubicBezTo>
                  <a:pt x="50" y="9"/>
                  <a:pt x="42" y="6"/>
                  <a:pt x="30" y="6"/>
                </a:cubicBezTo>
                <a:cubicBezTo>
                  <a:pt x="29" y="6"/>
                  <a:pt x="27" y="6"/>
                  <a:pt x="26" y="6"/>
                </a:cubicBezTo>
                <a:cubicBezTo>
                  <a:pt x="19" y="6"/>
                  <a:pt x="14" y="8"/>
                  <a:pt x="11" y="11"/>
                </a:cubicBezTo>
                <a:cubicBezTo>
                  <a:pt x="9" y="13"/>
                  <a:pt x="7" y="19"/>
                  <a:pt x="9" y="22"/>
                </a:cubicBezTo>
                <a:cubicBezTo>
                  <a:pt x="10" y="23"/>
                  <a:pt x="12" y="23"/>
                  <a:pt x="15" y="23"/>
                </a:cubicBezTo>
                <a:cubicBezTo>
                  <a:pt x="16" y="23"/>
                  <a:pt x="16" y="23"/>
                  <a:pt x="17" y="23"/>
                </a:cubicBezTo>
                <a:cubicBezTo>
                  <a:pt x="19" y="23"/>
                  <a:pt x="20" y="23"/>
                  <a:pt x="22" y="23"/>
                </a:cubicBezTo>
                <a:cubicBezTo>
                  <a:pt x="29" y="24"/>
                  <a:pt x="29" y="29"/>
                  <a:pt x="30" y="32"/>
                </a:cubicBezTo>
                <a:cubicBezTo>
                  <a:pt x="30" y="34"/>
                  <a:pt x="30" y="36"/>
                  <a:pt x="31" y="37"/>
                </a:cubicBezTo>
                <a:cubicBezTo>
                  <a:pt x="31" y="37"/>
                  <a:pt x="31" y="38"/>
                  <a:pt x="32" y="38"/>
                </a:cubicBezTo>
                <a:cubicBezTo>
                  <a:pt x="33" y="39"/>
                  <a:pt x="34" y="40"/>
                  <a:pt x="35" y="41"/>
                </a:cubicBezTo>
                <a:cubicBezTo>
                  <a:pt x="37" y="44"/>
                  <a:pt x="37" y="48"/>
                  <a:pt x="36" y="55"/>
                </a:cubicBezTo>
                <a:cubicBezTo>
                  <a:pt x="36" y="56"/>
                  <a:pt x="36" y="57"/>
                  <a:pt x="36" y="58"/>
                </a:cubicBezTo>
                <a:cubicBezTo>
                  <a:pt x="36" y="63"/>
                  <a:pt x="36" y="68"/>
                  <a:pt x="36" y="73"/>
                </a:cubicBezTo>
                <a:cubicBezTo>
                  <a:pt x="36" y="81"/>
                  <a:pt x="35" y="89"/>
                  <a:pt x="34" y="99"/>
                </a:cubicBezTo>
                <a:cubicBezTo>
                  <a:pt x="34" y="100"/>
                  <a:pt x="34" y="100"/>
                  <a:pt x="34" y="100"/>
                </a:cubicBezTo>
                <a:cubicBezTo>
                  <a:pt x="32" y="115"/>
                  <a:pt x="30" y="133"/>
                  <a:pt x="39" y="146"/>
                </a:cubicBezTo>
                <a:cubicBezTo>
                  <a:pt x="40" y="148"/>
                  <a:pt x="42" y="149"/>
                  <a:pt x="44" y="150"/>
                </a:cubicBezTo>
                <a:cubicBezTo>
                  <a:pt x="46" y="152"/>
                  <a:pt x="49" y="154"/>
                  <a:pt x="50" y="156"/>
                </a:cubicBezTo>
                <a:cubicBezTo>
                  <a:pt x="52" y="159"/>
                  <a:pt x="52" y="163"/>
                  <a:pt x="52" y="166"/>
                </a:cubicBezTo>
                <a:cubicBezTo>
                  <a:pt x="52" y="168"/>
                  <a:pt x="52" y="171"/>
                  <a:pt x="53" y="172"/>
                </a:cubicBezTo>
                <a:cubicBezTo>
                  <a:pt x="54" y="174"/>
                  <a:pt x="57" y="176"/>
                  <a:pt x="59" y="178"/>
                </a:cubicBezTo>
                <a:cubicBezTo>
                  <a:pt x="61" y="180"/>
                  <a:pt x="61" y="180"/>
                  <a:pt x="61" y="180"/>
                </a:cubicBezTo>
                <a:cubicBezTo>
                  <a:pt x="61" y="181"/>
                  <a:pt x="61" y="181"/>
                  <a:pt x="61" y="181"/>
                </a:cubicBezTo>
                <a:cubicBezTo>
                  <a:pt x="61" y="182"/>
                  <a:pt x="61" y="184"/>
                  <a:pt x="62" y="186"/>
                </a:cubicBezTo>
                <a:cubicBezTo>
                  <a:pt x="63" y="188"/>
                  <a:pt x="64" y="190"/>
                  <a:pt x="64" y="192"/>
                </a:cubicBezTo>
                <a:cubicBezTo>
                  <a:pt x="64" y="195"/>
                  <a:pt x="63" y="197"/>
                  <a:pt x="63" y="199"/>
                </a:cubicBezTo>
                <a:cubicBezTo>
                  <a:pt x="63" y="200"/>
                  <a:pt x="63" y="201"/>
                  <a:pt x="63" y="202"/>
                </a:cubicBezTo>
                <a:cubicBezTo>
                  <a:pt x="63" y="205"/>
                  <a:pt x="63" y="207"/>
                  <a:pt x="64" y="208"/>
                </a:cubicBezTo>
                <a:cubicBezTo>
                  <a:pt x="65" y="209"/>
                  <a:pt x="66" y="209"/>
                  <a:pt x="69" y="209"/>
                </a:cubicBezTo>
                <a:cubicBezTo>
                  <a:pt x="70" y="209"/>
                  <a:pt x="70" y="209"/>
                  <a:pt x="71" y="209"/>
                </a:cubicBezTo>
                <a:cubicBezTo>
                  <a:pt x="72" y="209"/>
                  <a:pt x="74" y="210"/>
                  <a:pt x="75" y="210"/>
                </a:cubicBezTo>
                <a:cubicBezTo>
                  <a:pt x="77" y="210"/>
                  <a:pt x="81" y="209"/>
                  <a:pt x="83" y="208"/>
                </a:cubicBezTo>
                <a:cubicBezTo>
                  <a:pt x="83" y="206"/>
                  <a:pt x="83" y="200"/>
                  <a:pt x="83" y="197"/>
                </a:cubicBezTo>
                <a:cubicBezTo>
                  <a:pt x="83" y="193"/>
                  <a:pt x="82" y="192"/>
                  <a:pt x="84" y="191"/>
                </a:cubicBezTo>
                <a:cubicBezTo>
                  <a:pt x="84" y="190"/>
                  <a:pt x="84" y="190"/>
                  <a:pt x="84" y="190"/>
                </a:cubicBezTo>
                <a:cubicBezTo>
                  <a:pt x="86" y="190"/>
                  <a:pt x="86" y="190"/>
                  <a:pt x="86" y="190"/>
                </a:cubicBezTo>
                <a:cubicBezTo>
                  <a:pt x="86" y="190"/>
                  <a:pt x="86" y="190"/>
                  <a:pt x="86" y="190"/>
                </a:cubicBezTo>
                <a:cubicBezTo>
                  <a:pt x="88" y="190"/>
                  <a:pt x="89" y="190"/>
                  <a:pt x="91" y="190"/>
                </a:cubicBezTo>
                <a:cubicBezTo>
                  <a:pt x="92" y="190"/>
                  <a:pt x="93" y="190"/>
                  <a:pt x="94" y="190"/>
                </a:cubicBezTo>
                <a:cubicBezTo>
                  <a:pt x="97" y="190"/>
                  <a:pt x="99" y="190"/>
                  <a:pt x="101" y="191"/>
                </a:cubicBezTo>
                <a:cubicBezTo>
                  <a:pt x="103" y="192"/>
                  <a:pt x="103" y="192"/>
                  <a:pt x="103" y="192"/>
                </a:cubicBezTo>
                <a:cubicBezTo>
                  <a:pt x="103" y="194"/>
                  <a:pt x="103" y="194"/>
                  <a:pt x="103" y="194"/>
                </a:cubicBezTo>
                <a:cubicBezTo>
                  <a:pt x="102" y="199"/>
                  <a:pt x="101" y="203"/>
                  <a:pt x="101" y="207"/>
                </a:cubicBezTo>
                <a:cubicBezTo>
                  <a:pt x="101" y="215"/>
                  <a:pt x="102" y="218"/>
                  <a:pt x="102" y="219"/>
                </a:cubicBezTo>
                <a:cubicBezTo>
                  <a:pt x="102" y="220"/>
                  <a:pt x="106" y="222"/>
                  <a:pt x="117" y="222"/>
                </a:cubicBezTo>
                <a:cubicBezTo>
                  <a:pt x="122" y="222"/>
                  <a:pt x="125" y="221"/>
                  <a:pt x="129" y="219"/>
                </a:cubicBezTo>
                <a:cubicBezTo>
                  <a:pt x="129" y="219"/>
                  <a:pt x="129" y="219"/>
                  <a:pt x="129" y="219"/>
                </a:cubicBezTo>
                <a:cubicBezTo>
                  <a:pt x="128" y="217"/>
                  <a:pt x="127" y="215"/>
                  <a:pt x="128" y="213"/>
                </a:cubicBezTo>
                <a:cubicBezTo>
                  <a:pt x="129" y="210"/>
                  <a:pt x="129" y="210"/>
                  <a:pt x="129" y="210"/>
                </a:cubicBezTo>
                <a:cubicBezTo>
                  <a:pt x="131" y="211"/>
                  <a:pt x="131" y="211"/>
                  <a:pt x="131" y="211"/>
                </a:cubicBezTo>
                <a:cubicBezTo>
                  <a:pt x="135" y="211"/>
                  <a:pt x="138" y="210"/>
                  <a:pt x="139" y="208"/>
                </a:cubicBezTo>
                <a:cubicBezTo>
                  <a:pt x="141" y="206"/>
                  <a:pt x="142" y="202"/>
                  <a:pt x="141" y="198"/>
                </a:cubicBezTo>
                <a:cubicBezTo>
                  <a:pt x="140" y="194"/>
                  <a:pt x="140" y="194"/>
                  <a:pt x="140" y="194"/>
                </a:cubicBezTo>
                <a:cubicBezTo>
                  <a:pt x="144" y="194"/>
                  <a:pt x="144" y="194"/>
                  <a:pt x="144" y="194"/>
                </a:cubicBezTo>
                <a:cubicBezTo>
                  <a:pt x="145" y="194"/>
                  <a:pt x="147" y="193"/>
                  <a:pt x="148" y="193"/>
                </a:cubicBezTo>
                <a:cubicBezTo>
                  <a:pt x="150" y="193"/>
                  <a:pt x="152" y="193"/>
                  <a:pt x="154" y="193"/>
                </a:cubicBezTo>
                <a:cubicBezTo>
                  <a:pt x="160" y="193"/>
                  <a:pt x="163" y="196"/>
                  <a:pt x="164" y="203"/>
                </a:cubicBezTo>
                <a:cubicBezTo>
                  <a:pt x="164" y="209"/>
                  <a:pt x="165" y="215"/>
                  <a:pt x="169" y="215"/>
                </a:cubicBezTo>
                <a:cubicBezTo>
                  <a:pt x="171" y="216"/>
                  <a:pt x="174" y="215"/>
                  <a:pt x="177" y="215"/>
                </a:cubicBezTo>
                <a:cubicBezTo>
                  <a:pt x="179" y="214"/>
                  <a:pt x="182" y="214"/>
                  <a:pt x="185" y="214"/>
                </a:cubicBezTo>
                <a:cubicBezTo>
                  <a:pt x="187" y="214"/>
                  <a:pt x="189" y="215"/>
                  <a:pt x="191" y="218"/>
                </a:cubicBezTo>
                <a:cubicBezTo>
                  <a:pt x="195" y="222"/>
                  <a:pt x="197" y="229"/>
                  <a:pt x="197" y="237"/>
                </a:cubicBezTo>
                <a:cubicBezTo>
                  <a:pt x="195" y="251"/>
                  <a:pt x="189" y="256"/>
                  <a:pt x="183" y="261"/>
                </a:cubicBezTo>
                <a:cubicBezTo>
                  <a:pt x="183" y="262"/>
                  <a:pt x="182" y="262"/>
                  <a:pt x="181" y="263"/>
                </a:cubicBezTo>
                <a:cubicBezTo>
                  <a:pt x="173" y="269"/>
                  <a:pt x="164" y="272"/>
                  <a:pt x="154" y="272"/>
                </a:cubicBezTo>
                <a:cubicBezTo>
                  <a:pt x="154" y="272"/>
                  <a:pt x="154" y="272"/>
                  <a:pt x="154" y="272"/>
                </a:cubicBezTo>
                <a:cubicBezTo>
                  <a:pt x="143" y="272"/>
                  <a:pt x="133" y="269"/>
                  <a:pt x="123" y="267"/>
                </a:cubicBezTo>
                <a:cubicBezTo>
                  <a:pt x="114" y="264"/>
                  <a:pt x="104" y="261"/>
                  <a:pt x="94" y="261"/>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3171" name="Weather Balloon"/>
          <p:cNvGrpSpPr/>
          <p:nvPr/>
        </p:nvGrpSpPr>
        <p:grpSpPr>
          <a:xfrm>
            <a:off x="3903663" y="6898816"/>
            <a:ext cx="2654300" cy="2617787"/>
            <a:chOff x="3903663" y="1303338"/>
            <a:chExt cx="2654300" cy="2617787"/>
          </a:xfrm>
        </p:grpSpPr>
        <p:sp>
          <p:nvSpPr>
            <p:cNvPr id="3157" name="Freeform 111"/>
            <p:cNvSpPr>
              <a:spLocks noEditPoints="1"/>
            </p:cNvSpPr>
            <p:nvPr userDrawn="1"/>
          </p:nvSpPr>
          <p:spPr bwMode="auto">
            <a:xfrm>
              <a:off x="5145088" y="2578100"/>
              <a:ext cx="136525" cy="106362"/>
            </a:xfrm>
            <a:custGeom>
              <a:avLst/>
              <a:gdLst>
                <a:gd name="T0" fmla="*/ 31 w 51"/>
                <a:gd name="T1" fmla="*/ 40 h 40"/>
                <a:gd name="T2" fmla="*/ 20 w 51"/>
                <a:gd name="T3" fmla="*/ 40 h 40"/>
                <a:gd name="T4" fmla="*/ 0 w 51"/>
                <a:gd name="T5" fmla="*/ 20 h 40"/>
                <a:gd name="T6" fmla="*/ 0 w 51"/>
                <a:gd name="T7" fmla="*/ 0 h 40"/>
                <a:gd name="T8" fmla="*/ 51 w 51"/>
                <a:gd name="T9" fmla="*/ 0 h 40"/>
                <a:gd name="T10" fmla="*/ 51 w 51"/>
                <a:gd name="T11" fmla="*/ 20 h 40"/>
                <a:gd name="T12" fmla="*/ 31 w 51"/>
                <a:gd name="T13" fmla="*/ 40 h 40"/>
                <a:gd name="T14" fmla="*/ 8 w 51"/>
                <a:gd name="T15" fmla="*/ 8 h 40"/>
                <a:gd name="T16" fmla="*/ 8 w 51"/>
                <a:gd name="T17" fmla="*/ 20 h 40"/>
                <a:gd name="T18" fmla="*/ 20 w 51"/>
                <a:gd name="T19" fmla="*/ 32 h 40"/>
                <a:gd name="T20" fmla="*/ 31 w 51"/>
                <a:gd name="T21" fmla="*/ 32 h 40"/>
                <a:gd name="T22" fmla="*/ 43 w 51"/>
                <a:gd name="T23" fmla="*/ 20 h 40"/>
                <a:gd name="T24" fmla="*/ 43 w 51"/>
                <a:gd name="T25" fmla="*/ 8 h 40"/>
                <a:gd name="T26" fmla="*/ 8 w 51"/>
                <a:gd name="T27"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40">
                  <a:moveTo>
                    <a:pt x="31" y="40"/>
                  </a:moveTo>
                  <a:cubicBezTo>
                    <a:pt x="20" y="40"/>
                    <a:pt x="20" y="40"/>
                    <a:pt x="20" y="40"/>
                  </a:cubicBezTo>
                  <a:cubicBezTo>
                    <a:pt x="9" y="40"/>
                    <a:pt x="0" y="31"/>
                    <a:pt x="0" y="20"/>
                  </a:cubicBezTo>
                  <a:cubicBezTo>
                    <a:pt x="0" y="0"/>
                    <a:pt x="0" y="0"/>
                    <a:pt x="0" y="0"/>
                  </a:cubicBezTo>
                  <a:cubicBezTo>
                    <a:pt x="51" y="0"/>
                    <a:pt x="51" y="0"/>
                    <a:pt x="51" y="0"/>
                  </a:cubicBezTo>
                  <a:cubicBezTo>
                    <a:pt x="51" y="20"/>
                    <a:pt x="51" y="20"/>
                    <a:pt x="51" y="20"/>
                  </a:cubicBezTo>
                  <a:cubicBezTo>
                    <a:pt x="51" y="31"/>
                    <a:pt x="42" y="40"/>
                    <a:pt x="31" y="40"/>
                  </a:cubicBezTo>
                  <a:close/>
                  <a:moveTo>
                    <a:pt x="8" y="8"/>
                  </a:moveTo>
                  <a:cubicBezTo>
                    <a:pt x="8" y="20"/>
                    <a:pt x="8" y="20"/>
                    <a:pt x="8" y="20"/>
                  </a:cubicBezTo>
                  <a:cubicBezTo>
                    <a:pt x="8" y="27"/>
                    <a:pt x="14" y="32"/>
                    <a:pt x="20" y="32"/>
                  </a:cubicBezTo>
                  <a:cubicBezTo>
                    <a:pt x="31" y="32"/>
                    <a:pt x="31" y="32"/>
                    <a:pt x="31" y="32"/>
                  </a:cubicBezTo>
                  <a:cubicBezTo>
                    <a:pt x="38" y="32"/>
                    <a:pt x="43" y="27"/>
                    <a:pt x="43" y="20"/>
                  </a:cubicBezTo>
                  <a:cubicBezTo>
                    <a:pt x="43" y="8"/>
                    <a:pt x="43" y="8"/>
                    <a:pt x="43" y="8"/>
                  </a:cubicBez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58" name="Freeform 112"/>
            <p:cNvSpPr>
              <a:spLocks noEditPoints="1"/>
            </p:cNvSpPr>
            <p:nvPr userDrawn="1"/>
          </p:nvSpPr>
          <p:spPr bwMode="auto">
            <a:xfrm>
              <a:off x="4265613" y="1303338"/>
              <a:ext cx="1406525" cy="922337"/>
            </a:xfrm>
            <a:custGeom>
              <a:avLst/>
              <a:gdLst>
                <a:gd name="T0" fmla="*/ 259 w 529"/>
                <a:gd name="T1" fmla="*/ 347 h 347"/>
                <a:gd name="T2" fmla="*/ 91 w 529"/>
                <a:gd name="T3" fmla="*/ 347 h 347"/>
                <a:gd name="T4" fmla="*/ 0 w 529"/>
                <a:gd name="T5" fmla="*/ 237 h 347"/>
                <a:gd name="T6" fmla="*/ 110 w 529"/>
                <a:gd name="T7" fmla="*/ 127 h 347"/>
                <a:gd name="T8" fmla="*/ 126 w 529"/>
                <a:gd name="T9" fmla="*/ 127 h 347"/>
                <a:gd name="T10" fmla="*/ 201 w 529"/>
                <a:gd name="T11" fmla="*/ 58 h 347"/>
                <a:gd name="T12" fmla="*/ 227 w 529"/>
                <a:gd name="T13" fmla="*/ 63 h 347"/>
                <a:gd name="T14" fmla="*/ 324 w 529"/>
                <a:gd name="T15" fmla="*/ 0 h 347"/>
                <a:gd name="T16" fmla="*/ 430 w 529"/>
                <a:gd name="T17" fmla="*/ 105 h 347"/>
                <a:gd name="T18" fmla="*/ 427 w 529"/>
                <a:gd name="T19" fmla="*/ 128 h 347"/>
                <a:gd name="T20" fmla="*/ 529 w 529"/>
                <a:gd name="T21" fmla="*/ 237 h 347"/>
                <a:gd name="T22" fmla="*/ 463 w 529"/>
                <a:gd name="T23" fmla="*/ 337 h 347"/>
                <a:gd name="T24" fmla="*/ 455 w 529"/>
                <a:gd name="T25" fmla="*/ 341 h 347"/>
                <a:gd name="T26" fmla="*/ 457 w 529"/>
                <a:gd name="T27" fmla="*/ 332 h 347"/>
                <a:gd name="T28" fmla="*/ 460 w 529"/>
                <a:gd name="T29" fmla="*/ 306 h 347"/>
                <a:gd name="T30" fmla="*/ 460 w 529"/>
                <a:gd name="T31" fmla="*/ 300 h 347"/>
                <a:gd name="T32" fmla="*/ 357 w 529"/>
                <a:gd name="T33" fmla="*/ 202 h 347"/>
                <a:gd name="T34" fmla="*/ 253 w 529"/>
                <a:gd name="T35" fmla="*/ 300 h 347"/>
                <a:gd name="T36" fmla="*/ 253 w 529"/>
                <a:gd name="T37" fmla="*/ 306 h 347"/>
                <a:gd name="T38" fmla="*/ 258 w 529"/>
                <a:gd name="T39" fmla="*/ 341 h 347"/>
                <a:gd name="T40" fmla="*/ 259 w 529"/>
                <a:gd name="T41" fmla="*/ 347 h 347"/>
                <a:gd name="T42" fmla="*/ 110 w 529"/>
                <a:gd name="T43" fmla="*/ 136 h 347"/>
                <a:gd name="T44" fmla="*/ 8 w 529"/>
                <a:gd name="T45" fmla="*/ 237 h 347"/>
                <a:gd name="T46" fmla="*/ 91 w 529"/>
                <a:gd name="T47" fmla="*/ 338 h 347"/>
                <a:gd name="T48" fmla="*/ 248 w 529"/>
                <a:gd name="T49" fmla="*/ 338 h 347"/>
                <a:gd name="T50" fmla="*/ 245 w 529"/>
                <a:gd name="T51" fmla="*/ 306 h 347"/>
                <a:gd name="T52" fmla="*/ 244 w 529"/>
                <a:gd name="T53" fmla="*/ 300 h 347"/>
                <a:gd name="T54" fmla="*/ 357 w 529"/>
                <a:gd name="T55" fmla="*/ 194 h 347"/>
                <a:gd name="T56" fmla="*/ 469 w 529"/>
                <a:gd name="T57" fmla="*/ 300 h 347"/>
                <a:gd name="T58" fmla="*/ 469 w 529"/>
                <a:gd name="T59" fmla="*/ 306 h 347"/>
                <a:gd name="T60" fmla="*/ 467 w 529"/>
                <a:gd name="T61" fmla="*/ 326 h 347"/>
                <a:gd name="T62" fmla="*/ 520 w 529"/>
                <a:gd name="T63" fmla="*/ 237 h 347"/>
                <a:gd name="T64" fmla="*/ 422 w 529"/>
                <a:gd name="T65" fmla="*/ 136 h 347"/>
                <a:gd name="T66" fmla="*/ 416 w 529"/>
                <a:gd name="T67" fmla="*/ 136 h 347"/>
                <a:gd name="T68" fmla="*/ 418 w 529"/>
                <a:gd name="T69" fmla="*/ 131 h 347"/>
                <a:gd name="T70" fmla="*/ 421 w 529"/>
                <a:gd name="T71" fmla="*/ 105 h 347"/>
                <a:gd name="T72" fmla="*/ 324 w 529"/>
                <a:gd name="T73" fmla="*/ 8 h 347"/>
                <a:gd name="T74" fmla="*/ 234 w 529"/>
                <a:gd name="T75" fmla="*/ 70 h 347"/>
                <a:gd name="T76" fmla="*/ 232 w 529"/>
                <a:gd name="T77" fmla="*/ 74 h 347"/>
                <a:gd name="T78" fmla="*/ 228 w 529"/>
                <a:gd name="T79" fmla="*/ 72 h 347"/>
                <a:gd name="T80" fmla="*/ 201 w 529"/>
                <a:gd name="T81" fmla="*/ 67 h 347"/>
                <a:gd name="T82" fmla="*/ 134 w 529"/>
                <a:gd name="T83" fmla="*/ 132 h 347"/>
                <a:gd name="T84" fmla="*/ 134 w 529"/>
                <a:gd name="T85" fmla="*/ 136 h 347"/>
                <a:gd name="T86" fmla="*/ 110 w 529"/>
                <a:gd name="T87" fmla="*/ 136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9" h="347">
                  <a:moveTo>
                    <a:pt x="259" y="347"/>
                  </a:moveTo>
                  <a:cubicBezTo>
                    <a:pt x="91" y="347"/>
                    <a:pt x="91" y="347"/>
                    <a:pt x="91" y="347"/>
                  </a:cubicBezTo>
                  <a:cubicBezTo>
                    <a:pt x="49" y="347"/>
                    <a:pt x="0" y="298"/>
                    <a:pt x="0" y="237"/>
                  </a:cubicBezTo>
                  <a:cubicBezTo>
                    <a:pt x="0" y="176"/>
                    <a:pt x="49" y="127"/>
                    <a:pt x="110" y="127"/>
                  </a:cubicBezTo>
                  <a:cubicBezTo>
                    <a:pt x="126" y="127"/>
                    <a:pt x="126" y="127"/>
                    <a:pt x="126" y="127"/>
                  </a:cubicBezTo>
                  <a:cubicBezTo>
                    <a:pt x="129" y="88"/>
                    <a:pt x="161" y="58"/>
                    <a:pt x="201" y="58"/>
                  </a:cubicBezTo>
                  <a:cubicBezTo>
                    <a:pt x="210" y="58"/>
                    <a:pt x="219" y="59"/>
                    <a:pt x="227" y="63"/>
                  </a:cubicBezTo>
                  <a:cubicBezTo>
                    <a:pt x="244" y="24"/>
                    <a:pt x="282" y="0"/>
                    <a:pt x="324" y="0"/>
                  </a:cubicBezTo>
                  <a:cubicBezTo>
                    <a:pt x="382" y="0"/>
                    <a:pt x="430" y="47"/>
                    <a:pt x="430" y="105"/>
                  </a:cubicBezTo>
                  <a:cubicBezTo>
                    <a:pt x="430" y="113"/>
                    <a:pt x="429" y="120"/>
                    <a:pt x="427" y="128"/>
                  </a:cubicBezTo>
                  <a:cubicBezTo>
                    <a:pt x="485" y="132"/>
                    <a:pt x="529" y="179"/>
                    <a:pt x="529" y="237"/>
                  </a:cubicBezTo>
                  <a:cubicBezTo>
                    <a:pt x="529" y="281"/>
                    <a:pt x="503" y="321"/>
                    <a:pt x="463" y="337"/>
                  </a:cubicBezTo>
                  <a:cubicBezTo>
                    <a:pt x="455" y="341"/>
                    <a:pt x="455" y="341"/>
                    <a:pt x="455" y="341"/>
                  </a:cubicBezTo>
                  <a:cubicBezTo>
                    <a:pt x="457" y="332"/>
                    <a:pt x="457" y="332"/>
                    <a:pt x="457" y="332"/>
                  </a:cubicBezTo>
                  <a:cubicBezTo>
                    <a:pt x="459" y="324"/>
                    <a:pt x="460" y="315"/>
                    <a:pt x="460" y="306"/>
                  </a:cubicBezTo>
                  <a:cubicBezTo>
                    <a:pt x="460" y="304"/>
                    <a:pt x="460" y="302"/>
                    <a:pt x="460" y="300"/>
                  </a:cubicBezTo>
                  <a:cubicBezTo>
                    <a:pt x="460" y="246"/>
                    <a:pt x="414" y="203"/>
                    <a:pt x="357" y="202"/>
                  </a:cubicBezTo>
                  <a:cubicBezTo>
                    <a:pt x="300" y="202"/>
                    <a:pt x="253" y="246"/>
                    <a:pt x="253" y="300"/>
                  </a:cubicBezTo>
                  <a:cubicBezTo>
                    <a:pt x="253" y="302"/>
                    <a:pt x="253" y="304"/>
                    <a:pt x="253" y="306"/>
                  </a:cubicBezTo>
                  <a:cubicBezTo>
                    <a:pt x="254" y="318"/>
                    <a:pt x="255" y="330"/>
                    <a:pt x="258" y="341"/>
                  </a:cubicBezTo>
                  <a:lnTo>
                    <a:pt x="259" y="347"/>
                  </a:lnTo>
                  <a:close/>
                  <a:moveTo>
                    <a:pt x="110" y="136"/>
                  </a:moveTo>
                  <a:cubicBezTo>
                    <a:pt x="54" y="136"/>
                    <a:pt x="8" y="181"/>
                    <a:pt x="8" y="237"/>
                  </a:cubicBezTo>
                  <a:cubicBezTo>
                    <a:pt x="8" y="293"/>
                    <a:pt x="53" y="338"/>
                    <a:pt x="91" y="338"/>
                  </a:cubicBezTo>
                  <a:cubicBezTo>
                    <a:pt x="248" y="338"/>
                    <a:pt x="248" y="338"/>
                    <a:pt x="248" y="338"/>
                  </a:cubicBezTo>
                  <a:cubicBezTo>
                    <a:pt x="246" y="328"/>
                    <a:pt x="245" y="317"/>
                    <a:pt x="245" y="306"/>
                  </a:cubicBezTo>
                  <a:cubicBezTo>
                    <a:pt x="245" y="304"/>
                    <a:pt x="244" y="302"/>
                    <a:pt x="244" y="300"/>
                  </a:cubicBezTo>
                  <a:cubicBezTo>
                    <a:pt x="244" y="242"/>
                    <a:pt x="295" y="194"/>
                    <a:pt x="357" y="194"/>
                  </a:cubicBezTo>
                  <a:cubicBezTo>
                    <a:pt x="419" y="194"/>
                    <a:pt x="469" y="242"/>
                    <a:pt x="469" y="300"/>
                  </a:cubicBezTo>
                  <a:cubicBezTo>
                    <a:pt x="469" y="302"/>
                    <a:pt x="469" y="304"/>
                    <a:pt x="469" y="306"/>
                  </a:cubicBezTo>
                  <a:cubicBezTo>
                    <a:pt x="468" y="313"/>
                    <a:pt x="468" y="320"/>
                    <a:pt x="467" y="326"/>
                  </a:cubicBezTo>
                  <a:cubicBezTo>
                    <a:pt x="500" y="309"/>
                    <a:pt x="520" y="275"/>
                    <a:pt x="520" y="237"/>
                  </a:cubicBezTo>
                  <a:cubicBezTo>
                    <a:pt x="520" y="182"/>
                    <a:pt x="477" y="137"/>
                    <a:pt x="422" y="136"/>
                  </a:cubicBezTo>
                  <a:cubicBezTo>
                    <a:pt x="416" y="136"/>
                    <a:pt x="416" y="136"/>
                    <a:pt x="416" y="136"/>
                  </a:cubicBezTo>
                  <a:cubicBezTo>
                    <a:pt x="418" y="131"/>
                    <a:pt x="418" y="131"/>
                    <a:pt x="418" y="131"/>
                  </a:cubicBezTo>
                  <a:cubicBezTo>
                    <a:pt x="420" y="122"/>
                    <a:pt x="421" y="114"/>
                    <a:pt x="421" y="105"/>
                  </a:cubicBezTo>
                  <a:cubicBezTo>
                    <a:pt x="421" y="52"/>
                    <a:pt x="378" y="8"/>
                    <a:pt x="324" y="8"/>
                  </a:cubicBezTo>
                  <a:cubicBezTo>
                    <a:pt x="284" y="8"/>
                    <a:pt x="249" y="32"/>
                    <a:pt x="234" y="70"/>
                  </a:cubicBezTo>
                  <a:cubicBezTo>
                    <a:pt x="232" y="74"/>
                    <a:pt x="232" y="74"/>
                    <a:pt x="232" y="74"/>
                  </a:cubicBezTo>
                  <a:cubicBezTo>
                    <a:pt x="228" y="72"/>
                    <a:pt x="228" y="72"/>
                    <a:pt x="228" y="72"/>
                  </a:cubicBezTo>
                  <a:cubicBezTo>
                    <a:pt x="220" y="68"/>
                    <a:pt x="210" y="67"/>
                    <a:pt x="201" y="67"/>
                  </a:cubicBezTo>
                  <a:cubicBezTo>
                    <a:pt x="165" y="67"/>
                    <a:pt x="135" y="95"/>
                    <a:pt x="134" y="132"/>
                  </a:cubicBezTo>
                  <a:cubicBezTo>
                    <a:pt x="134" y="136"/>
                    <a:pt x="134" y="136"/>
                    <a:pt x="134" y="136"/>
                  </a:cubicBezTo>
                  <a:lnTo>
                    <a:pt x="110" y="136"/>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59" name="Freeform 113"/>
            <p:cNvSpPr>
              <a:spLocks noEditPoints="1"/>
            </p:cNvSpPr>
            <p:nvPr userDrawn="1"/>
          </p:nvSpPr>
          <p:spPr bwMode="auto">
            <a:xfrm>
              <a:off x="3903663" y="1603375"/>
              <a:ext cx="685800" cy="446087"/>
            </a:xfrm>
            <a:custGeom>
              <a:avLst/>
              <a:gdLst>
                <a:gd name="T0" fmla="*/ 219 w 258"/>
                <a:gd name="T1" fmla="*/ 168 h 168"/>
                <a:gd name="T2" fmla="*/ 50 w 258"/>
                <a:gd name="T3" fmla="*/ 168 h 168"/>
                <a:gd name="T4" fmla="*/ 0 w 258"/>
                <a:gd name="T5" fmla="*/ 118 h 168"/>
                <a:gd name="T6" fmla="*/ 50 w 258"/>
                <a:gd name="T7" fmla="*/ 69 h 168"/>
                <a:gd name="T8" fmla="*/ 55 w 258"/>
                <a:gd name="T9" fmla="*/ 69 h 168"/>
                <a:gd name="T10" fmla="*/ 137 w 258"/>
                <a:gd name="T11" fmla="*/ 0 h 168"/>
                <a:gd name="T12" fmla="*/ 221 w 258"/>
                <a:gd name="T13" fmla="*/ 84 h 168"/>
                <a:gd name="T14" fmla="*/ 221 w 258"/>
                <a:gd name="T15" fmla="*/ 89 h 168"/>
                <a:gd name="T16" fmla="*/ 258 w 258"/>
                <a:gd name="T17" fmla="*/ 128 h 168"/>
                <a:gd name="T18" fmla="*/ 219 w 258"/>
                <a:gd name="T19" fmla="*/ 168 h 168"/>
                <a:gd name="T20" fmla="*/ 50 w 258"/>
                <a:gd name="T21" fmla="*/ 78 h 168"/>
                <a:gd name="T22" fmla="*/ 9 w 258"/>
                <a:gd name="T23" fmla="*/ 118 h 168"/>
                <a:gd name="T24" fmla="*/ 50 w 258"/>
                <a:gd name="T25" fmla="*/ 159 h 168"/>
                <a:gd name="T26" fmla="*/ 219 w 258"/>
                <a:gd name="T27" fmla="*/ 159 h 168"/>
                <a:gd name="T28" fmla="*/ 250 w 258"/>
                <a:gd name="T29" fmla="*/ 128 h 168"/>
                <a:gd name="T30" fmla="*/ 219 w 258"/>
                <a:gd name="T31" fmla="*/ 98 h 168"/>
                <a:gd name="T32" fmla="*/ 217 w 258"/>
                <a:gd name="T33" fmla="*/ 98 h 168"/>
                <a:gd name="T34" fmla="*/ 211 w 258"/>
                <a:gd name="T35" fmla="*/ 98 h 168"/>
                <a:gd name="T36" fmla="*/ 212 w 258"/>
                <a:gd name="T37" fmla="*/ 93 h 168"/>
                <a:gd name="T38" fmla="*/ 213 w 258"/>
                <a:gd name="T39" fmla="*/ 84 h 168"/>
                <a:gd name="T40" fmla="*/ 137 w 258"/>
                <a:gd name="T41" fmla="*/ 9 h 168"/>
                <a:gd name="T42" fmla="*/ 63 w 258"/>
                <a:gd name="T43" fmla="*/ 75 h 168"/>
                <a:gd name="T44" fmla="*/ 62 w 258"/>
                <a:gd name="T45" fmla="*/ 79 h 168"/>
                <a:gd name="T46" fmla="*/ 58 w 258"/>
                <a:gd name="T47" fmla="*/ 78 h 168"/>
                <a:gd name="T48" fmla="*/ 50 w 258"/>
                <a:gd name="T49" fmla="*/ 7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8" h="168">
                  <a:moveTo>
                    <a:pt x="219" y="168"/>
                  </a:moveTo>
                  <a:cubicBezTo>
                    <a:pt x="50" y="168"/>
                    <a:pt x="50" y="168"/>
                    <a:pt x="50" y="168"/>
                  </a:cubicBezTo>
                  <a:cubicBezTo>
                    <a:pt x="23" y="168"/>
                    <a:pt x="0" y="145"/>
                    <a:pt x="0" y="118"/>
                  </a:cubicBezTo>
                  <a:cubicBezTo>
                    <a:pt x="0" y="91"/>
                    <a:pt x="23" y="69"/>
                    <a:pt x="50" y="69"/>
                  </a:cubicBezTo>
                  <a:cubicBezTo>
                    <a:pt x="51" y="69"/>
                    <a:pt x="53" y="69"/>
                    <a:pt x="55" y="69"/>
                  </a:cubicBezTo>
                  <a:cubicBezTo>
                    <a:pt x="62" y="30"/>
                    <a:pt x="97" y="0"/>
                    <a:pt x="137" y="0"/>
                  </a:cubicBezTo>
                  <a:cubicBezTo>
                    <a:pt x="184" y="0"/>
                    <a:pt x="221" y="38"/>
                    <a:pt x="221" y="84"/>
                  </a:cubicBezTo>
                  <a:cubicBezTo>
                    <a:pt x="221" y="85"/>
                    <a:pt x="221" y="87"/>
                    <a:pt x="221" y="89"/>
                  </a:cubicBezTo>
                  <a:cubicBezTo>
                    <a:pt x="242" y="90"/>
                    <a:pt x="258" y="107"/>
                    <a:pt x="258" y="128"/>
                  </a:cubicBezTo>
                  <a:cubicBezTo>
                    <a:pt x="258" y="150"/>
                    <a:pt x="241" y="168"/>
                    <a:pt x="219" y="168"/>
                  </a:cubicBezTo>
                  <a:close/>
                  <a:moveTo>
                    <a:pt x="50" y="78"/>
                  </a:moveTo>
                  <a:cubicBezTo>
                    <a:pt x="27" y="78"/>
                    <a:pt x="9" y="96"/>
                    <a:pt x="9" y="118"/>
                  </a:cubicBezTo>
                  <a:cubicBezTo>
                    <a:pt x="9" y="141"/>
                    <a:pt x="27" y="159"/>
                    <a:pt x="50" y="159"/>
                  </a:cubicBezTo>
                  <a:cubicBezTo>
                    <a:pt x="219" y="159"/>
                    <a:pt x="219" y="159"/>
                    <a:pt x="219" y="159"/>
                  </a:cubicBezTo>
                  <a:cubicBezTo>
                    <a:pt x="236" y="159"/>
                    <a:pt x="250" y="145"/>
                    <a:pt x="250" y="128"/>
                  </a:cubicBezTo>
                  <a:cubicBezTo>
                    <a:pt x="250" y="111"/>
                    <a:pt x="236" y="98"/>
                    <a:pt x="219" y="98"/>
                  </a:cubicBezTo>
                  <a:cubicBezTo>
                    <a:pt x="218" y="98"/>
                    <a:pt x="217" y="98"/>
                    <a:pt x="217" y="98"/>
                  </a:cubicBezTo>
                  <a:cubicBezTo>
                    <a:pt x="211" y="98"/>
                    <a:pt x="211" y="98"/>
                    <a:pt x="211" y="98"/>
                  </a:cubicBezTo>
                  <a:cubicBezTo>
                    <a:pt x="212" y="93"/>
                    <a:pt x="212" y="93"/>
                    <a:pt x="212" y="93"/>
                  </a:cubicBezTo>
                  <a:cubicBezTo>
                    <a:pt x="212" y="90"/>
                    <a:pt x="213" y="87"/>
                    <a:pt x="213" y="84"/>
                  </a:cubicBezTo>
                  <a:cubicBezTo>
                    <a:pt x="213" y="42"/>
                    <a:pt x="179" y="9"/>
                    <a:pt x="137" y="9"/>
                  </a:cubicBezTo>
                  <a:cubicBezTo>
                    <a:pt x="99" y="9"/>
                    <a:pt x="67" y="37"/>
                    <a:pt x="63" y="75"/>
                  </a:cubicBezTo>
                  <a:cubicBezTo>
                    <a:pt x="62" y="79"/>
                    <a:pt x="62" y="79"/>
                    <a:pt x="62" y="79"/>
                  </a:cubicBezTo>
                  <a:cubicBezTo>
                    <a:pt x="58" y="78"/>
                    <a:pt x="58" y="78"/>
                    <a:pt x="58" y="78"/>
                  </a:cubicBezTo>
                  <a:cubicBezTo>
                    <a:pt x="56" y="78"/>
                    <a:pt x="52" y="78"/>
                    <a:pt x="50" y="7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60" name="Rectangle 114"/>
            <p:cNvSpPr>
              <a:spLocks noChangeArrowheads="1"/>
            </p:cNvSpPr>
            <p:nvPr userDrawn="1"/>
          </p:nvSpPr>
          <p:spPr bwMode="auto">
            <a:xfrm>
              <a:off x="5203826" y="2671763"/>
              <a:ext cx="15875"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61" name="Freeform 115"/>
            <p:cNvSpPr>
              <a:spLocks noEditPoints="1"/>
            </p:cNvSpPr>
            <p:nvPr userDrawn="1"/>
          </p:nvSpPr>
          <p:spPr bwMode="auto">
            <a:xfrm>
              <a:off x="4722813" y="3011488"/>
              <a:ext cx="1017588" cy="909637"/>
            </a:xfrm>
            <a:custGeom>
              <a:avLst/>
              <a:gdLst>
                <a:gd name="T0" fmla="*/ 330 w 383"/>
                <a:gd name="T1" fmla="*/ 141 h 342"/>
                <a:gd name="T2" fmla="*/ 238 w 383"/>
                <a:gd name="T3" fmla="*/ 167 h 342"/>
                <a:gd name="T4" fmla="*/ 270 w 383"/>
                <a:gd name="T5" fmla="*/ 140 h 342"/>
                <a:gd name="T6" fmla="*/ 233 w 383"/>
                <a:gd name="T7" fmla="*/ 147 h 342"/>
                <a:gd name="T8" fmla="*/ 270 w 383"/>
                <a:gd name="T9" fmla="*/ 93 h 342"/>
                <a:gd name="T10" fmla="*/ 286 w 383"/>
                <a:gd name="T11" fmla="*/ 90 h 342"/>
                <a:gd name="T12" fmla="*/ 267 w 383"/>
                <a:gd name="T13" fmla="*/ 72 h 342"/>
                <a:gd name="T14" fmla="*/ 267 w 383"/>
                <a:gd name="T15" fmla="*/ 72 h 342"/>
                <a:gd name="T16" fmla="*/ 265 w 383"/>
                <a:gd name="T17" fmla="*/ 87 h 342"/>
                <a:gd name="T18" fmla="*/ 209 w 383"/>
                <a:gd name="T19" fmla="*/ 123 h 342"/>
                <a:gd name="T20" fmla="*/ 216 w 383"/>
                <a:gd name="T21" fmla="*/ 86 h 342"/>
                <a:gd name="T22" fmla="*/ 189 w 383"/>
                <a:gd name="T23" fmla="*/ 118 h 342"/>
                <a:gd name="T24" fmla="*/ 198 w 383"/>
                <a:gd name="T25" fmla="*/ 13 h 342"/>
                <a:gd name="T26" fmla="*/ 172 w 383"/>
                <a:gd name="T27" fmla="*/ 13 h 342"/>
                <a:gd name="T28" fmla="*/ 181 w 383"/>
                <a:gd name="T29" fmla="*/ 118 h 342"/>
                <a:gd name="T30" fmla="*/ 154 w 383"/>
                <a:gd name="T31" fmla="*/ 86 h 342"/>
                <a:gd name="T32" fmla="*/ 161 w 383"/>
                <a:gd name="T33" fmla="*/ 123 h 342"/>
                <a:gd name="T34" fmla="*/ 105 w 383"/>
                <a:gd name="T35" fmla="*/ 87 h 342"/>
                <a:gd name="T36" fmla="*/ 102 w 383"/>
                <a:gd name="T37" fmla="*/ 72 h 342"/>
                <a:gd name="T38" fmla="*/ 84 w 383"/>
                <a:gd name="T39" fmla="*/ 90 h 342"/>
                <a:gd name="T40" fmla="*/ 99 w 383"/>
                <a:gd name="T41" fmla="*/ 93 h 342"/>
                <a:gd name="T42" fmla="*/ 137 w 383"/>
                <a:gd name="T43" fmla="*/ 147 h 342"/>
                <a:gd name="T44" fmla="*/ 100 w 383"/>
                <a:gd name="T45" fmla="*/ 140 h 342"/>
                <a:gd name="T46" fmla="*/ 131 w 383"/>
                <a:gd name="T47" fmla="*/ 167 h 342"/>
                <a:gd name="T48" fmla="*/ 53 w 383"/>
                <a:gd name="T49" fmla="*/ 152 h 342"/>
                <a:gd name="T50" fmla="*/ 18 w 383"/>
                <a:gd name="T51" fmla="*/ 171 h 342"/>
                <a:gd name="T52" fmla="*/ 53 w 383"/>
                <a:gd name="T53" fmla="*/ 190 h 342"/>
                <a:gd name="T54" fmla="*/ 131 w 383"/>
                <a:gd name="T55" fmla="*/ 175 h 342"/>
                <a:gd name="T56" fmla="*/ 100 w 383"/>
                <a:gd name="T57" fmla="*/ 202 h 342"/>
                <a:gd name="T58" fmla="*/ 137 w 383"/>
                <a:gd name="T59" fmla="*/ 195 h 342"/>
                <a:gd name="T60" fmla="*/ 99 w 383"/>
                <a:gd name="T61" fmla="*/ 253 h 342"/>
                <a:gd name="T62" fmla="*/ 84 w 383"/>
                <a:gd name="T63" fmla="*/ 255 h 342"/>
                <a:gd name="T64" fmla="*/ 102 w 383"/>
                <a:gd name="T65" fmla="*/ 273 h 342"/>
                <a:gd name="T66" fmla="*/ 105 w 383"/>
                <a:gd name="T67" fmla="*/ 258 h 342"/>
                <a:gd name="T68" fmla="*/ 161 w 383"/>
                <a:gd name="T69" fmla="*/ 219 h 342"/>
                <a:gd name="T70" fmla="*/ 154 w 383"/>
                <a:gd name="T71" fmla="*/ 256 h 342"/>
                <a:gd name="T72" fmla="*/ 181 w 383"/>
                <a:gd name="T73" fmla="*/ 224 h 342"/>
                <a:gd name="T74" fmla="*/ 181 w 383"/>
                <a:gd name="T75" fmla="*/ 317 h 342"/>
                <a:gd name="T76" fmla="*/ 185 w 383"/>
                <a:gd name="T77" fmla="*/ 342 h 342"/>
                <a:gd name="T78" fmla="*/ 189 w 383"/>
                <a:gd name="T79" fmla="*/ 317 h 342"/>
                <a:gd name="T80" fmla="*/ 202 w 383"/>
                <a:gd name="T81" fmla="*/ 222 h 342"/>
                <a:gd name="T82" fmla="*/ 223 w 383"/>
                <a:gd name="T83" fmla="*/ 253 h 342"/>
                <a:gd name="T84" fmla="*/ 219 w 383"/>
                <a:gd name="T85" fmla="*/ 212 h 342"/>
                <a:gd name="T86" fmla="*/ 266 w 383"/>
                <a:gd name="T87" fmla="*/ 257 h 342"/>
                <a:gd name="T88" fmla="*/ 286 w 383"/>
                <a:gd name="T89" fmla="*/ 274 h 342"/>
                <a:gd name="T90" fmla="*/ 269 w 383"/>
                <a:gd name="T91" fmla="*/ 254 h 342"/>
                <a:gd name="T92" fmla="*/ 225 w 383"/>
                <a:gd name="T93" fmla="*/ 207 h 342"/>
                <a:gd name="T94" fmla="*/ 267 w 383"/>
                <a:gd name="T95" fmla="*/ 209 h 342"/>
                <a:gd name="T96" fmla="*/ 236 w 383"/>
                <a:gd name="T97" fmla="*/ 188 h 342"/>
                <a:gd name="T98" fmla="*/ 330 w 383"/>
                <a:gd name="T99" fmla="*/ 175 h 342"/>
                <a:gd name="T100" fmla="*/ 383 w 383"/>
                <a:gd name="T101" fmla="*/ 171 h 342"/>
                <a:gd name="T102" fmla="*/ 156 w 383"/>
                <a:gd name="T103" fmla="*/ 171 h 342"/>
                <a:gd name="T104" fmla="*/ 214 w 383"/>
                <a:gd name="T105" fmla="*/ 17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3" h="342">
                  <a:moveTo>
                    <a:pt x="383" y="171"/>
                  </a:moveTo>
                  <a:cubicBezTo>
                    <a:pt x="330" y="141"/>
                    <a:pt x="330" y="141"/>
                    <a:pt x="330" y="141"/>
                  </a:cubicBezTo>
                  <a:cubicBezTo>
                    <a:pt x="330" y="167"/>
                    <a:pt x="330" y="167"/>
                    <a:pt x="330" y="167"/>
                  </a:cubicBezTo>
                  <a:cubicBezTo>
                    <a:pt x="238" y="167"/>
                    <a:pt x="238" y="167"/>
                    <a:pt x="238" y="167"/>
                  </a:cubicBezTo>
                  <a:cubicBezTo>
                    <a:pt x="238" y="163"/>
                    <a:pt x="237" y="158"/>
                    <a:pt x="236" y="154"/>
                  </a:cubicBezTo>
                  <a:cubicBezTo>
                    <a:pt x="270" y="140"/>
                    <a:pt x="270" y="140"/>
                    <a:pt x="270" y="140"/>
                  </a:cubicBezTo>
                  <a:cubicBezTo>
                    <a:pt x="267" y="133"/>
                    <a:pt x="267" y="133"/>
                    <a:pt x="267" y="133"/>
                  </a:cubicBezTo>
                  <a:cubicBezTo>
                    <a:pt x="233" y="147"/>
                    <a:pt x="233" y="147"/>
                    <a:pt x="233" y="147"/>
                  </a:cubicBezTo>
                  <a:cubicBezTo>
                    <a:pt x="231" y="143"/>
                    <a:pt x="229" y="140"/>
                    <a:pt x="226" y="137"/>
                  </a:cubicBezTo>
                  <a:cubicBezTo>
                    <a:pt x="270" y="93"/>
                    <a:pt x="270" y="93"/>
                    <a:pt x="270" y="93"/>
                  </a:cubicBezTo>
                  <a:cubicBezTo>
                    <a:pt x="270" y="92"/>
                    <a:pt x="270" y="92"/>
                    <a:pt x="270" y="92"/>
                  </a:cubicBezTo>
                  <a:cubicBezTo>
                    <a:pt x="275" y="95"/>
                    <a:pt x="281" y="95"/>
                    <a:pt x="286" y="90"/>
                  </a:cubicBezTo>
                  <a:cubicBezTo>
                    <a:pt x="291" y="85"/>
                    <a:pt x="291" y="77"/>
                    <a:pt x="286" y="72"/>
                  </a:cubicBezTo>
                  <a:cubicBezTo>
                    <a:pt x="281" y="67"/>
                    <a:pt x="272" y="67"/>
                    <a:pt x="267" y="72"/>
                  </a:cubicBezTo>
                  <a:cubicBezTo>
                    <a:pt x="269" y="71"/>
                    <a:pt x="270" y="69"/>
                    <a:pt x="267" y="72"/>
                  </a:cubicBezTo>
                  <a:cubicBezTo>
                    <a:pt x="265" y="74"/>
                    <a:pt x="266" y="73"/>
                    <a:pt x="267" y="72"/>
                  </a:cubicBezTo>
                  <a:cubicBezTo>
                    <a:pt x="263" y="76"/>
                    <a:pt x="262" y="83"/>
                    <a:pt x="265" y="88"/>
                  </a:cubicBezTo>
                  <a:cubicBezTo>
                    <a:pt x="265" y="87"/>
                    <a:pt x="265" y="87"/>
                    <a:pt x="265" y="87"/>
                  </a:cubicBezTo>
                  <a:cubicBezTo>
                    <a:pt x="221" y="131"/>
                    <a:pt x="221" y="131"/>
                    <a:pt x="221" y="131"/>
                  </a:cubicBezTo>
                  <a:cubicBezTo>
                    <a:pt x="217" y="128"/>
                    <a:pt x="213" y="125"/>
                    <a:pt x="209" y="123"/>
                  </a:cubicBezTo>
                  <a:cubicBezTo>
                    <a:pt x="223" y="89"/>
                    <a:pt x="223" y="89"/>
                    <a:pt x="223" y="89"/>
                  </a:cubicBezTo>
                  <a:cubicBezTo>
                    <a:pt x="216" y="86"/>
                    <a:pt x="216" y="86"/>
                    <a:pt x="216" y="86"/>
                  </a:cubicBezTo>
                  <a:cubicBezTo>
                    <a:pt x="202" y="120"/>
                    <a:pt x="202" y="120"/>
                    <a:pt x="202" y="120"/>
                  </a:cubicBezTo>
                  <a:cubicBezTo>
                    <a:pt x="198" y="119"/>
                    <a:pt x="193" y="118"/>
                    <a:pt x="189" y="118"/>
                  </a:cubicBezTo>
                  <a:cubicBezTo>
                    <a:pt x="189" y="25"/>
                    <a:pt x="189" y="25"/>
                    <a:pt x="189" y="25"/>
                  </a:cubicBezTo>
                  <a:cubicBezTo>
                    <a:pt x="194" y="24"/>
                    <a:pt x="198" y="19"/>
                    <a:pt x="198" y="13"/>
                  </a:cubicBezTo>
                  <a:cubicBezTo>
                    <a:pt x="198" y="6"/>
                    <a:pt x="192" y="0"/>
                    <a:pt x="185" y="0"/>
                  </a:cubicBezTo>
                  <a:cubicBezTo>
                    <a:pt x="178" y="0"/>
                    <a:pt x="172" y="6"/>
                    <a:pt x="172" y="13"/>
                  </a:cubicBezTo>
                  <a:cubicBezTo>
                    <a:pt x="172" y="19"/>
                    <a:pt x="176" y="24"/>
                    <a:pt x="181" y="25"/>
                  </a:cubicBezTo>
                  <a:cubicBezTo>
                    <a:pt x="181" y="118"/>
                    <a:pt x="181" y="118"/>
                    <a:pt x="181" y="118"/>
                  </a:cubicBezTo>
                  <a:cubicBezTo>
                    <a:pt x="176" y="118"/>
                    <a:pt x="172" y="119"/>
                    <a:pt x="168" y="120"/>
                  </a:cubicBezTo>
                  <a:cubicBezTo>
                    <a:pt x="154" y="86"/>
                    <a:pt x="154" y="86"/>
                    <a:pt x="154" y="86"/>
                  </a:cubicBezTo>
                  <a:cubicBezTo>
                    <a:pt x="147" y="89"/>
                    <a:pt x="147" y="89"/>
                    <a:pt x="147" y="89"/>
                  </a:cubicBezTo>
                  <a:cubicBezTo>
                    <a:pt x="161" y="123"/>
                    <a:pt x="161" y="123"/>
                    <a:pt x="161" y="123"/>
                  </a:cubicBezTo>
                  <a:cubicBezTo>
                    <a:pt x="156" y="125"/>
                    <a:pt x="152" y="128"/>
                    <a:pt x="149" y="131"/>
                  </a:cubicBezTo>
                  <a:cubicBezTo>
                    <a:pt x="105" y="87"/>
                    <a:pt x="105" y="87"/>
                    <a:pt x="105" y="87"/>
                  </a:cubicBezTo>
                  <a:cubicBezTo>
                    <a:pt x="104" y="88"/>
                    <a:pt x="104" y="88"/>
                    <a:pt x="104" y="88"/>
                  </a:cubicBezTo>
                  <a:cubicBezTo>
                    <a:pt x="107" y="83"/>
                    <a:pt x="107" y="76"/>
                    <a:pt x="102" y="72"/>
                  </a:cubicBezTo>
                  <a:cubicBezTo>
                    <a:pt x="97" y="67"/>
                    <a:pt x="89" y="67"/>
                    <a:pt x="84" y="72"/>
                  </a:cubicBezTo>
                  <a:cubicBezTo>
                    <a:pt x="79" y="77"/>
                    <a:pt x="79" y="85"/>
                    <a:pt x="84" y="90"/>
                  </a:cubicBezTo>
                  <a:cubicBezTo>
                    <a:pt x="88" y="94"/>
                    <a:pt x="95" y="95"/>
                    <a:pt x="100" y="92"/>
                  </a:cubicBezTo>
                  <a:cubicBezTo>
                    <a:pt x="99" y="93"/>
                    <a:pt x="99" y="93"/>
                    <a:pt x="99" y="93"/>
                  </a:cubicBezTo>
                  <a:cubicBezTo>
                    <a:pt x="143" y="137"/>
                    <a:pt x="143" y="137"/>
                    <a:pt x="143" y="137"/>
                  </a:cubicBezTo>
                  <a:cubicBezTo>
                    <a:pt x="141" y="140"/>
                    <a:pt x="139" y="143"/>
                    <a:pt x="137" y="147"/>
                  </a:cubicBezTo>
                  <a:cubicBezTo>
                    <a:pt x="103" y="133"/>
                    <a:pt x="103" y="133"/>
                    <a:pt x="103" y="133"/>
                  </a:cubicBezTo>
                  <a:cubicBezTo>
                    <a:pt x="100" y="140"/>
                    <a:pt x="100" y="140"/>
                    <a:pt x="100" y="140"/>
                  </a:cubicBezTo>
                  <a:cubicBezTo>
                    <a:pt x="134" y="154"/>
                    <a:pt x="134" y="154"/>
                    <a:pt x="134" y="154"/>
                  </a:cubicBezTo>
                  <a:cubicBezTo>
                    <a:pt x="133" y="158"/>
                    <a:pt x="132" y="163"/>
                    <a:pt x="131" y="167"/>
                  </a:cubicBezTo>
                  <a:cubicBezTo>
                    <a:pt x="67" y="167"/>
                    <a:pt x="67" y="167"/>
                    <a:pt x="67" y="167"/>
                  </a:cubicBezTo>
                  <a:cubicBezTo>
                    <a:pt x="53" y="152"/>
                    <a:pt x="53" y="152"/>
                    <a:pt x="53" y="152"/>
                  </a:cubicBezTo>
                  <a:cubicBezTo>
                    <a:pt x="0" y="152"/>
                    <a:pt x="0" y="152"/>
                    <a:pt x="0" y="152"/>
                  </a:cubicBezTo>
                  <a:cubicBezTo>
                    <a:pt x="18" y="171"/>
                    <a:pt x="18" y="171"/>
                    <a:pt x="18" y="171"/>
                  </a:cubicBezTo>
                  <a:cubicBezTo>
                    <a:pt x="0" y="190"/>
                    <a:pt x="0" y="190"/>
                    <a:pt x="0" y="190"/>
                  </a:cubicBezTo>
                  <a:cubicBezTo>
                    <a:pt x="53" y="190"/>
                    <a:pt x="53" y="190"/>
                    <a:pt x="53" y="190"/>
                  </a:cubicBezTo>
                  <a:cubicBezTo>
                    <a:pt x="67" y="175"/>
                    <a:pt x="67" y="175"/>
                    <a:pt x="67" y="175"/>
                  </a:cubicBezTo>
                  <a:cubicBezTo>
                    <a:pt x="131" y="175"/>
                    <a:pt x="131" y="175"/>
                    <a:pt x="131" y="175"/>
                  </a:cubicBezTo>
                  <a:cubicBezTo>
                    <a:pt x="132" y="179"/>
                    <a:pt x="133" y="184"/>
                    <a:pt x="134" y="188"/>
                  </a:cubicBezTo>
                  <a:cubicBezTo>
                    <a:pt x="100" y="202"/>
                    <a:pt x="100" y="202"/>
                    <a:pt x="100" y="202"/>
                  </a:cubicBezTo>
                  <a:cubicBezTo>
                    <a:pt x="103" y="209"/>
                    <a:pt x="103" y="209"/>
                    <a:pt x="103" y="209"/>
                  </a:cubicBezTo>
                  <a:cubicBezTo>
                    <a:pt x="137" y="195"/>
                    <a:pt x="137" y="195"/>
                    <a:pt x="137" y="195"/>
                  </a:cubicBezTo>
                  <a:cubicBezTo>
                    <a:pt x="139" y="199"/>
                    <a:pt x="142" y="203"/>
                    <a:pt x="145" y="207"/>
                  </a:cubicBezTo>
                  <a:cubicBezTo>
                    <a:pt x="99" y="253"/>
                    <a:pt x="99" y="253"/>
                    <a:pt x="99" y="253"/>
                  </a:cubicBezTo>
                  <a:cubicBezTo>
                    <a:pt x="100" y="253"/>
                    <a:pt x="100" y="253"/>
                    <a:pt x="100" y="253"/>
                  </a:cubicBezTo>
                  <a:cubicBezTo>
                    <a:pt x="95" y="250"/>
                    <a:pt x="88" y="251"/>
                    <a:pt x="84" y="255"/>
                  </a:cubicBezTo>
                  <a:cubicBezTo>
                    <a:pt x="79" y="260"/>
                    <a:pt x="79" y="268"/>
                    <a:pt x="84" y="273"/>
                  </a:cubicBezTo>
                  <a:cubicBezTo>
                    <a:pt x="89" y="279"/>
                    <a:pt x="97" y="279"/>
                    <a:pt x="102" y="273"/>
                  </a:cubicBezTo>
                  <a:cubicBezTo>
                    <a:pt x="107" y="269"/>
                    <a:pt x="107" y="263"/>
                    <a:pt x="104" y="258"/>
                  </a:cubicBezTo>
                  <a:cubicBezTo>
                    <a:pt x="105" y="258"/>
                    <a:pt x="105" y="258"/>
                    <a:pt x="105" y="258"/>
                  </a:cubicBezTo>
                  <a:cubicBezTo>
                    <a:pt x="151" y="212"/>
                    <a:pt x="151" y="212"/>
                    <a:pt x="151" y="212"/>
                  </a:cubicBezTo>
                  <a:cubicBezTo>
                    <a:pt x="154" y="215"/>
                    <a:pt x="157" y="217"/>
                    <a:pt x="161" y="219"/>
                  </a:cubicBezTo>
                  <a:cubicBezTo>
                    <a:pt x="147" y="253"/>
                    <a:pt x="147" y="253"/>
                    <a:pt x="147" y="253"/>
                  </a:cubicBezTo>
                  <a:cubicBezTo>
                    <a:pt x="154" y="256"/>
                    <a:pt x="154" y="256"/>
                    <a:pt x="154" y="256"/>
                  </a:cubicBezTo>
                  <a:cubicBezTo>
                    <a:pt x="168" y="222"/>
                    <a:pt x="168" y="222"/>
                    <a:pt x="168" y="222"/>
                  </a:cubicBezTo>
                  <a:cubicBezTo>
                    <a:pt x="172" y="223"/>
                    <a:pt x="176" y="224"/>
                    <a:pt x="181" y="224"/>
                  </a:cubicBezTo>
                  <a:cubicBezTo>
                    <a:pt x="181" y="317"/>
                    <a:pt x="181" y="317"/>
                    <a:pt x="181" y="317"/>
                  </a:cubicBezTo>
                  <a:cubicBezTo>
                    <a:pt x="181" y="317"/>
                    <a:pt x="181" y="317"/>
                    <a:pt x="181" y="317"/>
                  </a:cubicBezTo>
                  <a:cubicBezTo>
                    <a:pt x="176" y="318"/>
                    <a:pt x="172" y="323"/>
                    <a:pt x="172" y="329"/>
                  </a:cubicBezTo>
                  <a:cubicBezTo>
                    <a:pt x="172" y="336"/>
                    <a:pt x="178" y="342"/>
                    <a:pt x="185" y="342"/>
                  </a:cubicBezTo>
                  <a:cubicBezTo>
                    <a:pt x="192" y="342"/>
                    <a:pt x="198" y="336"/>
                    <a:pt x="198" y="329"/>
                  </a:cubicBezTo>
                  <a:cubicBezTo>
                    <a:pt x="198" y="323"/>
                    <a:pt x="194" y="318"/>
                    <a:pt x="189" y="317"/>
                  </a:cubicBezTo>
                  <a:cubicBezTo>
                    <a:pt x="189" y="224"/>
                    <a:pt x="189" y="224"/>
                    <a:pt x="189" y="224"/>
                  </a:cubicBezTo>
                  <a:cubicBezTo>
                    <a:pt x="193" y="224"/>
                    <a:pt x="198" y="223"/>
                    <a:pt x="202" y="222"/>
                  </a:cubicBezTo>
                  <a:cubicBezTo>
                    <a:pt x="216" y="256"/>
                    <a:pt x="216" y="256"/>
                    <a:pt x="216" y="256"/>
                  </a:cubicBezTo>
                  <a:cubicBezTo>
                    <a:pt x="223" y="253"/>
                    <a:pt x="223" y="253"/>
                    <a:pt x="223" y="253"/>
                  </a:cubicBezTo>
                  <a:cubicBezTo>
                    <a:pt x="209" y="219"/>
                    <a:pt x="209" y="219"/>
                    <a:pt x="209" y="219"/>
                  </a:cubicBezTo>
                  <a:cubicBezTo>
                    <a:pt x="212" y="217"/>
                    <a:pt x="216" y="215"/>
                    <a:pt x="219" y="212"/>
                  </a:cubicBezTo>
                  <a:cubicBezTo>
                    <a:pt x="265" y="258"/>
                    <a:pt x="265" y="258"/>
                    <a:pt x="265" y="258"/>
                  </a:cubicBezTo>
                  <a:cubicBezTo>
                    <a:pt x="266" y="257"/>
                    <a:pt x="266" y="257"/>
                    <a:pt x="266" y="257"/>
                  </a:cubicBezTo>
                  <a:cubicBezTo>
                    <a:pt x="262" y="262"/>
                    <a:pt x="263" y="269"/>
                    <a:pt x="267" y="274"/>
                  </a:cubicBezTo>
                  <a:cubicBezTo>
                    <a:pt x="272" y="279"/>
                    <a:pt x="281" y="279"/>
                    <a:pt x="286" y="274"/>
                  </a:cubicBezTo>
                  <a:cubicBezTo>
                    <a:pt x="291" y="269"/>
                    <a:pt x="291" y="260"/>
                    <a:pt x="286" y="255"/>
                  </a:cubicBezTo>
                  <a:cubicBezTo>
                    <a:pt x="281" y="251"/>
                    <a:pt x="275" y="250"/>
                    <a:pt x="269" y="254"/>
                  </a:cubicBezTo>
                  <a:cubicBezTo>
                    <a:pt x="270" y="253"/>
                    <a:pt x="270" y="253"/>
                    <a:pt x="270" y="253"/>
                  </a:cubicBezTo>
                  <a:cubicBezTo>
                    <a:pt x="225" y="207"/>
                    <a:pt x="225" y="207"/>
                    <a:pt x="225" y="207"/>
                  </a:cubicBezTo>
                  <a:cubicBezTo>
                    <a:pt x="228" y="203"/>
                    <a:pt x="231" y="199"/>
                    <a:pt x="233" y="195"/>
                  </a:cubicBezTo>
                  <a:cubicBezTo>
                    <a:pt x="267" y="209"/>
                    <a:pt x="267" y="209"/>
                    <a:pt x="267" y="209"/>
                  </a:cubicBezTo>
                  <a:cubicBezTo>
                    <a:pt x="270" y="202"/>
                    <a:pt x="270" y="202"/>
                    <a:pt x="270" y="202"/>
                  </a:cubicBezTo>
                  <a:cubicBezTo>
                    <a:pt x="236" y="188"/>
                    <a:pt x="236" y="188"/>
                    <a:pt x="236" y="188"/>
                  </a:cubicBezTo>
                  <a:cubicBezTo>
                    <a:pt x="237" y="184"/>
                    <a:pt x="238" y="179"/>
                    <a:pt x="238" y="175"/>
                  </a:cubicBezTo>
                  <a:cubicBezTo>
                    <a:pt x="330" y="175"/>
                    <a:pt x="330" y="175"/>
                    <a:pt x="330" y="175"/>
                  </a:cubicBezTo>
                  <a:cubicBezTo>
                    <a:pt x="330" y="201"/>
                    <a:pt x="330" y="201"/>
                    <a:pt x="330" y="201"/>
                  </a:cubicBezTo>
                  <a:lnTo>
                    <a:pt x="383" y="171"/>
                  </a:lnTo>
                  <a:close/>
                  <a:moveTo>
                    <a:pt x="185" y="200"/>
                  </a:moveTo>
                  <a:cubicBezTo>
                    <a:pt x="169" y="200"/>
                    <a:pt x="156" y="187"/>
                    <a:pt x="156" y="171"/>
                  </a:cubicBezTo>
                  <a:cubicBezTo>
                    <a:pt x="156" y="155"/>
                    <a:pt x="169" y="142"/>
                    <a:pt x="185" y="142"/>
                  </a:cubicBezTo>
                  <a:cubicBezTo>
                    <a:pt x="201" y="142"/>
                    <a:pt x="214" y="155"/>
                    <a:pt x="214" y="171"/>
                  </a:cubicBezTo>
                  <a:cubicBezTo>
                    <a:pt x="214" y="187"/>
                    <a:pt x="201" y="200"/>
                    <a:pt x="185" y="20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62" name="Freeform 116"/>
            <p:cNvSpPr>
              <a:spLocks/>
            </p:cNvSpPr>
            <p:nvPr userDrawn="1"/>
          </p:nvSpPr>
          <p:spPr bwMode="auto">
            <a:xfrm>
              <a:off x="4986338" y="3195638"/>
              <a:ext cx="11113" cy="7937"/>
            </a:xfrm>
            <a:custGeom>
              <a:avLst/>
              <a:gdLst>
                <a:gd name="T0" fmla="*/ 3 w 4"/>
                <a:gd name="T1" fmla="*/ 3 h 3"/>
                <a:gd name="T2" fmla="*/ 4 w 4"/>
                <a:gd name="T3" fmla="*/ 3 h 3"/>
                <a:gd name="T4" fmla="*/ 3 w 4"/>
                <a:gd name="T5" fmla="*/ 3 h 3"/>
              </a:gdLst>
              <a:ahLst/>
              <a:cxnLst>
                <a:cxn ang="0">
                  <a:pos x="T0" y="T1"/>
                </a:cxn>
                <a:cxn ang="0">
                  <a:pos x="T2" y="T3"/>
                </a:cxn>
                <a:cxn ang="0">
                  <a:pos x="T4" y="T5"/>
                </a:cxn>
              </a:cxnLst>
              <a:rect l="0" t="0" r="r" b="b"/>
              <a:pathLst>
                <a:path w="4" h="3">
                  <a:moveTo>
                    <a:pt x="3" y="3"/>
                  </a:moveTo>
                  <a:cubicBezTo>
                    <a:pt x="4" y="3"/>
                    <a:pt x="4" y="3"/>
                    <a:pt x="4" y="3"/>
                  </a:cubicBezTo>
                  <a:cubicBezTo>
                    <a:pt x="2" y="2"/>
                    <a:pt x="0" y="0"/>
                    <a:pt x="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63" name="Freeform 117"/>
            <p:cNvSpPr>
              <a:spLocks/>
            </p:cNvSpPr>
            <p:nvPr userDrawn="1"/>
          </p:nvSpPr>
          <p:spPr bwMode="auto">
            <a:xfrm>
              <a:off x="5480051" y="3686175"/>
              <a:ext cx="3175" cy="3175"/>
            </a:xfrm>
            <a:custGeom>
              <a:avLst/>
              <a:gdLst>
                <a:gd name="T0" fmla="*/ 0 w 1"/>
                <a:gd name="T1" fmla="*/ 0 h 1"/>
                <a:gd name="T2" fmla="*/ 1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1" y="1"/>
                  </a:cubicBezTo>
                  <a:cubicBezTo>
                    <a:pt x="1" y="1"/>
                    <a:pt x="1" y="1"/>
                    <a:pt x="1" y="1"/>
                  </a:cubicBezTo>
                  <a:cubicBezTo>
                    <a:pt x="0" y="1"/>
                    <a:pt x="0"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64" name="Oval 118"/>
            <p:cNvSpPr>
              <a:spLocks noChangeArrowheads="1"/>
            </p:cNvSpPr>
            <p:nvPr userDrawn="1"/>
          </p:nvSpPr>
          <p:spPr bwMode="auto">
            <a:xfrm>
              <a:off x="5160963" y="3416300"/>
              <a:ext cx="104775" cy="100012"/>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67" name="Freeform 119"/>
            <p:cNvSpPr>
              <a:spLocks noEditPoints="1"/>
            </p:cNvSpPr>
            <p:nvPr userDrawn="1"/>
          </p:nvSpPr>
          <p:spPr bwMode="auto">
            <a:xfrm>
              <a:off x="5214938" y="1819275"/>
              <a:ext cx="295275" cy="722312"/>
            </a:xfrm>
            <a:custGeom>
              <a:avLst/>
              <a:gdLst>
                <a:gd name="T0" fmla="*/ 24 w 111"/>
                <a:gd name="T1" fmla="*/ 272 h 272"/>
                <a:gd name="T2" fmla="*/ 12 w 111"/>
                <a:gd name="T3" fmla="*/ 272 h 272"/>
                <a:gd name="T4" fmla="*/ 13 w 111"/>
                <a:gd name="T5" fmla="*/ 267 h 272"/>
                <a:gd name="T6" fmla="*/ 35 w 111"/>
                <a:gd name="T7" fmla="*/ 232 h 272"/>
                <a:gd name="T8" fmla="*/ 82 w 111"/>
                <a:gd name="T9" fmla="*/ 112 h 272"/>
                <a:gd name="T10" fmla="*/ 82 w 111"/>
                <a:gd name="T11" fmla="*/ 106 h 272"/>
                <a:gd name="T12" fmla="*/ 0 w 111"/>
                <a:gd name="T13" fmla="*/ 8 h 272"/>
                <a:gd name="T14" fmla="*/ 0 w 111"/>
                <a:gd name="T15" fmla="*/ 0 h 272"/>
                <a:gd name="T16" fmla="*/ 0 w 111"/>
                <a:gd name="T17" fmla="*/ 0 h 272"/>
                <a:gd name="T18" fmla="*/ 0 w 111"/>
                <a:gd name="T19" fmla="*/ 0 h 272"/>
                <a:gd name="T20" fmla="*/ 0 w 111"/>
                <a:gd name="T21" fmla="*/ 0 h 272"/>
                <a:gd name="T22" fmla="*/ 111 w 111"/>
                <a:gd name="T23" fmla="*/ 106 h 272"/>
                <a:gd name="T24" fmla="*/ 111 w 111"/>
                <a:gd name="T25" fmla="*/ 112 h 272"/>
                <a:gd name="T26" fmla="*/ 50 w 111"/>
                <a:gd name="T27" fmla="*/ 237 h 272"/>
                <a:gd name="T28" fmla="*/ 25 w 111"/>
                <a:gd name="T29" fmla="*/ 269 h 272"/>
                <a:gd name="T30" fmla="*/ 24 w 111"/>
                <a:gd name="T31" fmla="*/ 272 h 272"/>
                <a:gd name="T32" fmla="*/ 56 w 111"/>
                <a:gd name="T33" fmla="*/ 23 h 272"/>
                <a:gd name="T34" fmla="*/ 90 w 111"/>
                <a:gd name="T35" fmla="*/ 106 h 272"/>
                <a:gd name="T36" fmla="*/ 90 w 111"/>
                <a:gd name="T37" fmla="*/ 112 h 272"/>
                <a:gd name="T38" fmla="*/ 46 w 111"/>
                <a:gd name="T39" fmla="*/ 230 h 272"/>
                <a:gd name="T40" fmla="*/ 104 w 111"/>
                <a:gd name="T41" fmla="*/ 112 h 272"/>
                <a:gd name="T42" fmla="*/ 104 w 111"/>
                <a:gd name="T43" fmla="*/ 106 h 272"/>
                <a:gd name="T44" fmla="*/ 56 w 111"/>
                <a:gd name="T45" fmla="*/ 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 h="272">
                  <a:moveTo>
                    <a:pt x="24" y="272"/>
                  </a:moveTo>
                  <a:cubicBezTo>
                    <a:pt x="12" y="272"/>
                    <a:pt x="12" y="272"/>
                    <a:pt x="12" y="272"/>
                  </a:cubicBezTo>
                  <a:cubicBezTo>
                    <a:pt x="13" y="267"/>
                    <a:pt x="13" y="267"/>
                    <a:pt x="13" y="267"/>
                  </a:cubicBezTo>
                  <a:cubicBezTo>
                    <a:pt x="16" y="254"/>
                    <a:pt x="24" y="244"/>
                    <a:pt x="35" y="232"/>
                  </a:cubicBezTo>
                  <a:cubicBezTo>
                    <a:pt x="54" y="210"/>
                    <a:pt x="80" y="179"/>
                    <a:pt x="82" y="112"/>
                  </a:cubicBezTo>
                  <a:cubicBezTo>
                    <a:pt x="82" y="110"/>
                    <a:pt x="82" y="108"/>
                    <a:pt x="82" y="106"/>
                  </a:cubicBezTo>
                  <a:cubicBezTo>
                    <a:pt x="82" y="52"/>
                    <a:pt x="45" y="8"/>
                    <a:pt x="0" y="8"/>
                  </a:cubicBezTo>
                  <a:cubicBezTo>
                    <a:pt x="0" y="0"/>
                    <a:pt x="0" y="0"/>
                    <a:pt x="0" y="0"/>
                  </a:cubicBezTo>
                  <a:cubicBezTo>
                    <a:pt x="0" y="0"/>
                    <a:pt x="0" y="0"/>
                    <a:pt x="0" y="0"/>
                  </a:cubicBezTo>
                  <a:cubicBezTo>
                    <a:pt x="0" y="0"/>
                    <a:pt x="0" y="0"/>
                    <a:pt x="0" y="0"/>
                  </a:cubicBezTo>
                  <a:cubicBezTo>
                    <a:pt x="0" y="0"/>
                    <a:pt x="0" y="0"/>
                    <a:pt x="0" y="0"/>
                  </a:cubicBezTo>
                  <a:cubicBezTo>
                    <a:pt x="61" y="0"/>
                    <a:pt x="111" y="48"/>
                    <a:pt x="111" y="106"/>
                  </a:cubicBezTo>
                  <a:cubicBezTo>
                    <a:pt x="111" y="108"/>
                    <a:pt x="111" y="110"/>
                    <a:pt x="111" y="112"/>
                  </a:cubicBezTo>
                  <a:cubicBezTo>
                    <a:pt x="108" y="182"/>
                    <a:pt x="74" y="214"/>
                    <a:pt x="50" y="237"/>
                  </a:cubicBezTo>
                  <a:cubicBezTo>
                    <a:pt x="37" y="249"/>
                    <a:pt x="27" y="258"/>
                    <a:pt x="25" y="269"/>
                  </a:cubicBezTo>
                  <a:lnTo>
                    <a:pt x="24" y="272"/>
                  </a:lnTo>
                  <a:close/>
                  <a:moveTo>
                    <a:pt x="56" y="23"/>
                  </a:moveTo>
                  <a:cubicBezTo>
                    <a:pt x="76" y="43"/>
                    <a:pt x="90" y="73"/>
                    <a:pt x="90" y="106"/>
                  </a:cubicBezTo>
                  <a:cubicBezTo>
                    <a:pt x="90" y="108"/>
                    <a:pt x="90" y="110"/>
                    <a:pt x="90" y="112"/>
                  </a:cubicBezTo>
                  <a:cubicBezTo>
                    <a:pt x="88" y="176"/>
                    <a:pt x="65" y="208"/>
                    <a:pt x="46" y="230"/>
                  </a:cubicBezTo>
                  <a:cubicBezTo>
                    <a:pt x="70" y="208"/>
                    <a:pt x="101" y="178"/>
                    <a:pt x="104" y="112"/>
                  </a:cubicBezTo>
                  <a:cubicBezTo>
                    <a:pt x="104" y="110"/>
                    <a:pt x="104" y="108"/>
                    <a:pt x="104" y="106"/>
                  </a:cubicBezTo>
                  <a:cubicBezTo>
                    <a:pt x="104" y="71"/>
                    <a:pt x="85" y="41"/>
                    <a:pt x="56"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68" name="Freeform 120"/>
            <p:cNvSpPr>
              <a:spLocks noEditPoints="1"/>
            </p:cNvSpPr>
            <p:nvPr userDrawn="1"/>
          </p:nvSpPr>
          <p:spPr bwMode="auto">
            <a:xfrm>
              <a:off x="4916488" y="1819275"/>
              <a:ext cx="298450" cy="722312"/>
            </a:xfrm>
            <a:custGeom>
              <a:avLst/>
              <a:gdLst>
                <a:gd name="T0" fmla="*/ 99 w 112"/>
                <a:gd name="T1" fmla="*/ 272 h 272"/>
                <a:gd name="T2" fmla="*/ 87 w 112"/>
                <a:gd name="T3" fmla="*/ 272 h 272"/>
                <a:gd name="T4" fmla="*/ 86 w 112"/>
                <a:gd name="T5" fmla="*/ 269 h 272"/>
                <a:gd name="T6" fmla="*/ 62 w 112"/>
                <a:gd name="T7" fmla="*/ 237 h 272"/>
                <a:gd name="T8" fmla="*/ 0 w 112"/>
                <a:gd name="T9" fmla="*/ 112 h 272"/>
                <a:gd name="T10" fmla="*/ 0 w 112"/>
                <a:gd name="T11" fmla="*/ 106 h 272"/>
                <a:gd name="T12" fmla="*/ 112 w 112"/>
                <a:gd name="T13" fmla="*/ 0 h 272"/>
                <a:gd name="T14" fmla="*/ 112 w 112"/>
                <a:gd name="T15" fmla="*/ 0 h 272"/>
                <a:gd name="T16" fmla="*/ 112 w 112"/>
                <a:gd name="T17" fmla="*/ 0 h 272"/>
                <a:gd name="T18" fmla="*/ 112 w 112"/>
                <a:gd name="T19" fmla="*/ 8 h 272"/>
                <a:gd name="T20" fmla="*/ 29 w 112"/>
                <a:gd name="T21" fmla="*/ 106 h 272"/>
                <a:gd name="T22" fmla="*/ 30 w 112"/>
                <a:gd name="T23" fmla="*/ 112 h 272"/>
                <a:gd name="T24" fmla="*/ 77 w 112"/>
                <a:gd name="T25" fmla="*/ 232 h 272"/>
                <a:gd name="T26" fmla="*/ 98 w 112"/>
                <a:gd name="T27" fmla="*/ 267 h 272"/>
                <a:gd name="T28" fmla="*/ 99 w 112"/>
                <a:gd name="T29" fmla="*/ 272 h 272"/>
                <a:gd name="T30" fmla="*/ 57 w 112"/>
                <a:gd name="T31" fmla="*/ 23 h 272"/>
                <a:gd name="T32" fmla="*/ 8 w 112"/>
                <a:gd name="T33" fmla="*/ 106 h 272"/>
                <a:gd name="T34" fmla="*/ 8 w 112"/>
                <a:gd name="T35" fmla="*/ 112 h 272"/>
                <a:gd name="T36" fmla="*/ 67 w 112"/>
                <a:gd name="T37" fmla="*/ 232 h 272"/>
                <a:gd name="T38" fmla="*/ 22 w 112"/>
                <a:gd name="T39" fmla="*/ 112 h 272"/>
                <a:gd name="T40" fmla="*/ 22 w 112"/>
                <a:gd name="T41" fmla="*/ 106 h 272"/>
                <a:gd name="T42" fmla="*/ 57 w 112"/>
                <a:gd name="T43" fmla="*/ 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 h="272">
                  <a:moveTo>
                    <a:pt x="99" y="272"/>
                  </a:moveTo>
                  <a:cubicBezTo>
                    <a:pt x="87" y="272"/>
                    <a:pt x="87" y="272"/>
                    <a:pt x="87" y="272"/>
                  </a:cubicBezTo>
                  <a:cubicBezTo>
                    <a:pt x="86" y="269"/>
                    <a:pt x="86" y="269"/>
                    <a:pt x="86" y="269"/>
                  </a:cubicBezTo>
                  <a:cubicBezTo>
                    <a:pt x="84" y="258"/>
                    <a:pt x="74" y="249"/>
                    <a:pt x="62" y="237"/>
                  </a:cubicBezTo>
                  <a:cubicBezTo>
                    <a:pt x="37" y="214"/>
                    <a:pt x="3" y="183"/>
                    <a:pt x="0" y="112"/>
                  </a:cubicBezTo>
                  <a:cubicBezTo>
                    <a:pt x="0" y="110"/>
                    <a:pt x="0" y="108"/>
                    <a:pt x="0" y="106"/>
                  </a:cubicBezTo>
                  <a:cubicBezTo>
                    <a:pt x="0" y="48"/>
                    <a:pt x="50" y="0"/>
                    <a:pt x="112" y="0"/>
                  </a:cubicBezTo>
                  <a:cubicBezTo>
                    <a:pt x="112" y="0"/>
                    <a:pt x="112" y="0"/>
                    <a:pt x="112" y="0"/>
                  </a:cubicBezTo>
                  <a:cubicBezTo>
                    <a:pt x="112" y="0"/>
                    <a:pt x="112" y="0"/>
                    <a:pt x="112" y="0"/>
                  </a:cubicBezTo>
                  <a:cubicBezTo>
                    <a:pt x="112" y="8"/>
                    <a:pt x="112" y="8"/>
                    <a:pt x="112" y="8"/>
                  </a:cubicBezTo>
                  <a:cubicBezTo>
                    <a:pt x="66" y="8"/>
                    <a:pt x="29" y="52"/>
                    <a:pt x="29" y="106"/>
                  </a:cubicBezTo>
                  <a:cubicBezTo>
                    <a:pt x="29" y="108"/>
                    <a:pt x="29" y="110"/>
                    <a:pt x="30" y="112"/>
                  </a:cubicBezTo>
                  <a:cubicBezTo>
                    <a:pt x="32" y="179"/>
                    <a:pt x="58" y="210"/>
                    <a:pt x="77" y="232"/>
                  </a:cubicBezTo>
                  <a:cubicBezTo>
                    <a:pt x="87" y="244"/>
                    <a:pt x="96" y="254"/>
                    <a:pt x="98" y="267"/>
                  </a:cubicBezTo>
                  <a:lnTo>
                    <a:pt x="99" y="272"/>
                  </a:lnTo>
                  <a:close/>
                  <a:moveTo>
                    <a:pt x="57" y="23"/>
                  </a:moveTo>
                  <a:cubicBezTo>
                    <a:pt x="27" y="40"/>
                    <a:pt x="8" y="71"/>
                    <a:pt x="8" y="106"/>
                  </a:cubicBezTo>
                  <a:cubicBezTo>
                    <a:pt x="8" y="108"/>
                    <a:pt x="8" y="110"/>
                    <a:pt x="8" y="112"/>
                  </a:cubicBezTo>
                  <a:cubicBezTo>
                    <a:pt x="11" y="179"/>
                    <a:pt x="43" y="209"/>
                    <a:pt x="67" y="232"/>
                  </a:cubicBezTo>
                  <a:cubicBezTo>
                    <a:pt x="48" y="209"/>
                    <a:pt x="24" y="177"/>
                    <a:pt x="22" y="112"/>
                  </a:cubicBezTo>
                  <a:cubicBezTo>
                    <a:pt x="22" y="110"/>
                    <a:pt x="22" y="108"/>
                    <a:pt x="22" y="106"/>
                  </a:cubicBezTo>
                  <a:cubicBezTo>
                    <a:pt x="22" y="72"/>
                    <a:pt x="36" y="42"/>
                    <a:pt x="57"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69" name="Freeform 121"/>
            <p:cNvSpPr>
              <a:spLocks noEditPoints="1"/>
            </p:cNvSpPr>
            <p:nvPr userDrawn="1"/>
          </p:nvSpPr>
          <p:spPr bwMode="auto">
            <a:xfrm>
              <a:off x="5089526" y="1819275"/>
              <a:ext cx="250825" cy="722312"/>
            </a:xfrm>
            <a:custGeom>
              <a:avLst/>
              <a:gdLst>
                <a:gd name="T0" fmla="*/ 59 w 94"/>
                <a:gd name="T1" fmla="*/ 272 h 272"/>
                <a:gd name="T2" fmla="*/ 35 w 94"/>
                <a:gd name="T3" fmla="*/ 272 h 272"/>
                <a:gd name="T4" fmla="*/ 35 w 94"/>
                <a:gd name="T5" fmla="*/ 268 h 272"/>
                <a:gd name="T6" fmla="*/ 25 w 94"/>
                <a:gd name="T7" fmla="*/ 236 h 272"/>
                <a:gd name="T8" fmla="*/ 0 w 94"/>
                <a:gd name="T9" fmla="*/ 112 h 272"/>
                <a:gd name="T10" fmla="*/ 0 w 94"/>
                <a:gd name="T11" fmla="*/ 110 h 272"/>
                <a:gd name="T12" fmla="*/ 0 w 94"/>
                <a:gd name="T13" fmla="*/ 106 h 272"/>
                <a:gd name="T14" fmla="*/ 47 w 94"/>
                <a:gd name="T15" fmla="*/ 0 h 272"/>
                <a:gd name="T16" fmla="*/ 94 w 94"/>
                <a:gd name="T17" fmla="*/ 106 h 272"/>
                <a:gd name="T18" fmla="*/ 94 w 94"/>
                <a:gd name="T19" fmla="*/ 112 h 272"/>
                <a:gd name="T20" fmla="*/ 69 w 94"/>
                <a:gd name="T21" fmla="*/ 236 h 272"/>
                <a:gd name="T22" fmla="*/ 59 w 94"/>
                <a:gd name="T23" fmla="*/ 268 h 272"/>
                <a:gd name="T24" fmla="*/ 59 w 94"/>
                <a:gd name="T25" fmla="*/ 272 h 272"/>
                <a:gd name="T26" fmla="*/ 42 w 94"/>
                <a:gd name="T27" fmla="*/ 264 h 272"/>
                <a:gd name="T28" fmla="*/ 52 w 94"/>
                <a:gd name="T29" fmla="*/ 264 h 272"/>
                <a:gd name="T30" fmla="*/ 62 w 94"/>
                <a:gd name="T31" fmla="*/ 233 h 272"/>
                <a:gd name="T32" fmla="*/ 86 w 94"/>
                <a:gd name="T33" fmla="*/ 112 h 272"/>
                <a:gd name="T34" fmla="*/ 86 w 94"/>
                <a:gd name="T35" fmla="*/ 106 h 272"/>
                <a:gd name="T36" fmla="*/ 47 w 94"/>
                <a:gd name="T37" fmla="*/ 8 h 272"/>
                <a:gd name="T38" fmla="*/ 8 w 94"/>
                <a:gd name="T39" fmla="*/ 106 h 272"/>
                <a:gd name="T40" fmla="*/ 8 w 94"/>
                <a:gd name="T41" fmla="*/ 110 h 272"/>
                <a:gd name="T42" fmla="*/ 8 w 94"/>
                <a:gd name="T43" fmla="*/ 112 h 272"/>
                <a:gd name="T44" fmla="*/ 31 w 94"/>
                <a:gd name="T45" fmla="*/ 233 h 272"/>
                <a:gd name="T46" fmla="*/ 42 w 94"/>
                <a:gd name="T47" fmla="*/ 26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 h="272">
                  <a:moveTo>
                    <a:pt x="59" y="272"/>
                  </a:moveTo>
                  <a:cubicBezTo>
                    <a:pt x="35" y="272"/>
                    <a:pt x="35" y="272"/>
                    <a:pt x="35" y="272"/>
                  </a:cubicBezTo>
                  <a:cubicBezTo>
                    <a:pt x="35" y="268"/>
                    <a:pt x="35" y="268"/>
                    <a:pt x="35" y="268"/>
                  </a:cubicBezTo>
                  <a:cubicBezTo>
                    <a:pt x="34" y="257"/>
                    <a:pt x="30" y="248"/>
                    <a:pt x="25" y="236"/>
                  </a:cubicBezTo>
                  <a:cubicBezTo>
                    <a:pt x="15" y="213"/>
                    <a:pt x="1" y="182"/>
                    <a:pt x="0" y="112"/>
                  </a:cubicBezTo>
                  <a:cubicBezTo>
                    <a:pt x="0" y="110"/>
                    <a:pt x="0" y="110"/>
                    <a:pt x="0" y="110"/>
                  </a:cubicBezTo>
                  <a:cubicBezTo>
                    <a:pt x="0" y="109"/>
                    <a:pt x="0" y="108"/>
                    <a:pt x="0" y="106"/>
                  </a:cubicBezTo>
                  <a:cubicBezTo>
                    <a:pt x="0" y="47"/>
                    <a:pt x="21" y="1"/>
                    <a:pt x="47" y="0"/>
                  </a:cubicBezTo>
                  <a:cubicBezTo>
                    <a:pt x="73" y="1"/>
                    <a:pt x="94" y="47"/>
                    <a:pt x="94" y="106"/>
                  </a:cubicBezTo>
                  <a:cubicBezTo>
                    <a:pt x="94" y="108"/>
                    <a:pt x="94" y="110"/>
                    <a:pt x="94" y="112"/>
                  </a:cubicBezTo>
                  <a:cubicBezTo>
                    <a:pt x="92" y="182"/>
                    <a:pt x="79" y="213"/>
                    <a:pt x="69" y="236"/>
                  </a:cubicBezTo>
                  <a:cubicBezTo>
                    <a:pt x="64" y="248"/>
                    <a:pt x="60" y="257"/>
                    <a:pt x="59" y="268"/>
                  </a:cubicBezTo>
                  <a:lnTo>
                    <a:pt x="59" y="272"/>
                  </a:lnTo>
                  <a:close/>
                  <a:moveTo>
                    <a:pt x="42" y="264"/>
                  </a:moveTo>
                  <a:cubicBezTo>
                    <a:pt x="52" y="264"/>
                    <a:pt x="52" y="264"/>
                    <a:pt x="52" y="264"/>
                  </a:cubicBezTo>
                  <a:cubicBezTo>
                    <a:pt x="54" y="253"/>
                    <a:pt x="58" y="244"/>
                    <a:pt x="62" y="233"/>
                  </a:cubicBezTo>
                  <a:cubicBezTo>
                    <a:pt x="72" y="211"/>
                    <a:pt x="85" y="180"/>
                    <a:pt x="86" y="112"/>
                  </a:cubicBezTo>
                  <a:cubicBezTo>
                    <a:pt x="86" y="110"/>
                    <a:pt x="86" y="108"/>
                    <a:pt x="86" y="106"/>
                  </a:cubicBezTo>
                  <a:cubicBezTo>
                    <a:pt x="86" y="53"/>
                    <a:pt x="68" y="8"/>
                    <a:pt x="47" y="8"/>
                  </a:cubicBezTo>
                  <a:cubicBezTo>
                    <a:pt x="26" y="8"/>
                    <a:pt x="8" y="53"/>
                    <a:pt x="8" y="106"/>
                  </a:cubicBezTo>
                  <a:cubicBezTo>
                    <a:pt x="8" y="108"/>
                    <a:pt x="8" y="109"/>
                    <a:pt x="8" y="110"/>
                  </a:cubicBezTo>
                  <a:cubicBezTo>
                    <a:pt x="8" y="112"/>
                    <a:pt x="8" y="112"/>
                    <a:pt x="8" y="112"/>
                  </a:cubicBezTo>
                  <a:cubicBezTo>
                    <a:pt x="9" y="180"/>
                    <a:pt x="22" y="211"/>
                    <a:pt x="31" y="233"/>
                  </a:cubicBezTo>
                  <a:cubicBezTo>
                    <a:pt x="36" y="244"/>
                    <a:pt x="40" y="253"/>
                    <a:pt x="42" y="2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70" name="Freeform 122"/>
            <p:cNvSpPr>
              <a:spLocks noEditPoints="1"/>
            </p:cNvSpPr>
            <p:nvPr userDrawn="1"/>
          </p:nvSpPr>
          <p:spPr bwMode="auto">
            <a:xfrm>
              <a:off x="5732463" y="1744663"/>
              <a:ext cx="825500" cy="552450"/>
            </a:xfrm>
            <a:custGeom>
              <a:avLst/>
              <a:gdLst>
                <a:gd name="T0" fmla="*/ 250 w 310"/>
                <a:gd name="T1" fmla="*/ 208 h 208"/>
                <a:gd name="T2" fmla="*/ 61 w 310"/>
                <a:gd name="T3" fmla="*/ 208 h 208"/>
                <a:gd name="T4" fmla="*/ 0 w 310"/>
                <a:gd name="T5" fmla="*/ 148 h 208"/>
                <a:gd name="T6" fmla="*/ 61 w 310"/>
                <a:gd name="T7" fmla="*/ 88 h 208"/>
                <a:gd name="T8" fmla="*/ 62 w 310"/>
                <a:gd name="T9" fmla="*/ 88 h 208"/>
                <a:gd name="T10" fmla="*/ 165 w 310"/>
                <a:gd name="T11" fmla="*/ 0 h 208"/>
                <a:gd name="T12" fmla="*/ 268 w 310"/>
                <a:gd name="T13" fmla="*/ 90 h 208"/>
                <a:gd name="T14" fmla="*/ 310 w 310"/>
                <a:gd name="T15" fmla="*/ 148 h 208"/>
                <a:gd name="T16" fmla="*/ 250 w 310"/>
                <a:gd name="T17" fmla="*/ 208 h 208"/>
                <a:gd name="T18" fmla="*/ 61 w 310"/>
                <a:gd name="T19" fmla="*/ 96 h 208"/>
                <a:gd name="T20" fmla="*/ 9 w 310"/>
                <a:gd name="T21" fmla="*/ 148 h 208"/>
                <a:gd name="T22" fmla="*/ 61 w 310"/>
                <a:gd name="T23" fmla="*/ 200 h 208"/>
                <a:gd name="T24" fmla="*/ 250 w 310"/>
                <a:gd name="T25" fmla="*/ 200 h 208"/>
                <a:gd name="T26" fmla="*/ 301 w 310"/>
                <a:gd name="T27" fmla="*/ 148 h 208"/>
                <a:gd name="T28" fmla="*/ 262 w 310"/>
                <a:gd name="T29" fmla="*/ 98 h 208"/>
                <a:gd name="T30" fmla="*/ 260 w 310"/>
                <a:gd name="T31" fmla="*/ 97 h 208"/>
                <a:gd name="T32" fmla="*/ 259 w 310"/>
                <a:gd name="T33" fmla="*/ 94 h 208"/>
                <a:gd name="T34" fmla="*/ 165 w 310"/>
                <a:gd name="T35" fmla="*/ 9 h 208"/>
                <a:gd name="T36" fmla="*/ 70 w 310"/>
                <a:gd name="T37" fmla="*/ 93 h 208"/>
                <a:gd name="T38" fmla="*/ 69 w 310"/>
                <a:gd name="T39" fmla="*/ 97 h 208"/>
                <a:gd name="T40" fmla="*/ 65 w 310"/>
                <a:gd name="T41" fmla="*/ 97 h 208"/>
                <a:gd name="T42" fmla="*/ 61 w 310"/>
                <a:gd name="T43" fmla="*/ 9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 h="208">
                  <a:moveTo>
                    <a:pt x="250" y="208"/>
                  </a:moveTo>
                  <a:cubicBezTo>
                    <a:pt x="61" y="208"/>
                    <a:pt x="61" y="208"/>
                    <a:pt x="61" y="208"/>
                  </a:cubicBezTo>
                  <a:cubicBezTo>
                    <a:pt x="27" y="208"/>
                    <a:pt x="0" y="181"/>
                    <a:pt x="0" y="148"/>
                  </a:cubicBezTo>
                  <a:cubicBezTo>
                    <a:pt x="0" y="115"/>
                    <a:pt x="27" y="88"/>
                    <a:pt x="61" y="88"/>
                  </a:cubicBezTo>
                  <a:cubicBezTo>
                    <a:pt x="61" y="88"/>
                    <a:pt x="62" y="88"/>
                    <a:pt x="62" y="88"/>
                  </a:cubicBezTo>
                  <a:cubicBezTo>
                    <a:pt x="70" y="38"/>
                    <a:pt x="113" y="0"/>
                    <a:pt x="165" y="0"/>
                  </a:cubicBezTo>
                  <a:cubicBezTo>
                    <a:pt x="217" y="0"/>
                    <a:pt x="261" y="39"/>
                    <a:pt x="268" y="90"/>
                  </a:cubicBezTo>
                  <a:cubicBezTo>
                    <a:pt x="293" y="98"/>
                    <a:pt x="310" y="122"/>
                    <a:pt x="310" y="148"/>
                  </a:cubicBezTo>
                  <a:cubicBezTo>
                    <a:pt x="310" y="181"/>
                    <a:pt x="283" y="208"/>
                    <a:pt x="250" y="208"/>
                  </a:cubicBezTo>
                  <a:close/>
                  <a:moveTo>
                    <a:pt x="61" y="96"/>
                  </a:moveTo>
                  <a:cubicBezTo>
                    <a:pt x="32" y="96"/>
                    <a:pt x="9" y="119"/>
                    <a:pt x="9" y="148"/>
                  </a:cubicBezTo>
                  <a:cubicBezTo>
                    <a:pt x="9" y="177"/>
                    <a:pt x="32" y="200"/>
                    <a:pt x="61" y="200"/>
                  </a:cubicBezTo>
                  <a:cubicBezTo>
                    <a:pt x="250" y="200"/>
                    <a:pt x="250" y="200"/>
                    <a:pt x="250" y="200"/>
                  </a:cubicBezTo>
                  <a:cubicBezTo>
                    <a:pt x="278" y="200"/>
                    <a:pt x="301" y="177"/>
                    <a:pt x="301" y="148"/>
                  </a:cubicBezTo>
                  <a:cubicBezTo>
                    <a:pt x="301" y="124"/>
                    <a:pt x="285" y="104"/>
                    <a:pt x="262" y="98"/>
                  </a:cubicBezTo>
                  <a:cubicBezTo>
                    <a:pt x="260" y="97"/>
                    <a:pt x="260" y="97"/>
                    <a:pt x="260" y="97"/>
                  </a:cubicBezTo>
                  <a:cubicBezTo>
                    <a:pt x="259" y="94"/>
                    <a:pt x="259" y="94"/>
                    <a:pt x="259" y="94"/>
                  </a:cubicBezTo>
                  <a:cubicBezTo>
                    <a:pt x="254" y="46"/>
                    <a:pt x="213" y="9"/>
                    <a:pt x="165" y="9"/>
                  </a:cubicBezTo>
                  <a:cubicBezTo>
                    <a:pt x="116" y="9"/>
                    <a:pt x="76" y="45"/>
                    <a:pt x="70" y="93"/>
                  </a:cubicBezTo>
                  <a:cubicBezTo>
                    <a:pt x="69" y="97"/>
                    <a:pt x="69" y="97"/>
                    <a:pt x="69" y="97"/>
                  </a:cubicBezTo>
                  <a:cubicBezTo>
                    <a:pt x="65" y="97"/>
                    <a:pt x="65" y="97"/>
                    <a:pt x="65" y="97"/>
                  </a:cubicBezTo>
                  <a:cubicBezTo>
                    <a:pt x="64" y="96"/>
                    <a:pt x="62" y="96"/>
                    <a:pt x="61"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3194" name="Weather Cloud"/>
          <p:cNvGrpSpPr/>
          <p:nvPr/>
        </p:nvGrpSpPr>
        <p:grpSpPr>
          <a:xfrm>
            <a:off x="10485545" y="-1320713"/>
            <a:ext cx="1343025" cy="1181374"/>
            <a:chOff x="9282113" y="4065588"/>
            <a:chExt cx="2097087" cy="1844675"/>
          </a:xfrm>
        </p:grpSpPr>
        <p:sp>
          <p:nvSpPr>
            <p:cNvPr id="3176" name="Freeform 127"/>
            <p:cNvSpPr>
              <a:spLocks noEditPoints="1"/>
            </p:cNvSpPr>
            <p:nvPr userDrawn="1"/>
          </p:nvSpPr>
          <p:spPr bwMode="auto">
            <a:xfrm>
              <a:off x="9323388" y="4852988"/>
              <a:ext cx="1473200" cy="949325"/>
            </a:xfrm>
            <a:custGeom>
              <a:avLst/>
              <a:gdLst>
                <a:gd name="T0" fmla="*/ 335 w 393"/>
                <a:gd name="T1" fmla="*/ 253 h 253"/>
                <a:gd name="T2" fmla="*/ 74 w 393"/>
                <a:gd name="T3" fmla="*/ 253 h 253"/>
                <a:gd name="T4" fmla="*/ 0 w 393"/>
                <a:gd name="T5" fmla="*/ 179 h 253"/>
                <a:gd name="T6" fmla="*/ 74 w 393"/>
                <a:gd name="T7" fmla="*/ 106 h 253"/>
                <a:gd name="T8" fmla="*/ 84 w 393"/>
                <a:gd name="T9" fmla="*/ 107 h 253"/>
                <a:gd name="T10" fmla="*/ 209 w 393"/>
                <a:gd name="T11" fmla="*/ 0 h 253"/>
                <a:gd name="T12" fmla="*/ 336 w 393"/>
                <a:gd name="T13" fmla="*/ 126 h 253"/>
                <a:gd name="T14" fmla="*/ 336 w 393"/>
                <a:gd name="T15" fmla="*/ 136 h 253"/>
                <a:gd name="T16" fmla="*/ 393 w 393"/>
                <a:gd name="T17" fmla="*/ 195 h 253"/>
                <a:gd name="T18" fmla="*/ 335 w 393"/>
                <a:gd name="T19" fmla="*/ 253 h 253"/>
                <a:gd name="T20" fmla="*/ 74 w 393"/>
                <a:gd name="T21" fmla="*/ 114 h 253"/>
                <a:gd name="T22" fmla="*/ 9 w 393"/>
                <a:gd name="T23" fmla="*/ 179 h 253"/>
                <a:gd name="T24" fmla="*/ 74 w 393"/>
                <a:gd name="T25" fmla="*/ 244 h 253"/>
                <a:gd name="T26" fmla="*/ 335 w 393"/>
                <a:gd name="T27" fmla="*/ 244 h 253"/>
                <a:gd name="T28" fmla="*/ 385 w 393"/>
                <a:gd name="T29" fmla="*/ 195 h 253"/>
                <a:gd name="T30" fmla="*/ 335 w 393"/>
                <a:gd name="T31" fmla="*/ 145 h 253"/>
                <a:gd name="T32" fmla="*/ 331 w 393"/>
                <a:gd name="T33" fmla="*/ 145 h 253"/>
                <a:gd name="T34" fmla="*/ 326 w 393"/>
                <a:gd name="T35" fmla="*/ 146 h 253"/>
                <a:gd name="T36" fmla="*/ 326 w 393"/>
                <a:gd name="T37" fmla="*/ 141 h 253"/>
                <a:gd name="T38" fmla="*/ 327 w 393"/>
                <a:gd name="T39" fmla="*/ 126 h 253"/>
                <a:gd name="T40" fmla="*/ 209 w 393"/>
                <a:gd name="T41" fmla="*/ 8 h 253"/>
                <a:gd name="T42" fmla="*/ 92 w 393"/>
                <a:gd name="T43" fmla="*/ 112 h 253"/>
                <a:gd name="T44" fmla="*/ 92 w 393"/>
                <a:gd name="T45" fmla="*/ 116 h 253"/>
                <a:gd name="T46" fmla="*/ 87 w 393"/>
                <a:gd name="T47" fmla="*/ 116 h 253"/>
                <a:gd name="T48" fmla="*/ 74 w 393"/>
                <a:gd name="T49" fmla="*/ 1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3" h="253">
                  <a:moveTo>
                    <a:pt x="335" y="253"/>
                  </a:moveTo>
                  <a:cubicBezTo>
                    <a:pt x="74" y="253"/>
                    <a:pt x="74" y="253"/>
                    <a:pt x="74" y="253"/>
                  </a:cubicBezTo>
                  <a:cubicBezTo>
                    <a:pt x="33" y="253"/>
                    <a:pt x="0" y="220"/>
                    <a:pt x="0" y="179"/>
                  </a:cubicBezTo>
                  <a:cubicBezTo>
                    <a:pt x="0" y="139"/>
                    <a:pt x="33" y="106"/>
                    <a:pt x="74" y="106"/>
                  </a:cubicBezTo>
                  <a:cubicBezTo>
                    <a:pt x="77" y="106"/>
                    <a:pt x="81" y="106"/>
                    <a:pt x="84" y="107"/>
                  </a:cubicBezTo>
                  <a:cubicBezTo>
                    <a:pt x="94" y="45"/>
                    <a:pt x="147" y="0"/>
                    <a:pt x="209" y="0"/>
                  </a:cubicBezTo>
                  <a:cubicBezTo>
                    <a:pt x="279" y="0"/>
                    <a:pt x="336" y="56"/>
                    <a:pt x="336" y="126"/>
                  </a:cubicBezTo>
                  <a:cubicBezTo>
                    <a:pt x="336" y="130"/>
                    <a:pt x="336" y="133"/>
                    <a:pt x="336" y="136"/>
                  </a:cubicBezTo>
                  <a:cubicBezTo>
                    <a:pt x="367" y="137"/>
                    <a:pt x="393" y="163"/>
                    <a:pt x="393" y="195"/>
                  </a:cubicBezTo>
                  <a:cubicBezTo>
                    <a:pt x="393" y="227"/>
                    <a:pt x="367" y="253"/>
                    <a:pt x="335" y="253"/>
                  </a:cubicBezTo>
                  <a:close/>
                  <a:moveTo>
                    <a:pt x="74" y="114"/>
                  </a:moveTo>
                  <a:cubicBezTo>
                    <a:pt x="38" y="114"/>
                    <a:pt x="9" y="143"/>
                    <a:pt x="9" y="179"/>
                  </a:cubicBezTo>
                  <a:cubicBezTo>
                    <a:pt x="9" y="215"/>
                    <a:pt x="38" y="244"/>
                    <a:pt x="74" y="244"/>
                  </a:cubicBezTo>
                  <a:cubicBezTo>
                    <a:pt x="335" y="244"/>
                    <a:pt x="335" y="244"/>
                    <a:pt x="335" y="244"/>
                  </a:cubicBezTo>
                  <a:cubicBezTo>
                    <a:pt x="362" y="244"/>
                    <a:pt x="385" y="222"/>
                    <a:pt x="385" y="195"/>
                  </a:cubicBezTo>
                  <a:cubicBezTo>
                    <a:pt x="385" y="167"/>
                    <a:pt x="362" y="145"/>
                    <a:pt x="335" y="145"/>
                  </a:cubicBezTo>
                  <a:cubicBezTo>
                    <a:pt x="334" y="145"/>
                    <a:pt x="331" y="145"/>
                    <a:pt x="331" y="145"/>
                  </a:cubicBezTo>
                  <a:cubicBezTo>
                    <a:pt x="326" y="146"/>
                    <a:pt x="326" y="146"/>
                    <a:pt x="326" y="146"/>
                  </a:cubicBezTo>
                  <a:cubicBezTo>
                    <a:pt x="326" y="141"/>
                    <a:pt x="326" y="141"/>
                    <a:pt x="326" y="141"/>
                  </a:cubicBezTo>
                  <a:cubicBezTo>
                    <a:pt x="327" y="136"/>
                    <a:pt x="327" y="131"/>
                    <a:pt x="327" y="126"/>
                  </a:cubicBezTo>
                  <a:cubicBezTo>
                    <a:pt x="327" y="61"/>
                    <a:pt x="274" y="8"/>
                    <a:pt x="209" y="8"/>
                  </a:cubicBezTo>
                  <a:cubicBezTo>
                    <a:pt x="150" y="8"/>
                    <a:pt x="99" y="53"/>
                    <a:pt x="92" y="112"/>
                  </a:cubicBezTo>
                  <a:cubicBezTo>
                    <a:pt x="92" y="116"/>
                    <a:pt x="92" y="116"/>
                    <a:pt x="92" y="116"/>
                  </a:cubicBezTo>
                  <a:cubicBezTo>
                    <a:pt x="87" y="116"/>
                    <a:pt x="87" y="116"/>
                    <a:pt x="87" y="116"/>
                  </a:cubicBezTo>
                  <a:cubicBezTo>
                    <a:pt x="85" y="115"/>
                    <a:pt x="77" y="114"/>
                    <a:pt x="74" y="114"/>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3193" name="Group 3192"/>
            <p:cNvGrpSpPr/>
            <p:nvPr userDrawn="1"/>
          </p:nvGrpSpPr>
          <p:grpSpPr>
            <a:xfrm>
              <a:off x="9904413" y="5127626"/>
              <a:ext cx="404812" cy="400050"/>
              <a:chOff x="9904413" y="5127626"/>
              <a:chExt cx="404812" cy="400050"/>
            </a:xfrm>
          </p:grpSpPr>
          <p:sp>
            <p:nvSpPr>
              <p:cNvPr id="3177" name="Freeform 128"/>
              <p:cNvSpPr>
                <a:spLocks noEditPoints="1"/>
              </p:cNvSpPr>
              <p:nvPr userDrawn="1"/>
            </p:nvSpPr>
            <p:spPr bwMode="auto">
              <a:xfrm>
                <a:off x="10036175" y="5254626"/>
                <a:ext cx="146050" cy="146050"/>
              </a:xfrm>
              <a:custGeom>
                <a:avLst/>
                <a:gdLst>
                  <a:gd name="T0" fmla="*/ 19 w 39"/>
                  <a:gd name="T1" fmla="*/ 39 h 39"/>
                  <a:gd name="T2" fmla="*/ 0 w 39"/>
                  <a:gd name="T3" fmla="*/ 20 h 39"/>
                  <a:gd name="T4" fmla="*/ 19 w 39"/>
                  <a:gd name="T5" fmla="*/ 0 h 39"/>
                  <a:gd name="T6" fmla="*/ 39 w 39"/>
                  <a:gd name="T7" fmla="*/ 20 h 39"/>
                  <a:gd name="T8" fmla="*/ 19 w 39"/>
                  <a:gd name="T9" fmla="*/ 39 h 39"/>
                  <a:gd name="T10" fmla="*/ 19 w 39"/>
                  <a:gd name="T11" fmla="*/ 7 h 39"/>
                  <a:gd name="T12" fmla="*/ 6 w 39"/>
                  <a:gd name="T13" fmla="*/ 20 h 39"/>
                  <a:gd name="T14" fmla="*/ 19 w 39"/>
                  <a:gd name="T15" fmla="*/ 33 h 39"/>
                  <a:gd name="T16" fmla="*/ 32 w 39"/>
                  <a:gd name="T17" fmla="*/ 20 h 39"/>
                  <a:gd name="T18" fmla="*/ 19 w 39"/>
                  <a:gd name="T19"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19" y="39"/>
                    </a:moveTo>
                    <a:cubicBezTo>
                      <a:pt x="8" y="39"/>
                      <a:pt x="0" y="31"/>
                      <a:pt x="0" y="20"/>
                    </a:cubicBezTo>
                    <a:cubicBezTo>
                      <a:pt x="0" y="9"/>
                      <a:pt x="8" y="0"/>
                      <a:pt x="19" y="0"/>
                    </a:cubicBezTo>
                    <a:cubicBezTo>
                      <a:pt x="30" y="0"/>
                      <a:pt x="39" y="9"/>
                      <a:pt x="39" y="20"/>
                    </a:cubicBezTo>
                    <a:cubicBezTo>
                      <a:pt x="39" y="31"/>
                      <a:pt x="30" y="39"/>
                      <a:pt x="19" y="39"/>
                    </a:cubicBezTo>
                    <a:close/>
                    <a:moveTo>
                      <a:pt x="19" y="7"/>
                    </a:moveTo>
                    <a:cubicBezTo>
                      <a:pt x="12" y="7"/>
                      <a:pt x="6" y="13"/>
                      <a:pt x="6" y="20"/>
                    </a:cubicBezTo>
                    <a:cubicBezTo>
                      <a:pt x="6" y="27"/>
                      <a:pt x="12" y="33"/>
                      <a:pt x="19" y="33"/>
                    </a:cubicBezTo>
                    <a:cubicBezTo>
                      <a:pt x="26" y="33"/>
                      <a:pt x="32" y="27"/>
                      <a:pt x="32" y="20"/>
                    </a:cubicBezTo>
                    <a:cubicBezTo>
                      <a:pt x="32" y="13"/>
                      <a:pt x="26" y="7"/>
                      <a:pt x="1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78" name="Rectangle 129"/>
              <p:cNvSpPr>
                <a:spLocks noChangeArrowheads="1"/>
              </p:cNvSpPr>
              <p:nvPr userDrawn="1"/>
            </p:nvSpPr>
            <p:spPr bwMode="auto">
              <a:xfrm>
                <a:off x="10091738" y="5127626"/>
                <a:ext cx="34925" cy="968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80" name="Rectangle 130"/>
              <p:cNvSpPr>
                <a:spLocks noChangeArrowheads="1"/>
              </p:cNvSpPr>
              <p:nvPr userDrawn="1"/>
            </p:nvSpPr>
            <p:spPr bwMode="auto">
              <a:xfrm>
                <a:off x="10091738" y="5430838"/>
                <a:ext cx="34925" cy="968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81" name="Rectangle 131"/>
              <p:cNvSpPr>
                <a:spLocks noChangeArrowheads="1"/>
              </p:cNvSpPr>
              <p:nvPr userDrawn="1"/>
            </p:nvSpPr>
            <p:spPr bwMode="auto">
              <a:xfrm>
                <a:off x="9904413" y="5310188"/>
                <a:ext cx="101600" cy="34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82" name="Rectangle 132"/>
              <p:cNvSpPr>
                <a:spLocks noChangeArrowheads="1"/>
              </p:cNvSpPr>
              <p:nvPr userDrawn="1"/>
            </p:nvSpPr>
            <p:spPr bwMode="auto">
              <a:xfrm>
                <a:off x="10212388" y="5310188"/>
                <a:ext cx="96837" cy="34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83" name="Freeform 133"/>
              <p:cNvSpPr>
                <a:spLocks/>
              </p:cNvSpPr>
              <p:nvPr userDrawn="1"/>
            </p:nvSpPr>
            <p:spPr bwMode="auto">
              <a:xfrm>
                <a:off x="9983788" y="5205413"/>
                <a:ext cx="63500" cy="60325"/>
              </a:xfrm>
              <a:custGeom>
                <a:avLst/>
                <a:gdLst>
                  <a:gd name="T0" fmla="*/ 26 w 40"/>
                  <a:gd name="T1" fmla="*/ 38 h 38"/>
                  <a:gd name="T2" fmla="*/ 0 w 40"/>
                  <a:gd name="T3" fmla="*/ 14 h 38"/>
                  <a:gd name="T4" fmla="*/ 14 w 40"/>
                  <a:gd name="T5" fmla="*/ 0 h 38"/>
                  <a:gd name="T6" fmla="*/ 40 w 40"/>
                  <a:gd name="T7" fmla="*/ 24 h 38"/>
                  <a:gd name="T8" fmla="*/ 26 w 40"/>
                  <a:gd name="T9" fmla="*/ 38 h 38"/>
                </a:gdLst>
                <a:ahLst/>
                <a:cxnLst>
                  <a:cxn ang="0">
                    <a:pos x="T0" y="T1"/>
                  </a:cxn>
                  <a:cxn ang="0">
                    <a:pos x="T2" y="T3"/>
                  </a:cxn>
                  <a:cxn ang="0">
                    <a:pos x="T4" y="T5"/>
                  </a:cxn>
                  <a:cxn ang="0">
                    <a:pos x="T6" y="T7"/>
                  </a:cxn>
                  <a:cxn ang="0">
                    <a:pos x="T8" y="T9"/>
                  </a:cxn>
                </a:cxnLst>
                <a:rect l="0" t="0" r="r" b="b"/>
                <a:pathLst>
                  <a:path w="40" h="38">
                    <a:moveTo>
                      <a:pt x="26" y="38"/>
                    </a:moveTo>
                    <a:lnTo>
                      <a:pt x="0" y="14"/>
                    </a:lnTo>
                    <a:lnTo>
                      <a:pt x="14" y="0"/>
                    </a:lnTo>
                    <a:lnTo>
                      <a:pt x="40" y="24"/>
                    </a:lnTo>
                    <a:lnTo>
                      <a:pt x="2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84" name="Freeform 134"/>
              <p:cNvSpPr>
                <a:spLocks/>
              </p:cNvSpPr>
              <p:nvPr userDrawn="1"/>
            </p:nvSpPr>
            <p:spPr bwMode="auto">
              <a:xfrm>
                <a:off x="9983788" y="5386388"/>
                <a:ext cx="63500" cy="63500"/>
              </a:xfrm>
              <a:custGeom>
                <a:avLst/>
                <a:gdLst>
                  <a:gd name="T0" fmla="*/ 14 w 40"/>
                  <a:gd name="T1" fmla="*/ 40 h 40"/>
                  <a:gd name="T2" fmla="*/ 0 w 40"/>
                  <a:gd name="T3" fmla="*/ 26 h 40"/>
                  <a:gd name="T4" fmla="*/ 26 w 40"/>
                  <a:gd name="T5" fmla="*/ 0 h 40"/>
                  <a:gd name="T6" fmla="*/ 40 w 40"/>
                  <a:gd name="T7" fmla="*/ 16 h 40"/>
                  <a:gd name="T8" fmla="*/ 14 w 40"/>
                  <a:gd name="T9" fmla="*/ 40 h 40"/>
                </a:gdLst>
                <a:ahLst/>
                <a:cxnLst>
                  <a:cxn ang="0">
                    <a:pos x="T0" y="T1"/>
                  </a:cxn>
                  <a:cxn ang="0">
                    <a:pos x="T2" y="T3"/>
                  </a:cxn>
                  <a:cxn ang="0">
                    <a:pos x="T4" y="T5"/>
                  </a:cxn>
                  <a:cxn ang="0">
                    <a:pos x="T6" y="T7"/>
                  </a:cxn>
                  <a:cxn ang="0">
                    <a:pos x="T8" y="T9"/>
                  </a:cxn>
                </a:cxnLst>
                <a:rect l="0" t="0" r="r" b="b"/>
                <a:pathLst>
                  <a:path w="40" h="40">
                    <a:moveTo>
                      <a:pt x="14" y="40"/>
                    </a:moveTo>
                    <a:lnTo>
                      <a:pt x="0" y="26"/>
                    </a:lnTo>
                    <a:lnTo>
                      <a:pt x="26" y="0"/>
                    </a:lnTo>
                    <a:lnTo>
                      <a:pt x="40" y="16"/>
                    </a:lnTo>
                    <a:lnTo>
                      <a:pt x="14"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85" name="Freeform 135"/>
              <p:cNvSpPr>
                <a:spLocks/>
              </p:cNvSpPr>
              <p:nvPr userDrawn="1"/>
            </p:nvSpPr>
            <p:spPr bwMode="auto">
              <a:xfrm>
                <a:off x="10171113" y="5205413"/>
                <a:ext cx="63500" cy="60325"/>
              </a:xfrm>
              <a:custGeom>
                <a:avLst/>
                <a:gdLst>
                  <a:gd name="T0" fmla="*/ 14 w 40"/>
                  <a:gd name="T1" fmla="*/ 38 h 38"/>
                  <a:gd name="T2" fmla="*/ 0 w 40"/>
                  <a:gd name="T3" fmla="*/ 24 h 38"/>
                  <a:gd name="T4" fmla="*/ 26 w 40"/>
                  <a:gd name="T5" fmla="*/ 0 h 38"/>
                  <a:gd name="T6" fmla="*/ 40 w 40"/>
                  <a:gd name="T7" fmla="*/ 14 h 38"/>
                  <a:gd name="T8" fmla="*/ 14 w 40"/>
                  <a:gd name="T9" fmla="*/ 38 h 38"/>
                </a:gdLst>
                <a:ahLst/>
                <a:cxnLst>
                  <a:cxn ang="0">
                    <a:pos x="T0" y="T1"/>
                  </a:cxn>
                  <a:cxn ang="0">
                    <a:pos x="T2" y="T3"/>
                  </a:cxn>
                  <a:cxn ang="0">
                    <a:pos x="T4" y="T5"/>
                  </a:cxn>
                  <a:cxn ang="0">
                    <a:pos x="T6" y="T7"/>
                  </a:cxn>
                  <a:cxn ang="0">
                    <a:pos x="T8" y="T9"/>
                  </a:cxn>
                </a:cxnLst>
                <a:rect l="0" t="0" r="r" b="b"/>
                <a:pathLst>
                  <a:path w="40" h="38">
                    <a:moveTo>
                      <a:pt x="14" y="38"/>
                    </a:moveTo>
                    <a:lnTo>
                      <a:pt x="0" y="24"/>
                    </a:lnTo>
                    <a:lnTo>
                      <a:pt x="26" y="0"/>
                    </a:lnTo>
                    <a:lnTo>
                      <a:pt x="40" y="14"/>
                    </a:lnTo>
                    <a:lnTo>
                      <a:pt x="1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86" name="Freeform 136"/>
              <p:cNvSpPr>
                <a:spLocks/>
              </p:cNvSpPr>
              <p:nvPr userDrawn="1"/>
            </p:nvSpPr>
            <p:spPr bwMode="auto">
              <a:xfrm>
                <a:off x="10171113" y="5386388"/>
                <a:ext cx="63500" cy="63500"/>
              </a:xfrm>
              <a:custGeom>
                <a:avLst/>
                <a:gdLst>
                  <a:gd name="T0" fmla="*/ 26 w 40"/>
                  <a:gd name="T1" fmla="*/ 40 h 40"/>
                  <a:gd name="T2" fmla="*/ 0 w 40"/>
                  <a:gd name="T3" fmla="*/ 16 h 40"/>
                  <a:gd name="T4" fmla="*/ 14 w 40"/>
                  <a:gd name="T5" fmla="*/ 0 h 40"/>
                  <a:gd name="T6" fmla="*/ 40 w 40"/>
                  <a:gd name="T7" fmla="*/ 26 h 40"/>
                  <a:gd name="T8" fmla="*/ 26 w 40"/>
                  <a:gd name="T9" fmla="*/ 40 h 40"/>
                </a:gdLst>
                <a:ahLst/>
                <a:cxnLst>
                  <a:cxn ang="0">
                    <a:pos x="T0" y="T1"/>
                  </a:cxn>
                  <a:cxn ang="0">
                    <a:pos x="T2" y="T3"/>
                  </a:cxn>
                  <a:cxn ang="0">
                    <a:pos x="T4" y="T5"/>
                  </a:cxn>
                  <a:cxn ang="0">
                    <a:pos x="T6" y="T7"/>
                  </a:cxn>
                  <a:cxn ang="0">
                    <a:pos x="T8" y="T9"/>
                  </a:cxn>
                </a:cxnLst>
                <a:rect l="0" t="0" r="r" b="b"/>
                <a:pathLst>
                  <a:path w="40" h="40">
                    <a:moveTo>
                      <a:pt x="26" y="40"/>
                    </a:moveTo>
                    <a:lnTo>
                      <a:pt x="0" y="16"/>
                    </a:lnTo>
                    <a:lnTo>
                      <a:pt x="14" y="0"/>
                    </a:lnTo>
                    <a:lnTo>
                      <a:pt x="40" y="26"/>
                    </a:lnTo>
                    <a:lnTo>
                      <a:pt x="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3187" name="Freeform 137"/>
            <p:cNvSpPr>
              <a:spLocks noEditPoints="1"/>
            </p:cNvSpPr>
            <p:nvPr userDrawn="1"/>
          </p:nvSpPr>
          <p:spPr bwMode="auto">
            <a:xfrm>
              <a:off x="9898063" y="5029201"/>
              <a:ext cx="509587" cy="506413"/>
            </a:xfrm>
            <a:custGeom>
              <a:avLst/>
              <a:gdLst>
                <a:gd name="T0" fmla="*/ 113 w 136"/>
                <a:gd name="T1" fmla="*/ 135 h 135"/>
                <a:gd name="T2" fmla="*/ 107 w 136"/>
                <a:gd name="T3" fmla="*/ 129 h 135"/>
                <a:gd name="T4" fmla="*/ 117 w 136"/>
                <a:gd name="T5" fmla="*/ 116 h 135"/>
                <a:gd name="T6" fmla="*/ 124 w 136"/>
                <a:gd name="T7" fmla="*/ 121 h 135"/>
                <a:gd name="T8" fmla="*/ 113 w 136"/>
                <a:gd name="T9" fmla="*/ 135 h 135"/>
                <a:gd name="T10" fmla="*/ 129 w 136"/>
                <a:gd name="T11" fmla="*/ 111 h 135"/>
                <a:gd name="T12" fmla="*/ 121 w 136"/>
                <a:gd name="T13" fmla="*/ 108 h 135"/>
                <a:gd name="T14" fmla="*/ 126 w 136"/>
                <a:gd name="T15" fmla="*/ 92 h 135"/>
                <a:gd name="T16" fmla="*/ 134 w 136"/>
                <a:gd name="T17" fmla="*/ 94 h 135"/>
                <a:gd name="T18" fmla="*/ 129 w 136"/>
                <a:gd name="T19" fmla="*/ 111 h 135"/>
                <a:gd name="T20" fmla="*/ 136 w 136"/>
                <a:gd name="T21" fmla="*/ 83 h 135"/>
                <a:gd name="T22" fmla="*/ 127 w 136"/>
                <a:gd name="T23" fmla="*/ 83 h 135"/>
                <a:gd name="T24" fmla="*/ 127 w 136"/>
                <a:gd name="T25" fmla="*/ 80 h 135"/>
                <a:gd name="T26" fmla="*/ 126 w 136"/>
                <a:gd name="T27" fmla="*/ 67 h 135"/>
                <a:gd name="T28" fmla="*/ 134 w 136"/>
                <a:gd name="T29" fmla="*/ 65 h 135"/>
                <a:gd name="T30" fmla="*/ 136 w 136"/>
                <a:gd name="T31" fmla="*/ 80 h 135"/>
                <a:gd name="T32" fmla="*/ 136 w 136"/>
                <a:gd name="T33" fmla="*/ 83 h 135"/>
                <a:gd name="T34" fmla="*/ 124 w 136"/>
                <a:gd name="T35" fmla="*/ 57 h 135"/>
                <a:gd name="T36" fmla="*/ 117 w 136"/>
                <a:gd name="T37" fmla="*/ 43 h 135"/>
                <a:gd name="T38" fmla="*/ 124 w 136"/>
                <a:gd name="T39" fmla="*/ 38 h 135"/>
                <a:gd name="T40" fmla="*/ 132 w 136"/>
                <a:gd name="T41" fmla="*/ 54 h 135"/>
                <a:gd name="T42" fmla="*/ 124 w 136"/>
                <a:gd name="T43" fmla="*/ 57 h 135"/>
                <a:gd name="T44" fmla="*/ 111 w 136"/>
                <a:gd name="T45" fmla="*/ 35 h 135"/>
                <a:gd name="T46" fmla="*/ 99 w 136"/>
                <a:gd name="T47" fmla="*/ 23 h 135"/>
                <a:gd name="T48" fmla="*/ 105 w 136"/>
                <a:gd name="T49" fmla="*/ 16 h 135"/>
                <a:gd name="T50" fmla="*/ 118 w 136"/>
                <a:gd name="T51" fmla="*/ 29 h 135"/>
                <a:gd name="T52" fmla="*/ 111 w 136"/>
                <a:gd name="T53" fmla="*/ 35 h 135"/>
                <a:gd name="T54" fmla="*/ 7 w 136"/>
                <a:gd name="T55" fmla="*/ 29 h 135"/>
                <a:gd name="T56" fmla="*/ 0 w 136"/>
                <a:gd name="T57" fmla="*/ 23 h 135"/>
                <a:gd name="T58" fmla="*/ 13 w 136"/>
                <a:gd name="T59" fmla="*/ 13 h 135"/>
                <a:gd name="T60" fmla="*/ 18 w 136"/>
                <a:gd name="T61" fmla="*/ 20 h 135"/>
                <a:gd name="T62" fmla="*/ 7 w 136"/>
                <a:gd name="T63" fmla="*/ 29 h 135"/>
                <a:gd name="T64" fmla="*/ 91 w 136"/>
                <a:gd name="T65" fmla="*/ 18 h 135"/>
                <a:gd name="T66" fmla="*/ 77 w 136"/>
                <a:gd name="T67" fmla="*/ 12 h 135"/>
                <a:gd name="T68" fmla="*/ 79 w 136"/>
                <a:gd name="T69" fmla="*/ 3 h 135"/>
                <a:gd name="T70" fmla="*/ 96 w 136"/>
                <a:gd name="T71" fmla="*/ 10 h 135"/>
                <a:gd name="T72" fmla="*/ 91 w 136"/>
                <a:gd name="T73" fmla="*/ 18 h 135"/>
                <a:gd name="T74" fmla="*/ 26 w 136"/>
                <a:gd name="T75" fmla="*/ 15 h 135"/>
                <a:gd name="T76" fmla="*/ 22 w 136"/>
                <a:gd name="T77" fmla="*/ 8 h 135"/>
                <a:gd name="T78" fmla="*/ 39 w 136"/>
                <a:gd name="T79" fmla="*/ 2 h 135"/>
                <a:gd name="T80" fmla="*/ 41 w 136"/>
                <a:gd name="T81" fmla="*/ 10 h 135"/>
                <a:gd name="T82" fmla="*/ 26 w 136"/>
                <a:gd name="T83" fmla="*/ 15 h 135"/>
                <a:gd name="T84" fmla="*/ 67 w 136"/>
                <a:gd name="T85" fmla="*/ 9 h 135"/>
                <a:gd name="T86" fmla="*/ 51 w 136"/>
                <a:gd name="T87" fmla="*/ 9 h 135"/>
                <a:gd name="T88" fmla="*/ 50 w 136"/>
                <a:gd name="T89" fmla="*/ 0 h 135"/>
                <a:gd name="T90" fmla="*/ 68 w 136"/>
                <a:gd name="T91" fmla="*/ 1 h 135"/>
                <a:gd name="T92" fmla="*/ 67 w 136"/>
                <a:gd name="T93" fmla="*/ 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6" h="135">
                  <a:moveTo>
                    <a:pt x="113" y="135"/>
                  </a:moveTo>
                  <a:cubicBezTo>
                    <a:pt x="107" y="129"/>
                    <a:pt x="107" y="129"/>
                    <a:pt x="107" y="129"/>
                  </a:cubicBezTo>
                  <a:cubicBezTo>
                    <a:pt x="111" y="125"/>
                    <a:pt x="114" y="121"/>
                    <a:pt x="117" y="116"/>
                  </a:cubicBezTo>
                  <a:cubicBezTo>
                    <a:pt x="124" y="121"/>
                    <a:pt x="124" y="121"/>
                    <a:pt x="124" y="121"/>
                  </a:cubicBezTo>
                  <a:cubicBezTo>
                    <a:pt x="121" y="126"/>
                    <a:pt x="117" y="131"/>
                    <a:pt x="113" y="135"/>
                  </a:cubicBezTo>
                  <a:close/>
                  <a:moveTo>
                    <a:pt x="129" y="111"/>
                  </a:moveTo>
                  <a:cubicBezTo>
                    <a:pt x="121" y="108"/>
                    <a:pt x="121" y="108"/>
                    <a:pt x="121" y="108"/>
                  </a:cubicBezTo>
                  <a:cubicBezTo>
                    <a:pt x="123" y="103"/>
                    <a:pt x="125" y="98"/>
                    <a:pt x="126" y="92"/>
                  </a:cubicBezTo>
                  <a:cubicBezTo>
                    <a:pt x="134" y="94"/>
                    <a:pt x="134" y="94"/>
                    <a:pt x="134" y="94"/>
                  </a:cubicBezTo>
                  <a:cubicBezTo>
                    <a:pt x="133" y="100"/>
                    <a:pt x="132" y="106"/>
                    <a:pt x="129" y="111"/>
                  </a:cubicBezTo>
                  <a:close/>
                  <a:moveTo>
                    <a:pt x="136" y="83"/>
                  </a:moveTo>
                  <a:cubicBezTo>
                    <a:pt x="127" y="83"/>
                    <a:pt x="127" y="83"/>
                    <a:pt x="127" y="83"/>
                  </a:cubicBezTo>
                  <a:cubicBezTo>
                    <a:pt x="127" y="82"/>
                    <a:pt x="127" y="81"/>
                    <a:pt x="127" y="80"/>
                  </a:cubicBezTo>
                  <a:cubicBezTo>
                    <a:pt x="127" y="75"/>
                    <a:pt x="127" y="71"/>
                    <a:pt x="126" y="67"/>
                  </a:cubicBezTo>
                  <a:cubicBezTo>
                    <a:pt x="134" y="65"/>
                    <a:pt x="134" y="65"/>
                    <a:pt x="134" y="65"/>
                  </a:cubicBezTo>
                  <a:cubicBezTo>
                    <a:pt x="135" y="70"/>
                    <a:pt x="136" y="75"/>
                    <a:pt x="136" y="80"/>
                  </a:cubicBezTo>
                  <a:cubicBezTo>
                    <a:pt x="136" y="81"/>
                    <a:pt x="136" y="82"/>
                    <a:pt x="136" y="83"/>
                  </a:cubicBezTo>
                  <a:close/>
                  <a:moveTo>
                    <a:pt x="124" y="57"/>
                  </a:moveTo>
                  <a:cubicBezTo>
                    <a:pt x="122" y="52"/>
                    <a:pt x="120" y="47"/>
                    <a:pt x="117" y="43"/>
                  </a:cubicBezTo>
                  <a:cubicBezTo>
                    <a:pt x="124" y="38"/>
                    <a:pt x="124" y="38"/>
                    <a:pt x="124" y="38"/>
                  </a:cubicBezTo>
                  <a:cubicBezTo>
                    <a:pt x="127" y="43"/>
                    <a:pt x="130" y="49"/>
                    <a:pt x="132" y="54"/>
                  </a:cubicBezTo>
                  <a:lnTo>
                    <a:pt x="124" y="57"/>
                  </a:lnTo>
                  <a:close/>
                  <a:moveTo>
                    <a:pt x="111" y="35"/>
                  </a:moveTo>
                  <a:cubicBezTo>
                    <a:pt x="108" y="30"/>
                    <a:pt x="104" y="27"/>
                    <a:pt x="99" y="23"/>
                  </a:cubicBezTo>
                  <a:cubicBezTo>
                    <a:pt x="105" y="16"/>
                    <a:pt x="105" y="16"/>
                    <a:pt x="105" y="16"/>
                  </a:cubicBezTo>
                  <a:cubicBezTo>
                    <a:pt x="110" y="20"/>
                    <a:pt x="114" y="24"/>
                    <a:pt x="118" y="29"/>
                  </a:cubicBezTo>
                  <a:lnTo>
                    <a:pt x="111" y="35"/>
                  </a:lnTo>
                  <a:close/>
                  <a:moveTo>
                    <a:pt x="7" y="29"/>
                  </a:moveTo>
                  <a:cubicBezTo>
                    <a:pt x="0" y="23"/>
                    <a:pt x="0" y="23"/>
                    <a:pt x="0" y="23"/>
                  </a:cubicBezTo>
                  <a:cubicBezTo>
                    <a:pt x="4" y="19"/>
                    <a:pt x="8" y="16"/>
                    <a:pt x="13" y="13"/>
                  </a:cubicBezTo>
                  <a:cubicBezTo>
                    <a:pt x="18" y="20"/>
                    <a:pt x="18" y="20"/>
                    <a:pt x="18" y="20"/>
                  </a:cubicBezTo>
                  <a:cubicBezTo>
                    <a:pt x="14" y="23"/>
                    <a:pt x="10" y="26"/>
                    <a:pt x="7" y="29"/>
                  </a:cubicBezTo>
                  <a:close/>
                  <a:moveTo>
                    <a:pt x="91" y="18"/>
                  </a:moveTo>
                  <a:cubicBezTo>
                    <a:pt x="87" y="15"/>
                    <a:pt x="82" y="13"/>
                    <a:pt x="77" y="12"/>
                  </a:cubicBezTo>
                  <a:cubicBezTo>
                    <a:pt x="79" y="3"/>
                    <a:pt x="79" y="3"/>
                    <a:pt x="79" y="3"/>
                  </a:cubicBezTo>
                  <a:cubicBezTo>
                    <a:pt x="85" y="5"/>
                    <a:pt x="90" y="7"/>
                    <a:pt x="96" y="10"/>
                  </a:cubicBezTo>
                  <a:lnTo>
                    <a:pt x="91" y="18"/>
                  </a:lnTo>
                  <a:close/>
                  <a:moveTo>
                    <a:pt x="26" y="15"/>
                  </a:moveTo>
                  <a:cubicBezTo>
                    <a:pt x="22" y="8"/>
                    <a:pt x="22" y="8"/>
                    <a:pt x="22" y="8"/>
                  </a:cubicBezTo>
                  <a:cubicBezTo>
                    <a:pt x="28" y="5"/>
                    <a:pt x="34" y="3"/>
                    <a:pt x="39" y="2"/>
                  </a:cubicBezTo>
                  <a:cubicBezTo>
                    <a:pt x="41" y="10"/>
                    <a:pt x="41" y="10"/>
                    <a:pt x="41" y="10"/>
                  </a:cubicBezTo>
                  <a:cubicBezTo>
                    <a:pt x="36" y="11"/>
                    <a:pt x="31" y="13"/>
                    <a:pt x="26" y="15"/>
                  </a:cubicBezTo>
                  <a:close/>
                  <a:moveTo>
                    <a:pt x="67" y="9"/>
                  </a:moveTo>
                  <a:cubicBezTo>
                    <a:pt x="62" y="9"/>
                    <a:pt x="56" y="8"/>
                    <a:pt x="51" y="9"/>
                  </a:cubicBezTo>
                  <a:cubicBezTo>
                    <a:pt x="50" y="0"/>
                    <a:pt x="50" y="0"/>
                    <a:pt x="50" y="0"/>
                  </a:cubicBezTo>
                  <a:cubicBezTo>
                    <a:pt x="56" y="0"/>
                    <a:pt x="62" y="0"/>
                    <a:pt x="68" y="1"/>
                  </a:cubicBezTo>
                  <a:lnTo>
                    <a:pt x="67"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88" name="Freeform 138"/>
            <p:cNvSpPr>
              <a:spLocks noEditPoints="1"/>
            </p:cNvSpPr>
            <p:nvPr userDrawn="1"/>
          </p:nvSpPr>
          <p:spPr bwMode="auto">
            <a:xfrm>
              <a:off x="9282113" y="4260851"/>
              <a:ext cx="1863725" cy="828675"/>
            </a:xfrm>
            <a:custGeom>
              <a:avLst/>
              <a:gdLst>
                <a:gd name="T0" fmla="*/ 485 w 497"/>
                <a:gd name="T1" fmla="*/ 205 h 221"/>
                <a:gd name="T2" fmla="*/ 497 w 497"/>
                <a:gd name="T3" fmla="*/ 219 h 221"/>
                <a:gd name="T4" fmla="*/ 481 w 497"/>
                <a:gd name="T5" fmla="*/ 195 h 221"/>
                <a:gd name="T6" fmla="*/ 483 w 497"/>
                <a:gd name="T7" fmla="*/ 176 h 221"/>
                <a:gd name="T8" fmla="*/ 481 w 497"/>
                <a:gd name="T9" fmla="*/ 195 h 221"/>
                <a:gd name="T10" fmla="*/ 464 w 497"/>
                <a:gd name="T11" fmla="*/ 155 h 221"/>
                <a:gd name="T12" fmla="*/ 479 w 497"/>
                <a:gd name="T13" fmla="*/ 166 h 221"/>
                <a:gd name="T14" fmla="*/ 459 w 497"/>
                <a:gd name="T15" fmla="*/ 146 h 221"/>
                <a:gd name="T16" fmla="*/ 457 w 497"/>
                <a:gd name="T17" fmla="*/ 127 h 221"/>
                <a:gd name="T18" fmla="*/ 459 w 497"/>
                <a:gd name="T19" fmla="*/ 146 h 221"/>
                <a:gd name="T20" fmla="*/ 434 w 497"/>
                <a:gd name="T21" fmla="*/ 110 h 221"/>
                <a:gd name="T22" fmla="*/ 451 w 497"/>
                <a:gd name="T23" fmla="*/ 118 h 221"/>
                <a:gd name="T24" fmla="*/ 7 w 497"/>
                <a:gd name="T25" fmla="*/ 110 h 221"/>
                <a:gd name="T26" fmla="*/ 12 w 497"/>
                <a:gd name="T27" fmla="*/ 91 h 221"/>
                <a:gd name="T28" fmla="*/ 7 w 497"/>
                <a:gd name="T29" fmla="*/ 110 h 221"/>
                <a:gd name="T30" fmla="*/ 416 w 497"/>
                <a:gd name="T31" fmla="*/ 90 h 221"/>
                <a:gd name="T32" fmla="*/ 434 w 497"/>
                <a:gd name="T33" fmla="*/ 96 h 221"/>
                <a:gd name="T34" fmla="*/ 25 w 497"/>
                <a:gd name="T35" fmla="*/ 90 h 221"/>
                <a:gd name="T36" fmla="*/ 32 w 497"/>
                <a:gd name="T37" fmla="*/ 71 h 221"/>
                <a:gd name="T38" fmla="*/ 25 w 497"/>
                <a:gd name="T39" fmla="*/ 90 h 221"/>
                <a:gd name="T40" fmla="*/ 396 w 497"/>
                <a:gd name="T41" fmla="*/ 72 h 221"/>
                <a:gd name="T42" fmla="*/ 414 w 497"/>
                <a:gd name="T43" fmla="*/ 76 h 221"/>
                <a:gd name="T44" fmla="*/ 45 w 497"/>
                <a:gd name="T45" fmla="*/ 71 h 221"/>
                <a:gd name="T46" fmla="*/ 54 w 497"/>
                <a:gd name="T47" fmla="*/ 54 h 221"/>
                <a:gd name="T48" fmla="*/ 45 w 497"/>
                <a:gd name="T49" fmla="*/ 71 h 221"/>
                <a:gd name="T50" fmla="*/ 374 w 497"/>
                <a:gd name="T51" fmla="*/ 55 h 221"/>
                <a:gd name="T52" fmla="*/ 393 w 497"/>
                <a:gd name="T53" fmla="*/ 58 h 221"/>
                <a:gd name="T54" fmla="*/ 67 w 497"/>
                <a:gd name="T55" fmla="*/ 55 h 221"/>
                <a:gd name="T56" fmla="*/ 77 w 497"/>
                <a:gd name="T57" fmla="*/ 39 h 221"/>
                <a:gd name="T58" fmla="*/ 67 w 497"/>
                <a:gd name="T59" fmla="*/ 55 h 221"/>
                <a:gd name="T60" fmla="*/ 351 w 497"/>
                <a:gd name="T61" fmla="*/ 42 h 221"/>
                <a:gd name="T62" fmla="*/ 370 w 497"/>
                <a:gd name="T63" fmla="*/ 43 h 221"/>
                <a:gd name="T64" fmla="*/ 90 w 497"/>
                <a:gd name="T65" fmla="*/ 41 h 221"/>
                <a:gd name="T66" fmla="*/ 102 w 497"/>
                <a:gd name="T67" fmla="*/ 26 h 221"/>
                <a:gd name="T68" fmla="*/ 90 w 497"/>
                <a:gd name="T69" fmla="*/ 41 h 221"/>
                <a:gd name="T70" fmla="*/ 326 w 497"/>
                <a:gd name="T71" fmla="*/ 30 h 221"/>
                <a:gd name="T72" fmla="*/ 345 w 497"/>
                <a:gd name="T73" fmla="*/ 29 h 221"/>
                <a:gd name="T74" fmla="*/ 115 w 497"/>
                <a:gd name="T75" fmla="*/ 30 h 221"/>
                <a:gd name="T76" fmla="*/ 128 w 497"/>
                <a:gd name="T77" fmla="*/ 16 h 221"/>
                <a:gd name="T78" fmla="*/ 115 w 497"/>
                <a:gd name="T79" fmla="*/ 30 h 221"/>
                <a:gd name="T80" fmla="*/ 301 w 497"/>
                <a:gd name="T81" fmla="*/ 21 h 221"/>
                <a:gd name="T82" fmla="*/ 320 w 497"/>
                <a:gd name="T83" fmla="*/ 18 h 221"/>
                <a:gd name="T84" fmla="*/ 140 w 497"/>
                <a:gd name="T85" fmla="*/ 21 h 221"/>
                <a:gd name="T86" fmla="*/ 155 w 497"/>
                <a:gd name="T87" fmla="*/ 8 h 221"/>
                <a:gd name="T88" fmla="*/ 140 w 497"/>
                <a:gd name="T89" fmla="*/ 21 h 221"/>
                <a:gd name="T90" fmla="*/ 274 w 497"/>
                <a:gd name="T91" fmla="*/ 14 h 221"/>
                <a:gd name="T92" fmla="*/ 293 w 497"/>
                <a:gd name="T93" fmla="*/ 10 h 221"/>
                <a:gd name="T94" fmla="*/ 167 w 497"/>
                <a:gd name="T95" fmla="*/ 14 h 221"/>
                <a:gd name="T96" fmla="*/ 182 w 497"/>
                <a:gd name="T97" fmla="*/ 3 h 221"/>
                <a:gd name="T98" fmla="*/ 167 w 497"/>
                <a:gd name="T99" fmla="*/ 14 h 221"/>
                <a:gd name="T100" fmla="*/ 247 w 497"/>
                <a:gd name="T101" fmla="*/ 10 h 221"/>
                <a:gd name="T102" fmla="*/ 266 w 497"/>
                <a:gd name="T103" fmla="*/ 4 h 221"/>
                <a:gd name="T104" fmla="*/ 193 w 497"/>
                <a:gd name="T105" fmla="*/ 10 h 221"/>
                <a:gd name="T106" fmla="*/ 210 w 497"/>
                <a:gd name="T107" fmla="*/ 0 h 221"/>
                <a:gd name="T108" fmla="*/ 193 w 497"/>
                <a:gd name="T109" fmla="*/ 10 h 221"/>
                <a:gd name="T110" fmla="*/ 220 w 497"/>
                <a:gd name="T111" fmla="*/ 9 h 221"/>
                <a:gd name="T112" fmla="*/ 238 w 497"/>
                <a:gd name="T113" fmla="*/ 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7" h="221">
                  <a:moveTo>
                    <a:pt x="489" y="221"/>
                  </a:moveTo>
                  <a:cubicBezTo>
                    <a:pt x="488" y="216"/>
                    <a:pt x="486" y="210"/>
                    <a:pt x="485" y="205"/>
                  </a:cubicBezTo>
                  <a:cubicBezTo>
                    <a:pt x="493" y="202"/>
                    <a:pt x="493" y="202"/>
                    <a:pt x="493" y="202"/>
                  </a:cubicBezTo>
                  <a:cubicBezTo>
                    <a:pt x="495" y="208"/>
                    <a:pt x="496" y="214"/>
                    <a:pt x="497" y="219"/>
                  </a:cubicBezTo>
                  <a:lnTo>
                    <a:pt x="489" y="221"/>
                  </a:lnTo>
                  <a:close/>
                  <a:moveTo>
                    <a:pt x="481" y="195"/>
                  </a:moveTo>
                  <a:cubicBezTo>
                    <a:pt x="480" y="190"/>
                    <a:pt x="478" y="184"/>
                    <a:pt x="475" y="179"/>
                  </a:cubicBezTo>
                  <a:cubicBezTo>
                    <a:pt x="483" y="176"/>
                    <a:pt x="483" y="176"/>
                    <a:pt x="483" y="176"/>
                  </a:cubicBezTo>
                  <a:cubicBezTo>
                    <a:pt x="486" y="181"/>
                    <a:pt x="488" y="187"/>
                    <a:pt x="490" y="192"/>
                  </a:cubicBezTo>
                  <a:lnTo>
                    <a:pt x="481" y="195"/>
                  </a:lnTo>
                  <a:close/>
                  <a:moveTo>
                    <a:pt x="471" y="170"/>
                  </a:moveTo>
                  <a:cubicBezTo>
                    <a:pt x="469" y="165"/>
                    <a:pt x="467" y="160"/>
                    <a:pt x="464" y="155"/>
                  </a:cubicBezTo>
                  <a:cubicBezTo>
                    <a:pt x="471" y="151"/>
                    <a:pt x="471" y="151"/>
                    <a:pt x="471" y="151"/>
                  </a:cubicBezTo>
                  <a:cubicBezTo>
                    <a:pt x="474" y="156"/>
                    <a:pt x="477" y="161"/>
                    <a:pt x="479" y="166"/>
                  </a:cubicBezTo>
                  <a:lnTo>
                    <a:pt x="471" y="170"/>
                  </a:lnTo>
                  <a:close/>
                  <a:moveTo>
                    <a:pt x="459" y="146"/>
                  </a:moveTo>
                  <a:cubicBezTo>
                    <a:pt x="456" y="141"/>
                    <a:pt x="453" y="136"/>
                    <a:pt x="450" y="132"/>
                  </a:cubicBezTo>
                  <a:cubicBezTo>
                    <a:pt x="457" y="127"/>
                    <a:pt x="457" y="127"/>
                    <a:pt x="457" y="127"/>
                  </a:cubicBezTo>
                  <a:cubicBezTo>
                    <a:pt x="460" y="132"/>
                    <a:pt x="463" y="137"/>
                    <a:pt x="466" y="142"/>
                  </a:cubicBezTo>
                  <a:lnTo>
                    <a:pt x="459" y="146"/>
                  </a:lnTo>
                  <a:close/>
                  <a:moveTo>
                    <a:pt x="444" y="123"/>
                  </a:moveTo>
                  <a:cubicBezTo>
                    <a:pt x="441" y="119"/>
                    <a:pt x="437" y="114"/>
                    <a:pt x="434" y="110"/>
                  </a:cubicBezTo>
                  <a:cubicBezTo>
                    <a:pt x="440" y="104"/>
                    <a:pt x="440" y="104"/>
                    <a:pt x="440" y="104"/>
                  </a:cubicBezTo>
                  <a:cubicBezTo>
                    <a:pt x="444" y="109"/>
                    <a:pt x="448" y="114"/>
                    <a:pt x="451" y="118"/>
                  </a:cubicBezTo>
                  <a:lnTo>
                    <a:pt x="444" y="123"/>
                  </a:lnTo>
                  <a:close/>
                  <a:moveTo>
                    <a:pt x="7" y="110"/>
                  </a:moveTo>
                  <a:cubicBezTo>
                    <a:pt x="0" y="104"/>
                    <a:pt x="0" y="104"/>
                    <a:pt x="0" y="104"/>
                  </a:cubicBezTo>
                  <a:cubicBezTo>
                    <a:pt x="4" y="100"/>
                    <a:pt x="8" y="95"/>
                    <a:pt x="12" y="91"/>
                  </a:cubicBezTo>
                  <a:cubicBezTo>
                    <a:pt x="18" y="97"/>
                    <a:pt x="18" y="97"/>
                    <a:pt x="18" y="97"/>
                  </a:cubicBezTo>
                  <a:cubicBezTo>
                    <a:pt x="14" y="101"/>
                    <a:pt x="11" y="105"/>
                    <a:pt x="7" y="110"/>
                  </a:cubicBezTo>
                  <a:close/>
                  <a:moveTo>
                    <a:pt x="427" y="102"/>
                  </a:moveTo>
                  <a:cubicBezTo>
                    <a:pt x="423" y="98"/>
                    <a:pt x="420" y="94"/>
                    <a:pt x="416" y="90"/>
                  </a:cubicBezTo>
                  <a:cubicBezTo>
                    <a:pt x="422" y="84"/>
                    <a:pt x="422" y="84"/>
                    <a:pt x="422" y="84"/>
                  </a:cubicBezTo>
                  <a:cubicBezTo>
                    <a:pt x="426" y="88"/>
                    <a:pt x="430" y="92"/>
                    <a:pt x="434" y="96"/>
                  </a:cubicBezTo>
                  <a:lnTo>
                    <a:pt x="427" y="102"/>
                  </a:lnTo>
                  <a:close/>
                  <a:moveTo>
                    <a:pt x="25" y="90"/>
                  </a:moveTo>
                  <a:cubicBezTo>
                    <a:pt x="19" y="83"/>
                    <a:pt x="19" y="83"/>
                    <a:pt x="19" y="83"/>
                  </a:cubicBezTo>
                  <a:cubicBezTo>
                    <a:pt x="23" y="79"/>
                    <a:pt x="28" y="75"/>
                    <a:pt x="32" y="71"/>
                  </a:cubicBezTo>
                  <a:cubicBezTo>
                    <a:pt x="38" y="78"/>
                    <a:pt x="38" y="78"/>
                    <a:pt x="38" y="78"/>
                  </a:cubicBezTo>
                  <a:cubicBezTo>
                    <a:pt x="33" y="82"/>
                    <a:pt x="29" y="86"/>
                    <a:pt x="25" y="90"/>
                  </a:cubicBezTo>
                  <a:close/>
                  <a:moveTo>
                    <a:pt x="408" y="83"/>
                  </a:moveTo>
                  <a:cubicBezTo>
                    <a:pt x="404" y="79"/>
                    <a:pt x="400" y="75"/>
                    <a:pt x="396" y="72"/>
                  </a:cubicBezTo>
                  <a:cubicBezTo>
                    <a:pt x="401" y="65"/>
                    <a:pt x="401" y="65"/>
                    <a:pt x="401" y="65"/>
                  </a:cubicBezTo>
                  <a:cubicBezTo>
                    <a:pt x="406" y="69"/>
                    <a:pt x="410" y="73"/>
                    <a:pt x="414" y="76"/>
                  </a:cubicBezTo>
                  <a:lnTo>
                    <a:pt x="408" y="83"/>
                  </a:lnTo>
                  <a:close/>
                  <a:moveTo>
                    <a:pt x="45" y="71"/>
                  </a:moveTo>
                  <a:cubicBezTo>
                    <a:pt x="40" y="65"/>
                    <a:pt x="40" y="65"/>
                    <a:pt x="40" y="65"/>
                  </a:cubicBezTo>
                  <a:cubicBezTo>
                    <a:pt x="44" y="61"/>
                    <a:pt x="49" y="57"/>
                    <a:pt x="54" y="54"/>
                  </a:cubicBezTo>
                  <a:cubicBezTo>
                    <a:pt x="59" y="61"/>
                    <a:pt x="59" y="61"/>
                    <a:pt x="59" y="61"/>
                  </a:cubicBezTo>
                  <a:cubicBezTo>
                    <a:pt x="54" y="64"/>
                    <a:pt x="50" y="68"/>
                    <a:pt x="45" y="71"/>
                  </a:cubicBezTo>
                  <a:close/>
                  <a:moveTo>
                    <a:pt x="388" y="65"/>
                  </a:moveTo>
                  <a:cubicBezTo>
                    <a:pt x="383" y="62"/>
                    <a:pt x="378" y="59"/>
                    <a:pt x="374" y="55"/>
                  </a:cubicBezTo>
                  <a:cubicBezTo>
                    <a:pt x="379" y="48"/>
                    <a:pt x="379" y="48"/>
                    <a:pt x="379" y="48"/>
                  </a:cubicBezTo>
                  <a:cubicBezTo>
                    <a:pt x="383" y="52"/>
                    <a:pt x="388" y="55"/>
                    <a:pt x="393" y="58"/>
                  </a:cubicBezTo>
                  <a:lnTo>
                    <a:pt x="388" y="65"/>
                  </a:lnTo>
                  <a:close/>
                  <a:moveTo>
                    <a:pt x="67" y="55"/>
                  </a:moveTo>
                  <a:cubicBezTo>
                    <a:pt x="62" y="48"/>
                    <a:pt x="62" y="48"/>
                    <a:pt x="62" y="48"/>
                  </a:cubicBezTo>
                  <a:cubicBezTo>
                    <a:pt x="67" y="45"/>
                    <a:pt x="72" y="42"/>
                    <a:pt x="77" y="39"/>
                  </a:cubicBezTo>
                  <a:cubicBezTo>
                    <a:pt x="82" y="46"/>
                    <a:pt x="82" y="46"/>
                    <a:pt x="82" y="46"/>
                  </a:cubicBezTo>
                  <a:cubicBezTo>
                    <a:pt x="77" y="49"/>
                    <a:pt x="72" y="52"/>
                    <a:pt x="67" y="55"/>
                  </a:cubicBezTo>
                  <a:close/>
                  <a:moveTo>
                    <a:pt x="365" y="50"/>
                  </a:moveTo>
                  <a:cubicBezTo>
                    <a:pt x="360" y="47"/>
                    <a:pt x="356" y="44"/>
                    <a:pt x="351" y="42"/>
                  </a:cubicBezTo>
                  <a:cubicBezTo>
                    <a:pt x="355" y="34"/>
                    <a:pt x="355" y="34"/>
                    <a:pt x="355" y="34"/>
                  </a:cubicBezTo>
                  <a:cubicBezTo>
                    <a:pt x="360" y="37"/>
                    <a:pt x="365" y="40"/>
                    <a:pt x="370" y="43"/>
                  </a:cubicBezTo>
                  <a:lnTo>
                    <a:pt x="365" y="50"/>
                  </a:lnTo>
                  <a:close/>
                  <a:moveTo>
                    <a:pt x="90" y="41"/>
                  </a:moveTo>
                  <a:cubicBezTo>
                    <a:pt x="86" y="34"/>
                    <a:pt x="86" y="34"/>
                    <a:pt x="86" y="34"/>
                  </a:cubicBezTo>
                  <a:cubicBezTo>
                    <a:pt x="91" y="31"/>
                    <a:pt x="97" y="28"/>
                    <a:pt x="102" y="26"/>
                  </a:cubicBezTo>
                  <a:cubicBezTo>
                    <a:pt x="106" y="34"/>
                    <a:pt x="106" y="34"/>
                    <a:pt x="106" y="34"/>
                  </a:cubicBezTo>
                  <a:cubicBezTo>
                    <a:pt x="100" y="36"/>
                    <a:pt x="95" y="39"/>
                    <a:pt x="90" y="41"/>
                  </a:cubicBezTo>
                  <a:close/>
                  <a:moveTo>
                    <a:pt x="342" y="37"/>
                  </a:moveTo>
                  <a:cubicBezTo>
                    <a:pt x="336" y="34"/>
                    <a:pt x="331" y="32"/>
                    <a:pt x="326" y="30"/>
                  </a:cubicBezTo>
                  <a:cubicBezTo>
                    <a:pt x="329" y="22"/>
                    <a:pt x="329" y="22"/>
                    <a:pt x="329" y="22"/>
                  </a:cubicBezTo>
                  <a:cubicBezTo>
                    <a:pt x="335" y="24"/>
                    <a:pt x="340" y="27"/>
                    <a:pt x="345" y="29"/>
                  </a:cubicBezTo>
                  <a:lnTo>
                    <a:pt x="342" y="37"/>
                  </a:lnTo>
                  <a:close/>
                  <a:moveTo>
                    <a:pt x="115" y="30"/>
                  </a:moveTo>
                  <a:cubicBezTo>
                    <a:pt x="112" y="22"/>
                    <a:pt x="112" y="22"/>
                    <a:pt x="112" y="22"/>
                  </a:cubicBezTo>
                  <a:cubicBezTo>
                    <a:pt x="117" y="20"/>
                    <a:pt x="122" y="18"/>
                    <a:pt x="128" y="16"/>
                  </a:cubicBezTo>
                  <a:cubicBezTo>
                    <a:pt x="131" y="24"/>
                    <a:pt x="131" y="24"/>
                    <a:pt x="131" y="24"/>
                  </a:cubicBezTo>
                  <a:cubicBezTo>
                    <a:pt x="125" y="26"/>
                    <a:pt x="120" y="28"/>
                    <a:pt x="115" y="30"/>
                  </a:cubicBezTo>
                  <a:close/>
                  <a:moveTo>
                    <a:pt x="317" y="26"/>
                  </a:moveTo>
                  <a:cubicBezTo>
                    <a:pt x="311" y="24"/>
                    <a:pt x="306" y="22"/>
                    <a:pt x="301" y="21"/>
                  </a:cubicBezTo>
                  <a:cubicBezTo>
                    <a:pt x="303" y="12"/>
                    <a:pt x="303" y="12"/>
                    <a:pt x="303" y="12"/>
                  </a:cubicBezTo>
                  <a:cubicBezTo>
                    <a:pt x="309" y="14"/>
                    <a:pt x="314" y="16"/>
                    <a:pt x="320" y="18"/>
                  </a:cubicBezTo>
                  <a:lnTo>
                    <a:pt x="317" y="26"/>
                  </a:lnTo>
                  <a:close/>
                  <a:moveTo>
                    <a:pt x="140" y="21"/>
                  </a:moveTo>
                  <a:cubicBezTo>
                    <a:pt x="138" y="12"/>
                    <a:pt x="138" y="12"/>
                    <a:pt x="138" y="12"/>
                  </a:cubicBezTo>
                  <a:cubicBezTo>
                    <a:pt x="143" y="11"/>
                    <a:pt x="149" y="9"/>
                    <a:pt x="155" y="8"/>
                  </a:cubicBezTo>
                  <a:cubicBezTo>
                    <a:pt x="157" y="16"/>
                    <a:pt x="157" y="16"/>
                    <a:pt x="157" y="16"/>
                  </a:cubicBezTo>
                  <a:cubicBezTo>
                    <a:pt x="151" y="18"/>
                    <a:pt x="146" y="19"/>
                    <a:pt x="140" y="21"/>
                  </a:cubicBezTo>
                  <a:close/>
                  <a:moveTo>
                    <a:pt x="291" y="18"/>
                  </a:moveTo>
                  <a:cubicBezTo>
                    <a:pt x="285" y="17"/>
                    <a:pt x="280" y="15"/>
                    <a:pt x="274" y="14"/>
                  </a:cubicBezTo>
                  <a:cubicBezTo>
                    <a:pt x="276" y="6"/>
                    <a:pt x="276" y="6"/>
                    <a:pt x="276" y="6"/>
                  </a:cubicBezTo>
                  <a:cubicBezTo>
                    <a:pt x="282" y="7"/>
                    <a:pt x="287" y="8"/>
                    <a:pt x="293" y="10"/>
                  </a:cubicBezTo>
                  <a:lnTo>
                    <a:pt x="291" y="18"/>
                  </a:lnTo>
                  <a:close/>
                  <a:moveTo>
                    <a:pt x="167" y="14"/>
                  </a:moveTo>
                  <a:cubicBezTo>
                    <a:pt x="165" y="6"/>
                    <a:pt x="165" y="6"/>
                    <a:pt x="165" y="6"/>
                  </a:cubicBezTo>
                  <a:cubicBezTo>
                    <a:pt x="171" y="5"/>
                    <a:pt x="176" y="4"/>
                    <a:pt x="182" y="3"/>
                  </a:cubicBezTo>
                  <a:cubicBezTo>
                    <a:pt x="183" y="11"/>
                    <a:pt x="183" y="11"/>
                    <a:pt x="183" y="11"/>
                  </a:cubicBezTo>
                  <a:cubicBezTo>
                    <a:pt x="178" y="12"/>
                    <a:pt x="172" y="13"/>
                    <a:pt x="167" y="14"/>
                  </a:cubicBezTo>
                  <a:close/>
                  <a:moveTo>
                    <a:pt x="264" y="12"/>
                  </a:moveTo>
                  <a:cubicBezTo>
                    <a:pt x="259" y="12"/>
                    <a:pt x="253" y="11"/>
                    <a:pt x="247" y="10"/>
                  </a:cubicBezTo>
                  <a:cubicBezTo>
                    <a:pt x="248" y="2"/>
                    <a:pt x="248" y="2"/>
                    <a:pt x="248" y="2"/>
                  </a:cubicBezTo>
                  <a:cubicBezTo>
                    <a:pt x="254" y="2"/>
                    <a:pt x="260" y="3"/>
                    <a:pt x="266" y="4"/>
                  </a:cubicBezTo>
                  <a:lnTo>
                    <a:pt x="264" y="12"/>
                  </a:lnTo>
                  <a:close/>
                  <a:moveTo>
                    <a:pt x="193" y="10"/>
                  </a:moveTo>
                  <a:cubicBezTo>
                    <a:pt x="193" y="2"/>
                    <a:pt x="193" y="2"/>
                    <a:pt x="193" y="2"/>
                  </a:cubicBezTo>
                  <a:cubicBezTo>
                    <a:pt x="198" y="1"/>
                    <a:pt x="204" y="1"/>
                    <a:pt x="210" y="0"/>
                  </a:cubicBezTo>
                  <a:cubicBezTo>
                    <a:pt x="210" y="9"/>
                    <a:pt x="210" y="9"/>
                    <a:pt x="210" y="9"/>
                  </a:cubicBezTo>
                  <a:cubicBezTo>
                    <a:pt x="205" y="9"/>
                    <a:pt x="199" y="10"/>
                    <a:pt x="193" y="10"/>
                  </a:cubicBezTo>
                  <a:close/>
                  <a:moveTo>
                    <a:pt x="237" y="9"/>
                  </a:moveTo>
                  <a:cubicBezTo>
                    <a:pt x="232" y="9"/>
                    <a:pt x="226" y="9"/>
                    <a:pt x="220" y="9"/>
                  </a:cubicBezTo>
                  <a:cubicBezTo>
                    <a:pt x="220" y="0"/>
                    <a:pt x="220" y="0"/>
                    <a:pt x="220" y="0"/>
                  </a:cubicBezTo>
                  <a:cubicBezTo>
                    <a:pt x="226" y="0"/>
                    <a:pt x="232" y="0"/>
                    <a:pt x="238" y="1"/>
                  </a:cubicBezTo>
                  <a:lnTo>
                    <a:pt x="237"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89" name="Freeform 139"/>
            <p:cNvSpPr>
              <a:spLocks noEditPoints="1"/>
            </p:cNvSpPr>
            <p:nvPr userDrawn="1"/>
          </p:nvSpPr>
          <p:spPr bwMode="auto">
            <a:xfrm>
              <a:off x="9551988" y="4459288"/>
              <a:ext cx="1365250" cy="563563"/>
            </a:xfrm>
            <a:custGeom>
              <a:avLst/>
              <a:gdLst>
                <a:gd name="T0" fmla="*/ 349 w 364"/>
                <a:gd name="T1" fmla="*/ 134 h 150"/>
                <a:gd name="T2" fmla="*/ 364 w 364"/>
                <a:gd name="T3" fmla="*/ 147 h 150"/>
                <a:gd name="T4" fmla="*/ 345 w 364"/>
                <a:gd name="T5" fmla="*/ 125 h 150"/>
                <a:gd name="T6" fmla="*/ 343 w 364"/>
                <a:gd name="T7" fmla="*/ 106 h 150"/>
                <a:gd name="T8" fmla="*/ 345 w 364"/>
                <a:gd name="T9" fmla="*/ 125 h 150"/>
                <a:gd name="T10" fmla="*/ 320 w 364"/>
                <a:gd name="T11" fmla="*/ 89 h 150"/>
                <a:gd name="T12" fmla="*/ 337 w 364"/>
                <a:gd name="T13" fmla="*/ 98 h 150"/>
                <a:gd name="T14" fmla="*/ 313 w 364"/>
                <a:gd name="T15" fmla="*/ 82 h 150"/>
                <a:gd name="T16" fmla="*/ 307 w 364"/>
                <a:gd name="T17" fmla="*/ 63 h 150"/>
                <a:gd name="T18" fmla="*/ 313 w 364"/>
                <a:gd name="T19" fmla="*/ 82 h 150"/>
                <a:gd name="T20" fmla="*/ 281 w 364"/>
                <a:gd name="T21" fmla="*/ 52 h 150"/>
                <a:gd name="T22" fmla="*/ 300 w 364"/>
                <a:gd name="T23" fmla="*/ 56 h 150"/>
                <a:gd name="T24" fmla="*/ 5 w 364"/>
                <a:gd name="T25" fmla="*/ 60 h 150"/>
                <a:gd name="T26" fmla="*/ 14 w 364"/>
                <a:gd name="T27" fmla="*/ 43 h 150"/>
                <a:gd name="T28" fmla="*/ 5 w 364"/>
                <a:gd name="T29" fmla="*/ 60 h 150"/>
                <a:gd name="T30" fmla="*/ 258 w 364"/>
                <a:gd name="T31" fmla="*/ 38 h 150"/>
                <a:gd name="T32" fmla="*/ 277 w 364"/>
                <a:gd name="T33" fmla="*/ 39 h 150"/>
                <a:gd name="T34" fmla="*/ 27 w 364"/>
                <a:gd name="T35" fmla="*/ 44 h 150"/>
                <a:gd name="T36" fmla="*/ 38 w 364"/>
                <a:gd name="T37" fmla="*/ 28 h 150"/>
                <a:gd name="T38" fmla="*/ 27 w 364"/>
                <a:gd name="T39" fmla="*/ 44 h 150"/>
                <a:gd name="T40" fmla="*/ 234 w 364"/>
                <a:gd name="T41" fmla="*/ 26 h 150"/>
                <a:gd name="T42" fmla="*/ 253 w 364"/>
                <a:gd name="T43" fmla="*/ 25 h 150"/>
                <a:gd name="T44" fmla="*/ 51 w 364"/>
                <a:gd name="T45" fmla="*/ 31 h 150"/>
                <a:gd name="T46" fmla="*/ 63 w 364"/>
                <a:gd name="T47" fmla="*/ 16 h 150"/>
                <a:gd name="T48" fmla="*/ 51 w 364"/>
                <a:gd name="T49" fmla="*/ 31 h 150"/>
                <a:gd name="T50" fmla="*/ 208 w 364"/>
                <a:gd name="T51" fmla="*/ 17 h 150"/>
                <a:gd name="T52" fmla="*/ 227 w 364"/>
                <a:gd name="T53" fmla="*/ 14 h 150"/>
                <a:gd name="T54" fmla="*/ 76 w 364"/>
                <a:gd name="T55" fmla="*/ 21 h 150"/>
                <a:gd name="T56" fmla="*/ 90 w 364"/>
                <a:gd name="T57" fmla="*/ 8 h 150"/>
                <a:gd name="T58" fmla="*/ 76 w 364"/>
                <a:gd name="T59" fmla="*/ 21 h 150"/>
                <a:gd name="T60" fmla="*/ 182 w 364"/>
                <a:gd name="T61" fmla="*/ 11 h 150"/>
                <a:gd name="T62" fmla="*/ 201 w 364"/>
                <a:gd name="T63" fmla="*/ 6 h 150"/>
                <a:gd name="T64" fmla="*/ 102 w 364"/>
                <a:gd name="T65" fmla="*/ 14 h 150"/>
                <a:gd name="T66" fmla="*/ 117 w 364"/>
                <a:gd name="T67" fmla="*/ 2 h 150"/>
                <a:gd name="T68" fmla="*/ 102 w 364"/>
                <a:gd name="T69" fmla="*/ 14 h 150"/>
                <a:gd name="T70" fmla="*/ 155 w 364"/>
                <a:gd name="T71" fmla="*/ 9 h 150"/>
                <a:gd name="T72" fmla="*/ 173 w 364"/>
                <a:gd name="T73" fmla="*/ 1 h 150"/>
                <a:gd name="T74" fmla="*/ 128 w 364"/>
                <a:gd name="T75" fmla="*/ 10 h 150"/>
                <a:gd name="T76" fmla="*/ 145 w 364"/>
                <a:gd name="T77" fmla="*/ 0 h 150"/>
                <a:gd name="T78" fmla="*/ 128 w 364"/>
                <a:gd name="T79"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4" h="150">
                  <a:moveTo>
                    <a:pt x="356" y="150"/>
                  </a:moveTo>
                  <a:cubicBezTo>
                    <a:pt x="354" y="145"/>
                    <a:pt x="352" y="139"/>
                    <a:pt x="349" y="134"/>
                  </a:cubicBezTo>
                  <a:cubicBezTo>
                    <a:pt x="357" y="131"/>
                    <a:pt x="357" y="131"/>
                    <a:pt x="357" y="131"/>
                  </a:cubicBezTo>
                  <a:cubicBezTo>
                    <a:pt x="360" y="136"/>
                    <a:pt x="362" y="141"/>
                    <a:pt x="364" y="147"/>
                  </a:cubicBezTo>
                  <a:lnTo>
                    <a:pt x="356" y="150"/>
                  </a:lnTo>
                  <a:close/>
                  <a:moveTo>
                    <a:pt x="345" y="125"/>
                  </a:moveTo>
                  <a:cubicBezTo>
                    <a:pt x="342" y="121"/>
                    <a:pt x="339" y="116"/>
                    <a:pt x="336" y="111"/>
                  </a:cubicBezTo>
                  <a:cubicBezTo>
                    <a:pt x="343" y="106"/>
                    <a:pt x="343" y="106"/>
                    <a:pt x="343" y="106"/>
                  </a:cubicBezTo>
                  <a:cubicBezTo>
                    <a:pt x="346" y="111"/>
                    <a:pt x="349" y="116"/>
                    <a:pt x="352" y="121"/>
                  </a:cubicBezTo>
                  <a:lnTo>
                    <a:pt x="345" y="125"/>
                  </a:lnTo>
                  <a:close/>
                  <a:moveTo>
                    <a:pt x="330" y="103"/>
                  </a:moveTo>
                  <a:cubicBezTo>
                    <a:pt x="327" y="98"/>
                    <a:pt x="324" y="94"/>
                    <a:pt x="320" y="89"/>
                  </a:cubicBezTo>
                  <a:cubicBezTo>
                    <a:pt x="327" y="84"/>
                    <a:pt x="327" y="84"/>
                    <a:pt x="327" y="84"/>
                  </a:cubicBezTo>
                  <a:cubicBezTo>
                    <a:pt x="330" y="88"/>
                    <a:pt x="334" y="93"/>
                    <a:pt x="337" y="98"/>
                  </a:cubicBezTo>
                  <a:lnTo>
                    <a:pt x="330" y="103"/>
                  </a:lnTo>
                  <a:close/>
                  <a:moveTo>
                    <a:pt x="313" y="82"/>
                  </a:moveTo>
                  <a:cubicBezTo>
                    <a:pt x="310" y="77"/>
                    <a:pt x="306" y="73"/>
                    <a:pt x="302" y="70"/>
                  </a:cubicBezTo>
                  <a:cubicBezTo>
                    <a:pt x="307" y="63"/>
                    <a:pt x="307" y="63"/>
                    <a:pt x="307" y="63"/>
                  </a:cubicBezTo>
                  <a:cubicBezTo>
                    <a:pt x="312" y="67"/>
                    <a:pt x="316" y="71"/>
                    <a:pt x="320" y="76"/>
                  </a:cubicBezTo>
                  <a:lnTo>
                    <a:pt x="313" y="82"/>
                  </a:lnTo>
                  <a:close/>
                  <a:moveTo>
                    <a:pt x="294" y="63"/>
                  </a:moveTo>
                  <a:cubicBezTo>
                    <a:pt x="290" y="59"/>
                    <a:pt x="285" y="56"/>
                    <a:pt x="281" y="52"/>
                  </a:cubicBezTo>
                  <a:cubicBezTo>
                    <a:pt x="286" y="45"/>
                    <a:pt x="286" y="45"/>
                    <a:pt x="286" y="45"/>
                  </a:cubicBezTo>
                  <a:cubicBezTo>
                    <a:pt x="291" y="49"/>
                    <a:pt x="295" y="52"/>
                    <a:pt x="300" y="56"/>
                  </a:cubicBezTo>
                  <a:lnTo>
                    <a:pt x="294" y="63"/>
                  </a:lnTo>
                  <a:close/>
                  <a:moveTo>
                    <a:pt x="5" y="60"/>
                  </a:moveTo>
                  <a:cubicBezTo>
                    <a:pt x="0" y="54"/>
                    <a:pt x="0" y="54"/>
                    <a:pt x="0" y="54"/>
                  </a:cubicBezTo>
                  <a:cubicBezTo>
                    <a:pt x="4" y="50"/>
                    <a:pt x="9" y="46"/>
                    <a:pt x="14" y="43"/>
                  </a:cubicBezTo>
                  <a:cubicBezTo>
                    <a:pt x="19" y="50"/>
                    <a:pt x="19" y="50"/>
                    <a:pt x="19" y="50"/>
                  </a:cubicBezTo>
                  <a:cubicBezTo>
                    <a:pt x="14" y="53"/>
                    <a:pt x="10" y="57"/>
                    <a:pt x="5" y="60"/>
                  </a:cubicBezTo>
                  <a:close/>
                  <a:moveTo>
                    <a:pt x="273" y="46"/>
                  </a:moveTo>
                  <a:cubicBezTo>
                    <a:pt x="268" y="43"/>
                    <a:pt x="263" y="40"/>
                    <a:pt x="258" y="38"/>
                  </a:cubicBezTo>
                  <a:cubicBezTo>
                    <a:pt x="262" y="30"/>
                    <a:pt x="262" y="30"/>
                    <a:pt x="262" y="30"/>
                  </a:cubicBezTo>
                  <a:cubicBezTo>
                    <a:pt x="268" y="33"/>
                    <a:pt x="273" y="36"/>
                    <a:pt x="277" y="39"/>
                  </a:cubicBezTo>
                  <a:lnTo>
                    <a:pt x="273" y="46"/>
                  </a:lnTo>
                  <a:close/>
                  <a:moveTo>
                    <a:pt x="27" y="44"/>
                  </a:moveTo>
                  <a:cubicBezTo>
                    <a:pt x="22" y="37"/>
                    <a:pt x="22" y="37"/>
                    <a:pt x="22" y="37"/>
                  </a:cubicBezTo>
                  <a:cubicBezTo>
                    <a:pt x="27" y="34"/>
                    <a:pt x="32" y="31"/>
                    <a:pt x="38" y="28"/>
                  </a:cubicBezTo>
                  <a:cubicBezTo>
                    <a:pt x="42" y="36"/>
                    <a:pt x="42" y="36"/>
                    <a:pt x="42" y="36"/>
                  </a:cubicBezTo>
                  <a:cubicBezTo>
                    <a:pt x="37" y="38"/>
                    <a:pt x="32" y="41"/>
                    <a:pt x="27" y="44"/>
                  </a:cubicBezTo>
                  <a:close/>
                  <a:moveTo>
                    <a:pt x="249" y="33"/>
                  </a:moveTo>
                  <a:cubicBezTo>
                    <a:pt x="244" y="30"/>
                    <a:pt x="239" y="28"/>
                    <a:pt x="234" y="26"/>
                  </a:cubicBezTo>
                  <a:cubicBezTo>
                    <a:pt x="237" y="18"/>
                    <a:pt x="237" y="18"/>
                    <a:pt x="237" y="18"/>
                  </a:cubicBezTo>
                  <a:cubicBezTo>
                    <a:pt x="243" y="20"/>
                    <a:pt x="248" y="22"/>
                    <a:pt x="253" y="25"/>
                  </a:cubicBezTo>
                  <a:lnTo>
                    <a:pt x="249" y="33"/>
                  </a:lnTo>
                  <a:close/>
                  <a:moveTo>
                    <a:pt x="51" y="31"/>
                  </a:moveTo>
                  <a:cubicBezTo>
                    <a:pt x="47" y="23"/>
                    <a:pt x="47" y="23"/>
                    <a:pt x="47" y="23"/>
                  </a:cubicBezTo>
                  <a:cubicBezTo>
                    <a:pt x="52" y="21"/>
                    <a:pt x="57" y="18"/>
                    <a:pt x="63" y="16"/>
                  </a:cubicBezTo>
                  <a:cubicBezTo>
                    <a:pt x="66" y="24"/>
                    <a:pt x="66" y="24"/>
                    <a:pt x="66" y="24"/>
                  </a:cubicBezTo>
                  <a:cubicBezTo>
                    <a:pt x="61" y="26"/>
                    <a:pt x="56" y="29"/>
                    <a:pt x="51" y="31"/>
                  </a:cubicBezTo>
                  <a:close/>
                  <a:moveTo>
                    <a:pt x="225" y="22"/>
                  </a:moveTo>
                  <a:cubicBezTo>
                    <a:pt x="219" y="20"/>
                    <a:pt x="214" y="18"/>
                    <a:pt x="208" y="17"/>
                  </a:cubicBezTo>
                  <a:cubicBezTo>
                    <a:pt x="211" y="9"/>
                    <a:pt x="211" y="9"/>
                    <a:pt x="211" y="9"/>
                  </a:cubicBezTo>
                  <a:cubicBezTo>
                    <a:pt x="216" y="10"/>
                    <a:pt x="222" y="12"/>
                    <a:pt x="227" y="14"/>
                  </a:cubicBezTo>
                  <a:lnTo>
                    <a:pt x="225" y="22"/>
                  </a:lnTo>
                  <a:close/>
                  <a:moveTo>
                    <a:pt x="76" y="21"/>
                  </a:moveTo>
                  <a:cubicBezTo>
                    <a:pt x="73" y="13"/>
                    <a:pt x="73" y="13"/>
                    <a:pt x="73" y="13"/>
                  </a:cubicBezTo>
                  <a:cubicBezTo>
                    <a:pt x="78" y="11"/>
                    <a:pt x="84" y="9"/>
                    <a:pt x="90" y="8"/>
                  </a:cubicBezTo>
                  <a:cubicBezTo>
                    <a:pt x="92" y="16"/>
                    <a:pt x="92" y="16"/>
                    <a:pt x="92" y="16"/>
                  </a:cubicBezTo>
                  <a:cubicBezTo>
                    <a:pt x="86" y="17"/>
                    <a:pt x="81" y="19"/>
                    <a:pt x="76" y="21"/>
                  </a:cubicBezTo>
                  <a:close/>
                  <a:moveTo>
                    <a:pt x="199" y="14"/>
                  </a:moveTo>
                  <a:cubicBezTo>
                    <a:pt x="193" y="13"/>
                    <a:pt x="188" y="12"/>
                    <a:pt x="182" y="11"/>
                  </a:cubicBezTo>
                  <a:cubicBezTo>
                    <a:pt x="183" y="3"/>
                    <a:pt x="183" y="3"/>
                    <a:pt x="183" y="3"/>
                  </a:cubicBezTo>
                  <a:cubicBezTo>
                    <a:pt x="189" y="4"/>
                    <a:pt x="195" y="5"/>
                    <a:pt x="201" y="6"/>
                  </a:cubicBezTo>
                  <a:lnTo>
                    <a:pt x="199" y="14"/>
                  </a:lnTo>
                  <a:close/>
                  <a:moveTo>
                    <a:pt x="102" y="14"/>
                  </a:moveTo>
                  <a:cubicBezTo>
                    <a:pt x="100" y="5"/>
                    <a:pt x="100" y="5"/>
                    <a:pt x="100" y="5"/>
                  </a:cubicBezTo>
                  <a:cubicBezTo>
                    <a:pt x="105" y="4"/>
                    <a:pt x="111" y="3"/>
                    <a:pt x="117" y="2"/>
                  </a:cubicBezTo>
                  <a:cubicBezTo>
                    <a:pt x="118" y="11"/>
                    <a:pt x="118" y="11"/>
                    <a:pt x="118" y="11"/>
                  </a:cubicBezTo>
                  <a:cubicBezTo>
                    <a:pt x="113" y="11"/>
                    <a:pt x="107" y="12"/>
                    <a:pt x="102" y="14"/>
                  </a:cubicBezTo>
                  <a:close/>
                  <a:moveTo>
                    <a:pt x="172" y="10"/>
                  </a:moveTo>
                  <a:cubicBezTo>
                    <a:pt x="166" y="9"/>
                    <a:pt x="161" y="9"/>
                    <a:pt x="155" y="9"/>
                  </a:cubicBezTo>
                  <a:cubicBezTo>
                    <a:pt x="155" y="0"/>
                    <a:pt x="155" y="0"/>
                    <a:pt x="155" y="0"/>
                  </a:cubicBezTo>
                  <a:cubicBezTo>
                    <a:pt x="161" y="0"/>
                    <a:pt x="167" y="1"/>
                    <a:pt x="173" y="1"/>
                  </a:cubicBezTo>
                  <a:lnTo>
                    <a:pt x="172" y="10"/>
                  </a:lnTo>
                  <a:close/>
                  <a:moveTo>
                    <a:pt x="128" y="10"/>
                  </a:moveTo>
                  <a:cubicBezTo>
                    <a:pt x="127" y="1"/>
                    <a:pt x="127" y="1"/>
                    <a:pt x="127" y="1"/>
                  </a:cubicBezTo>
                  <a:cubicBezTo>
                    <a:pt x="133" y="0"/>
                    <a:pt x="139" y="0"/>
                    <a:pt x="145" y="0"/>
                  </a:cubicBezTo>
                  <a:cubicBezTo>
                    <a:pt x="145" y="9"/>
                    <a:pt x="145" y="9"/>
                    <a:pt x="145" y="9"/>
                  </a:cubicBezTo>
                  <a:cubicBezTo>
                    <a:pt x="139" y="9"/>
                    <a:pt x="134" y="9"/>
                    <a:pt x="128"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90" name="Freeform 140"/>
            <p:cNvSpPr>
              <a:spLocks noEditPoints="1"/>
            </p:cNvSpPr>
            <p:nvPr userDrawn="1"/>
          </p:nvSpPr>
          <p:spPr bwMode="auto">
            <a:xfrm>
              <a:off x="9840913" y="4670426"/>
              <a:ext cx="930275" cy="573088"/>
            </a:xfrm>
            <a:custGeom>
              <a:avLst/>
              <a:gdLst>
                <a:gd name="T0" fmla="*/ 240 w 248"/>
                <a:gd name="T1" fmla="*/ 153 h 153"/>
                <a:gd name="T2" fmla="*/ 237 w 248"/>
                <a:gd name="T3" fmla="*/ 136 h 153"/>
                <a:gd name="T4" fmla="*/ 245 w 248"/>
                <a:gd name="T5" fmla="*/ 134 h 153"/>
                <a:gd name="T6" fmla="*/ 248 w 248"/>
                <a:gd name="T7" fmla="*/ 151 h 153"/>
                <a:gd name="T8" fmla="*/ 240 w 248"/>
                <a:gd name="T9" fmla="*/ 153 h 153"/>
                <a:gd name="T10" fmla="*/ 234 w 248"/>
                <a:gd name="T11" fmla="*/ 126 h 153"/>
                <a:gd name="T12" fmla="*/ 228 w 248"/>
                <a:gd name="T13" fmla="*/ 111 h 153"/>
                <a:gd name="T14" fmla="*/ 236 w 248"/>
                <a:gd name="T15" fmla="*/ 107 h 153"/>
                <a:gd name="T16" fmla="*/ 242 w 248"/>
                <a:gd name="T17" fmla="*/ 124 h 153"/>
                <a:gd name="T18" fmla="*/ 234 w 248"/>
                <a:gd name="T19" fmla="*/ 126 h 153"/>
                <a:gd name="T20" fmla="*/ 224 w 248"/>
                <a:gd name="T21" fmla="*/ 102 h 153"/>
                <a:gd name="T22" fmla="*/ 216 w 248"/>
                <a:gd name="T23" fmla="*/ 87 h 153"/>
                <a:gd name="T24" fmla="*/ 223 w 248"/>
                <a:gd name="T25" fmla="*/ 82 h 153"/>
                <a:gd name="T26" fmla="*/ 232 w 248"/>
                <a:gd name="T27" fmla="*/ 98 h 153"/>
                <a:gd name="T28" fmla="*/ 224 w 248"/>
                <a:gd name="T29" fmla="*/ 102 h 153"/>
                <a:gd name="T30" fmla="*/ 210 w 248"/>
                <a:gd name="T31" fmla="*/ 79 h 153"/>
                <a:gd name="T32" fmla="*/ 200 w 248"/>
                <a:gd name="T33" fmla="*/ 65 h 153"/>
                <a:gd name="T34" fmla="*/ 206 w 248"/>
                <a:gd name="T35" fmla="*/ 60 h 153"/>
                <a:gd name="T36" fmla="*/ 217 w 248"/>
                <a:gd name="T37" fmla="*/ 74 h 153"/>
                <a:gd name="T38" fmla="*/ 210 w 248"/>
                <a:gd name="T39" fmla="*/ 79 h 153"/>
                <a:gd name="T40" fmla="*/ 193 w 248"/>
                <a:gd name="T41" fmla="*/ 58 h 153"/>
                <a:gd name="T42" fmla="*/ 180 w 248"/>
                <a:gd name="T43" fmla="*/ 47 h 153"/>
                <a:gd name="T44" fmla="*/ 186 w 248"/>
                <a:gd name="T45" fmla="*/ 40 h 153"/>
                <a:gd name="T46" fmla="*/ 199 w 248"/>
                <a:gd name="T47" fmla="*/ 52 h 153"/>
                <a:gd name="T48" fmla="*/ 193 w 248"/>
                <a:gd name="T49" fmla="*/ 58 h 153"/>
                <a:gd name="T50" fmla="*/ 173 w 248"/>
                <a:gd name="T51" fmla="*/ 41 h 153"/>
                <a:gd name="T52" fmla="*/ 159 w 248"/>
                <a:gd name="T53" fmla="*/ 31 h 153"/>
                <a:gd name="T54" fmla="*/ 163 w 248"/>
                <a:gd name="T55" fmla="*/ 24 h 153"/>
                <a:gd name="T56" fmla="*/ 178 w 248"/>
                <a:gd name="T57" fmla="*/ 34 h 153"/>
                <a:gd name="T58" fmla="*/ 173 w 248"/>
                <a:gd name="T59" fmla="*/ 41 h 153"/>
                <a:gd name="T60" fmla="*/ 150 w 248"/>
                <a:gd name="T61" fmla="*/ 27 h 153"/>
                <a:gd name="T62" fmla="*/ 134 w 248"/>
                <a:gd name="T63" fmla="*/ 20 h 153"/>
                <a:gd name="T64" fmla="*/ 138 w 248"/>
                <a:gd name="T65" fmla="*/ 12 h 153"/>
                <a:gd name="T66" fmla="*/ 154 w 248"/>
                <a:gd name="T67" fmla="*/ 19 h 153"/>
                <a:gd name="T68" fmla="*/ 150 w 248"/>
                <a:gd name="T69" fmla="*/ 27 h 153"/>
                <a:gd name="T70" fmla="*/ 4 w 248"/>
                <a:gd name="T71" fmla="*/ 23 h 153"/>
                <a:gd name="T72" fmla="*/ 0 w 248"/>
                <a:gd name="T73" fmla="*/ 16 h 153"/>
                <a:gd name="T74" fmla="*/ 17 w 248"/>
                <a:gd name="T75" fmla="*/ 9 h 153"/>
                <a:gd name="T76" fmla="*/ 19 w 248"/>
                <a:gd name="T77" fmla="*/ 17 h 153"/>
                <a:gd name="T78" fmla="*/ 4 w 248"/>
                <a:gd name="T79" fmla="*/ 23 h 153"/>
                <a:gd name="T80" fmla="*/ 125 w 248"/>
                <a:gd name="T81" fmla="*/ 16 h 153"/>
                <a:gd name="T82" fmla="*/ 109 w 248"/>
                <a:gd name="T83" fmla="*/ 12 h 153"/>
                <a:gd name="T84" fmla="*/ 111 w 248"/>
                <a:gd name="T85" fmla="*/ 4 h 153"/>
                <a:gd name="T86" fmla="*/ 128 w 248"/>
                <a:gd name="T87" fmla="*/ 8 h 153"/>
                <a:gd name="T88" fmla="*/ 125 w 248"/>
                <a:gd name="T89" fmla="*/ 16 h 153"/>
                <a:gd name="T90" fmla="*/ 29 w 248"/>
                <a:gd name="T91" fmla="*/ 14 h 153"/>
                <a:gd name="T92" fmla="*/ 27 w 248"/>
                <a:gd name="T93" fmla="*/ 6 h 153"/>
                <a:gd name="T94" fmla="*/ 44 w 248"/>
                <a:gd name="T95" fmla="*/ 2 h 153"/>
                <a:gd name="T96" fmla="*/ 45 w 248"/>
                <a:gd name="T97" fmla="*/ 11 h 153"/>
                <a:gd name="T98" fmla="*/ 29 w 248"/>
                <a:gd name="T99" fmla="*/ 14 h 153"/>
                <a:gd name="T100" fmla="*/ 99 w 248"/>
                <a:gd name="T101" fmla="*/ 10 h 153"/>
                <a:gd name="T102" fmla="*/ 82 w 248"/>
                <a:gd name="T103" fmla="*/ 9 h 153"/>
                <a:gd name="T104" fmla="*/ 83 w 248"/>
                <a:gd name="T105" fmla="*/ 0 h 153"/>
                <a:gd name="T106" fmla="*/ 100 w 248"/>
                <a:gd name="T107" fmla="*/ 2 h 153"/>
                <a:gd name="T108" fmla="*/ 99 w 248"/>
                <a:gd name="T109" fmla="*/ 10 h 153"/>
                <a:gd name="T110" fmla="*/ 55 w 248"/>
                <a:gd name="T111" fmla="*/ 9 h 153"/>
                <a:gd name="T112" fmla="*/ 54 w 248"/>
                <a:gd name="T113" fmla="*/ 1 h 153"/>
                <a:gd name="T114" fmla="*/ 72 w 248"/>
                <a:gd name="T115" fmla="*/ 0 h 153"/>
                <a:gd name="T116" fmla="*/ 72 w 248"/>
                <a:gd name="T117" fmla="*/ 8 h 153"/>
                <a:gd name="T118" fmla="*/ 55 w 248"/>
                <a:gd name="T119"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8" h="153">
                  <a:moveTo>
                    <a:pt x="240" y="153"/>
                  </a:moveTo>
                  <a:cubicBezTo>
                    <a:pt x="239" y="147"/>
                    <a:pt x="238" y="142"/>
                    <a:pt x="237" y="136"/>
                  </a:cubicBezTo>
                  <a:cubicBezTo>
                    <a:pt x="245" y="134"/>
                    <a:pt x="245" y="134"/>
                    <a:pt x="245" y="134"/>
                  </a:cubicBezTo>
                  <a:cubicBezTo>
                    <a:pt x="246" y="140"/>
                    <a:pt x="247" y="146"/>
                    <a:pt x="248" y="151"/>
                  </a:cubicBezTo>
                  <a:lnTo>
                    <a:pt x="240" y="153"/>
                  </a:lnTo>
                  <a:close/>
                  <a:moveTo>
                    <a:pt x="234" y="126"/>
                  </a:moveTo>
                  <a:cubicBezTo>
                    <a:pt x="232" y="121"/>
                    <a:pt x="230" y="116"/>
                    <a:pt x="228" y="111"/>
                  </a:cubicBezTo>
                  <a:cubicBezTo>
                    <a:pt x="236" y="107"/>
                    <a:pt x="236" y="107"/>
                    <a:pt x="236" y="107"/>
                  </a:cubicBezTo>
                  <a:cubicBezTo>
                    <a:pt x="238" y="113"/>
                    <a:pt x="240" y="118"/>
                    <a:pt x="242" y="124"/>
                  </a:cubicBezTo>
                  <a:lnTo>
                    <a:pt x="234" y="126"/>
                  </a:lnTo>
                  <a:close/>
                  <a:moveTo>
                    <a:pt x="224" y="102"/>
                  </a:moveTo>
                  <a:cubicBezTo>
                    <a:pt x="221" y="97"/>
                    <a:pt x="219" y="92"/>
                    <a:pt x="216" y="87"/>
                  </a:cubicBezTo>
                  <a:cubicBezTo>
                    <a:pt x="223" y="82"/>
                    <a:pt x="223" y="82"/>
                    <a:pt x="223" y="82"/>
                  </a:cubicBezTo>
                  <a:cubicBezTo>
                    <a:pt x="226" y="87"/>
                    <a:pt x="229" y="92"/>
                    <a:pt x="232" y="98"/>
                  </a:cubicBezTo>
                  <a:lnTo>
                    <a:pt x="224" y="102"/>
                  </a:lnTo>
                  <a:close/>
                  <a:moveTo>
                    <a:pt x="210" y="79"/>
                  </a:moveTo>
                  <a:cubicBezTo>
                    <a:pt x="207" y="74"/>
                    <a:pt x="203" y="70"/>
                    <a:pt x="200" y="65"/>
                  </a:cubicBezTo>
                  <a:cubicBezTo>
                    <a:pt x="206" y="60"/>
                    <a:pt x="206" y="60"/>
                    <a:pt x="206" y="60"/>
                  </a:cubicBezTo>
                  <a:cubicBezTo>
                    <a:pt x="210" y="64"/>
                    <a:pt x="214" y="69"/>
                    <a:pt x="217" y="74"/>
                  </a:cubicBezTo>
                  <a:lnTo>
                    <a:pt x="210" y="79"/>
                  </a:lnTo>
                  <a:close/>
                  <a:moveTo>
                    <a:pt x="193" y="58"/>
                  </a:moveTo>
                  <a:cubicBezTo>
                    <a:pt x="189" y="54"/>
                    <a:pt x="185" y="50"/>
                    <a:pt x="180" y="47"/>
                  </a:cubicBezTo>
                  <a:cubicBezTo>
                    <a:pt x="186" y="40"/>
                    <a:pt x="186" y="40"/>
                    <a:pt x="186" y="40"/>
                  </a:cubicBezTo>
                  <a:cubicBezTo>
                    <a:pt x="190" y="44"/>
                    <a:pt x="195" y="48"/>
                    <a:pt x="199" y="52"/>
                  </a:cubicBezTo>
                  <a:lnTo>
                    <a:pt x="193" y="58"/>
                  </a:lnTo>
                  <a:close/>
                  <a:moveTo>
                    <a:pt x="173" y="41"/>
                  </a:moveTo>
                  <a:cubicBezTo>
                    <a:pt x="168" y="37"/>
                    <a:pt x="163" y="34"/>
                    <a:pt x="159" y="31"/>
                  </a:cubicBezTo>
                  <a:cubicBezTo>
                    <a:pt x="163" y="24"/>
                    <a:pt x="163" y="24"/>
                    <a:pt x="163" y="24"/>
                  </a:cubicBezTo>
                  <a:cubicBezTo>
                    <a:pt x="168" y="27"/>
                    <a:pt x="173" y="30"/>
                    <a:pt x="178" y="34"/>
                  </a:cubicBezTo>
                  <a:lnTo>
                    <a:pt x="173" y="41"/>
                  </a:lnTo>
                  <a:close/>
                  <a:moveTo>
                    <a:pt x="150" y="27"/>
                  </a:moveTo>
                  <a:cubicBezTo>
                    <a:pt x="145" y="24"/>
                    <a:pt x="140" y="22"/>
                    <a:pt x="134" y="20"/>
                  </a:cubicBezTo>
                  <a:cubicBezTo>
                    <a:pt x="138" y="12"/>
                    <a:pt x="138" y="12"/>
                    <a:pt x="138" y="12"/>
                  </a:cubicBezTo>
                  <a:cubicBezTo>
                    <a:pt x="143" y="14"/>
                    <a:pt x="148" y="16"/>
                    <a:pt x="154" y="19"/>
                  </a:cubicBezTo>
                  <a:lnTo>
                    <a:pt x="150" y="27"/>
                  </a:lnTo>
                  <a:close/>
                  <a:moveTo>
                    <a:pt x="4" y="23"/>
                  </a:moveTo>
                  <a:cubicBezTo>
                    <a:pt x="0" y="16"/>
                    <a:pt x="0" y="16"/>
                    <a:pt x="0" y="16"/>
                  </a:cubicBezTo>
                  <a:cubicBezTo>
                    <a:pt x="6" y="13"/>
                    <a:pt x="11" y="11"/>
                    <a:pt x="17" y="9"/>
                  </a:cubicBezTo>
                  <a:cubicBezTo>
                    <a:pt x="19" y="17"/>
                    <a:pt x="19" y="17"/>
                    <a:pt x="19" y="17"/>
                  </a:cubicBezTo>
                  <a:cubicBezTo>
                    <a:pt x="14" y="19"/>
                    <a:pt x="9" y="21"/>
                    <a:pt x="4" y="23"/>
                  </a:cubicBezTo>
                  <a:close/>
                  <a:moveTo>
                    <a:pt x="125" y="16"/>
                  </a:moveTo>
                  <a:cubicBezTo>
                    <a:pt x="120" y="15"/>
                    <a:pt x="114" y="13"/>
                    <a:pt x="109" y="12"/>
                  </a:cubicBezTo>
                  <a:cubicBezTo>
                    <a:pt x="111" y="4"/>
                    <a:pt x="111" y="4"/>
                    <a:pt x="111" y="4"/>
                  </a:cubicBezTo>
                  <a:cubicBezTo>
                    <a:pt x="116" y="5"/>
                    <a:pt x="122" y="6"/>
                    <a:pt x="128" y="8"/>
                  </a:cubicBezTo>
                  <a:lnTo>
                    <a:pt x="125" y="16"/>
                  </a:lnTo>
                  <a:close/>
                  <a:moveTo>
                    <a:pt x="29" y="14"/>
                  </a:moveTo>
                  <a:cubicBezTo>
                    <a:pt x="27" y="6"/>
                    <a:pt x="27" y="6"/>
                    <a:pt x="27" y="6"/>
                  </a:cubicBezTo>
                  <a:cubicBezTo>
                    <a:pt x="32" y="4"/>
                    <a:pt x="38" y="3"/>
                    <a:pt x="44" y="2"/>
                  </a:cubicBezTo>
                  <a:cubicBezTo>
                    <a:pt x="45" y="11"/>
                    <a:pt x="45" y="11"/>
                    <a:pt x="45" y="11"/>
                  </a:cubicBezTo>
                  <a:cubicBezTo>
                    <a:pt x="40" y="12"/>
                    <a:pt x="34" y="13"/>
                    <a:pt x="29" y="14"/>
                  </a:cubicBezTo>
                  <a:close/>
                  <a:moveTo>
                    <a:pt x="99" y="10"/>
                  </a:moveTo>
                  <a:cubicBezTo>
                    <a:pt x="93" y="9"/>
                    <a:pt x="88" y="9"/>
                    <a:pt x="82" y="9"/>
                  </a:cubicBezTo>
                  <a:cubicBezTo>
                    <a:pt x="83" y="0"/>
                    <a:pt x="83" y="0"/>
                    <a:pt x="83" y="0"/>
                  </a:cubicBezTo>
                  <a:cubicBezTo>
                    <a:pt x="88" y="0"/>
                    <a:pt x="94" y="1"/>
                    <a:pt x="100" y="2"/>
                  </a:cubicBezTo>
                  <a:lnTo>
                    <a:pt x="99" y="10"/>
                  </a:lnTo>
                  <a:close/>
                  <a:moveTo>
                    <a:pt x="55" y="9"/>
                  </a:moveTo>
                  <a:cubicBezTo>
                    <a:pt x="54" y="1"/>
                    <a:pt x="54" y="1"/>
                    <a:pt x="54" y="1"/>
                  </a:cubicBezTo>
                  <a:cubicBezTo>
                    <a:pt x="60" y="0"/>
                    <a:pt x="66" y="0"/>
                    <a:pt x="72" y="0"/>
                  </a:cubicBezTo>
                  <a:cubicBezTo>
                    <a:pt x="72" y="8"/>
                    <a:pt x="72" y="8"/>
                    <a:pt x="72" y="8"/>
                  </a:cubicBezTo>
                  <a:cubicBezTo>
                    <a:pt x="67" y="8"/>
                    <a:pt x="61" y="9"/>
                    <a:pt x="55"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91" name="Freeform 141"/>
            <p:cNvSpPr>
              <a:spLocks noEditPoints="1"/>
            </p:cNvSpPr>
            <p:nvPr userDrawn="1"/>
          </p:nvSpPr>
          <p:spPr bwMode="auto">
            <a:xfrm>
              <a:off x="10110788" y="4265613"/>
              <a:ext cx="1062037" cy="1233488"/>
            </a:xfrm>
            <a:custGeom>
              <a:avLst/>
              <a:gdLst>
                <a:gd name="T0" fmla="*/ 273 w 283"/>
                <a:gd name="T1" fmla="*/ 328 h 329"/>
                <a:gd name="T2" fmla="*/ 282 w 283"/>
                <a:gd name="T3" fmla="*/ 311 h 329"/>
                <a:gd name="T4" fmla="*/ 283 w 283"/>
                <a:gd name="T5" fmla="*/ 301 h 329"/>
                <a:gd name="T6" fmla="*/ 277 w 283"/>
                <a:gd name="T7" fmla="*/ 284 h 329"/>
                <a:gd name="T8" fmla="*/ 283 w 283"/>
                <a:gd name="T9" fmla="*/ 284 h 329"/>
                <a:gd name="T10" fmla="*/ 276 w 283"/>
                <a:gd name="T11" fmla="*/ 273 h 329"/>
                <a:gd name="T12" fmla="*/ 282 w 283"/>
                <a:gd name="T13" fmla="*/ 256 h 329"/>
                <a:gd name="T14" fmla="*/ 276 w 283"/>
                <a:gd name="T15" fmla="*/ 273 h 329"/>
                <a:gd name="T16" fmla="*/ 271 w 283"/>
                <a:gd name="T17" fmla="*/ 230 h 329"/>
                <a:gd name="T18" fmla="*/ 281 w 283"/>
                <a:gd name="T19" fmla="*/ 246 h 329"/>
                <a:gd name="T20" fmla="*/ 269 w 283"/>
                <a:gd name="T21" fmla="*/ 220 h 329"/>
                <a:gd name="T22" fmla="*/ 271 w 283"/>
                <a:gd name="T23" fmla="*/ 201 h 329"/>
                <a:gd name="T24" fmla="*/ 269 w 283"/>
                <a:gd name="T25" fmla="*/ 220 h 329"/>
                <a:gd name="T26" fmla="*/ 255 w 283"/>
                <a:gd name="T27" fmla="*/ 178 h 329"/>
                <a:gd name="T28" fmla="*/ 268 w 283"/>
                <a:gd name="T29" fmla="*/ 191 h 329"/>
                <a:gd name="T30" fmla="*/ 251 w 283"/>
                <a:gd name="T31" fmla="*/ 168 h 329"/>
                <a:gd name="T32" fmla="*/ 250 w 283"/>
                <a:gd name="T33" fmla="*/ 150 h 329"/>
                <a:gd name="T34" fmla="*/ 251 w 283"/>
                <a:gd name="T35" fmla="*/ 168 h 329"/>
                <a:gd name="T36" fmla="*/ 230 w 283"/>
                <a:gd name="T37" fmla="*/ 130 h 329"/>
                <a:gd name="T38" fmla="*/ 245 w 283"/>
                <a:gd name="T39" fmla="*/ 141 h 329"/>
                <a:gd name="T40" fmla="*/ 224 w 283"/>
                <a:gd name="T41" fmla="*/ 122 h 329"/>
                <a:gd name="T42" fmla="*/ 219 w 283"/>
                <a:gd name="T43" fmla="*/ 104 h 329"/>
                <a:gd name="T44" fmla="*/ 224 w 283"/>
                <a:gd name="T45" fmla="*/ 122 h 329"/>
                <a:gd name="T46" fmla="*/ 195 w 283"/>
                <a:gd name="T47" fmla="*/ 88 h 329"/>
                <a:gd name="T48" fmla="*/ 212 w 283"/>
                <a:gd name="T49" fmla="*/ 96 h 329"/>
                <a:gd name="T50" fmla="*/ 188 w 283"/>
                <a:gd name="T51" fmla="*/ 81 h 329"/>
                <a:gd name="T52" fmla="*/ 180 w 283"/>
                <a:gd name="T53" fmla="*/ 65 h 329"/>
                <a:gd name="T54" fmla="*/ 188 w 283"/>
                <a:gd name="T55" fmla="*/ 81 h 329"/>
                <a:gd name="T56" fmla="*/ 153 w 283"/>
                <a:gd name="T57" fmla="*/ 54 h 329"/>
                <a:gd name="T58" fmla="*/ 171 w 283"/>
                <a:gd name="T59" fmla="*/ 58 h 329"/>
                <a:gd name="T60" fmla="*/ 145 w 283"/>
                <a:gd name="T61" fmla="*/ 48 h 329"/>
                <a:gd name="T62" fmla="*/ 133 w 283"/>
                <a:gd name="T63" fmla="*/ 34 h 329"/>
                <a:gd name="T64" fmla="*/ 145 w 283"/>
                <a:gd name="T65" fmla="*/ 48 h 329"/>
                <a:gd name="T66" fmla="*/ 106 w 283"/>
                <a:gd name="T67" fmla="*/ 28 h 329"/>
                <a:gd name="T68" fmla="*/ 124 w 283"/>
                <a:gd name="T69" fmla="*/ 29 h 329"/>
                <a:gd name="T70" fmla="*/ 96 w 283"/>
                <a:gd name="T71" fmla="*/ 24 h 329"/>
                <a:gd name="T72" fmla="*/ 82 w 283"/>
                <a:gd name="T73" fmla="*/ 12 h 329"/>
                <a:gd name="T74" fmla="*/ 96 w 283"/>
                <a:gd name="T75" fmla="*/ 24 h 329"/>
                <a:gd name="T76" fmla="*/ 54 w 283"/>
                <a:gd name="T77" fmla="*/ 12 h 329"/>
                <a:gd name="T78" fmla="*/ 72 w 283"/>
                <a:gd name="T79" fmla="*/ 9 h 329"/>
                <a:gd name="T80" fmla="*/ 44 w 283"/>
                <a:gd name="T81" fmla="*/ 11 h 329"/>
                <a:gd name="T82" fmla="*/ 27 w 283"/>
                <a:gd name="T83" fmla="*/ 1 h 329"/>
                <a:gd name="T84" fmla="*/ 44 w 283"/>
                <a:gd name="T85" fmla="*/ 11 h 329"/>
                <a:gd name="T86" fmla="*/ 0 w 283"/>
                <a:gd name="T87" fmla="*/ 7 h 329"/>
                <a:gd name="T88" fmla="*/ 17 w 283"/>
                <a:gd name="T89" fmla="*/ 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 h="329">
                  <a:moveTo>
                    <a:pt x="280" y="329"/>
                  </a:moveTo>
                  <a:cubicBezTo>
                    <a:pt x="273" y="328"/>
                    <a:pt x="273" y="328"/>
                    <a:pt x="273" y="328"/>
                  </a:cubicBezTo>
                  <a:cubicBezTo>
                    <a:pt x="274" y="322"/>
                    <a:pt x="275" y="316"/>
                    <a:pt x="275" y="311"/>
                  </a:cubicBezTo>
                  <a:cubicBezTo>
                    <a:pt x="282" y="311"/>
                    <a:pt x="282" y="311"/>
                    <a:pt x="282" y="311"/>
                  </a:cubicBezTo>
                  <a:cubicBezTo>
                    <a:pt x="282" y="317"/>
                    <a:pt x="281" y="323"/>
                    <a:pt x="280" y="329"/>
                  </a:cubicBezTo>
                  <a:close/>
                  <a:moveTo>
                    <a:pt x="283" y="301"/>
                  </a:moveTo>
                  <a:cubicBezTo>
                    <a:pt x="276" y="301"/>
                    <a:pt x="276" y="301"/>
                    <a:pt x="276" y="301"/>
                  </a:cubicBezTo>
                  <a:cubicBezTo>
                    <a:pt x="276" y="295"/>
                    <a:pt x="277" y="290"/>
                    <a:pt x="277" y="284"/>
                  </a:cubicBezTo>
                  <a:cubicBezTo>
                    <a:pt x="283" y="284"/>
                    <a:pt x="283" y="284"/>
                    <a:pt x="283" y="284"/>
                  </a:cubicBezTo>
                  <a:cubicBezTo>
                    <a:pt x="283" y="284"/>
                    <a:pt x="283" y="284"/>
                    <a:pt x="283" y="284"/>
                  </a:cubicBezTo>
                  <a:cubicBezTo>
                    <a:pt x="283" y="290"/>
                    <a:pt x="283" y="295"/>
                    <a:pt x="283" y="301"/>
                  </a:cubicBezTo>
                  <a:close/>
                  <a:moveTo>
                    <a:pt x="276" y="273"/>
                  </a:moveTo>
                  <a:cubicBezTo>
                    <a:pt x="276" y="268"/>
                    <a:pt x="276" y="262"/>
                    <a:pt x="275" y="257"/>
                  </a:cubicBezTo>
                  <a:cubicBezTo>
                    <a:pt x="282" y="256"/>
                    <a:pt x="282" y="256"/>
                    <a:pt x="282" y="256"/>
                  </a:cubicBezTo>
                  <a:cubicBezTo>
                    <a:pt x="283" y="262"/>
                    <a:pt x="283" y="267"/>
                    <a:pt x="283" y="273"/>
                  </a:cubicBezTo>
                  <a:lnTo>
                    <a:pt x="276" y="273"/>
                  </a:lnTo>
                  <a:close/>
                  <a:moveTo>
                    <a:pt x="274" y="246"/>
                  </a:moveTo>
                  <a:cubicBezTo>
                    <a:pt x="273" y="241"/>
                    <a:pt x="272" y="235"/>
                    <a:pt x="271" y="230"/>
                  </a:cubicBezTo>
                  <a:cubicBezTo>
                    <a:pt x="278" y="228"/>
                    <a:pt x="278" y="228"/>
                    <a:pt x="278" y="228"/>
                  </a:cubicBezTo>
                  <a:cubicBezTo>
                    <a:pt x="279" y="234"/>
                    <a:pt x="280" y="240"/>
                    <a:pt x="281" y="246"/>
                  </a:cubicBezTo>
                  <a:lnTo>
                    <a:pt x="274" y="246"/>
                  </a:lnTo>
                  <a:close/>
                  <a:moveTo>
                    <a:pt x="269" y="220"/>
                  </a:moveTo>
                  <a:cubicBezTo>
                    <a:pt x="268" y="214"/>
                    <a:pt x="266" y="209"/>
                    <a:pt x="265" y="203"/>
                  </a:cubicBezTo>
                  <a:cubicBezTo>
                    <a:pt x="271" y="201"/>
                    <a:pt x="271" y="201"/>
                    <a:pt x="271" y="201"/>
                  </a:cubicBezTo>
                  <a:cubicBezTo>
                    <a:pt x="273" y="207"/>
                    <a:pt x="274" y="212"/>
                    <a:pt x="276" y="218"/>
                  </a:cubicBezTo>
                  <a:lnTo>
                    <a:pt x="269" y="220"/>
                  </a:lnTo>
                  <a:close/>
                  <a:moveTo>
                    <a:pt x="261" y="194"/>
                  </a:moveTo>
                  <a:cubicBezTo>
                    <a:pt x="260" y="188"/>
                    <a:pt x="258" y="183"/>
                    <a:pt x="255" y="178"/>
                  </a:cubicBezTo>
                  <a:cubicBezTo>
                    <a:pt x="262" y="175"/>
                    <a:pt x="262" y="175"/>
                    <a:pt x="262" y="175"/>
                  </a:cubicBezTo>
                  <a:cubicBezTo>
                    <a:pt x="264" y="180"/>
                    <a:pt x="266" y="186"/>
                    <a:pt x="268" y="191"/>
                  </a:cubicBezTo>
                  <a:lnTo>
                    <a:pt x="261" y="194"/>
                  </a:lnTo>
                  <a:close/>
                  <a:moveTo>
                    <a:pt x="251" y="168"/>
                  </a:moveTo>
                  <a:cubicBezTo>
                    <a:pt x="249" y="163"/>
                    <a:pt x="247" y="158"/>
                    <a:pt x="244" y="153"/>
                  </a:cubicBezTo>
                  <a:cubicBezTo>
                    <a:pt x="250" y="150"/>
                    <a:pt x="250" y="150"/>
                    <a:pt x="250" y="150"/>
                  </a:cubicBezTo>
                  <a:cubicBezTo>
                    <a:pt x="253" y="155"/>
                    <a:pt x="255" y="160"/>
                    <a:pt x="258" y="166"/>
                  </a:cubicBezTo>
                  <a:lnTo>
                    <a:pt x="251" y="168"/>
                  </a:lnTo>
                  <a:close/>
                  <a:moveTo>
                    <a:pt x="239" y="144"/>
                  </a:moveTo>
                  <a:cubicBezTo>
                    <a:pt x="236" y="140"/>
                    <a:pt x="233" y="135"/>
                    <a:pt x="230" y="130"/>
                  </a:cubicBezTo>
                  <a:cubicBezTo>
                    <a:pt x="236" y="126"/>
                    <a:pt x="236" y="126"/>
                    <a:pt x="236" y="126"/>
                  </a:cubicBezTo>
                  <a:cubicBezTo>
                    <a:pt x="239" y="131"/>
                    <a:pt x="242" y="136"/>
                    <a:pt x="245" y="141"/>
                  </a:cubicBezTo>
                  <a:lnTo>
                    <a:pt x="239" y="144"/>
                  </a:lnTo>
                  <a:close/>
                  <a:moveTo>
                    <a:pt x="224" y="122"/>
                  </a:moveTo>
                  <a:cubicBezTo>
                    <a:pt x="221" y="117"/>
                    <a:pt x="217" y="113"/>
                    <a:pt x="214" y="108"/>
                  </a:cubicBezTo>
                  <a:cubicBezTo>
                    <a:pt x="219" y="104"/>
                    <a:pt x="219" y="104"/>
                    <a:pt x="219" y="104"/>
                  </a:cubicBezTo>
                  <a:cubicBezTo>
                    <a:pt x="223" y="108"/>
                    <a:pt x="226" y="113"/>
                    <a:pt x="230" y="118"/>
                  </a:cubicBezTo>
                  <a:lnTo>
                    <a:pt x="224" y="122"/>
                  </a:lnTo>
                  <a:close/>
                  <a:moveTo>
                    <a:pt x="207" y="101"/>
                  </a:moveTo>
                  <a:cubicBezTo>
                    <a:pt x="203" y="96"/>
                    <a:pt x="199" y="92"/>
                    <a:pt x="195" y="88"/>
                  </a:cubicBezTo>
                  <a:cubicBezTo>
                    <a:pt x="200" y="83"/>
                    <a:pt x="200" y="83"/>
                    <a:pt x="200" y="83"/>
                  </a:cubicBezTo>
                  <a:cubicBezTo>
                    <a:pt x="204" y="87"/>
                    <a:pt x="208" y="92"/>
                    <a:pt x="212" y="96"/>
                  </a:cubicBezTo>
                  <a:lnTo>
                    <a:pt x="207" y="101"/>
                  </a:lnTo>
                  <a:close/>
                  <a:moveTo>
                    <a:pt x="188" y="81"/>
                  </a:moveTo>
                  <a:cubicBezTo>
                    <a:pt x="184" y="77"/>
                    <a:pt x="180" y="73"/>
                    <a:pt x="175" y="70"/>
                  </a:cubicBezTo>
                  <a:cubicBezTo>
                    <a:pt x="180" y="65"/>
                    <a:pt x="180" y="65"/>
                    <a:pt x="180" y="65"/>
                  </a:cubicBezTo>
                  <a:cubicBezTo>
                    <a:pt x="184" y="68"/>
                    <a:pt x="189" y="72"/>
                    <a:pt x="193" y="76"/>
                  </a:cubicBezTo>
                  <a:lnTo>
                    <a:pt x="188" y="81"/>
                  </a:lnTo>
                  <a:close/>
                  <a:moveTo>
                    <a:pt x="167" y="64"/>
                  </a:moveTo>
                  <a:cubicBezTo>
                    <a:pt x="163" y="60"/>
                    <a:pt x="158" y="57"/>
                    <a:pt x="153" y="54"/>
                  </a:cubicBezTo>
                  <a:cubicBezTo>
                    <a:pt x="157" y="48"/>
                    <a:pt x="157" y="48"/>
                    <a:pt x="157" y="48"/>
                  </a:cubicBezTo>
                  <a:cubicBezTo>
                    <a:pt x="162" y="51"/>
                    <a:pt x="167" y="55"/>
                    <a:pt x="171" y="58"/>
                  </a:cubicBezTo>
                  <a:lnTo>
                    <a:pt x="167" y="64"/>
                  </a:lnTo>
                  <a:close/>
                  <a:moveTo>
                    <a:pt x="145" y="48"/>
                  </a:moveTo>
                  <a:cubicBezTo>
                    <a:pt x="140" y="45"/>
                    <a:pt x="135" y="42"/>
                    <a:pt x="130" y="40"/>
                  </a:cubicBezTo>
                  <a:cubicBezTo>
                    <a:pt x="133" y="34"/>
                    <a:pt x="133" y="34"/>
                    <a:pt x="133" y="34"/>
                  </a:cubicBezTo>
                  <a:cubicBezTo>
                    <a:pt x="139" y="36"/>
                    <a:pt x="144" y="39"/>
                    <a:pt x="149" y="42"/>
                  </a:cubicBezTo>
                  <a:lnTo>
                    <a:pt x="145" y="48"/>
                  </a:lnTo>
                  <a:close/>
                  <a:moveTo>
                    <a:pt x="121" y="35"/>
                  </a:moveTo>
                  <a:cubicBezTo>
                    <a:pt x="116" y="33"/>
                    <a:pt x="111" y="30"/>
                    <a:pt x="106" y="28"/>
                  </a:cubicBezTo>
                  <a:cubicBezTo>
                    <a:pt x="108" y="22"/>
                    <a:pt x="108" y="22"/>
                    <a:pt x="108" y="22"/>
                  </a:cubicBezTo>
                  <a:cubicBezTo>
                    <a:pt x="114" y="24"/>
                    <a:pt x="119" y="26"/>
                    <a:pt x="124" y="29"/>
                  </a:cubicBezTo>
                  <a:lnTo>
                    <a:pt x="121" y="35"/>
                  </a:lnTo>
                  <a:close/>
                  <a:moveTo>
                    <a:pt x="96" y="24"/>
                  </a:moveTo>
                  <a:cubicBezTo>
                    <a:pt x="91" y="22"/>
                    <a:pt x="85" y="21"/>
                    <a:pt x="80" y="19"/>
                  </a:cubicBezTo>
                  <a:cubicBezTo>
                    <a:pt x="82" y="12"/>
                    <a:pt x="82" y="12"/>
                    <a:pt x="82" y="12"/>
                  </a:cubicBezTo>
                  <a:cubicBezTo>
                    <a:pt x="88" y="14"/>
                    <a:pt x="93" y="16"/>
                    <a:pt x="98" y="18"/>
                  </a:cubicBezTo>
                  <a:lnTo>
                    <a:pt x="96" y="24"/>
                  </a:lnTo>
                  <a:close/>
                  <a:moveTo>
                    <a:pt x="70" y="16"/>
                  </a:moveTo>
                  <a:cubicBezTo>
                    <a:pt x="65" y="15"/>
                    <a:pt x="59" y="13"/>
                    <a:pt x="54" y="12"/>
                  </a:cubicBezTo>
                  <a:cubicBezTo>
                    <a:pt x="55" y="6"/>
                    <a:pt x="55" y="6"/>
                    <a:pt x="55" y="6"/>
                  </a:cubicBezTo>
                  <a:cubicBezTo>
                    <a:pt x="61" y="7"/>
                    <a:pt x="66" y="8"/>
                    <a:pt x="72" y="9"/>
                  </a:cubicBezTo>
                  <a:lnTo>
                    <a:pt x="70" y="16"/>
                  </a:lnTo>
                  <a:close/>
                  <a:moveTo>
                    <a:pt x="44" y="11"/>
                  </a:moveTo>
                  <a:cubicBezTo>
                    <a:pt x="38" y="10"/>
                    <a:pt x="32" y="9"/>
                    <a:pt x="27" y="8"/>
                  </a:cubicBezTo>
                  <a:cubicBezTo>
                    <a:pt x="27" y="1"/>
                    <a:pt x="27" y="1"/>
                    <a:pt x="27" y="1"/>
                  </a:cubicBezTo>
                  <a:cubicBezTo>
                    <a:pt x="33" y="2"/>
                    <a:pt x="39" y="3"/>
                    <a:pt x="45" y="4"/>
                  </a:cubicBezTo>
                  <a:lnTo>
                    <a:pt x="44" y="11"/>
                  </a:lnTo>
                  <a:close/>
                  <a:moveTo>
                    <a:pt x="17" y="8"/>
                  </a:moveTo>
                  <a:cubicBezTo>
                    <a:pt x="11" y="7"/>
                    <a:pt x="5" y="7"/>
                    <a:pt x="0" y="7"/>
                  </a:cubicBezTo>
                  <a:cubicBezTo>
                    <a:pt x="0" y="0"/>
                    <a:pt x="0" y="0"/>
                    <a:pt x="0" y="0"/>
                  </a:cubicBezTo>
                  <a:cubicBezTo>
                    <a:pt x="5" y="0"/>
                    <a:pt x="11" y="0"/>
                    <a:pt x="17" y="1"/>
                  </a:cubicBez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92" name="Freeform 142"/>
            <p:cNvSpPr>
              <a:spLocks noEditPoints="1"/>
            </p:cNvSpPr>
            <p:nvPr userDrawn="1"/>
          </p:nvSpPr>
          <p:spPr bwMode="auto">
            <a:xfrm>
              <a:off x="9353550" y="4065588"/>
              <a:ext cx="2025650" cy="1844675"/>
            </a:xfrm>
            <a:custGeom>
              <a:avLst/>
              <a:gdLst>
                <a:gd name="T0" fmla="*/ 502 w 540"/>
                <a:gd name="T1" fmla="*/ 473 h 492"/>
                <a:gd name="T2" fmla="*/ 514 w 540"/>
                <a:gd name="T3" fmla="*/ 467 h 492"/>
                <a:gd name="T4" fmla="*/ 520 w 540"/>
                <a:gd name="T5" fmla="*/ 451 h 492"/>
                <a:gd name="T6" fmla="*/ 515 w 540"/>
                <a:gd name="T7" fmla="*/ 438 h 492"/>
                <a:gd name="T8" fmla="*/ 524 w 540"/>
                <a:gd name="T9" fmla="*/ 441 h 492"/>
                <a:gd name="T10" fmla="*/ 526 w 540"/>
                <a:gd name="T11" fmla="*/ 396 h 492"/>
                <a:gd name="T12" fmla="*/ 536 w 540"/>
                <a:gd name="T13" fmla="*/ 387 h 492"/>
                <a:gd name="T14" fmla="*/ 538 w 540"/>
                <a:gd name="T15" fmla="*/ 370 h 492"/>
                <a:gd name="T16" fmla="*/ 531 w 540"/>
                <a:gd name="T17" fmla="*/ 359 h 492"/>
                <a:gd name="T18" fmla="*/ 539 w 540"/>
                <a:gd name="T19" fmla="*/ 359 h 492"/>
                <a:gd name="T20" fmla="*/ 539 w 540"/>
                <a:gd name="T21" fmla="*/ 314 h 492"/>
                <a:gd name="T22" fmla="*/ 530 w 540"/>
                <a:gd name="T23" fmla="*/ 304 h 492"/>
                <a:gd name="T24" fmla="*/ 538 w 540"/>
                <a:gd name="T25" fmla="*/ 303 h 492"/>
                <a:gd name="T26" fmla="*/ 522 w 540"/>
                <a:gd name="T27" fmla="*/ 261 h 492"/>
                <a:gd name="T28" fmla="*/ 526 w 540"/>
                <a:gd name="T29" fmla="*/ 277 h 492"/>
                <a:gd name="T30" fmla="*/ 523 w 540"/>
                <a:gd name="T31" fmla="*/ 232 h 492"/>
                <a:gd name="T32" fmla="*/ 512 w 540"/>
                <a:gd name="T33" fmla="*/ 225 h 492"/>
                <a:gd name="T34" fmla="*/ 520 w 540"/>
                <a:gd name="T35" fmla="*/ 222 h 492"/>
                <a:gd name="T36" fmla="*/ 494 w 540"/>
                <a:gd name="T37" fmla="*/ 185 h 492"/>
                <a:gd name="T38" fmla="*/ 502 w 540"/>
                <a:gd name="T39" fmla="*/ 200 h 492"/>
                <a:gd name="T40" fmla="*/ 488 w 540"/>
                <a:gd name="T41" fmla="*/ 157 h 492"/>
                <a:gd name="T42" fmla="*/ 475 w 540"/>
                <a:gd name="T43" fmla="*/ 153 h 492"/>
                <a:gd name="T44" fmla="*/ 482 w 540"/>
                <a:gd name="T45" fmla="*/ 148 h 492"/>
                <a:gd name="T46" fmla="*/ 448 w 540"/>
                <a:gd name="T47" fmla="*/ 118 h 492"/>
                <a:gd name="T48" fmla="*/ 459 w 540"/>
                <a:gd name="T49" fmla="*/ 131 h 492"/>
                <a:gd name="T50" fmla="*/ 435 w 540"/>
                <a:gd name="T51" fmla="*/ 92 h 492"/>
                <a:gd name="T52" fmla="*/ 421 w 540"/>
                <a:gd name="T53" fmla="*/ 92 h 492"/>
                <a:gd name="T54" fmla="*/ 427 w 540"/>
                <a:gd name="T55" fmla="*/ 85 h 492"/>
                <a:gd name="T56" fmla="*/ 387 w 540"/>
                <a:gd name="T57" fmla="*/ 65 h 492"/>
                <a:gd name="T58" fmla="*/ 400 w 540"/>
                <a:gd name="T59" fmla="*/ 74 h 492"/>
                <a:gd name="T60" fmla="*/ 14 w 540"/>
                <a:gd name="T61" fmla="*/ 57 h 492"/>
                <a:gd name="T62" fmla="*/ 378 w 540"/>
                <a:gd name="T63" fmla="*/ 59 h 492"/>
                <a:gd name="T64" fmla="*/ 383 w 540"/>
                <a:gd name="T65" fmla="*/ 52 h 492"/>
                <a:gd name="T66" fmla="*/ 23 w 540"/>
                <a:gd name="T67" fmla="*/ 51 h 492"/>
                <a:gd name="T68" fmla="*/ 27 w 540"/>
                <a:gd name="T69" fmla="*/ 59 h 492"/>
                <a:gd name="T70" fmla="*/ 343 w 540"/>
                <a:gd name="T71" fmla="*/ 30 h 492"/>
                <a:gd name="T72" fmla="*/ 51 w 540"/>
                <a:gd name="T73" fmla="*/ 45 h 492"/>
                <a:gd name="T74" fmla="*/ 66 w 540"/>
                <a:gd name="T75" fmla="*/ 38 h 492"/>
                <a:gd name="T76" fmla="*/ 314 w 540"/>
                <a:gd name="T77" fmla="*/ 28 h 492"/>
                <a:gd name="T78" fmla="*/ 330 w 540"/>
                <a:gd name="T79" fmla="*/ 34 h 492"/>
                <a:gd name="T80" fmla="*/ 88 w 540"/>
                <a:gd name="T81" fmla="*/ 19 h 492"/>
                <a:gd name="T82" fmla="*/ 304 w 540"/>
                <a:gd name="T83" fmla="*/ 24 h 492"/>
                <a:gd name="T84" fmla="*/ 307 w 540"/>
                <a:gd name="T85" fmla="*/ 16 h 492"/>
                <a:gd name="T86" fmla="*/ 98 w 540"/>
                <a:gd name="T87" fmla="*/ 16 h 492"/>
                <a:gd name="T88" fmla="*/ 101 w 540"/>
                <a:gd name="T89" fmla="*/ 24 h 492"/>
                <a:gd name="T90" fmla="*/ 263 w 540"/>
                <a:gd name="T91" fmla="*/ 5 h 492"/>
                <a:gd name="T92" fmla="*/ 127 w 540"/>
                <a:gd name="T93" fmla="*/ 17 h 492"/>
                <a:gd name="T94" fmla="*/ 144 w 540"/>
                <a:gd name="T95" fmla="*/ 13 h 492"/>
                <a:gd name="T96" fmla="*/ 235 w 540"/>
                <a:gd name="T97" fmla="*/ 10 h 492"/>
                <a:gd name="T98" fmla="*/ 252 w 540"/>
                <a:gd name="T99" fmla="*/ 12 h 492"/>
                <a:gd name="T100" fmla="*/ 170 w 540"/>
                <a:gd name="T101" fmla="*/ 1 h 492"/>
                <a:gd name="T102" fmla="*/ 225 w 540"/>
                <a:gd name="T103" fmla="*/ 9 h 492"/>
                <a:gd name="T104" fmla="*/ 225 w 540"/>
                <a:gd name="T105" fmla="*/ 0 h 492"/>
                <a:gd name="T106" fmla="*/ 180 w 540"/>
                <a:gd name="T107" fmla="*/ 0 h 492"/>
                <a:gd name="T108" fmla="*/ 181 w 540"/>
                <a:gd name="T109" fmla="*/ 9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40" h="492">
                  <a:moveTo>
                    <a:pt x="502" y="492"/>
                  </a:moveTo>
                  <a:cubicBezTo>
                    <a:pt x="494" y="488"/>
                    <a:pt x="494" y="488"/>
                    <a:pt x="494" y="488"/>
                  </a:cubicBezTo>
                  <a:cubicBezTo>
                    <a:pt x="497" y="483"/>
                    <a:pt x="499" y="478"/>
                    <a:pt x="502" y="473"/>
                  </a:cubicBezTo>
                  <a:cubicBezTo>
                    <a:pt x="510" y="477"/>
                    <a:pt x="510" y="477"/>
                    <a:pt x="510" y="477"/>
                  </a:cubicBezTo>
                  <a:cubicBezTo>
                    <a:pt x="507" y="482"/>
                    <a:pt x="505" y="487"/>
                    <a:pt x="502" y="492"/>
                  </a:cubicBezTo>
                  <a:close/>
                  <a:moveTo>
                    <a:pt x="514" y="467"/>
                  </a:moveTo>
                  <a:cubicBezTo>
                    <a:pt x="506" y="464"/>
                    <a:pt x="506" y="464"/>
                    <a:pt x="506" y="464"/>
                  </a:cubicBezTo>
                  <a:cubicBezTo>
                    <a:pt x="508" y="459"/>
                    <a:pt x="510" y="453"/>
                    <a:pt x="512" y="448"/>
                  </a:cubicBezTo>
                  <a:cubicBezTo>
                    <a:pt x="520" y="451"/>
                    <a:pt x="520" y="451"/>
                    <a:pt x="520" y="451"/>
                  </a:cubicBezTo>
                  <a:cubicBezTo>
                    <a:pt x="518" y="456"/>
                    <a:pt x="516" y="462"/>
                    <a:pt x="514" y="467"/>
                  </a:cubicBezTo>
                  <a:close/>
                  <a:moveTo>
                    <a:pt x="524" y="441"/>
                  </a:moveTo>
                  <a:cubicBezTo>
                    <a:pt x="515" y="438"/>
                    <a:pt x="515" y="438"/>
                    <a:pt x="515" y="438"/>
                  </a:cubicBezTo>
                  <a:cubicBezTo>
                    <a:pt x="517" y="433"/>
                    <a:pt x="519" y="428"/>
                    <a:pt x="520" y="422"/>
                  </a:cubicBezTo>
                  <a:cubicBezTo>
                    <a:pt x="528" y="424"/>
                    <a:pt x="528" y="424"/>
                    <a:pt x="528" y="424"/>
                  </a:cubicBezTo>
                  <a:cubicBezTo>
                    <a:pt x="527" y="430"/>
                    <a:pt x="525" y="436"/>
                    <a:pt x="524" y="441"/>
                  </a:cubicBezTo>
                  <a:close/>
                  <a:moveTo>
                    <a:pt x="531" y="414"/>
                  </a:moveTo>
                  <a:cubicBezTo>
                    <a:pt x="523" y="412"/>
                    <a:pt x="523" y="412"/>
                    <a:pt x="523" y="412"/>
                  </a:cubicBezTo>
                  <a:cubicBezTo>
                    <a:pt x="524" y="407"/>
                    <a:pt x="525" y="401"/>
                    <a:pt x="526" y="396"/>
                  </a:cubicBezTo>
                  <a:cubicBezTo>
                    <a:pt x="535" y="397"/>
                    <a:pt x="535" y="397"/>
                    <a:pt x="535" y="397"/>
                  </a:cubicBezTo>
                  <a:cubicBezTo>
                    <a:pt x="534" y="403"/>
                    <a:pt x="532" y="409"/>
                    <a:pt x="531" y="414"/>
                  </a:cubicBezTo>
                  <a:close/>
                  <a:moveTo>
                    <a:pt x="536" y="387"/>
                  </a:moveTo>
                  <a:cubicBezTo>
                    <a:pt x="528" y="386"/>
                    <a:pt x="528" y="386"/>
                    <a:pt x="528" y="386"/>
                  </a:cubicBezTo>
                  <a:cubicBezTo>
                    <a:pt x="529" y="380"/>
                    <a:pt x="529" y="374"/>
                    <a:pt x="530" y="369"/>
                  </a:cubicBezTo>
                  <a:cubicBezTo>
                    <a:pt x="538" y="370"/>
                    <a:pt x="538" y="370"/>
                    <a:pt x="538" y="370"/>
                  </a:cubicBezTo>
                  <a:cubicBezTo>
                    <a:pt x="538" y="375"/>
                    <a:pt x="537" y="381"/>
                    <a:pt x="536" y="387"/>
                  </a:cubicBezTo>
                  <a:close/>
                  <a:moveTo>
                    <a:pt x="539" y="359"/>
                  </a:moveTo>
                  <a:cubicBezTo>
                    <a:pt x="531" y="359"/>
                    <a:pt x="531" y="359"/>
                    <a:pt x="531" y="359"/>
                  </a:cubicBezTo>
                  <a:cubicBezTo>
                    <a:pt x="531" y="353"/>
                    <a:pt x="531" y="347"/>
                    <a:pt x="531" y="342"/>
                  </a:cubicBezTo>
                  <a:cubicBezTo>
                    <a:pt x="540" y="342"/>
                    <a:pt x="540" y="342"/>
                    <a:pt x="540" y="342"/>
                  </a:cubicBezTo>
                  <a:cubicBezTo>
                    <a:pt x="540" y="348"/>
                    <a:pt x="540" y="353"/>
                    <a:pt x="539" y="359"/>
                  </a:cubicBezTo>
                  <a:close/>
                  <a:moveTo>
                    <a:pt x="531" y="331"/>
                  </a:moveTo>
                  <a:cubicBezTo>
                    <a:pt x="531" y="326"/>
                    <a:pt x="531" y="320"/>
                    <a:pt x="531" y="314"/>
                  </a:cubicBezTo>
                  <a:cubicBezTo>
                    <a:pt x="539" y="314"/>
                    <a:pt x="539" y="314"/>
                    <a:pt x="539" y="314"/>
                  </a:cubicBezTo>
                  <a:cubicBezTo>
                    <a:pt x="540" y="320"/>
                    <a:pt x="540" y="326"/>
                    <a:pt x="540" y="331"/>
                  </a:cubicBezTo>
                  <a:lnTo>
                    <a:pt x="531" y="331"/>
                  </a:lnTo>
                  <a:close/>
                  <a:moveTo>
                    <a:pt x="530" y="304"/>
                  </a:moveTo>
                  <a:cubicBezTo>
                    <a:pt x="529" y="299"/>
                    <a:pt x="528" y="293"/>
                    <a:pt x="528" y="287"/>
                  </a:cubicBezTo>
                  <a:cubicBezTo>
                    <a:pt x="536" y="286"/>
                    <a:pt x="536" y="286"/>
                    <a:pt x="536" y="286"/>
                  </a:cubicBezTo>
                  <a:cubicBezTo>
                    <a:pt x="537" y="292"/>
                    <a:pt x="538" y="298"/>
                    <a:pt x="538" y="303"/>
                  </a:cubicBezTo>
                  <a:lnTo>
                    <a:pt x="530" y="304"/>
                  </a:lnTo>
                  <a:close/>
                  <a:moveTo>
                    <a:pt x="526" y="277"/>
                  </a:moveTo>
                  <a:cubicBezTo>
                    <a:pt x="525" y="272"/>
                    <a:pt x="524" y="266"/>
                    <a:pt x="522" y="261"/>
                  </a:cubicBezTo>
                  <a:cubicBezTo>
                    <a:pt x="531" y="259"/>
                    <a:pt x="531" y="259"/>
                    <a:pt x="531" y="259"/>
                  </a:cubicBezTo>
                  <a:cubicBezTo>
                    <a:pt x="532" y="264"/>
                    <a:pt x="533" y="270"/>
                    <a:pt x="534" y="276"/>
                  </a:cubicBezTo>
                  <a:lnTo>
                    <a:pt x="526" y="277"/>
                  </a:lnTo>
                  <a:close/>
                  <a:moveTo>
                    <a:pt x="520" y="251"/>
                  </a:moveTo>
                  <a:cubicBezTo>
                    <a:pt x="518" y="246"/>
                    <a:pt x="517" y="240"/>
                    <a:pt x="515" y="235"/>
                  </a:cubicBezTo>
                  <a:cubicBezTo>
                    <a:pt x="523" y="232"/>
                    <a:pt x="523" y="232"/>
                    <a:pt x="523" y="232"/>
                  </a:cubicBezTo>
                  <a:cubicBezTo>
                    <a:pt x="525" y="238"/>
                    <a:pt x="527" y="243"/>
                    <a:pt x="528" y="249"/>
                  </a:cubicBezTo>
                  <a:lnTo>
                    <a:pt x="520" y="251"/>
                  </a:lnTo>
                  <a:close/>
                  <a:moveTo>
                    <a:pt x="512" y="225"/>
                  </a:moveTo>
                  <a:cubicBezTo>
                    <a:pt x="510" y="220"/>
                    <a:pt x="508" y="215"/>
                    <a:pt x="506" y="209"/>
                  </a:cubicBezTo>
                  <a:cubicBezTo>
                    <a:pt x="514" y="206"/>
                    <a:pt x="514" y="206"/>
                    <a:pt x="514" y="206"/>
                  </a:cubicBezTo>
                  <a:cubicBezTo>
                    <a:pt x="516" y="211"/>
                    <a:pt x="518" y="217"/>
                    <a:pt x="520" y="222"/>
                  </a:cubicBezTo>
                  <a:lnTo>
                    <a:pt x="512" y="225"/>
                  </a:lnTo>
                  <a:close/>
                  <a:moveTo>
                    <a:pt x="502" y="200"/>
                  </a:moveTo>
                  <a:cubicBezTo>
                    <a:pt x="499" y="195"/>
                    <a:pt x="497" y="190"/>
                    <a:pt x="494" y="185"/>
                  </a:cubicBezTo>
                  <a:cubicBezTo>
                    <a:pt x="502" y="181"/>
                    <a:pt x="502" y="181"/>
                    <a:pt x="502" y="181"/>
                  </a:cubicBezTo>
                  <a:cubicBezTo>
                    <a:pt x="504" y="186"/>
                    <a:pt x="507" y="191"/>
                    <a:pt x="509" y="196"/>
                  </a:cubicBezTo>
                  <a:lnTo>
                    <a:pt x="502" y="200"/>
                  </a:lnTo>
                  <a:close/>
                  <a:moveTo>
                    <a:pt x="489" y="176"/>
                  </a:moveTo>
                  <a:cubicBezTo>
                    <a:pt x="486" y="171"/>
                    <a:pt x="484" y="166"/>
                    <a:pt x="481" y="161"/>
                  </a:cubicBezTo>
                  <a:cubicBezTo>
                    <a:pt x="488" y="157"/>
                    <a:pt x="488" y="157"/>
                    <a:pt x="488" y="157"/>
                  </a:cubicBezTo>
                  <a:cubicBezTo>
                    <a:pt x="491" y="162"/>
                    <a:pt x="494" y="167"/>
                    <a:pt x="497" y="172"/>
                  </a:cubicBezTo>
                  <a:lnTo>
                    <a:pt x="489" y="176"/>
                  </a:lnTo>
                  <a:close/>
                  <a:moveTo>
                    <a:pt x="475" y="153"/>
                  </a:moveTo>
                  <a:cubicBezTo>
                    <a:pt x="472" y="148"/>
                    <a:pt x="468" y="144"/>
                    <a:pt x="465" y="139"/>
                  </a:cubicBezTo>
                  <a:cubicBezTo>
                    <a:pt x="472" y="134"/>
                    <a:pt x="472" y="134"/>
                    <a:pt x="472" y="134"/>
                  </a:cubicBezTo>
                  <a:cubicBezTo>
                    <a:pt x="475" y="138"/>
                    <a:pt x="479" y="143"/>
                    <a:pt x="482" y="148"/>
                  </a:cubicBezTo>
                  <a:lnTo>
                    <a:pt x="475" y="153"/>
                  </a:lnTo>
                  <a:close/>
                  <a:moveTo>
                    <a:pt x="459" y="131"/>
                  </a:moveTo>
                  <a:cubicBezTo>
                    <a:pt x="455" y="127"/>
                    <a:pt x="452" y="122"/>
                    <a:pt x="448" y="118"/>
                  </a:cubicBezTo>
                  <a:cubicBezTo>
                    <a:pt x="454" y="112"/>
                    <a:pt x="454" y="112"/>
                    <a:pt x="454" y="112"/>
                  </a:cubicBezTo>
                  <a:cubicBezTo>
                    <a:pt x="458" y="117"/>
                    <a:pt x="462" y="121"/>
                    <a:pt x="466" y="126"/>
                  </a:cubicBezTo>
                  <a:lnTo>
                    <a:pt x="459" y="131"/>
                  </a:lnTo>
                  <a:close/>
                  <a:moveTo>
                    <a:pt x="441" y="111"/>
                  </a:moveTo>
                  <a:cubicBezTo>
                    <a:pt x="437" y="107"/>
                    <a:pt x="433" y="102"/>
                    <a:pt x="429" y="99"/>
                  </a:cubicBezTo>
                  <a:cubicBezTo>
                    <a:pt x="435" y="92"/>
                    <a:pt x="435" y="92"/>
                    <a:pt x="435" y="92"/>
                  </a:cubicBezTo>
                  <a:cubicBezTo>
                    <a:pt x="439" y="96"/>
                    <a:pt x="443" y="100"/>
                    <a:pt x="447" y="105"/>
                  </a:cubicBezTo>
                  <a:lnTo>
                    <a:pt x="441" y="111"/>
                  </a:lnTo>
                  <a:close/>
                  <a:moveTo>
                    <a:pt x="421" y="92"/>
                  </a:moveTo>
                  <a:cubicBezTo>
                    <a:pt x="417" y="88"/>
                    <a:pt x="413" y="84"/>
                    <a:pt x="409" y="81"/>
                  </a:cubicBezTo>
                  <a:cubicBezTo>
                    <a:pt x="414" y="74"/>
                    <a:pt x="414" y="74"/>
                    <a:pt x="414" y="74"/>
                  </a:cubicBezTo>
                  <a:cubicBezTo>
                    <a:pt x="418" y="78"/>
                    <a:pt x="423" y="81"/>
                    <a:pt x="427" y="85"/>
                  </a:cubicBezTo>
                  <a:lnTo>
                    <a:pt x="421" y="92"/>
                  </a:lnTo>
                  <a:close/>
                  <a:moveTo>
                    <a:pt x="400" y="74"/>
                  </a:moveTo>
                  <a:cubicBezTo>
                    <a:pt x="396" y="71"/>
                    <a:pt x="391" y="68"/>
                    <a:pt x="387" y="65"/>
                  </a:cubicBezTo>
                  <a:cubicBezTo>
                    <a:pt x="392" y="57"/>
                    <a:pt x="392" y="57"/>
                    <a:pt x="392" y="57"/>
                  </a:cubicBezTo>
                  <a:cubicBezTo>
                    <a:pt x="396" y="61"/>
                    <a:pt x="401" y="64"/>
                    <a:pt x="406" y="68"/>
                  </a:cubicBezTo>
                  <a:lnTo>
                    <a:pt x="400" y="74"/>
                  </a:lnTo>
                  <a:close/>
                  <a:moveTo>
                    <a:pt x="5" y="74"/>
                  </a:moveTo>
                  <a:cubicBezTo>
                    <a:pt x="0" y="67"/>
                    <a:pt x="0" y="67"/>
                    <a:pt x="0" y="67"/>
                  </a:cubicBezTo>
                  <a:cubicBezTo>
                    <a:pt x="4" y="64"/>
                    <a:pt x="9" y="60"/>
                    <a:pt x="14" y="57"/>
                  </a:cubicBezTo>
                  <a:cubicBezTo>
                    <a:pt x="19" y="64"/>
                    <a:pt x="19" y="64"/>
                    <a:pt x="19" y="64"/>
                  </a:cubicBezTo>
                  <a:cubicBezTo>
                    <a:pt x="14" y="67"/>
                    <a:pt x="9" y="71"/>
                    <a:pt x="5" y="74"/>
                  </a:cubicBezTo>
                  <a:close/>
                  <a:moveTo>
                    <a:pt x="378" y="59"/>
                  </a:moveTo>
                  <a:cubicBezTo>
                    <a:pt x="373" y="56"/>
                    <a:pt x="368" y="53"/>
                    <a:pt x="364" y="50"/>
                  </a:cubicBezTo>
                  <a:cubicBezTo>
                    <a:pt x="368" y="43"/>
                    <a:pt x="368" y="43"/>
                    <a:pt x="368" y="43"/>
                  </a:cubicBezTo>
                  <a:cubicBezTo>
                    <a:pt x="373" y="46"/>
                    <a:pt x="378" y="49"/>
                    <a:pt x="383" y="52"/>
                  </a:cubicBezTo>
                  <a:lnTo>
                    <a:pt x="378" y="59"/>
                  </a:lnTo>
                  <a:close/>
                  <a:moveTo>
                    <a:pt x="27" y="59"/>
                  </a:moveTo>
                  <a:cubicBezTo>
                    <a:pt x="23" y="51"/>
                    <a:pt x="23" y="51"/>
                    <a:pt x="23" y="51"/>
                  </a:cubicBezTo>
                  <a:cubicBezTo>
                    <a:pt x="28" y="48"/>
                    <a:pt x="33" y="45"/>
                    <a:pt x="38" y="42"/>
                  </a:cubicBezTo>
                  <a:cubicBezTo>
                    <a:pt x="42" y="50"/>
                    <a:pt x="42" y="50"/>
                    <a:pt x="42" y="50"/>
                  </a:cubicBezTo>
                  <a:cubicBezTo>
                    <a:pt x="37" y="53"/>
                    <a:pt x="32" y="56"/>
                    <a:pt x="27" y="59"/>
                  </a:cubicBezTo>
                  <a:close/>
                  <a:moveTo>
                    <a:pt x="355" y="45"/>
                  </a:moveTo>
                  <a:cubicBezTo>
                    <a:pt x="350" y="43"/>
                    <a:pt x="344" y="40"/>
                    <a:pt x="339" y="38"/>
                  </a:cubicBezTo>
                  <a:cubicBezTo>
                    <a:pt x="343" y="30"/>
                    <a:pt x="343" y="30"/>
                    <a:pt x="343" y="30"/>
                  </a:cubicBezTo>
                  <a:cubicBezTo>
                    <a:pt x="348" y="32"/>
                    <a:pt x="353" y="35"/>
                    <a:pt x="359" y="38"/>
                  </a:cubicBezTo>
                  <a:lnTo>
                    <a:pt x="355" y="45"/>
                  </a:lnTo>
                  <a:close/>
                  <a:moveTo>
                    <a:pt x="51" y="45"/>
                  </a:moveTo>
                  <a:cubicBezTo>
                    <a:pt x="47" y="37"/>
                    <a:pt x="47" y="37"/>
                    <a:pt x="47" y="37"/>
                  </a:cubicBezTo>
                  <a:cubicBezTo>
                    <a:pt x="52" y="35"/>
                    <a:pt x="57" y="32"/>
                    <a:pt x="62" y="30"/>
                  </a:cubicBezTo>
                  <a:cubicBezTo>
                    <a:pt x="66" y="38"/>
                    <a:pt x="66" y="38"/>
                    <a:pt x="66" y="38"/>
                  </a:cubicBezTo>
                  <a:cubicBezTo>
                    <a:pt x="61" y="40"/>
                    <a:pt x="56" y="43"/>
                    <a:pt x="51" y="45"/>
                  </a:cubicBezTo>
                  <a:close/>
                  <a:moveTo>
                    <a:pt x="330" y="34"/>
                  </a:moveTo>
                  <a:cubicBezTo>
                    <a:pt x="325" y="32"/>
                    <a:pt x="319" y="30"/>
                    <a:pt x="314" y="28"/>
                  </a:cubicBezTo>
                  <a:cubicBezTo>
                    <a:pt x="317" y="19"/>
                    <a:pt x="317" y="19"/>
                    <a:pt x="317" y="19"/>
                  </a:cubicBezTo>
                  <a:cubicBezTo>
                    <a:pt x="323" y="21"/>
                    <a:pt x="328" y="24"/>
                    <a:pt x="333" y="26"/>
                  </a:cubicBezTo>
                  <a:lnTo>
                    <a:pt x="330" y="34"/>
                  </a:lnTo>
                  <a:close/>
                  <a:moveTo>
                    <a:pt x="75" y="34"/>
                  </a:moveTo>
                  <a:cubicBezTo>
                    <a:pt x="72" y="26"/>
                    <a:pt x="72" y="26"/>
                    <a:pt x="72" y="26"/>
                  </a:cubicBezTo>
                  <a:cubicBezTo>
                    <a:pt x="77" y="23"/>
                    <a:pt x="83" y="21"/>
                    <a:pt x="88" y="19"/>
                  </a:cubicBezTo>
                  <a:cubicBezTo>
                    <a:pt x="91" y="27"/>
                    <a:pt x="91" y="27"/>
                    <a:pt x="91" y="27"/>
                  </a:cubicBezTo>
                  <a:cubicBezTo>
                    <a:pt x="86" y="29"/>
                    <a:pt x="81" y="31"/>
                    <a:pt x="75" y="34"/>
                  </a:cubicBezTo>
                  <a:close/>
                  <a:moveTo>
                    <a:pt x="304" y="24"/>
                  </a:moveTo>
                  <a:cubicBezTo>
                    <a:pt x="299" y="23"/>
                    <a:pt x="294" y="21"/>
                    <a:pt x="288" y="19"/>
                  </a:cubicBezTo>
                  <a:cubicBezTo>
                    <a:pt x="290" y="11"/>
                    <a:pt x="290" y="11"/>
                    <a:pt x="290" y="11"/>
                  </a:cubicBezTo>
                  <a:cubicBezTo>
                    <a:pt x="296" y="13"/>
                    <a:pt x="302" y="14"/>
                    <a:pt x="307" y="16"/>
                  </a:cubicBezTo>
                  <a:lnTo>
                    <a:pt x="304" y="24"/>
                  </a:lnTo>
                  <a:close/>
                  <a:moveTo>
                    <a:pt x="101" y="24"/>
                  </a:moveTo>
                  <a:cubicBezTo>
                    <a:pt x="98" y="16"/>
                    <a:pt x="98" y="16"/>
                    <a:pt x="98" y="16"/>
                  </a:cubicBezTo>
                  <a:cubicBezTo>
                    <a:pt x="104" y="14"/>
                    <a:pt x="109" y="12"/>
                    <a:pt x="115" y="11"/>
                  </a:cubicBezTo>
                  <a:cubicBezTo>
                    <a:pt x="117" y="19"/>
                    <a:pt x="117" y="19"/>
                    <a:pt x="117" y="19"/>
                  </a:cubicBezTo>
                  <a:cubicBezTo>
                    <a:pt x="112" y="21"/>
                    <a:pt x="106" y="22"/>
                    <a:pt x="101" y="24"/>
                  </a:cubicBezTo>
                  <a:close/>
                  <a:moveTo>
                    <a:pt x="278" y="17"/>
                  </a:moveTo>
                  <a:cubicBezTo>
                    <a:pt x="273" y="16"/>
                    <a:pt x="267" y="15"/>
                    <a:pt x="262" y="13"/>
                  </a:cubicBezTo>
                  <a:cubicBezTo>
                    <a:pt x="263" y="5"/>
                    <a:pt x="263" y="5"/>
                    <a:pt x="263" y="5"/>
                  </a:cubicBezTo>
                  <a:cubicBezTo>
                    <a:pt x="269" y="6"/>
                    <a:pt x="275" y="7"/>
                    <a:pt x="280" y="9"/>
                  </a:cubicBezTo>
                  <a:lnTo>
                    <a:pt x="278" y="17"/>
                  </a:lnTo>
                  <a:close/>
                  <a:moveTo>
                    <a:pt x="127" y="17"/>
                  </a:moveTo>
                  <a:cubicBezTo>
                    <a:pt x="125" y="8"/>
                    <a:pt x="125" y="8"/>
                    <a:pt x="125" y="8"/>
                  </a:cubicBezTo>
                  <a:cubicBezTo>
                    <a:pt x="131" y="7"/>
                    <a:pt x="136" y="6"/>
                    <a:pt x="142" y="5"/>
                  </a:cubicBezTo>
                  <a:cubicBezTo>
                    <a:pt x="144" y="13"/>
                    <a:pt x="144" y="13"/>
                    <a:pt x="144" y="13"/>
                  </a:cubicBezTo>
                  <a:cubicBezTo>
                    <a:pt x="138" y="14"/>
                    <a:pt x="132" y="16"/>
                    <a:pt x="127" y="17"/>
                  </a:cubicBezTo>
                  <a:close/>
                  <a:moveTo>
                    <a:pt x="252" y="12"/>
                  </a:moveTo>
                  <a:cubicBezTo>
                    <a:pt x="246" y="11"/>
                    <a:pt x="240" y="10"/>
                    <a:pt x="235" y="10"/>
                  </a:cubicBezTo>
                  <a:cubicBezTo>
                    <a:pt x="236" y="1"/>
                    <a:pt x="236" y="1"/>
                    <a:pt x="236" y="1"/>
                  </a:cubicBezTo>
                  <a:cubicBezTo>
                    <a:pt x="241" y="2"/>
                    <a:pt x="247" y="2"/>
                    <a:pt x="253" y="3"/>
                  </a:cubicBezTo>
                  <a:lnTo>
                    <a:pt x="252" y="12"/>
                  </a:lnTo>
                  <a:close/>
                  <a:moveTo>
                    <a:pt x="154" y="12"/>
                  </a:moveTo>
                  <a:cubicBezTo>
                    <a:pt x="152" y="3"/>
                    <a:pt x="152" y="3"/>
                    <a:pt x="152" y="3"/>
                  </a:cubicBezTo>
                  <a:cubicBezTo>
                    <a:pt x="158" y="2"/>
                    <a:pt x="164" y="2"/>
                    <a:pt x="170" y="1"/>
                  </a:cubicBezTo>
                  <a:cubicBezTo>
                    <a:pt x="170" y="10"/>
                    <a:pt x="170" y="10"/>
                    <a:pt x="170" y="10"/>
                  </a:cubicBezTo>
                  <a:cubicBezTo>
                    <a:pt x="165" y="10"/>
                    <a:pt x="159" y="11"/>
                    <a:pt x="154" y="12"/>
                  </a:cubicBezTo>
                  <a:close/>
                  <a:moveTo>
                    <a:pt x="225" y="9"/>
                  </a:moveTo>
                  <a:cubicBezTo>
                    <a:pt x="219" y="9"/>
                    <a:pt x="213" y="8"/>
                    <a:pt x="208" y="8"/>
                  </a:cubicBezTo>
                  <a:cubicBezTo>
                    <a:pt x="208" y="0"/>
                    <a:pt x="208" y="0"/>
                    <a:pt x="208" y="0"/>
                  </a:cubicBezTo>
                  <a:cubicBezTo>
                    <a:pt x="214" y="0"/>
                    <a:pt x="220" y="0"/>
                    <a:pt x="225" y="0"/>
                  </a:cubicBezTo>
                  <a:lnTo>
                    <a:pt x="225" y="9"/>
                  </a:lnTo>
                  <a:close/>
                  <a:moveTo>
                    <a:pt x="181" y="9"/>
                  </a:moveTo>
                  <a:cubicBezTo>
                    <a:pt x="180" y="0"/>
                    <a:pt x="180" y="0"/>
                    <a:pt x="180" y="0"/>
                  </a:cubicBezTo>
                  <a:cubicBezTo>
                    <a:pt x="186" y="0"/>
                    <a:pt x="192" y="0"/>
                    <a:pt x="197" y="0"/>
                  </a:cubicBezTo>
                  <a:cubicBezTo>
                    <a:pt x="198" y="8"/>
                    <a:pt x="198" y="8"/>
                    <a:pt x="198" y="8"/>
                  </a:cubicBezTo>
                  <a:cubicBezTo>
                    <a:pt x="192" y="8"/>
                    <a:pt x="186" y="9"/>
                    <a:pt x="18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pic>
        <p:nvPicPr>
          <p:cNvPr id="3218" name="Radio Sign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87238" y="730116"/>
            <a:ext cx="1219456" cy="61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9" name="Freeform 150"/>
          <p:cNvSpPr>
            <a:spLocks noEditPoints="1"/>
          </p:cNvSpPr>
          <p:nvPr/>
        </p:nvSpPr>
        <p:spPr bwMode="auto">
          <a:xfrm>
            <a:off x="8788116" y="-303122"/>
            <a:ext cx="211138" cy="47625"/>
          </a:xfrm>
          <a:custGeom>
            <a:avLst/>
            <a:gdLst>
              <a:gd name="T0" fmla="*/ 110 w 121"/>
              <a:gd name="T1" fmla="*/ 27 h 27"/>
              <a:gd name="T2" fmla="*/ 11 w 121"/>
              <a:gd name="T3" fmla="*/ 27 h 27"/>
              <a:gd name="T4" fmla="*/ 0 w 121"/>
              <a:gd name="T5" fmla="*/ 16 h 27"/>
              <a:gd name="T6" fmla="*/ 0 w 121"/>
              <a:gd name="T7" fmla="*/ 11 h 27"/>
              <a:gd name="T8" fmla="*/ 11 w 121"/>
              <a:gd name="T9" fmla="*/ 0 h 27"/>
              <a:gd name="T10" fmla="*/ 110 w 121"/>
              <a:gd name="T11" fmla="*/ 0 h 27"/>
              <a:gd name="T12" fmla="*/ 121 w 121"/>
              <a:gd name="T13" fmla="*/ 11 h 27"/>
              <a:gd name="T14" fmla="*/ 121 w 121"/>
              <a:gd name="T15" fmla="*/ 16 h 27"/>
              <a:gd name="T16" fmla="*/ 110 w 121"/>
              <a:gd name="T17" fmla="*/ 27 h 27"/>
              <a:gd name="T18" fmla="*/ 11 w 121"/>
              <a:gd name="T19" fmla="*/ 7 h 27"/>
              <a:gd name="T20" fmla="*/ 8 w 121"/>
              <a:gd name="T21" fmla="*/ 11 h 27"/>
              <a:gd name="T22" fmla="*/ 8 w 121"/>
              <a:gd name="T23" fmla="*/ 16 h 27"/>
              <a:gd name="T24" fmla="*/ 11 w 121"/>
              <a:gd name="T25" fmla="*/ 19 h 27"/>
              <a:gd name="T26" fmla="*/ 110 w 121"/>
              <a:gd name="T27" fmla="*/ 19 h 27"/>
              <a:gd name="T28" fmla="*/ 114 w 121"/>
              <a:gd name="T29" fmla="*/ 16 h 27"/>
              <a:gd name="T30" fmla="*/ 114 w 121"/>
              <a:gd name="T31" fmla="*/ 11 h 27"/>
              <a:gd name="T32" fmla="*/ 110 w 121"/>
              <a:gd name="T33" fmla="*/ 7 h 27"/>
              <a:gd name="T34" fmla="*/ 11 w 121"/>
              <a:gd name="T35"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 h="27">
                <a:moveTo>
                  <a:pt x="110" y="27"/>
                </a:moveTo>
                <a:cubicBezTo>
                  <a:pt x="11" y="27"/>
                  <a:pt x="11" y="27"/>
                  <a:pt x="11" y="27"/>
                </a:cubicBezTo>
                <a:cubicBezTo>
                  <a:pt x="5" y="27"/>
                  <a:pt x="0" y="22"/>
                  <a:pt x="0" y="16"/>
                </a:cubicBezTo>
                <a:cubicBezTo>
                  <a:pt x="0" y="11"/>
                  <a:pt x="0" y="11"/>
                  <a:pt x="0" y="11"/>
                </a:cubicBezTo>
                <a:cubicBezTo>
                  <a:pt x="0" y="5"/>
                  <a:pt x="5" y="0"/>
                  <a:pt x="11" y="0"/>
                </a:cubicBezTo>
                <a:cubicBezTo>
                  <a:pt x="110" y="0"/>
                  <a:pt x="110" y="0"/>
                  <a:pt x="110" y="0"/>
                </a:cubicBezTo>
                <a:cubicBezTo>
                  <a:pt x="116" y="0"/>
                  <a:pt x="121" y="5"/>
                  <a:pt x="121" y="11"/>
                </a:cubicBezTo>
                <a:cubicBezTo>
                  <a:pt x="121" y="16"/>
                  <a:pt x="121" y="16"/>
                  <a:pt x="121" y="16"/>
                </a:cubicBezTo>
                <a:cubicBezTo>
                  <a:pt x="121" y="22"/>
                  <a:pt x="116" y="27"/>
                  <a:pt x="110" y="27"/>
                </a:cubicBezTo>
                <a:close/>
                <a:moveTo>
                  <a:pt x="11" y="7"/>
                </a:moveTo>
                <a:cubicBezTo>
                  <a:pt x="9" y="7"/>
                  <a:pt x="8" y="9"/>
                  <a:pt x="8" y="11"/>
                </a:cubicBezTo>
                <a:cubicBezTo>
                  <a:pt x="8" y="16"/>
                  <a:pt x="8" y="16"/>
                  <a:pt x="8" y="16"/>
                </a:cubicBezTo>
                <a:cubicBezTo>
                  <a:pt x="8" y="18"/>
                  <a:pt x="9" y="19"/>
                  <a:pt x="11" y="19"/>
                </a:cubicBezTo>
                <a:cubicBezTo>
                  <a:pt x="110" y="19"/>
                  <a:pt x="110" y="19"/>
                  <a:pt x="110" y="19"/>
                </a:cubicBezTo>
                <a:cubicBezTo>
                  <a:pt x="112" y="19"/>
                  <a:pt x="114" y="18"/>
                  <a:pt x="114" y="16"/>
                </a:cubicBezTo>
                <a:cubicBezTo>
                  <a:pt x="114" y="11"/>
                  <a:pt x="114" y="11"/>
                  <a:pt x="114" y="11"/>
                </a:cubicBezTo>
                <a:cubicBezTo>
                  <a:pt x="114" y="9"/>
                  <a:pt x="112" y="7"/>
                  <a:pt x="110" y="7"/>
                </a:cubicBez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0" name="Freeform 151"/>
          <p:cNvSpPr>
            <a:spLocks noEditPoints="1"/>
          </p:cNvSpPr>
          <p:nvPr/>
        </p:nvSpPr>
        <p:spPr bwMode="auto">
          <a:xfrm>
            <a:off x="8788116" y="-228510"/>
            <a:ext cx="211138" cy="47625"/>
          </a:xfrm>
          <a:custGeom>
            <a:avLst/>
            <a:gdLst>
              <a:gd name="T0" fmla="*/ 110 w 121"/>
              <a:gd name="T1" fmla="*/ 27 h 27"/>
              <a:gd name="T2" fmla="*/ 11 w 121"/>
              <a:gd name="T3" fmla="*/ 27 h 27"/>
              <a:gd name="T4" fmla="*/ 0 w 121"/>
              <a:gd name="T5" fmla="*/ 16 h 27"/>
              <a:gd name="T6" fmla="*/ 0 w 121"/>
              <a:gd name="T7" fmla="*/ 11 h 27"/>
              <a:gd name="T8" fmla="*/ 11 w 121"/>
              <a:gd name="T9" fmla="*/ 0 h 27"/>
              <a:gd name="T10" fmla="*/ 110 w 121"/>
              <a:gd name="T11" fmla="*/ 0 h 27"/>
              <a:gd name="T12" fmla="*/ 121 w 121"/>
              <a:gd name="T13" fmla="*/ 11 h 27"/>
              <a:gd name="T14" fmla="*/ 121 w 121"/>
              <a:gd name="T15" fmla="*/ 16 h 27"/>
              <a:gd name="T16" fmla="*/ 110 w 121"/>
              <a:gd name="T17" fmla="*/ 27 h 27"/>
              <a:gd name="T18" fmla="*/ 11 w 121"/>
              <a:gd name="T19" fmla="*/ 7 h 27"/>
              <a:gd name="T20" fmla="*/ 8 w 121"/>
              <a:gd name="T21" fmla="*/ 11 h 27"/>
              <a:gd name="T22" fmla="*/ 8 w 121"/>
              <a:gd name="T23" fmla="*/ 16 h 27"/>
              <a:gd name="T24" fmla="*/ 11 w 121"/>
              <a:gd name="T25" fmla="*/ 19 h 27"/>
              <a:gd name="T26" fmla="*/ 110 w 121"/>
              <a:gd name="T27" fmla="*/ 19 h 27"/>
              <a:gd name="T28" fmla="*/ 114 w 121"/>
              <a:gd name="T29" fmla="*/ 16 h 27"/>
              <a:gd name="T30" fmla="*/ 114 w 121"/>
              <a:gd name="T31" fmla="*/ 11 h 27"/>
              <a:gd name="T32" fmla="*/ 110 w 121"/>
              <a:gd name="T33" fmla="*/ 7 h 27"/>
              <a:gd name="T34" fmla="*/ 11 w 121"/>
              <a:gd name="T35"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 h="27">
                <a:moveTo>
                  <a:pt x="110" y="27"/>
                </a:moveTo>
                <a:cubicBezTo>
                  <a:pt x="11" y="27"/>
                  <a:pt x="11" y="27"/>
                  <a:pt x="11" y="27"/>
                </a:cubicBezTo>
                <a:cubicBezTo>
                  <a:pt x="5" y="27"/>
                  <a:pt x="0" y="22"/>
                  <a:pt x="0" y="16"/>
                </a:cubicBezTo>
                <a:cubicBezTo>
                  <a:pt x="0" y="11"/>
                  <a:pt x="0" y="11"/>
                  <a:pt x="0" y="11"/>
                </a:cubicBezTo>
                <a:cubicBezTo>
                  <a:pt x="0" y="5"/>
                  <a:pt x="5" y="0"/>
                  <a:pt x="11" y="0"/>
                </a:cubicBezTo>
                <a:cubicBezTo>
                  <a:pt x="110" y="0"/>
                  <a:pt x="110" y="0"/>
                  <a:pt x="110" y="0"/>
                </a:cubicBezTo>
                <a:cubicBezTo>
                  <a:pt x="116" y="0"/>
                  <a:pt x="121" y="5"/>
                  <a:pt x="121" y="11"/>
                </a:cubicBezTo>
                <a:cubicBezTo>
                  <a:pt x="121" y="16"/>
                  <a:pt x="121" y="16"/>
                  <a:pt x="121" y="16"/>
                </a:cubicBezTo>
                <a:cubicBezTo>
                  <a:pt x="121" y="22"/>
                  <a:pt x="116" y="27"/>
                  <a:pt x="110" y="27"/>
                </a:cubicBezTo>
                <a:close/>
                <a:moveTo>
                  <a:pt x="11" y="7"/>
                </a:moveTo>
                <a:cubicBezTo>
                  <a:pt x="9" y="7"/>
                  <a:pt x="8" y="9"/>
                  <a:pt x="8" y="11"/>
                </a:cubicBezTo>
                <a:cubicBezTo>
                  <a:pt x="8" y="16"/>
                  <a:pt x="8" y="16"/>
                  <a:pt x="8" y="16"/>
                </a:cubicBezTo>
                <a:cubicBezTo>
                  <a:pt x="8" y="18"/>
                  <a:pt x="9" y="19"/>
                  <a:pt x="11" y="19"/>
                </a:cubicBezTo>
                <a:cubicBezTo>
                  <a:pt x="110" y="19"/>
                  <a:pt x="110" y="19"/>
                  <a:pt x="110" y="19"/>
                </a:cubicBezTo>
                <a:cubicBezTo>
                  <a:pt x="112" y="19"/>
                  <a:pt x="114" y="18"/>
                  <a:pt x="114" y="16"/>
                </a:cubicBezTo>
                <a:cubicBezTo>
                  <a:pt x="114" y="11"/>
                  <a:pt x="114" y="11"/>
                  <a:pt x="114" y="11"/>
                </a:cubicBezTo>
                <a:cubicBezTo>
                  <a:pt x="114" y="9"/>
                  <a:pt x="112" y="7"/>
                  <a:pt x="110" y="7"/>
                </a:cubicBez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1" name="Freeform 152"/>
          <p:cNvSpPr>
            <a:spLocks noEditPoints="1"/>
          </p:cNvSpPr>
          <p:nvPr/>
        </p:nvSpPr>
        <p:spPr bwMode="auto">
          <a:xfrm>
            <a:off x="8826216" y="-152310"/>
            <a:ext cx="136525" cy="53975"/>
          </a:xfrm>
          <a:custGeom>
            <a:avLst/>
            <a:gdLst>
              <a:gd name="T0" fmla="*/ 39 w 78"/>
              <a:gd name="T1" fmla="*/ 31 h 31"/>
              <a:gd name="T2" fmla="*/ 0 w 78"/>
              <a:gd name="T3" fmla="*/ 4 h 31"/>
              <a:gd name="T4" fmla="*/ 0 w 78"/>
              <a:gd name="T5" fmla="*/ 0 h 31"/>
              <a:gd name="T6" fmla="*/ 78 w 78"/>
              <a:gd name="T7" fmla="*/ 0 h 31"/>
              <a:gd name="T8" fmla="*/ 78 w 78"/>
              <a:gd name="T9" fmla="*/ 4 h 31"/>
              <a:gd name="T10" fmla="*/ 39 w 78"/>
              <a:gd name="T11" fmla="*/ 31 h 31"/>
              <a:gd name="T12" fmla="*/ 8 w 78"/>
              <a:gd name="T13" fmla="*/ 7 h 31"/>
              <a:gd name="T14" fmla="*/ 39 w 78"/>
              <a:gd name="T15" fmla="*/ 23 h 31"/>
              <a:gd name="T16" fmla="*/ 70 w 78"/>
              <a:gd name="T17" fmla="*/ 7 h 31"/>
              <a:gd name="T18" fmla="*/ 8 w 78"/>
              <a:gd name="T1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31">
                <a:moveTo>
                  <a:pt x="39" y="31"/>
                </a:moveTo>
                <a:cubicBezTo>
                  <a:pt x="20" y="31"/>
                  <a:pt x="0" y="20"/>
                  <a:pt x="0" y="4"/>
                </a:cubicBezTo>
                <a:cubicBezTo>
                  <a:pt x="0" y="0"/>
                  <a:pt x="0" y="0"/>
                  <a:pt x="0" y="0"/>
                </a:cubicBezTo>
                <a:cubicBezTo>
                  <a:pt x="78" y="0"/>
                  <a:pt x="78" y="0"/>
                  <a:pt x="78" y="0"/>
                </a:cubicBezTo>
                <a:cubicBezTo>
                  <a:pt x="78" y="4"/>
                  <a:pt x="78" y="4"/>
                  <a:pt x="78" y="4"/>
                </a:cubicBezTo>
                <a:cubicBezTo>
                  <a:pt x="78" y="20"/>
                  <a:pt x="57" y="31"/>
                  <a:pt x="39" y="31"/>
                </a:cubicBezTo>
                <a:close/>
                <a:moveTo>
                  <a:pt x="8" y="7"/>
                </a:moveTo>
                <a:cubicBezTo>
                  <a:pt x="11" y="17"/>
                  <a:pt x="25" y="23"/>
                  <a:pt x="39" y="23"/>
                </a:cubicBezTo>
                <a:cubicBezTo>
                  <a:pt x="52" y="23"/>
                  <a:pt x="66" y="17"/>
                  <a:pt x="70" y="7"/>
                </a:cubicBezTo>
                <a:lnTo>
                  <a:pt x="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2" name="Freeform 153"/>
          <p:cNvSpPr>
            <a:spLocks noEditPoints="1"/>
          </p:cNvSpPr>
          <p:nvPr/>
        </p:nvSpPr>
        <p:spPr bwMode="auto">
          <a:xfrm>
            <a:off x="8669053" y="-849222"/>
            <a:ext cx="449263" cy="517525"/>
          </a:xfrm>
          <a:custGeom>
            <a:avLst/>
            <a:gdLst>
              <a:gd name="T0" fmla="*/ 193 w 257"/>
              <a:gd name="T1" fmla="*/ 296 h 296"/>
              <a:gd name="T2" fmla="*/ 60 w 257"/>
              <a:gd name="T3" fmla="*/ 296 h 296"/>
              <a:gd name="T4" fmla="*/ 12 w 257"/>
              <a:gd name="T5" fmla="*/ 185 h 296"/>
              <a:gd name="T6" fmla="*/ 0 w 257"/>
              <a:gd name="T7" fmla="*/ 129 h 296"/>
              <a:gd name="T8" fmla="*/ 129 w 257"/>
              <a:gd name="T9" fmla="*/ 0 h 296"/>
              <a:gd name="T10" fmla="*/ 257 w 257"/>
              <a:gd name="T11" fmla="*/ 129 h 296"/>
              <a:gd name="T12" fmla="*/ 242 w 257"/>
              <a:gd name="T13" fmla="*/ 190 h 296"/>
              <a:gd name="T14" fmla="*/ 193 w 257"/>
              <a:gd name="T15" fmla="*/ 296 h 296"/>
              <a:gd name="T16" fmla="*/ 66 w 257"/>
              <a:gd name="T17" fmla="*/ 288 h 296"/>
              <a:gd name="T18" fmla="*/ 188 w 257"/>
              <a:gd name="T19" fmla="*/ 288 h 296"/>
              <a:gd name="T20" fmla="*/ 234 w 257"/>
              <a:gd name="T21" fmla="*/ 186 h 296"/>
              <a:gd name="T22" fmla="*/ 249 w 257"/>
              <a:gd name="T23" fmla="*/ 129 h 296"/>
              <a:gd name="T24" fmla="*/ 129 w 257"/>
              <a:gd name="T25" fmla="*/ 8 h 296"/>
              <a:gd name="T26" fmla="*/ 9 w 257"/>
              <a:gd name="T27" fmla="*/ 129 h 296"/>
              <a:gd name="T28" fmla="*/ 20 w 257"/>
              <a:gd name="T29" fmla="*/ 181 h 296"/>
              <a:gd name="T30" fmla="*/ 66 w 257"/>
              <a:gd name="T31" fmla="*/ 28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296">
                <a:moveTo>
                  <a:pt x="193" y="296"/>
                </a:moveTo>
                <a:cubicBezTo>
                  <a:pt x="60" y="296"/>
                  <a:pt x="60" y="296"/>
                  <a:pt x="60" y="296"/>
                </a:cubicBezTo>
                <a:cubicBezTo>
                  <a:pt x="12" y="185"/>
                  <a:pt x="12" y="185"/>
                  <a:pt x="12" y="185"/>
                </a:cubicBezTo>
                <a:cubicBezTo>
                  <a:pt x="3" y="164"/>
                  <a:pt x="0" y="148"/>
                  <a:pt x="0" y="129"/>
                </a:cubicBezTo>
                <a:cubicBezTo>
                  <a:pt x="0" y="58"/>
                  <a:pt x="58" y="0"/>
                  <a:pt x="129" y="0"/>
                </a:cubicBezTo>
                <a:cubicBezTo>
                  <a:pt x="200" y="0"/>
                  <a:pt x="257" y="58"/>
                  <a:pt x="257" y="129"/>
                </a:cubicBezTo>
                <a:cubicBezTo>
                  <a:pt x="257" y="150"/>
                  <a:pt x="252" y="171"/>
                  <a:pt x="242" y="190"/>
                </a:cubicBezTo>
                <a:lnTo>
                  <a:pt x="193" y="296"/>
                </a:lnTo>
                <a:close/>
                <a:moveTo>
                  <a:pt x="66" y="288"/>
                </a:moveTo>
                <a:cubicBezTo>
                  <a:pt x="188" y="288"/>
                  <a:pt x="188" y="288"/>
                  <a:pt x="188" y="288"/>
                </a:cubicBezTo>
                <a:cubicBezTo>
                  <a:pt x="234" y="186"/>
                  <a:pt x="234" y="186"/>
                  <a:pt x="234" y="186"/>
                </a:cubicBezTo>
                <a:cubicBezTo>
                  <a:pt x="244" y="168"/>
                  <a:pt x="249" y="149"/>
                  <a:pt x="249" y="129"/>
                </a:cubicBezTo>
                <a:cubicBezTo>
                  <a:pt x="249" y="62"/>
                  <a:pt x="195" y="8"/>
                  <a:pt x="129" y="8"/>
                </a:cubicBezTo>
                <a:cubicBezTo>
                  <a:pt x="62" y="8"/>
                  <a:pt x="9" y="62"/>
                  <a:pt x="9" y="129"/>
                </a:cubicBezTo>
                <a:cubicBezTo>
                  <a:pt x="9" y="147"/>
                  <a:pt x="12" y="162"/>
                  <a:pt x="20" y="181"/>
                </a:cubicBezTo>
                <a:lnTo>
                  <a:pt x="66"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3" name="Freeform 154"/>
          <p:cNvSpPr>
            <a:spLocks/>
          </p:cNvSpPr>
          <p:nvPr/>
        </p:nvSpPr>
        <p:spPr bwMode="auto">
          <a:xfrm>
            <a:off x="8734141" y="-609510"/>
            <a:ext cx="319088" cy="104775"/>
          </a:xfrm>
          <a:custGeom>
            <a:avLst/>
            <a:gdLst>
              <a:gd name="T0" fmla="*/ 165 w 201"/>
              <a:gd name="T1" fmla="*/ 66 h 66"/>
              <a:gd name="T2" fmla="*/ 143 w 201"/>
              <a:gd name="T3" fmla="*/ 22 h 66"/>
              <a:gd name="T4" fmla="*/ 120 w 201"/>
              <a:gd name="T5" fmla="*/ 66 h 66"/>
              <a:gd name="T6" fmla="*/ 98 w 201"/>
              <a:gd name="T7" fmla="*/ 22 h 66"/>
              <a:gd name="T8" fmla="*/ 76 w 201"/>
              <a:gd name="T9" fmla="*/ 66 h 66"/>
              <a:gd name="T10" fmla="*/ 52 w 201"/>
              <a:gd name="T11" fmla="*/ 22 h 66"/>
              <a:gd name="T12" fmla="*/ 30 w 201"/>
              <a:gd name="T13" fmla="*/ 66 h 66"/>
              <a:gd name="T14" fmla="*/ 16 w 201"/>
              <a:gd name="T15" fmla="*/ 37 h 66"/>
              <a:gd name="T16" fmla="*/ 0 w 201"/>
              <a:gd name="T17" fmla="*/ 37 h 66"/>
              <a:gd name="T18" fmla="*/ 0 w 201"/>
              <a:gd name="T19" fmla="*/ 28 h 66"/>
              <a:gd name="T20" fmla="*/ 22 w 201"/>
              <a:gd name="T21" fmla="*/ 28 h 66"/>
              <a:gd name="T22" fmla="*/ 30 w 201"/>
              <a:gd name="T23" fmla="*/ 44 h 66"/>
              <a:gd name="T24" fmla="*/ 52 w 201"/>
              <a:gd name="T25" fmla="*/ 0 h 66"/>
              <a:gd name="T26" fmla="*/ 76 w 201"/>
              <a:gd name="T27" fmla="*/ 45 h 66"/>
              <a:gd name="T28" fmla="*/ 98 w 201"/>
              <a:gd name="T29" fmla="*/ 0 h 66"/>
              <a:gd name="T30" fmla="*/ 120 w 201"/>
              <a:gd name="T31" fmla="*/ 44 h 66"/>
              <a:gd name="T32" fmla="*/ 143 w 201"/>
              <a:gd name="T33" fmla="*/ 0 h 66"/>
              <a:gd name="T34" fmla="*/ 165 w 201"/>
              <a:gd name="T35" fmla="*/ 44 h 66"/>
              <a:gd name="T36" fmla="*/ 174 w 201"/>
              <a:gd name="T37" fmla="*/ 28 h 66"/>
              <a:gd name="T38" fmla="*/ 201 w 201"/>
              <a:gd name="T39" fmla="*/ 28 h 66"/>
              <a:gd name="T40" fmla="*/ 201 w 201"/>
              <a:gd name="T41" fmla="*/ 37 h 66"/>
              <a:gd name="T42" fmla="*/ 179 w 201"/>
              <a:gd name="T43" fmla="*/ 37 h 66"/>
              <a:gd name="T44" fmla="*/ 165 w 201"/>
              <a:gd name="T45"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 h="66">
                <a:moveTo>
                  <a:pt x="165" y="66"/>
                </a:moveTo>
                <a:lnTo>
                  <a:pt x="143" y="22"/>
                </a:lnTo>
                <a:lnTo>
                  <a:pt x="120" y="66"/>
                </a:lnTo>
                <a:lnTo>
                  <a:pt x="98" y="22"/>
                </a:lnTo>
                <a:lnTo>
                  <a:pt x="76" y="66"/>
                </a:lnTo>
                <a:lnTo>
                  <a:pt x="52" y="22"/>
                </a:lnTo>
                <a:lnTo>
                  <a:pt x="30" y="66"/>
                </a:lnTo>
                <a:lnTo>
                  <a:pt x="16" y="37"/>
                </a:lnTo>
                <a:lnTo>
                  <a:pt x="0" y="37"/>
                </a:lnTo>
                <a:lnTo>
                  <a:pt x="0" y="28"/>
                </a:lnTo>
                <a:lnTo>
                  <a:pt x="22" y="28"/>
                </a:lnTo>
                <a:lnTo>
                  <a:pt x="30" y="44"/>
                </a:lnTo>
                <a:lnTo>
                  <a:pt x="52" y="0"/>
                </a:lnTo>
                <a:lnTo>
                  <a:pt x="76" y="45"/>
                </a:lnTo>
                <a:lnTo>
                  <a:pt x="98" y="0"/>
                </a:lnTo>
                <a:lnTo>
                  <a:pt x="120" y="44"/>
                </a:lnTo>
                <a:lnTo>
                  <a:pt x="143" y="0"/>
                </a:lnTo>
                <a:lnTo>
                  <a:pt x="165" y="44"/>
                </a:lnTo>
                <a:lnTo>
                  <a:pt x="174" y="28"/>
                </a:lnTo>
                <a:lnTo>
                  <a:pt x="201" y="28"/>
                </a:lnTo>
                <a:lnTo>
                  <a:pt x="201" y="37"/>
                </a:lnTo>
                <a:lnTo>
                  <a:pt x="179" y="37"/>
                </a:lnTo>
                <a:lnTo>
                  <a:pt x="165" y="66"/>
                </a:lnTo>
                <a:close/>
              </a:path>
            </a:pathLst>
          </a:custGeom>
          <a:solidFill>
            <a:srgbClr val="FCB6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282" name="Group 281"/>
          <p:cNvGrpSpPr/>
          <p:nvPr/>
        </p:nvGrpSpPr>
        <p:grpSpPr>
          <a:xfrm>
            <a:off x="8535703" y="-1136560"/>
            <a:ext cx="714375" cy="209550"/>
            <a:chOff x="10417175" y="4022725"/>
            <a:chExt cx="714375" cy="209550"/>
          </a:xfrm>
        </p:grpSpPr>
        <p:sp>
          <p:nvSpPr>
            <p:cNvPr id="274" name="Freeform 155"/>
            <p:cNvSpPr>
              <a:spLocks noEditPoints="1"/>
            </p:cNvSpPr>
            <p:nvPr userDrawn="1"/>
          </p:nvSpPr>
          <p:spPr bwMode="auto">
            <a:xfrm>
              <a:off x="10417175" y="4022725"/>
              <a:ext cx="369888" cy="209550"/>
            </a:xfrm>
            <a:custGeom>
              <a:avLst/>
              <a:gdLst>
                <a:gd name="T0" fmla="*/ 60 w 211"/>
                <a:gd name="T1" fmla="*/ 120 h 120"/>
                <a:gd name="T2" fmla="*/ 0 w 211"/>
                <a:gd name="T3" fmla="*/ 60 h 120"/>
                <a:gd name="T4" fmla="*/ 60 w 211"/>
                <a:gd name="T5" fmla="*/ 0 h 120"/>
                <a:gd name="T6" fmla="*/ 80 w 211"/>
                <a:gd name="T7" fmla="*/ 4 h 120"/>
                <a:gd name="T8" fmla="*/ 80 w 211"/>
                <a:gd name="T9" fmla="*/ 4 h 120"/>
                <a:gd name="T10" fmla="*/ 83 w 211"/>
                <a:gd name="T11" fmla="*/ 5 h 120"/>
                <a:gd name="T12" fmla="*/ 83 w 211"/>
                <a:gd name="T13" fmla="*/ 5 h 120"/>
                <a:gd name="T14" fmla="*/ 211 w 211"/>
                <a:gd name="T15" fmla="*/ 60 h 120"/>
                <a:gd name="T16" fmla="*/ 85 w 211"/>
                <a:gd name="T17" fmla="*/ 114 h 120"/>
                <a:gd name="T18" fmla="*/ 85 w 211"/>
                <a:gd name="T19" fmla="*/ 114 h 120"/>
                <a:gd name="T20" fmla="*/ 60 w 211"/>
                <a:gd name="T21" fmla="*/ 120 h 120"/>
                <a:gd name="T22" fmla="*/ 60 w 211"/>
                <a:gd name="T23" fmla="*/ 9 h 120"/>
                <a:gd name="T24" fmla="*/ 9 w 211"/>
                <a:gd name="T25" fmla="*/ 60 h 120"/>
                <a:gd name="T26" fmla="*/ 60 w 211"/>
                <a:gd name="T27" fmla="*/ 111 h 120"/>
                <a:gd name="T28" fmla="*/ 77 w 211"/>
                <a:gd name="T29" fmla="*/ 108 h 120"/>
                <a:gd name="T30" fmla="*/ 77 w 211"/>
                <a:gd name="T31" fmla="*/ 108 h 120"/>
                <a:gd name="T32" fmla="*/ 189 w 211"/>
                <a:gd name="T33" fmla="*/ 60 h 120"/>
                <a:gd name="T34" fmla="*/ 79 w 211"/>
                <a:gd name="T35" fmla="*/ 13 h 120"/>
                <a:gd name="T36" fmla="*/ 60 w 211"/>
                <a:gd name="T37" fmla="*/ 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20">
                  <a:moveTo>
                    <a:pt x="60" y="120"/>
                  </a:moveTo>
                  <a:cubicBezTo>
                    <a:pt x="27" y="120"/>
                    <a:pt x="0" y="93"/>
                    <a:pt x="0" y="60"/>
                  </a:cubicBezTo>
                  <a:cubicBezTo>
                    <a:pt x="0" y="27"/>
                    <a:pt x="27" y="0"/>
                    <a:pt x="60" y="0"/>
                  </a:cubicBezTo>
                  <a:cubicBezTo>
                    <a:pt x="67" y="0"/>
                    <a:pt x="74" y="1"/>
                    <a:pt x="80" y="4"/>
                  </a:cubicBezTo>
                  <a:cubicBezTo>
                    <a:pt x="80" y="4"/>
                    <a:pt x="80" y="4"/>
                    <a:pt x="80" y="4"/>
                  </a:cubicBezTo>
                  <a:cubicBezTo>
                    <a:pt x="83" y="5"/>
                    <a:pt x="83" y="5"/>
                    <a:pt x="83" y="5"/>
                  </a:cubicBezTo>
                  <a:cubicBezTo>
                    <a:pt x="83" y="5"/>
                    <a:pt x="83" y="5"/>
                    <a:pt x="83" y="5"/>
                  </a:cubicBezTo>
                  <a:cubicBezTo>
                    <a:pt x="211" y="60"/>
                    <a:pt x="211" y="60"/>
                    <a:pt x="211" y="60"/>
                  </a:cubicBezTo>
                  <a:cubicBezTo>
                    <a:pt x="85" y="114"/>
                    <a:pt x="85" y="114"/>
                    <a:pt x="85" y="114"/>
                  </a:cubicBezTo>
                  <a:cubicBezTo>
                    <a:pt x="85" y="114"/>
                    <a:pt x="85" y="114"/>
                    <a:pt x="85" y="114"/>
                  </a:cubicBezTo>
                  <a:cubicBezTo>
                    <a:pt x="78" y="118"/>
                    <a:pt x="69" y="120"/>
                    <a:pt x="60" y="120"/>
                  </a:cubicBezTo>
                  <a:close/>
                  <a:moveTo>
                    <a:pt x="60" y="9"/>
                  </a:moveTo>
                  <a:cubicBezTo>
                    <a:pt x="32" y="9"/>
                    <a:pt x="9" y="32"/>
                    <a:pt x="9" y="60"/>
                  </a:cubicBezTo>
                  <a:cubicBezTo>
                    <a:pt x="9" y="88"/>
                    <a:pt x="32" y="111"/>
                    <a:pt x="60" y="111"/>
                  </a:cubicBezTo>
                  <a:cubicBezTo>
                    <a:pt x="66" y="111"/>
                    <a:pt x="71" y="110"/>
                    <a:pt x="77" y="108"/>
                  </a:cubicBezTo>
                  <a:cubicBezTo>
                    <a:pt x="77" y="108"/>
                    <a:pt x="77" y="108"/>
                    <a:pt x="77" y="108"/>
                  </a:cubicBezTo>
                  <a:cubicBezTo>
                    <a:pt x="189" y="60"/>
                    <a:pt x="189" y="60"/>
                    <a:pt x="189" y="60"/>
                  </a:cubicBezTo>
                  <a:cubicBezTo>
                    <a:pt x="79" y="13"/>
                    <a:pt x="79" y="13"/>
                    <a:pt x="79" y="13"/>
                  </a:cubicBezTo>
                  <a:cubicBezTo>
                    <a:pt x="73" y="10"/>
                    <a:pt x="67" y="9"/>
                    <a:pt x="6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5" name="Freeform 156"/>
            <p:cNvSpPr>
              <a:spLocks noEditPoints="1"/>
            </p:cNvSpPr>
            <p:nvPr userDrawn="1"/>
          </p:nvSpPr>
          <p:spPr bwMode="auto">
            <a:xfrm>
              <a:off x="10763250" y="4022725"/>
              <a:ext cx="368300" cy="209550"/>
            </a:xfrm>
            <a:custGeom>
              <a:avLst/>
              <a:gdLst>
                <a:gd name="T0" fmla="*/ 151 w 210"/>
                <a:gd name="T1" fmla="*/ 120 h 120"/>
                <a:gd name="T2" fmla="*/ 130 w 210"/>
                <a:gd name="T3" fmla="*/ 116 h 120"/>
                <a:gd name="T4" fmla="*/ 130 w 210"/>
                <a:gd name="T5" fmla="*/ 116 h 120"/>
                <a:gd name="T6" fmla="*/ 0 w 210"/>
                <a:gd name="T7" fmla="*/ 60 h 120"/>
                <a:gd name="T8" fmla="*/ 125 w 210"/>
                <a:gd name="T9" fmla="*/ 6 h 120"/>
                <a:gd name="T10" fmla="*/ 125 w 210"/>
                <a:gd name="T11" fmla="*/ 6 h 120"/>
                <a:gd name="T12" fmla="*/ 151 w 210"/>
                <a:gd name="T13" fmla="*/ 0 h 120"/>
                <a:gd name="T14" fmla="*/ 210 w 210"/>
                <a:gd name="T15" fmla="*/ 60 h 120"/>
                <a:gd name="T16" fmla="*/ 151 w 210"/>
                <a:gd name="T17" fmla="*/ 120 h 120"/>
                <a:gd name="T18" fmla="*/ 131 w 210"/>
                <a:gd name="T19" fmla="*/ 107 h 120"/>
                <a:gd name="T20" fmla="*/ 151 w 210"/>
                <a:gd name="T21" fmla="*/ 111 h 120"/>
                <a:gd name="T22" fmla="*/ 202 w 210"/>
                <a:gd name="T23" fmla="*/ 60 h 120"/>
                <a:gd name="T24" fmla="*/ 151 w 210"/>
                <a:gd name="T25" fmla="*/ 9 h 120"/>
                <a:gd name="T26" fmla="*/ 134 w 210"/>
                <a:gd name="T27" fmla="*/ 12 h 120"/>
                <a:gd name="T28" fmla="*/ 21 w 210"/>
                <a:gd name="T29" fmla="*/ 60 h 120"/>
                <a:gd name="T30" fmla="*/ 131 w 210"/>
                <a:gd name="T31" fmla="*/ 10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0" h="120">
                  <a:moveTo>
                    <a:pt x="151" y="120"/>
                  </a:moveTo>
                  <a:cubicBezTo>
                    <a:pt x="144" y="120"/>
                    <a:pt x="137" y="119"/>
                    <a:pt x="130" y="116"/>
                  </a:cubicBezTo>
                  <a:cubicBezTo>
                    <a:pt x="130" y="116"/>
                    <a:pt x="130" y="116"/>
                    <a:pt x="130" y="116"/>
                  </a:cubicBezTo>
                  <a:cubicBezTo>
                    <a:pt x="0" y="60"/>
                    <a:pt x="0" y="60"/>
                    <a:pt x="0" y="60"/>
                  </a:cubicBezTo>
                  <a:cubicBezTo>
                    <a:pt x="125" y="6"/>
                    <a:pt x="125" y="6"/>
                    <a:pt x="125" y="6"/>
                  </a:cubicBezTo>
                  <a:cubicBezTo>
                    <a:pt x="125" y="6"/>
                    <a:pt x="125" y="6"/>
                    <a:pt x="125" y="6"/>
                  </a:cubicBezTo>
                  <a:cubicBezTo>
                    <a:pt x="133" y="2"/>
                    <a:pt x="142" y="0"/>
                    <a:pt x="151" y="0"/>
                  </a:cubicBezTo>
                  <a:cubicBezTo>
                    <a:pt x="183" y="0"/>
                    <a:pt x="210" y="27"/>
                    <a:pt x="210" y="60"/>
                  </a:cubicBezTo>
                  <a:cubicBezTo>
                    <a:pt x="210" y="93"/>
                    <a:pt x="183" y="120"/>
                    <a:pt x="151" y="120"/>
                  </a:cubicBezTo>
                  <a:close/>
                  <a:moveTo>
                    <a:pt x="131" y="107"/>
                  </a:moveTo>
                  <a:cubicBezTo>
                    <a:pt x="137" y="110"/>
                    <a:pt x="144" y="111"/>
                    <a:pt x="151" y="111"/>
                  </a:cubicBezTo>
                  <a:cubicBezTo>
                    <a:pt x="179" y="111"/>
                    <a:pt x="202" y="88"/>
                    <a:pt x="202" y="60"/>
                  </a:cubicBezTo>
                  <a:cubicBezTo>
                    <a:pt x="202" y="32"/>
                    <a:pt x="179" y="9"/>
                    <a:pt x="151" y="9"/>
                  </a:cubicBezTo>
                  <a:cubicBezTo>
                    <a:pt x="145" y="9"/>
                    <a:pt x="139" y="10"/>
                    <a:pt x="134" y="12"/>
                  </a:cubicBezTo>
                  <a:cubicBezTo>
                    <a:pt x="21" y="60"/>
                    <a:pt x="21" y="60"/>
                    <a:pt x="21" y="60"/>
                  </a:cubicBezTo>
                  <a:cubicBezTo>
                    <a:pt x="131" y="107"/>
                    <a:pt x="131" y="107"/>
                    <a:pt x="131"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76" name="Rectangle 157"/>
          <p:cNvSpPr>
            <a:spLocks noChangeArrowheads="1"/>
          </p:cNvSpPr>
          <p:nvPr/>
        </p:nvSpPr>
        <p:spPr bwMode="auto">
          <a:xfrm>
            <a:off x="8888128" y="-1031785"/>
            <a:ext cx="11113" cy="1889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7" name="Freeform 158"/>
          <p:cNvSpPr>
            <a:spLocks noEditPoints="1"/>
          </p:cNvSpPr>
          <p:nvPr/>
        </p:nvSpPr>
        <p:spPr bwMode="auto">
          <a:xfrm>
            <a:off x="8842091" y="-1127035"/>
            <a:ext cx="103188" cy="103188"/>
          </a:xfrm>
          <a:custGeom>
            <a:avLst/>
            <a:gdLst>
              <a:gd name="T0" fmla="*/ 29 w 59"/>
              <a:gd name="T1" fmla="*/ 59 h 59"/>
              <a:gd name="T2" fmla="*/ 0 w 59"/>
              <a:gd name="T3" fmla="*/ 30 h 59"/>
              <a:gd name="T4" fmla="*/ 29 w 59"/>
              <a:gd name="T5" fmla="*/ 0 h 59"/>
              <a:gd name="T6" fmla="*/ 59 w 59"/>
              <a:gd name="T7" fmla="*/ 30 h 59"/>
              <a:gd name="T8" fmla="*/ 29 w 59"/>
              <a:gd name="T9" fmla="*/ 59 h 59"/>
              <a:gd name="T10" fmla="*/ 29 w 59"/>
              <a:gd name="T11" fmla="*/ 9 h 59"/>
              <a:gd name="T12" fmla="*/ 9 w 59"/>
              <a:gd name="T13" fmla="*/ 30 h 59"/>
              <a:gd name="T14" fmla="*/ 29 w 59"/>
              <a:gd name="T15" fmla="*/ 50 h 59"/>
              <a:gd name="T16" fmla="*/ 50 w 59"/>
              <a:gd name="T17" fmla="*/ 30 h 59"/>
              <a:gd name="T18" fmla="*/ 29 w 59"/>
              <a:gd name="T1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30"/>
                </a:cubicBezTo>
                <a:cubicBezTo>
                  <a:pt x="0" y="13"/>
                  <a:pt x="13" y="0"/>
                  <a:pt x="29" y="0"/>
                </a:cubicBezTo>
                <a:cubicBezTo>
                  <a:pt x="46" y="0"/>
                  <a:pt x="59" y="13"/>
                  <a:pt x="59" y="30"/>
                </a:cubicBezTo>
                <a:cubicBezTo>
                  <a:pt x="59" y="46"/>
                  <a:pt x="46" y="59"/>
                  <a:pt x="29" y="59"/>
                </a:cubicBezTo>
                <a:close/>
                <a:moveTo>
                  <a:pt x="29" y="9"/>
                </a:moveTo>
                <a:cubicBezTo>
                  <a:pt x="18" y="9"/>
                  <a:pt x="9" y="18"/>
                  <a:pt x="9" y="30"/>
                </a:cubicBezTo>
                <a:cubicBezTo>
                  <a:pt x="9" y="41"/>
                  <a:pt x="18" y="50"/>
                  <a:pt x="29" y="50"/>
                </a:cubicBezTo>
                <a:cubicBezTo>
                  <a:pt x="41" y="50"/>
                  <a:pt x="50" y="41"/>
                  <a:pt x="50" y="30"/>
                </a:cubicBezTo>
                <a:cubicBezTo>
                  <a:pt x="50" y="18"/>
                  <a:pt x="41" y="9"/>
                  <a:pt x="29"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8" name="Freeform 159"/>
          <p:cNvSpPr>
            <a:spLocks noEditPoints="1"/>
          </p:cNvSpPr>
          <p:nvPr/>
        </p:nvSpPr>
        <p:spPr bwMode="auto">
          <a:xfrm>
            <a:off x="8459503" y="-874622"/>
            <a:ext cx="76200" cy="95250"/>
          </a:xfrm>
          <a:custGeom>
            <a:avLst/>
            <a:gdLst>
              <a:gd name="T0" fmla="*/ 0 w 48"/>
              <a:gd name="T1" fmla="*/ 60 h 60"/>
              <a:gd name="T2" fmla="*/ 1 w 48"/>
              <a:gd name="T3" fmla="*/ 0 h 60"/>
              <a:gd name="T4" fmla="*/ 48 w 48"/>
              <a:gd name="T5" fmla="*/ 31 h 60"/>
              <a:gd name="T6" fmla="*/ 0 w 48"/>
              <a:gd name="T7" fmla="*/ 60 h 60"/>
              <a:gd name="T8" fmla="*/ 10 w 48"/>
              <a:gd name="T9" fmla="*/ 18 h 60"/>
              <a:gd name="T10" fmla="*/ 10 w 48"/>
              <a:gd name="T11" fmla="*/ 43 h 60"/>
              <a:gd name="T12" fmla="*/ 29 w 48"/>
              <a:gd name="T13" fmla="*/ 31 h 60"/>
              <a:gd name="T14" fmla="*/ 10 w 48"/>
              <a:gd name="T15" fmla="*/ 18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0">
                <a:moveTo>
                  <a:pt x="0" y="60"/>
                </a:moveTo>
                <a:lnTo>
                  <a:pt x="1" y="0"/>
                </a:lnTo>
                <a:lnTo>
                  <a:pt x="48" y="31"/>
                </a:lnTo>
                <a:lnTo>
                  <a:pt x="0" y="60"/>
                </a:lnTo>
                <a:close/>
                <a:moveTo>
                  <a:pt x="10" y="18"/>
                </a:moveTo>
                <a:lnTo>
                  <a:pt x="10" y="43"/>
                </a:lnTo>
                <a:lnTo>
                  <a:pt x="29" y="31"/>
                </a:lnTo>
                <a:lnTo>
                  <a:pt x="1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9" name="Freeform 160"/>
          <p:cNvSpPr>
            <a:spLocks noEditPoints="1"/>
          </p:cNvSpPr>
          <p:nvPr/>
        </p:nvSpPr>
        <p:spPr bwMode="auto">
          <a:xfrm>
            <a:off x="8275353" y="-1031785"/>
            <a:ext cx="444500" cy="211138"/>
          </a:xfrm>
          <a:custGeom>
            <a:avLst/>
            <a:gdLst>
              <a:gd name="T0" fmla="*/ 94 w 254"/>
              <a:gd name="T1" fmla="*/ 120 h 120"/>
              <a:gd name="T2" fmla="*/ 71 w 254"/>
              <a:gd name="T3" fmla="*/ 118 h 120"/>
              <a:gd name="T4" fmla="*/ 72 w 254"/>
              <a:gd name="T5" fmla="*/ 109 h 120"/>
              <a:gd name="T6" fmla="*/ 95 w 254"/>
              <a:gd name="T7" fmla="*/ 112 h 120"/>
              <a:gd name="T8" fmla="*/ 94 w 254"/>
              <a:gd name="T9" fmla="*/ 120 h 120"/>
              <a:gd name="T10" fmla="*/ 57 w 254"/>
              <a:gd name="T11" fmla="*/ 115 h 120"/>
              <a:gd name="T12" fmla="*/ 34 w 254"/>
              <a:gd name="T13" fmla="*/ 107 h 120"/>
              <a:gd name="T14" fmla="*/ 38 w 254"/>
              <a:gd name="T15" fmla="*/ 99 h 120"/>
              <a:gd name="T16" fmla="*/ 59 w 254"/>
              <a:gd name="T17" fmla="*/ 106 h 120"/>
              <a:gd name="T18" fmla="*/ 57 w 254"/>
              <a:gd name="T19" fmla="*/ 115 h 120"/>
              <a:gd name="T20" fmla="*/ 22 w 254"/>
              <a:gd name="T21" fmla="*/ 99 h 120"/>
              <a:gd name="T22" fmla="*/ 5 w 254"/>
              <a:gd name="T23" fmla="*/ 80 h 120"/>
              <a:gd name="T24" fmla="*/ 13 w 254"/>
              <a:gd name="T25" fmla="*/ 77 h 120"/>
              <a:gd name="T26" fmla="*/ 27 w 254"/>
              <a:gd name="T27" fmla="*/ 92 h 120"/>
              <a:gd name="T28" fmla="*/ 22 w 254"/>
              <a:gd name="T29" fmla="*/ 99 h 120"/>
              <a:gd name="T30" fmla="*/ 1 w 254"/>
              <a:gd name="T31" fmla="*/ 66 h 120"/>
              <a:gd name="T32" fmla="*/ 0 w 254"/>
              <a:gd name="T33" fmla="*/ 59 h 120"/>
              <a:gd name="T34" fmla="*/ 4 w 254"/>
              <a:gd name="T35" fmla="*/ 41 h 120"/>
              <a:gd name="T36" fmla="*/ 12 w 254"/>
              <a:gd name="T37" fmla="*/ 44 h 120"/>
              <a:gd name="T38" fmla="*/ 9 w 254"/>
              <a:gd name="T39" fmla="*/ 59 h 120"/>
              <a:gd name="T40" fmla="*/ 9 w 254"/>
              <a:gd name="T41" fmla="*/ 65 h 120"/>
              <a:gd name="T42" fmla="*/ 1 w 254"/>
              <a:gd name="T43" fmla="*/ 66 h 120"/>
              <a:gd name="T44" fmla="*/ 18 w 254"/>
              <a:gd name="T45" fmla="*/ 34 h 120"/>
              <a:gd name="T46" fmla="*/ 12 w 254"/>
              <a:gd name="T47" fmla="*/ 28 h 120"/>
              <a:gd name="T48" fmla="*/ 32 w 254"/>
              <a:gd name="T49" fmla="*/ 14 h 120"/>
              <a:gd name="T50" fmla="*/ 36 w 254"/>
              <a:gd name="T51" fmla="*/ 21 h 120"/>
              <a:gd name="T52" fmla="*/ 18 w 254"/>
              <a:gd name="T53" fmla="*/ 34 h 120"/>
              <a:gd name="T54" fmla="*/ 48 w 254"/>
              <a:gd name="T55" fmla="*/ 17 h 120"/>
              <a:gd name="T56" fmla="*/ 45 w 254"/>
              <a:gd name="T57" fmla="*/ 8 h 120"/>
              <a:gd name="T58" fmla="*/ 68 w 254"/>
              <a:gd name="T59" fmla="*/ 3 h 120"/>
              <a:gd name="T60" fmla="*/ 70 w 254"/>
              <a:gd name="T61" fmla="*/ 11 h 120"/>
              <a:gd name="T62" fmla="*/ 48 w 254"/>
              <a:gd name="T63" fmla="*/ 17 h 120"/>
              <a:gd name="T64" fmla="*/ 83 w 254"/>
              <a:gd name="T65" fmla="*/ 10 h 120"/>
              <a:gd name="T66" fmla="*/ 82 w 254"/>
              <a:gd name="T67" fmla="*/ 1 h 120"/>
              <a:gd name="T68" fmla="*/ 98 w 254"/>
              <a:gd name="T69" fmla="*/ 0 h 120"/>
              <a:gd name="T70" fmla="*/ 106 w 254"/>
              <a:gd name="T71" fmla="*/ 0 h 120"/>
              <a:gd name="T72" fmla="*/ 106 w 254"/>
              <a:gd name="T73" fmla="*/ 9 h 120"/>
              <a:gd name="T74" fmla="*/ 98 w 254"/>
              <a:gd name="T75" fmla="*/ 9 h 120"/>
              <a:gd name="T76" fmla="*/ 83 w 254"/>
              <a:gd name="T77" fmla="*/ 10 h 120"/>
              <a:gd name="T78" fmla="*/ 254 w 254"/>
              <a:gd name="T79" fmla="*/ 9 h 120"/>
              <a:gd name="T80" fmla="*/ 231 w 254"/>
              <a:gd name="T81" fmla="*/ 9 h 120"/>
              <a:gd name="T82" fmla="*/ 231 w 254"/>
              <a:gd name="T83" fmla="*/ 0 h 120"/>
              <a:gd name="T84" fmla="*/ 254 w 254"/>
              <a:gd name="T85" fmla="*/ 0 h 120"/>
              <a:gd name="T86" fmla="*/ 254 w 254"/>
              <a:gd name="T87" fmla="*/ 9 h 120"/>
              <a:gd name="T88" fmla="*/ 217 w 254"/>
              <a:gd name="T89" fmla="*/ 9 h 120"/>
              <a:gd name="T90" fmla="*/ 194 w 254"/>
              <a:gd name="T91" fmla="*/ 9 h 120"/>
              <a:gd name="T92" fmla="*/ 194 w 254"/>
              <a:gd name="T93" fmla="*/ 0 h 120"/>
              <a:gd name="T94" fmla="*/ 217 w 254"/>
              <a:gd name="T95" fmla="*/ 0 h 120"/>
              <a:gd name="T96" fmla="*/ 217 w 254"/>
              <a:gd name="T97" fmla="*/ 9 h 120"/>
              <a:gd name="T98" fmla="*/ 180 w 254"/>
              <a:gd name="T99" fmla="*/ 9 h 120"/>
              <a:gd name="T100" fmla="*/ 157 w 254"/>
              <a:gd name="T101" fmla="*/ 9 h 120"/>
              <a:gd name="T102" fmla="*/ 157 w 254"/>
              <a:gd name="T103" fmla="*/ 0 h 120"/>
              <a:gd name="T104" fmla="*/ 180 w 254"/>
              <a:gd name="T105" fmla="*/ 0 h 120"/>
              <a:gd name="T106" fmla="*/ 180 w 254"/>
              <a:gd name="T107" fmla="*/ 9 h 120"/>
              <a:gd name="T108" fmla="*/ 143 w 254"/>
              <a:gd name="T109" fmla="*/ 9 h 120"/>
              <a:gd name="T110" fmla="*/ 120 w 254"/>
              <a:gd name="T111" fmla="*/ 9 h 120"/>
              <a:gd name="T112" fmla="*/ 120 w 254"/>
              <a:gd name="T113" fmla="*/ 0 h 120"/>
              <a:gd name="T114" fmla="*/ 143 w 254"/>
              <a:gd name="T115" fmla="*/ 0 h 120"/>
              <a:gd name="T116" fmla="*/ 143 w 254"/>
              <a:gd name="T117" fmla="*/ 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4" h="120">
                <a:moveTo>
                  <a:pt x="94" y="120"/>
                </a:moveTo>
                <a:cubicBezTo>
                  <a:pt x="94" y="120"/>
                  <a:pt x="84" y="120"/>
                  <a:pt x="71" y="118"/>
                </a:cubicBezTo>
                <a:cubicBezTo>
                  <a:pt x="72" y="109"/>
                  <a:pt x="72" y="109"/>
                  <a:pt x="72" y="109"/>
                </a:cubicBezTo>
                <a:cubicBezTo>
                  <a:pt x="85" y="111"/>
                  <a:pt x="95" y="112"/>
                  <a:pt x="95" y="112"/>
                </a:cubicBezTo>
                <a:lnTo>
                  <a:pt x="94" y="120"/>
                </a:lnTo>
                <a:close/>
                <a:moveTo>
                  <a:pt x="57" y="115"/>
                </a:moveTo>
                <a:cubicBezTo>
                  <a:pt x="49" y="112"/>
                  <a:pt x="41" y="110"/>
                  <a:pt x="34" y="107"/>
                </a:cubicBezTo>
                <a:cubicBezTo>
                  <a:pt x="38" y="99"/>
                  <a:pt x="38" y="99"/>
                  <a:pt x="38" y="99"/>
                </a:cubicBezTo>
                <a:cubicBezTo>
                  <a:pt x="44" y="102"/>
                  <a:pt x="51" y="104"/>
                  <a:pt x="59" y="106"/>
                </a:cubicBezTo>
                <a:lnTo>
                  <a:pt x="57" y="115"/>
                </a:lnTo>
                <a:close/>
                <a:moveTo>
                  <a:pt x="22" y="99"/>
                </a:moveTo>
                <a:cubicBezTo>
                  <a:pt x="14" y="94"/>
                  <a:pt x="9" y="87"/>
                  <a:pt x="5" y="80"/>
                </a:cubicBezTo>
                <a:cubicBezTo>
                  <a:pt x="13" y="77"/>
                  <a:pt x="13" y="77"/>
                  <a:pt x="13" y="77"/>
                </a:cubicBezTo>
                <a:cubicBezTo>
                  <a:pt x="16" y="82"/>
                  <a:pt x="21" y="88"/>
                  <a:pt x="27" y="92"/>
                </a:cubicBezTo>
                <a:lnTo>
                  <a:pt x="22" y="99"/>
                </a:lnTo>
                <a:close/>
                <a:moveTo>
                  <a:pt x="1" y="66"/>
                </a:moveTo>
                <a:cubicBezTo>
                  <a:pt x="1" y="64"/>
                  <a:pt x="0" y="61"/>
                  <a:pt x="0" y="59"/>
                </a:cubicBezTo>
                <a:cubicBezTo>
                  <a:pt x="0" y="53"/>
                  <a:pt x="2" y="47"/>
                  <a:pt x="4" y="41"/>
                </a:cubicBezTo>
                <a:cubicBezTo>
                  <a:pt x="12" y="44"/>
                  <a:pt x="12" y="44"/>
                  <a:pt x="12" y="44"/>
                </a:cubicBezTo>
                <a:cubicBezTo>
                  <a:pt x="10" y="49"/>
                  <a:pt x="9" y="54"/>
                  <a:pt x="9" y="59"/>
                </a:cubicBezTo>
                <a:cubicBezTo>
                  <a:pt x="9" y="61"/>
                  <a:pt x="9" y="63"/>
                  <a:pt x="9" y="65"/>
                </a:cubicBezTo>
                <a:lnTo>
                  <a:pt x="1" y="66"/>
                </a:lnTo>
                <a:close/>
                <a:moveTo>
                  <a:pt x="18" y="34"/>
                </a:moveTo>
                <a:cubicBezTo>
                  <a:pt x="12" y="28"/>
                  <a:pt x="12" y="28"/>
                  <a:pt x="12" y="28"/>
                </a:cubicBezTo>
                <a:cubicBezTo>
                  <a:pt x="17" y="23"/>
                  <a:pt x="24" y="18"/>
                  <a:pt x="32" y="14"/>
                </a:cubicBezTo>
                <a:cubicBezTo>
                  <a:pt x="36" y="21"/>
                  <a:pt x="36" y="21"/>
                  <a:pt x="36" y="21"/>
                </a:cubicBezTo>
                <a:cubicBezTo>
                  <a:pt x="28" y="25"/>
                  <a:pt x="23" y="29"/>
                  <a:pt x="18" y="34"/>
                </a:cubicBezTo>
                <a:close/>
                <a:moveTo>
                  <a:pt x="48" y="17"/>
                </a:moveTo>
                <a:cubicBezTo>
                  <a:pt x="45" y="8"/>
                  <a:pt x="45" y="8"/>
                  <a:pt x="45" y="8"/>
                </a:cubicBezTo>
                <a:cubicBezTo>
                  <a:pt x="52" y="6"/>
                  <a:pt x="60" y="4"/>
                  <a:pt x="68" y="3"/>
                </a:cubicBezTo>
                <a:cubicBezTo>
                  <a:pt x="70" y="11"/>
                  <a:pt x="70" y="11"/>
                  <a:pt x="70" y="11"/>
                </a:cubicBezTo>
                <a:cubicBezTo>
                  <a:pt x="62" y="13"/>
                  <a:pt x="54" y="14"/>
                  <a:pt x="48" y="17"/>
                </a:cubicBezTo>
                <a:close/>
                <a:moveTo>
                  <a:pt x="83" y="10"/>
                </a:moveTo>
                <a:cubicBezTo>
                  <a:pt x="82" y="1"/>
                  <a:pt x="82" y="1"/>
                  <a:pt x="82" y="1"/>
                </a:cubicBezTo>
                <a:cubicBezTo>
                  <a:pt x="90" y="0"/>
                  <a:pt x="96" y="0"/>
                  <a:pt x="98" y="0"/>
                </a:cubicBezTo>
                <a:cubicBezTo>
                  <a:pt x="106" y="0"/>
                  <a:pt x="106" y="0"/>
                  <a:pt x="106" y="0"/>
                </a:cubicBezTo>
                <a:cubicBezTo>
                  <a:pt x="106" y="9"/>
                  <a:pt x="106" y="9"/>
                  <a:pt x="106" y="9"/>
                </a:cubicBezTo>
                <a:cubicBezTo>
                  <a:pt x="98" y="9"/>
                  <a:pt x="98" y="9"/>
                  <a:pt x="98" y="9"/>
                </a:cubicBezTo>
                <a:cubicBezTo>
                  <a:pt x="96" y="9"/>
                  <a:pt x="91" y="9"/>
                  <a:pt x="83" y="10"/>
                </a:cubicBezTo>
                <a:close/>
                <a:moveTo>
                  <a:pt x="254" y="9"/>
                </a:moveTo>
                <a:cubicBezTo>
                  <a:pt x="231" y="9"/>
                  <a:pt x="231" y="9"/>
                  <a:pt x="231" y="9"/>
                </a:cubicBezTo>
                <a:cubicBezTo>
                  <a:pt x="231" y="0"/>
                  <a:pt x="231" y="0"/>
                  <a:pt x="231" y="0"/>
                </a:cubicBezTo>
                <a:cubicBezTo>
                  <a:pt x="254" y="0"/>
                  <a:pt x="254" y="0"/>
                  <a:pt x="254" y="0"/>
                </a:cubicBezTo>
                <a:lnTo>
                  <a:pt x="254" y="9"/>
                </a:lnTo>
                <a:close/>
                <a:moveTo>
                  <a:pt x="217" y="9"/>
                </a:moveTo>
                <a:cubicBezTo>
                  <a:pt x="194" y="9"/>
                  <a:pt x="194" y="9"/>
                  <a:pt x="194" y="9"/>
                </a:cubicBezTo>
                <a:cubicBezTo>
                  <a:pt x="194" y="0"/>
                  <a:pt x="194" y="0"/>
                  <a:pt x="194" y="0"/>
                </a:cubicBezTo>
                <a:cubicBezTo>
                  <a:pt x="217" y="0"/>
                  <a:pt x="217" y="0"/>
                  <a:pt x="217" y="0"/>
                </a:cubicBezTo>
                <a:lnTo>
                  <a:pt x="217" y="9"/>
                </a:lnTo>
                <a:close/>
                <a:moveTo>
                  <a:pt x="180" y="9"/>
                </a:moveTo>
                <a:cubicBezTo>
                  <a:pt x="157" y="9"/>
                  <a:pt x="157" y="9"/>
                  <a:pt x="157" y="9"/>
                </a:cubicBezTo>
                <a:cubicBezTo>
                  <a:pt x="157" y="0"/>
                  <a:pt x="157" y="0"/>
                  <a:pt x="157" y="0"/>
                </a:cubicBezTo>
                <a:cubicBezTo>
                  <a:pt x="180" y="0"/>
                  <a:pt x="180" y="0"/>
                  <a:pt x="180" y="0"/>
                </a:cubicBezTo>
                <a:lnTo>
                  <a:pt x="180" y="9"/>
                </a:lnTo>
                <a:close/>
                <a:moveTo>
                  <a:pt x="143" y="9"/>
                </a:moveTo>
                <a:cubicBezTo>
                  <a:pt x="120" y="9"/>
                  <a:pt x="120" y="9"/>
                  <a:pt x="120" y="9"/>
                </a:cubicBezTo>
                <a:cubicBezTo>
                  <a:pt x="120" y="0"/>
                  <a:pt x="120" y="0"/>
                  <a:pt x="120" y="0"/>
                </a:cubicBezTo>
                <a:cubicBezTo>
                  <a:pt x="143" y="0"/>
                  <a:pt x="143" y="0"/>
                  <a:pt x="143" y="0"/>
                </a:cubicBezTo>
                <a:lnTo>
                  <a:pt x="14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0" name="Freeform 161"/>
          <p:cNvSpPr>
            <a:spLocks noEditPoints="1"/>
          </p:cNvSpPr>
          <p:nvPr/>
        </p:nvSpPr>
        <p:spPr bwMode="auto">
          <a:xfrm>
            <a:off x="9072278" y="-1038135"/>
            <a:ext cx="442913" cy="209550"/>
          </a:xfrm>
          <a:custGeom>
            <a:avLst/>
            <a:gdLst>
              <a:gd name="T0" fmla="*/ 156 w 253"/>
              <a:gd name="T1" fmla="*/ 120 h 120"/>
              <a:gd name="T2" fmla="*/ 155 w 253"/>
              <a:gd name="T3" fmla="*/ 120 h 120"/>
              <a:gd name="T4" fmla="*/ 148 w 253"/>
              <a:gd name="T5" fmla="*/ 120 h 120"/>
              <a:gd name="T6" fmla="*/ 148 w 253"/>
              <a:gd name="T7" fmla="*/ 112 h 120"/>
              <a:gd name="T8" fmla="*/ 155 w 253"/>
              <a:gd name="T9" fmla="*/ 112 h 120"/>
              <a:gd name="T10" fmla="*/ 170 w 253"/>
              <a:gd name="T11" fmla="*/ 111 h 120"/>
              <a:gd name="T12" fmla="*/ 171 w 253"/>
              <a:gd name="T13" fmla="*/ 119 h 120"/>
              <a:gd name="T14" fmla="*/ 156 w 253"/>
              <a:gd name="T15" fmla="*/ 120 h 120"/>
              <a:gd name="T16" fmla="*/ 134 w 253"/>
              <a:gd name="T17" fmla="*/ 120 h 120"/>
              <a:gd name="T18" fmla="*/ 111 w 253"/>
              <a:gd name="T19" fmla="*/ 120 h 120"/>
              <a:gd name="T20" fmla="*/ 111 w 253"/>
              <a:gd name="T21" fmla="*/ 112 h 120"/>
              <a:gd name="T22" fmla="*/ 134 w 253"/>
              <a:gd name="T23" fmla="*/ 112 h 120"/>
              <a:gd name="T24" fmla="*/ 134 w 253"/>
              <a:gd name="T25" fmla="*/ 120 h 120"/>
              <a:gd name="T26" fmla="*/ 97 w 253"/>
              <a:gd name="T27" fmla="*/ 120 h 120"/>
              <a:gd name="T28" fmla="*/ 74 w 253"/>
              <a:gd name="T29" fmla="*/ 120 h 120"/>
              <a:gd name="T30" fmla="*/ 74 w 253"/>
              <a:gd name="T31" fmla="*/ 112 h 120"/>
              <a:gd name="T32" fmla="*/ 97 w 253"/>
              <a:gd name="T33" fmla="*/ 112 h 120"/>
              <a:gd name="T34" fmla="*/ 97 w 253"/>
              <a:gd name="T35" fmla="*/ 120 h 120"/>
              <a:gd name="T36" fmla="*/ 60 w 253"/>
              <a:gd name="T37" fmla="*/ 120 h 120"/>
              <a:gd name="T38" fmla="*/ 37 w 253"/>
              <a:gd name="T39" fmla="*/ 120 h 120"/>
              <a:gd name="T40" fmla="*/ 37 w 253"/>
              <a:gd name="T41" fmla="*/ 112 h 120"/>
              <a:gd name="T42" fmla="*/ 60 w 253"/>
              <a:gd name="T43" fmla="*/ 112 h 120"/>
              <a:gd name="T44" fmla="*/ 60 w 253"/>
              <a:gd name="T45" fmla="*/ 120 h 120"/>
              <a:gd name="T46" fmla="*/ 23 w 253"/>
              <a:gd name="T47" fmla="*/ 120 h 120"/>
              <a:gd name="T48" fmla="*/ 0 w 253"/>
              <a:gd name="T49" fmla="*/ 120 h 120"/>
              <a:gd name="T50" fmla="*/ 0 w 253"/>
              <a:gd name="T51" fmla="*/ 112 h 120"/>
              <a:gd name="T52" fmla="*/ 23 w 253"/>
              <a:gd name="T53" fmla="*/ 112 h 120"/>
              <a:gd name="T54" fmla="*/ 23 w 253"/>
              <a:gd name="T55" fmla="*/ 120 h 120"/>
              <a:gd name="T56" fmla="*/ 185 w 253"/>
              <a:gd name="T57" fmla="*/ 118 h 120"/>
              <a:gd name="T58" fmla="*/ 184 w 253"/>
              <a:gd name="T59" fmla="*/ 109 h 120"/>
              <a:gd name="T60" fmla="*/ 206 w 253"/>
              <a:gd name="T61" fmla="*/ 104 h 120"/>
              <a:gd name="T62" fmla="*/ 208 w 253"/>
              <a:gd name="T63" fmla="*/ 112 h 120"/>
              <a:gd name="T64" fmla="*/ 185 w 253"/>
              <a:gd name="T65" fmla="*/ 118 h 120"/>
              <a:gd name="T66" fmla="*/ 222 w 253"/>
              <a:gd name="T67" fmla="*/ 107 h 120"/>
              <a:gd name="T68" fmla="*/ 218 w 253"/>
              <a:gd name="T69" fmla="*/ 99 h 120"/>
              <a:gd name="T70" fmla="*/ 235 w 253"/>
              <a:gd name="T71" fmla="*/ 86 h 120"/>
              <a:gd name="T72" fmla="*/ 242 w 253"/>
              <a:gd name="T73" fmla="*/ 92 h 120"/>
              <a:gd name="T74" fmla="*/ 222 w 253"/>
              <a:gd name="T75" fmla="*/ 107 h 120"/>
              <a:gd name="T76" fmla="*/ 250 w 253"/>
              <a:gd name="T77" fmla="*/ 79 h 120"/>
              <a:gd name="T78" fmla="*/ 242 w 253"/>
              <a:gd name="T79" fmla="*/ 76 h 120"/>
              <a:gd name="T80" fmla="*/ 244 w 253"/>
              <a:gd name="T81" fmla="*/ 61 h 120"/>
              <a:gd name="T82" fmla="*/ 244 w 253"/>
              <a:gd name="T83" fmla="*/ 56 h 120"/>
              <a:gd name="T84" fmla="*/ 253 w 253"/>
              <a:gd name="T85" fmla="*/ 55 h 120"/>
              <a:gd name="T86" fmla="*/ 253 w 253"/>
              <a:gd name="T87" fmla="*/ 61 h 120"/>
              <a:gd name="T88" fmla="*/ 250 w 253"/>
              <a:gd name="T89" fmla="*/ 79 h 120"/>
              <a:gd name="T90" fmla="*/ 240 w 253"/>
              <a:gd name="T91" fmla="*/ 44 h 120"/>
              <a:gd name="T92" fmla="*/ 227 w 253"/>
              <a:gd name="T93" fmla="*/ 28 h 120"/>
              <a:gd name="T94" fmla="*/ 232 w 253"/>
              <a:gd name="T95" fmla="*/ 21 h 120"/>
              <a:gd name="T96" fmla="*/ 248 w 253"/>
              <a:gd name="T97" fmla="*/ 40 h 120"/>
              <a:gd name="T98" fmla="*/ 240 w 253"/>
              <a:gd name="T99" fmla="*/ 44 h 120"/>
              <a:gd name="T100" fmla="*/ 215 w 253"/>
              <a:gd name="T101" fmla="*/ 22 h 120"/>
              <a:gd name="T102" fmla="*/ 194 w 253"/>
              <a:gd name="T103" fmla="*/ 14 h 120"/>
              <a:gd name="T104" fmla="*/ 197 w 253"/>
              <a:gd name="T105" fmla="*/ 6 h 120"/>
              <a:gd name="T106" fmla="*/ 219 w 253"/>
              <a:gd name="T107" fmla="*/ 14 h 120"/>
              <a:gd name="T108" fmla="*/ 215 w 253"/>
              <a:gd name="T109" fmla="*/ 22 h 120"/>
              <a:gd name="T110" fmla="*/ 181 w 253"/>
              <a:gd name="T111" fmla="*/ 11 h 120"/>
              <a:gd name="T112" fmla="*/ 159 w 253"/>
              <a:gd name="T113" fmla="*/ 9 h 120"/>
              <a:gd name="T114" fmla="*/ 159 w 253"/>
              <a:gd name="T115" fmla="*/ 0 h 120"/>
              <a:gd name="T116" fmla="*/ 183 w 253"/>
              <a:gd name="T117" fmla="*/ 3 h 120"/>
              <a:gd name="T118" fmla="*/ 181 w 253"/>
              <a:gd name="T119" fmla="*/ 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3" h="120">
                <a:moveTo>
                  <a:pt x="156" y="120"/>
                </a:moveTo>
                <a:cubicBezTo>
                  <a:pt x="155" y="120"/>
                  <a:pt x="155" y="120"/>
                  <a:pt x="155" y="120"/>
                </a:cubicBezTo>
                <a:cubicBezTo>
                  <a:pt x="148" y="120"/>
                  <a:pt x="148" y="120"/>
                  <a:pt x="148" y="120"/>
                </a:cubicBezTo>
                <a:cubicBezTo>
                  <a:pt x="148" y="112"/>
                  <a:pt x="148" y="112"/>
                  <a:pt x="148" y="112"/>
                </a:cubicBezTo>
                <a:cubicBezTo>
                  <a:pt x="155" y="112"/>
                  <a:pt x="155" y="112"/>
                  <a:pt x="155" y="112"/>
                </a:cubicBezTo>
                <a:cubicBezTo>
                  <a:pt x="158" y="112"/>
                  <a:pt x="163" y="111"/>
                  <a:pt x="170" y="111"/>
                </a:cubicBezTo>
                <a:cubicBezTo>
                  <a:pt x="171" y="119"/>
                  <a:pt x="171" y="119"/>
                  <a:pt x="171" y="119"/>
                </a:cubicBezTo>
                <a:cubicBezTo>
                  <a:pt x="163" y="120"/>
                  <a:pt x="158" y="120"/>
                  <a:pt x="156" y="120"/>
                </a:cubicBezTo>
                <a:close/>
                <a:moveTo>
                  <a:pt x="134" y="120"/>
                </a:moveTo>
                <a:cubicBezTo>
                  <a:pt x="111" y="120"/>
                  <a:pt x="111" y="120"/>
                  <a:pt x="111" y="120"/>
                </a:cubicBezTo>
                <a:cubicBezTo>
                  <a:pt x="111" y="112"/>
                  <a:pt x="111" y="112"/>
                  <a:pt x="111" y="112"/>
                </a:cubicBezTo>
                <a:cubicBezTo>
                  <a:pt x="134" y="112"/>
                  <a:pt x="134" y="112"/>
                  <a:pt x="134" y="112"/>
                </a:cubicBezTo>
                <a:lnTo>
                  <a:pt x="134" y="120"/>
                </a:lnTo>
                <a:close/>
                <a:moveTo>
                  <a:pt x="97" y="120"/>
                </a:moveTo>
                <a:cubicBezTo>
                  <a:pt x="74" y="120"/>
                  <a:pt x="74" y="120"/>
                  <a:pt x="74" y="120"/>
                </a:cubicBezTo>
                <a:cubicBezTo>
                  <a:pt x="74" y="112"/>
                  <a:pt x="74" y="112"/>
                  <a:pt x="74" y="112"/>
                </a:cubicBezTo>
                <a:cubicBezTo>
                  <a:pt x="97" y="112"/>
                  <a:pt x="97" y="112"/>
                  <a:pt x="97" y="112"/>
                </a:cubicBezTo>
                <a:lnTo>
                  <a:pt x="97" y="120"/>
                </a:lnTo>
                <a:close/>
                <a:moveTo>
                  <a:pt x="60" y="120"/>
                </a:moveTo>
                <a:cubicBezTo>
                  <a:pt x="37" y="120"/>
                  <a:pt x="37" y="120"/>
                  <a:pt x="37" y="120"/>
                </a:cubicBezTo>
                <a:cubicBezTo>
                  <a:pt x="37" y="112"/>
                  <a:pt x="37" y="112"/>
                  <a:pt x="37" y="112"/>
                </a:cubicBezTo>
                <a:cubicBezTo>
                  <a:pt x="60" y="112"/>
                  <a:pt x="60" y="112"/>
                  <a:pt x="60" y="112"/>
                </a:cubicBezTo>
                <a:lnTo>
                  <a:pt x="60" y="120"/>
                </a:lnTo>
                <a:close/>
                <a:moveTo>
                  <a:pt x="23" y="120"/>
                </a:moveTo>
                <a:cubicBezTo>
                  <a:pt x="0" y="120"/>
                  <a:pt x="0" y="120"/>
                  <a:pt x="0" y="120"/>
                </a:cubicBezTo>
                <a:cubicBezTo>
                  <a:pt x="0" y="112"/>
                  <a:pt x="0" y="112"/>
                  <a:pt x="0" y="112"/>
                </a:cubicBezTo>
                <a:cubicBezTo>
                  <a:pt x="23" y="112"/>
                  <a:pt x="23" y="112"/>
                  <a:pt x="23" y="112"/>
                </a:cubicBezTo>
                <a:lnTo>
                  <a:pt x="23" y="120"/>
                </a:lnTo>
                <a:close/>
                <a:moveTo>
                  <a:pt x="185" y="118"/>
                </a:moveTo>
                <a:cubicBezTo>
                  <a:pt x="184" y="109"/>
                  <a:pt x="184" y="109"/>
                  <a:pt x="184" y="109"/>
                </a:cubicBezTo>
                <a:cubicBezTo>
                  <a:pt x="192" y="108"/>
                  <a:pt x="199" y="106"/>
                  <a:pt x="206" y="104"/>
                </a:cubicBezTo>
                <a:cubicBezTo>
                  <a:pt x="208" y="112"/>
                  <a:pt x="208" y="112"/>
                  <a:pt x="208" y="112"/>
                </a:cubicBezTo>
                <a:cubicBezTo>
                  <a:pt x="201" y="114"/>
                  <a:pt x="194" y="116"/>
                  <a:pt x="185" y="118"/>
                </a:cubicBezTo>
                <a:close/>
                <a:moveTo>
                  <a:pt x="222" y="107"/>
                </a:moveTo>
                <a:cubicBezTo>
                  <a:pt x="218" y="99"/>
                  <a:pt x="218" y="99"/>
                  <a:pt x="218" y="99"/>
                </a:cubicBezTo>
                <a:cubicBezTo>
                  <a:pt x="225" y="95"/>
                  <a:pt x="231" y="91"/>
                  <a:pt x="235" y="86"/>
                </a:cubicBezTo>
                <a:cubicBezTo>
                  <a:pt x="242" y="92"/>
                  <a:pt x="242" y="92"/>
                  <a:pt x="242" y="92"/>
                </a:cubicBezTo>
                <a:cubicBezTo>
                  <a:pt x="237" y="98"/>
                  <a:pt x="230" y="103"/>
                  <a:pt x="222" y="107"/>
                </a:cubicBezTo>
                <a:close/>
                <a:moveTo>
                  <a:pt x="250" y="79"/>
                </a:moveTo>
                <a:cubicBezTo>
                  <a:pt x="242" y="76"/>
                  <a:pt x="242" y="76"/>
                  <a:pt x="242" y="76"/>
                </a:cubicBezTo>
                <a:cubicBezTo>
                  <a:pt x="244" y="72"/>
                  <a:pt x="244" y="67"/>
                  <a:pt x="244" y="61"/>
                </a:cubicBezTo>
                <a:cubicBezTo>
                  <a:pt x="244" y="59"/>
                  <a:pt x="244" y="57"/>
                  <a:pt x="244" y="56"/>
                </a:cubicBezTo>
                <a:cubicBezTo>
                  <a:pt x="253" y="55"/>
                  <a:pt x="253" y="55"/>
                  <a:pt x="253" y="55"/>
                </a:cubicBezTo>
                <a:cubicBezTo>
                  <a:pt x="253" y="57"/>
                  <a:pt x="253" y="59"/>
                  <a:pt x="253" y="61"/>
                </a:cubicBezTo>
                <a:cubicBezTo>
                  <a:pt x="253" y="68"/>
                  <a:pt x="252" y="74"/>
                  <a:pt x="250" y="79"/>
                </a:cubicBezTo>
                <a:close/>
                <a:moveTo>
                  <a:pt x="240" y="44"/>
                </a:moveTo>
                <a:cubicBezTo>
                  <a:pt x="238" y="38"/>
                  <a:pt x="233" y="33"/>
                  <a:pt x="227" y="28"/>
                </a:cubicBezTo>
                <a:cubicBezTo>
                  <a:pt x="232" y="21"/>
                  <a:pt x="232" y="21"/>
                  <a:pt x="232" y="21"/>
                </a:cubicBezTo>
                <a:cubicBezTo>
                  <a:pt x="239" y="27"/>
                  <a:pt x="245" y="33"/>
                  <a:pt x="248" y="40"/>
                </a:cubicBezTo>
                <a:lnTo>
                  <a:pt x="240" y="44"/>
                </a:lnTo>
                <a:close/>
                <a:moveTo>
                  <a:pt x="215" y="22"/>
                </a:moveTo>
                <a:cubicBezTo>
                  <a:pt x="209" y="19"/>
                  <a:pt x="202" y="16"/>
                  <a:pt x="194" y="14"/>
                </a:cubicBezTo>
                <a:cubicBezTo>
                  <a:pt x="197" y="6"/>
                  <a:pt x="197" y="6"/>
                  <a:pt x="197" y="6"/>
                </a:cubicBezTo>
                <a:cubicBezTo>
                  <a:pt x="205" y="8"/>
                  <a:pt x="213" y="11"/>
                  <a:pt x="219" y="14"/>
                </a:cubicBezTo>
                <a:lnTo>
                  <a:pt x="215" y="22"/>
                </a:lnTo>
                <a:close/>
                <a:moveTo>
                  <a:pt x="181" y="11"/>
                </a:moveTo>
                <a:cubicBezTo>
                  <a:pt x="169" y="9"/>
                  <a:pt x="159" y="9"/>
                  <a:pt x="159" y="9"/>
                </a:cubicBezTo>
                <a:cubicBezTo>
                  <a:pt x="159" y="0"/>
                  <a:pt x="159" y="0"/>
                  <a:pt x="159" y="0"/>
                </a:cubicBezTo>
                <a:cubicBezTo>
                  <a:pt x="159" y="0"/>
                  <a:pt x="169" y="0"/>
                  <a:pt x="183" y="3"/>
                </a:cubicBezTo>
                <a:lnTo>
                  <a:pt x="18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1" name="Freeform 162"/>
          <p:cNvSpPr>
            <a:spLocks noEditPoints="1"/>
          </p:cNvSpPr>
          <p:nvPr/>
        </p:nvSpPr>
        <p:spPr bwMode="auto">
          <a:xfrm>
            <a:off x="9256428" y="-1076235"/>
            <a:ext cx="76200" cy="95250"/>
          </a:xfrm>
          <a:custGeom>
            <a:avLst/>
            <a:gdLst>
              <a:gd name="T0" fmla="*/ 47 w 48"/>
              <a:gd name="T1" fmla="*/ 60 h 60"/>
              <a:gd name="T2" fmla="*/ 0 w 48"/>
              <a:gd name="T3" fmla="*/ 29 h 60"/>
              <a:gd name="T4" fmla="*/ 48 w 48"/>
              <a:gd name="T5" fmla="*/ 0 h 60"/>
              <a:gd name="T6" fmla="*/ 47 w 48"/>
              <a:gd name="T7" fmla="*/ 60 h 60"/>
              <a:gd name="T8" fmla="*/ 18 w 48"/>
              <a:gd name="T9" fmla="*/ 29 h 60"/>
              <a:gd name="T10" fmla="*/ 39 w 48"/>
              <a:gd name="T11" fmla="*/ 43 h 60"/>
              <a:gd name="T12" fmla="*/ 39 w 48"/>
              <a:gd name="T13" fmla="*/ 17 h 60"/>
              <a:gd name="T14" fmla="*/ 18 w 48"/>
              <a:gd name="T15" fmla="*/ 29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0">
                <a:moveTo>
                  <a:pt x="47" y="60"/>
                </a:moveTo>
                <a:lnTo>
                  <a:pt x="0" y="29"/>
                </a:lnTo>
                <a:lnTo>
                  <a:pt x="48" y="0"/>
                </a:lnTo>
                <a:lnTo>
                  <a:pt x="47" y="60"/>
                </a:lnTo>
                <a:close/>
                <a:moveTo>
                  <a:pt x="18" y="29"/>
                </a:moveTo>
                <a:lnTo>
                  <a:pt x="39" y="43"/>
                </a:lnTo>
                <a:lnTo>
                  <a:pt x="39" y="17"/>
                </a:lnTo>
                <a:lnTo>
                  <a:pt x="18"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236" name="Group 235"/>
          <p:cNvGrpSpPr>
            <a:grpSpLocks noChangeAspect="1"/>
          </p:cNvGrpSpPr>
          <p:nvPr/>
        </p:nvGrpSpPr>
        <p:grpSpPr>
          <a:xfrm>
            <a:off x="9901047" y="6189689"/>
            <a:ext cx="1802954" cy="393192"/>
            <a:chOff x="187326" y="5085556"/>
            <a:chExt cx="8393112" cy="1830388"/>
          </a:xfrm>
          <a:solidFill>
            <a:schemeClr val="bg1"/>
          </a:solidFill>
        </p:grpSpPr>
        <p:sp>
          <p:nvSpPr>
            <p:cNvPr id="23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3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39"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40"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41"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4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4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47"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4" name="Freeform 8"/>
          <p:cNvSpPr>
            <a:spLocks noEditPoints="1"/>
          </p:cNvSpPr>
          <p:nvPr/>
        </p:nvSpPr>
        <p:spPr bwMode="auto">
          <a:xfrm>
            <a:off x="9412115" y="3258382"/>
            <a:ext cx="214312" cy="214312"/>
          </a:xfrm>
          <a:custGeom>
            <a:avLst/>
            <a:gdLst>
              <a:gd name="T0" fmla="*/ 982 w 1859"/>
              <a:gd name="T1" fmla="*/ 1671 h 1859"/>
              <a:gd name="T2" fmla="*/ 1096 w 1859"/>
              <a:gd name="T3" fmla="*/ 1848 h 1859"/>
              <a:gd name="T4" fmla="*/ 825 w 1859"/>
              <a:gd name="T5" fmla="*/ 1859 h 1859"/>
              <a:gd name="T6" fmla="*/ 773 w 1859"/>
              <a:gd name="T7" fmla="*/ 1650 h 1859"/>
              <a:gd name="T8" fmla="*/ 825 w 1859"/>
              <a:gd name="T9" fmla="*/ 1859 h 1859"/>
              <a:gd name="T10" fmla="*/ 1253 w 1859"/>
              <a:gd name="T11" fmla="*/ 1807 h 1859"/>
              <a:gd name="T12" fmla="*/ 1264 w 1859"/>
              <a:gd name="T13" fmla="*/ 1598 h 1859"/>
              <a:gd name="T14" fmla="*/ 1253 w 1859"/>
              <a:gd name="T15" fmla="*/ 1807 h 1859"/>
              <a:gd name="T16" fmla="*/ 491 w 1859"/>
              <a:gd name="T17" fmla="*/ 1754 h 1859"/>
              <a:gd name="T18" fmla="*/ 647 w 1859"/>
              <a:gd name="T19" fmla="*/ 1619 h 1859"/>
              <a:gd name="T20" fmla="*/ 574 w 1859"/>
              <a:gd name="T21" fmla="*/ 1786 h 1859"/>
              <a:gd name="T22" fmla="*/ 1378 w 1859"/>
              <a:gd name="T23" fmla="*/ 1525 h 1859"/>
              <a:gd name="T24" fmla="*/ 1556 w 1859"/>
              <a:gd name="T25" fmla="*/ 1619 h 1859"/>
              <a:gd name="T26" fmla="*/ 344 w 1859"/>
              <a:gd name="T27" fmla="*/ 1660 h 1859"/>
              <a:gd name="T28" fmla="*/ 417 w 1859"/>
              <a:gd name="T29" fmla="*/ 1462 h 1859"/>
              <a:gd name="T30" fmla="*/ 344 w 1859"/>
              <a:gd name="T31" fmla="*/ 1660 h 1859"/>
              <a:gd name="T32" fmla="*/ 1671 w 1859"/>
              <a:gd name="T33" fmla="*/ 1493 h 1859"/>
              <a:gd name="T34" fmla="*/ 1566 w 1859"/>
              <a:gd name="T35" fmla="*/ 1316 h 1859"/>
              <a:gd name="T36" fmla="*/ 1671 w 1859"/>
              <a:gd name="T37" fmla="*/ 1493 h 1859"/>
              <a:gd name="T38" fmla="*/ 115 w 1859"/>
              <a:gd name="T39" fmla="*/ 1389 h 1859"/>
              <a:gd name="T40" fmla="*/ 323 w 1859"/>
              <a:gd name="T41" fmla="*/ 1357 h 1859"/>
              <a:gd name="T42" fmla="*/ 167 w 1859"/>
              <a:gd name="T43" fmla="*/ 1462 h 1859"/>
              <a:gd name="T44" fmla="*/ 1619 w 1859"/>
              <a:gd name="T45" fmla="*/ 1190 h 1859"/>
              <a:gd name="T46" fmla="*/ 1828 w 1859"/>
              <a:gd name="T47" fmla="*/ 1169 h 1859"/>
              <a:gd name="T48" fmla="*/ 52 w 1859"/>
              <a:gd name="T49" fmla="*/ 1232 h 1859"/>
              <a:gd name="T50" fmla="*/ 209 w 1859"/>
              <a:gd name="T51" fmla="*/ 1096 h 1859"/>
              <a:gd name="T52" fmla="*/ 52 w 1859"/>
              <a:gd name="T53" fmla="*/ 1232 h 1859"/>
              <a:gd name="T54" fmla="*/ 1859 w 1859"/>
              <a:gd name="T55" fmla="*/ 1002 h 1859"/>
              <a:gd name="T56" fmla="*/ 1671 w 1859"/>
              <a:gd name="T57" fmla="*/ 929 h 1859"/>
              <a:gd name="T58" fmla="*/ 1859 w 1859"/>
              <a:gd name="T59" fmla="*/ 908 h 1859"/>
              <a:gd name="T60" fmla="*/ 1859 w 1859"/>
              <a:gd name="T61" fmla="*/ 1002 h 1859"/>
              <a:gd name="T62" fmla="*/ 0 w 1859"/>
              <a:gd name="T63" fmla="*/ 929 h 1859"/>
              <a:gd name="T64" fmla="*/ 198 w 1859"/>
              <a:gd name="T65" fmla="*/ 856 h 1859"/>
              <a:gd name="T66" fmla="*/ 188 w 1859"/>
              <a:gd name="T67" fmla="*/ 961 h 1859"/>
              <a:gd name="T68" fmla="*/ 0 w 1859"/>
              <a:gd name="T69" fmla="*/ 971 h 1859"/>
              <a:gd name="T70" fmla="*/ 1640 w 1859"/>
              <a:gd name="T71" fmla="*/ 710 h 1859"/>
              <a:gd name="T72" fmla="*/ 1849 w 1859"/>
              <a:gd name="T73" fmla="*/ 741 h 1859"/>
              <a:gd name="T74" fmla="*/ 1661 w 1859"/>
              <a:gd name="T75" fmla="*/ 783 h 1859"/>
              <a:gd name="T76" fmla="*/ 41 w 1859"/>
              <a:gd name="T77" fmla="*/ 668 h 1859"/>
              <a:gd name="T78" fmla="*/ 240 w 1859"/>
              <a:gd name="T79" fmla="*/ 658 h 1859"/>
              <a:gd name="T80" fmla="*/ 1587 w 1859"/>
              <a:gd name="T81" fmla="*/ 584 h 1859"/>
              <a:gd name="T82" fmla="*/ 1702 w 1859"/>
              <a:gd name="T83" fmla="*/ 417 h 1859"/>
              <a:gd name="T84" fmla="*/ 1587 w 1859"/>
              <a:gd name="T85" fmla="*/ 584 h 1859"/>
              <a:gd name="T86" fmla="*/ 303 w 1859"/>
              <a:gd name="T87" fmla="*/ 532 h 1859"/>
              <a:gd name="T88" fmla="*/ 198 w 1859"/>
              <a:gd name="T89" fmla="*/ 355 h 1859"/>
              <a:gd name="T90" fmla="*/ 303 w 1859"/>
              <a:gd name="T91" fmla="*/ 532 h 1859"/>
              <a:gd name="T92" fmla="*/ 1410 w 1859"/>
              <a:gd name="T93" fmla="*/ 365 h 1859"/>
              <a:gd name="T94" fmla="*/ 1598 w 1859"/>
              <a:gd name="T95" fmla="*/ 282 h 1859"/>
              <a:gd name="T96" fmla="*/ 1462 w 1859"/>
              <a:gd name="T97" fmla="*/ 417 h 1859"/>
              <a:gd name="T98" fmla="*/ 313 w 1859"/>
              <a:gd name="T99" fmla="*/ 229 h 1859"/>
              <a:gd name="T100" fmla="*/ 501 w 1859"/>
              <a:gd name="T101" fmla="*/ 323 h 1859"/>
              <a:gd name="T102" fmla="*/ 1295 w 1859"/>
              <a:gd name="T103" fmla="*/ 282 h 1859"/>
              <a:gd name="T104" fmla="*/ 1305 w 1859"/>
              <a:gd name="T105" fmla="*/ 73 h 1859"/>
              <a:gd name="T106" fmla="*/ 1295 w 1859"/>
              <a:gd name="T107" fmla="*/ 282 h 1859"/>
              <a:gd name="T108" fmla="*/ 616 w 1859"/>
              <a:gd name="T109" fmla="*/ 261 h 1859"/>
              <a:gd name="T110" fmla="*/ 626 w 1859"/>
              <a:gd name="T111" fmla="*/ 52 h 1859"/>
              <a:gd name="T112" fmla="*/ 616 w 1859"/>
              <a:gd name="T113" fmla="*/ 261 h 1859"/>
              <a:gd name="T114" fmla="*/ 1023 w 1859"/>
              <a:gd name="T115" fmla="*/ 198 h 1859"/>
              <a:gd name="T116" fmla="*/ 1149 w 1859"/>
              <a:gd name="T117" fmla="*/ 20 h 1859"/>
              <a:gd name="T118" fmla="*/ 1096 w 1859"/>
              <a:gd name="T119" fmla="*/ 208 h 1859"/>
              <a:gd name="T120" fmla="*/ 794 w 1859"/>
              <a:gd name="T121" fmla="*/ 10 h 1859"/>
              <a:gd name="T122" fmla="*/ 887 w 1859"/>
              <a:gd name="T123" fmla="*/ 188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59" h="1859">
                <a:moveTo>
                  <a:pt x="1002" y="1859"/>
                </a:moveTo>
                <a:cubicBezTo>
                  <a:pt x="982" y="1671"/>
                  <a:pt x="982" y="1671"/>
                  <a:pt x="982" y="1671"/>
                </a:cubicBezTo>
                <a:cubicBezTo>
                  <a:pt x="1013" y="1671"/>
                  <a:pt x="1034" y="1660"/>
                  <a:pt x="1055" y="1660"/>
                </a:cubicBezTo>
                <a:cubicBezTo>
                  <a:pt x="1096" y="1848"/>
                  <a:pt x="1096" y="1848"/>
                  <a:pt x="1096" y="1848"/>
                </a:cubicBezTo>
                <a:cubicBezTo>
                  <a:pt x="1065" y="1848"/>
                  <a:pt x="1034" y="1859"/>
                  <a:pt x="1002" y="1859"/>
                </a:cubicBezTo>
                <a:close/>
                <a:moveTo>
                  <a:pt x="825" y="1859"/>
                </a:moveTo>
                <a:cubicBezTo>
                  <a:pt x="804" y="1848"/>
                  <a:pt x="773" y="1848"/>
                  <a:pt x="741" y="1838"/>
                </a:cubicBezTo>
                <a:cubicBezTo>
                  <a:pt x="773" y="1650"/>
                  <a:pt x="773" y="1650"/>
                  <a:pt x="773" y="1650"/>
                </a:cubicBezTo>
                <a:cubicBezTo>
                  <a:pt x="804" y="1660"/>
                  <a:pt x="825" y="1660"/>
                  <a:pt x="846" y="1671"/>
                </a:cubicBezTo>
                <a:cubicBezTo>
                  <a:pt x="825" y="1859"/>
                  <a:pt x="825" y="1859"/>
                  <a:pt x="825" y="1859"/>
                </a:cubicBezTo>
                <a:cubicBezTo>
                  <a:pt x="825" y="1859"/>
                  <a:pt x="825" y="1859"/>
                  <a:pt x="825" y="1859"/>
                </a:cubicBezTo>
                <a:close/>
                <a:moveTo>
                  <a:pt x="1253" y="1807"/>
                </a:moveTo>
                <a:cubicBezTo>
                  <a:pt x="1191" y="1619"/>
                  <a:pt x="1191" y="1619"/>
                  <a:pt x="1191" y="1619"/>
                </a:cubicBezTo>
                <a:cubicBezTo>
                  <a:pt x="1211" y="1619"/>
                  <a:pt x="1232" y="1608"/>
                  <a:pt x="1264" y="1598"/>
                </a:cubicBezTo>
                <a:cubicBezTo>
                  <a:pt x="1347" y="1765"/>
                  <a:pt x="1347" y="1765"/>
                  <a:pt x="1347" y="1765"/>
                </a:cubicBezTo>
                <a:cubicBezTo>
                  <a:pt x="1316" y="1775"/>
                  <a:pt x="1284" y="1796"/>
                  <a:pt x="1253" y="1807"/>
                </a:cubicBezTo>
                <a:close/>
                <a:moveTo>
                  <a:pt x="574" y="1786"/>
                </a:moveTo>
                <a:cubicBezTo>
                  <a:pt x="543" y="1775"/>
                  <a:pt x="522" y="1765"/>
                  <a:pt x="491" y="1754"/>
                </a:cubicBezTo>
                <a:cubicBezTo>
                  <a:pt x="585" y="1587"/>
                  <a:pt x="585" y="1587"/>
                  <a:pt x="585" y="1587"/>
                </a:cubicBezTo>
                <a:cubicBezTo>
                  <a:pt x="605" y="1598"/>
                  <a:pt x="626" y="1608"/>
                  <a:pt x="647" y="1619"/>
                </a:cubicBezTo>
                <a:cubicBezTo>
                  <a:pt x="574" y="1786"/>
                  <a:pt x="574" y="1786"/>
                  <a:pt x="574" y="1786"/>
                </a:cubicBezTo>
                <a:cubicBezTo>
                  <a:pt x="574" y="1786"/>
                  <a:pt x="574" y="1786"/>
                  <a:pt x="574" y="1786"/>
                </a:cubicBezTo>
                <a:close/>
                <a:moveTo>
                  <a:pt x="1493" y="1671"/>
                </a:moveTo>
                <a:cubicBezTo>
                  <a:pt x="1378" y="1525"/>
                  <a:pt x="1378" y="1525"/>
                  <a:pt x="1378" y="1525"/>
                </a:cubicBezTo>
                <a:cubicBezTo>
                  <a:pt x="1389" y="1504"/>
                  <a:pt x="1410" y="1493"/>
                  <a:pt x="1431" y="1472"/>
                </a:cubicBezTo>
                <a:cubicBezTo>
                  <a:pt x="1556" y="1619"/>
                  <a:pt x="1556" y="1619"/>
                  <a:pt x="1556" y="1619"/>
                </a:cubicBezTo>
                <a:cubicBezTo>
                  <a:pt x="1535" y="1640"/>
                  <a:pt x="1514" y="1660"/>
                  <a:pt x="1493" y="1671"/>
                </a:cubicBezTo>
                <a:close/>
                <a:moveTo>
                  <a:pt x="344" y="1660"/>
                </a:moveTo>
                <a:cubicBezTo>
                  <a:pt x="323" y="1640"/>
                  <a:pt x="303" y="1619"/>
                  <a:pt x="282" y="1598"/>
                </a:cubicBezTo>
                <a:cubicBezTo>
                  <a:pt x="417" y="1462"/>
                  <a:pt x="417" y="1462"/>
                  <a:pt x="417" y="1462"/>
                </a:cubicBezTo>
                <a:cubicBezTo>
                  <a:pt x="428" y="1472"/>
                  <a:pt x="449" y="1493"/>
                  <a:pt x="470" y="1504"/>
                </a:cubicBezTo>
                <a:cubicBezTo>
                  <a:pt x="344" y="1660"/>
                  <a:pt x="344" y="1660"/>
                  <a:pt x="344" y="1660"/>
                </a:cubicBezTo>
                <a:cubicBezTo>
                  <a:pt x="344" y="1660"/>
                  <a:pt x="344" y="1660"/>
                  <a:pt x="344" y="1660"/>
                </a:cubicBezTo>
                <a:close/>
                <a:moveTo>
                  <a:pt x="1671" y="1493"/>
                </a:moveTo>
                <a:cubicBezTo>
                  <a:pt x="1525" y="1378"/>
                  <a:pt x="1525" y="1378"/>
                  <a:pt x="1525" y="1378"/>
                </a:cubicBezTo>
                <a:cubicBezTo>
                  <a:pt x="1535" y="1357"/>
                  <a:pt x="1556" y="1337"/>
                  <a:pt x="1566" y="1316"/>
                </a:cubicBezTo>
                <a:cubicBezTo>
                  <a:pt x="1723" y="1410"/>
                  <a:pt x="1723" y="1410"/>
                  <a:pt x="1723" y="1410"/>
                </a:cubicBezTo>
                <a:cubicBezTo>
                  <a:pt x="1713" y="1441"/>
                  <a:pt x="1692" y="1462"/>
                  <a:pt x="1671" y="1493"/>
                </a:cubicBezTo>
                <a:close/>
                <a:moveTo>
                  <a:pt x="167" y="1462"/>
                </a:moveTo>
                <a:cubicBezTo>
                  <a:pt x="146" y="1441"/>
                  <a:pt x="135" y="1410"/>
                  <a:pt x="115" y="1389"/>
                </a:cubicBezTo>
                <a:cubicBezTo>
                  <a:pt x="282" y="1295"/>
                  <a:pt x="282" y="1295"/>
                  <a:pt x="282" y="1295"/>
                </a:cubicBezTo>
                <a:cubicBezTo>
                  <a:pt x="292" y="1316"/>
                  <a:pt x="313" y="1337"/>
                  <a:pt x="323" y="1357"/>
                </a:cubicBezTo>
                <a:cubicBezTo>
                  <a:pt x="167" y="1462"/>
                  <a:pt x="167" y="1462"/>
                  <a:pt x="167" y="1462"/>
                </a:cubicBezTo>
                <a:cubicBezTo>
                  <a:pt x="167" y="1462"/>
                  <a:pt x="167" y="1462"/>
                  <a:pt x="167" y="1462"/>
                </a:cubicBezTo>
                <a:close/>
                <a:moveTo>
                  <a:pt x="1807" y="1263"/>
                </a:moveTo>
                <a:cubicBezTo>
                  <a:pt x="1619" y="1190"/>
                  <a:pt x="1619" y="1190"/>
                  <a:pt x="1619" y="1190"/>
                </a:cubicBezTo>
                <a:cubicBezTo>
                  <a:pt x="1629" y="1169"/>
                  <a:pt x="1640" y="1149"/>
                  <a:pt x="1650" y="1117"/>
                </a:cubicBezTo>
                <a:cubicBezTo>
                  <a:pt x="1828" y="1169"/>
                  <a:pt x="1828" y="1169"/>
                  <a:pt x="1828" y="1169"/>
                </a:cubicBezTo>
                <a:cubicBezTo>
                  <a:pt x="1828" y="1201"/>
                  <a:pt x="1817" y="1232"/>
                  <a:pt x="1807" y="1263"/>
                </a:cubicBezTo>
                <a:close/>
                <a:moveTo>
                  <a:pt x="52" y="1232"/>
                </a:moveTo>
                <a:cubicBezTo>
                  <a:pt x="41" y="1201"/>
                  <a:pt x="31" y="1169"/>
                  <a:pt x="21" y="1138"/>
                </a:cubicBezTo>
                <a:cubicBezTo>
                  <a:pt x="209" y="1096"/>
                  <a:pt x="209" y="1096"/>
                  <a:pt x="209" y="1096"/>
                </a:cubicBezTo>
                <a:cubicBezTo>
                  <a:pt x="219" y="1117"/>
                  <a:pt x="219" y="1149"/>
                  <a:pt x="229" y="1169"/>
                </a:cubicBezTo>
                <a:cubicBezTo>
                  <a:pt x="52" y="1232"/>
                  <a:pt x="52" y="1232"/>
                  <a:pt x="52" y="1232"/>
                </a:cubicBezTo>
                <a:cubicBezTo>
                  <a:pt x="52" y="1232"/>
                  <a:pt x="52" y="1232"/>
                  <a:pt x="52" y="1232"/>
                </a:cubicBezTo>
                <a:close/>
                <a:moveTo>
                  <a:pt x="1859" y="1002"/>
                </a:moveTo>
                <a:cubicBezTo>
                  <a:pt x="1671" y="992"/>
                  <a:pt x="1671" y="992"/>
                  <a:pt x="1671" y="992"/>
                </a:cubicBezTo>
                <a:cubicBezTo>
                  <a:pt x="1671" y="971"/>
                  <a:pt x="1671" y="950"/>
                  <a:pt x="1671" y="929"/>
                </a:cubicBezTo>
                <a:cubicBezTo>
                  <a:pt x="1671" y="919"/>
                  <a:pt x="1671" y="919"/>
                  <a:pt x="1671" y="919"/>
                </a:cubicBezTo>
                <a:cubicBezTo>
                  <a:pt x="1859" y="908"/>
                  <a:pt x="1859" y="908"/>
                  <a:pt x="1859" y="908"/>
                </a:cubicBezTo>
                <a:cubicBezTo>
                  <a:pt x="1859" y="929"/>
                  <a:pt x="1859" y="929"/>
                  <a:pt x="1859" y="929"/>
                </a:cubicBezTo>
                <a:cubicBezTo>
                  <a:pt x="1859" y="950"/>
                  <a:pt x="1859" y="981"/>
                  <a:pt x="1859" y="1002"/>
                </a:cubicBezTo>
                <a:close/>
                <a:moveTo>
                  <a:pt x="0" y="971"/>
                </a:moveTo>
                <a:cubicBezTo>
                  <a:pt x="0" y="961"/>
                  <a:pt x="0" y="940"/>
                  <a:pt x="0" y="929"/>
                </a:cubicBezTo>
                <a:cubicBezTo>
                  <a:pt x="0" y="898"/>
                  <a:pt x="0" y="866"/>
                  <a:pt x="0" y="835"/>
                </a:cubicBezTo>
                <a:cubicBezTo>
                  <a:pt x="198" y="856"/>
                  <a:pt x="198" y="856"/>
                  <a:pt x="198" y="856"/>
                </a:cubicBezTo>
                <a:cubicBezTo>
                  <a:pt x="188" y="877"/>
                  <a:pt x="188" y="908"/>
                  <a:pt x="188" y="929"/>
                </a:cubicBezTo>
                <a:cubicBezTo>
                  <a:pt x="188" y="940"/>
                  <a:pt x="188" y="950"/>
                  <a:pt x="188" y="961"/>
                </a:cubicBezTo>
                <a:cubicBezTo>
                  <a:pt x="0" y="971"/>
                  <a:pt x="0" y="971"/>
                  <a:pt x="0" y="971"/>
                </a:cubicBezTo>
                <a:cubicBezTo>
                  <a:pt x="0" y="971"/>
                  <a:pt x="0" y="971"/>
                  <a:pt x="0" y="971"/>
                </a:cubicBezTo>
                <a:close/>
                <a:moveTo>
                  <a:pt x="1661" y="783"/>
                </a:moveTo>
                <a:cubicBezTo>
                  <a:pt x="1650" y="752"/>
                  <a:pt x="1650" y="731"/>
                  <a:pt x="1640" y="710"/>
                </a:cubicBezTo>
                <a:cubicBezTo>
                  <a:pt x="1817" y="647"/>
                  <a:pt x="1817" y="647"/>
                  <a:pt x="1817" y="647"/>
                </a:cubicBezTo>
                <a:cubicBezTo>
                  <a:pt x="1828" y="679"/>
                  <a:pt x="1838" y="710"/>
                  <a:pt x="1849" y="741"/>
                </a:cubicBezTo>
                <a:cubicBezTo>
                  <a:pt x="1661" y="783"/>
                  <a:pt x="1661" y="783"/>
                  <a:pt x="1661" y="783"/>
                </a:cubicBezTo>
                <a:cubicBezTo>
                  <a:pt x="1661" y="783"/>
                  <a:pt x="1661" y="783"/>
                  <a:pt x="1661" y="783"/>
                </a:cubicBezTo>
                <a:close/>
                <a:moveTo>
                  <a:pt x="219" y="720"/>
                </a:moveTo>
                <a:cubicBezTo>
                  <a:pt x="41" y="668"/>
                  <a:pt x="41" y="668"/>
                  <a:pt x="41" y="668"/>
                </a:cubicBezTo>
                <a:cubicBezTo>
                  <a:pt x="41" y="637"/>
                  <a:pt x="52" y="605"/>
                  <a:pt x="62" y="584"/>
                </a:cubicBezTo>
                <a:cubicBezTo>
                  <a:pt x="240" y="658"/>
                  <a:pt x="240" y="658"/>
                  <a:pt x="240" y="658"/>
                </a:cubicBezTo>
                <a:cubicBezTo>
                  <a:pt x="240" y="679"/>
                  <a:pt x="229" y="699"/>
                  <a:pt x="219" y="720"/>
                </a:cubicBezTo>
                <a:close/>
                <a:moveTo>
                  <a:pt x="1587" y="584"/>
                </a:moveTo>
                <a:cubicBezTo>
                  <a:pt x="1577" y="564"/>
                  <a:pt x="1556" y="543"/>
                  <a:pt x="1546" y="522"/>
                </a:cubicBezTo>
                <a:cubicBezTo>
                  <a:pt x="1702" y="417"/>
                  <a:pt x="1702" y="417"/>
                  <a:pt x="1702" y="417"/>
                </a:cubicBezTo>
                <a:cubicBezTo>
                  <a:pt x="1723" y="438"/>
                  <a:pt x="1744" y="470"/>
                  <a:pt x="1755" y="490"/>
                </a:cubicBezTo>
                <a:cubicBezTo>
                  <a:pt x="1587" y="584"/>
                  <a:pt x="1587" y="584"/>
                  <a:pt x="1587" y="584"/>
                </a:cubicBezTo>
                <a:cubicBezTo>
                  <a:pt x="1587" y="584"/>
                  <a:pt x="1587" y="584"/>
                  <a:pt x="1587" y="584"/>
                </a:cubicBezTo>
                <a:close/>
                <a:moveTo>
                  <a:pt x="303" y="532"/>
                </a:moveTo>
                <a:cubicBezTo>
                  <a:pt x="146" y="428"/>
                  <a:pt x="146" y="428"/>
                  <a:pt x="146" y="428"/>
                </a:cubicBezTo>
                <a:cubicBezTo>
                  <a:pt x="167" y="407"/>
                  <a:pt x="177" y="376"/>
                  <a:pt x="198" y="355"/>
                </a:cubicBezTo>
                <a:cubicBezTo>
                  <a:pt x="355" y="470"/>
                  <a:pt x="355" y="470"/>
                  <a:pt x="355" y="470"/>
                </a:cubicBezTo>
                <a:cubicBezTo>
                  <a:pt x="334" y="490"/>
                  <a:pt x="323" y="511"/>
                  <a:pt x="303" y="532"/>
                </a:cubicBezTo>
                <a:close/>
                <a:moveTo>
                  <a:pt x="1462" y="417"/>
                </a:moveTo>
                <a:cubicBezTo>
                  <a:pt x="1441" y="396"/>
                  <a:pt x="1431" y="376"/>
                  <a:pt x="1410" y="365"/>
                </a:cubicBezTo>
                <a:cubicBezTo>
                  <a:pt x="1535" y="219"/>
                  <a:pt x="1535" y="219"/>
                  <a:pt x="1535" y="219"/>
                </a:cubicBezTo>
                <a:cubicBezTo>
                  <a:pt x="1556" y="240"/>
                  <a:pt x="1577" y="261"/>
                  <a:pt x="1598" y="282"/>
                </a:cubicBezTo>
                <a:cubicBezTo>
                  <a:pt x="1462" y="417"/>
                  <a:pt x="1462" y="417"/>
                  <a:pt x="1462" y="417"/>
                </a:cubicBezTo>
                <a:cubicBezTo>
                  <a:pt x="1462" y="417"/>
                  <a:pt x="1462" y="417"/>
                  <a:pt x="1462" y="417"/>
                </a:cubicBezTo>
                <a:close/>
                <a:moveTo>
                  <a:pt x="438" y="376"/>
                </a:moveTo>
                <a:cubicBezTo>
                  <a:pt x="313" y="229"/>
                  <a:pt x="313" y="229"/>
                  <a:pt x="313" y="229"/>
                </a:cubicBezTo>
                <a:cubicBezTo>
                  <a:pt x="344" y="208"/>
                  <a:pt x="365" y="188"/>
                  <a:pt x="386" y="167"/>
                </a:cubicBezTo>
                <a:cubicBezTo>
                  <a:pt x="501" y="323"/>
                  <a:pt x="501" y="323"/>
                  <a:pt x="501" y="323"/>
                </a:cubicBezTo>
                <a:cubicBezTo>
                  <a:pt x="480" y="344"/>
                  <a:pt x="459" y="355"/>
                  <a:pt x="438" y="376"/>
                </a:cubicBezTo>
                <a:close/>
                <a:moveTo>
                  <a:pt x="1295" y="282"/>
                </a:moveTo>
                <a:cubicBezTo>
                  <a:pt x="1274" y="271"/>
                  <a:pt x="1253" y="261"/>
                  <a:pt x="1232" y="250"/>
                </a:cubicBezTo>
                <a:cubicBezTo>
                  <a:pt x="1305" y="73"/>
                  <a:pt x="1305" y="73"/>
                  <a:pt x="1305" y="73"/>
                </a:cubicBezTo>
                <a:cubicBezTo>
                  <a:pt x="1337" y="94"/>
                  <a:pt x="1368" y="104"/>
                  <a:pt x="1389" y="114"/>
                </a:cubicBezTo>
                <a:cubicBezTo>
                  <a:pt x="1295" y="282"/>
                  <a:pt x="1295" y="282"/>
                  <a:pt x="1295" y="282"/>
                </a:cubicBezTo>
                <a:cubicBezTo>
                  <a:pt x="1295" y="282"/>
                  <a:pt x="1295" y="282"/>
                  <a:pt x="1295" y="282"/>
                </a:cubicBezTo>
                <a:close/>
                <a:moveTo>
                  <a:pt x="616" y="261"/>
                </a:moveTo>
                <a:cubicBezTo>
                  <a:pt x="543" y="83"/>
                  <a:pt x="543" y="83"/>
                  <a:pt x="543" y="83"/>
                </a:cubicBezTo>
                <a:cubicBezTo>
                  <a:pt x="564" y="73"/>
                  <a:pt x="595" y="62"/>
                  <a:pt x="626" y="52"/>
                </a:cubicBezTo>
                <a:cubicBezTo>
                  <a:pt x="689" y="229"/>
                  <a:pt x="689" y="229"/>
                  <a:pt x="689" y="229"/>
                </a:cubicBezTo>
                <a:cubicBezTo>
                  <a:pt x="668" y="240"/>
                  <a:pt x="637" y="250"/>
                  <a:pt x="616" y="261"/>
                </a:cubicBezTo>
                <a:close/>
                <a:moveTo>
                  <a:pt x="1096" y="208"/>
                </a:moveTo>
                <a:cubicBezTo>
                  <a:pt x="1076" y="208"/>
                  <a:pt x="1055" y="198"/>
                  <a:pt x="1023" y="198"/>
                </a:cubicBezTo>
                <a:cubicBezTo>
                  <a:pt x="1055" y="10"/>
                  <a:pt x="1055" y="10"/>
                  <a:pt x="1055" y="10"/>
                </a:cubicBezTo>
                <a:cubicBezTo>
                  <a:pt x="1086" y="10"/>
                  <a:pt x="1117" y="20"/>
                  <a:pt x="1149" y="20"/>
                </a:cubicBezTo>
                <a:cubicBezTo>
                  <a:pt x="1096" y="208"/>
                  <a:pt x="1096" y="208"/>
                  <a:pt x="1096" y="208"/>
                </a:cubicBezTo>
                <a:cubicBezTo>
                  <a:pt x="1096" y="208"/>
                  <a:pt x="1096" y="208"/>
                  <a:pt x="1096" y="208"/>
                </a:cubicBezTo>
                <a:close/>
                <a:moveTo>
                  <a:pt x="814" y="198"/>
                </a:moveTo>
                <a:cubicBezTo>
                  <a:pt x="794" y="10"/>
                  <a:pt x="794" y="10"/>
                  <a:pt x="794" y="10"/>
                </a:cubicBezTo>
                <a:cubicBezTo>
                  <a:pt x="825" y="0"/>
                  <a:pt x="856" y="0"/>
                  <a:pt x="887" y="0"/>
                </a:cubicBezTo>
                <a:cubicBezTo>
                  <a:pt x="887" y="188"/>
                  <a:pt x="887" y="188"/>
                  <a:pt x="887" y="188"/>
                </a:cubicBezTo>
                <a:cubicBezTo>
                  <a:pt x="867" y="188"/>
                  <a:pt x="846" y="198"/>
                  <a:pt x="814" y="19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 name="Freeform 12"/>
          <p:cNvSpPr>
            <a:spLocks noEditPoints="1"/>
          </p:cNvSpPr>
          <p:nvPr/>
        </p:nvSpPr>
        <p:spPr bwMode="auto">
          <a:xfrm>
            <a:off x="9011330" y="3464150"/>
            <a:ext cx="411162" cy="411162"/>
          </a:xfrm>
          <a:custGeom>
            <a:avLst/>
            <a:gdLst>
              <a:gd name="T0" fmla="*/ 714 w 1538"/>
              <a:gd name="T1" fmla="*/ 1535 h 1537"/>
              <a:gd name="T2" fmla="*/ 771 w 1538"/>
              <a:gd name="T3" fmla="*/ 1537 h 1537"/>
              <a:gd name="T4" fmla="*/ 907 w 1538"/>
              <a:gd name="T5" fmla="*/ 1365 h 1537"/>
              <a:gd name="T6" fmla="*/ 601 w 1538"/>
              <a:gd name="T7" fmla="*/ 1519 h 1537"/>
              <a:gd name="T8" fmla="*/ 635 w 1538"/>
              <a:gd name="T9" fmla="*/ 1366 h 1537"/>
              <a:gd name="T10" fmla="*/ 994 w 1538"/>
              <a:gd name="T11" fmla="*/ 1338 h 1537"/>
              <a:gd name="T12" fmla="*/ 1052 w 1538"/>
              <a:gd name="T13" fmla="*/ 1484 h 1537"/>
              <a:gd name="T14" fmla="*/ 465 w 1538"/>
              <a:gd name="T15" fmla="*/ 1300 h 1537"/>
              <a:gd name="T16" fmla="*/ 1204 w 1538"/>
              <a:gd name="T17" fmla="*/ 1403 h 1537"/>
              <a:gd name="T18" fmla="*/ 1250 w 1538"/>
              <a:gd name="T19" fmla="*/ 1368 h 1537"/>
              <a:gd name="T20" fmla="*/ 248 w 1538"/>
              <a:gd name="T21" fmla="*/ 1334 h 1537"/>
              <a:gd name="T22" fmla="*/ 292 w 1538"/>
              <a:gd name="T23" fmla="*/ 1371 h 1537"/>
              <a:gd name="T24" fmla="*/ 1249 w 1538"/>
              <a:gd name="T25" fmla="*/ 1149 h 1537"/>
              <a:gd name="T26" fmla="*/ 170 w 1538"/>
              <a:gd name="T27" fmla="*/ 1250 h 1537"/>
              <a:gd name="T28" fmla="*/ 292 w 1538"/>
              <a:gd name="T29" fmla="*/ 1152 h 1537"/>
              <a:gd name="T30" fmla="*/ 1300 w 1538"/>
              <a:gd name="T31" fmla="*/ 1073 h 1537"/>
              <a:gd name="T32" fmla="*/ 1436 w 1538"/>
              <a:gd name="T33" fmla="*/ 1152 h 1537"/>
              <a:gd name="T34" fmla="*/ 200 w 1538"/>
              <a:gd name="T35" fmla="*/ 994 h 1537"/>
              <a:gd name="T36" fmla="*/ 1504 w 1538"/>
              <a:gd name="T37" fmla="*/ 994 h 1537"/>
              <a:gd name="T38" fmla="*/ 1519 w 1538"/>
              <a:gd name="T39" fmla="*/ 938 h 1537"/>
              <a:gd name="T40" fmla="*/ 9 w 1538"/>
              <a:gd name="T41" fmla="*/ 886 h 1537"/>
              <a:gd name="T42" fmla="*/ 20 w 1538"/>
              <a:gd name="T43" fmla="*/ 943 h 1537"/>
              <a:gd name="T44" fmla="*/ 1381 w 1538"/>
              <a:gd name="T45" fmla="*/ 769 h 1537"/>
              <a:gd name="T46" fmla="*/ 1536 w 1538"/>
              <a:gd name="T47" fmla="*/ 824 h 1537"/>
              <a:gd name="T48" fmla="*/ 2 w 1538"/>
              <a:gd name="T49" fmla="*/ 711 h 1537"/>
              <a:gd name="T50" fmla="*/ 0 w 1538"/>
              <a:gd name="T51" fmla="*/ 772 h 1537"/>
              <a:gd name="T52" fmla="*/ 1518 w 1538"/>
              <a:gd name="T53" fmla="*/ 596 h 1537"/>
              <a:gd name="T54" fmla="*/ 172 w 1538"/>
              <a:gd name="T55" fmla="*/ 632 h 1537"/>
              <a:gd name="T56" fmla="*/ 184 w 1538"/>
              <a:gd name="T57" fmla="*/ 588 h 1537"/>
              <a:gd name="T58" fmla="*/ 1320 w 1538"/>
              <a:gd name="T59" fmla="*/ 502 h 1537"/>
              <a:gd name="T60" fmla="*/ 1339 w 1538"/>
              <a:gd name="T61" fmla="*/ 544 h 1537"/>
              <a:gd name="T62" fmla="*/ 103 w 1538"/>
              <a:gd name="T63" fmla="*/ 384 h 1537"/>
              <a:gd name="T64" fmla="*/ 1274 w 1538"/>
              <a:gd name="T65" fmla="*/ 423 h 1537"/>
              <a:gd name="T66" fmla="*/ 1404 w 1538"/>
              <a:gd name="T67" fmla="*/ 334 h 1537"/>
              <a:gd name="T68" fmla="*/ 168 w 1538"/>
              <a:gd name="T69" fmla="*/ 289 h 1537"/>
              <a:gd name="T70" fmla="*/ 291 w 1538"/>
              <a:gd name="T71" fmla="*/ 387 h 1537"/>
              <a:gd name="T72" fmla="*/ 1248 w 1538"/>
              <a:gd name="T73" fmla="*/ 167 h 1537"/>
              <a:gd name="T74" fmla="*/ 387 w 1538"/>
              <a:gd name="T75" fmla="*/ 290 h 1537"/>
              <a:gd name="T76" fmla="*/ 424 w 1538"/>
              <a:gd name="T77" fmla="*/ 263 h 1537"/>
              <a:gd name="T78" fmla="*/ 1034 w 1538"/>
              <a:gd name="T79" fmla="*/ 217 h 1537"/>
              <a:gd name="T80" fmla="*/ 1074 w 1538"/>
              <a:gd name="T81" fmla="*/ 238 h 1537"/>
              <a:gd name="T82" fmla="*/ 488 w 1538"/>
              <a:gd name="T83" fmla="*/ 53 h 1537"/>
              <a:gd name="T84" fmla="*/ 949 w 1538"/>
              <a:gd name="T85" fmla="*/ 183 h 1537"/>
              <a:gd name="T86" fmla="*/ 995 w 1538"/>
              <a:gd name="T87" fmla="*/ 33 h 1537"/>
              <a:gd name="T88" fmla="*/ 597 w 1538"/>
              <a:gd name="T89" fmla="*/ 19 h 1537"/>
              <a:gd name="T90" fmla="*/ 632 w 1538"/>
              <a:gd name="T91" fmla="*/ 172 h 1537"/>
              <a:gd name="T92" fmla="*/ 768 w 1538"/>
              <a:gd name="T93" fmla="*/ 0 h 1537"/>
              <a:gd name="T94" fmla="*/ 814 w 1538"/>
              <a:gd name="T95" fmla="*/ 158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38" h="1537">
                <a:moveTo>
                  <a:pt x="771" y="1537"/>
                </a:moveTo>
                <a:cubicBezTo>
                  <a:pt x="769" y="1537"/>
                  <a:pt x="769" y="1537"/>
                  <a:pt x="769" y="1537"/>
                </a:cubicBezTo>
                <a:cubicBezTo>
                  <a:pt x="751" y="1537"/>
                  <a:pt x="732" y="1537"/>
                  <a:pt x="714" y="1535"/>
                </a:cubicBezTo>
                <a:cubicBezTo>
                  <a:pt x="725" y="1379"/>
                  <a:pt x="725" y="1379"/>
                  <a:pt x="725" y="1379"/>
                </a:cubicBezTo>
                <a:cubicBezTo>
                  <a:pt x="740" y="1380"/>
                  <a:pt x="754" y="1380"/>
                  <a:pt x="769" y="1380"/>
                </a:cubicBezTo>
                <a:lnTo>
                  <a:pt x="771" y="1537"/>
                </a:lnTo>
                <a:close/>
                <a:moveTo>
                  <a:pt x="886" y="1529"/>
                </a:moveTo>
                <a:cubicBezTo>
                  <a:pt x="862" y="1373"/>
                  <a:pt x="862" y="1373"/>
                  <a:pt x="862" y="1373"/>
                </a:cubicBezTo>
                <a:cubicBezTo>
                  <a:pt x="877" y="1371"/>
                  <a:pt x="892" y="1368"/>
                  <a:pt x="907" y="1365"/>
                </a:cubicBezTo>
                <a:cubicBezTo>
                  <a:pt x="942" y="1518"/>
                  <a:pt x="942" y="1518"/>
                  <a:pt x="942" y="1518"/>
                </a:cubicBezTo>
                <a:cubicBezTo>
                  <a:pt x="924" y="1522"/>
                  <a:pt x="905" y="1526"/>
                  <a:pt x="886" y="1529"/>
                </a:cubicBezTo>
                <a:close/>
                <a:moveTo>
                  <a:pt x="601" y="1519"/>
                </a:moveTo>
                <a:cubicBezTo>
                  <a:pt x="582" y="1515"/>
                  <a:pt x="563" y="1510"/>
                  <a:pt x="545" y="1504"/>
                </a:cubicBezTo>
                <a:cubicBezTo>
                  <a:pt x="591" y="1354"/>
                  <a:pt x="591" y="1354"/>
                  <a:pt x="591" y="1354"/>
                </a:cubicBezTo>
                <a:cubicBezTo>
                  <a:pt x="605" y="1358"/>
                  <a:pt x="620" y="1362"/>
                  <a:pt x="635" y="1366"/>
                </a:cubicBezTo>
                <a:lnTo>
                  <a:pt x="601" y="1519"/>
                </a:lnTo>
                <a:close/>
                <a:moveTo>
                  <a:pt x="1052" y="1484"/>
                </a:moveTo>
                <a:cubicBezTo>
                  <a:pt x="994" y="1338"/>
                  <a:pt x="994" y="1338"/>
                  <a:pt x="994" y="1338"/>
                </a:cubicBezTo>
                <a:cubicBezTo>
                  <a:pt x="1009" y="1332"/>
                  <a:pt x="1023" y="1326"/>
                  <a:pt x="1036" y="1319"/>
                </a:cubicBezTo>
                <a:cubicBezTo>
                  <a:pt x="1105" y="1460"/>
                  <a:pt x="1105" y="1460"/>
                  <a:pt x="1105" y="1460"/>
                </a:cubicBezTo>
                <a:cubicBezTo>
                  <a:pt x="1088" y="1469"/>
                  <a:pt x="1070" y="1477"/>
                  <a:pt x="1052" y="1484"/>
                </a:cubicBezTo>
                <a:close/>
                <a:moveTo>
                  <a:pt x="438" y="1462"/>
                </a:moveTo>
                <a:cubicBezTo>
                  <a:pt x="420" y="1454"/>
                  <a:pt x="403" y="1445"/>
                  <a:pt x="387" y="1436"/>
                </a:cubicBezTo>
                <a:cubicBezTo>
                  <a:pt x="465" y="1300"/>
                  <a:pt x="465" y="1300"/>
                  <a:pt x="465" y="1300"/>
                </a:cubicBezTo>
                <a:cubicBezTo>
                  <a:pt x="478" y="1307"/>
                  <a:pt x="492" y="1314"/>
                  <a:pt x="506" y="1321"/>
                </a:cubicBezTo>
                <a:lnTo>
                  <a:pt x="438" y="1462"/>
                </a:lnTo>
                <a:close/>
                <a:moveTo>
                  <a:pt x="1204" y="1403"/>
                </a:moveTo>
                <a:cubicBezTo>
                  <a:pt x="1115" y="1273"/>
                  <a:pt x="1115" y="1273"/>
                  <a:pt x="1115" y="1273"/>
                </a:cubicBezTo>
                <a:cubicBezTo>
                  <a:pt x="1128" y="1265"/>
                  <a:pt x="1140" y="1256"/>
                  <a:pt x="1152" y="1246"/>
                </a:cubicBezTo>
                <a:cubicBezTo>
                  <a:pt x="1250" y="1368"/>
                  <a:pt x="1250" y="1368"/>
                  <a:pt x="1250" y="1368"/>
                </a:cubicBezTo>
                <a:cubicBezTo>
                  <a:pt x="1235" y="1380"/>
                  <a:pt x="1220" y="1392"/>
                  <a:pt x="1204" y="1403"/>
                </a:cubicBezTo>
                <a:close/>
                <a:moveTo>
                  <a:pt x="292" y="1371"/>
                </a:moveTo>
                <a:cubicBezTo>
                  <a:pt x="277" y="1359"/>
                  <a:pt x="262" y="1347"/>
                  <a:pt x="248" y="1334"/>
                </a:cubicBezTo>
                <a:cubicBezTo>
                  <a:pt x="355" y="1219"/>
                  <a:pt x="355" y="1219"/>
                  <a:pt x="355" y="1219"/>
                </a:cubicBezTo>
                <a:cubicBezTo>
                  <a:pt x="366" y="1229"/>
                  <a:pt x="377" y="1239"/>
                  <a:pt x="389" y="1248"/>
                </a:cubicBezTo>
                <a:lnTo>
                  <a:pt x="292" y="1371"/>
                </a:lnTo>
                <a:close/>
                <a:moveTo>
                  <a:pt x="1334" y="1290"/>
                </a:moveTo>
                <a:cubicBezTo>
                  <a:pt x="1219" y="1184"/>
                  <a:pt x="1219" y="1184"/>
                  <a:pt x="1219" y="1184"/>
                </a:cubicBezTo>
                <a:cubicBezTo>
                  <a:pt x="1229" y="1172"/>
                  <a:pt x="1239" y="1161"/>
                  <a:pt x="1249" y="1149"/>
                </a:cubicBezTo>
                <a:cubicBezTo>
                  <a:pt x="1371" y="1247"/>
                  <a:pt x="1371" y="1247"/>
                  <a:pt x="1371" y="1247"/>
                </a:cubicBezTo>
                <a:cubicBezTo>
                  <a:pt x="1359" y="1262"/>
                  <a:pt x="1347" y="1276"/>
                  <a:pt x="1334" y="1290"/>
                </a:cubicBezTo>
                <a:close/>
                <a:moveTo>
                  <a:pt x="170" y="1250"/>
                </a:moveTo>
                <a:cubicBezTo>
                  <a:pt x="158" y="1235"/>
                  <a:pt x="146" y="1220"/>
                  <a:pt x="135" y="1204"/>
                </a:cubicBezTo>
                <a:cubicBezTo>
                  <a:pt x="265" y="1115"/>
                  <a:pt x="265" y="1115"/>
                  <a:pt x="265" y="1115"/>
                </a:cubicBezTo>
                <a:cubicBezTo>
                  <a:pt x="273" y="1128"/>
                  <a:pt x="282" y="1140"/>
                  <a:pt x="292" y="1152"/>
                </a:cubicBezTo>
                <a:lnTo>
                  <a:pt x="170" y="1250"/>
                </a:lnTo>
                <a:close/>
                <a:moveTo>
                  <a:pt x="1436" y="1152"/>
                </a:moveTo>
                <a:cubicBezTo>
                  <a:pt x="1300" y="1073"/>
                  <a:pt x="1300" y="1073"/>
                  <a:pt x="1300" y="1073"/>
                </a:cubicBezTo>
                <a:cubicBezTo>
                  <a:pt x="1307" y="1060"/>
                  <a:pt x="1315" y="1047"/>
                  <a:pt x="1321" y="1033"/>
                </a:cubicBezTo>
                <a:cubicBezTo>
                  <a:pt x="1463" y="1101"/>
                  <a:pt x="1463" y="1101"/>
                  <a:pt x="1463" y="1101"/>
                </a:cubicBezTo>
                <a:cubicBezTo>
                  <a:pt x="1454" y="1118"/>
                  <a:pt x="1445" y="1135"/>
                  <a:pt x="1436" y="1152"/>
                </a:cubicBezTo>
                <a:close/>
                <a:moveTo>
                  <a:pt x="78" y="1105"/>
                </a:moveTo>
                <a:cubicBezTo>
                  <a:pt x="69" y="1088"/>
                  <a:pt x="62" y="1070"/>
                  <a:pt x="54" y="1053"/>
                </a:cubicBezTo>
                <a:cubicBezTo>
                  <a:pt x="200" y="994"/>
                  <a:pt x="200" y="994"/>
                  <a:pt x="200" y="994"/>
                </a:cubicBezTo>
                <a:cubicBezTo>
                  <a:pt x="206" y="1009"/>
                  <a:pt x="212" y="1022"/>
                  <a:pt x="219" y="1036"/>
                </a:cubicBezTo>
                <a:lnTo>
                  <a:pt x="78" y="1105"/>
                </a:lnTo>
                <a:close/>
                <a:moveTo>
                  <a:pt x="1504" y="994"/>
                </a:moveTo>
                <a:cubicBezTo>
                  <a:pt x="1354" y="947"/>
                  <a:pt x="1354" y="947"/>
                  <a:pt x="1354" y="947"/>
                </a:cubicBezTo>
                <a:cubicBezTo>
                  <a:pt x="1359" y="933"/>
                  <a:pt x="1363" y="918"/>
                  <a:pt x="1366" y="903"/>
                </a:cubicBezTo>
                <a:cubicBezTo>
                  <a:pt x="1519" y="938"/>
                  <a:pt x="1519" y="938"/>
                  <a:pt x="1519" y="938"/>
                </a:cubicBezTo>
                <a:cubicBezTo>
                  <a:pt x="1515" y="957"/>
                  <a:pt x="1510" y="975"/>
                  <a:pt x="1504" y="994"/>
                </a:cubicBezTo>
                <a:close/>
                <a:moveTo>
                  <a:pt x="20" y="943"/>
                </a:moveTo>
                <a:cubicBezTo>
                  <a:pt x="16" y="924"/>
                  <a:pt x="12" y="905"/>
                  <a:pt x="9" y="886"/>
                </a:cubicBezTo>
                <a:cubicBezTo>
                  <a:pt x="164" y="863"/>
                  <a:pt x="164" y="863"/>
                  <a:pt x="164" y="863"/>
                </a:cubicBezTo>
                <a:cubicBezTo>
                  <a:pt x="167" y="878"/>
                  <a:pt x="170" y="893"/>
                  <a:pt x="173" y="907"/>
                </a:cubicBezTo>
                <a:lnTo>
                  <a:pt x="20" y="943"/>
                </a:lnTo>
                <a:close/>
                <a:moveTo>
                  <a:pt x="1536" y="824"/>
                </a:moveTo>
                <a:cubicBezTo>
                  <a:pt x="1379" y="813"/>
                  <a:pt x="1379" y="813"/>
                  <a:pt x="1379" y="813"/>
                </a:cubicBezTo>
                <a:cubicBezTo>
                  <a:pt x="1380" y="798"/>
                  <a:pt x="1381" y="784"/>
                  <a:pt x="1381" y="769"/>
                </a:cubicBezTo>
                <a:cubicBezTo>
                  <a:pt x="1538" y="767"/>
                  <a:pt x="1538" y="767"/>
                  <a:pt x="1538" y="767"/>
                </a:cubicBezTo>
                <a:cubicBezTo>
                  <a:pt x="1538" y="769"/>
                  <a:pt x="1538" y="769"/>
                  <a:pt x="1538" y="769"/>
                </a:cubicBezTo>
                <a:cubicBezTo>
                  <a:pt x="1538" y="787"/>
                  <a:pt x="1537" y="806"/>
                  <a:pt x="1536" y="824"/>
                </a:cubicBezTo>
                <a:close/>
                <a:moveTo>
                  <a:pt x="0" y="772"/>
                </a:moveTo>
                <a:cubicBezTo>
                  <a:pt x="0" y="769"/>
                  <a:pt x="0" y="769"/>
                  <a:pt x="0" y="769"/>
                </a:cubicBezTo>
                <a:cubicBezTo>
                  <a:pt x="0" y="749"/>
                  <a:pt x="1" y="730"/>
                  <a:pt x="2" y="711"/>
                </a:cubicBezTo>
                <a:cubicBezTo>
                  <a:pt x="159" y="723"/>
                  <a:pt x="159" y="723"/>
                  <a:pt x="159" y="723"/>
                </a:cubicBezTo>
                <a:cubicBezTo>
                  <a:pt x="158" y="738"/>
                  <a:pt x="157" y="753"/>
                  <a:pt x="157" y="769"/>
                </a:cubicBezTo>
                <a:lnTo>
                  <a:pt x="0" y="772"/>
                </a:lnTo>
                <a:close/>
                <a:moveTo>
                  <a:pt x="1374" y="676"/>
                </a:moveTo>
                <a:cubicBezTo>
                  <a:pt x="1372" y="661"/>
                  <a:pt x="1369" y="646"/>
                  <a:pt x="1366" y="631"/>
                </a:cubicBezTo>
                <a:cubicBezTo>
                  <a:pt x="1518" y="596"/>
                  <a:pt x="1518" y="596"/>
                  <a:pt x="1518" y="596"/>
                </a:cubicBezTo>
                <a:cubicBezTo>
                  <a:pt x="1523" y="615"/>
                  <a:pt x="1526" y="633"/>
                  <a:pt x="1529" y="652"/>
                </a:cubicBezTo>
                <a:lnTo>
                  <a:pt x="1374" y="676"/>
                </a:lnTo>
                <a:close/>
                <a:moveTo>
                  <a:pt x="172" y="632"/>
                </a:moveTo>
                <a:cubicBezTo>
                  <a:pt x="19" y="598"/>
                  <a:pt x="19" y="598"/>
                  <a:pt x="19" y="598"/>
                </a:cubicBezTo>
                <a:cubicBezTo>
                  <a:pt x="24" y="579"/>
                  <a:pt x="29" y="560"/>
                  <a:pt x="34" y="542"/>
                </a:cubicBezTo>
                <a:cubicBezTo>
                  <a:pt x="184" y="588"/>
                  <a:pt x="184" y="588"/>
                  <a:pt x="184" y="588"/>
                </a:cubicBezTo>
                <a:cubicBezTo>
                  <a:pt x="180" y="603"/>
                  <a:pt x="176" y="617"/>
                  <a:pt x="172" y="632"/>
                </a:cubicBezTo>
                <a:close/>
                <a:moveTo>
                  <a:pt x="1339" y="544"/>
                </a:moveTo>
                <a:cubicBezTo>
                  <a:pt x="1333" y="530"/>
                  <a:pt x="1327" y="516"/>
                  <a:pt x="1320" y="502"/>
                </a:cubicBezTo>
                <a:cubicBezTo>
                  <a:pt x="1461" y="434"/>
                  <a:pt x="1461" y="434"/>
                  <a:pt x="1461" y="434"/>
                </a:cubicBezTo>
                <a:cubicBezTo>
                  <a:pt x="1470" y="451"/>
                  <a:pt x="1477" y="468"/>
                  <a:pt x="1484" y="486"/>
                </a:cubicBezTo>
                <a:lnTo>
                  <a:pt x="1339" y="544"/>
                </a:lnTo>
                <a:close/>
                <a:moveTo>
                  <a:pt x="218" y="503"/>
                </a:moveTo>
                <a:cubicBezTo>
                  <a:pt x="76" y="435"/>
                  <a:pt x="76" y="435"/>
                  <a:pt x="76" y="435"/>
                </a:cubicBezTo>
                <a:cubicBezTo>
                  <a:pt x="85" y="418"/>
                  <a:pt x="94" y="401"/>
                  <a:pt x="103" y="384"/>
                </a:cubicBezTo>
                <a:cubicBezTo>
                  <a:pt x="239" y="463"/>
                  <a:pt x="239" y="463"/>
                  <a:pt x="239" y="463"/>
                </a:cubicBezTo>
                <a:cubicBezTo>
                  <a:pt x="231" y="476"/>
                  <a:pt x="224" y="489"/>
                  <a:pt x="218" y="503"/>
                </a:cubicBezTo>
                <a:close/>
                <a:moveTo>
                  <a:pt x="1274" y="423"/>
                </a:moveTo>
                <a:cubicBezTo>
                  <a:pt x="1266" y="411"/>
                  <a:pt x="1257" y="398"/>
                  <a:pt x="1247" y="386"/>
                </a:cubicBezTo>
                <a:cubicBezTo>
                  <a:pt x="1370" y="288"/>
                  <a:pt x="1370" y="288"/>
                  <a:pt x="1370" y="288"/>
                </a:cubicBezTo>
                <a:cubicBezTo>
                  <a:pt x="1381" y="303"/>
                  <a:pt x="1393" y="319"/>
                  <a:pt x="1404" y="334"/>
                </a:cubicBezTo>
                <a:lnTo>
                  <a:pt x="1274" y="423"/>
                </a:lnTo>
                <a:close/>
                <a:moveTo>
                  <a:pt x="291" y="387"/>
                </a:moveTo>
                <a:cubicBezTo>
                  <a:pt x="168" y="289"/>
                  <a:pt x="168" y="289"/>
                  <a:pt x="168" y="289"/>
                </a:cubicBezTo>
                <a:cubicBezTo>
                  <a:pt x="180" y="274"/>
                  <a:pt x="192" y="260"/>
                  <a:pt x="205" y="246"/>
                </a:cubicBezTo>
                <a:cubicBezTo>
                  <a:pt x="320" y="352"/>
                  <a:pt x="320" y="352"/>
                  <a:pt x="320" y="352"/>
                </a:cubicBezTo>
                <a:cubicBezTo>
                  <a:pt x="310" y="364"/>
                  <a:pt x="300" y="375"/>
                  <a:pt x="291" y="387"/>
                </a:cubicBezTo>
                <a:close/>
                <a:moveTo>
                  <a:pt x="1185" y="319"/>
                </a:moveTo>
                <a:cubicBezTo>
                  <a:pt x="1174" y="309"/>
                  <a:pt x="1162" y="299"/>
                  <a:pt x="1150" y="290"/>
                </a:cubicBezTo>
                <a:cubicBezTo>
                  <a:pt x="1248" y="167"/>
                  <a:pt x="1248" y="167"/>
                  <a:pt x="1248" y="167"/>
                </a:cubicBezTo>
                <a:cubicBezTo>
                  <a:pt x="1263" y="179"/>
                  <a:pt x="1277" y="191"/>
                  <a:pt x="1291" y="204"/>
                </a:cubicBezTo>
                <a:lnTo>
                  <a:pt x="1185" y="319"/>
                </a:lnTo>
                <a:close/>
                <a:moveTo>
                  <a:pt x="387" y="290"/>
                </a:moveTo>
                <a:cubicBezTo>
                  <a:pt x="289" y="168"/>
                  <a:pt x="289" y="168"/>
                  <a:pt x="289" y="168"/>
                </a:cubicBezTo>
                <a:cubicBezTo>
                  <a:pt x="304" y="156"/>
                  <a:pt x="320" y="144"/>
                  <a:pt x="336" y="134"/>
                </a:cubicBezTo>
                <a:cubicBezTo>
                  <a:pt x="424" y="263"/>
                  <a:pt x="424" y="263"/>
                  <a:pt x="424" y="263"/>
                </a:cubicBezTo>
                <a:cubicBezTo>
                  <a:pt x="412" y="272"/>
                  <a:pt x="399" y="281"/>
                  <a:pt x="387" y="290"/>
                </a:cubicBezTo>
                <a:close/>
                <a:moveTo>
                  <a:pt x="1074" y="238"/>
                </a:moveTo>
                <a:cubicBezTo>
                  <a:pt x="1061" y="230"/>
                  <a:pt x="1048" y="223"/>
                  <a:pt x="1034" y="217"/>
                </a:cubicBezTo>
                <a:cubicBezTo>
                  <a:pt x="1102" y="75"/>
                  <a:pt x="1102" y="75"/>
                  <a:pt x="1102" y="75"/>
                </a:cubicBezTo>
                <a:cubicBezTo>
                  <a:pt x="1119" y="84"/>
                  <a:pt x="1136" y="93"/>
                  <a:pt x="1153" y="102"/>
                </a:cubicBezTo>
                <a:lnTo>
                  <a:pt x="1074" y="238"/>
                </a:lnTo>
                <a:close/>
                <a:moveTo>
                  <a:pt x="503" y="217"/>
                </a:moveTo>
                <a:cubicBezTo>
                  <a:pt x="435" y="76"/>
                  <a:pt x="435" y="76"/>
                  <a:pt x="435" y="76"/>
                </a:cubicBezTo>
                <a:cubicBezTo>
                  <a:pt x="452" y="68"/>
                  <a:pt x="470" y="60"/>
                  <a:pt x="488" y="53"/>
                </a:cubicBezTo>
                <a:cubicBezTo>
                  <a:pt x="545" y="199"/>
                  <a:pt x="545" y="199"/>
                  <a:pt x="545" y="199"/>
                </a:cubicBezTo>
                <a:cubicBezTo>
                  <a:pt x="531" y="205"/>
                  <a:pt x="517" y="211"/>
                  <a:pt x="503" y="217"/>
                </a:cubicBezTo>
                <a:close/>
                <a:moveTo>
                  <a:pt x="949" y="183"/>
                </a:moveTo>
                <a:cubicBezTo>
                  <a:pt x="934" y="179"/>
                  <a:pt x="920" y="175"/>
                  <a:pt x="905" y="172"/>
                </a:cubicBezTo>
                <a:cubicBezTo>
                  <a:pt x="939" y="19"/>
                  <a:pt x="939" y="19"/>
                  <a:pt x="939" y="19"/>
                </a:cubicBezTo>
                <a:cubicBezTo>
                  <a:pt x="958" y="23"/>
                  <a:pt x="977" y="28"/>
                  <a:pt x="995" y="33"/>
                </a:cubicBezTo>
                <a:lnTo>
                  <a:pt x="949" y="183"/>
                </a:lnTo>
                <a:close/>
                <a:moveTo>
                  <a:pt x="632" y="172"/>
                </a:moveTo>
                <a:cubicBezTo>
                  <a:pt x="597" y="19"/>
                  <a:pt x="597" y="19"/>
                  <a:pt x="597" y="19"/>
                </a:cubicBezTo>
                <a:cubicBezTo>
                  <a:pt x="616" y="15"/>
                  <a:pt x="635" y="11"/>
                  <a:pt x="654" y="8"/>
                </a:cubicBezTo>
                <a:cubicBezTo>
                  <a:pt x="677" y="164"/>
                  <a:pt x="677" y="164"/>
                  <a:pt x="677" y="164"/>
                </a:cubicBezTo>
                <a:cubicBezTo>
                  <a:pt x="662" y="166"/>
                  <a:pt x="647" y="169"/>
                  <a:pt x="632" y="172"/>
                </a:cubicBezTo>
                <a:close/>
                <a:moveTo>
                  <a:pt x="814" y="158"/>
                </a:moveTo>
                <a:cubicBezTo>
                  <a:pt x="799" y="157"/>
                  <a:pt x="784" y="157"/>
                  <a:pt x="769" y="157"/>
                </a:cubicBezTo>
                <a:cubicBezTo>
                  <a:pt x="768" y="0"/>
                  <a:pt x="768" y="0"/>
                  <a:pt x="768" y="0"/>
                </a:cubicBezTo>
                <a:cubicBezTo>
                  <a:pt x="769" y="0"/>
                  <a:pt x="769" y="0"/>
                  <a:pt x="769" y="0"/>
                </a:cubicBezTo>
                <a:cubicBezTo>
                  <a:pt x="788" y="0"/>
                  <a:pt x="807" y="0"/>
                  <a:pt x="826" y="2"/>
                </a:cubicBezTo>
                <a:lnTo>
                  <a:pt x="814" y="158"/>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Tree>
    <p:extLst>
      <p:ext uri="{BB962C8B-B14F-4D97-AF65-F5344CB8AC3E}">
        <p14:creationId xmlns:p14="http://schemas.microsoft.com/office/powerpoint/2010/main" val="91713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wipe(up)">
                                      <p:cBhvr>
                                        <p:cTn id="7" dur="500"/>
                                        <p:tgtEl>
                                          <p:spTgt spid="30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81"/>
                                        </p:tgtEl>
                                        <p:attrNameLst>
                                          <p:attrName>style.visibility</p:attrName>
                                        </p:attrNameLst>
                                      </p:cBhvr>
                                      <p:to>
                                        <p:strVal val="visible"/>
                                      </p:to>
                                    </p:set>
                                    <p:anim calcmode="lin" valueType="num">
                                      <p:cBhvr>
                                        <p:cTn id="11" dur="350" fill="hold"/>
                                        <p:tgtEl>
                                          <p:spTgt spid="81"/>
                                        </p:tgtEl>
                                        <p:attrNameLst>
                                          <p:attrName>ppt_w</p:attrName>
                                        </p:attrNameLst>
                                      </p:cBhvr>
                                      <p:tavLst>
                                        <p:tav tm="0">
                                          <p:val>
                                            <p:strVal val="#ppt_w*0.70"/>
                                          </p:val>
                                        </p:tav>
                                        <p:tav tm="100000">
                                          <p:val>
                                            <p:strVal val="#ppt_w"/>
                                          </p:val>
                                        </p:tav>
                                      </p:tavLst>
                                    </p:anim>
                                    <p:anim calcmode="lin" valueType="num">
                                      <p:cBhvr>
                                        <p:cTn id="12" dur="350" fill="hold"/>
                                        <p:tgtEl>
                                          <p:spTgt spid="81"/>
                                        </p:tgtEl>
                                        <p:attrNameLst>
                                          <p:attrName>ppt_h</p:attrName>
                                        </p:attrNameLst>
                                      </p:cBhvr>
                                      <p:tavLst>
                                        <p:tav tm="0">
                                          <p:val>
                                            <p:strVal val="#ppt_h"/>
                                          </p:val>
                                        </p:tav>
                                        <p:tav tm="100000">
                                          <p:val>
                                            <p:strVal val="#ppt_h"/>
                                          </p:val>
                                        </p:tav>
                                      </p:tavLst>
                                    </p:anim>
                                    <p:animEffect transition="in" filter="fade">
                                      <p:cBhvr>
                                        <p:cTn id="13" dur="350"/>
                                        <p:tgtEl>
                                          <p:spTgt spid="81"/>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childTnLst>
                          </p:cTn>
                        </p:par>
                        <p:par>
                          <p:cTn id="17" fill="hold">
                            <p:stCondLst>
                              <p:cond delay="1500"/>
                            </p:stCondLst>
                            <p:childTnLst>
                              <p:par>
                                <p:cTn id="18" presetID="35" presetClass="entr" presetSubtype="0" fill="hold" nodeType="afterEffect">
                                  <p:stCondLst>
                                    <p:cond delay="0"/>
                                  </p:stCondLst>
                                  <p:childTnLst>
                                    <p:set>
                                      <p:cBhvr>
                                        <p:cTn id="19" dur="1" fill="hold">
                                          <p:stCondLst>
                                            <p:cond delay="0"/>
                                          </p:stCondLst>
                                        </p:cTn>
                                        <p:tgtEl>
                                          <p:spTgt spid="3172"/>
                                        </p:tgtEl>
                                        <p:attrNameLst>
                                          <p:attrName>style.visibility</p:attrName>
                                        </p:attrNameLst>
                                      </p:cBhvr>
                                      <p:to>
                                        <p:strVal val="visible"/>
                                      </p:to>
                                    </p:set>
                                    <p:animEffect transition="in" filter="fade">
                                      <p:cBhvr>
                                        <p:cTn id="20" dur="1000"/>
                                        <p:tgtEl>
                                          <p:spTgt spid="3172"/>
                                        </p:tgtEl>
                                      </p:cBhvr>
                                    </p:animEffect>
                                    <p:anim calcmode="lin" valueType="num">
                                      <p:cBhvr>
                                        <p:cTn id="21" dur="1000" fill="hold"/>
                                        <p:tgtEl>
                                          <p:spTgt spid="3172"/>
                                        </p:tgtEl>
                                        <p:attrNameLst>
                                          <p:attrName>style.rotation</p:attrName>
                                        </p:attrNameLst>
                                      </p:cBhvr>
                                      <p:tavLst>
                                        <p:tav tm="0">
                                          <p:val>
                                            <p:fltVal val="720"/>
                                          </p:val>
                                        </p:tav>
                                        <p:tav tm="100000">
                                          <p:val>
                                            <p:fltVal val="0"/>
                                          </p:val>
                                        </p:tav>
                                      </p:tavLst>
                                    </p:anim>
                                    <p:anim calcmode="lin" valueType="num">
                                      <p:cBhvr>
                                        <p:cTn id="22" dur="1000" fill="hold"/>
                                        <p:tgtEl>
                                          <p:spTgt spid="3172"/>
                                        </p:tgtEl>
                                        <p:attrNameLst>
                                          <p:attrName>ppt_h</p:attrName>
                                        </p:attrNameLst>
                                      </p:cBhvr>
                                      <p:tavLst>
                                        <p:tav tm="0">
                                          <p:val>
                                            <p:fltVal val="0"/>
                                          </p:val>
                                        </p:tav>
                                        <p:tav tm="100000">
                                          <p:val>
                                            <p:strVal val="#ppt_h"/>
                                          </p:val>
                                        </p:tav>
                                      </p:tavLst>
                                    </p:anim>
                                    <p:anim calcmode="lin" valueType="num">
                                      <p:cBhvr>
                                        <p:cTn id="23" dur="1000" fill="hold"/>
                                        <p:tgtEl>
                                          <p:spTgt spid="3172"/>
                                        </p:tgtEl>
                                        <p:attrNameLst>
                                          <p:attrName>ppt_w</p:attrName>
                                        </p:attrNameLst>
                                      </p:cBhvr>
                                      <p:tavLst>
                                        <p:tav tm="0">
                                          <p:val>
                                            <p:fltVal val="0"/>
                                          </p:val>
                                        </p:tav>
                                        <p:tav tm="100000">
                                          <p:val>
                                            <p:strVal val="#ppt_w"/>
                                          </p:val>
                                        </p:tav>
                                      </p:tavLst>
                                    </p:anim>
                                  </p:childTnLst>
                                </p:cTn>
                              </p:par>
                              <p:par>
                                <p:cTn id="24" presetID="8" presetClass="entr" presetSubtype="16" fill="hold" nodeType="withEffect">
                                  <p:stCondLst>
                                    <p:cond delay="0"/>
                                  </p:stCondLst>
                                  <p:childTnLst>
                                    <p:set>
                                      <p:cBhvr>
                                        <p:cTn id="25" dur="1" fill="hold">
                                          <p:stCondLst>
                                            <p:cond delay="0"/>
                                          </p:stCondLst>
                                        </p:cTn>
                                        <p:tgtEl>
                                          <p:spTgt spid="327"/>
                                        </p:tgtEl>
                                        <p:attrNameLst>
                                          <p:attrName>style.visibility</p:attrName>
                                        </p:attrNameLst>
                                      </p:cBhvr>
                                      <p:to>
                                        <p:strVal val="visible"/>
                                      </p:to>
                                    </p:set>
                                    <p:animEffect transition="in" filter="diamond(in)">
                                      <p:cBhvr>
                                        <p:cTn id="26" dur="1000"/>
                                        <p:tgtEl>
                                          <p:spTgt spid="327"/>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3199"/>
                                        </p:tgtEl>
                                        <p:attrNameLst>
                                          <p:attrName>style.visibility</p:attrName>
                                        </p:attrNameLst>
                                      </p:cBhvr>
                                      <p:to>
                                        <p:strVal val="visible"/>
                                      </p:to>
                                    </p:set>
                                    <p:animEffect transition="in" filter="fade">
                                      <p:cBhvr>
                                        <p:cTn id="30" dur="500"/>
                                        <p:tgtEl>
                                          <p:spTgt spid="3199"/>
                                        </p:tgtEl>
                                      </p:cBhvr>
                                    </p:animEffect>
                                  </p:childTnLst>
                                </p:cTn>
                              </p:par>
                            </p:childTnLst>
                          </p:cTn>
                        </p:par>
                        <p:par>
                          <p:cTn id="31" fill="hold">
                            <p:stCondLst>
                              <p:cond delay="3000"/>
                            </p:stCondLst>
                            <p:childTnLst>
                              <p:par>
                                <p:cTn id="32" presetID="8" presetClass="emph" presetSubtype="0" fill="hold" nodeType="afterEffect">
                                  <p:stCondLst>
                                    <p:cond delay="0"/>
                                  </p:stCondLst>
                                  <p:childTnLst>
                                    <p:animRot by="21600000">
                                      <p:cBhvr>
                                        <p:cTn id="33" dur="1500" fill="hold"/>
                                        <p:tgtEl>
                                          <p:spTgt spid="3199"/>
                                        </p:tgtEl>
                                        <p:attrNameLst>
                                          <p:attrName>r</p:attrName>
                                        </p:attrNameLst>
                                      </p:cBhvr>
                                    </p:animRot>
                                  </p:childTnLst>
                                </p:cTn>
                              </p:par>
                              <p:par>
                                <p:cTn id="34" presetID="10" presetClass="entr" presetSubtype="0" fill="hold" nodeType="withEffect">
                                  <p:stCondLst>
                                    <p:cond delay="0"/>
                                  </p:stCondLst>
                                  <p:childTnLst>
                                    <p:set>
                                      <p:cBhvr>
                                        <p:cTn id="35" dur="1" fill="hold">
                                          <p:stCondLst>
                                            <p:cond delay="0"/>
                                          </p:stCondLst>
                                        </p:cTn>
                                        <p:tgtEl>
                                          <p:spTgt spid="257"/>
                                        </p:tgtEl>
                                        <p:attrNameLst>
                                          <p:attrName>style.visibility</p:attrName>
                                        </p:attrNameLst>
                                      </p:cBhvr>
                                      <p:to>
                                        <p:strVal val="visible"/>
                                      </p:to>
                                    </p:set>
                                    <p:animEffect transition="in" filter="fade">
                                      <p:cBhvr>
                                        <p:cTn id="36" dur="500"/>
                                        <p:tgtEl>
                                          <p:spTgt spid="257"/>
                                        </p:tgtEl>
                                      </p:cBhvr>
                                    </p:animEffect>
                                  </p:childTnLst>
                                </p:cTn>
                              </p:par>
                              <p:par>
                                <p:cTn id="37" presetID="10" presetClass="entr" presetSubtype="0" fill="hold" nodeType="withEffect">
                                  <p:stCondLst>
                                    <p:cond delay="0"/>
                                  </p:stCondLst>
                                  <p:childTnLst>
                                    <p:set>
                                      <p:cBhvr>
                                        <p:cTn id="38" dur="1" fill="hold">
                                          <p:stCondLst>
                                            <p:cond delay="0"/>
                                          </p:stCondLst>
                                        </p:cTn>
                                        <p:tgtEl>
                                          <p:spTgt spid="256"/>
                                        </p:tgtEl>
                                        <p:attrNameLst>
                                          <p:attrName>style.visibility</p:attrName>
                                        </p:attrNameLst>
                                      </p:cBhvr>
                                      <p:to>
                                        <p:strVal val="visible"/>
                                      </p:to>
                                    </p:set>
                                    <p:animEffect transition="in" filter="fade">
                                      <p:cBhvr>
                                        <p:cTn id="39" dur="500"/>
                                        <p:tgtEl>
                                          <p:spTgt spid="256"/>
                                        </p:tgtEl>
                                      </p:cBhvr>
                                    </p:animEffect>
                                  </p:childTnLst>
                                </p:cTn>
                              </p:par>
                              <p:par>
                                <p:cTn id="40" presetID="8" presetClass="emph" presetSubtype="0" repeatCount="indefinite" fill="hold" nodeType="withEffect">
                                  <p:stCondLst>
                                    <p:cond delay="0"/>
                                  </p:stCondLst>
                                  <p:childTnLst>
                                    <p:animRot by="21600000">
                                      <p:cBhvr>
                                        <p:cTn id="41" dur="2000" fill="hold"/>
                                        <p:tgtEl>
                                          <p:spTgt spid="256"/>
                                        </p:tgtEl>
                                        <p:attrNameLst>
                                          <p:attrName>r</p:attrName>
                                        </p:attrNameLst>
                                      </p:cBhvr>
                                    </p:animRot>
                                  </p:childTnLst>
                                </p:cTn>
                              </p:par>
                              <p:par>
                                <p:cTn id="42" presetID="8" presetClass="emph" presetSubtype="0" fill="hold" nodeType="withEffect">
                                  <p:stCondLst>
                                    <p:cond delay="0"/>
                                  </p:stCondLst>
                                  <p:childTnLst>
                                    <p:animRot by="21600000">
                                      <p:cBhvr>
                                        <p:cTn id="43" dur="2000" fill="hold"/>
                                        <p:tgtEl>
                                          <p:spTgt spid="256"/>
                                        </p:tgtEl>
                                        <p:attrNameLst>
                                          <p:attrName>r</p:attrName>
                                        </p:attrNameLst>
                                      </p:cBhvr>
                                    </p:animRot>
                                  </p:childTnLst>
                                </p:cTn>
                              </p:par>
                              <p:par>
                                <p:cTn id="44" presetID="8" presetClass="emph" presetSubtype="0" repeatCount="indefinite" fill="hold" nodeType="withEffect">
                                  <p:stCondLst>
                                    <p:cond delay="0"/>
                                  </p:stCondLst>
                                  <p:childTnLst>
                                    <p:animRot by="21600000">
                                      <p:cBhvr>
                                        <p:cTn id="45" dur="2000" fill="hold"/>
                                        <p:tgtEl>
                                          <p:spTgt spid="3199"/>
                                        </p:tgtEl>
                                        <p:attrNameLst>
                                          <p:attrName>r</p:attrName>
                                        </p:attrNameLst>
                                      </p:cBhvr>
                                    </p:animRot>
                                  </p:childTnLst>
                                </p:cTn>
                              </p:par>
                              <p:par>
                                <p:cTn id="46" presetID="10" presetClass="entr" presetSubtype="0" fill="hold" nodeType="withEffect">
                                  <p:stCondLst>
                                    <p:cond delay="0"/>
                                  </p:stCondLst>
                                  <p:childTnLst>
                                    <p:set>
                                      <p:cBhvr>
                                        <p:cTn id="47" dur="1" fill="hold">
                                          <p:stCondLst>
                                            <p:cond delay="0"/>
                                          </p:stCondLst>
                                        </p:cTn>
                                        <p:tgtEl>
                                          <p:spTgt spid="258"/>
                                        </p:tgtEl>
                                        <p:attrNameLst>
                                          <p:attrName>style.visibility</p:attrName>
                                        </p:attrNameLst>
                                      </p:cBhvr>
                                      <p:to>
                                        <p:strVal val="visible"/>
                                      </p:to>
                                    </p:set>
                                    <p:animEffect transition="in" filter="fade">
                                      <p:cBhvr>
                                        <p:cTn id="48" dur="500"/>
                                        <p:tgtEl>
                                          <p:spTgt spid="258"/>
                                        </p:tgtEl>
                                      </p:cBhvr>
                                    </p:animEffect>
                                  </p:childTnLst>
                                </p:cTn>
                              </p:par>
                              <p:par>
                                <p:cTn id="49" presetID="31" presetClass="entr" presetSubtype="0" fill="hold" nodeType="withEffect">
                                  <p:stCondLst>
                                    <p:cond delay="0"/>
                                  </p:stCondLst>
                                  <p:childTnLst>
                                    <p:set>
                                      <p:cBhvr>
                                        <p:cTn id="50" dur="1" fill="hold">
                                          <p:stCondLst>
                                            <p:cond delay="0"/>
                                          </p:stCondLst>
                                        </p:cTn>
                                        <p:tgtEl>
                                          <p:spTgt spid="258"/>
                                        </p:tgtEl>
                                        <p:attrNameLst>
                                          <p:attrName>style.visibility</p:attrName>
                                        </p:attrNameLst>
                                      </p:cBhvr>
                                      <p:to>
                                        <p:strVal val="visible"/>
                                      </p:to>
                                    </p:set>
                                    <p:anim calcmode="lin" valueType="num">
                                      <p:cBhvr>
                                        <p:cTn id="51" dur="1000" fill="hold"/>
                                        <p:tgtEl>
                                          <p:spTgt spid="258"/>
                                        </p:tgtEl>
                                        <p:attrNameLst>
                                          <p:attrName>ppt_w</p:attrName>
                                        </p:attrNameLst>
                                      </p:cBhvr>
                                      <p:tavLst>
                                        <p:tav tm="0">
                                          <p:val>
                                            <p:fltVal val="0"/>
                                          </p:val>
                                        </p:tav>
                                        <p:tav tm="100000">
                                          <p:val>
                                            <p:strVal val="#ppt_w"/>
                                          </p:val>
                                        </p:tav>
                                      </p:tavLst>
                                    </p:anim>
                                    <p:anim calcmode="lin" valueType="num">
                                      <p:cBhvr>
                                        <p:cTn id="52" dur="1000" fill="hold"/>
                                        <p:tgtEl>
                                          <p:spTgt spid="258"/>
                                        </p:tgtEl>
                                        <p:attrNameLst>
                                          <p:attrName>ppt_h</p:attrName>
                                        </p:attrNameLst>
                                      </p:cBhvr>
                                      <p:tavLst>
                                        <p:tav tm="0">
                                          <p:val>
                                            <p:fltVal val="0"/>
                                          </p:val>
                                        </p:tav>
                                        <p:tav tm="100000">
                                          <p:val>
                                            <p:strVal val="#ppt_h"/>
                                          </p:val>
                                        </p:tav>
                                      </p:tavLst>
                                    </p:anim>
                                    <p:anim calcmode="lin" valueType="num">
                                      <p:cBhvr>
                                        <p:cTn id="53" dur="1000" fill="hold"/>
                                        <p:tgtEl>
                                          <p:spTgt spid="258"/>
                                        </p:tgtEl>
                                        <p:attrNameLst>
                                          <p:attrName>style.rotation</p:attrName>
                                        </p:attrNameLst>
                                      </p:cBhvr>
                                      <p:tavLst>
                                        <p:tav tm="0">
                                          <p:val>
                                            <p:fltVal val="90"/>
                                          </p:val>
                                        </p:tav>
                                        <p:tav tm="100000">
                                          <p:val>
                                            <p:fltVal val="0"/>
                                          </p:val>
                                        </p:tav>
                                      </p:tavLst>
                                    </p:anim>
                                    <p:animEffect transition="in" filter="fade">
                                      <p:cBhvr>
                                        <p:cTn id="54" dur="1000"/>
                                        <p:tgtEl>
                                          <p:spTgt spid="258"/>
                                        </p:tgtEl>
                                      </p:cBhvr>
                                    </p:animEffect>
                                  </p:childTnLst>
                                </p:cTn>
                              </p:par>
                              <p:par>
                                <p:cTn id="55" presetID="10" presetClass="entr" presetSubtype="0" fill="hold" nodeType="withEffect">
                                  <p:stCondLst>
                                    <p:cond delay="250"/>
                                  </p:stCondLst>
                                  <p:childTnLst>
                                    <p:set>
                                      <p:cBhvr>
                                        <p:cTn id="56" dur="1" fill="hold">
                                          <p:stCondLst>
                                            <p:cond delay="0"/>
                                          </p:stCondLst>
                                        </p:cTn>
                                        <p:tgtEl>
                                          <p:spTgt spid="259"/>
                                        </p:tgtEl>
                                        <p:attrNameLst>
                                          <p:attrName>style.visibility</p:attrName>
                                        </p:attrNameLst>
                                      </p:cBhvr>
                                      <p:to>
                                        <p:strVal val="visible"/>
                                      </p:to>
                                    </p:set>
                                    <p:animEffect transition="in" filter="fade">
                                      <p:cBhvr>
                                        <p:cTn id="57" dur="500"/>
                                        <p:tgtEl>
                                          <p:spTgt spid="259"/>
                                        </p:tgtEl>
                                      </p:cBhvr>
                                    </p:animEffect>
                                  </p:childTnLst>
                                </p:cTn>
                              </p:par>
                              <p:par>
                                <p:cTn id="58" presetID="31" presetClass="entr" presetSubtype="0" fill="hold" nodeType="withEffect">
                                  <p:stCondLst>
                                    <p:cond delay="250"/>
                                  </p:stCondLst>
                                  <p:childTnLst>
                                    <p:set>
                                      <p:cBhvr>
                                        <p:cTn id="59" dur="1" fill="hold">
                                          <p:stCondLst>
                                            <p:cond delay="0"/>
                                          </p:stCondLst>
                                        </p:cTn>
                                        <p:tgtEl>
                                          <p:spTgt spid="259"/>
                                        </p:tgtEl>
                                        <p:attrNameLst>
                                          <p:attrName>style.visibility</p:attrName>
                                        </p:attrNameLst>
                                      </p:cBhvr>
                                      <p:to>
                                        <p:strVal val="visible"/>
                                      </p:to>
                                    </p:set>
                                    <p:anim calcmode="lin" valueType="num">
                                      <p:cBhvr>
                                        <p:cTn id="60" dur="1000" fill="hold"/>
                                        <p:tgtEl>
                                          <p:spTgt spid="259"/>
                                        </p:tgtEl>
                                        <p:attrNameLst>
                                          <p:attrName>ppt_w</p:attrName>
                                        </p:attrNameLst>
                                      </p:cBhvr>
                                      <p:tavLst>
                                        <p:tav tm="0">
                                          <p:val>
                                            <p:fltVal val="0"/>
                                          </p:val>
                                        </p:tav>
                                        <p:tav tm="100000">
                                          <p:val>
                                            <p:strVal val="#ppt_w"/>
                                          </p:val>
                                        </p:tav>
                                      </p:tavLst>
                                    </p:anim>
                                    <p:anim calcmode="lin" valueType="num">
                                      <p:cBhvr>
                                        <p:cTn id="61" dur="1000" fill="hold"/>
                                        <p:tgtEl>
                                          <p:spTgt spid="259"/>
                                        </p:tgtEl>
                                        <p:attrNameLst>
                                          <p:attrName>ppt_h</p:attrName>
                                        </p:attrNameLst>
                                      </p:cBhvr>
                                      <p:tavLst>
                                        <p:tav tm="0">
                                          <p:val>
                                            <p:fltVal val="0"/>
                                          </p:val>
                                        </p:tav>
                                        <p:tav tm="100000">
                                          <p:val>
                                            <p:strVal val="#ppt_h"/>
                                          </p:val>
                                        </p:tav>
                                      </p:tavLst>
                                    </p:anim>
                                    <p:anim calcmode="lin" valueType="num">
                                      <p:cBhvr>
                                        <p:cTn id="62" dur="1000" fill="hold"/>
                                        <p:tgtEl>
                                          <p:spTgt spid="259"/>
                                        </p:tgtEl>
                                        <p:attrNameLst>
                                          <p:attrName>style.rotation</p:attrName>
                                        </p:attrNameLst>
                                      </p:cBhvr>
                                      <p:tavLst>
                                        <p:tav tm="0">
                                          <p:val>
                                            <p:fltVal val="90"/>
                                          </p:val>
                                        </p:tav>
                                        <p:tav tm="100000">
                                          <p:val>
                                            <p:fltVal val="0"/>
                                          </p:val>
                                        </p:tav>
                                      </p:tavLst>
                                    </p:anim>
                                    <p:animEffect transition="in" filter="fade">
                                      <p:cBhvr>
                                        <p:cTn id="63" dur="1000"/>
                                        <p:tgtEl>
                                          <p:spTgt spid="259"/>
                                        </p:tgtEl>
                                      </p:cBhvr>
                                    </p:animEffect>
                                  </p:childTnLst>
                                </p:cTn>
                              </p:par>
                              <p:par>
                                <p:cTn id="64" presetID="31" presetClass="entr" presetSubtype="0" fill="hold" nodeType="withEffect">
                                  <p:stCondLst>
                                    <p:cond delay="250"/>
                                  </p:stCondLst>
                                  <p:childTnLst>
                                    <p:set>
                                      <p:cBhvr>
                                        <p:cTn id="65" dur="1" fill="hold">
                                          <p:stCondLst>
                                            <p:cond delay="0"/>
                                          </p:stCondLst>
                                        </p:cTn>
                                        <p:tgtEl>
                                          <p:spTgt spid="263"/>
                                        </p:tgtEl>
                                        <p:attrNameLst>
                                          <p:attrName>style.visibility</p:attrName>
                                        </p:attrNameLst>
                                      </p:cBhvr>
                                      <p:to>
                                        <p:strVal val="visible"/>
                                      </p:to>
                                    </p:set>
                                    <p:anim calcmode="lin" valueType="num">
                                      <p:cBhvr>
                                        <p:cTn id="66" dur="1000" fill="hold"/>
                                        <p:tgtEl>
                                          <p:spTgt spid="263"/>
                                        </p:tgtEl>
                                        <p:attrNameLst>
                                          <p:attrName>ppt_w</p:attrName>
                                        </p:attrNameLst>
                                      </p:cBhvr>
                                      <p:tavLst>
                                        <p:tav tm="0">
                                          <p:val>
                                            <p:fltVal val="0"/>
                                          </p:val>
                                        </p:tav>
                                        <p:tav tm="100000">
                                          <p:val>
                                            <p:strVal val="#ppt_w"/>
                                          </p:val>
                                        </p:tav>
                                      </p:tavLst>
                                    </p:anim>
                                    <p:anim calcmode="lin" valueType="num">
                                      <p:cBhvr>
                                        <p:cTn id="67" dur="1000" fill="hold"/>
                                        <p:tgtEl>
                                          <p:spTgt spid="263"/>
                                        </p:tgtEl>
                                        <p:attrNameLst>
                                          <p:attrName>ppt_h</p:attrName>
                                        </p:attrNameLst>
                                      </p:cBhvr>
                                      <p:tavLst>
                                        <p:tav tm="0">
                                          <p:val>
                                            <p:fltVal val="0"/>
                                          </p:val>
                                        </p:tav>
                                        <p:tav tm="100000">
                                          <p:val>
                                            <p:strVal val="#ppt_h"/>
                                          </p:val>
                                        </p:tav>
                                      </p:tavLst>
                                    </p:anim>
                                    <p:anim calcmode="lin" valueType="num">
                                      <p:cBhvr>
                                        <p:cTn id="68" dur="1000" fill="hold"/>
                                        <p:tgtEl>
                                          <p:spTgt spid="263"/>
                                        </p:tgtEl>
                                        <p:attrNameLst>
                                          <p:attrName>style.rotation</p:attrName>
                                        </p:attrNameLst>
                                      </p:cBhvr>
                                      <p:tavLst>
                                        <p:tav tm="0">
                                          <p:val>
                                            <p:fltVal val="90"/>
                                          </p:val>
                                        </p:tav>
                                        <p:tav tm="100000">
                                          <p:val>
                                            <p:fltVal val="0"/>
                                          </p:val>
                                        </p:tav>
                                      </p:tavLst>
                                    </p:anim>
                                    <p:animEffect transition="in" filter="fade">
                                      <p:cBhvr>
                                        <p:cTn id="69" dur="1000"/>
                                        <p:tgtEl>
                                          <p:spTgt spid="263"/>
                                        </p:tgtEl>
                                      </p:cBhvr>
                                    </p:animEffect>
                                  </p:childTnLst>
                                </p:cTn>
                              </p:par>
                              <p:par>
                                <p:cTn id="70" presetID="19" presetClass="entr" presetSubtype="10" fill="hold" grpId="0" nodeType="withEffect">
                                  <p:stCondLst>
                                    <p:cond delay="500"/>
                                  </p:stCondLst>
                                  <p:childTnLst>
                                    <p:set>
                                      <p:cBhvr>
                                        <p:cTn id="71" dur="1" fill="hold">
                                          <p:stCondLst>
                                            <p:cond delay="0"/>
                                          </p:stCondLst>
                                        </p:cTn>
                                        <p:tgtEl>
                                          <p:spTgt spid="3154"/>
                                        </p:tgtEl>
                                        <p:attrNameLst>
                                          <p:attrName>style.visibility</p:attrName>
                                        </p:attrNameLst>
                                      </p:cBhvr>
                                      <p:to>
                                        <p:strVal val="visible"/>
                                      </p:to>
                                    </p:set>
                                    <p:anim calcmode="lin" valueType="num">
                                      <p:cBhvr>
                                        <p:cTn id="72" dur="1000" fill="hold"/>
                                        <p:tgtEl>
                                          <p:spTgt spid="3154"/>
                                        </p:tgtEl>
                                        <p:attrNameLst>
                                          <p:attrName>ppt_w</p:attrName>
                                        </p:attrNameLst>
                                      </p:cBhvr>
                                      <p:tavLst>
                                        <p:tav tm="0" fmla="#ppt_w*sin(2.5*pi*$)">
                                          <p:val>
                                            <p:fltVal val="0"/>
                                          </p:val>
                                        </p:tav>
                                        <p:tav tm="100000">
                                          <p:val>
                                            <p:fltVal val="1"/>
                                          </p:val>
                                        </p:tav>
                                      </p:tavLst>
                                    </p:anim>
                                    <p:anim calcmode="lin" valueType="num">
                                      <p:cBhvr>
                                        <p:cTn id="73" dur="1000" fill="hold"/>
                                        <p:tgtEl>
                                          <p:spTgt spid="3154"/>
                                        </p:tgtEl>
                                        <p:attrNameLst>
                                          <p:attrName>ppt_h</p:attrName>
                                        </p:attrNameLst>
                                      </p:cBhvr>
                                      <p:tavLst>
                                        <p:tav tm="0">
                                          <p:val>
                                            <p:strVal val="#ppt_h"/>
                                          </p:val>
                                        </p:tav>
                                        <p:tav tm="100000">
                                          <p:val>
                                            <p:strVal val="#ppt_h"/>
                                          </p:val>
                                        </p:tav>
                                      </p:tavLst>
                                    </p:anim>
                                  </p:childTnLst>
                                </p:cTn>
                              </p:par>
                              <p:par>
                                <p:cTn id="74" presetID="21" presetClass="entr" presetSubtype="8" fill="hold" nodeType="withEffect">
                                  <p:stCondLst>
                                    <p:cond delay="500"/>
                                  </p:stCondLst>
                                  <p:childTnLst>
                                    <p:set>
                                      <p:cBhvr>
                                        <p:cTn id="75" dur="1" fill="hold">
                                          <p:stCondLst>
                                            <p:cond delay="0"/>
                                          </p:stCondLst>
                                        </p:cTn>
                                        <p:tgtEl>
                                          <p:spTgt spid="260"/>
                                        </p:tgtEl>
                                        <p:attrNameLst>
                                          <p:attrName>style.visibility</p:attrName>
                                        </p:attrNameLst>
                                      </p:cBhvr>
                                      <p:to>
                                        <p:strVal val="visible"/>
                                      </p:to>
                                    </p:set>
                                    <p:animEffect transition="in" filter="wheel(8)">
                                      <p:cBhvr>
                                        <p:cTn id="76" dur="500"/>
                                        <p:tgtEl>
                                          <p:spTgt spid="260"/>
                                        </p:tgtEl>
                                      </p:cBhvr>
                                    </p:animEffect>
                                  </p:childTnLst>
                                </p:cTn>
                              </p:par>
                              <p:par>
                                <p:cTn id="77" presetID="21" presetClass="entr" presetSubtype="8" fill="hold" nodeType="withEffect">
                                  <p:stCondLst>
                                    <p:cond delay="500"/>
                                  </p:stCondLst>
                                  <p:childTnLst>
                                    <p:set>
                                      <p:cBhvr>
                                        <p:cTn id="78" dur="1" fill="hold">
                                          <p:stCondLst>
                                            <p:cond delay="0"/>
                                          </p:stCondLst>
                                        </p:cTn>
                                        <p:tgtEl>
                                          <p:spTgt spid="261"/>
                                        </p:tgtEl>
                                        <p:attrNameLst>
                                          <p:attrName>style.visibility</p:attrName>
                                        </p:attrNameLst>
                                      </p:cBhvr>
                                      <p:to>
                                        <p:strVal val="visible"/>
                                      </p:to>
                                    </p:set>
                                    <p:animEffect transition="in" filter="wheel(8)">
                                      <p:cBhvr>
                                        <p:cTn id="79" dur="500"/>
                                        <p:tgtEl>
                                          <p:spTgt spid="261"/>
                                        </p:tgtEl>
                                      </p:cBhvr>
                                    </p:animEffect>
                                  </p:childTnLst>
                                </p:cTn>
                              </p:par>
                              <p:par>
                                <p:cTn id="80" presetID="21" presetClass="entr" presetSubtype="8" fill="hold" nodeType="withEffect">
                                  <p:stCondLst>
                                    <p:cond delay="500"/>
                                  </p:stCondLst>
                                  <p:childTnLst>
                                    <p:set>
                                      <p:cBhvr>
                                        <p:cTn id="81" dur="1" fill="hold">
                                          <p:stCondLst>
                                            <p:cond delay="0"/>
                                          </p:stCondLst>
                                        </p:cTn>
                                        <p:tgtEl>
                                          <p:spTgt spid="262"/>
                                        </p:tgtEl>
                                        <p:attrNameLst>
                                          <p:attrName>style.visibility</p:attrName>
                                        </p:attrNameLst>
                                      </p:cBhvr>
                                      <p:to>
                                        <p:strVal val="visible"/>
                                      </p:to>
                                    </p:set>
                                    <p:animEffect transition="in" filter="wheel(8)">
                                      <p:cBhvr>
                                        <p:cTn id="82" dur="500"/>
                                        <p:tgtEl>
                                          <p:spTgt spid="262"/>
                                        </p:tgtEl>
                                      </p:cBhvr>
                                    </p:animEffect>
                                  </p:childTnLst>
                                </p:cTn>
                              </p:par>
                              <p:par>
                                <p:cTn id="83" presetID="22" presetClass="entr" presetSubtype="1" fill="hold" grpId="0" nodeType="withEffect">
                                  <p:stCondLst>
                                    <p:cond delay="250"/>
                                  </p:stCondLst>
                                  <p:childTnLst>
                                    <p:set>
                                      <p:cBhvr>
                                        <p:cTn id="84" dur="1" fill="hold">
                                          <p:stCondLst>
                                            <p:cond delay="0"/>
                                          </p:stCondLst>
                                        </p:cTn>
                                        <p:tgtEl>
                                          <p:spTgt spid="84"/>
                                        </p:tgtEl>
                                        <p:attrNameLst>
                                          <p:attrName>style.visibility</p:attrName>
                                        </p:attrNameLst>
                                      </p:cBhvr>
                                      <p:to>
                                        <p:strVal val="visible"/>
                                      </p:to>
                                    </p:set>
                                    <p:animEffect transition="in" filter="wipe(up)">
                                      <p:cBhvr>
                                        <p:cTn id="85" dur="1500"/>
                                        <p:tgtEl>
                                          <p:spTgt spid="84"/>
                                        </p:tgtEl>
                                      </p:cBhvr>
                                    </p:animEffect>
                                  </p:childTnLst>
                                </p:cTn>
                              </p:par>
                              <p:par>
                                <p:cTn id="86" presetID="55" presetClass="entr" presetSubtype="0" fill="hold" grpId="0" nodeType="withEffect">
                                  <p:stCondLst>
                                    <p:cond delay="1000"/>
                                  </p:stCondLst>
                                  <p:childTnLst>
                                    <p:set>
                                      <p:cBhvr>
                                        <p:cTn id="87" dur="1" fill="hold">
                                          <p:stCondLst>
                                            <p:cond delay="0"/>
                                          </p:stCondLst>
                                        </p:cTn>
                                        <p:tgtEl>
                                          <p:spTgt spid="112"/>
                                        </p:tgtEl>
                                        <p:attrNameLst>
                                          <p:attrName>style.visibility</p:attrName>
                                        </p:attrNameLst>
                                      </p:cBhvr>
                                      <p:to>
                                        <p:strVal val="visible"/>
                                      </p:to>
                                    </p:set>
                                    <p:anim calcmode="lin" valueType="num">
                                      <p:cBhvr>
                                        <p:cTn id="88" dur="1000" fill="hold"/>
                                        <p:tgtEl>
                                          <p:spTgt spid="112"/>
                                        </p:tgtEl>
                                        <p:attrNameLst>
                                          <p:attrName>ppt_w</p:attrName>
                                        </p:attrNameLst>
                                      </p:cBhvr>
                                      <p:tavLst>
                                        <p:tav tm="0">
                                          <p:val>
                                            <p:strVal val="#ppt_w*0.70"/>
                                          </p:val>
                                        </p:tav>
                                        <p:tav tm="100000">
                                          <p:val>
                                            <p:strVal val="#ppt_w"/>
                                          </p:val>
                                        </p:tav>
                                      </p:tavLst>
                                    </p:anim>
                                    <p:anim calcmode="lin" valueType="num">
                                      <p:cBhvr>
                                        <p:cTn id="89" dur="1000" fill="hold"/>
                                        <p:tgtEl>
                                          <p:spTgt spid="112"/>
                                        </p:tgtEl>
                                        <p:attrNameLst>
                                          <p:attrName>ppt_h</p:attrName>
                                        </p:attrNameLst>
                                      </p:cBhvr>
                                      <p:tavLst>
                                        <p:tav tm="0">
                                          <p:val>
                                            <p:strVal val="#ppt_h"/>
                                          </p:val>
                                        </p:tav>
                                        <p:tav tm="100000">
                                          <p:val>
                                            <p:strVal val="#ppt_h"/>
                                          </p:val>
                                        </p:tav>
                                      </p:tavLst>
                                    </p:anim>
                                    <p:animEffect transition="in" filter="fade">
                                      <p:cBhvr>
                                        <p:cTn id="90" dur="1000"/>
                                        <p:tgtEl>
                                          <p:spTgt spid="112"/>
                                        </p:tgtEl>
                                      </p:cBhvr>
                                    </p:animEffect>
                                  </p:childTnLst>
                                </p:cTn>
                              </p:par>
                              <p:par>
                                <p:cTn id="91" presetID="64" presetClass="path" presetSubtype="0" accel="50000" decel="50000" fill="hold" nodeType="withEffect">
                                  <p:stCondLst>
                                    <p:cond delay="250"/>
                                  </p:stCondLst>
                                  <p:childTnLst>
                                    <p:animMotion origin="layout" path="M 1.02775E-6 0.59537 L 1.02775E-6 -0.82152 " pathEditMode="relative" rAng="0" ptsTypes="AA">
                                      <p:cBhvr>
                                        <p:cTn id="92" dur="2000" fill="hold"/>
                                        <p:tgtEl>
                                          <p:spTgt spid="3171"/>
                                        </p:tgtEl>
                                        <p:attrNameLst>
                                          <p:attrName>ppt_x</p:attrName>
                                          <p:attrName>ppt_y</p:attrName>
                                        </p:attrNameLst>
                                      </p:cBhvr>
                                      <p:rCtr x="0" y="-70856"/>
                                    </p:animMotion>
                                  </p:childTnLst>
                                </p:cTn>
                              </p:par>
                              <p:par>
                                <p:cTn id="93" presetID="42" presetClass="entr" presetSubtype="0" fill="hold" nodeType="withEffect">
                                  <p:stCondLst>
                                    <p:cond delay="1000"/>
                                  </p:stCondLst>
                                  <p:childTnLst>
                                    <p:set>
                                      <p:cBhvr>
                                        <p:cTn id="94" dur="1" fill="hold">
                                          <p:stCondLst>
                                            <p:cond delay="0"/>
                                          </p:stCondLst>
                                        </p:cTn>
                                        <p:tgtEl>
                                          <p:spTgt spid="334"/>
                                        </p:tgtEl>
                                        <p:attrNameLst>
                                          <p:attrName>style.visibility</p:attrName>
                                        </p:attrNameLst>
                                      </p:cBhvr>
                                      <p:to>
                                        <p:strVal val="visible"/>
                                      </p:to>
                                    </p:set>
                                    <p:animEffect transition="in" filter="fade">
                                      <p:cBhvr>
                                        <p:cTn id="95" dur="1000"/>
                                        <p:tgtEl>
                                          <p:spTgt spid="334"/>
                                        </p:tgtEl>
                                      </p:cBhvr>
                                    </p:animEffect>
                                    <p:anim calcmode="lin" valueType="num">
                                      <p:cBhvr>
                                        <p:cTn id="96" dur="1000" fill="hold"/>
                                        <p:tgtEl>
                                          <p:spTgt spid="334"/>
                                        </p:tgtEl>
                                        <p:attrNameLst>
                                          <p:attrName>ppt_x</p:attrName>
                                        </p:attrNameLst>
                                      </p:cBhvr>
                                      <p:tavLst>
                                        <p:tav tm="0">
                                          <p:val>
                                            <p:strVal val="#ppt_x"/>
                                          </p:val>
                                        </p:tav>
                                        <p:tav tm="100000">
                                          <p:val>
                                            <p:strVal val="#ppt_x"/>
                                          </p:val>
                                        </p:tav>
                                      </p:tavLst>
                                    </p:anim>
                                    <p:anim calcmode="lin" valueType="num">
                                      <p:cBhvr>
                                        <p:cTn id="97" dur="1000" fill="hold"/>
                                        <p:tgtEl>
                                          <p:spTgt spid="334"/>
                                        </p:tgtEl>
                                        <p:attrNameLst>
                                          <p:attrName>ppt_y</p:attrName>
                                        </p:attrNameLst>
                                      </p:cBhvr>
                                      <p:tavLst>
                                        <p:tav tm="0">
                                          <p:val>
                                            <p:strVal val="#ppt_y+.1"/>
                                          </p:val>
                                        </p:tav>
                                        <p:tav tm="100000">
                                          <p:val>
                                            <p:strVal val="#ppt_y"/>
                                          </p:val>
                                        </p:tav>
                                      </p:tavLst>
                                    </p:anim>
                                  </p:childTnLst>
                                </p:cTn>
                              </p:par>
                              <p:par>
                                <p:cTn id="98" presetID="22" presetClass="entr" presetSubtype="1" fill="hold" nodeType="withEffect">
                                  <p:stCondLst>
                                    <p:cond delay="1500"/>
                                  </p:stCondLst>
                                  <p:childTnLst>
                                    <p:set>
                                      <p:cBhvr>
                                        <p:cTn id="99" dur="1" fill="hold">
                                          <p:stCondLst>
                                            <p:cond delay="0"/>
                                          </p:stCondLst>
                                        </p:cTn>
                                        <p:tgtEl>
                                          <p:spTgt spid="303"/>
                                        </p:tgtEl>
                                        <p:attrNameLst>
                                          <p:attrName>style.visibility</p:attrName>
                                        </p:attrNameLst>
                                      </p:cBhvr>
                                      <p:to>
                                        <p:strVal val="visible"/>
                                      </p:to>
                                    </p:set>
                                    <p:animEffect transition="in" filter="wipe(up)">
                                      <p:cBhvr>
                                        <p:cTn id="100" dur="500"/>
                                        <p:tgtEl>
                                          <p:spTgt spid="303"/>
                                        </p:tgtEl>
                                      </p:cBhvr>
                                    </p:animEffect>
                                  </p:childTnLst>
                                </p:cTn>
                              </p:par>
                              <p:par>
                                <p:cTn id="101" presetID="22" presetClass="entr" presetSubtype="1" fill="hold" grpId="0" nodeType="withEffect">
                                  <p:stCondLst>
                                    <p:cond delay="1500"/>
                                  </p:stCondLst>
                                  <p:childTnLst>
                                    <p:set>
                                      <p:cBhvr>
                                        <p:cTn id="102" dur="1" fill="hold">
                                          <p:stCondLst>
                                            <p:cond delay="0"/>
                                          </p:stCondLst>
                                        </p:cTn>
                                        <p:tgtEl>
                                          <p:spTgt spid="293"/>
                                        </p:tgtEl>
                                        <p:attrNameLst>
                                          <p:attrName>style.visibility</p:attrName>
                                        </p:attrNameLst>
                                      </p:cBhvr>
                                      <p:to>
                                        <p:strVal val="visible"/>
                                      </p:to>
                                    </p:set>
                                    <p:animEffect transition="in" filter="wipe(up)">
                                      <p:cBhvr>
                                        <p:cTn id="103" dur="500"/>
                                        <p:tgtEl>
                                          <p:spTgt spid="293"/>
                                        </p:tgtEl>
                                      </p:cBhvr>
                                    </p:animEffect>
                                  </p:childTnLst>
                                </p:cTn>
                              </p:par>
                              <p:par>
                                <p:cTn id="104" presetID="22" presetClass="entr" presetSubtype="1" fill="hold" grpId="0" nodeType="withEffect">
                                  <p:stCondLst>
                                    <p:cond delay="1500"/>
                                  </p:stCondLst>
                                  <p:childTnLst>
                                    <p:set>
                                      <p:cBhvr>
                                        <p:cTn id="105" dur="1" fill="hold">
                                          <p:stCondLst>
                                            <p:cond delay="0"/>
                                          </p:stCondLst>
                                        </p:cTn>
                                        <p:tgtEl>
                                          <p:spTgt spid="290"/>
                                        </p:tgtEl>
                                        <p:attrNameLst>
                                          <p:attrName>style.visibility</p:attrName>
                                        </p:attrNameLst>
                                      </p:cBhvr>
                                      <p:to>
                                        <p:strVal val="visible"/>
                                      </p:to>
                                    </p:set>
                                    <p:animEffect transition="in" filter="wipe(up)">
                                      <p:cBhvr>
                                        <p:cTn id="106" dur="500"/>
                                        <p:tgtEl>
                                          <p:spTgt spid="290"/>
                                        </p:tgtEl>
                                      </p:cBhvr>
                                    </p:animEffect>
                                  </p:childTnLst>
                                </p:cTn>
                              </p:par>
                              <p:par>
                                <p:cTn id="107" presetID="22" presetClass="entr" presetSubtype="1" fill="hold" grpId="0" nodeType="withEffect">
                                  <p:stCondLst>
                                    <p:cond delay="1500"/>
                                  </p:stCondLst>
                                  <p:childTnLst>
                                    <p:set>
                                      <p:cBhvr>
                                        <p:cTn id="108" dur="1" fill="hold">
                                          <p:stCondLst>
                                            <p:cond delay="0"/>
                                          </p:stCondLst>
                                        </p:cTn>
                                        <p:tgtEl>
                                          <p:spTgt spid="291"/>
                                        </p:tgtEl>
                                        <p:attrNameLst>
                                          <p:attrName>style.visibility</p:attrName>
                                        </p:attrNameLst>
                                      </p:cBhvr>
                                      <p:to>
                                        <p:strVal val="visible"/>
                                      </p:to>
                                    </p:set>
                                    <p:animEffect transition="in" filter="wipe(up)">
                                      <p:cBhvr>
                                        <p:cTn id="109" dur="500"/>
                                        <p:tgtEl>
                                          <p:spTgt spid="291"/>
                                        </p:tgtEl>
                                      </p:cBhvr>
                                    </p:animEffect>
                                  </p:childTnLst>
                                </p:cTn>
                              </p:par>
                              <p:par>
                                <p:cTn id="110" presetID="22" presetClass="entr" presetSubtype="1" fill="hold" grpId="0" nodeType="withEffect">
                                  <p:stCondLst>
                                    <p:cond delay="1500"/>
                                  </p:stCondLst>
                                  <p:childTnLst>
                                    <p:set>
                                      <p:cBhvr>
                                        <p:cTn id="111" dur="1" fill="hold">
                                          <p:stCondLst>
                                            <p:cond delay="0"/>
                                          </p:stCondLst>
                                        </p:cTn>
                                        <p:tgtEl>
                                          <p:spTgt spid="292"/>
                                        </p:tgtEl>
                                        <p:attrNameLst>
                                          <p:attrName>style.visibility</p:attrName>
                                        </p:attrNameLst>
                                      </p:cBhvr>
                                      <p:to>
                                        <p:strVal val="visible"/>
                                      </p:to>
                                    </p:set>
                                    <p:animEffect transition="in" filter="wipe(up)">
                                      <p:cBhvr>
                                        <p:cTn id="112" dur="500"/>
                                        <p:tgtEl>
                                          <p:spTgt spid="292"/>
                                        </p:tgtEl>
                                      </p:cBhvr>
                                    </p:animEffect>
                                  </p:childTnLst>
                                </p:cTn>
                              </p:par>
                              <p:par>
                                <p:cTn id="113" presetID="53" presetClass="entr" presetSubtype="16" fill="hold" nodeType="withEffect">
                                  <p:stCondLst>
                                    <p:cond delay="2000"/>
                                  </p:stCondLst>
                                  <p:childTnLst>
                                    <p:set>
                                      <p:cBhvr>
                                        <p:cTn id="114" dur="1" fill="hold">
                                          <p:stCondLst>
                                            <p:cond delay="0"/>
                                          </p:stCondLst>
                                        </p:cTn>
                                        <p:tgtEl>
                                          <p:spTgt spid="264"/>
                                        </p:tgtEl>
                                        <p:attrNameLst>
                                          <p:attrName>style.visibility</p:attrName>
                                        </p:attrNameLst>
                                      </p:cBhvr>
                                      <p:to>
                                        <p:strVal val="visible"/>
                                      </p:to>
                                    </p:set>
                                    <p:anim calcmode="lin" valueType="num">
                                      <p:cBhvr>
                                        <p:cTn id="115" dur="500" fill="hold"/>
                                        <p:tgtEl>
                                          <p:spTgt spid="264"/>
                                        </p:tgtEl>
                                        <p:attrNameLst>
                                          <p:attrName>ppt_w</p:attrName>
                                        </p:attrNameLst>
                                      </p:cBhvr>
                                      <p:tavLst>
                                        <p:tav tm="0">
                                          <p:val>
                                            <p:fltVal val="0"/>
                                          </p:val>
                                        </p:tav>
                                        <p:tav tm="100000">
                                          <p:val>
                                            <p:strVal val="#ppt_w"/>
                                          </p:val>
                                        </p:tav>
                                      </p:tavLst>
                                    </p:anim>
                                    <p:anim calcmode="lin" valueType="num">
                                      <p:cBhvr>
                                        <p:cTn id="116" dur="500" fill="hold"/>
                                        <p:tgtEl>
                                          <p:spTgt spid="264"/>
                                        </p:tgtEl>
                                        <p:attrNameLst>
                                          <p:attrName>ppt_h</p:attrName>
                                        </p:attrNameLst>
                                      </p:cBhvr>
                                      <p:tavLst>
                                        <p:tav tm="0">
                                          <p:val>
                                            <p:fltVal val="0"/>
                                          </p:val>
                                        </p:tav>
                                        <p:tav tm="100000">
                                          <p:val>
                                            <p:strVal val="#ppt_h"/>
                                          </p:val>
                                        </p:tav>
                                      </p:tavLst>
                                    </p:anim>
                                    <p:animEffect transition="in" filter="fade">
                                      <p:cBhvr>
                                        <p:cTn id="117" dur="500"/>
                                        <p:tgtEl>
                                          <p:spTgt spid="264"/>
                                        </p:tgtEl>
                                      </p:cBhvr>
                                    </p:animEffect>
                                  </p:childTnLst>
                                </p:cTn>
                              </p:par>
                              <p:par>
                                <p:cTn id="118" presetID="22" presetClass="entr" presetSubtype="1" fill="hold" grpId="0" nodeType="withEffect">
                                  <p:stCondLst>
                                    <p:cond delay="1500"/>
                                  </p:stCondLst>
                                  <p:childTnLst>
                                    <p:set>
                                      <p:cBhvr>
                                        <p:cTn id="119" dur="1" fill="hold">
                                          <p:stCondLst>
                                            <p:cond delay="0"/>
                                          </p:stCondLst>
                                        </p:cTn>
                                        <p:tgtEl>
                                          <p:spTgt spid="289"/>
                                        </p:tgtEl>
                                        <p:attrNameLst>
                                          <p:attrName>style.visibility</p:attrName>
                                        </p:attrNameLst>
                                      </p:cBhvr>
                                      <p:to>
                                        <p:strVal val="visible"/>
                                      </p:to>
                                    </p:set>
                                    <p:animEffect transition="in" filter="wipe(up)">
                                      <p:cBhvr>
                                        <p:cTn id="120" dur="500"/>
                                        <p:tgtEl>
                                          <p:spTgt spid="289"/>
                                        </p:tgtEl>
                                      </p:cBhvr>
                                    </p:animEffect>
                                  </p:childTnLst>
                                </p:cTn>
                              </p:par>
                              <p:par>
                                <p:cTn id="121" presetID="49" presetClass="entr" presetSubtype="0" decel="100000" fill="hold" nodeType="withEffect">
                                  <p:stCondLst>
                                    <p:cond delay="2000"/>
                                  </p:stCondLst>
                                  <p:childTnLst>
                                    <p:set>
                                      <p:cBhvr>
                                        <p:cTn id="122" dur="1" fill="hold">
                                          <p:stCondLst>
                                            <p:cond delay="0"/>
                                          </p:stCondLst>
                                        </p:cTn>
                                        <p:tgtEl>
                                          <p:spTgt spid="3196"/>
                                        </p:tgtEl>
                                        <p:attrNameLst>
                                          <p:attrName>style.visibility</p:attrName>
                                        </p:attrNameLst>
                                      </p:cBhvr>
                                      <p:to>
                                        <p:strVal val="visible"/>
                                      </p:to>
                                    </p:set>
                                    <p:anim calcmode="lin" valueType="num">
                                      <p:cBhvr>
                                        <p:cTn id="123" dur="500" fill="hold"/>
                                        <p:tgtEl>
                                          <p:spTgt spid="3196"/>
                                        </p:tgtEl>
                                        <p:attrNameLst>
                                          <p:attrName>ppt_w</p:attrName>
                                        </p:attrNameLst>
                                      </p:cBhvr>
                                      <p:tavLst>
                                        <p:tav tm="0">
                                          <p:val>
                                            <p:fltVal val="0"/>
                                          </p:val>
                                        </p:tav>
                                        <p:tav tm="100000">
                                          <p:val>
                                            <p:strVal val="#ppt_w"/>
                                          </p:val>
                                        </p:tav>
                                      </p:tavLst>
                                    </p:anim>
                                    <p:anim calcmode="lin" valueType="num">
                                      <p:cBhvr>
                                        <p:cTn id="124" dur="500" fill="hold"/>
                                        <p:tgtEl>
                                          <p:spTgt spid="3196"/>
                                        </p:tgtEl>
                                        <p:attrNameLst>
                                          <p:attrName>ppt_h</p:attrName>
                                        </p:attrNameLst>
                                      </p:cBhvr>
                                      <p:tavLst>
                                        <p:tav tm="0">
                                          <p:val>
                                            <p:fltVal val="0"/>
                                          </p:val>
                                        </p:tav>
                                        <p:tav tm="100000">
                                          <p:val>
                                            <p:strVal val="#ppt_h"/>
                                          </p:val>
                                        </p:tav>
                                      </p:tavLst>
                                    </p:anim>
                                    <p:anim calcmode="lin" valueType="num">
                                      <p:cBhvr>
                                        <p:cTn id="125" dur="500" fill="hold"/>
                                        <p:tgtEl>
                                          <p:spTgt spid="3196"/>
                                        </p:tgtEl>
                                        <p:attrNameLst>
                                          <p:attrName>style.rotation</p:attrName>
                                        </p:attrNameLst>
                                      </p:cBhvr>
                                      <p:tavLst>
                                        <p:tav tm="0">
                                          <p:val>
                                            <p:fltVal val="360"/>
                                          </p:val>
                                        </p:tav>
                                        <p:tav tm="100000">
                                          <p:val>
                                            <p:fltVal val="0"/>
                                          </p:val>
                                        </p:tav>
                                      </p:tavLst>
                                    </p:anim>
                                    <p:animEffect transition="in" filter="fade">
                                      <p:cBhvr>
                                        <p:cTn id="126" dur="500"/>
                                        <p:tgtEl>
                                          <p:spTgt spid="3196"/>
                                        </p:tgtEl>
                                      </p:cBhvr>
                                    </p:animEffect>
                                  </p:childTnLst>
                                </p:cTn>
                              </p:par>
                            </p:childTnLst>
                          </p:cTn>
                        </p:par>
                        <p:par>
                          <p:cTn id="127" fill="hold">
                            <p:stCondLst>
                              <p:cond delay="5500"/>
                            </p:stCondLst>
                            <p:childTnLst>
                              <p:par>
                                <p:cTn id="128" presetID="23" presetClass="entr" presetSubtype="16" fill="hold" grpId="0" nodeType="afterEffect">
                                  <p:stCondLst>
                                    <p:cond delay="0"/>
                                  </p:stCondLst>
                                  <p:childTnLst>
                                    <p:set>
                                      <p:cBhvr>
                                        <p:cTn id="129" dur="1" fill="hold">
                                          <p:stCondLst>
                                            <p:cond delay="0"/>
                                          </p:stCondLst>
                                        </p:cTn>
                                        <p:tgtEl>
                                          <p:spTgt spid="288"/>
                                        </p:tgtEl>
                                        <p:attrNameLst>
                                          <p:attrName>style.visibility</p:attrName>
                                        </p:attrNameLst>
                                      </p:cBhvr>
                                      <p:to>
                                        <p:strVal val="visible"/>
                                      </p:to>
                                    </p:set>
                                    <p:anim calcmode="lin" valueType="num">
                                      <p:cBhvr>
                                        <p:cTn id="130" dur="500" fill="hold"/>
                                        <p:tgtEl>
                                          <p:spTgt spid="288"/>
                                        </p:tgtEl>
                                        <p:attrNameLst>
                                          <p:attrName>ppt_w</p:attrName>
                                        </p:attrNameLst>
                                      </p:cBhvr>
                                      <p:tavLst>
                                        <p:tav tm="0">
                                          <p:val>
                                            <p:fltVal val="0"/>
                                          </p:val>
                                        </p:tav>
                                        <p:tav tm="100000">
                                          <p:val>
                                            <p:strVal val="#ppt_w"/>
                                          </p:val>
                                        </p:tav>
                                      </p:tavLst>
                                    </p:anim>
                                    <p:anim calcmode="lin" valueType="num">
                                      <p:cBhvr>
                                        <p:cTn id="131" dur="500" fill="hold"/>
                                        <p:tgtEl>
                                          <p:spTgt spid="288"/>
                                        </p:tgtEl>
                                        <p:attrNameLst>
                                          <p:attrName>ppt_h</p:attrName>
                                        </p:attrNameLst>
                                      </p:cBhvr>
                                      <p:tavLst>
                                        <p:tav tm="0">
                                          <p:val>
                                            <p:fltVal val="0"/>
                                          </p:val>
                                        </p:tav>
                                        <p:tav tm="100000">
                                          <p:val>
                                            <p:strVal val="#ppt_h"/>
                                          </p:val>
                                        </p:tav>
                                      </p:tavLst>
                                    </p:anim>
                                  </p:childTnLst>
                                </p:cTn>
                              </p:par>
                            </p:childTnLst>
                          </p:cTn>
                        </p:par>
                        <p:par>
                          <p:cTn id="132" fill="hold">
                            <p:stCondLst>
                              <p:cond delay="6000"/>
                            </p:stCondLst>
                            <p:childTnLst>
                              <p:par>
                                <p:cTn id="133" presetID="21" presetClass="entr" presetSubtype="1" fill="hold" nodeType="afterEffect">
                                  <p:stCondLst>
                                    <p:cond delay="0"/>
                                  </p:stCondLst>
                                  <p:childTnLst>
                                    <p:set>
                                      <p:cBhvr>
                                        <p:cTn id="134" dur="1" fill="hold">
                                          <p:stCondLst>
                                            <p:cond delay="0"/>
                                          </p:stCondLst>
                                        </p:cTn>
                                        <p:tgtEl>
                                          <p:spTgt spid="265"/>
                                        </p:tgtEl>
                                        <p:attrNameLst>
                                          <p:attrName>style.visibility</p:attrName>
                                        </p:attrNameLst>
                                      </p:cBhvr>
                                      <p:to>
                                        <p:strVal val="visible"/>
                                      </p:to>
                                    </p:set>
                                    <p:animEffect transition="in" filter="wheel(1)">
                                      <p:cBhvr>
                                        <p:cTn id="135" dur="500"/>
                                        <p:tgtEl>
                                          <p:spTgt spid="265"/>
                                        </p:tgtEl>
                                      </p:cBhvr>
                                    </p:animEffect>
                                  </p:childTnLst>
                                </p:cTn>
                              </p:par>
                            </p:childTnLst>
                          </p:cTn>
                        </p:par>
                        <p:par>
                          <p:cTn id="136" fill="hold">
                            <p:stCondLst>
                              <p:cond delay="6500"/>
                            </p:stCondLst>
                            <p:childTnLst>
                              <p:par>
                                <p:cTn id="137" presetID="49" presetClass="entr" presetSubtype="0" decel="100000" fill="hold" nodeType="afterEffect">
                                  <p:stCondLst>
                                    <p:cond delay="0"/>
                                  </p:stCondLst>
                                  <p:childTnLst>
                                    <p:set>
                                      <p:cBhvr>
                                        <p:cTn id="138" dur="1" fill="hold">
                                          <p:stCondLst>
                                            <p:cond delay="0"/>
                                          </p:stCondLst>
                                        </p:cTn>
                                        <p:tgtEl>
                                          <p:spTgt spid="3197"/>
                                        </p:tgtEl>
                                        <p:attrNameLst>
                                          <p:attrName>style.visibility</p:attrName>
                                        </p:attrNameLst>
                                      </p:cBhvr>
                                      <p:to>
                                        <p:strVal val="visible"/>
                                      </p:to>
                                    </p:set>
                                    <p:anim calcmode="lin" valueType="num">
                                      <p:cBhvr>
                                        <p:cTn id="139" dur="500" fill="hold"/>
                                        <p:tgtEl>
                                          <p:spTgt spid="3197"/>
                                        </p:tgtEl>
                                        <p:attrNameLst>
                                          <p:attrName>ppt_w</p:attrName>
                                        </p:attrNameLst>
                                      </p:cBhvr>
                                      <p:tavLst>
                                        <p:tav tm="0">
                                          <p:val>
                                            <p:fltVal val="0"/>
                                          </p:val>
                                        </p:tav>
                                        <p:tav tm="100000">
                                          <p:val>
                                            <p:strVal val="#ppt_w"/>
                                          </p:val>
                                        </p:tav>
                                      </p:tavLst>
                                    </p:anim>
                                    <p:anim calcmode="lin" valueType="num">
                                      <p:cBhvr>
                                        <p:cTn id="140" dur="500" fill="hold"/>
                                        <p:tgtEl>
                                          <p:spTgt spid="3197"/>
                                        </p:tgtEl>
                                        <p:attrNameLst>
                                          <p:attrName>ppt_h</p:attrName>
                                        </p:attrNameLst>
                                      </p:cBhvr>
                                      <p:tavLst>
                                        <p:tav tm="0">
                                          <p:val>
                                            <p:fltVal val="0"/>
                                          </p:val>
                                        </p:tav>
                                        <p:tav tm="100000">
                                          <p:val>
                                            <p:strVal val="#ppt_h"/>
                                          </p:val>
                                        </p:tav>
                                      </p:tavLst>
                                    </p:anim>
                                    <p:anim calcmode="lin" valueType="num">
                                      <p:cBhvr>
                                        <p:cTn id="141" dur="500" fill="hold"/>
                                        <p:tgtEl>
                                          <p:spTgt spid="3197"/>
                                        </p:tgtEl>
                                        <p:attrNameLst>
                                          <p:attrName>style.rotation</p:attrName>
                                        </p:attrNameLst>
                                      </p:cBhvr>
                                      <p:tavLst>
                                        <p:tav tm="0">
                                          <p:val>
                                            <p:fltVal val="360"/>
                                          </p:val>
                                        </p:tav>
                                        <p:tav tm="100000">
                                          <p:val>
                                            <p:fltVal val="0"/>
                                          </p:val>
                                        </p:tav>
                                      </p:tavLst>
                                    </p:anim>
                                    <p:animEffect transition="in" filter="fade">
                                      <p:cBhvr>
                                        <p:cTn id="142" dur="500"/>
                                        <p:tgtEl>
                                          <p:spTgt spid="3197"/>
                                        </p:tgtEl>
                                      </p:cBhvr>
                                    </p:animEffect>
                                  </p:childTnLst>
                                </p:cTn>
                              </p:par>
                            </p:childTnLst>
                          </p:cTn>
                        </p:par>
                        <p:par>
                          <p:cTn id="143" fill="hold">
                            <p:stCondLst>
                              <p:cond delay="7000"/>
                            </p:stCondLst>
                            <p:childTnLst>
                              <p:par>
                                <p:cTn id="144" presetID="22" presetClass="entr" presetSubtype="1" fill="hold" nodeType="afterEffect">
                                  <p:stCondLst>
                                    <p:cond delay="0"/>
                                  </p:stCondLst>
                                  <p:childTnLst>
                                    <p:set>
                                      <p:cBhvr>
                                        <p:cTn id="145" dur="1" fill="hold">
                                          <p:stCondLst>
                                            <p:cond delay="0"/>
                                          </p:stCondLst>
                                        </p:cTn>
                                        <p:tgtEl>
                                          <p:spTgt spid="304"/>
                                        </p:tgtEl>
                                        <p:attrNameLst>
                                          <p:attrName>style.visibility</p:attrName>
                                        </p:attrNameLst>
                                      </p:cBhvr>
                                      <p:to>
                                        <p:strVal val="visible"/>
                                      </p:to>
                                    </p:set>
                                    <p:animEffect transition="in" filter="wipe(up)">
                                      <p:cBhvr>
                                        <p:cTn id="146" dur="500"/>
                                        <p:tgtEl>
                                          <p:spTgt spid="304"/>
                                        </p:tgtEl>
                                      </p:cBhvr>
                                    </p:animEffect>
                                  </p:childTnLst>
                                </p:cTn>
                              </p:par>
                            </p:childTnLst>
                          </p:cTn>
                        </p:par>
                        <p:par>
                          <p:cTn id="147" fill="hold">
                            <p:stCondLst>
                              <p:cond delay="7500"/>
                            </p:stCondLst>
                            <p:childTnLst>
                              <p:par>
                                <p:cTn id="148" presetID="22" presetClass="entr" presetSubtype="1" fill="hold" nodeType="afterEffect">
                                  <p:stCondLst>
                                    <p:cond delay="0"/>
                                  </p:stCondLst>
                                  <p:childTnLst>
                                    <p:set>
                                      <p:cBhvr>
                                        <p:cTn id="149" dur="1" fill="hold">
                                          <p:stCondLst>
                                            <p:cond delay="0"/>
                                          </p:stCondLst>
                                        </p:cTn>
                                        <p:tgtEl>
                                          <p:spTgt spid="384"/>
                                        </p:tgtEl>
                                        <p:attrNameLst>
                                          <p:attrName>style.visibility</p:attrName>
                                        </p:attrNameLst>
                                      </p:cBhvr>
                                      <p:to>
                                        <p:strVal val="visible"/>
                                      </p:to>
                                    </p:set>
                                    <p:animEffect transition="in" filter="wipe(up)">
                                      <p:cBhvr>
                                        <p:cTn id="150" dur="500"/>
                                        <p:tgtEl>
                                          <p:spTgt spid="384"/>
                                        </p:tgtEl>
                                      </p:cBhvr>
                                    </p:animEffect>
                                  </p:childTnLst>
                                </p:cTn>
                              </p:par>
                              <p:par>
                                <p:cTn id="151" presetID="37" presetClass="entr" presetSubtype="0" fill="hold" nodeType="withEffect">
                                  <p:stCondLst>
                                    <p:cond delay="150"/>
                                  </p:stCondLst>
                                  <p:childTnLst>
                                    <p:set>
                                      <p:cBhvr>
                                        <p:cTn id="152" dur="1" fill="hold">
                                          <p:stCondLst>
                                            <p:cond delay="0"/>
                                          </p:stCondLst>
                                        </p:cTn>
                                        <p:tgtEl>
                                          <p:spTgt spid="370"/>
                                        </p:tgtEl>
                                        <p:attrNameLst>
                                          <p:attrName>style.visibility</p:attrName>
                                        </p:attrNameLst>
                                      </p:cBhvr>
                                      <p:to>
                                        <p:strVal val="visible"/>
                                      </p:to>
                                    </p:set>
                                    <p:animEffect transition="in" filter="fade">
                                      <p:cBhvr>
                                        <p:cTn id="153" dur="1000"/>
                                        <p:tgtEl>
                                          <p:spTgt spid="370"/>
                                        </p:tgtEl>
                                      </p:cBhvr>
                                    </p:animEffect>
                                    <p:anim calcmode="lin" valueType="num">
                                      <p:cBhvr>
                                        <p:cTn id="154" dur="1000" fill="hold"/>
                                        <p:tgtEl>
                                          <p:spTgt spid="370"/>
                                        </p:tgtEl>
                                        <p:attrNameLst>
                                          <p:attrName>ppt_x</p:attrName>
                                        </p:attrNameLst>
                                      </p:cBhvr>
                                      <p:tavLst>
                                        <p:tav tm="0">
                                          <p:val>
                                            <p:strVal val="#ppt_x"/>
                                          </p:val>
                                        </p:tav>
                                        <p:tav tm="100000">
                                          <p:val>
                                            <p:strVal val="#ppt_x"/>
                                          </p:val>
                                        </p:tav>
                                      </p:tavLst>
                                    </p:anim>
                                    <p:anim calcmode="lin" valueType="num">
                                      <p:cBhvr>
                                        <p:cTn id="155" dur="900" decel="100000" fill="hold"/>
                                        <p:tgtEl>
                                          <p:spTgt spid="370"/>
                                        </p:tgtEl>
                                        <p:attrNameLst>
                                          <p:attrName>ppt_y</p:attrName>
                                        </p:attrNameLst>
                                      </p:cBhvr>
                                      <p:tavLst>
                                        <p:tav tm="0">
                                          <p:val>
                                            <p:strVal val="#ppt_y+1"/>
                                          </p:val>
                                        </p:tav>
                                        <p:tav tm="100000">
                                          <p:val>
                                            <p:strVal val="#ppt_y-.03"/>
                                          </p:val>
                                        </p:tav>
                                      </p:tavLst>
                                    </p:anim>
                                    <p:anim calcmode="lin" valueType="num">
                                      <p:cBhvr>
                                        <p:cTn id="156" dur="100" accel="100000" fill="hold">
                                          <p:stCondLst>
                                            <p:cond delay="900"/>
                                          </p:stCondLst>
                                        </p:cTn>
                                        <p:tgtEl>
                                          <p:spTgt spid="370"/>
                                        </p:tgtEl>
                                        <p:attrNameLst>
                                          <p:attrName>ppt_y</p:attrName>
                                        </p:attrNameLst>
                                      </p:cBhvr>
                                      <p:tavLst>
                                        <p:tav tm="0">
                                          <p:val>
                                            <p:strVal val="#ppt_y-.03"/>
                                          </p:val>
                                        </p:tav>
                                        <p:tav tm="100000">
                                          <p:val>
                                            <p:strVal val="#ppt_y"/>
                                          </p:val>
                                        </p:tav>
                                      </p:tavLst>
                                    </p:anim>
                                  </p:childTnLst>
                                </p:cTn>
                              </p:par>
                              <p:par>
                                <p:cTn id="157" presetID="26" presetClass="entr" presetSubtype="0" fill="hold" grpId="0" nodeType="withEffect">
                                  <p:stCondLst>
                                    <p:cond delay="1200"/>
                                  </p:stCondLst>
                                  <p:childTnLst>
                                    <p:set>
                                      <p:cBhvr>
                                        <p:cTn id="158" dur="1" fill="hold">
                                          <p:stCondLst>
                                            <p:cond delay="0"/>
                                          </p:stCondLst>
                                        </p:cTn>
                                        <p:tgtEl>
                                          <p:spTgt spid="306"/>
                                        </p:tgtEl>
                                        <p:attrNameLst>
                                          <p:attrName>style.visibility</p:attrName>
                                        </p:attrNameLst>
                                      </p:cBhvr>
                                      <p:to>
                                        <p:strVal val="visible"/>
                                      </p:to>
                                    </p:set>
                                    <p:animEffect transition="in" filter="wipe(down)">
                                      <p:cBhvr>
                                        <p:cTn id="159" dur="232">
                                          <p:stCondLst>
                                            <p:cond delay="0"/>
                                          </p:stCondLst>
                                        </p:cTn>
                                        <p:tgtEl>
                                          <p:spTgt spid="306"/>
                                        </p:tgtEl>
                                      </p:cBhvr>
                                    </p:animEffect>
                                    <p:anim calcmode="lin" valueType="num">
                                      <p:cBhvr>
                                        <p:cTn id="160" dur="729" tmFilter="0,0; 0.14,0.36; 0.43,0.73; 0.71,0.91; 1.0,1.0">
                                          <p:stCondLst>
                                            <p:cond delay="0"/>
                                          </p:stCondLst>
                                        </p:cTn>
                                        <p:tgtEl>
                                          <p:spTgt spid="306"/>
                                        </p:tgtEl>
                                        <p:attrNameLst>
                                          <p:attrName>ppt_x</p:attrName>
                                        </p:attrNameLst>
                                      </p:cBhvr>
                                      <p:tavLst>
                                        <p:tav tm="0">
                                          <p:val>
                                            <p:strVal val="#ppt_x-0.25"/>
                                          </p:val>
                                        </p:tav>
                                        <p:tav tm="100000">
                                          <p:val>
                                            <p:strVal val="#ppt_x"/>
                                          </p:val>
                                        </p:tav>
                                      </p:tavLst>
                                    </p:anim>
                                    <p:anim calcmode="lin" valueType="num">
                                      <p:cBhvr>
                                        <p:cTn id="161" dur="266" tmFilter="0.0,0.0; 0.25,0.07; 0.50,0.2; 0.75,0.467; 1.0,1.0">
                                          <p:stCondLst>
                                            <p:cond delay="0"/>
                                          </p:stCondLst>
                                        </p:cTn>
                                        <p:tgtEl>
                                          <p:spTgt spid="306"/>
                                        </p:tgtEl>
                                        <p:attrNameLst>
                                          <p:attrName>ppt_y</p:attrName>
                                        </p:attrNameLst>
                                      </p:cBhvr>
                                      <p:tavLst>
                                        <p:tav tm="0" fmla="#ppt_y-sin(pi*$)/3">
                                          <p:val>
                                            <p:fltVal val="0.5"/>
                                          </p:val>
                                        </p:tav>
                                        <p:tav tm="100000">
                                          <p:val>
                                            <p:fltVal val="1"/>
                                          </p:val>
                                        </p:tav>
                                      </p:tavLst>
                                    </p:anim>
                                    <p:anim calcmode="lin" valueType="num">
                                      <p:cBhvr>
                                        <p:cTn id="162" dur="266" tmFilter="0, 0; 0.125,0.2665; 0.25,0.4; 0.375,0.465; 0.5,0.5;  0.625,0.535; 0.75,0.6; 0.875,0.7335; 1,1">
                                          <p:stCondLst>
                                            <p:cond delay="266"/>
                                          </p:stCondLst>
                                        </p:cTn>
                                        <p:tgtEl>
                                          <p:spTgt spid="306"/>
                                        </p:tgtEl>
                                        <p:attrNameLst>
                                          <p:attrName>ppt_y</p:attrName>
                                        </p:attrNameLst>
                                      </p:cBhvr>
                                      <p:tavLst>
                                        <p:tav tm="0" fmla="#ppt_y-sin(pi*$)/9">
                                          <p:val>
                                            <p:fltVal val="0"/>
                                          </p:val>
                                        </p:tav>
                                        <p:tav tm="100000">
                                          <p:val>
                                            <p:fltVal val="1"/>
                                          </p:val>
                                        </p:tav>
                                      </p:tavLst>
                                    </p:anim>
                                    <p:anim calcmode="lin" valueType="num">
                                      <p:cBhvr>
                                        <p:cTn id="163" dur="133" tmFilter="0, 0; 0.125,0.2665; 0.25,0.4; 0.375,0.465; 0.5,0.5;  0.625,0.535; 0.75,0.6; 0.875,0.7335; 1,1">
                                          <p:stCondLst>
                                            <p:cond delay="530"/>
                                          </p:stCondLst>
                                        </p:cTn>
                                        <p:tgtEl>
                                          <p:spTgt spid="306"/>
                                        </p:tgtEl>
                                        <p:attrNameLst>
                                          <p:attrName>ppt_y</p:attrName>
                                        </p:attrNameLst>
                                      </p:cBhvr>
                                      <p:tavLst>
                                        <p:tav tm="0" fmla="#ppt_y-sin(pi*$)/27">
                                          <p:val>
                                            <p:fltVal val="0"/>
                                          </p:val>
                                        </p:tav>
                                        <p:tav tm="100000">
                                          <p:val>
                                            <p:fltVal val="1"/>
                                          </p:val>
                                        </p:tav>
                                      </p:tavLst>
                                    </p:anim>
                                    <p:anim calcmode="lin" valueType="num">
                                      <p:cBhvr>
                                        <p:cTn id="164" dur="66" tmFilter="0, 0; 0.125,0.2665; 0.25,0.4; 0.375,0.465; 0.5,0.5;  0.625,0.535; 0.75,0.6; 0.875,0.7335; 1,1">
                                          <p:stCondLst>
                                            <p:cond delay="662"/>
                                          </p:stCondLst>
                                        </p:cTn>
                                        <p:tgtEl>
                                          <p:spTgt spid="306"/>
                                        </p:tgtEl>
                                        <p:attrNameLst>
                                          <p:attrName>ppt_y</p:attrName>
                                        </p:attrNameLst>
                                      </p:cBhvr>
                                      <p:tavLst>
                                        <p:tav tm="0" fmla="#ppt_y-sin(pi*$)/81">
                                          <p:val>
                                            <p:fltVal val="0"/>
                                          </p:val>
                                        </p:tav>
                                        <p:tav tm="100000">
                                          <p:val>
                                            <p:fltVal val="1"/>
                                          </p:val>
                                        </p:tav>
                                      </p:tavLst>
                                    </p:anim>
                                    <p:animScale>
                                      <p:cBhvr>
                                        <p:cTn id="165" dur="10">
                                          <p:stCondLst>
                                            <p:cond delay="260"/>
                                          </p:stCondLst>
                                        </p:cTn>
                                        <p:tgtEl>
                                          <p:spTgt spid="306"/>
                                        </p:tgtEl>
                                      </p:cBhvr>
                                      <p:to x="100000" y="60000"/>
                                    </p:animScale>
                                    <p:animScale>
                                      <p:cBhvr>
                                        <p:cTn id="166" dur="66" decel="50000">
                                          <p:stCondLst>
                                            <p:cond delay="270"/>
                                          </p:stCondLst>
                                        </p:cTn>
                                        <p:tgtEl>
                                          <p:spTgt spid="306"/>
                                        </p:tgtEl>
                                      </p:cBhvr>
                                      <p:to x="100000" y="100000"/>
                                    </p:animScale>
                                    <p:animScale>
                                      <p:cBhvr>
                                        <p:cTn id="167" dur="10">
                                          <p:stCondLst>
                                            <p:cond delay="525"/>
                                          </p:stCondLst>
                                        </p:cTn>
                                        <p:tgtEl>
                                          <p:spTgt spid="306"/>
                                        </p:tgtEl>
                                      </p:cBhvr>
                                      <p:to x="100000" y="80000"/>
                                    </p:animScale>
                                    <p:animScale>
                                      <p:cBhvr>
                                        <p:cTn id="168" dur="66" decel="50000">
                                          <p:stCondLst>
                                            <p:cond delay="535"/>
                                          </p:stCondLst>
                                        </p:cTn>
                                        <p:tgtEl>
                                          <p:spTgt spid="306"/>
                                        </p:tgtEl>
                                      </p:cBhvr>
                                      <p:to x="100000" y="100000"/>
                                    </p:animScale>
                                    <p:animScale>
                                      <p:cBhvr>
                                        <p:cTn id="169" dur="10">
                                          <p:stCondLst>
                                            <p:cond delay="657"/>
                                          </p:stCondLst>
                                        </p:cTn>
                                        <p:tgtEl>
                                          <p:spTgt spid="306"/>
                                        </p:tgtEl>
                                      </p:cBhvr>
                                      <p:to x="100000" y="90000"/>
                                    </p:animScale>
                                    <p:animScale>
                                      <p:cBhvr>
                                        <p:cTn id="170" dur="66" decel="50000">
                                          <p:stCondLst>
                                            <p:cond delay="667"/>
                                          </p:stCondLst>
                                        </p:cTn>
                                        <p:tgtEl>
                                          <p:spTgt spid="306"/>
                                        </p:tgtEl>
                                      </p:cBhvr>
                                      <p:to x="100000" y="100000"/>
                                    </p:animScale>
                                    <p:animScale>
                                      <p:cBhvr>
                                        <p:cTn id="171" dur="10">
                                          <p:stCondLst>
                                            <p:cond delay="723"/>
                                          </p:stCondLst>
                                        </p:cTn>
                                        <p:tgtEl>
                                          <p:spTgt spid="306"/>
                                        </p:tgtEl>
                                      </p:cBhvr>
                                      <p:to x="100000" y="95000"/>
                                    </p:animScale>
                                    <p:animScale>
                                      <p:cBhvr>
                                        <p:cTn id="172" dur="66" decel="50000">
                                          <p:stCondLst>
                                            <p:cond delay="734"/>
                                          </p:stCondLst>
                                        </p:cTn>
                                        <p:tgtEl>
                                          <p:spTgt spid="306"/>
                                        </p:tgtEl>
                                      </p:cBhvr>
                                      <p:to x="100000" y="100000"/>
                                    </p:animScale>
                                  </p:childTnLst>
                                </p:cTn>
                              </p:par>
                              <p:par>
                                <p:cTn id="173" presetID="35" presetClass="entr" presetSubtype="0" fill="hold" nodeType="withEffect">
                                  <p:stCondLst>
                                    <p:cond delay="500"/>
                                  </p:stCondLst>
                                  <p:childTnLst>
                                    <p:set>
                                      <p:cBhvr>
                                        <p:cTn id="174" dur="1" fill="hold">
                                          <p:stCondLst>
                                            <p:cond delay="0"/>
                                          </p:stCondLst>
                                        </p:cTn>
                                        <p:tgtEl>
                                          <p:spTgt spid="266"/>
                                        </p:tgtEl>
                                        <p:attrNameLst>
                                          <p:attrName>style.visibility</p:attrName>
                                        </p:attrNameLst>
                                      </p:cBhvr>
                                      <p:to>
                                        <p:strVal val="visible"/>
                                      </p:to>
                                    </p:set>
                                    <p:animEffect transition="in" filter="fade">
                                      <p:cBhvr>
                                        <p:cTn id="175" dur="2000"/>
                                        <p:tgtEl>
                                          <p:spTgt spid="266"/>
                                        </p:tgtEl>
                                      </p:cBhvr>
                                    </p:animEffect>
                                    <p:anim calcmode="lin" valueType="num">
                                      <p:cBhvr>
                                        <p:cTn id="176" dur="2000" fill="hold"/>
                                        <p:tgtEl>
                                          <p:spTgt spid="266"/>
                                        </p:tgtEl>
                                        <p:attrNameLst>
                                          <p:attrName>style.rotation</p:attrName>
                                        </p:attrNameLst>
                                      </p:cBhvr>
                                      <p:tavLst>
                                        <p:tav tm="0">
                                          <p:val>
                                            <p:fltVal val="720"/>
                                          </p:val>
                                        </p:tav>
                                        <p:tav tm="100000">
                                          <p:val>
                                            <p:fltVal val="0"/>
                                          </p:val>
                                        </p:tav>
                                      </p:tavLst>
                                    </p:anim>
                                    <p:anim calcmode="lin" valueType="num">
                                      <p:cBhvr>
                                        <p:cTn id="177" dur="2000" fill="hold"/>
                                        <p:tgtEl>
                                          <p:spTgt spid="266"/>
                                        </p:tgtEl>
                                        <p:attrNameLst>
                                          <p:attrName>ppt_h</p:attrName>
                                        </p:attrNameLst>
                                      </p:cBhvr>
                                      <p:tavLst>
                                        <p:tav tm="0">
                                          <p:val>
                                            <p:fltVal val="0"/>
                                          </p:val>
                                        </p:tav>
                                        <p:tav tm="100000">
                                          <p:val>
                                            <p:strVal val="#ppt_h"/>
                                          </p:val>
                                        </p:tav>
                                      </p:tavLst>
                                    </p:anim>
                                    <p:anim calcmode="lin" valueType="num">
                                      <p:cBhvr>
                                        <p:cTn id="178" dur="2000" fill="hold"/>
                                        <p:tgtEl>
                                          <p:spTgt spid="266"/>
                                        </p:tgtEl>
                                        <p:attrNameLst>
                                          <p:attrName>ppt_w</p:attrName>
                                        </p:attrNameLst>
                                      </p:cBhvr>
                                      <p:tavLst>
                                        <p:tav tm="0">
                                          <p:val>
                                            <p:fltVal val="0"/>
                                          </p:val>
                                        </p:tav>
                                        <p:tav tm="100000">
                                          <p:val>
                                            <p:strVal val="#ppt_w"/>
                                          </p:val>
                                        </p:tav>
                                      </p:tavLst>
                                    </p:anim>
                                  </p:childTnLst>
                                </p:cTn>
                              </p:par>
                              <p:par>
                                <p:cTn id="179" presetID="15" presetClass="entr" presetSubtype="0" fill="hold" nodeType="withEffect">
                                  <p:stCondLst>
                                    <p:cond delay="0"/>
                                  </p:stCondLst>
                                  <p:childTnLst>
                                    <p:set>
                                      <p:cBhvr>
                                        <p:cTn id="180" dur="1" fill="hold">
                                          <p:stCondLst>
                                            <p:cond delay="0"/>
                                          </p:stCondLst>
                                        </p:cTn>
                                        <p:tgtEl>
                                          <p:spTgt spid="283"/>
                                        </p:tgtEl>
                                        <p:attrNameLst>
                                          <p:attrName>style.visibility</p:attrName>
                                        </p:attrNameLst>
                                      </p:cBhvr>
                                      <p:to>
                                        <p:strVal val="visible"/>
                                      </p:to>
                                    </p:set>
                                    <p:anim calcmode="lin" valueType="num">
                                      <p:cBhvr>
                                        <p:cTn id="181" dur="1000" fill="hold"/>
                                        <p:tgtEl>
                                          <p:spTgt spid="283"/>
                                        </p:tgtEl>
                                        <p:attrNameLst>
                                          <p:attrName>ppt_w</p:attrName>
                                        </p:attrNameLst>
                                      </p:cBhvr>
                                      <p:tavLst>
                                        <p:tav tm="0">
                                          <p:val>
                                            <p:fltVal val="0"/>
                                          </p:val>
                                        </p:tav>
                                        <p:tav tm="100000">
                                          <p:val>
                                            <p:strVal val="#ppt_w"/>
                                          </p:val>
                                        </p:tav>
                                      </p:tavLst>
                                    </p:anim>
                                    <p:anim calcmode="lin" valueType="num">
                                      <p:cBhvr>
                                        <p:cTn id="182" dur="1000" fill="hold"/>
                                        <p:tgtEl>
                                          <p:spTgt spid="283"/>
                                        </p:tgtEl>
                                        <p:attrNameLst>
                                          <p:attrName>ppt_h</p:attrName>
                                        </p:attrNameLst>
                                      </p:cBhvr>
                                      <p:tavLst>
                                        <p:tav tm="0">
                                          <p:val>
                                            <p:fltVal val="0"/>
                                          </p:val>
                                        </p:tav>
                                        <p:tav tm="100000">
                                          <p:val>
                                            <p:strVal val="#ppt_h"/>
                                          </p:val>
                                        </p:tav>
                                      </p:tavLst>
                                    </p:anim>
                                    <p:anim calcmode="lin" valueType="num">
                                      <p:cBhvr>
                                        <p:cTn id="183" dur="1000" fill="hold"/>
                                        <p:tgtEl>
                                          <p:spTgt spid="283"/>
                                        </p:tgtEl>
                                        <p:attrNameLst>
                                          <p:attrName>ppt_x</p:attrName>
                                        </p:attrNameLst>
                                      </p:cBhvr>
                                      <p:tavLst>
                                        <p:tav tm="0" fmla="#ppt_x+(cos(-2*pi*(1-$))*-#ppt_x-sin(-2*pi*(1-$))*(1-#ppt_y))*(1-$)">
                                          <p:val>
                                            <p:fltVal val="0"/>
                                          </p:val>
                                        </p:tav>
                                        <p:tav tm="100000">
                                          <p:val>
                                            <p:fltVal val="1"/>
                                          </p:val>
                                        </p:tav>
                                      </p:tavLst>
                                    </p:anim>
                                    <p:anim calcmode="lin" valueType="num">
                                      <p:cBhvr>
                                        <p:cTn id="184" dur="1000" fill="hold"/>
                                        <p:tgtEl>
                                          <p:spTgt spid="283"/>
                                        </p:tgtEl>
                                        <p:attrNameLst>
                                          <p:attrName>ppt_y</p:attrName>
                                        </p:attrNameLst>
                                      </p:cBhvr>
                                      <p:tavLst>
                                        <p:tav tm="0" fmla="#ppt_y+(sin(-2*pi*(1-$))*-#ppt_x+cos(-2*pi*(1-$))*(1-#ppt_y))*(1-$)">
                                          <p:val>
                                            <p:fltVal val="0"/>
                                          </p:val>
                                        </p:tav>
                                        <p:tav tm="100000">
                                          <p:val>
                                            <p:fltVal val="1"/>
                                          </p:val>
                                        </p:tav>
                                      </p:tavLst>
                                    </p:anim>
                                  </p:childTnLst>
                                </p:cTn>
                              </p:par>
                              <p:par>
                                <p:cTn id="185" presetID="8" presetClass="emph" presetSubtype="0" fill="hold" nodeType="withEffect">
                                  <p:stCondLst>
                                    <p:cond delay="500"/>
                                  </p:stCondLst>
                                  <p:childTnLst>
                                    <p:animRot by="21600000">
                                      <p:cBhvr>
                                        <p:cTn id="186" dur="2000" fill="hold"/>
                                        <p:tgtEl>
                                          <p:spTgt spid="283"/>
                                        </p:tgtEl>
                                        <p:attrNameLst>
                                          <p:attrName>r</p:attrName>
                                        </p:attrNameLst>
                                      </p:cBhvr>
                                    </p:animRot>
                                  </p:childTnLst>
                                </p:cTn>
                              </p:par>
                            </p:childTnLst>
                          </p:cTn>
                        </p:par>
                        <p:par>
                          <p:cTn id="187" fill="hold">
                            <p:stCondLst>
                              <p:cond delay="10000"/>
                            </p:stCondLst>
                            <p:childTnLst>
                              <p:par>
                                <p:cTn id="188" presetID="26" presetClass="emph" presetSubtype="0" repeatCount="2000" fill="hold" nodeType="afterEffect">
                                  <p:stCondLst>
                                    <p:cond delay="1500"/>
                                  </p:stCondLst>
                                  <p:childTnLst>
                                    <p:animEffect transition="out" filter="fade">
                                      <p:cBhvr>
                                        <p:cTn id="189" dur="500" tmFilter="0, 0; .2, .5; .8, .5; 1, 0"/>
                                        <p:tgtEl>
                                          <p:spTgt spid="334"/>
                                        </p:tgtEl>
                                      </p:cBhvr>
                                    </p:animEffect>
                                    <p:animScale>
                                      <p:cBhvr>
                                        <p:cTn id="190" dur="250" autoRev="1" fill="hold"/>
                                        <p:tgtEl>
                                          <p:spTgt spid="334"/>
                                        </p:tgtEl>
                                      </p:cBhvr>
                                      <p:by x="105000" y="105000"/>
                                    </p:animScale>
                                  </p:childTnLst>
                                </p:cTn>
                              </p:par>
                              <p:par>
                                <p:cTn id="191" presetID="6" presetClass="entr" presetSubtype="32" fill="hold" grpId="0" nodeType="withEffect">
                                  <p:stCondLst>
                                    <p:cond delay="0"/>
                                  </p:stCondLst>
                                  <p:childTnLst>
                                    <p:set>
                                      <p:cBhvr>
                                        <p:cTn id="192" dur="1" fill="hold">
                                          <p:stCondLst>
                                            <p:cond delay="0"/>
                                          </p:stCondLst>
                                        </p:cTn>
                                        <p:tgtEl>
                                          <p:spTgt spid="4"/>
                                        </p:tgtEl>
                                        <p:attrNameLst>
                                          <p:attrName>style.visibility</p:attrName>
                                        </p:attrNameLst>
                                      </p:cBhvr>
                                      <p:to>
                                        <p:strVal val="visible"/>
                                      </p:to>
                                    </p:set>
                                    <p:animEffect transition="in" filter="circle(out)">
                                      <p:cBhvr>
                                        <p:cTn id="193" dur="1000"/>
                                        <p:tgtEl>
                                          <p:spTgt spid="4"/>
                                        </p:tgtEl>
                                      </p:cBhvr>
                                    </p:animEffect>
                                  </p:childTnLst>
                                </p:cTn>
                              </p:par>
                              <p:par>
                                <p:cTn id="194" presetID="6" presetClass="entr" presetSubtype="32" fill="hold" grpId="0" nodeType="withEffect">
                                  <p:stCondLst>
                                    <p:cond delay="750"/>
                                  </p:stCondLst>
                                  <p:childTnLst>
                                    <p:set>
                                      <p:cBhvr>
                                        <p:cTn id="195" dur="1" fill="hold">
                                          <p:stCondLst>
                                            <p:cond delay="0"/>
                                          </p:stCondLst>
                                        </p:cTn>
                                        <p:tgtEl>
                                          <p:spTgt spid="7"/>
                                        </p:tgtEl>
                                        <p:attrNameLst>
                                          <p:attrName>style.visibility</p:attrName>
                                        </p:attrNameLst>
                                      </p:cBhvr>
                                      <p:to>
                                        <p:strVal val="visible"/>
                                      </p:to>
                                    </p:set>
                                    <p:animEffect transition="in" filter="circle(out)">
                                      <p:cBhvr>
                                        <p:cTn id="196" dur="1000"/>
                                        <p:tgtEl>
                                          <p:spTgt spid="7"/>
                                        </p:tgtEl>
                                      </p:cBhvr>
                                    </p:animEffect>
                                  </p:childTnLst>
                                </p:cTn>
                              </p:par>
                              <p:par>
                                <p:cTn id="197" presetID="10" presetClass="entr" presetSubtype="0" fill="hold" nodeType="withEffect">
                                  <p:stCondLst>
                                    <p:cond delay="0"/>
                                  </p:stCondLst>
                                  <p:childTnLst>
                                    <p:set>
                                      <p:cBhvr>
                                        <p:cTn id="198" dur="1" fill="hold">
                                          <p:stCondLst>
                                            <p:cond delay="0"/>
                                          </p:stCondLst>
                                        </p:cTn>
                                        <p:tgtEl>
                                          <p:spTgt spid="3194"/>
                                        </p:tgtEl>
                                        <p:attrNameLst>
                                          <p:attrName>style.visibility</p:attrName>
                                        </p:attrNameLst>
                                      </p:cBhvr>
                                      <p:to>
                                        <p:strVal val="visible"/>
                                      </p:to>
                                    </p:set>
                                    <p:animEffect transition="in" filter="fade">
                                      <p:cBhvr>
                                        <p:cTn id="199" dur="1450"/>
                                        <p:tgtEl>
                                          <p:spTgt spid="3194"/>
                                        </p:tgtEl>
                                      </p:cBhvr>
                                    </p:animEffect>
                                  </p:childTnLst>
                                </p:cTn>
                              </p:par>
                              <p:par>
                                <p:cTn id="200" presetID="42" presetClass="path" presetSubtype="0" accel="50000" decel="50000" fill="hold" nodeType="withEffect">
                                  <p:stCondLst>
                                    <p:cond delay="0"/>
                                  </p:stCondLst>
                                  <p:childTnLst>
                                    <p:animMotion origin="layout" path="M -2.53712E-6 1.48148E-6 L -2.53712E-6 0.69074 " pathEditMode="relative" rAng="0" ptsTypes="AA">
                                      <p:cBhvr>
                                        <p:cTn id="201" dur="2000" fill="hold"/>
                                        <p:tgtEl>
                                          <p:spTgt spid="3194"/>
                                        </p:tgtEl>
                                        <p:attrNameLst>
                                          <p:attrName>ppt_x</p:attrName>
                                          <p:attrName>ppt_y</p:attrName>
                                        </p:attrNameLst>
                                      </p:cBhvr>
                                      <p:rCtr x="0" y="34537"/>
                                    </p:animMotion>
                                  </p:childTnLst>
                                </p:cTn>
                              </p:par>
                              <p:par>
                                <p:cTn id="202" presetID="42" presetClass="entr" presetSubtype="0" fill="hold" nodeType="withEffect">
                                  <p:stCondLst>
                                    <p:cond delay="0"/>
                                  </p:stCondLst>
                                  <p:childTnLst>
                                    <p:set>
                                      <p:cBhvr>
                                        <p:cTn id="203" dur="1" fill="hold">
                                          <p:stCondLst>
                                            <p:cond delay="0"/>
                                          </p:stCondLst>
                                        </p:cTn>
                                        <p:tgtEl>
                                          <p:spTgt spid="352"/>
                                        </p:tgtEl>
                                        <p:attrNameLst>
                                          <p:attrName>style.visibility</p:attrName>
                                        </p:attrNameLst>
                                      </p:cBhvr>
                                      <p:to>
                                        <p:strVal val="visible"/>
                                      </p:to>
                                    </p:set>
                                    <p:animEffect transition="in" filter="fade">
                                      <p:cBhvr>
                                        <p:cTn id="204" dur="500"/>
                                        <p:tgtEl>
                                          <p:spTgt spid="352"/>
                                        </p:tgtEl>
                                      </p:cBhvr>
                                    </p:animEffect>
                                    <p:anim calcmode="lin" valueType="num">
                                      <p:cBhvr>
                                        <p:cTn id="205" dur="500" fill="hold"/>
                                        <p:tgtEl>
                                          <p:spTgt spid="352"/>
                                        </p:tgtEl>
                                        <p:attrNameLst>
                                          <p:attrName>ppt_x</p:attrName>
                                        </p:attrNameLst>
                                      </p:cBhvr>
                                      <p:tavLst>
                                        <p:tav tm="0">
                                          <p:val>
                                            <p:strVal val="#ppt_x"/>
                                          </p:val>
                                        </p:tav>
                                        <p:tav tm="100000">
                                          <p:val>
                                            <p:strVal val="#ppt_x"/>
                                          </p:val>
                                        </p:tav>
                                      </p:tavLst>
                                    </p:anim>
                                    <p:anim calcmode="lin" valueType="num">
                                      <p:cBhvr>
                                        <p:cTn id="206" dur="500" fill="hold"/>
                                        <p:tgtEl>
                                          <p:spTgt spid="352"/>
                                        </p:tgtEl>
                                        <p:attrNameLst>
                                          <p:attrName>ppt_y</p:attrName>
                                        </p:attrNameLst>
                                      </p:cBhvr>
                                      <p:tavLst>
                                        <p:tav tm="0">
                                          <p:val>
                                            <p:strVal val="#ppt_y+.1"/>
                                          </p:val>
                                        </p:tav>
                                        <p:tav tm="100000">
                                          <p:val>
                                            <p:strVal val="#ppt_y"/>
                                          </p:val>
                                        </p:tav>
                                      </p:tavLst>
                                    </p:anim>
                                  </p:childTnLst>
                                </p:cTn>
                              </p:par>
                              <p:par>
                                <p:cTn id="207" presetID="26" presetClass="emph" presetSubtype="0" repeatCount="3000" fill="hold" nodeType="withEffect">
                                  <p:stCondLst>
                                    <p:cond delay="1750"/>
                                  </p:stCondLst>
                                  <p:childTnLst>
                                    <p:animEffect transition="out" filter="fade">
                                      <p:cBhvr>
                                        <p:cTn id="208" dur="500" tmFilter="0, 0; .2, .5; .8, .5; 1, 0"/>
                                        <p:tgtEl>
                                          <p:spTgt spid="352"/>
                                        </p:tgtEl>
                                      </p:cBhvr>
                                    </p:animEffect>
                                    <p:animScale>
                                      <p:cBhvr>
                                        <p:cTn id="209" dur="250" autoRev="1" fill="hold"/>
                                        <p:tgtEl>
                                          <p:spTgt spid="352"/>
                                        </p:tgtEl>
                                      </p:cBhvr>
                                      <p:by x="105000" y="105000"/>
                                    </p:animScale>
                                  </p:childTnLst>
                                </p:cTn>
                              </p:par>
                              <p:par>
                                <p:cTn id="210" presetID="8" presetClass="emph" presetSubtype="0" repeatCount="indefinite" fill="hold" nodeType="withEffect">
                                  <p:stCondLst>
                                    <p:cond delay="1750"/>
                                  </p:stCondLst>
                                  <p:childTnLst>
                                    <p:animRot by="21600000">
                                      <p:cBhvr>
                                        <p:cTn id="211" dur="2000" fill="hold"/>
                                        <p:tgtEl>
                                          <p:spTgt spid="282"/>
                                        </p:tgtEl>
                                        <p:attrNameLst>
                                          <p:attrName>r</p:attrName>
                                        </p:attrNameLst>
                                      </p:cBhvr>
                                    </p:animRot>
                                  </p:childTnLst>
                                </p:cTn>
                              </p:par>
                              <p:par>
                                <p:cTn id="212" presetID="42" presetClass="path" presetSubtype="0" accel="50000" decel="50000" fill="hold" nodeType="withEffect">
                                  <p:stCondLst>
                                    <p:cond delay="1750"/>
                                  </p:stCondLst>
                                  <p:childTnLst>
                                    <p:animMotion origin="layout" path="M 0 0 L 0 0.25 E" pathEditMode="relative" ptsTypes="">
                                      <p:cBhvr>
                                        <p:cTn id="213" dur="2000" fill="hold"/>
                                        <p:tgtEl>
                                          <p:spTgt spid="282"/>
                                        </p:tgtEl>
                                        <p:attrNameLst>
                                          <p:attrName>ppt_x</p:attrName>
                                          <p:attrName>ppt_y</p:attrName>
                                        </p:attrNameLst>
                                      </p:cBhvr>
                                    </p:animMotion>
                                  </p:childTnLst>
                                </p:cTn>
                              </p:par>
                              <p:par>
                                <p:cTn id="214" presetID="42" presetClass="path" presetSubtype="0" accel="50000" decel="50000" fill="hold" grpId="0" nodeType="withEffect">
                                  <p:stCondLst>
                                    <p:cond delay="1750"/>
                                  </p:stCondLst>
                                  <p:childTnLst>
                                    <p:animMotion origin="layout" path="M 0 0 L 0 0.25 E" pathEditMode="relative" ptsTypes="">
                                      <p:cBhvr>
                                        <p:cTn id="215" dur="2000" fill="hold"/>
                                        <p:tgtEl>
                                          <p:spTgt spid="269"/>
                                        </p:tgtEl>
                                        <p:attrNameLst>
                                          <p:attrName>ppt_x</p:attrName>
                                          <p:attrName>ppt_y</p:attrName>
                                        </p:attrNameLst>
                                      </p:cBhvr>
                                    </p:animMotion>
                                  </p:childTnLst>
                                </p:cTn>
                              </p:par>
                              <p:par>
                                <p:cTn id="216" presetID="42" presetClass="path" presetSubtype="0" accel="50000" decel="50000" fill="hold" grpId="0" nodeType="withEffect">
                                  <p:stCondLst>
                                    <p:cond delay="1750"/>
                                  </p:stCondLst>
                                  <p:childTnLst>
                                    <p:animMotion origin="layout" path="M 0 0 L 0 0.25 E" pathEditMode="relative" ptsTypes="">
                                      <p:cBhvr>
                                        <p:cTn id="217" dur="2000" fill="hold"/>
                                        <p:tgtEl>
                                          <p:spTgt spid="270"/>
                                        </p:tgtEl>
                                        <p:attrNameLst>
                                          <p:attrName>ppt_x</p:attrName>
                                          <p:attrName>ppt_y</p:attrName>
                                        </p:attrNameLst>
                                      </p:cBhvr>
                                    </p:animMotion>
                                  </p:childTnLst>
                                </p:cTn>
                              </p:par>
                              <p:par>
                                <p:cTn id="218" presetID="42" presetClass="path" presetSubtype="0" accel="50000" decel="50000" fill="hold" grpId="0" nodeType="withEffect">
                                  <p:stCondLst>
                                    <p:cond delay="1750"/>
                                  </p:stCondLst>
                                  <p:childTnLst>
                                    <p:animMotion origin="layout" path="M 0 0 L 0 0.25 E" pathEditMode="relative" ptsTypes="">
                                      <p:cBhvr>
                                        <p:cTn id="219" dur="2000" fill="hold"/>
                                        <p:tgtEl>
                                          <p:spTgt spid="271"/>
                                        </p:tgtEl>
                                        <p:attrNameLst>
                                          <p:attrName>ppt_x</p:attrName>
                                          <p:attrName>ppt_y</p:attrName>
                                        </p:attrNameLst>
                                      </p:cBhvr>
                                    </p:animMotion>
                                  </p:childTnLst>
                                </p:cTn>
                              </p:par>
                              <p:par>
                                <p:cTn id="220" presetID="42" presetClass="path" presetSubtype="0" accel="50000" decel="50000" fill="hold" grpId="0" nodeType="withEffect">
                                  <p:stCondLst>
                                    <p:cond delay="1750"/>
                                  </p:stCondLst>
                                  <p:childTnLst>
                                    <p:animMotion origin="layout" path="M 0 0 L 0 0.25 E" pathEditMode="relative" ptsTypes="">
                                      <p:cBhvr>
                                        <p:cTn id="221" dur="2000" fill="hold"/>
                                        <p:tgtEl>
                                          <p:spTgt spid="272"/>
                                        </p:tgtEl>
                                        <p:attrNameLst>
                                          <p:attrName>ppt_x</p:attrName>
                                          <p:attrName>ppt_y</p:attrName>
                                        </p:attrNameLst>
                                      </p:cBhvr>
                                    </p:animMotion>
                                  </p:childTnLst>
                                </p:cTn>
                              </p:par>
                              <p:par>
                                <p:cTn id="222" presetID="42" presetClass="path" presetSubtype="0" accel="50000" decel="50000" fill="hold" grpId="0" nodeType="withEffect">
                                  <p:stCondLst>
                                    <p:cond delay="1750"/>
                                  </p:stCondLst>
                                  <p:childTnLst>
                                    <p:animMotion origin="layout" path="M 0 0 L 0 0.25 E" pathEditMode="relative" ptsTypes="">
                                      <p:cBhvr>
                                        <p:cTn id="223" dur="2000" fill="hold"/>
                                        <p:tgtEl>
                                          <p:spTgt spid="273"/>
                                        </p:tgtEl>
                                        <p:attrNameLst>
                                          <p:attrName>ppt_x</p:attrName>
                                          <p:attrName>ppt_y</p:attrName>
                                        </p:attrNameLst>
                                      </p:cBhvr>
                                    </p:animMotion>
                                  </p:childTnLst>
                                </p:cTn>
                              </p:par>
                              <p:par>
                                <p:cTn id="224" presetID="42" presetClass="path" presetSubtype="0" accel="50000" decel="50000" fill="hold" grpId="0" nodeType="withEffect">
                                  <p:stCondLst>
                                    <p:cond delay="1750"/>
                                  </p:stCondLst>
                                  <p:childTnLst>
                                    <p:animMotion origin="layout" path="M 0 0 L 0 0.25 E" pathEditMode="relative" ptsTypes="">
                                      <p:cBhvr>
                                        <p:cTn id="225" dur="2000" fill="hold"/>
                                        <p:tgtEl>
                                          <p:spTgt spid="276"/>
                                        </p:tgtEl>
                                        <p:attrNameLst>
                                          <p:attrName>ppt_x</p:attrName>
                                          <p:attrName>ppt_y</p:attrName>
                                        </p:attrNameLst>
                                      </p:cBhvr>
                                    </p:animMotion>
                                  </p:childTnLst>
                                </p:cTn>
                              </p:par>
                              <p:par>
                                <p:cTn id="226" presetID="42" presetClass="path" presetSubtype="0" accel="50000" decel="50000" fill="hold" grpId="0" nodeType="withEffect">
                                  <p:stCondLst>
                                    <p:cond delay="1750"/>
                                  </p:stCondLst>
                                  <p:childTnLst>
                                    <p:animMotion origin="layout" path="M 0 0 L 0 0.25 E" pathEditMode="relative" ptsTypes="">
                                      <p:cBhvr>
                                        <p:cTn id="227" dur="2000" fill="hold"/>
                                        <p:tgtEl>
                                          <p:spTgt spid="277"/>
                                        </p:tgtEl>
                                        <p:attrNameLst>
                                          <p:attrName>ppt_x</p:attrName>
                                          <p:attrName>ppt_y</p:attrName>
                                        </p:attrNameLst>
                                      </p:cBhvr>
                                    </p:animMotion>
                                  </p:childTnLst>
                                </p:cTn>
                              </p:par>
                              <p:par>
                                <p:cTn id="228" presetID="42" presetClass="path" presetSubtype="0" accel="50000" decel="50000" fill="hold" grpId="0" nodeType="withEffect">
                                  <p:stCondLst>
                                    <p:cond delay="1750"/>
                                  </p:stCondLst>
                                  <p:childTnLst>
                                    <p:animMotion origin="layout" path="M 0 0 L 0 0.25 E" pathEditMode="relative" ptsTypes="">
                                      <p:cBhvr>
                                        <p:cTn id="229" dur="2000" fill="hold"/>
                                        <p:tgtEl>
                                          <p:spTgt spid="278"/>
                                        </p:tgtEl>
                                        <p:attrNameLst>
                                          <p:attrName>ppt_x</p:attrName>
                                          <p:attrName>ppt_y</p:attrName>
                                        </p:attrNameLst>
                                      </p:cBhvr>
                                    </p:animMotion>
                                  </p:childTnLst>
                                </p:cTn>
                              </p:par>
                              <p:par>
                                <p:cTn id="230" presetID="42" presetClass="path" presetSubtype="0" accel="50000" decel="50000" fill="hold" grpId="0" nodeType="withEffect">
                                  <p:stCondLst>
                                    <p:cond delay="1750"/>
                                  </p:stCondLst>
                                  <p:childTnLst>
                                    <p:animMotion origin="layout" path="M 0 0 L 0 0.25 E" pathEditMode="relative" ptsTypes="">
                                      <p:cBhvr>
                                        <p:cTn id="231" dur="2000" fill="hold"/>
                                        <p:tgtEl>
                                          <p:spTgt spid="279"/>
                                        </p:tgtEl>
                                        <p:attrNameLst>
                                          <p:attrName>ppt_x</p:attrName>
                                          <p:attrName>ppt_y</p:attrName>
                                        </p:attrNameLst>
                                      </p:cBhvr>
                                    </p:animMotion>
                                  </p:childTnLst>
                                </p:cTn>
                              </p:par>
                              <p:par>
                                <p:cTn id="232" presetID="42" presetClass="path" presetSubtype="0" accel="50000" decel="50000" fill="hold" grpId="0" nodeType="withEffect">
                                  <p:stCondLst>
                                    <p:cond delay="1750"/>
                                  </p:stCondLst>
                                  <p:childTnLst>
                                    <p:animMotion origin="layout" path="M 0 0 L 0 0.25 E" pathEditMode="relative" ptsTypes="">
                                      <p:cBhvr>
                                        <p:cTn id="233" dur="2000" fill="hold"/>
                                        <p:tgtEl>
                                          <p:spTgt spid="280"/>
                                        </p:tgtEl>
                                        <p:attrNameLst>
                                          <p:attrName>ppt_x</p:attrName>
                                          <p:attrName>ppt_y</p:attrName>
                                        </p:attrNameLst>
                                      </p:cBhvr>
                                    </p:animMotion>
                                  </p:childTnLst>
                                </p:cTn>
                              </p:par>
                              <p:par>
                                <p:cTn id="234" presetID="42" presetClass="path" presetSubtype="0" accel="50000" decel="50000" fill="hold" grpId="0" nodeType="withEffect">
                                  <p:stCondLst>
                                    <p:cond delay="1750"/>
                                  </p:stCondLst>
                                  <p:childTnLst>
                                    <p:animMotion origin="layout" path="M 0 0 L 0 0.25 E" pathEditMode="relative" ptsTypes="">
                                      <p:cBhvr>
                                        <p:cTn id="235" dur="2000" fill="hold"/>
                                        <p:tgtEl>
                                          <p:spTgt spid="281"/>
                                        </p:tgtEl>
                                        <p:attrNameLst>
                                          <p:attrName>ppt_x</p:attrName>
                                          <p:attrName>ppt_y</p:attrName>
                                        </p:attrNameLst>
                                      </p:cBhvr>
                                    </p:animMotion>
                                  </p:childTnLst>
                                </p:cTn>
                              </p:par>
                              <p:par>
                                <p:cTn id="236" presetID="27" presetClass="emph" presetSubtype="0" fill="remove" grpId="1" nodeType="withEffect">
                                  <p:stCondLst>
                                    <p:cond delay="1000"/>
                                  </p:stCondLst>
                                  <p:childTnLst>
                                    <p:animClr clrSpc="rgb" dir="cw">
                                      <p:cBhvr override="childStyle">
                                        <p:cTn id="237" dur="250" autoRev="1" fill="remove"/>
                                        <p:tgtEl>
                                          <p:spTgt spid="112"/>
                                        </p:tgtEl>
                                        <p:attrNameLst>
                                          <p:attrName>style.color</p:attrName>
                                        </p:attrNameLst>
                                      </p:cBhvr>
                                      <p:to>
                                        <a:schemeClr val="bg1"/>
                                      </p:to>
                                    </p:animClr>
                                    <p:animClr clrSpc="rgb" dir="cw">
                                      <p:cBhvr>
                                        <p:cTn id="238" dur="250" autoRev="1" fill="remove"/>
                                        <p:tgtEl>
                                          <p:spTgt spid="112"/>
                                        </p:tgtEl>
                                        <p:attrNameLst>
                                          <p:attrName>fillcolor</p:attrName>
                                        </p:attrNameLst>
                                      </p:cBhvr>
                                      <p:to>
                                        <a:schemeClr val="bg1"/>
                                      </p:to>
                                    </p:animClr>
                                    <p:set>
                                      <p:cBhvr>
                                        <p:cTn id="239" dur="250" autoRev="1" fill="remove"/>
                                        <p:tgtEl>
                                          <p:spTgt spid="112"/>
                                        </p:tgtEl>
                                        <p:attrNameLst>
                                          <p:attrName>fill.type</p:attrName>
                                        </p:attrNameLst>
                                      </p:cBhvr>
                                      <p:to>
                                        <p:strVal val="solid"/>
                                      </p:to>
                                    </p:set>
                                    <p:set>
                                      <p:cBhvr>
                                        <p:cTn id="240" dur="250" autoRev="1" fill="remove"/>
                                        <p:tgtEl>
                                          <p:spTgt spid="112"/>
                                        </p:tgtEl>
                                        <p:attrNameLst>
                                          <p:attrName>fill.on</p:attrName>
                                        </p:attrNameLst>
                                      </p:cBhvr>
                                      <p:to>
                                        <p:strVal val="true"/>
                                      </p:to>
                                    </p:set>
                                  </p:childTnLst>
                                </p:cTn>
                              </p:par>
                            </p:childTnLst>
                          </p:cTn>
                        </p:par>
                        <p:par>
                          <p:cTn id="241" fill="hold">
                            <p:stCondLst>
                              <p:cond delay="13750"/>
                            </p:stCondLst>
                            <p:childTnLst>
                              <p:par>
                                <p:cTn id="242" presetID="8" presetClass="emph" presetSubtype="0" fill="hold" nodeType="afterEffect">
                                  <p:stCondLst>
                                    <p:cond delay="0"/>
                                  </p:stCondLst>
                                  <p:childTnLst>
                                    <p:animRot by="21600000">
                                      <p:cBhvr>
                                        <p:cTn id="243" dur="2000" fill="hold"/>
                                        <p:tgtEl>
                                          <p:spTgt spid="3197"/>
                                        </p:tgtEl>
                                        <p:attrNameLst>
                                          <p:attrName>r</p:attrName>
                                        </p:attrNameLst>
                                      </p:cBhvr>
                                    </p:animRot>
                                  </p:childTnLst>
                                </p:cTn>
                              </p:par>
                              <p:par>
                                <p:cTn id="244" presetID="32" presetClass="emph" presetSubtype="0" fill="hold" grpId="1" nodeType="withEffect">
                                  <p:stCondLst>
                                    <p:cond delay="10500"/>
                                  </p:stCondLst>
                                  <p:childTnLst>
                                    <p:animRot by="120000">
                                      <p:cBhvr>
                                        <p:cTn id="245" dur="100" fill="hold">
                                          <p:stCondLst>
                                            <p:cond delay="0"/>
                                          </p:stCondLst>
                                        </p:cTn>
                                        <p:tgtEl>
                                          <p:spTgt spid="306"/>
                                        </p:tgtEl>
                                        <p:attrNameLst>
                                          <p:attrName>r</p:attrName>
                                        </p:attrNameLst>
                                      </p:cBhvr>
                                    </p:animRot>
                                    <p:animRot by="-240000">
                                      <p:cBhvr>
                                        <p:cTn id="246" dur="200" fill="hold">
                                          <p:stCondLst>
                                            <p:cond delay="200"/>
                                          </p:stCondLst>
                                        </p:cTn>
                                        <p:tgtEl>
                                          <p:spTgt spid="306"/>
                                        </p:tgtEl>
                                        <p:attrNameLst>
                                          <p:attrName>r</p:attrName>
                                        </p:attrNameLst>
                                      </p:cBhvr>
                                    </p:animRot>
                                    <p:animRot by="240000">
                                      <p:cBhvr>
                                        <p:cTn id="247" dur="200" fill="hold">
                                          <p:stCondLst>
                                            <p:cond delay="400"/>
                                          </p:stCondLst>
                                        </p:cTn>
                                        <p:tgtEl>
                                          <p:spTgt spid="306"/>
                                        </p:tgtEl>
                                        <p:attrNameLst>
                                          <p:attrName>r</p:attrName>
                                        </p:attrNameLst>
                                      </p:cBhvr>
                                    </p:animRot>
                                    <p:animRot by="-240000">
                                      <p:cBhvr>
                                        <p:cTn id="248" dur="200" fill="hold">
                                          <p:stCondLst>
                                            <p:cond delay="600"/>
                                          </p:stCondLst>
                                        </p:cTn>
                                        <p:tgtEl>
                                          <p:spTgt spid="306"/>
                                        </p:tgtEl>
                                        <p:attrNameLst>
                                          <p:attrName>r</p:attrName>
                                        </p:attrNameLst>
                                      </p:cBhvr>
                                    </p:animRot>
                                    <p:animRot by="120000">
                                      <p:cBhvr>
                                        <p:cTn id="249" dur="200" fill="hold">
                                          <p:stCondLst>
                                            <p:cond delay="800"/>
                                          </p:stCondLst>
                                        </p:cTn>
                                        <p:tgtEl>
                                          <p:spTgt spid="306"/>
                                        </p:tgtEl>
                                        <p:attrNameLst>
                                          <p:attrName>r</p:attrName>
                                        </p:attrNameLst>
                                      </p:cBhvr>
                                    </p:animRot>
                                  </p:childTnLst>
                                </p:cTn>
                              </p:par>
                              <p:par>
                                <p:cTn id="250" presetID="35" presetClass="path" presetSubtype="0" decel="76000" fill="hold" nodeType="withEffect">
                                  <p:stCondLst>
                                    <p:cond delay="1000"/>
                                  </p:stCondLst>
                                  <p:childTnLst>
                                    <p:animMotion origin="layout" path="M -2.78197E-6 4.07407E-6 L -0.14457 4.07407E-6 " pathEditMode="relative" rAng="0" ptsTypes="AA">
                                      <p:cBhvr>
                                        <p:cTn id="251" dur="2000" fill="hold"/>
                                        <p:tgtEl>
                                          <p:spTgt spid="3218"/>
                                        </p:tgtEl>
                                        <p:attrNameLst>
                                          <p:attrName>ppt_x</p:attrName>
                                          <p:attrName>ppt_y</p:attrName>
                                        </p:attrNameLst>
                                      </p:cBhvr>
                                      <p:rCtr x="-722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1" grpId="0" animBg="1"/>
      <p:bldP spid="84" grpId="0" animBg="1"/>
      <p:bldP spid="112" grpId="0" animBg="1"/>
      <p:bldP spid="112" grpId="1" animBg="1"/>
      <p:bldP spid="288" grpId="0" animBg="1"/>
      <p:bldP spid="289" grpId="0" animBg="1"/>
      <p:bldP spid="290" grpId="0" animBg="1"/>
      <p:bldP spid="291" grpId="0" animBg="1"/>
      <p:bldP spid="292" grpId="0" animBg="1"/>
      <p:bldP spid="293" grpId="0" animBg="1"/>
      <p:bldP spid="306" grpId="0" animBg="1"/>
      <p:bldP spid="306" grpId="1" animBg="1"/>
      <p:bldP spid="3154" grpId="0" animBg="1"/>
      <p:bldP spid="269" grpId="0" animBg="1"/>
      <p:bldP spid="270" grpId="0" animBg="1"/>
      <p:bldP spid="271" grpId="0" animBg="1"/>
      <p:bldP spid="272" grpId="0" animBg="1"/>
      <p:bldP spid="273" grpId="0" animBg="1"/>
      <p:bldP spid="276" grpId="0" animBg="1"/>
      <p:bldP spid="277" grpId="0" animBg="1"/>
      <p:bldP spid="278" grpId="0" animBg="1"/>
      <p:bldP spid="279" grpId="0" animBg="1"/>
      <p:bldP spid="280" grpId="0" animBg="1"/>
      <p:bldP spid="281" grpId="0" animBg="1"/>
      <p:bldP spid="4" grpId="0" animBg="1"/>
      <p:bldP spid="7"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6_Gradient Title Slide">
    <p:bg bwMode="auto">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grpSp>
        <p:nvGrpSpPr>
          <p:cNvPr id="3" name="Group 2"/>
          <p:cNvGrpSpPr/>
          <p:nvPr/>
        </p:nvGrpSpPr>
        <p:grpSpPr>
          <a:xfrm>
            <a:off x="7006002" y="4564076"/>
            <a:ext cx="1102001" cy="1605174"/>
            <a:chOff x="4921606" y="4143170"/>
            <a:chExt cx="1102001" cy="1605174"/>
          </a:xfrm>
        </p:grpSpPr>
        <p:sp>
          <p:nvSpPr>
            <p:cNvPr id="16"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7"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8" name="bIg Eye"/>
          <p:cNvGrpSpPr/>
          <p:nvPr/>
        </p:nvGrpSpPr>
        <p:grpSpPr>
          <a:xfrm>
            <a:off x="7279864" y="4670214"/>
            <a:ext cx="794070" cy="469104"/>
            <a:chOff x="2665413" y="2318584"/>
            <a:chExt cx="962025" cy="568325"/>
          </a:xfrm>
          <a:solidFill>
            <a:schemeClr val="tx2"/>
          </a:solidFill>
        </p:grpSpPr>
        <p:sp>
          <p:nvSpPr>
            <p:cNvPr id="19"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1" name="Line to bugle"/>
          <p:cNvSpPr>
            <a:spLocks noChangeArrowheads="1"/>
          </p:cNvSpPr>
          <p:nvPr/>
        </p:nvSpPr>
        <p:spPr bwMode="auto">
          <a:xfrm>
            <a:off x="6877588" y="5806284"/>
            <a:ext cx="19656"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2" name="Bugle"/>
          <p:cNvSpPr>
            <a:spLocks/>
          </p:cNvSpPr>
          <p:nvPr/>
        </p:nvSpPr>
        <p:spPr bwMode="auto">
          <a:xfrm>
            <a:off x="661289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23" name="Arrow round wheel 2"/>
          <p:cNvGrpSpPr/>
          <p:nvPr/>
        </p:nvGrpSpPr>
        <p:grpSpPr>
          <a:xfrm>
            <a:off x="6076966" y="5405318"/>
            <a:ext cx="811105" cy="564759"/>
            <a:chOff x="1208088" y="3209171"/>
            <a:chExt cx="982663" cy="684213"/>
          </a:xfrm>
        </p:grpSpPr>
        <p:sp>
          <p:nvSpPr>
            <p:cNvPr id="24"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5"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6" name="Wheel connector"/>
          <p:cNvGrpSpPr/>
          <p:nvPr/>
        </p:nvGrpSpPr>
        <p:grpSpPr>
          <a:xfrm>
            <a:off x="6515932" y="5246766"/>
            <a:ext cx="926414" cy="807173"/>
            <a:chOff x="1739901" y="3017084"/>
            <a:chExt cx="1122362" cy="977900"/>
          </a:xfrm>
        </p:grpSpPr>
        <p:sp>
          <p:nvSpPr>
            <p:cNvPr id="27"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9" name="Arrow around wheel 1"/>
          <p:cNvGrpSpPr/>
          <p:nvPr/>
        </p:nvGrpSpPr>
        <p:grpSpPr>
          <a:xfrm>
            <a:off x="6295794" y="5077731"/>
            <a:ext cx="517587" cy="638139"/>
            <a:chOff x="1473201" y="2812296"/>
            <a:chExt cx="627063" cy="773113"/>
          </a:xfrm>
        </p:grpSpPr>
        <p:sp>
          <p:nvSpPr>
            <p:cNvPr id="30"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32" name="Big Wheel 1"/>
          <p:cNvGrpSpPr/>
          <p:nvPr/>
        </p:nvGrpSpPr>
        <p:grpSpPr>
          <a:xfrm>
            <a:off x="6378346" y="5198283"/>
            <a:ext cx="450759" cy="418001"/>
            <a:chOff x="1573213" y="2958346"/>
            <a:chExt cx="546100" cy="506413"/>
          </a:xfrm>
          <a:solidFill>
            <a:schemeClr val="accent4"/>
          </a:solidFill>
        </p:grpSpPr>
        <p:sp>
          <p:nvSpPr>
            <p:cNvPr id="33"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34" name="Pin wheel 1"/>
            <p:cNvGrpSpPr/>
            <p:nvPr userDrawn="1"/>
          </p:nvGrpSpPr>
          <p:grpSpPr>
            <a:xfrm>
              <a:off x="1697038" y="3050421"/>
              <a:ext cx="322263" cy="325438"/>
              <a:chOff x="1697038" y="3050421"/>
              <a:chExt cx="322263" cy="325438"/>
            </a:xfrm>
            <a:grpFill/>
          </p:grpSpPr>
          <p:sp>
            <p:nvSpPr>
              <p:cNvPr id="35"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7"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8"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9"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0"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1"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2"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3"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grpSp>
        <p:nvGrpSpPr>
          <p:cNvPr id="44" name="Small Wheel 1"/>
          <p:cNvGrpSpPr/>
          <p:nvPr/>
        </p:nvGrpSpPr>
        <p:grpSpPr>
          <a:xfrm>
            <a:off x="7192071" y="5765663"/>
            <a:ext cx="322345" cy="313173"/>
            <a:chOff x="2559051" y="3645734"/>
            <a:chExt cx="390525" cy="379413"/>
          </a:xfrm>
          <a:solidFill>
            <a:schemeClr val="accent4"/>
          </a:solidFill>
        </p:grpSpPr>
        <p:sp>
          <p:nvSpPr>
            <p:cNvPr id="45"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46" name="Pin wheel 2"/>
            <p:cNvGrpSpPr/>
            <p:nvPr userDrawn="1"/>
          </p:nvGrpSpPr>
          <p:grpSpPr>
            <a:xfrm>
              <a:off x="2627313" y="3709234"/>
              <a:ext cx="254000" cy="252413"/>
              <a:chOff x="2627313" y="3709234"/>
              <a:chExt cx="254000" cy="252413"/>
            </a:xfrm>
            <a:grpFill/>
          </p:grpSpPr>
          <p:sp>
            <p:nvSpPr>
              <p:cNvPr id="47"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8"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9"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0"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1"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2"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3"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4"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5"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sp useBgFill="1">
        <p:nvSpPr>
          <p:cNvPr id="73" name="Blink Block"/>
          <p:cNvSpPr/>
          <p:nvPr/>
        </p:nvSpPr>
        <p:spPr bwMode="auto">
          <a:xfrm>
            <a:off x="811891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64" name="arrowMask"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6" y="0"/>
            <a:ext cx="7253872" cy="6896482"/>
          </a:xfrm>
          <a:prstGeom prst="rect">
            <a:avLst/>
          </a:prstGeom>
          <a:noFill/>
        </p:spPr>
      </p:pic>
      <p:sp useBgFill="1">
        <p:nvSpPr>
          <p:cNvPr id="56" name="Blink Block"/>
          <p:cNvSpPr/>
          <p:nvPr/>
        </p:nvSpPr>
        <p:spPr bwMode="auto">
          <a:xfrm>
            <a:off x="811891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59" name="Yellow Arrow 2"/>
          <p:cNvGrpSpPr/>
          <p:nvPr/>
        </p:nvGrpSpPr>
        <p:grpSpPr>
          <a:xfrm>
            <a:off x="8428455" y="5186512"/>
            <a:ext cx="1602175" cy="389150"/>
            <a:chOff x="8730417" y="1481563"/>
            <a:chExt cx="1602175" cy="389150"/>
          </a:xfrm>
        </p:grpSpPr>
        <p:sp>
          <p:nvSpPr>
            <p:cNvPr id="60"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1"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63" name="Combined White Arrows"/>
          <p:cNvGrpSpPr/>
          <p:nvPr/>
        </p:nvGrpSpPr>
        <p:grpSpPr>
          <a:xfrm>
            <a:off x="8276826" y="4901342"/>
            <a:ext cx="1998338" cy="973653"/>
            <a:chOff x="8578788" y="1196393"/>
            <a:chExt cx="1998338" cy="973653"/>
          </a:xfrm>
        </p:grpSpPr>
        <p:grpSp>
          <p:nvGrpSpPr>
            <p:cNvPr id="65" name="Big White Arrow"/>
            <p:cNvGrpSpPr/>
            <p:nvPr userDrawn="1"/>
          </p:nvGrpSpPr>
          <p:grpSpPr>
            <a:xfrm>
              <a:off x="8578788" y="1196393"/>
              <a:ext cx="1998338" cy="386520"/>
              <a:chOff x="8578788" y="1227389"/>
              <a:chExt cx="1998338" cy="386520"/>
            </a:xfrm>
          </p:grpSpPr>
          <p:sp>
            <p:nvSpPr>
              <p:cNvPr id="70"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66" name="Small White Arrow"/>
            <p:cNvGrpSpPr/>
            <p:nvPr userDrawn="1"/>
          </p:nvGrpSpPr>
          <p:grpSpPr>
            <a:xfrm>
              <a:off x="9024032" y="1780020"/>
              <a:ext cx="1054386" cy="390026"/>
              <a:chOff x="9024032" y="1756773"/>
              <a:chExt cx="1054386" cy="390026"/>
            </a:xfrm>
          </p:grpSpPr>
          <p:sp>
            <p:nvSpPr>
              <p:cNvPr id="67"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8"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grpSp>
        <p:nvGrpSpPr>
          <p:cNvPr id="74" name="spaceman"/>
          <p:cNvGrpSpPr/>
          <p:nvPr/>
        </p:nvGrpSpPr>
        <p:grpSpPr>
          <a:xfrm rot="21402827">
            <a:off x="10761289" y="3979769"/>
            <a:ext cx="977433" cy="1700309"/>
            <a:chOff x="10831129" y="421994"/>
            <a:chExt cx="977433" cy="1700309"/>
          </a:xfrm>
        </p:grpSpPr>
        <p:sp>
          <p:nvSpPr>
            <p:cNvPr id="75"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cxnSp>
        <p:nvCxnSpPr>
          <p:cNvPr id="79" name="Straight Connector 78"/>
          <p:cNvCxnSpPr/>
          <p:nvPr/>
        </p:nvCxnSpPr>
        <p:spPr>
          <a:xfrm flipV="1">
            <a:off x="881486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Title 1"/>
          <p:cNvSpPr>
            <a:spLocks noGrp="1"/>
          </p:cNvSpPr>
          <p:nvPr>
            <p:ph type="ctrTitle" hasCustomPrompt="1"/>
          </p:nvPr>
        </p:nvSpPr>
        <p:spPr bwMode="gray">
          <a:xfrm>
            <a:off x="265176" y="1804968"/>
            <a:ext cx="6903720" cy="1505027"/>
          </a:xfrm>
        </p:spPr>
        <p:txBody>
          <a:bodyPr/>
          <a:lstStyle>
            <a:lvl1pPr marL="0" algn="l" defTabSz="914400" rtl="0" eaLnBrk="1" latinLnBrk="0" hangingPunct="1">
              <a:lnSpc>
                <a:spcPct val="85000"/>
              </a:lnSpc>
              <a:spcBef>
                <a:spcPct val="0"/>
              </a:spcBef>
              <a:buNone/>
              <a:defRPr lang="en-US" sz="5400" kern="1200" dirty="0">
                <a:solidFill>
                  <a:srgbClr val="FFFFFF"/>
                </a:solidFill>
                <a:latin typeface="Qualcomm Office Bold" pitchFamily="34" charset="0"/>
                <a:ea typeface="+mj-ea"/>
                <a:cs typeface="Arial" pitchFamily="34" charset="0"/>
              </a:defRPr>
            </a:lvl1pPr>
          </a:lstStyle>
          <a:p>
            <a:r>
              <a:rPr lang="en-US" dirty="0"/>
              <a:t>Click here to edit master</a:t>
            </a:r>
          </a:p>
        </p:txBody>
      </p:sp>
      <p:grpSp>
        <p:nvGrpSpPr>
          <p:cNvPr id="81" name="Group 80"/>
          <p:cNvGrpSpPr/>
          <p:nvPr/>
        </p:nvGrpSpPr>
        <p:grpSpPr>
          <a:xfrm>
            <a:off x="383249" y="1567586"/>
            <a:ext cx="6803935" cy="1936642"/>
            <a:chOff x="383249" y="1567586"/>
            <a:chExt cx="6803935" cy="1936642"/>
          </a:xfrm>
        </p:grpSpPr>
        <p:cxnSp>
          <p:nvCxnSpPr>
            <p:cNvPr id="82" name="Straight Connector 81"/>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4048" y="350422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4" name="Subtitle 2"/>
          <p:cNvSpPr>
            <a:spLocks noGrp="1"/>
          </p:cNvSpPr>
          <p:nvPr>
            <p:ph type="subTitle" idx="1" hasCustomPrompt="1"/>
          </p:nvPr>
        </p:nvSpPr>
        <p:spPr bwMode="gray">
          <a:xfrm>
            <a:off x="265176" y="598753"/>
            <a:ext cx="6903720" cy="867930"/>
          </a:xfrm>
          <a:prstGeom prst="rect">
            <a:avLst/>
          </a:prstGeom>
        </p:spPr>
        <p:txBody>
          <a:bodyPr>
            <a:spAutoFit/>
          </a:bodyPr>
          <a:lstStyle>
            <a:lvl1pPr marL="0" indent="0" algn="l" defTabSz="914400" rtl="0" eaLnBrk="1" latinLnBrk="0" hangingPunct="1">
              <a:lnSpc>
                <a:spcPct val="90000"/>
              </a:lnSpc>
              <a:spcBef>
                <a:spcPct val="0"/>
              </a:spcBef>
              <a:buNone/>
              <a:defRPr lang="en-US" sz="2800" kern="1200" dirty="0">
                <a:solidFill>
                  <a:srgbClr val="FFFFFF"/>
                </a:solidFill>
                <a:latin typeface="Qualcomm Office Regular"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here to edit  name </a:t>
            </a:r>
            <a:br>
              <a:rPr lang="en-US" dirty="0"/>
            </a:br>
            <a:r>
              <a:rPr lang="en-US" dirty="0"/>
              <a:t>and title</a:t>
            </a:r>
          </a:p>
        </p:txBody>
      </p:sp>
      <p:grpSp>
        <p:nvGrpSpPr>
          <p:cNvPr id="94" name="Group 93"/>
          <p:cNvGrpSpPr>
            <a:grpSpLocks noChangeAspect="1"/>
          </p:cNvGrpSpPr>
          <p:nvPr/>
        </p:nvGrpSpPr>
        <p:grpSpPr>
          <a:xfrm>
            <a:off x="391276" y="3809824"/>
            <a:ext cx="2096458" cy="457200"/>
            <a:chOff x="187326" y="5085556"/>
            <a:chExt cx="8393112" cy="1830388"/>
          </a:xfrm>
          <a:solidFill>
            <a:schemeClr val="bg1"/>
          </a:solidFill>
        </p:grpSpPr>
        <p:sp>
          <p:nvSpPr>
            <p:cNvPr id="9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0"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1"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2"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85" name="Group 84"/>
          <p:cNvGrpSpPr/>
          <p:nvPr userDrawn="1"/>
        </p:nvGrpSpPr>
        <p:grpSpPr>
          <a:xfrm>
            <a:off x="7006002" y="4564076"/>
            <a:ext cx="1102001" cy="1605174"/>
            <a:chOff x="4921606" y="4143170"/>
            <a:chExt cx="1102001" cy="1605174"/>
          </a:xfrm>
        </p:grpSpPr>
        <p:sp>
          <p:nvSpPr>
            <p:cNvPr id="86"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7"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88" name="bIg Eye"/>
          <p:cNvGrpSpPr/>
          <p:nvPr userDrawn="1"/>
        </p:nvGrpSpPr>
        <p:grpSpPr>
          <a:xfrm>
            <a:off x="7279864" y="4670214"/>
            <a:ext cx="794070" cy="469104"/>
            <a:chOff x="2665413" y="2318584"/>
            <a:chExt cx="962025" cy="568325"/>
          </a:xfrm>
          <a:solidFill>
            <a:schemeClr val="tx2"/>
          </a:solidFill>
        </p:grpSpPr>
        <p:sp>
          <p:nvSpPr>
            <p:cNvPr id="89"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0"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91" name="Line to bugle"/>
          <p:cNvSpPr>
            <a:spLocks noChangeArrowheads="1"/>
          </p:cNvSpPr>
          <p:nvPr userDrawn="1"/>
        </p:nvSpPr>
        <p:spPr bwMode="auto">
          <a:xfrm>
            <a:off x="6877588" y="5806284"/>
            <a:ext cx="19656"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2" name="Bugle"/>
          <p:cNvSpPr>
            <a:spLocks/>
          </p:cNvSpPr>
          <p:nvPr userDrawn="1"/>
        </p:nvSpPr>
        <p:spPr bwMode="auto">
          <a:xfrm>
            <a:off x="661289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93" name="Arrow round wheel 2"/>
          <p:cNvGrpSpPr/>
          <p:nvPr userDrawn="1"/>
        </p:nvGrpSpPr>
        <p:grpSpPr>
          <a:xfrm>
            <a:off x="6076966" y="5405318"/>
            <a:ext cx="811105" cy="564759"/>
            <a:chOff x="1208088" y="3209171"/>
            <a:chExt cx="982663" cy="684213"/>
          </a:xfrm>
        </p:grpSpPr>
        <p:sp>
          <p:nvSpPr>
            <p:cNvPr id="103"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4"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05" name="Wheel connector"/>
          <p:cNvGrpSpPr/>
          <p:nvPr userDrawn="1"/>
        </p:nvGrpSpPr>
        <p:grpSpPr>
          <a:xfrm>
            <a:off x="6515932" y="5246766"/>
            <a:ext cx="926414" cy="807173"/>
            <a:chOff x="1739901" y="3017084"/>
            <a:chExt cx="1122362" cy="977900"/>
          </a:xfrm>
        </p:grpSpPr>
        <p:sp>
          <p:nvSpPr>
            <p:cNvPr id="106"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7"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08" name="Arrow around wheel 1"/>
          <p:cNvGrpSpPr/>
          <p:nvPr userDrawn="1"/>
        </p:nvGrpSpPr>
        <p:grpSpPr>
          <a:xfrm>
            <a:off x="6295794" y="5077731"/>
            <a:ext cx="517587" cy="638139"/>
            <a:chOff x="1473201" y="2812296"/>
            <a:chExt cx="627063" cy="773113"/>
          </a:xfrm>
        </p:grpSpPr>
        <p:sp>
          <p:nvSpPr>
            <p:cNvPr id="109"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0"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11" name="Big Wheel 1"/>
          <p:cNvGrpSpPr/>
          <p:nvPr userDrawn="1"/>
        </p:nvGrpSpPr>
        <p:grpSpPr>
          <a:xfrm>
            <a:off x="6378346" y="5198283"/>
            <a:ext cx="450759" cy="418001"/>
            <a:chOff x="1573213" y="2958346"/>
            <a:chExt cx="546100" cy="506413"/>
          </a:xfrm>
          <a:solidFill>
            <a:schemeClr val="accent4"/>
          </a:solidFill>
        </p:grpSpPr>
        <p:sp>
          <p:nvSpPr>
            <p:cNvPr id="112"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113" name="Pin wheel 1"/>
            <p:cNvGrpSpPr/>
            <p:nvPr userDrawn="1"/>
          </p:nvGrpSpPr>
          <p:grpSpPr>
            <a:xfrm>
              <a:off x="1697038" y="3050421"/>
              <a:ext cx="322263" cy="325438"/>
              <a:chOff x="1697038" y="3050421"/>
              <a:chExt cx="322263" cy="325438"/>
            </a:xfrm>
            <a:grpFill/>
          </p:grpSpPr>
          <p:sp>
            <p:nvSpPr>
              <p:cNvPr id="114"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5"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6"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7"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8"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9"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0"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1"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2"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grpSp>
        <p:nvGrpSpPr>
          <p:cNvPr id="123" name="Small Wheel 1"/>
          <p:cNvGrpSpPr/>
          <p:nvPr userDrawn="1"/>
        </p:nvGrpSpPr>
        <p:grpSpPr>
          <a:xfrm>
            <a:off x="7192071" y="5765663"/>
            <a:ext cx="322345" cy="313173"/>
            <a:chOff x="2559051" y="3645734"/>
            <a:chExt cx="390525" cy="379413"/>
          </a:xfrm>
          <a:solidFill>
            <a:schemeClr val="accent4"/>
          </a:solidFill>
        </p:grpSpPr>
        <p:sp>
          <p:nvSpPr>
            <p:cNvPr id="124"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125" name="Pin wheel 2"/>
            <p:cNvGrpSpPr/>
            <p:nvPr userDrawn="1"/>
          </p:nvGrpSpPr>
          <p:grpSpPr>
            <a:xfrm>
              <a:off x="2627313" y="3709234"/>
              <a:ext cx="254000" cy="252413"/>
              <a:chOff x="2627313" y="3709234"/>
              <a:chExt cx="254000" cy="252413"/>
            </a:xfrm>
            <a:grpFill/>
          </p:grpSpPr>
          <p:sp>
            <p:nvSpPr>
              <p:cNvPr id="126"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7"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8"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9"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0"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1"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2"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3"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4"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sp useBgFill="1">
        <p:nvSpPr>
          <p:cNvPr id="135" name="Blink Block"/>
          <p:cNvSpPr/>
          <p:nvPr userDrawn="1"/>
        </p:nvSpPr>
        <p:spPr bwMode="auto">
          <a:xfrm>
            <a:off x="811891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36" name="arrowMask" hidden="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696" y="0"/>
            <a:ext cx="7253872" cy="6896482"/>
          </a:xfrm>
          <a:prstGeom prst="rect">
            <a:avLst/>
          </a:prstGeom>
          <a:noFill/>
        </p:spPr>
      </p:pic>
      <p:sp useBgFill="1">
        <p:nvSpPr>
          <p:cNvPr id="137" name="Blink Block"/>
          <p:cNvSpPr/>
          <p:nvPr userDrawn="1"/>
        </p:nvSpPr>
        <p:spPr bwMode="auto">
          <a:xfrm>
            <a:off x="811891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8" name="Yellow Arrow 2"/>
          <p:cNvGrpSpPr/>
          <p:nvPr userDrawn="1"/>
        </p:nvGrpSpPr>
        <p:grpSpPr>
          <a:xfrm>
            <a:off x="8428455" y="5186512"/>
            <a:ext cx="1602175" cy="389150"/>
            <a:chOff x="8730417" y="1481563"/>
            <a:chExt cx="1602175" cy="389150"/>
          </a:xfrm>
        </p:grpSpPr>
        <p:sp>
          <p:nvSpPr>
            <p:cNvPr id="139"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0"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1"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42" name="Combined White Arrows"/>
          <p:cNvGrpSpPr/>
          <p:nvPr userDrawn="1"/>
        </p:nvGrpSpPr>
        <p:grpSpPr>
          <a:xfrm>
            <a:off x="8276826" y="4901342"/>
            <a:ext cx="1998338" cy="973653"/>
            <a:chOff x="8578788" y="1196393"/>
            <a:chExt cx="1998338" cy="973653"/>
          </a:xfrm>
        </p:grpSpPr>
        <p:grpSp>
          <p:nvGrpSpPr>
            <p:cNvPr id="143" name="Big White Arrow"/>
            <p:cNvGrpSpPr/>
            <p:nvPr userDrawn="1"/>
          </p:nvGrpSpPr>
          <p:grpSpPr>
            <a:xfrm>
              <a:off x="8578788" y="1196393"/>
              <a:ext cx="1998338" cy="386520"/>
              <a:chOff x="8578788" y="1227389"/>
              <a:chExt cx="1998338" cy="386520"/>
            </a:xfrm>
          </p:grpSpPr>
          <p:sp>
            <p:nvSpPr>
              <p:cNvPr id="148"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9"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0"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44" name="Small White Arrow"/>
            <p:cNvGrpSpPr/>
            <p:nvPr userDrawn="1"/>
          </p:nvGrpSpPr>
          <p:grpSpPr>
            <a:xfrm>
              <a:off x="9024032" y="1780020"/>
              <a:ext cx="1054386" cy="390026"/>
              <a:chOff x="9024032" y="1756773"/>
              <a:chExt cx="1054386" cy="390026"/>
            </a:xfrm>
          </p:grpSpPr>
          <p:sp>
            <p:nvSpPr>
              <p:cNvPr id="145"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6"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7"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grpSp>
        <p:nvGrpSpPr>
          <p:cNvPr id="151" name="spaceman"/>
          <p:cNvGrpSpPr/>
          <p:nvPr userDrawn="1"/>
        </p:nvGrpSpPr>
        <p:grpSpPr>
          <a:xfrm rot="21402827">
            <a:off x="10761289" y="3979769"/>
            <a:ext cx="977433" cy="1700309"/>
            <a:chOff x="10831129" y="421994"/>
            <a:chExt cx="977433" cy="1700309"/>
          </a:xfrm>
        </p:grpSpPr>
        <p:sp>
          <p:nvSpPr>
            <p:cNvPr id="152"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3"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4"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5"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cxnSp>
        <p:nvCxnSpPr>
          <p:cNvPr id="156" name="Straight Connector 155"/>
          <p:cNvCxnSpPr/>
          <p:nvPr userDrawn="1"/>
        </p:nvCxnSpPr>
        <p:spPr>
          <a:xfrm flipV="1">
            <a:off x="881486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57" name="Group 156"/>
          <p:cNvGrpSpPr/>
          <p:nvPr userDrawn="1"/>
        </p:nvGrpSpPr>
        <p:grpSpPr>
          <a:xfrm>
            <a:off x="383249" y="1567586"/>
            <a:ext cx="6803935" cy="1936642"/>
            <a:chOff x="383249" y="1567586"/>
            <a:chExt cx="6803935" cy="1936642"/>
          </a:xfrm>
        </p:grpSpPr>
        <p:cxnSp>
          <p:nvCxnSpPr>
            <p:cNvPr id="158" name="Straight Connector 157"/>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384048" y="350422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0" name="Group 159"/>
          <p:cNvGrpSpPr>
            <a:grpSpLocks noChangeAspect="1"/>
          </p:cNvGrpSpPr>
          <p:nvPr userDrawn="1"/>
        </p:nvGrpSpPr>
        <p:grpSpPr>
          <a:xfrm>
            <a:off x="391276" y="3809824"/>
            <a:ext cx="2096458" cy="457200"/>
            <a:chOff x="187326" y="5085556"/>
            <a:chExt cx="8393112" cy="1830388"/>
          </a:xfrm>
          <a:solidFill>
            <a:schemeClr val="bg1"/>
          </a:solidFill>
        </p:grpSpPr>
        <p:sp>
          <p:nvSpPr>
            <p:cNvPr id="16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169" name="TextBox 168"/>
          <p:cNvSpPr txBox="1"/>
          <p:nvPr userDrawn="1"/>
        </p:nvSpPr>
        <p:spPr bwMode="gray">
          <a:xfrm>
            <a:off x="276987" y="6657598"/>
            <a:ext cx="3371436" cy="215444"/>
          </a:xfrm>
          <a:prstGeom prst="rect">
            <a:avLst/>
          </a:prstGeom>
          <a:noFill/>
        </p:spPr>
        <p:txBody>
          <a:bodyPr wrap="none" rtlCol="0" anchor="b" anchorCtr="0">
            <a:spAutoFit/>
          </a:bodyPr>
          <a:lstStyle/>
          <a:p>
            <a:r>
              <a:rPr lang="en-US" sz="800" dirty="0">
                <a:solidFill>
                  <a:srgbClr val="FFFFFF">
                    <a:lumMod val="75000"/>
                  </a:srgbClr>
                </a:solidFill>
                <a:cs typeface="Arial" pitchFamily="34" charset="0"/>
              </a:rPr>
              <a:t>Confidential and Proprietary - Qualcomm Technologies, Inc. All Rights Reserved.</a:t>
            </a:r>
          </a:p>
        </p:txBody>
      </p:sp>
    </p:spTree>
    <p:extLst>
      <p:ext uri="{BB962C8B-B14F-4D97-AF65-F5344CB8AC3E}">
        <p14:creationId xmlns:p14="http://schemas.microsoft.com/office/powerpoint/2010/main" val="410048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5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6" presetClass="emph" presetSubtype="0" accel="100000" autoRev="1" fill="hold" nodeType="withEffect">
                                  <p:stCondLst>
                                    <p:cond delay="650"/>
                                  </p:stCondLst>
                                  <p:childTnLst>
                                    <p:animScale>
                                      <p:cBhvr>
                                        <p:cTn id="9" dur="500" fill="hold"/>
                                        <p:tgtEl>
                                          <p:spTgt spid="63"/>
                                        </p:tgtEl>
                                      </p:cBhvr>
                                      <p:by x="100000" y="0"/>
                                    </p:animScale>
                                  </p:childTnLst>
                                </p:cTn>
                              </p:par>
                              <p:par>
                                <p:cTn id="10" presetID="10"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750"/>
                                        <p:tgtEl>
                                          <p:spTgt spid="59"/>
                                        </p:tgtEl>
                                      </p:cBhvr>
                                    </p:animEffect>
                                  </p:childTnLst>
                                </p:cTn>
                              </p:par>
                              <p:par>
                                <p:cTn id="13" presetID="2" presetClass="entr" presetSubtype="8" decel="2400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800" fill="hold"/>
                                        <p:tgtEl>
                                          <p:spTgt spid="59"/>
                                        </p:tgtEl>
                                        <p:attrNameLst>
                                          <p:attrName>ppt_x</p:attrName>
                                        </p:attrNameLst>
                                      </p:cBhvr>
                                      <p:tavLst>
                                        <p:tav tm="0">
                                          <p:val>
                                            <p:strVal val="0-#ppt_w/2"/>
                                          </p:val>
                                        </p:tav>
                                        <p:tav tm="100000">
                                          <p:val>
                                            <p:strVal val="#ppt_x"/>
                                          </p:val>
                                        </p:tav>
                                      </p:tavLst>
                                    </p:anim>
                                    <p:anim calcmode="lin" valueType="num">
                                      <p:cBhvr additive="base">
                                        <p:cTn id="16" dur="800" fill="hold"/>
                                        <p:tgtEl>
                                          <p:spTgt spid="59"/>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22" presetClass="entr" presetSubtype="1" fill="hold" nodeType="withEffect">
                                  <p:stCondLst>
                                    <p:cond delay="150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35" presetClass="entr" presetSubtype="0" fill="hold" nodeType="withEffect">
                                  <p:stCondLst>
                                    <p:cond delay="100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anim calcmode="lin" valueType="num">
                                      <p:cBhvr>
                                        <p:cTn id="29" dur="2000" fill="hold"/>
                                        <p:tgtEl>
                                          <p:spTgt spid="44"/>
                                        </p:tgtEl>
                                        <p:attrNameLst>
                                          <p:attrName>style.rotation</p:attrName>
                                        </p:attrNameLst>
                                      </p:cBhvr>
                                      <p:tavLst>
                                        <p:tav tm="0">
                                          <p:val>
                                            <p:fltVal val="720"/>
                                          </p:val>
                                        </p:tav>
                                        <p:tav tm="100000">
                                          <p:val>
                                            <p:fltVal val="0"/>
                                          </p:val>
                                        </p:tav>
                                      </p:tavLst>
                                    </p:anim>
                                    <p:anim calcmode="lin" valueType="num">
                                      <p:cBhvr>
                                        <p:cTn id="30" dur="2000" fill="hold"/>
                                        <p:tgtEl>
                                          <p:spTgt spid="44"/>
                                        </p:tgtEl>
                                        <p:attrNameLst>
                                          <p:attrName>ppt_h</p:attrName>
                                        </p:attrNameLst>
                                      </p:cBhvr>
                                      <p:tavLst>
                                        <p:tav tm="0">
                                          <p:val>
                                            <p:fltVal val="0"/>
                                          </p:val>
                                        </p:tav>
                                        <p:tav tm="100000">
                                          <p:val>
                                            <p:strVal val="#ppt_h"/>
                                          </p:val>
                                        </p:tav>
                                      </p:tavLst>
                                    </p:anim>
                                    <p:anim calcmode="lin" valueType="num">
                                      <p:cBhvr>
                                        <p:cTn id="31" dur="2000" fill="hold"/>
                                        <p:tgtEl>
                                          <p:spTgt spid="44"/>
                                        </p:tgtEl>
                                        <p:attrNameLst>
                                          <p:attrName>ppt_w</p:attrName>
                                        </p:attrNameLst>
                                      </p:cBhvr>
                                      <p:tavLst>
                                        <p:tav tm="0">
                                          <p:val>
                                            <p:fltVal val="0"/>
                                          </p:val>
                                        </p:tav>
                                        <p:tav tm="100000">
                                          <p:val>
                                            <p:strVal val="#ppt_w"/>
                                          </p:val>
                                        </p:tav>
                                      </p:tavLst>
                                    </p:anim>
                                  </p:childTnLst>
                                </p:cTn>
                              </p:par>
                              <p:par>
                                <p:cTn id="32" presetID="10" presetClass="entr" presetSubtype="0" fill="hold" nodeType="withEffect">
                                  <p:stCondLst>
                                    <p:cond delay="250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800"/>
                                        <p:tgtEl>
                                          <p:spTgt spid="26"/>
                                        </p:tgtEl>
                                      </p:cBhvr>
                                    </p:animEffect>
                                  </p:childTnLst>
                                </p:cTn>
                              </p:par>
                              <p:par>
                                <p:cTn id="35" presetID="35" presetClass="entr" presetSubtype="0" fill="hold" nodeType="withEffect">
                                  <p:stCondLst>
                                    <p:cond delay="10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2000"/>
                                        <p:tgtEl>
                                          <p:spTgt spid="32"/>
                                        </p:tgtEl>
                                      </p:cBhvr>
                                    </p:animEffect>
                                    <p:anim calcmode="lin" valueType="num">
                                      <p:cBhvr>
                                        <p:cTn id="38" dur="2000" fill="hold"/>
                                        <p:tgtEl>
                                          <p:spTgt spid="32"/>
                                        </p:tgtEl>
                                        <p:attrNameLst>
                                          <p:attrName>style.rotation</p:attrName>
                                        </p:attrNameLst>
                                      </p:cBhvr>
                                      <p:tavLst>
                                        <p:tav tm="0">
                                          <p:val>
                                            <p:fltVal val="720"/>
                                          </p:val>
                                        </p:tav>
                                        <p:tav tm="100000">
                                          <p:val>
                                            <p:fltVal val="0"/>
                                          </p:val>
                                        </p:tav>
                                      </p:tavLst>
                                    </p:anim>
                                    <p:anim calcmode="lin" valueType="num">
                                      <p:cBhvr>
                                        <p:cTn id="39" dur="2000" fill="hold"/>
                                        <p:tgtEl>
                                          <p:spTgt spid="32"/>
                                        </p:tgtEl>
                                        <p:attrNameLst>
                                          <p:attrName>ppt_h</p:attrName>
                                        </p:attrNameLst>
                                      </p:cBhvr>
                                      <p:tavLst>
                                        <p:tav tm="0">
                                          <p:val>
                                            <p:fltVal val="0"/>
                                          </p:val>
                                        </p:tav>
                                        <p:tav tm="100000">
                                          <p:val>
                                            <p:strVal val="#ppt_h"/>
                                          </p:val>
                                        </p:tav>
                                      </p:tavLst>
                                    </p:anim>
                                    <p:anim calcmode="lin" valueType="num">
                                      <p:cBhvr>
                                        <p:cTn id="40" dur="2000" fill="hold"/>
                                        <p:tgtEl>
                                          <p:spTgt spid="32"/>
                                        </p:tgtEl>
                                        <p:attrNameLst>
                                          <p:attrName>ppt_w</p:attrName>
                                        </p:attrNameLst>
                                      </p:cBhvr>
                                      <p:tavLst>
                                        <p:tav tm="0">
                                          <p:val>
                                            <p:fltVal val="0"/>
                                          </p:val>
                                        </p:tav>
                                        <p:tav tm="100000">
                                          <p:val>
                                            <p:strVal val="#ppt_w"/>
                                          </p:val>
                                        </p:tav>
                                      </p:tavLst>
                                    </p:anim>
                                  </p:childTnLst>
                                </p:cTn>
                              </p:par>
                              <p:par>
                                <p:cTn id="41" presetID="22" presetClass="entr" presetSubtype="1" fill="hold" grpId="0" nodeType="withEffect">
                                  <p:stCondLst>
                                    <p:cond delay="245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par>
                                <p:cTn id="44" presetID="10" presetClass="entr" presetSubtype="0" fill="hold" grpId="0" nodeType="withEffect">
                                  <p:stCondLst>
                                    <p:cond delay="285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9" presetClass="entr" presetSubtype="10" fill="hold" grpId="1" nodeType="withEffect">
                                  <p:stCondLst>
                                    <p:cond delay="285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fmla="#ppt_w*sin(2.5*pi*$)">
                                          <p:val>
                                            <p:fltVal val="0"/>
                                          </p:val>
                                        </p:tav>
                                        <p:tav tm="100000">
                                          <p:val>
                                            <p:fltVal val="1"/>
                                          </p:val>
                                        </p:tav>
                                      </p:tavLst>
                                    </p:anim>
                                    <p:anim calcmode="lin" valueType="num">
                                      <p:cBhvr>
                                        <p:cTn id="50" dur="500" fill="hold"/>
                                        <p:tgtEl>
                                          <p:spTgt spid="22"/>
                                        </p:tgtEl>
                                        <p:attrNameLst>
                                          <p:attrName>ppt_h</p:attrName>
                                        </p:attrNameLst>
                                      </p:cBhvr>
                                      <p:tavLst>
                                        <p:tav tm="0">
                                          <p:val>
                                            <p:strVal val="#ppt_h"/>
                                          </p:val>
                                        </p:tav>
                                        <p:tav tm="100000">
                                          <p:val>
                                            <p:strVal val="#ppt_h"/>
                                          </p:val>
                                        </p:tav>
                                      </p:tavLst>
                                    </p:anim>
                                  </p:childTnLst>
                                </p:cTn>
                              </p:par>
                              <p:par>
                                <p:cTn id="51" presetID="31" presetClass="entr" presetSubtype="0" fill="hold" nodeType="withEffect">
                                  <p:stCondLst>
                                    <p:cond delay="2350"/>
                                  </p:stCondLst>
                                  <p:childTnLst>
                                    <p:set>
                                      <p:cBhvr>
                                        <p:cTn id="52" dur="1" fill="hold">
                                          <p:stCondLst>
                                            <p:cond delay="0"/>
                                          </p:stCondLst>
                                        </p:cTn>
                                        <p:tgtEl>
                                          <p:spTgt spid="29"/>
                                        </p:tgtEl>
                                        <p:attrNameLst>
                                          <p:attrName>style.visibility</p:attrName>
                                        </p:attrNameLst>
                                      </p:cBhvr>
                                      <p:to>
                                        <p:strVal val="visible"/>
                                      </p:to>
                                    </p:set>
                                    <p:anim calcmode="lin" valueType="num">
                                      <p:cBhvr>
                                        <p:cTn id="53" dur="1000" fill="hold"/>
                                        <p:tgtEl>
                                          <p:spTgt spid="29"/>
                                        </p:tgtEl>
                                        <p:attrNameLst>
                                          <p:attrName>ppt_w</p:attrName>
                                        </p:attrNameLst>
                                      </p:cBhvr>
                                      <p:tavLst>
                                        <p:tav tm="0">
                                          <p:val>
                                            <p:fltVal val="0"/>
                                          </p:val>
                                        </p:tav>
                                        <p:tav tm="100000">
                                          <p:val>
                                            <p:strVal val="#ppt_w"/>
                                          </p:val>
                                        </p:tav>
                                      </p:tavLst>
                                    </p:anim>
                                    <p:anim calcmode="lin" valueType="num">
                                      <p:cBhvr>
                                        <p:cTn id="54" dur="1000" fill="hold"/>
                                        <p:tgtEl>
                                          <p:spTgt spid="29"/>
                                        </p:tgtEl>
                                        <p:attrNameLst>
                                          <p:attrName>ppt_h</p:attrName>
                                        </p:attrNameLst>
                                      </p:cBhvr>
                                      <p:tavLst>
                                        <p:tav tm="0">
                                          <p:val>
                                            <p:fltVal val="0"/>
                                          </p:val>
                                        </p:tav>
                                        <p:tav tm="100000">
                                          <p:val>
                                            <p:strVal val="#ppt_h"/>
                                          </p:val>
                                        </p:tav>
                                      </p:tavLst>
                                    </p:anim>
                                    <p:anim calcmode="lin" valueType="num">
                                      <p:cBhvr>
                                        <p:cTn id="55" dur="1000" fill="hold"/>
                                        <p:tgtEl>
                                          <p:spTgt spid="29"/>
                                        </p:tgtEl>
                                        <p:attrNameLst>
                                          <p:attrName>style.rotation</p:attrName>
                                        </p:attrNameLst>
                                      </p:cBhvr>
                                      <p:tavLst>
                                        <p:tav tm="0">
                                          <p:val>
                                            <p:fltVal val="90"/>
                                          </p:val>
                                        </p:tav>
                                        <p:tav tm="100000">
                                          <p:val>
                                            <p:fltVal val="0"/>
                                          </p:val>
                                        </p:tav>
                                      </p:tavLst>
                                    </p:anim>
                                    <p:animEffect transition="in" filter="fade">
                                      <p:cBhvr>
                                        <p:cTn id="56" dur="1000"/>
                                        <p:tgtEl>
                                          <p:spTgt spid="29"/>
                                        </p:tgtEl>
                                      </p:cBhvr>
                                    </p:animEffect>
                                  </p:childTnLst>
                                </p:cTn>
                              </p:par>
                              <p:par>
                                <p:cTn id="57" presetID="31" presetClass="entr" presetSubtype="0" fill="hold" nodeType="withEffect">
                                  <p:stCondLst>
                                    <p:cond delay="2350"/>
                                  </p:stCondLst>
                                  <p:childTnLst>
                                    <p:set>
                                      <p:cBhvr>
                                        <p:cTn id="58" dur="1" fill="hold">
                                          <p:stCondLst>
                                            <p:cond delay="0"/>
                                          </p:stCondLst>
                                        </p:cTn>
                                        <p:tgtEl>
                                          <p:spTgt spid="23"/>
                                        </p:tgtEl>
                                        <p:attrNameLst>
                                          <p:attrName>style.visibility</p:attrName>
                                        </p:attrNameLst>
                                      </p:cBhvr>
                                      <p:to>
                                        <p:strVal val="visible"/>
                                      </p:to>
                                    </p:set>
                                    <p:anim calcmode="lin" valueType="num">
                                      <p:cBhvr>
                                        <p:cTn id="59" dur="1000" fill="hold"/>
                                        <p:tgtEl>
                                          <p:spTgt spid="23"/>
                                        </p:tgtEl>
                                        <p:attrNameLst>
                                          <p:attrName>ppt_w</p:attrName>
                                        </p:attrNameLst>
                                      </p:cBhvr>
                                      <p:tavLst>
                                        <p:tav tm="0">
                                          <p:val>
                                            <p:fltVal val="0"/>
                                          </p:val>
                                        </p:tav>
                                        <p:tav tm="100000">
                                          <p:val>
                                            <p:strVal val="#ppt_w"/>
                                          </p:val>
                                        </p:tav>
                                      </p:tavLst>
                                    </p:anim>
                                    <p:anim calcmode="lin" valueType="num">
                                      <p:cBhvr>
                                        <p:cTn id="60" dur="1000" fill="hold"/>
                                        <p:tgtEl>
                                          <p:spTgt spid="23"/>
                                        </p:tgtEl>
                                        <p:attrNameLst>
                                          <p:attrName>ppt_h</p:attrName>
                                        </p:attrNameLst>
                                      </p:cBhvr>
                                      <p:tavLst>
                                        <p:tav tm="0">
                                          <p:val>
                                            <p:fltVal val="0"/>
                                          </p:val>
                                        </p:tav>
                                        <p:tav tm="100000">
                                          <p:val>
                                            <p:strVal val="#ppt_h"/>
                                          </p:val>
                                        </p:tav>
                                      </p:tavLst>
                                    </p:anim>
                                    <p:anim calcmode="lin" valueType="num">
                                      <p:cBhvr>
                                        <p:cTn id="61" dur="1000" fill="hold"/>
                                        <p:tgtEl>
                                          <p:spTgt spid="23"/>
                                        </p:tgtEl>
                                        <p:attrNameLst>
                                          <p:attrName>style.rotation</p:attrName>
                                        </p:attrNameLst>
                                      </p:cBhvr>
                                      <p:tavLst>
                                        <p:tav tm="0">
                                          <p:val>
                                            <p:fltVal val="90"/>
                                          </p:val>
                                        </p:tav>
                                        <p:tav tm="100000">
                                          <p:val>
                                            <p:fltVal val="0"/>
                                          </p:val>
                                        </p:tav>
                                      </p:tavLst>
                                    </p:anim>
                                    <p:animEffect transition="in" filter="fade">
                                      <p:cBhvr>
                                        <p:cTn id="62" dur="1000"/>
                                        <p:tgtEl>
                                          <p:spTgt spid="23"/>
                                        </p:tgtEl>
                                      </p:cBhvr>
                                    </p:animEffect>
                                  </p:childTnLst>
                                </p:cTn>
                              </p:par>
                              <p:par>
                                <p:cTn id="63" presetID="35" presetClass="path" presetSubtype="0" accel="46667" decel="53333" autoRev="1" fill="hold" grpId="0" nodeType="withEffect">
                                  <p:stCondLst>
                                    <p:cond delay="2600"/>
                                  </p:stCondLst>
                                  <p:childTnLst>
                                    <p:animMotion origin="layout" path="M 2.94087E-6 4.07407E-6 L -0.13051 4.07407E-6 " pathEditMode="relative" rAng="0" ptsTypes="AA">
                                      <p:cBhvr>
                                        <p:cTn id="64" dur="150" fill="hold"/>
                                        <p:tgtEl>
                                          <p:spTgt spid="56"/>
                                        </p:tgtEl>
                                        <p:attrNameLst>
                                          <p:attrName>ppt_x</p:attrName>
                                          <p:attrName>ppt_y</p:attrName>
                                        </p:attrNameLst>
                                      </p:cBhvr>
                                      <p:rCtr x="-6525" y="0"/>
                                    </p:animMotion>
                                  </p:childTnLst>
                                </p:cTn>
                              </p:par>
                              <p:par>
                                <p:cTn id="65" presetID="10" presetClass="entr" presetSubtype="0" fill="hold" nodeType="withEffect">
                                  <p:stCondLst>
                                    <p:cond delay="45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par>
                                <p:cTn id="68" presetID="42" presetClass="path" presetSubtype="0" accel="5000" decel="28000" fill="hold" nodeType="withEffect">
                                  <p:stCondLst>
                                    <p:cond delay="450"/>
                                  </p:stCondLst>
                                  <p:childTnLst>
                                    <p:animMotion origin="layout" path="M -1.04167E-6 -9.24855E-7 L -0.17031 0.55445 " pathEditMode="relative" rAng="0" ptsTypes="AA">
                                      <p:cBhvr>
                                        <p:cTn id="69" dur="1000" spd="-100000" fill="hold"/>
                                        <p:tgtEl>
                                          <p:spTgt spid="74"/>
                                        </p:tgtEl>
                                        <p:attrNameLst>
                                          <p:attrName>ppt_x</p:attrName>
                                          <p:attrName>ppt_y</p:attrName>
                                        </p:attrNameLst>
                                      </p:cBhvr>
                                      <p:rCtr x="-8516" y="27723"/>
                                    </p:animMotion>
                                  </p:childTnLst>
                                </p:cTn>
                              </p:par>
                              <p:par>
                                <p:cTn id="70" presetID="6" presetClass="emph" presetSubtype="0" accel="50000" fill="hold" nodeType="withEffect">
                                  <p:stCondLst>
                                    <p:cond delay="450"/>
                                  </p:stCondLst>
                                  <p:childTnLst>
                                    <p:animScale>
                                      <p:cBhvr>
                                        <p:cTn id="71" dur="1000" fill="hold"/>
                                        <p:tgtEl>
                                          <p:spTgt spid="74"/>
                                        </p:tgtEl>
                                      </p:cBhvr>
                                      <p:by x="85000" y="85000"/>
                                    </p:animScale>
                                  </p:childTnLst>
                                </p:cTn>
                              </p:par>
                              <p:par>
                                <p:cTn id="72" presetID="22" presetClass="entr" presetSubtype="4" fill="hold" nodeType="withEffect">
                                  <p:stCondLst>
                                    <p:cond delay="450"/>
                                  </p:stCondLst>
                                  <p:childTnLst>
                                    <p:set>
                                      <p:cBhvr>
                                        <p:cTn id="73" dur="1" fill="hold">
                                          <p:stCondLst>
                                            <p:cond delay="0"/>
                                          </p:stCondLst>
                                        </p:cTn>
                                        <p:tgtEl>
                                          <p:spTgt spid="79"/>
                                        </p:tgtEl>
                                        <p:attrNameLst>
                                          <p:attrName>style.visibility</p:attrName>
                                        </p:attrNameLst>
                                      </p:cBhvr>
                                      <p:to>
                                        <p:strVal val="visible"/>
                                      </p:to>
                                    </p:set>
                                    <p:animEffect transition="in" filter="wipe(down)">
                                      <p:cBhvr>
                                        <p:cTn id="74" dur="1000"/>
                                        <p:tgtEl>
                                          <p:spTgt spid="79"/>
                                        </p:tgtEl>
                                      </p:cBhvr>
                                    </p:animEffect>
                                  </p:childTnLst>
                                </p:cTn>
                              </p:par>
                              <p:par>
                                <p:cTn id="75" presetID="22" presetClass="entr" presetSubtype="8" fill="hold" nodeType="with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wipe(left)">
                                      <p:cBhvr>
                                        <p:cTn id="77" dur="500"/>
                                        <p:tgtEl>
                                          <p:spTgt spid="8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4">
                                            <p:txEl>
                                              <p:pRg st="0" end="0"/>
                                            </p:txEl>
                                          </p:spTgt>
                                        </p:tgtEl>
                                        <p:attrNameLst>
                                          <p:attrName>style.visibility</p:attrName>
                                        </p:attrNameLst>
                                      </p:cBhvr>
                                      <p:to>
                                        <p:strVal val="visible"/>
                                      </p:to>
                                    </p:set>
                                    <p:animEffect transition="in" filter="fade">
                                      <p:cBhvr>
                                        <p:cTn id="80" dur="500"/>
                                        <p:tgtEl>
                                          <p:spTgt spid="84">
                                            <p:txEl>
                                              <p:pRg st="0" end="0"/>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fade">
                                      <p:cBhvr>
                                        <p:cTn id="83" dur="500"/>
                                        <p:tgtEl>
                                          <p:spTgt spid="80"/>
                                        </p:tgtEl>
                                      </p:cBhvr>
                                    </p:animEffect>
                                  </p:childTnLst>
                                </p:cTn>
                              </p:par>
                              <p:par>
                                <p:cTn id="84" presetID="10" presetClass="entr" presetSubtype="0" fill="hold" nodeType="withEffect">
                                  <p:stCondLst>
                                    <p:cond delay="650"/>
                                  </p:stCondLst>
                                  <p:childTnLst>
                                    <p:set>
                                      <p:cBhvr>
                                        <p:cTn id="85" dur="1" fill="hold">
                                          <p:stCondLst>
                                            <p:cond delay="0"/>
                                          </p:stCondLst>
                                        </p:cTn>
                                        <p:tgtEl>
                                          <p:spTgt spid="142"/>
                                        </p:tgtEl>
                                        <p:attrNameLst>
                                          <p:attrName>style.visibility</p:attrName>
                                        </p:attrNameLst>
                                      </p:cBhvr>
                                      <p:to>
                                        <p:strVal val="visible"/>
                                      </p:to>
                                    </p:set>
                                    <p:animEffect transition="in" filter="fade">
                                      <p:cBhvr>
                                        <p:cTn id="86" dur="500"/>
                                        <p:tgtEl>
                                          <p:spTgt spid="142"/>
                                        </p:tgtEl>
                                      </p:cBhvr>
                                    </p:animEffect>
                                  </p:childTnLst>
                                </p:cTn>
                              </p:par>
                              <p:par>
                                <p:cTn id="87" presetID="6" presetClass="emph" presetSubtype="0" accel="100000" autoRev="1" fill="hold" nodeType="withEffect">
                                  <p:stCondLst>
                                    <p:cond delay="650"/>
                                  </p:stCondLst>
                                  <p:childTnLst>
                                    <p:animScale>
                                      <p:cBhvr>
                                        <p:cTn id="88" dur="500" fill="hold"/>
                                        <p:tgtEl>
                                          <p:spTgt spid="142"/>
                                        </p:tgtEl>
                                      </p:cBhvr>
                                      <p:by x="100000" y="0"/>
                                    </p:animScale>
                                  </p:childTnLst>
                                </p:cTn>
                              </p:par>
                              <p:par>
                                <p:cTn id="89" presetID="10" presetClass="entr" presetSubtype="0" fill="hold" nodeType="withEffect">
                                  <p:stCondLst>
                                    <p:cond delay="0"/>
                                  </p:stCondLst>
                                  <p:childTnLst>
                                    <p:set>
                                      <p:cBhvr>
                                        <p:cTn id="90" dur="1" fill="hold">
                                          <p:stCondLst>
                                            <p:cond delay="0"/>
                                          </p:stCondLst>
                                        </p:cTn>
                                        <p:tgtEl>
                                          <p:spTgt spid="138"/>
                                        </p:tgtEl>
                                        <p:attrNameLst>
                                          <p:attrName>style.visibility</p:attrName>
                                        </p:attrNameLst>
                                      </p:cBhvr>
                                      <p:to>
                                        <p:strVal val="visible"/>
                                      </p:to>
                                    </p:set>
                                    <p:animEffect transition="in" filter="fade">
                                      <p:cBhvr>
                                        <p:cTn id="91" dur="750"/>
                                        <p:tgtEl>
                                          <p:spTgt spid="138"/>
                                        </p:tgtEl>
                                      </p:cBhvr>
                                    </p:animEffect>
                                  </p:childTnLst>
                                </p:cTn>
                              </p:par>
                              <p:par>
                                <p:cTn id="92" presetID="2" presetClass="entr" presetSubtype="8" decel="24000" fill="hold" nodeType="withEffect">
                                  <p:stCondLst>
                                    <p:cond delay="0"/>
                                  </p:stCondLst>
                                  <p:childTnLst>
                                    <p:set>
                                      <p:cBhvr>
                                        <p:cTn id="93" dur="1" fill="hold">
                                          <p:stCondLst>
                                            <p:cond delay="0"/>
                                          </p:stCondLst>
                                        </p:cTn>
                                        <p:tgtEl>
                                          <p:spTgt spid="138"/>
                                        </p:tgtEl>
                                        <p:attrNameLst>
                                          <p:attrName>style.visibility</p:attrName>
                                        </p:attrNameLst>
                                      </p:cBhvr>
                                      <p:to>
                                        <p:strVal val="visible"/>
                                      </p:to>
                                    </p:set>
                                    <p:anim calcmode="lin" valueType="num">
                                      <p:cBhvr additive="base">
                                        <p:cTn id="94" dur="800" fill="hold"/>
                                        <p:tgtEl>
                                          <p:spTgt spid="138"/>
                                        </p:tgtEl>
                                        <p:attrNameLst>
                                          <p:attrName>ppt_x</p:attrName>
                                        </p:attrNameLst>
                                      </p:cBhvr>
                                      <p:tavLst>
                                        <p:tav tm="0">
                                          <p:val>
                                            <p:strVal val="0-#ppt_w/2"/>
                                          </p:val>
                                        </p:tav>
                                        <p:tav tm="100000">
                                          <p:val>
                                            <p:strVal val="#ppt_x"/>
                                          </p:val>
                                        </p:tav>
                                      </p:tavLst>
                                    </p:anim>
                                    <p:anim calcmode="lin" valueType="num">
                                      <p:cBhvr additive="base">
                                        <p:cTn id="95" dur="800" fill="hold"/>
                                        <p:tgtEl>
                                          <p:spTgt spid="138"/>
                                        </p:tgtEl>
                                        <p:attrNameLst>
                                          <p:attrName>ppt_y</p:attrName>
                                        </p:attrNameLst>
                                      </p:cBhvr>
                                      <p:tavLst>
                                        <p:tav tm="0">
                                          <p:val>
                                            <p:strVal val="#ppt_y"/>
                                          </p:val>
                                        </p:tav>
                                        <p:tav tm="100000">
                                          <p:val>
                                            <p:strVal val="#ppt_y"/>
                                          </p:val>
                                        </p:tav>
                                      </p:tavLst>
                                    </p:anim>
                                  </p:childTnLst>
                                </p:cTn>
                              </p:par>
                              <p:par>
                                <p:cTn id="96" presetID="31" presetClass="entr" presetSubtype="0" fill="hold" nodeType="withEffect">
                                  <p:stCondLst>
                                    <p:cond delay="1000"/>
                                  </p:stCondLst>
                                  <p:childTnLst>
                                    <p:set>
                                      <p:cBhvr>
                                        <p:cTn id="97" dur="1" fill="hold">
                                          <p:stCondLst>
                                            <p:cond delay="0"/>
                                          </p:stCondLst>
                                        </p:cTn>
                                        <p:tgtEl>
                                          <p:spTgt spid="88"/>
                                        </p:tgtEl>
                                        <p:attrNameLst>
                                          <p:attrName>style.visibility</p:attrName>
                                        </p:attrNameLst>
                                      </p:cBhvr>
                                      <p:to>
                                        <p:strVal val="visible"/>
                                      </p:to>
                                    </p:set>
                                    <p:anim calcmode="lin" valueType="num">
                                      <p:cBhvr>
                                        <p:cTn id="98" dur="1000" fill="hold"/>
                                        <p:tgtEl>
                                          <p:spTgt spid="88"/>
                                        </p:tgtEl>
                                        <p:attrNameLst>
                                          <p:attrName>ppt_w</p:attrName>
                                        </p:attrNameLst>
                                      </p:cBhvr>
                                      <p:tavLst>
                                        <p:tav tm="0">
                                          <p:val>
                                            <p:fltVal val="0"/>
                                          </p:val>
                                        </p:tav>
                                        <p:tav tm="100000">
                                          <p:val>
                                            <p:strVal val="#ppt_w"/>
                                          </p:val>
                                        </p:tav>
                                      </p:tavLst>
                                    </p:anim>
                                    <p:anim calcmode="lin" valueType="num">
                                      <p:cBhvr>
                                        <p:cTn id="99" dur="1000" fill="hold"/>
                                        <p:tgtEl>
                                          <p:spTgt spid="88"/>
                                        </p:tgtEl>
                                        <p:attrNameLst>
                                          <p:attrName>ppt_h</p:attrName>
                                        </p:attrNameLst>
                                      </p:cBhvr>
                                      <p:tavLst>
                                        <p:tav tm="0">
                                          <p:val>
                                            <p:fltVal val="0"/>
                                          </p:val>
                                        </p:tav>
                                        <p:tav tm="100000">
                                          <p:val>
                                            <p:strVal val="#ppt_h"/>
                                          </p:val>
                                        </p:tav>
                                      </p:tavLst>
                                    </p:anim>
                                    <p:anim calcmode="lin" valueType="num">
                                      <p:cBhvr>
                                        <p:cTn id="100" dur="1000" fill="hold"/>
                                        <p:tgtEl>
                                          <p:spTgt spid="88"/>
                                        </p:tgtEl>
                                        <p:attrNameLst>
                                          <p:attrName>style.rotation</p:attrName>
                                        </p:attrNameLst>
                                      </p:cBhvr>
                                      <p:tavLst>
                                        <p:tav tm="0">
                                          <p:val>
                                            <p:fltVal val="90"/>
                                          </p:val>
                                        </p:tav>
                                        <p:tav tm="100000">
                                          <p:val>
                                            <p:fltVal val="0"/>
                                          </p:val>
                                        </p:tav>
                                      </p:tavLst>
                                    </p:anim>
                                    <p:animEffect transition="in" filter="fade">
                                      <p:cBhvr>
                                        <p:cTn id="101" dur="1000"/>
                                        <p:tgtEl>
                                          <p:spTgt spid="88"/>
                                        </p:tgtEl>
                                      </p:cBhvr>
                                    </p:animEffect>
                                  </p:childTnLst>
                                </p:cTn>
                              </p:par>
                              <p:par>
                                <p:cTn id="102" presetID="22" presetClass="entr" presetSubtype="1" fill="hold" nodeType="withEffect">
                                  <p:stCondLst>
                                    <p:cond delay="1500"/>
                                  </p:stCondLst>
                                  <p:childTnLst>
                                    <p:set>
                                      <p:cBhvr>
                                        <p:cTn id="103" dur="1" fill="hold">
                                          <p:stCondLst>
                                            <p:cond delay="0"/>
                                          </p:stCondLst>
                                        </p:cTn>
                                        <p:tgtEl>
                                          <p:spTgt spid="85"/>
                                        </p:tgtEl>
                                        <p:attrNameLst>
                                          <p:attrName>style.visibility</p:attrName>
                                        </p:attrNameLst>
                                      </p:cBhvr>
                                      <p:to>
                                        <p:strVal val="visible"/>
                                      </p:to>
                                    </p:set>
                                    <p:animEffect transition="in" filter="wipe(up)">
                                      <p:cBhvr>
                                        <p:cTn id="104" dur="500"/>
                                        <p:tgtEl>
                                          <p:spTgt spid="85"/>
                                        </p:tgtEl>
                                      </p:cBhvr>
                                    </p:animEffect>
                                  </p:childTnLst>
                                </p:cTn>
                              </p:par>
                              <p:par>
                                <p:cTn id="105" presetID="35" presetClass="entr" presetSubtype="0" fill="hold" nodeType="withEffect">
                                  <p:stCondLst>
                                    <p:cond delay="1000"/>
                                  </p:stCondLst>
                                  <p:childTnLst>
                                    <p:set>
                                      <p:cBhvr>
                                        <p:cTn id="106" dur="1" fill="hold">
                                          <p:stCondLst>
                                            <p:cond delay="0"/>
                                          </p:stCondLst>
                                        </p:cTn>
                                        <p:tgtEl>
                                          <p:spTgt spid="123"/>
                                        </p:tgtEl>
                                        <p:attrNameLst>
                                          <p:attrName>style.visibility</p:attrName>
                                        </p:attrNameLst>
                                      </p:cBhvr>
                                      <p:to>
                                        <p:strVal val="visible"/>
                                      </p:to>
                                    </p:set>
                                    <p:animEffect transition="in" filter="fade">
                                      <p:cBhvr>
                                        <p:cTn id="107" dur="2000"/>
                                        <p:tgtEl>
                                          <p:spTgt spid="123"/>
                                        </p:tgtEl>
                                      </p:cBhvr>
                                    </p:animEffect>
                                    <p:anim calcmode="lin" valueType="num">
                                      <p:cBhvr>
                                        <p:cTn id="108" dur="2000" fill="hold"/>
                                        <p:tgtEl>
                                          <p:spTgt spid="123"/>
                                        </p:tgtEl>
                                        <p:attrNameLst>
                                          <p:attrName>style.rotation</p:attrName>
                                        </p:attrNameLst>
                                      </p:cBhvr>
                                      <p:tavLst>
                                        <p:tav tm="0">
                                          <p:val>
                                            <p:fltVal val="720"/>
                                          </p:val>
                                        </p:tav>
                                        <p:tav tm="100000">
                                          <p:val>
                                            <p:fltVal val="0"/>
                                          </p:val>
                                        </p:tav>
                                      </p:tavLst>
                                    </p:anim>
                                    <p:anim calcmode="lin" valueType="num">
                                      <p:cBhvr>
                                        <p:cTn id="109" dur="2000" fill="hold"/>
                                        <p:tgtEl>
                                          <p:spTgt spid="123"/>
                                        </p:tgtEl>
                                        <p:attrNameLst>
                                          <p:attrName>ppt_h</p:attrName>
                                        </p:attrNameLst>
                                      </p:cBhvr>
                                      <p:tavLst>
                                        <p:tav tm="0">
                                          <p:val>
                                            <p:fltVal val="0"/>
                                          </p:val>
                                        </p:tav>
                                        <p:tav tm="100000">
                                          <p:val>
                                            <p:strVal val="#ppt_h"/>
                                          </p:val>
                                        </p:tav>
                                      </p:tavLst>
                                    </p:anim>
                                    <p:anim calcmode="lin" valueType="num">
                                      <p:cBhvr>
                                        <p:cTn id="110" dur="2000" fill="hold"/>
                                        <p:tgtEl>
                                          <p:spTgt spid="123"/>
                                        </p:tgtEl>
                                        <p:attrNameLst>
                                          <p:attrName>ppt_w</p:attrName>
                                        </p:attrNameLst>
                                      </p:cBhvr>
                                      <p:tavLst>
                                        <p:tav tm="0">
                                          <p:val>
                                            <p:fltVal val="0"/>
                                          </p:val>
                                        </p:tav>
                                        <p:tav tm="100000">
                                          <p:val>
                                            <p:strVal val="#ppt_w"/>
                                          </p:val>
                                        </p:tav>
                                      </p:tavLst>
                                    </p:anim>
                                  </p:childTnLst>
                                </p:cTn>
                              </p:par>
                              <p:par>
                                <p:cTn id="111" presetID="10" presetClass="entr" presetSubtype="0" fill="hold" nodeType="withEffect">
                                  <p:stCondLst>
                                    <p:cond delay="2500"/>
                                  </p:stCondLst>
                                  <p:childTnLst>
                                    <p:set>
                                      <p:cBhvr>
                                        <p:cTn id="112" dur="1" fill="hold">
                                          <p:stCondLst>
                                            <p:cond delay="0"/>
                                          </p:stCondLst>
                                        </p:cTn>
                                        <p:tgtEl>
                                          <p:spTgt spid="105"/>
                                        </p:tgtEl>
                                        <p:attrNameLst>
                                          <p:attrName>style.visibility</p:attrName>
                                        </p:attrNameLst>
                                      </p:cBhvr>
                                      <p:to>
                                        <p:strVal val="visible"/>
                                      </p:to>
                                    </p:set>
                                    <p:animEffect transition="in" filter="fade">
                                      <p:cBhvr>
                                        <p:cTn id="113" dur="800"/>
                                        <p:tgtEl>
                                          <p:spTgt spid="105"/>
                                        </p:tgtEl>
                                      </p:cBhvr>
                                    </p:animEffect>
                                  </p:childTnLst>
                                </p:cTn>
                              </p:par>
                              <p:par>
                                <p:cTn id="114" presetID="35" presetClass="entr" presetSubtype="0" fill="hold" nodeType="withEffect">
                                  <p:stCondLst>
                                    <p:cond delay="1000"/>
                                  </p:stCondLst>
                                  <p:childTnLst>
                                    <p:set>
                                      <p:cBhvr>
                                        <p:cTn id="115" dur="1" fill="hold">
                                          <p:stCondLst>
                                            <p:cond delay="0"/>
                                          </p:stCondLst>
                                        </p:cTn>
                                        <p:tgtEl>
                                          <p:spTgt spid="111"/>
                                        </p:tgtEl>
                                        <p:attrNameLst>
                                          <p:attrName>style.visibility</p:attrName>
                                        </p:attrNameLst>
                                      </p:cBhvr>
                                      <p:to>
                                        <p:strVal val="visible"/>
                                      </p:to>
                                    </p:set>
                                    <p:animEffect transition="in" filter="fade">
                                      <p:cBhvr>
                                        <p:cTn id="116" dur="2000"/>
                                        <p:tgtEl>
                                          <p:spTgt spid="111"/>
                                        </p:tgtEl>
                                      </p:cBhvr>
                                    </p:animEffect>
                                    <p:anim calcmode="lin" valueType="num">
                                      <p:cBhvr>
                                        <p:cTn id="117" dur="2000" fill="hold"/>
                                        <p:tgtEl>
                                          <p:spTgt spid="111"/>
                                        </p:tgtEl>
                                        <p:attrNameLst>
                                          <p:attrName>style.rotation</p:attrName>
                                        </p:attrNameLst>
                                      </p:cBhvr>
                                      <p:tavLst>
                                        <p:tav tm="0">
                                          <p:val>
                                            <p:fltVal val="720"/>
                                          </p:val>
                                        </p:tav>
                                        <p:tav tm="100000">
                                          <p:val>
                                            <p:fltVal val="0"/>
                                          </p:val>
                                        </p:tav>
                                      </p:tavLst>
                                    </p:anim>
                                    <p:anim calcmode="lin" valueType="num">
                                      <p:cBhvr>
                                        <p:cTn id="118" dur="2000" fill="hold"/>
                                        <p:tgtEl>
                                          <p:spTgt spid="111"/>
                                        </p:tgtEl>
                                        <p:attrNameLst>
                                          <p:attrName>ppt_h</p:attrName>
                                        </p:attrNameLst>
                                      </p:cBhvr>
                                      <p:tavLst>
                                        <p:tav tm="0">
                                          <p:val>
                                            <p:fltVal val="0"/>
                                          </p:val>
                                        </p:tav>
                                        <p:tav tm="100000">
                                          <p:val>
                                            <p:strVal val="#ppt_h"/>
                                          </p:val>
                                        </p:tav>
                                      </p:tavLst>
                                    </p:anim>
                                    <p:anim calcmode="lin" valueType="num">
                                      <p:cBhvr>
                                        <p:cTn id="119" dur="2000" fill="hold"/>
                                        <p:tgtEl>
                                          <p:spTgt spid="111"/>
                                        </p:tgtEl>
                                        <p:attrNameLst>
                                          <p:attrName>ppt_w</p:attrName>
                                        </p:attrNameLst>
                                      </p:cBhvr>
                                      <p:tavLst>
                                        <p:tav tm="0">
                                          <p:val>
                                            <p:fltVal val="0"/>
                                          </p:val>
                                        </p:tav>
                                        <p:tav tm="100000">
                                          <p:val>
                                            <p:strVal val="#ppt_w"/>
                                          </p:val>
                                        </p:tav>
                                      </p:tavLst>
                                    </p:anim>
                                  </p:childTnLst>
                                </p:cTn>
                              </p:par>
                              <p:par>
                                <p:cTn id="120" presetID="22" presetClass="entr" presetSubtype="1" fill="hold" grpId="0" nodeType="withEffect">
                                  <p:stCondLst>
                                    <p:cond delay="2450"/>
                                  </p:stCondLst>
                                  <p:childTnLst>
                                    <p:set>
                                      <p:cBhvr>
                                        <p:cTn id="121" dur="1" fill="hold">
                                          <p:stCondLst>
                                            <p:cond delay="0"/>
                                          </p:stCondLst>
                                        </p:cTn>
                                        <p:tgtEl>
                                          <p:spTgt spid="91"/>
                                        </p:tgtEl>
                                        <p:attrNameLst>
                                          <p:attrName>style.visibility</p:attrName>
                                        </p:attrNameLst>
                                      </p:cBhvr>
                                      <p:to>
                                        <p:strVal val="visible"/>
                                      </p:to>
                                    </p:set>
                                    <p:animEffect transition="in" filter="wipe(up)">
                                      <p:cBhvr>
                                        <p:cTn id="122" dur="500"/>
                                        <p:tgtEl>
                                          <p:spTgt spid="91"/>
                                        </p:tgtEl>
                                      </p:cBhvr>
                                    </p:animEffect>
                                  </p:childTnLst>
                                </p:cTn>
                              </p:par>
                              <p:par>
                                <p:cTn id="123" presetID="10" presetClass="entr" presetSubtype="0" fill="hold" grpId="0" nodeType="withEffect">
                                  <p:stCondLst>
                                    <p:cond delay="2850"/>
                                  </p:stCondLst>
                                  <p:childTnLst>
                                    <p:set>
                                      <p:cBhvr>
                                        <p:cTn id="124" dur="1" fill="hold">
                                          <p:stCondLst>
                                            <p:cond delay="0"/>
                                          </p:stCondLst>
                                        </p:cTn>
                                        <p:tgtEl>
                                          <p:spTgt spid="92"/>
                                        </p:tgtEl>
                                        <p:attrNameLst>
                                          <p:attrName>style.visibility</p:attrName>
                                        </p:attrNameLst>
                                      </p:cBhvr>
                                      <p:to>
                                        <p:strVal val="visible"/>
                                      </p:to>
                                    </p:set>
                                    <p:animEffect transition="in" filter="fade">
                                      <p:cBhvr>
                                        <p:cTn id="125" dur="500"/>
                                        <p:tgtEl>
                                          <p:spTgt spid="92"/>
                                        </p:tgtEl>
                                      </p:cBhvr>
                                    </p:animEffect>
                                  </p:childTnLst>
                                </p:cTn>
                              </p:par>
                              <p:par>
                                <p:cTn id="126" presetID="19" presetClass="entr" presetSubtype="10" fill="hold" grpId="1" nodeType="withEffect">
                                  <p:stCondLst>
                                    <p:cond delay="2850"/>
                                  </p:stCondLst>
                                  <p:childTnLst>
                                    <p:set>
                                      <p:cBhvr>
                                        <p:cTn id="127" dur="1" fill="hold">
                                          <p:stCondLst>
                                            <p:cond delay="0"/>
                                          </p:stCondLst>
                                        </p:cTn>
                                        <p:tgtEl>
                                          <p:spTgt spid="92"/>
                                        </p:tgtEl>
                                        <p:attrNameLst>
                                          <p:attrName>style.visibility</p:attrName>
                                        </p:attrNameLst>
                                      </p:cBhvr>
                                      <p:to>
                                        <p:strVal val="visible"/>
                                      </p:to>
                                    </p:set>
                                    <p:anim calcmode="lin" valueType="num">
                                      <p:cBhvr>
                                        <p:cTn id="128" dur="500" fill="hold"/>
                                        <p:tgtEl>
                                          <p:spTgt spid="92"/>
                                        </p:tgtEl>
                                        <p:attrNameLst>
                                          <p:attrName>ppt_w</p:attrName>
                                        </p:attrNameLst>
                                      </p:cBhvr>
                                      <p:tavLst>
                                        <p:tav tm="0" fmla="#ppt_w*sin(2.5*pi*$)">
                                          <p:val>
                                            <p:fltVal val="0"/>
                                          </p:val>
                                        </p:tav>
                                        <p:tav tm="100000">
                                          <p:val>
                                            <p:fltVal val="1"/>
                                          </p:val>
                                        </p:tav>
                                      </p:tavLst>
                                    </p:anim>
                                    <p:anim calcmode="lin" valueType="num">
                                      <p:cBhvr>
                                        <p:cTn id="129" dur="500" fill="hold"/>
                                        <p:tgtEl>
                                          <p:spTgt spid="92"/>
                                        </p:tgtEl>
                                        <p:attrNameLst>
                                          <p:attrName>ppt_h</p:attrName>
                                        </p:attrNameLst>
                                      </p:cBhvr>
                                      <p:tavLst>
                                        <p:tav tm="0">
                                          <p:val>
                                            <p:strVal val="#ppt_h"/>
                                          </p:val>
                                        </p:tav>
                                        <p:tav tm="100000">
                                          <p:val>
                                            <p:strVal val="#ppt_h"/>
                                          </p:val>
                                        </p:tav>
                                      </p:tavLst>
                                    </p:anim>
                                  </p:childTnLst>
                                </p:cTn>
                              </p:par>
                              <p:par>
                                <p:cTn id="130" presetID="31" presetClass="entr" presetSubtype="0" fill="hold" nodeType="withEffect">
                                  <p:stCondLst>
                                    <p:cond delay="2350"/>
                                  </p:stCondLst>
                                  <p:childTnLst>
                                    <p:set>
                                      <p:cBhvr>
                                        <p:cTn id="131" dur="1" fill="hold">
                                          <p:stCondLst>
                                            <p:cond delay="0"/>
                                          </p:stCondLst>
                                        </p:cTn>
                                        <p:tgtEl>
                                          <p:spTgt spid="108"/>
                                        </p:tgtEl>
                                        <p:attrNameLst>
                                          <p:attrName>style.visibility</p:attrName>
                                        </p:attrNameLst>
                                      </p:cBhvr>
                                      <p:to>
                                        <p:strVal val="visible"/>
                                      </p:to>
                                    </p:set>
                                    <p:anim calcmode="lin" valueType="num">
                                      <p:cBhvr>
                                        <p:cTn id="132" dur="1000" fill="hold"/>
                                        <p:tgtEl>
                                          <p:spTgt spid="108"/>
                                        </p:tgtEl>
                                        <p:attrNameLst>
                                          <p:attrName>ppt_w</p:attrName>
                                        </p:attrNameLst>
                                      </p:cBhvr>
                                      <p:tavLst>
                                        <p:tav tm="0">
                                          <p:val>
                                            <p:fltVal val="0"/>
                                          </p:val>
                                        </p:tav>
                                        <p:tav tm="100000">
                                          <p:val>
                                            <p:strVal val="#ppt_w"/>
                                          </p:val>
                                        </p:tav>
                                      </p:tavLst>
                                    </p:anim>
                                    <p:anim calcmode="lin" valueType="num">
                                      <p:cBhvr>
                                        <p:cTn id="133" dur="1000" fill="hold"/>
                                        <p:tgtEl>
                                          <p:spTgt spid="108"/>
                                        </p:tgtEl>
                                        <p:attrNameLst>
                                          <p:attrName>ppt_h</p:attrName>
                                        </p:attrNameLst>
                                      </p:cBhvr>
                                      <p:tavLst>
                                        <p:tav tm="0">
                                          <p:val>
                                            <p:fltVal val="0"/>
                                          </p:val>
                                        </p:tav>
                                        <p:tav tm="100000">
                                          <p:val>
                                            <p:strVal val="#ppt_h"/>
                                          </p:val>
                                        </p:tav>
                                      </p:tavLst>
                                    </p:anim>
                                    <p:anim calcmode="lin" valueType="num">
                                      <p:cBhvr>
                                        <p:cTn id="134" dur="1000" fill="hold"/>
                                        <p:tgtEl>
                                          <p:spTgt spid="108"/>
                                        </p:tgtEl>
                                        <p:attrNameLst>
                                          <p:attrName>style.rotation</p:attrName>
                                        </p:attrNameLst>
                                      </p:cBhvr>
                                      <p:tavLst>
                                        <p:tav tm="0">
                                          <p:val>
                                            <p:fltVal val="90"/>
                                          </p:val>
                                        </p:tav>
                                        <p:tav tm="100000">
                                          <p:val>
                                            <p:fltVal val="0"/>
                                          </p:val>
                                        </p:tav>
                                      </p:tavLst>
                                    </p:anim>
                                    <p:animEffect transition="in" filter="fade">
                                      <p:cBhvr>
                                        <p:cTn id="135" dur="1000"/>
                                        <p:tgtEl>
                                          <p:spTgt spid="108"/>
                                        </p:tgtEl>
                                      </p:cBhvr>
                                    </p:animEffect>
                                  </p:childTnLst>
                                </p:cTn>
                              </p:par>
                              <p:par>
                                <p:cTn id="136" presetID="31" presetClass="entr" presetSubtype="0" fill="hold" nodeType="withEffect">
                                  <p:stCondLst>
                                    <p:cond delay="2350"/>
                                  </p:stCondLst>
                                  <p:childTnLst>
                                    <p:set>
                                      <p:cBhvr>
                                        <p:cTn id="137" dur="1" fill="hold">
                                          <p:stCondLst>
                                            <p:cond delay="0"/>
                                          </p:stCondLst>
                                        </p:cTn>
                                        <p:tgtEl>
                                          <p:spTgt spid="93"/>
                                        </p:tgtEl>
                                        <p:attrNameLst>
                                          <p:attrName>style.visibility</p:attrName>
                                        </p:attrNameLst>
                                      </p:cBhvr>
                                      <p:to>
                                        <p:strVal val="visible"/>
                                      </p:to>
                                    </p:set>
                                    <p:anim calcmode="lin" valueType="num">
                                      <p:cBhvr>
                                        <p:cTn id="138" dur="1000" fill="hold"/>
                                        <p:tgtEl>
                                          <p:spTgt spid="93"/>
                                        </p:tgtEl>
                                        <p:attrNameLst>
                                          <p:attrName>ppt_w</p:attrName>
                                        </p:attrNameLst>
                                      </p:cBhvr>
                                      <p:tavLst>
                                        <p:tav tm="0">
                                          <p:val>
                                            <p:fltVal val="0"/>
                                          </p:val>
                                        </p:tav>
                                        <p:tav tm="100000">
                                          <p:val>
                                            <p:strVal val="#ppt_w"/>
                                          </p:val>
                                        </p:tav>
                                      </p:tavLst>
                                    </p:anim>
                                    <p:anim calcmode="lin" valueType="num">
                                      <p:cBhvr>
                                        <p:cTn id="139" dur="1000" fill="hold"/>
                                        <p:tgtEl>
                                          <p:spTgt spid="93"/>
                                        </p:tgtEl>
                                        <p:attrNameLst>
                                          <p:attrName>ppt_h</p:attrName>
                                        </p:attrNameLst>
                                      </p:cBhvr>
                                      <p:tavLst>
                                        <p:tav tm="0">
                                          <p:val>
                                            <p:fltVal val="0"/>
                                          </p:val>
                                        </p:tav>
                                        <p:tav tm="100000">
                                          <p:val>
                                            <p:strVal val="#ppt_h"/>
                                          </p:val>
                                        </p:tav>
                                      </p:tavLst>
                                    </p:anim>
                                    <p:anim calcmode="lin" valueType="num">
                                      <p:cBhvr>
                                        <p:cTn id="140" dur="1000" fill="hold"/>
                                        <p:tgtEl>
                                          <p:spTgt spid="93"/>
                                        </p:tgtEl>
                                        <p:attrNameLst>
                                          <p:attrName>style.rotation</p:attrName>
                                        </p:attrNameLst>
                                      </p:cBhvr>
                                      <p:tavLst>
                                        <p:tav tm="0">
                                          <p:val>
                                            <p:fltVal val="90"/>
                                          </p:val>
                                        </p:tav>
                                        <p:tav tm="100000">
                                          <p:val>
                                            <p:fltVal val="0"/>
                                          </p:val>
                                        </p:tav>
                                      </p:tavLst>
                                    </p:anim>
                                    <p:animEffect transition="in" filter="fade">
                                      <p:cBhvr>
                                        <p:cTn id="141" dur="1000"/>
                                        <p:tgtEl>
                                          <p:spTgt spid="93"/>
                                        </p:tgtEl>
                                      </p:cBhvr>
                                    </p:animEffect>
                                  </p:childTnLst>
                                </p:cTn>
                              </p:par>
                              <p:par>
                                <p:cTn id="142" presetID="35" presetClass="path" presetSubtype="0" accel="46667" decel="53333" autoRev="1" fill="hold" grpId="0" nodeType="withEffect">
                                  <p:stCondLst>
                                    <p:cond delay="2600"/>
                                  </p:stCondLst>
                                  <p:childTnLst>
                                    <p:animMotion origin="layout" path="M 2.94087E-6 4.07407E-6 L -0.13051 4.07407E-6 " pathEditMode="relative" rAng="0" ptsTypes="AA">
                                      <p:cBhvr>
                                        <p:cTn id="143" dur="150" fill="hold"/>
                                        <p:tgtEl>
                                          <p:spTgt spid="137"/>
                                        </p:tgtEl>
                                        <p:attrNameLst>
                                          <p:attrName>ppt_x</p:attrName>
                                          <p:attrName>ppt_y</p:attrName>
                                        </p:attrNameLst>
                                      </p:cBhvr>
                                      <p:rCtr x="-6525" y="0"/>
                                    </p:animMotion>
                                  </p:childTnLst>
                                </p:cTn>
                              </p:par>
                              <p:par>
                                <p:cTn id="144" presetID="10" presetClass="entr" presetSubtype="0" fill="hold" nodeType="withEffect">
                                  <p:stCondLst>
                                    <p:cond delay="450"/>
                                  </p:stCondLst>
                                  <p:childTnLst>
                                    <p:set>
                                      <p:cBhvr>
                                        <p:cTn id="145" dur="1" fill="hold">
                                          <p:stCondLst>
                                            <p:cond delay="0"/>
                                          </p:stCondLst>
                                        </p:cTn>
                                        <p:tgtEl>
                                          <p:spTgt spid="151"/>
                                        </p:tgtEl>
                                        <p:attrNameLst>
                                          <p:attrName>style.visibility</p:attrName>
                                        </p:attrNameLst>
                                      </p:cBhvr>
                                      <p:to>
                                        <p:strVal val="visible"/>
                                      </p:to>
                                    </p:set>
                                    <p:animEffect transition="in" filter="fade">
                                      <p:cBhvr>
                                        <p:cTn id="146" dur="500"/>
                                        <p:tgtEl>
                                          <p:spTgt spid="151"/>
                                        </p:tgtEl>
                                      </p:cBhvr>
                                    </p:animEffect>
                                  </p:childTnLst>
                                </p:cTn>
                              </p:par>
                              <p:par>
                                <p:cTn id="147" presetID="42" presetClass="path" presetSubtype="0" accel="5000" decel="28000" fill="hold" nodeType="withEffect">
                                  <p:stCondLst>
                                    <p:cond delay="450"/>
                                  </p:stCondLst>
                                  <p:childTnLst>
                                    <p:animMotion origin="layout" path="M -1.04167E-6 -9.24855E-7 L -0.17031 0.55445 " pathEditMode="relative" rAng="0" ptsTypes="AA">
                                      <p:cBhvr>
                                        <p:cTn id="148" dur="1000" spd="-100000" fill="hold"/>
                                        <p:tgtEl>
                                          <p:spTgt spid="151"/>
                                        </p:tgtEl>
                                        <p:attrNameLst>
                                          <p:attrName>ppt_x</p:attrName>
                                          <p:attrName>ppt_y</p:attrName>
                                        </p:attrNameLst>
                                      </p:cBhvr>
                                      <p:rCtr x="-8516" y="27723"/>
                                    </p:animMotion>
                                  </p:childTnLst>
                                </p:cTn>
                              </p:par>
                              <p:par>
                                <p:cTn id="149" presetID="6" presetClass="emph" presetSubtype="0" accel="50000" fill="hold" nodeType="withEffect">
                                  <p:stCondLst>
                                    <p:cond delay="450"/>
                                  </p:stCondLst>
                                  <p:childTnLst>
                                    <p:animScale>
                                      <p:cBhvr>
                                        <p:cTn id="150" dur="1000" fill="hold"/>
                                        <p:tgtEl>
                                          <p:spTgt spid="151"/>
                                        </p:tgtEl>
                                      </p:cBhvr>
                                      <p:by x="85000" y="85000"/>
                                    </p:animScale>
                                  </p:childTnLst>
                                </p:cTn>
                              </p:par>
                              <p:par>
                                <p:cTn id="151" presetID="22" presetClass="entr" presetSubtype="4" fill="hold" nodeType="withEffect">
                                  <p:stCondLst>
                                    <p:cond delay="450"/>
                                  </p:stCondLst>
                                  <p:childTnLst>
                                    <p:set>
                                      <p:cBhvr>
                                        <p:cTn id="152" dur="1" fill="hold">
                                          <p:stCondLst>
                                            <p:cond delay="0"/>
                                          </p:stCondLst>
                                        </p:cTn>
                                        <p:tgtEl>
                                          <p:spTgt spid="156"/>
                                        </p:tgtEl>
                                        <p:attrNameLst>
                                          <p:attrName>style.visibility</p:attrName>
                                        </p:attrNameLst>
                                      </p:cBhvr>
                                      <p:to>
                                        <p:strVal val="visible"/>
                                      </p:to>
                                    </p:set>
                                    <p:animEffect transition="in" filter="wipe(down)">
                                      <p:cBhvr>
                                        <p:cTn id="153" dur="1000"/>
                                        <p:tgtEl>
                                          <p:spTgt spid="156"/>
                                        </p:tgtEl>
                                      </p:cBhvr>
                                    </p:animEffect>
                                  </p:childTnLst>
                                </p:cTn>
                              </p:par>
                              <p:par>
                                <p:cTn id="154" presetID="22" presetClass="entr" presetSubtype="8" fill="hold" nodeType="withEffect">
                                  <p:stCondLst>
                                    <p:cond delay="0"/>
                                  </p:stCondLst>
                                  <p:childTnLst>
                                    <p:set>
                                      <p:cBhvr>
                                        <p:cTn id="155" dur="1" fill="hold">
                                          <p:stCondLst>
                                            <p:cond delay="0"/>
                                          </p:stCondLst>
                                        </p:cTn>
                                        <p:tgtEl>
                                          <p:spTgt spid="157"/>
                                        </p:tgtEl>
                                        <p:attrNameLst>
                                          <p:attrName>style.visibility</p:attrName>
                                        </p:attrNameLst>
                                      </p:cBhvr>
                                      <p:to>
                                        <p:strVal val="visible"/>
                                      </p:to>
                                    </p:set>
                                    <p:animEffect transition="in" filter="wipe(left)">
                                      <p:cBhvr>
                                        <p:cTn id="156"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2" grpId="1" animBg="1"/>
      <p:bldP spid="56" grpId="0" animBg="1"/>
      <p:bldP spid="80" grpId="0"/>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91" grpId="0" animBg="1"/>
      <p:bldP spid="92" grpId="0" animBg="1"/>
      <p:bldP spid="92" grpId="1" animBg="1"/>
      <p:bldP spid="137"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Gradient segu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39" name="Title 1"/>
          <p:cNvSpPr>
            <a:spLocks noGrp="1"/>
          </p:cNvSpPr>
          <p:nvPr>
            <p:ph type="ctrTitle" hasCustomPrompt="1"/>
          </p:nvPr>
        </p:nvSpPr>
        <p:spPr bwMode="black">
          <a:xfrm>
            <a:off x="308886" y="2676487"/>
            <a:ext cx="5645277" cy="1505027"/>
          </a:xfrm>
        </p:spPr>
        <p:txBody>
          <a:bodyPr/>
          <a:lstStyle>
            <a:lvl1pPr marL="0" algn="l" defTabSz="914400" rtl="0" eaLnBrk="1" latinLnBrk="0" hangingPunct="1">
              <a:lnSpc>
                <a:spcPct val="85000"/>
              </a:lnSpc>
              <a:spcBef>
                <a:spcPct val="0"/>
              </a:spcBef>
              <a:buNone/>
              <a:defRPr lang="en-US" sz="5400" kern="1200" baseline="0" dirty="0">
                <a:solidFill>
                  <a:srgbClr val="FFFFFF"/>
                </a:solidFill>
                <a:latin typeface="Qualcomm Office Bold" pitchFamily="34" charset="0"/>
                <a:ea typeface="+mj-ea"/>
                <a:cs typeface="Arial" pitchFamily="34" charset="0"/>
              </a:defRPr>
            </a:lvl1pPr>
          </a:lstStyle>
          <a:p>
            <a:r>
              <a:rPr lang="en-US" dirty="0"/>
              <a:t>Click to edit segue slide</a:t>
            </a:r>
          </a:p>
        </p:txBody>
      </p:sp>
      <p:grpSp>
        <p:nvGrpSpPr>
          <p:cNvPr id="2" name="Group 1"/>
          <p:cNvGrpSpPr/>
          <p:nvPr/>
        </p:nvGrpSpPr>
        <p:grpSpPr bwMode="black">
          <a:xfrm>
            <a:off x="382090" y="2460679"/>
            <a:ext cx="5532120" cy="1936642"/>
            <a:chOff x="6014633" y="3746243"/>
            <a:chExt cx="6608826" cy="1936642"/>
          </a:xfrm>
        </p:grpSpPr>
        <p:cxnSp>
          <p:nvCxnSpPr>
            <p:cNvPr id="34" name="Straight Connector 33"/>
            <p:cNvCxnSpPr/>
            <p:nvPr userDrawn="1"/>
          </p:nvCxnSpPr>
          <p:spPr bwMode="black">
            <a:xfrm>
              <a:off x="6014633" y="374624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black">
            <a:xfrm>
              <a:off x="6014633" y="5682885"/>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AutoShape 4"/>
          <p:cNvSpPr>
            <a:spLocks noChangeAspect="1" noChangeArrowheads="1" noTextEdit="1"/>
          </p:cNvSpPr>
          <p:nvPr/>
        </p:nvSpPr>
        <p:spPr bwMode="auto">
          <a:xfrm>
            <a:off x="8977421" y="508000"/>
            <a:ext cx="2867534"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 name="Freeform 6"/>
          <p:cNvSpPr>
            <a:spLocks noChangeAspect="1" noEditPoints="1"/>
          </p:cNvSpPr>
          <p:nvPr/>
        </p:nvSpPr>
        <p:spPr bwMode="auto">
          <a:xfrm>
            <a:off x="9961115" y="1764312"/>
            <a:ext cx="513672" cy="880581"/>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 name="Freeform 7"/>
          <p:cNvSpPr>
            <a:spLocks noChangeAspect="1" noEditPoints="1"/>
          </p:cNvSpPr>
          <p:nvPr/>
        </p:nvSpPr>
        <p:spPr bwMode="auto">
          <a:xfrm>
            <a:off x="9519622" y="1088349"/>
            <a:ext cx="562594" cy="1213622"/>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 name="Freeform 8"/>
          <p:cNvSpPr>
            <a:spLocks noChangeAspect="1" noEditPoints="1"/>
          </p:cNvSpPr>
          <p:nvPr/>
        </p:nvSpPr>
        <p:spPr bwMode="auto">
          <a:xfrm>
            <a:off x="9216041" y="702512"/>
            <a:ext cx="513672" cy="694305"/>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 name="Freeform 9"/>
          <p:cNvSpPr>
            <a:spLocks noChangeAspect="1"/>
          </p:cNvSpPr>
          <p:nvPr/>
        </p:nvSpPr>
        <p:spPr bwMode="auto">
          <a:xfrm>
            <a:off x="9859771" y="509890"/>
            <a:ext cx="444055" cy="812845"/>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Freeform 10"/>
          <p:cNvSpPr>
            <a:spLocks noChangeAspect="1"/>
          </p:cNvSpPr>
          <p:nvPr/>
        </p:nvSpPr>
        <p:spPr bwMode="auto">
          <a:xfrm>
            <a:off x="8996063" y="1438374"/>
            <a:ext cx="588938" cy="451581"/>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11"/>
          <p:cNvSpPr>
            <a:spLocks noChangeAspect="1" noEditPoints="1"/>
          </p:cNvSpPr>
          <p:nvPr/>
        </p:nvSpPr>
        <p:spPr bwMode="auto">
          <a:xfrm>
            <a:off x="10195042" y="991759"/>
            <a:ext cx="502384" cy="269067"/>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12"/>
          <p:cNvSpPr>
            <a:spLocks noChangeAspect="1"/>
          </p:cNvSpPr>
          <p:nvPr/>
        </p:nvSpPr>
        <p:spPr bwMode="auto">
          <a:xfrm>
            <a:off x="10335356" y="1794036"/>
            <a:ext cx="406423" cy="212620"/>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13"/>
          <p:cNvSpPr>
            <a:spLocks noChangeAspect="1" noEditPoints="1"/>
          </p:cNvSpPr>
          <p:nvPr/>
        </p:nvSpPr>
        <p:spPr bwMode="auto">
          <a:xfrm>
            <a:off x="10080092" y="1475229"/>
            <a:ext cx="1732941" cy="769569"/>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15" name="Group 14"/>
          <p:cNvGrpSpPr/>
          <p:nvPr userDrawn="1"/>
        </p:nvGrpSpPr>
        <p:grpSpPr bwMode="black">
          <a:xfrm>
            <a:off x="382090" y="2460679"/>
            <a:ext cx="5532120" cy="1936642"/>
            <a:chOff x="6014633" y="3746243"/>
            <a:chExt cx="6608826" cy="1936642"/>
          </a:xfrm>
        </p:grpSpPr>
        <p:cxnSp>
          <p:nvCxnSpPr>
            <p:cNvPr id="16" name="Straight Connector 15"/>
            <p:cNvCxnSpPr/>
            <p:nvPr userDrawn="1"/>
          </p:nvCxnSpPr>
          <p:spPr bwMode="black">
            <a:xfrm>
              <a:off x="6014633" y="374624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black">
            <a:xfrm>
              <a:off x="6014633" y="5682885"/>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AutoShape 4"/>
          <p:cNvSpPr>
            <a:spLocks noChangeAspect="1" noChangeArrowheads="1" noTextEdit="1"/>
          </p:cNvSpPr>
          <p:nvPr userDrawn="1"/>
        </p:nvSpPr>
        <p:spPr bwMode="auto">
          <a:xfrm>
            <a:off x="8977421" y="508000"/>
            <a:ext cx="2867534"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6"/>
          <p:cNvSpPr>
            <a:spLocks noChangeAspect="1" noEditPoints="1"/>
          </p:cNvSpPr>
          <p:nvPr userDrawn="1"/>
        </p:nvSpPr>
        <p:spPr bwMode="auto">
          <a:xfrm>
            <a:off x="9961115" y="1764312"/>
            <a:ext cx="513672" cy="880581"/>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 name="Freeform 7"/>
          <p:cNvSpPr>
            <a:spLocks noChangeAspect="1" noEditPoints="1"/>
          </p:cNvSpPr>
          <p:nvPr userDrawn="1"/>
        </p:nvSpPr>
        <p:spPr bwMode="auto">
          <a:xfrm>
            <a:off x="9519622" y="1088349"/>
            <a:ext cx="562594" cy="1213622"/>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 name="Freeform 8"/>
          <p:cNvSpPr>
            <a:spLocks noChangeAspect="1" noEditPoints="1"/>
          </p:cNvSpPr>
          <p:nvPr userDrawn="1"/>
        </p:nvSpPr>
        <p:spPr bwMode="auto">
          <a:xfrm>
            <a:off x="9216041" y="702512"/>
            <a:ext cx="513672" cy="694305"/>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2" name="Freeform 9"/>
          <p:cNvSpPr>
            <a:spLocks noChangeAspect="1"/>
          </p:cNvSpPr>
          <p:nvPr userDrawn="1"/>
        </p:nvSpPr>
        <p:spPr bwMode="auto">
          <a:xfrm>
            <a:off x="9859771" y="509890"/>
            <a:ext cx="444055" cy="812845"/>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3" name="Freeform 10"/>
          <p:cNvSpPr>
            <a:spLocks noChangeAspect="1"/>
          </p:cNvSpPr>
          <p:nvPr userDrawn="1"/>
        </p:nvSpPr>
        <p:spPr bwMode="auto">
          <a:xfrm>
            <a:off x="8996063" y="1438374"/>
            <a:ext cx="588938" cy="451581"/>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4" name="Freeform 11"/>
          <p:cNvSpPr>
            <a:spLocks noChangeAspect="1" noEditPoints="1"/>
          </p:cNvSpPr>
          <p:nvPr userDrawn="1"/>
        </p:nvSpPr>
        <p:spPr bwMode="auto">
          <a:xfrm>
            <a:off x="10195042" y="991759"/>
            <a:ext cx="502384" cy="269067"/>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5" name="Freeform 12"/>
          <p:cNvSpPr>
            <a:spLocks noChangeAspect="1"/>
          </p:cNvSpPr>
          <p:nvPr userDrawn="1"/>
        </p:nvSpPr>
        <p:spPr bwMode="auto">
          <a:xfrm>
            <a:off x="10335356" y="1794036"/>
            <a:ext cx="406423" cy="212620"/>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6" name="Freeform 13"/>
          <p:cNvSpPr>
            <a:spLocks noChangeAspect="1" noEditPoints="1"/>
          </p:cNvSpPr>
          <p:nvPr userDrawn="1"/>
        </p:nvSpPr>
        <p:spPr bwMode="auto">
          <a:xfrm>
            <a:off x="10080092" y="1475229"/>
            <a:ext cx="1732941" cy="769569"/>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Tree>
    <p:extLst>
      <p:ext uri="{BB962C8B-B14F-4D97-AF65-F5344CB8AC3E}">
        <p14:creationId xmlns:p14="http://schemas.microsoft.com/office/powerpoint/2010/main" val="126999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22" presetClass="entr" presetSubtype="8" fill="hold" nodeType="withEffect">
                                  <p:stCondLst>
                                    <p:cond delay="6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75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par>
                                <p:cTn id="16" presetID="2" presetClass="entr" presetSubtype="2" fill="hold" grpId="0" nodeType="withEffect">
                                  <p:stCondLst>
                                    <p:cond delay="75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75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42" presetClass="entr" presetSubtype="0" fill="hold" grpId="0" nodeType="withEffect">
                                  <p:stCondLst>
                                    <p:cond delay="75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2" presetClass="entr" presetSubtype="8" fill="hold" grpId="0" nodeType="withEffect">
                                  <p:stCondLst>
                                    <p:cond delay="75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2" presetClass="entr" presetSubtype="8" fill="hold" grpId="0" nodeType="withEffect">
                                  <p:stCondLst>
                                    <p:cond delay="7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47" presetClass="entr" presetSubtype="0" fill="hold" grpId="0" nodeType="withEffect">
                                  <p:stCondLst>
                                    <p:cond delay="75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par>
                                <p:cTn id="46" presetID="22" presetClass="entr" presetSubtype="8" fill="hold" nodeType="withEffect">
                                  <p:stCondLst>
                                    <p:cond delay="60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42" presetClass="entr" presetSubtype="0" fill="hold" grpId="0" nodeType="withEffect">
                                  <p:stCondLst>
                                    <p:cond delay="75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anim calcmode="lin" valueType="num">
                                      <p:cBhvr>
                                        <p:cTn id="52" dur="500" fill="hold"/>
                                        <p:tgtEl>
                                          <p:spTgt spid="22"/>
                                        </p:tgtEl>
                                        <p:attrNameLst>
                                          <p:attrName>ppt_x</p:attrName>
                                        </p:attrNameLst>
                                      </p:cBhvr>
                                      <p:tavLst>
                                        <p:tav tm="0">
                                          <p:val>
                                            <p:strVal val="#ppt_x"/>
                                          </p:val>
                                        </p:tav>
                                        <p:tav tm="100000">
                                          <p:val>
                                            <p:strVal val="#ppt_x"/>
                                          </p:val>
                                        </p:tav>
                                      </p:tavLst>
                                    </p:anim>
                                    <p:anim calcmode="lin" valueType="num">
                                      <p:cBhvr>
                                        <p:cTn id="53" dur="500" fill="hold"/>
                                        <p:tgtEl>
                                          <p:spTgt spid="22"/>
                                        </p:tgtEl>
                                        <p:attrNameLst>
                                          <p:attrName>ppt_y</p:attrName>
                                        </p:attrNameLst>
                                      </p:cBhvr>
                                      <p:tavLst>
                                        <p:tav tm="0">
                                          <p:val>
                                            <p:strVal val="#ppt_y+.1"/>
                                          </p:val>
                                        </p:tav>
                                        <p:tav tm="100000">
                                          <p:val>
                                            <p:strVal val="#ppt_y"/>
                                          </p:val>
                                        </p:tav>
                                      </p:tavLst>
                                    </p:anim>
                                  </p:childTnLst>
                                </p:cTn>
                              </p:par>
                              <p:par>
                                <p:cTn id="54" presetID="2" presetClass="entr" presetSubtype="2" fill="hold" grpId="0" nodeType="withEffect">
                                  <p:stCondLst>
                                    <p:cond delay="75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fill="hold"/>
                                        <p:tgtEl>
                                          <p:spTgt spid="23"/>
                                        </p:tgtEl>
                                        <p:attrNameLst>
                                          <p:attrName>ppt_x</p:attrName>
                                        </p:attrNameLst>
                                      </p:cBhvr>
                                      <p:tavLst>
                                        <p:tav tm="0">
                                          <p:val>
                                            <p:strVal val="1+#ppt_w/2"/>
                                          </p:val>
                                        </p:tav>
                                        <p:tav tm="100000">
                                          <p:val>
                                            <p:strVal val="#ppt_x"/>
                                          </p:val>
                                        </p:tav>
                                      </p:tavLst>
                                    </p:anim>
                                    <p:anim calcmode="lin" valueType="num">
                                      <p:cBhvr additive="base">
                                        <p:cTn id="57" dur="500" fill="hold"/>
                                        <p:tgtEl>
                                          <p:spTgt spid="23"/>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75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fill="hold"/>
                                        <p:tgtEl>
                                          <p:spTgt spid="25"/>
                                        </p:tgtEl>
                                        <p:attrNameLst>
                                          <p:attrName>ppt_x</p:attrName>
                                        </p:attrNameLst>
                                      </p:cBhvr>
                                      <p:tavLst>
                                        <p:tav tm="0">
                                          <p:val>
                                            <p:strVal val="0-#ppt_w/2"/>
                                          </p:val>
                                        </p:tav>
                                        <p:tav tm="100000">
                                          <p:val>
                                            <p:strVal val="#ppt_x"/>
                                          </p:val>
                                        </p:tav>
                                      </p:tavLst>
                                    </p:anim>
                                    <p:anim calcmode="lin" valueType="num">
                                      <p:cBhvr additive="base">
                                        <p:cTn id="61" dur="500" fill="hold"/>
                                        <p:tgtEl>
                                          <p:spTgt spid="25"/>
                                        </p:tgtEl>
                                        <p:attrNameLst>
                                          <p:attrName>ppt_y</p:attrName>
                                        </p:attrNameLst>
                                      </p:cBhvr>
                                      <p:tavLst>
                                        <p:tav tm="0">
                                          <p:val>
                                            <p:strVal val="#ppt_y"/>
                                          </p:val>
                                        </p:tav>
                                        <p:tav tm="100000">
                                          <p:val>
                                            <p:strVal val="#ppt_y"/>
                                          </p:val>
                                        </p:tav>
                                      </p:tavLst>
                                    </p:anim>
                                  </p:childTnLst>
                                </p:cTn>
                              </p:par>
                              <p:par>
                                <p:cTn id="62" presetID="42" presetClass="entr" presetSubtype="0" fill="hold" grpId="0" nodeType="withEffect">
                                  <p:stCondLst>
                                    <p:cond delay="75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anim calcmode="lin" valueType="num">
                                      <p:cBhvr>
                                        <p:cTn id="65" dur="1000" fill="hold"/>
                                        <p:tgtEl>
                                          <p:spTgt spid="21"/>
                                        </p:tgtEl>
                                        <p:attrNameLst>
                                          <p:attrName>ppt_x</p:attrName>
                                        </p:attrNameLst>
                                      </p:cBhvr>
                                      <p:tavLst>
                                        <p:tav tm="0">
                                          <p:val>
                                            <p:strVal val="#ppt_x"/>
                                          </p:val>
                                        </p:tav>
                                        <p:tav tm="100000">
                                          <p:val>
                                            <p:strVal val="#ppt_x"/>
                                          </p:val>
                                        </p:tav>
                                      </p:tavLst>
                                    </p:anim>
                                    <p:anim calcmode="lin" valueType="num">
                                      <p:cBhvr>
                                        <p:cTn id="66" dur="1000" fill="hold"/>
                                        <p:tgtEl>
                                          <p:spTgt spid="21"/>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75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1000"/>
                                        <p:tgtEl>
                                          <p:spTgt spid="20"/>
                                        </p:tgtEl>
                                      </p:cBhvr>
                                    </p:animEffect>
                                    <p:anim calcmode="lin" valueType="num">
                                      <p:cBhvr>
                                        <p:cTn id="70" dur="1000" fill="hold"/>
                                        <p:tgtEl>
                                          <p:spTgt spid="20"/>
                                        </p:tgtEl>
                                        <p:attrNameLst>
                                          <p:attrName>ppt_x</p:attrName>
                                        </p:attrNameLst>
                                      </p:cBhvr>
                                      <p:tavLst>
                                        <p:tav tm="0">
                                          <p:val>
                                            <p:strVal val="#ppt_x"/>
                                          </p:val>
                                        </p:tav>
                                        <p:tav tm="100000">
                                          <p:val>
                                            <p:strVal val="#ppt_x"/>
                                          </p:val>
                                        </p:tav>
                                      </p:tavLst>
                                    </p:anim>
                                    <p:anim calcmode="lin" valueType="num">
                                      <p:cBhvr>
                                        <p:cTn id="71" dur="1000" fill="hold"/>
                                        <p:tgtEl>
                                          <p:spTgt spid="20"/>
                                        </p:tgtEl>
                                        <p:attrNameLst>
                                          <p:attrName>ppt_y</p:attrName>
                                        </p:attrNameLst>
                                      </p:cBhvr>
                                      <p:tavLst>
                                        <p:tav tm="0">
                                          <p:val>
                                            <p:strVal val="#ppt_y-.1"/>
                                          </p:val>
                                        </p:tav>
                                        <p:tav tm="100000">
                                          <p:val>
                                            <p:strVal val="#ppt_y"/>
                                          </p:val>
                                        </p:tav>
                                      </p:tavLst>
                                    </p:anim>
                                  </p:childTnLst>
                                </p:cTn>
                              </p:par>
                              <p:par>
                                <p:cTn id="72" presetID="2" presetClass="entr" presetSubtype="8" fill="hold" grpId="0" nodeType="withEffect">
                                  <p:stCondLst>
                                    <p:cond delay="750"/>
                                  </p:stCondLst>
                                  <p:childTnLst>
                                    <p:set>
                                      <p:cBhvr>
                                        <p:cTn id="73" dur="1" fill="hold">
                                          <p:stCondLst>
                                            <p:cond delay="0"/>
                                          </p:stCondLst>
                                        </p:cTn>
                                        <p:tgtEl>
                                          <p:spTgt spid="24"/>
                                        </p:tgtEl>
                                        <p:attrNameLst>
                                          <p:attrName>style.visibility</p:attrName>
                                        </p:attrNameLst>
                                      </p:cBhvr>
                                      <p:to>
                                        <p:strVal val="visible"/>
                                      </p:to>
                                    </p:set>
                                    <p:anim calcmode="lin" valueType="num">
                                      <p:cBhvr additive="base">
                                        <p:cTn id="74" dur="500" fill="hold"/>
                                        <p:tgtEl>
                                          <p:spTgt spid="24"/>
                                        </p:tgtEl>
                                        <p:attrNameLst>
                                          <p:attrName>ppt_x</p:attrName>
                                        </p:attrNameLst>
                                      </p:cBhvr>
                                      <p:tavLst>
                                        <p:tav tm="0">
                                          <p:val>
                                            <p:strVal val="0-#ppt_w/2"/>
                                          </p:val>
                                        </p:tav>
                                        <p:tav tm="100000">
                                          <p:val>
                                            <p:strVal val="#ppt_x"/>
                                          </p:val>
                                        </p:tav>
                                      </p:tavLst>
                                    </p:anim>
                                    <p:anim calcmode="lin" valueType="num">
                                      <p:cBhvr additive="base">
                                        <p:cTn id="75" dur="500" fill="hold"/>
                                        <p:tgtEl>
                                          <p:spTgt spid="24"/>
                                        </p:tgtEl>
                                        <p:attrNameLst>
                                          <p:attrName>ppt_y</p:attrName>
                                        </p:attrNameLst>
                                      </p:cBhvr>
                                      <p:tavLst>
                                        <p:tav tm="0">
                                          <p:val>
                                            <p:strVal val="#ppt_y"/>
                                          </p:val>
                                        </p:tav>
                                        <p:tav tm="100000">
                                          <p:val>
                                            <p:strVal val="#ppt_y"/>
                                          </p:val>
                                        </p:tav>
                                      </p:tavLst>
                                    </p:anim>
                                  </p:childTnLst>
                                </p:cTn>
                              </p:par>
                              <p:par>
                                <p:cTn id="76" presetID="22" presetClass="entr" presetSubtype="8" fill="hold" grpId="0" nodeType="withEffect">
                                  <p:stCondLst>
                                    <p:cond delay="75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47" presetClass="entr" presetSubtype="0" fill="hold" grpId="0" nodeType="withEffect">
                                  <p:stCondLst>
                                    <p:cond delay="75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anim calcmode="lin" valueType="num">
                                      <p:cBhvr>
                                        <p:cTn id="82" dur="1000" fill="hold"/>
                                        <p:tgtEl>
                                          <p:spTgt spid="19"/>
                                        </p:tgtEl>
                                        <p:attrNameLst>
                                          <p:attrName>ppt_x</p:attrName>
                                        </p:attrNameLst>
                                      </p:cBhvr>
                                      <p:tavLst>
                                        <p:tav tm="0">
                                          <p:val>
                                            <p:strVal val="#ppt_x"/>
                                          </p:val>
                                        </p:tav>
                                        <p:tav tm="100000">
                                          <p:val>
                                            <p:strVal val="#ppt_x"/>
                                          </p:val>
                                        </p:tav>
                                      </p:tavLst>
                                    </p:anim>
                                    <p:anim calcmode="lin" valueType="num">
                                      <p:cBhvr>
                                        <p:cTn id="8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 grpId="0" animBg="1"/>
      <p:bldP spid="6" grpId="0" animBg="1"/>
      <p:bldP spid="7" grpId="0" animBg="1"/>
      <p:bldP spid="8" grpId="0" animBg="1"/>
      <p:bldP spid="9" grpId="0" animBg="1"/>
      <p:bldP spid="10" grpId="0" animBg="1"/>
      <p:bldP spid="11" grpId="0" animBg="1"/>
      <p:bldP spid="12" grpId="0" animBg="1"/>
      <p:bldP spid="19" grpId="0" animBg="1"/>
      <p:bldP spid="20" grpId="0" animBg="1"/>
      <p:bldP spid="21" grpId="0" animBg="1"/>
      <p:bldP spid="22" grpId="0" animBg="1"/>
      <p:bldP spid="23" grpId="0" animBg="1"/>
      <p:bldP spid="24" grpId="0" animBg="1"/>
      <p:bldP spid="25" grpId="0" animBg="1"/>
      <p:bldP spid="26"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ig statement slide on white">
    <p:bg>
      <p:bgPr>
        <a:solidFill>
          <a:srgbClr val="FFFFFF"/>
        </a:solidFill>
        <a:effectLst/>
      </p:bgPr>
    </p:bg>
    <p:spTree>
      <p:nvGrpSpPr>
        <p:cNvPr id="1" name=""/>
        <p:cNvGrpSpPr/>
        <p:nvPr/>
      </p:nvGrpSpPr>
      <p:grpSpPr>
        <a:xfrm>
          <a:off x="0" y="0"/>
          <a:ext cx="0" cy="0"/>
          <a:chOff x="0" y="0"/>
          <a:chExt cx="0" cy="0"/>
        </a:xfrm>
      </p:grpSpPr>
      <p:sp>
        <p:nvSpPr>
          <p:cNvPr id="39" name="Title 1"/>
          <p:cNvSpPr>
            <a:spLocks noGrp="1"/>
          </p:cNvSpPr>
          <p:nvPr>
            <p:ph type="ctrTitle" hasCustomPrompt="1"/>
          </p:nvPr>
        </p:nvSpPr>
        <p:spPr bwMode="black">
          <a:xfrm>
            <a:off x="1562169" y="3310128"/>
            <a:ext cx="9064486" cy="1421928"/>
          </a:xfrm>
        </p:spPr>
        <p:txBody>
          <a:bodyPr anchor="b"/>
          <a:lstStyle>
            <a:lvl1pPr marL="0" algn="ctr" defTabSz="914400" rtl="0" eaLnBrk="1" latinLnBrk="0" hangingPunct="1">
              <a:lnSpc>
                <a:spcPct val="80000"/>
              </a:lnSpc>
              <a:spcBef>
                <a:spcPct val="0"/>
              </a:spcBef>
              <a:buNone/>
              <a:defRPr lang="en-US" sz="5400" kern="1200" baseline="0" dirty="0">
                <a:solidFill>
                  <a:schemeClr val="tx1">
                    <a:lumMod val="65000"/>
                    <a:lumOff val="35000"/>
                  </a:schemeClr>
                </a:solidFill>
                <a:latin typeface="Qualcomm Office Bold" pitchFamily="34" charset="0"/>
                <a:ea typeface="+mj-ea"/>
                <a:cs typeface="Arial" pitchFamily="34" charset="0"/>
              </a:defRPr>
            </a:lvl1pPr>
          </a:lstStyle>
          <a:p>
            <a:r>
              <a:rPr lang="en-US" dirty="0"/>
              <a:t>Click to edit big statement slide</a:t>
            </a:r>
          </a:p>
        </p:txBody>
      </p:sp>
      <p:cxnSp>
        <p:nvCxnSpPr>
          <p:cNvPr id="35" name="Straight Connector 34"/>
          <p:cNvCxnSpPr/>
          <p:nvPr/>
        </p:nvCxnSpPr>
        <p:spPr bwMode="black">
          <a:xfrm>
            <a:off x="1562169" y="4739214"/>
            <a:ext cx="9064486" cy="0"/>
          </a:xfrm>
          <a:prstGeom prst="line">
            <a:avLst/>
          </a:prstGeom>
          <a:ln w="127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8" name="Freeform 43"/>
          <p:cNvSpPr>
            <a:spLocks noEditPoints="1"/>
          </p:cNvSpPr>
          <p:nvPr/>
        </p:nvSpPr>
        <p:spPr bwMode="auto">
          <a:xfrm>
            <a:off x="391362" y="513429"/>
            <a:ext cx="760854" cy="760854"/>
          </a:xfrm>
          <a:custGeom>
            <a:avLst/>
            <a:gdLst>
              <a:gd name="T0" fmla="*/ 66 w 132"/>
              <a:gd name="T1" fmla="*/ 0 h 132"/>
              <a:gd name="T2" fmla="*/ 0 w 132"/>
              <a:gd name="T3" fmla="*/ 66 h 132"/>
              <a:gd name="T4" fmla="*/ 66 w 132"/>
              <a:gd name="T5" fmla="*/ 132 h 132"/>
              <a:gd name="T6" fmla="*/ 132 w 132"/>
              <a:gd name="T7" fmla="*/ 66 h 132"/>
              <a:gd name="T8" fmla="*/ 66 w 132"/>
              <a:gd name="T9" fmla="*/ 0 h 132"/>
              <a:gd name="T10" fmla="*/ 40 w 132"/>
              <a:gd name="T11" fmla="*/ 95 h 132"/>
              <a:gd name="T12" fmla="*/ 32 w 132"/>
              <a:gd name="T13" fmla="*/ 102 h 132"/>
              <a:gd name="T14" fmla="*/ 25 w 132"/>
              <a:gd name="T15" fmla="*/ 95 h 132"/>
              <a:gd name="T16" fmla="*/ 25 w 132"/>
              <a:gd name="T17" fmla="*/ 78 h 132"/>
              <a:gd name="T18" fmla="*/ 32 w 132"/>
              <a:gd name="T19" fmla="*/ 70 h 132"/>
              <a:gd name="T20" fmla="*/ 40 w 132"/>
              <a:gd name="T21" fmla="*/ 78 h 132"/>
              <a:gd name="T22" fmla="*/ 40 w 132"/>
              <a:gd name="T23" fmla="*/ 95 h 132"/>
              <a:gd name="T24" fmla="*/ 61 w 132"/>
              <a:gd name="T25" fmla="*/ 95 h 132"/>
              <a:gd name="T26" fmla="*/ 53 w 132"/>
              <a:gd name="T27" fmla="*/ 102 h 132"/>
              <a:gd name="T28" fmla="*/ 46 w 132"/>
              <a:gd name="T29" fmla="*/ 95 h 132"/>
              <a:gd name="T30" fmla="*/ 46 w 132"/>
              <a:gd name="T31" fmla="*/ 61 h 132"/>
              <a:gd name="T32" fmla="*/ 53 w 132"/>
              <a:gd name="T33" fmla="*/ 53 h 132"/>
              <a:gd name="T34" fmla="*/ 61 w 132"/>
              <a:gd name="T35" fmla="*/ 61 h 132"/>
              <a:gd name="T36" fmla="*/ 61 w 132"/>
              <a:gd name="T37" fmla="*/ 95 h 132"/>
              <a:gd name="T38" fmla="*/ 82 w 132"/>
              <a:gd name="T39" fmla="*/ 95 h 132"/>
              <a:gd name="T40" fmla="*/ 74 w 132"/>
              <a:gd name="T41" fmla="*/ 102 h 132"/>
              <a:gd name="T42" fmla="*/ 66 w 132"/>
              <a:gd name="T43" fmla="*/ 95 h 132"/>
              <a:gd name="T44" fmla="*/ 66 w 132"/>
              <a:gd name="T45" fmla="*/ 43 h 132"/>
              <a:gd name="T46" fmla="*/ 74 w 132"/>
              <a:gd name="T47" fmla="*/ 35 h 132"/>
              <a:gd name="T48" fmla="*/ 82 w 132"/>
              <a:gd name="T49" fmla="*/ 43 h 132"/>
              <a:gd name="T50" fmla="*/ 82 w 132"/>
              <a:gd name="T51" fmla="*/ 95 h 132"/>
              <a:gd name="T52" fmla="*/ 103 w 132"/>
              <a:gd name="T53" fmla="*/ 95 h 132"/>
              <a:gd name="T54" fmla="*/ 95 w 132"/>
              <a:gd name="T55" fmla="*/ 102 h 132"/>
              <a:gd name="T56" fmla="*/ 87 w 132"/>
              <a:gd name="T57" fmla="*/ 95 h 132"/>
              <a:gd name="T58" fmla="*/ 87 w 132"/>
              <a:gd name="T59" fmla="*/ 33 h 132"/>
              <a:gd name="T60" fmla="*/ 95 w 132"/>
              <a:gd name="T61" fmla="*/ 25 h 132"/>
              <a:gd name="T62" fmla="*/ 103 w 132"/>
              <a:gd name="T63" fmla="*/ 33 h 132"/>
              <a:gd name="T64" fmla="*/ 103 w 132"/>
              <a:gd name="T65" fmla="*/ 9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66" y="0"/>
                </a:moveTo>
                <a:cubicBezTo>
                  <a:pt x="30" y="0"/>
                  <a:pt x="0" y="29"/>
                  <a:pt x="0" y="66"/>
                </a:cubicBezTo>
                <a:cubicBezTo>
                  <a:pt x="0" y="102"/>
                  <a:pt x="30" y="132"/>
                  <a:pt x="66" y="132"/>
                </a:cubicBezTo>
                <a:cubicBezTo>
                  <a:pt x="103" y="132"/>
                  <a:pt x="132" y="102"/>
                  <a:pt x="132" y="66"/>
                </a:cubicBezTo>
                <a:cubicBezTo>
                  <a:pt x="132" y="29"/>
                  <a:pt x="103" y="0"/>
                  <a:pt x="66" y="0"/>
                </a:cubicBezTo>
                <a:moveTo>
                  <a:pt x="40" y="95"/>
                </a:moveTo>
                <a:cubicBezTo>
                  <a:pt x="40" y="99"/>
                  <a:pt x="36" y="102"/>
                  <a:pt x="32" y="102"/>
                </a:cubicBezTo>
                <a:cubicBezTo>
                  <a:pt x="28" y="102"/>
                  <a:pt x="25" y="99"/>
                  <a:pt x="25" y="95"/>
                </a:cubicBezTo>
                <a:cubicBezTo>
                  <a:pt x="25" y="78"/>
                  <a:pt x="25" y="78"/>
                  <a:pt x="25" y="78"/>
                </a:cubicBezTo>
                <a:cubicBezTo>
                  <a:pt x="25" y="74"/>
                  <a:pt x="28" y="70"/>
                  <a:pt x="32" y="70"/>
                </a:cubicBezTo>
                <a:cubicBezTo>
                  <a:pt x="36" y="70"/>
                  <a:pt x="40" y="74"/>
                  <a:pt x="40" y="78"/>
                </a:cubicBezTo>
                <a:lnTo>
                  <a:pt x="40" y="95"/>
                </a:lnTo>
                <a:close/>
                <a:moveTo>
                  <a:pt x="61" y="95"/>
                </a:moveTo>
                <a:cubicBezTo>
                  <a:pt x="61" y="99"/>
                  <a:pt x="57" y="102"/>
                  <a:pt x="53" y="102"/>
                </a:cubicBezTo>
                <a:cubicBezTo>
                  <a:pt x="49" y="102"/>
                  <a:pt x="46" y="99"/>
                  <a:pt x="46" y="95"/>
                </a:cubicBezTo>
                <a:cubicBezTo>
                  <a:pt x="46" y="61"/>
                  <a:pt x="46" y="61"/>
                  <a:pt x="46" y="61"/>
                </a:cubicBezTo>
                <a:cubicBezTo>
                  <a:pt x="46" y="57"/>
                  <a:pt x="49" y="53"/>
                  <a:pt x="53" y="53"/>
                </a:cubicBezTo>
                <a:cubicBezTo>
                  <a:pt x="57" y="53"/>
                  <a:pt x="61" y="57"/>
                  <a:pt x="61" y="61"/>
                </a:cubicBezTo>
                <a:lnTo>
                  <a:pt x="61" y="95"/>
                </a:lnTo>
                <a:close/>
                <a:moveTo>
                  <a:pt x="82" y="95"/>
                </a:moveTo>
                <a:cubicBezTo>
                  <a:pt x="82" y="99"/>
                  <a:pt x="78" y="102"/>
                  <a:pt x="74" y="102"/>
                </a:cubicBezTo>
                <a:cubicBezTo>
                  <a:pt x="70" y="102"/>
                  <a:pt x="66" y="99"/>
                  <a:pt x="66" y="95"/>
                </a:cubicBezTo>
                <a:cubicBezTo>
                  <a:pt x="66" y="43"/>
                  <a:pt x="66" y="43"/>
                  <a:pt x="66" y="43"/>
                </a:cubicBezTo>
                <a:cubicBezTo>
                  <a:pt x="66" y="39"/>
                  <a:pt x="70" y="35"/>
                  <a:pt x="74" y="35"/>
                </a:cubicBezTo>
                <a:cubicBezTo>
                  <a:pt x="78" y="35"/>
                  <a:pt x="82" y="39"/>
                  <a:pt x="82" y="43"/>
                </a:cubicBezTo>
                <a:lnTo>
                  <a:pt x="82" y="95"/>
                </a:lnTo>
                <a:close/>
                <a:moveTo>
                  <a:pt x="103" y="95"/>
                </a:moveTo>
                <a:cubicBezTo>
                  <a:pt x="103" y="99"/>
                  <a:pt x="99" y="102"/>
                  <a:pt x="95" y="102"/>
                </a:cubicBezTo>
                <a:cubicBezTo>
                  <a:pt x="91" y="102"/>
                  <a:pt x="87" y="99"/>
                  <a:pt x="87" y="95"/>
                </a:cubicBezTo>
                <a:cubicBezTo>
                  <a:pt x="87" y="33"/>
                  <a:pt x="87" y="33"/>
                  <a:pt x="87" y="33"/>
                </a:cubicBezTo>
                <a:cubicBezTo>
                  <a:pt x="87" y="28"/>
                  <a:pt x="91" y="25"/>
                  <a:pt x="95" y="25"/>
                </a:cubicBezTo>
                <a:cubicBezTo>
                  <a:pt x="99" y="25"/>
                  <a:pt x="103" y="28"/>
                  <a:pt x="103" y="33"/>
                </a:cubicBezTo>
                <a:lnTo>
                  <a:pt x="103" y="9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153" name="Group 152"/>
          <p:cNvGrpSpPr/>
          <p:nvPr/>
        </p:nvGrpSpPr>
        <p:grpSpPr>
          <a:xfrm rot="11318852">
            <a:off x="9563361" y="4923301"/>
            <a:ext cx="1309995" cy="1039221"/>
            <a:chOff x="6861175" y="3414713"/>
            <a:chExt cx="3033713" cy="2406650"/>
          </a:xfrm>
          <a:solidFill>
            <a:schemeClr val="accent5"/>
          </a:solidFill>
        </p:grpSpPr>
        <p:sp>
          <p:nvSpPr>
            <p:cNvPr id="154"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grp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5"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grp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156" name="Oval 155"/>
          <p:cNvSpPr/>
          <p:nvPr/>
        </p:nvSpPr>
        <p:spPr bwMode="auto">
          <a:xfrm>
            <a:off x="9689260" y="5072703"/>
            <a:ext cx="1005936" cy="1005936"/>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endParaRPr>
          </a:p>
        </p:txBody>
      </p:sp>
      <p:grpSp>
        <p:nvGrpSpPr>
          <p:cNvPr id="157" name="Group 156"/>
          <p:cNvGrpSpPr/>
          <p:nvPr/>
        </p:nvGrpSpPr>
        <p:grpSpPr bwMode="black">
          <a:xfrm>
            <a:off x="9981487" y="5364930"/>
            <a:ext cx="421482" cy="421483"/>
            <a:chOff x="9760937" y="5831681"/>
            <a:chExt cx="421482" cy="421483"/>
          </a:xfrm>
          <a:solidFill>
            <a:schemeClr val="accent5"/>
          </a:solidFill>
        </p:grpSpPr>
        <p:sp>
          <p:nvSpPr>
            <p:cNvPr id="158"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9"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0"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1"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2"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3"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4"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5"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79" name="Group 178"/>
          <p:cNvGrpSpPr/>
          <p:nvPr/>
        </p:nvGrpSpPr>
        <p:grpSpPr>
          <a:xfrm rot="5694621">
            <a:off x="10939819" y="4887666"/>
            <a:ext cx="982496" cy="779416"/>
            <a:chOff x="6861175" y="3414713"/>
            <a:chExt cx="3033713" cy="2406650"/>
          </a:xfrm>
          <a:solidFill>
            <a:schemeClr val="accent5"/>
          </a:solidFill>
        </p:grpSpPr>
        <p:sp>
          <p:nvSpPr>
            <p:cNvPr id="180"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grp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1"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grp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182" name="Oval 181"/>
          <p:cNvSpPr/>
          <p:nvPr/>
        </p:nvSpPr>
        <p:spPr bwMode="auto">
          <a:xfrm rot="15975769">
            <a:off x="11154476" y="4913214"/>
            <a:ext cx="754452" cy="754452"/>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endParaRPr>
          </a:p>
        </p:txBody>
      </p:sp>
      <p:grpSp>
        <p:nvGrpSpPr>
          <p:cNvPr id="183" name="Group 182"/>
          <p:cNvGrpSpPr/>
          <p:nvPr/>
        </p:nvGrpSpPr>
        <p:grpSpPr bwMode="black">
          <a:xfrm rot="15975769">
            <a:off x="11373647" y="5132384"/>
            <a:ext cx="316111" cy="316112"/>
            <a:chOff x="9760937" y="5831681"/>
            <a:chExt cx="421482" cy="421483"/>
          </a:xfrm>
          <a:solidFill>
            <a:schemeClr val="accent5"/>
          </a:solidFill>
        </p:grpSpPr>
        <p:sp>
          <p:nvSpPr>
            <p:cNvPr id="184"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5"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6"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7"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8"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9"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0"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1"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05" name="Group 204"/>
          <p:cNvGrpSpPr/>
          <p:nvPr/>
        </p:nvGrpSpPr>
        <p:grpSpPr>
          <a:xfrm rot="11195837">
            <a:off x="10560235" y="4415532"/>
            <a:ext cx="589498" cy="467651"/>
            <a:chOff x="6861175" y="3414713"/>
            <a:chExt cx="3033713" cy="2406650"/>
          </a:xfrm>
          <a:solidFill>
            <a:schemeClr val="accent5"/>
          </a:solidFill>
        </p:grpSpPr>
        <p:sp>
          <p:nvSpPr>
            <p:cNvPr id="206"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grpFill/>
            <a:ln w="190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7"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grpFill/>
            <a:ln w="190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08" name="Oval 207"/>
          <p:cNvSpPr/>
          <p:nvPr/>
        </p:nvSpPr>
        <p:spPr bwMode="auto">
          <a:xfrm rot="2463011">
            <a:off x="10627041" y="4483600"/>
            <a:ext cx="452672" cy="452673"/>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endParaRPr>
          </a:p>
        </p:txBody>
      </p:sp>
      <p:grpSp>
        <p:nvGrpSpPr>
          <p:cNvPr id="209" name="Group 208"/>
          <p:cNvGrpSpPr/>
          <p:nvPr/>
        </p:nvGrpSpPr>
        <p:grpSpPr bwMode="black">
          <a:xfrm rot="2463011">
            <a:off x="10758543" y="4615102"/>
            <a:ext cx="189667" cy="189668"/>
            <a:chOff x="9760937" y="5831681"/>
            <a:chExt cx="421482" cy="421483"/>
          </a:xfrm>
          <a:solidFill>
            <a:schemeClr val="accent5"/>
          </a:solidFill>
        </p:grpSpPr>
        <p:sp>
          <p:nvSpPr>
            <p:cNvPr id="210"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1"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2"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3"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4"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5"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6"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7"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cxnSp>
        <p:nvCxnSpPr>
          <p:cNvPr id="44" name="Straight Connector 43"/>
          <p:cNvCxnSpPr/>
          <p:nvPr userDrawn="1"/>
        </p:nvCxnSpPr>
        <p:spPr bwMode="black">
          <a:xfrm>
            <a:off x="1562169" y="4739214"/>
            <a:ext cx="9064486" cy="0"/>
          </a:xfrm>
          <a:prstGeom prst="line">
            <a:avLst/>
          </a:prstGeom>
          <a:ln w="127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5" name="Freeform 43"/>
          <p:cNvSpPr>
            <a:spLocks noEditPoints="1"/>
          </p:cNvSpPr>
          <p:nvPr userDrawn="1"/>
        </p:nvSpPr>
        <p:spPr bwMode="auto">
          <a:xfrm>
            <a:off x="391362" y="513429"/>
            <a:ext cx="760854" cy="760854"/>
          </a:xfrm>
          <a:custGeom>
            <a:avLst/>
            <a:gdLst>
              <a:gd name="T0" fmla="*/ 66 w 132"/>
              <a:gd name="T1" fmla="*/ 0 h 132"/>
              <a:gd name="T2" fmla="*/ 0 w 132"/>
              <a:gd name="T3" fmla="*/ 66 h 132"/>
              <a:gd name="T4" fmla="*/ 66 w 132"/>
              <a:gd name="T5" fmla="*/ 132 h 132"/>
              <a:gd name="T6" fmla="*/ 132 w 132"/>
              <a:gd name="T7" fmla="*/ 66 h 132"/>
              <a:gd name="T8" fmla="*/ 66 w 132"/>
              <a:gd name="T9" fmla="*/ 0 h 132"/>
              <a:gd name="T10" fmla="*/ 40 w 132"/>
              <a:gd name="T11" fmla="*/ 95 h 132"/>
              <a:gd name="T12" fmla="*/ 32 w 132"/>
              <a:gd name="T13" fmla="*/ 102 h 132"/>
              <a:gd name="T14" fmla="*/ 25 w 132"/>
              <a:gd name="T15" fmla="*/ 95 h 132"/>
              <a:gd name="T16" fmla="*/ 25 w 132"/>
              <a:gd name="T17" fmla="*/ 78 h 132"/>
              <a:gd name="T18" fmla="*/ 32 w 132"/>
              <a:gd name="T19" fmla="*/ 70 h 132"/>
              <a:gd name="T20" fmla="*/ 40 w 132"/>
              <a:gd name="T21" fmla="*/ 78 h 132"/>
              <a:gd name="T22" fmla="*/ 40 w 132"/>
              <a:gd name="T23" fmla="*/ 95 h 132"/>
              <a:gd name="T24" fmla="*/ 61 w 132"/>
              <a:gd name="T25" fmla="*/ 95 h 132"/>
              <a:gd name="T26" fmla="*/ 53 w 132"/>
              <a:gd name="T27" fmla="*/ 102 h 132"/>
              <a:gd name="T28" fmla="*/ 46 w 132"/>
              <a:gd name="T29" fmla="*/ 95 h 132"/>
              <a:gd name="T30" fmla="*/ 46 w 132"/>
              <a:gd name="T31" fmla="*/ 61 h 132"/>
              <a:gd name="T32" fmla="*/ 53 w 132"/>
              <a:gd name="T33" fmla="*/ 53 h 132"/>
              <a:gd name="T34" fmla="*/ 61 w 132"/>
              <a:gd name="T35" fmla="*/ 61 h 132"/>
              <a:gd name="T36" fmla="*/ 61 w 132"/>
              <a:gd name="T37" fmla="*/ 95 h 132"/>
              <a:gd name="T38" fmla="*/ 82 w 132"/>
              <a:gd name="T39" fmla="*/ 95 h 132"/>
              <a:gd name="T40" fmla="*/ 74 w 132"/>
              <a:gd name="T41" fmla="*/ 102 h 132"/>
              <a:gd name="T42" fmla="*/ 66 w 132"/>
              <a:gd name="T43" fmla="*/ 95 h 132"/>
              <a:gd name="T44" fmla="*/ 66 w 132"/>
              <a:gd name="T45" fmla="*/ 43 h 132"/>
              <a:gd name="T46" fmla="*/ 74 w 132"/>
              <a:gd name="T47" fmla="*/ 35 h 132"/>
              <a:gd name="T48" fmla="*/ 82 w 132"/>
              <a:gd name="T49" fmla="*/ 43 h 132"/>
              <a:gd name="T50" fmla="*/ 82 w 132"/>
              <a:gd name="T51" fmla="*/ 95 h 132"/>
              <a:gd name="T52" fmla="*/ 103 w 132"/>
              <a:gd name="T53" fmla="*/ 95 h 132"/>
              <a:gd name="T54" fmla="*/ 95 w 132"/>
              <a:gd name="T55" fmla="*/ 102 h 132"/>
              <a:gd name="T56" fmla="*/ 87 w 132"/>
              <a:gd name="T57" fmla="*/ 95 h 132"/>
              <a:gd name="T58" fmla="*/ 87 w 132"/>
              <a:gd name="T59" fmla="*/ 33 h 132"/>
              <a:gd name="T60" fmla="*/ 95 w 132"/>
              <a:gd name="T61" fmla="*/ 25 h 132"/>
              <a:gd name="T62" fmla="*/ 103 w 132"/>
              <a:gd name="T63" fmla="*/ 33 h 132"/>
              <a:gd name="T64" fmla="*/ 103 w 132"/>
              <a:gd name="T65" fmla="*/ 9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66" y="0"/>
                </a:moveTo>
                <a:cubicBezTo>
                  <a:pt x="30" y="0"/>
                  <a:pt x="0" y="29"/>
                  <a:pt x="0" y="66"/>
                </a:cubicBezTo>
                <a:cubicBezTo>
                  <a:pt x="0" y="102"/>
                  <a:pt x="30" y="132"/>
                  <a:pt x="66" y="132"/>
                </a:cubicBezTo>
                <a:cubicBezTo>
                  <a:pt x="103" y="132"/>
                  <a:pt x="132" y="102"/>
                  <a:pt x="132" y="66"/>
                </a:cubicBezTo>
                <a:cubicBezTo>
                  <a:pt x="132" y="29"/>
                  <a:pt x="103" y="0"/>
                  <a:pt x="66" y="0"/>
                </a:cubicBezTo>
                <a:moveTo>
                  <a:pt x="40" y="95"/>
                </a:moveTo>
                <a:cubicBezTo>
                  <a:pt x="40" y="99"/>
                  <a:pt x="36" y="102"/>
                  <a:pt x="32" y="102"/>
                </a:cubicBezTo>
                <a:cubicBezTo>
                  <a:pt x="28" y="102"/>
                  <a:pt x="25" y="99"/>
                  <a:pt x="25" y="95"/>
                </a:cubicBezTo>
                <a:cubicBezTo>
                  <a:pt x="25" y="78"/>
                  <a:pt x="25" y="78"/>
                  <a:pt x="25" y="78"/>
                </a:cubicBezTo>
                <a:cubicBezTo>
                  <a:pt x="25" y="74"/>
                  <a:pt x="28" y="70"/>
                  <a:pt x="32" y="70"/>
                </a:cubicBezTo>
                <a:cubicBezTo>
                  <a:pt x="36" y="70"/>
                  <a:pt x="40" y="74"/>
                  <a:pt x="40" y="78"/>
                </a:cubicBezTo>
                <a:lnTo>
                  <a:pt x="40" y="95"/>
                </a:lnTo>
                <a:close/>
                <a:moveTo>
                  <a:pt x="61" y="95"/>
                </a:moveTo>
                <a:cubicBezTo>
                  <a:pt x="61" y="99"/>
                  <a:pt x="57" y="102"/>
                  <a:pt x="53" y="102"/>
                </a:cubicBezTo>
                <a:cubicBezTo>
                  <a:pt x="49" y="102"/>
                  <a:pt x="46" y="99"/>
                  <a:pt x="46" y="95"/>
                </a:cubicBezTo>
                <a:cubicBezTo>
                  <a:pt x="46" y="61"/>
                  <a:pt x="46" y="61"/>
                  <a:pt x="46" y="61"/>
                </a:cubicBezTo>
                <a:cubicBezTo>
                  <a:pt x="46" y="57"/>
                  <a:pt x="49" y="53"/>
                  <a:pt x="53" y="53"/>
                </a:cubicBezTo>
                <a:cubicBezTo>
                  <a:pt x="57" y="53"/>
                  <a:pt x="61" y="57"/>
                  <a:pt x="61" y="61"/>
                </a:cubicBezTo>
                <a:lnTo>
                  <a:pt x="61" y="95"/>
                </a:lnTo>
                <a:close/>
                <a:moveTo>
                  <a:pt x="82" y="95"/>
                </a:moveTo>
                <a:cubicBezTo>
                  <a:pt x="82" y="99"/>
                  <a:pt x="78" y="102"/>
                  <a:pt x="74" y="102"/>
                </a:cubicBezTo>
                <a:cubicBezTo>
                  <a:pt x="70" y="102"/>
                  <a:pt x="66" y="99"/>
                  <a:pt x="66" y="95"/>
                </a:cubicBezTo>
                <a:cubicBezTo>
                  <a:pt x="66" y="43"/>
                  <a:pt x="66" y="43"/>
                  <a:pt x="66" y="43"/>
                </a:cubicBezTo>
                <a:cubicBezTo>
                  <a:pt x="66" y="39"/>
                  <a:pt x="70" y="35"/>
                  <a:pt x="74" y="35"/>
                </a:cubicBezTo>
                <a:cubicBezTo>
                  <a:pt x="78" y="35"/>
                  <a:pt x="82" y="39"/>
                  <a:pt x="82" y="43"/>
                </a:cubicBezTo>
                <a:lnTo>
                  <a:pt x="82" y="95"/>
                </a:lnTo>
                <a:close/>
                <a:moveTo>
                  <a:pt x="103" y="95"/>
                </a:moveTo>
                <a:cubicBezTo>
                  <a:pt x="103" y="99"/>
                  <a:pt x="99" y="102"/>
                  <a:pt x="95" y="102"/>
                </a:cubicBezTo>
                <a:cubicBezTo>
                  <a:pt x="91" y="102"/>
                  <a:pt x="87" y="99"/>
                  <a:pt x="87" y="95"/>
                </a:cubicBezTo>
                <a:cubicBezTo>
                  <a:pt x="87" y="33"/>
                  <a:pt x="87" y="33"/>
                  <a:pt x="87" y="33"/>
                </a:cubicBezTo>
                <a:cubicBezTo>
                  <a:pt x="87" y="28"/>
                  <a:pt x="91" y="25"/>
                  <a:pt x="95" y="25"/>
                </a:cubicBezTo>
                <a:cubicBezTo>
                  <a:pt x="99" y="25"/>
                  <a:pt x="103" y="28"/>
                  <a:pt x="103" y="33"/>
                </a:cubicBezTo>
                <a:lnTo>
                  <a:pt x="103" y="9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46" name="Group 45"/>
          <p:cNvGrpSpPr/>
          <p:nvPr userDrawn="1"/>
        </p:nvGrpSpPr>
        <p:grpSpPr>
          <a:xfrm rot="11318852">
            <a:off x="9563361" y="4923301"/>
            <a:ext cx="1309995" cy="1039221"/>
            <a:chOff x="6861175" y="3414713"/>
            <a:chExt cx="3033713" cy="2406650"/>
          </a:xfrm>
        </p:grpSpPr>
        <p:sp>
          <p:nvSpPr>
            <p:cNvPr id="47"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9"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50" name="Oval 49"/>
          <p:cNvSpPr/>
          <p:nvPr userDrawn="1"/>
        </p:nvSpPr>
        <p:spPr bwMode="auto">
          <a:xfrm>
            <a:off x="9689260" y="5072703"/>
            <a:ext cx="1005936" cy="1005936"/>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endParaRPr>
          </a:p>
        </p:txBody>
      </p:sp>
      <p:grpSp>
        <p:nvGrpSpPr>
          <p:cNvPr id="51" name="Group 50"/>
          <p:cNvGrpSpPr/>
          <p:nvPr userDrawn="1"/>
        </p:nvGrpSpPr>
        <p:grpSpPr bwMode="black">
          <a:xfrm>
            <a:off x="9981487" y="5364930"/>
            <a:ext cx="421482" cy="421483"/>
            <a:chOff x="9760937" y="5831681"/>
            <a:chExt cx="421482" cy="421483"/>
          </a:xfrm>
        </p:grpSpPr>
        <p:sp>
          <p:nvSpPr>
            <p:cNvPr id="52"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3"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4"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5"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6"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7"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8"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60" name="Group 59"/>
          <p:cNvGrpSpPr/>
          <p:nvPr userDrawn="1"/>
        </p:nvGrpSpPr>
        <p:grpSpPr>
          <a:xfrm rot="5694621">
            <a:off x="10939819" y="4887666"/>
            <a:ext cx="982496" cy="779416"/>
            <a:chOff x="6861175" y="3414713"/>
            <a:chExt cx="3033713" cy="2406650"/>
          </a:xfrm>
        </p:grpSpPr>
        <p:sp>
          <p:nvSpPr>
            <p:cNvPr id="61"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63" name="Oval 62"/>
          <p:cNvSpPr/>
          <p:nvPr userDrawn="1"/>
        </p:nvSpPr>
        <p:spPr bwMode="auto">
          <a:xfrm rot="15975769">
            <a:off x="11154476" y="4913214"/>
            <a:ext cx="754452" cy="754452"/>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endParaRPr>
          </a:p>
        </p:txBody>
      </p:sp>
      <p:grpSp>
        <p:nvGrpSpPr>
          <p:cNvPr id="64" name="Group 63"/>
          <p:cNvGrpSpPr/>
          <p:nvPr userDrawn="1"/>
        </p:nvGrpSpPr>
        <p:grpSpPr bwMode="black">
          <a:xfrm rot="15975769">
            <a:off x="11373647" y="5132384"/>
            <a:ext cx="316111" cy="316112"/>
            <a:chOff x="9760937" y="5831681"/>
            <a:chExt cx="421482" cy="421483"/>
          </a:xfrm>
        </p:grpSpPr>
        <p:sp>
          <p:nvSpPr>
            <p:cNvPr id="65"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6"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7"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8"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0"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73" name="Group 72"/>
          <p:cNvGrpSpPr/>
          <p:nvPr userDrawn="1"/>
        </p:nvGrpSpPr>
        <p:grpSpPr>
          <a:xfrm rot="11195837">
            <a:off x="10560235" y="4415532"/>
            <a:ext cx="589498" cy="467651"/>
            <a:chOff x="6861175" y="3414713"/>
            <a:chExt cx="3033713" cy="2406650"/>
          </a:xfrm>
        </p:grpSpPr>
        <p:sp>
          <p:nvSpPr>
            <p:cNvPr id="74"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76" name="Oval 75"/>
          <p:cNvSpPr/>
          <p:nvPr userDrawn="1"/>
        </p:nvSpPr>
        <p:spPr bwMode="auto">
          <a:xfrm rot="2463011">
            <a:off x="10627041" y="4483600"/>
            <a:ext cx="452672" cy="452673"/>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endParaRPr>
          </a:p>
        </p:txBody>
      </p:sp>
      <p:grpSp>
        <p:nvGrpSpPr>
          <p:cNvPr id="77" name="Group 76"/>
          <p:cNvGrpSpPr/>
          <p:nvPr userDrawn="1"/>
        </p:nvGrpSpPr>
        <p:grpSpPr bwMode="black">
          <a:xfrm rot="2463011">
            <a:off x="10758543" y="4615102"/>
            <a:ext cx="189667" cy="189668"/>
            <a:chOff x="9760937" y="5831681"/>
            <a:chExt cx="421482" cy="421483"/>
          </a:xfrm>
        </p:grpSpPr>
        <p:sp>
          <p:nvSpPr>
            <p:cNvPr id="78"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0"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1"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2"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3"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4"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5"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211624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22" presetClass="entr" presetSubtype="8" fill="hold" nodeType="withEffect">
                                  <p:stCondLst>
                                    <p:cond delay="60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par>
                                <p:cTn id="11" presetID="42" presetClass="entr" presetSubtype="0" fill="hold" grpId="0" nodeType="withEffect">
                                  <p:stCondLst>
                                    <p:cond delay="8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700"/>
                                        <p:tgtEl>
                                          <p:spTgt spid="48"/>
                                        </p:tgtEl>
                                      </p:cBhvr>
                                    </p:animEffect>
                                    <p:anim calcmode="lin" valueType="num">
                                      <p:cBhvr>
                                        <p:cTn id="14" dur="1700" fill="hold"/>
                                        <p:tgtEl>
                                          <p:spTgt spid="48"/>
                                        </p:tgtEl>
                                        <p:attrNameLst>
                                          <p:attrName>ppt_x</p:attrName>
                                        </p:attrNameLst>
                                      </p:cBhvr>
                                      <p:tavLst>
                                        <p:tav tm="0">
                                          <p:val>
                                            <p:strVal val="#ppt_x"/>
                                          </p:val>
                                        </p:tav>
                                        <p:tav tm="100000">
                                          <p:val>
                                            <p:strVal val="#ppt_x"/>
                                          </p:val>
                                        </p:tav>
                                      </p:tavLst>
                                    </p:anim>
                                    <p:anim calcmode="lin" valueType="num">
                                      <p:cBhvr>
                                        <p:cTn id="15" dur="1700" fill="hold"/>
                                        <p:tgtEl>
                                          <p:spTgt spid="48"/>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2250"/>
                                  </p:stCondLst>
                                  <p:childTnLst>
                                    <p:set>
                                      <p:cBhvr>
                                        <p:cTn id="17" dur="1" fill="hold">
                                          <p:stCondLst>
                                            <p:cond delay="0"/>
                                          </p:stCondLst>
                                        </p:cTn>
                                        <p:tgtEl>
                                          <p:spTgt spid="153"/>
                                        </p:tgtEl>
                                        <p:attrNameLst>
                                          <p:attrName>style.visibility</p:attrName>
                                        </p:attrNameLst>
                                      </p:cBhvr>
                                      <p:to>
                                        <p:strVal val="visible"/>
                                      </p:to>
                                    </p:set>
                                    <p:animEffect transition="in" filter="fade">
                                      <p:cBhvr>
                                        <p:cTn id="18" dur="500"/>
                                        <p:tgtEl>
                                          <p:spTgt spid="153"/>
                                        </p:tgtEl>
                                      </p:cBhvr>
                                    </p:animEffect>
                                  </p:childTnLst>
                                </p:cTn>
                              </p:par>
                              <p:par>
                                <p:cTn id="19" presetID="10" presetClass="entr" presetSubtype="0" fill="hold" nodeType="withEffect">
                                  <p:stCondLst>
                                    <p:cond delay="2250"/>
                                  </p:stCondLst>
                                  <p:childTnLst>
                                    <p:set>
                                      <p:cBhvr>
                                        <p:cTn id="20" dur="1" fill="hold">
                                          <p:stCondLst>
                                            <p:cond delay="0"/>
                                          </p:stCondLst>
                                        </p:cTn>
                                        <p:tgtEl>
                                          <p:spTgt spid="153"/>
                                        </p:tgtEl>
                                        <p:attrNameLst>
                                          <p:attrName>style.visibility</p:attrName>
                                        </p:attrNameLst>
                                      </p:cBhvr>
                                      <p:to>
                                        <p:strVal val="visible"/>
                                      </p:to>
                                    </p:set>
                                    <p:animEffect transition="in" filter="fade">
                                      <p:cBhvr>
                                        <p:cTn id="21" dur="500"/>
                                        <p:tgtEl>
                                          <p:spTgt spid="153"/>
                                        </p:tgtEl>
                                      </p:cBhvr>
                                    </p:animEffect>
                                  </p:childTnLst>
                                </p:cTn>
                              </p:par>
                              <p:par>
                                <p:cTn id="22" presetID="8" presetClass="emph" presetSubtype="0" decel="100000" fill="hold" nodeType="withEffect">
                                  <p:stCondLst>
                                    <p:cond delay="1600"/>
                                  </p:stCondLst>
                                  <p:childTnLst>
                                    <p:animRot by="21600000">
                                      <p:cBhvr>
                                        <p:cTn id="23" dur="1000" fill="hold"/>
                                        <p:tgtEl>
                                          <p:spTgt spid="153"/>
                                        </p:tgtEl>
                                        <p:attrNameLst>
                                          <p:attrName>r</p:attrName>
                                        </p:attrNameLst>
                                      </p:cBhvr>
                                    </p:animRot>
                                  </p:childTnLst>
                                </p:cTn>
                              </p:par>
                              <p:par>
                                <p:cTn id="24" presetID="10" presetClass="entr" presetSubtype="0" fill="hold" grpId="0" nodeType="withEffect">
                                  <p:stCondLst>
                                    <p:cond delay="1100"/>
                                  </p:stCondLst>
                                  <p:childTnLst>
                                    <p:set>
                                      <p:cBhvr>
                                        <p:cTn id="25" dur="1" fill="hold">
                                          <p:stCondLst>
                                            <p:cond delay="0"/>
                                          </p:stCondLst>
                                        </p:cTn>
                                        <p:tgtEl>
                                          <p:spTgt spid="156"/>
                                        </p:tgtEl>
                                        <p:attrNameLst>
                                          <p:attrName>style.visibility</p:attrName>
                                        </p:attrNameLst>
                                      </p:cBhvr>
                                      <p:to>
                                        <p:strVal val="visible"/>
                                      </p:to>
                                    </p:set>
                                    <p:animEffect transition="in" filter="fade">
                                      <p:cBhvr>
                                        <p:cTn id="26" dur="500"/>
                                        <p:tgtEl>
                                          <p:spTgt spid="156"/>
                                        </p:tgtEl>
                                      </p:cBhvr>
                                    </p:animEffect>
                                  </p:childTnLst>
                                </p:cTn>
                              </p:par>
                              <p:par>
                                <p:cTn id="27" presetID="49" presetClass="entr" presetSubtype="0" decel="100000" fill="hold" nodeType="withEffect">
                                  <p:stCondLst>
                                    <p:cond delay="1100"/>
                                  </p:stCondLst>
                                  <p:childTnLst>
                                    <p:set>
                                      <p:cBhvr>
                                        <p:cTn id="28" dur="1" fill="hold">
                                          <p:stCondLst>
                                            <p:cond delay="0"/>
                                          </p:stCondLst>
                                        </p:cTn>
                                        <p:tgtEl>
                                          <p:spTgt spid="157"/>
                                        </p:tgtEl>
                                        <p:attrNameLst>
                                          <p:attrName>style.visibility</p:attrName>
                                        </p:attrNameLst>
                                      </p:cBhvr>
                                      <p:to>
                                        <p:strVal val="visible"/>
                                      </p:to>
                                    </p:set>
                                    <p:anim calcmode="lin" valueType="num">
                                      <p:cBhvr>
                                        <p:cTn id="29" dur="500" fill="hold"/>
                                        <p:tgtEl>
                                          <p:spTgt spid="157"/>
                                        </p:tgtEl>
                                        <p:attrNameLst>
                                          <p:attrName>ppt_w</p:attrName>
                                        </p:attrNameLst>
                                      </p:cBhvr>
                                      <p:tavLst>
                                        <p:tav tm="0">
                                          <p:val>
                                            <p:fltVal val="0"/>
                                          </p:val>
                                        </p:tav>
                                        <p:tav tm="100000">
                                          <p:val>
                                            <p:strVal val="#ppt_w"/>
                                          </p:val>
                                        </p:tav>
                                      </p:tavLst>
                                    </p:anim>
                                    <p:anim calcmode="lin" valueType="num">
                                      <p:cBhvr>
                                        <p:cTn id="30" dur="500" fill="hold"/>
                                        <p:tgtEl>
                                          <p:spTgt spid="157"/>
                                        </p:tgtEl>
                                        <p:attrNameLst>
                                          <p:attrName>ppt_h</p:attrName>
                                        </p:attrNameLst>
                                      </p:cBhvr>
                                      <p:tavLst>
                                        <p:tav tm="0">
                                          <p:val>
                                            <p:fltVal val="0"/>
                                          </p:val>
                                        </p:tav>
                                        <p:tav tm="100000">
                                          <p:val>
                                            <p:strVal val="#ppt_h"/>
                                          </p:val>
                                        </p:tav>
                                      </p:tavLst>
                                    </p:anim>
                                    <p:anim calcmode="lin" valueType="num">
                                      <p:cBhvr>
                                        <p:cTn id="31" dur="500" fill="hold"/>
                                        <p:tgtEl>
                                          <p:spTgt spid="157"/>
                                        </p:tgtEl>
                                        <p:attrNameLst>
                                          <p:attrName>style.rotation</p:attrName>
                                        </p:attrNameLst>
                                      </p:cBhvr>
                                      <p:tavLst>
                                        <p:tav tm="0">
                                          <p:val>
                                            <p:fltVal val="360"/>
                                          </p:val>
                                        </p:tav>
                                        <p:tav tm="100000">
                                          <p:val>
                                            <p:fltVal val="0"/>
                                          </p:val>
                                        </p:tav>
                                      </p:tavLst>
                                    </p:anim>
                                    <p:animEffect transition="in" filter="fade">
                                      <p:cBhvr>
                                        <p:cTn id="32" dur="500"/>
                                        <p:tgtEl>
                                          <p:spTgt spid="157"/>
                                        </p:tgtEl>
                                      </p:cBhvr>
                                    </p:animEffect>
                                  </p:childTnLst>
                                </p:cTn>
                              </p:par>
                              <p:par>
                                <p:cTn id="33" presetID="10" presetClass="entr" presetSubtype="0" fill="hold" nodeType="withEffect">
                                  <p:stCondLst>
                                    <p:cond delay="2250"/>
                                  </p:stCondLst>
                                  <p:childTnLst>
                                    <p:set>
                                      <p:cBhvr>
                                        <p:cTn id="34" dur="1" fill="hold">
                                          <p:stCondLst>
                                            <p:cond delay="0"/>
                                          </p:stCondLst>
                                        </p:cTn>
                                        <p:tgtEl>
                                          <p:spTgt spid="179"/>
                                        </p:tgtEl>
                                        <p:attrNameLst>
                                          <p:attrName>style.visibility</p:attrName>
                                        </p:attrNameLst>
                                      </p:cBhvr>
                                      <p:to>
                                        <p:strVal val="visible"/>
                                      </p:to>
                                    </p:set>
                                    <p:animEffect transition="in" filter="fade">
                                      <p:cBhvr>
                                        <p:cTn id="35" dur="500"/>
                                        <p:tgtEl>
                                          <p:spTgt spid="179"/>
                                        </p:tgtEl>
                                      </p:cBhvr>
                                    </p:animEffect>
                                  </p:childTnLst>
                                </p:cTn>
                              </p:par>
                              <p:par>
                                <p:cTn id="36" presetID="8" presetClass="emph" presetSubtype="0" decel="100000" fill="hold" nodeType="withEffect">
                                  <p:stCondLst>
                                    <p:cond delay="1600"/>
                                  </p:stCondLst>
                                  <p:childTnLst>
                                    <p:animRot by="21600000">
                                      <p:cBhvr>
                                        <p:cTn id="37" dur="1000" fill="hold"/>
                                        <p:tgtEl>
                                          <p:spTgt spid="179"/>
                                        </p:tgtEl>
                                        <p:attrNameLst>
                                          <p:attrName>r</p:attrName>
                                        </p:attrNameLst>
                                      </p:cBhvr>
                                    </p:animRot>
                                  </p:childTnLst>
                                </p:cTn>
                              </p:par>
                              <p:par>
                                <p:cTn id="38" presetID="10" presetClass="entr" presetSubtype="0" fill="hold" grpId="0" nodeType="withEffect">
                                  <p:stCondLst>
                                    <p:cond delay="1600"/>
                                  </p:stCondLst>
                                  <p:childTnLst>
                                    <p:set>
                                      <p:cBhvr>
                                        <p:cTn id="39" dur="1" fill="hold">
                                          <p:stCondLst>
                                            <p:cond delay="0"/>
                                          </p:stCondLst>
                                        </p:cTn>
                                        <p:tgtEl>
                                          <p:spTgt spid="182"/>
                                        </p:tgtEl>
                                        <p:attrNameLst>
                                          <p:attrName>style.visibility</p:attrName>
                                        </p:attrNameLst>
                                      </p:cBhvr>
                                      <p:to>
                                        <p:strVal val="visible"/>
                                      </p:to>
                                    </p:set>
                                    <p:animEffect transition="in" filter="fade">
                                      <p:cBhvr>
                                        <p:cTn id="40" dur="500"/>
                                        <p:tgtEl>
                                          <p:spTgt spid="182"/>
                                        </p:tgtEl>
                                      </p:cBhvr>
                                    </p:animEffect>
                                  </p:childTnLst>
                                </p:cTn>
                              </p:par>
                              <p:par>
                                <p:cTn id="41" presetID="49" presetClass="entr" presetSubtype="0" decel="100000" fill="hold" nodeType="withEffect">
                                  <p:stCondLst>
                                    <p:cond delay="1600"/>
                                  </p:stCondLst>
                                  <p:childTnLst>
                                    <p:set>
                                      <p:cBhvr>
                                        <p:cTn id="42" dur="1" fill="hold">
                                          <p:stCondLst>
                                            <p:cond delay="0"/>
                                          </p:stCondLst>
                                        </p:cTn>
                                        <p:tgtEl>
                                          <p:spTgt spid="183"/>
                                        </p:tgtEl>
                                        <p:attrNameLst>
                                          <p:attrName>style.visibility</p:attrName>
                                        </p:attrNameLst>
                                      </p:cBhvr>
                                      <p:to>
                                        <p:strVal val="visible"/>
                                      </p:to>
                                    </p:set>
                                    <p:anim calcmode="lin" valueType="num">
                                      <p:cBhvr>
                                        <p:cTn id="43" dur="500" fill="hold"/>
                                        <p:tgtEl>
                                          <p:spTgt spid="183"/>
                                        </p:tgtEl>
                                        <p:attrNameLst>
                                          <p:attrName>ppt_w</p:attrName>
                                        </p:attrNameLst>
                                      </p:cBhvr>
                                      <p:tavLst>
                                        <p:tav tm="0">
                                          <p:val>
                                            <p:fltVal val="0"/>
                                          </p:val>
                                        </p:tav>
                                        <p:tav tm="100000">
                                          <p:val>
                                            <p:strVal val="#ppt_w"/>
                                          </p:val>
                                        </p:tav>
                                      </p:tavLst>
                                    </p:anim>
                                    <p:anim calcmode="lin" valueType="num">
                                      <p:cBhvr>
                                        <p:cTn id="44" dur="500" fill="hold"/>
                                        <p:tgtEl>
                                          <p:spTgt spid="183"/>
                                        </p:tgtEl>
                                        <p:attrNameLst>
                                          <p:attrName>ppt_h</p:attrName>
                                        </p:attrNameLst>
                                      </p:cBhvr>
                                      <p:tavLst>
                                        <p:tav tm="0">
                                          <p:val>
                                            <p:fltVal val="0"/>
                                          </p:val>
                                        </p:tav>
                                        <p:tav tm="100000">
                                          <p:val>
                                            <p:strVal val="#ppt_h"/>
                                          </p:val>
                                        </p:tav>
                                      </p:tavLst>
                                    </p:anim>
                                    <p:anim calcmode="lin" valueType="num">
                                      <p:cBhvr>
                                        <p:cTn id="45" dur="500" fill="hold"/>
                                        <p:tgtEl>
                                          <p:spTgt spid="183"/>
                                        </p:tgtEl>
                                        <p:attrNameLst>
                                          <p:attrName>style.rotation</p:attrName>
                                        </p:attrNameLst>
                                      </p:cBhvr>
                                      <p:tavLst>
                                        <p:tav tm="0">
                                          <p:val>
                                            <p:fltVal val="360"/>
                                          </p:val>
                                        </p:tav>
                                        <p:tav tm="100000">
                                          <p:val>
                                            <p:fltVal val="0"/>
                                          </p:val>
                                        </p:tav>
                                      </p:tavLst>
                                    </p:anim>
                                    <p:animEffect transition="in" filter="fade">
                                      <p:cBhvr>
                                        <p:cTn id="46" dur="500"/>
                                        <p:tgtEl>
                                          <p:spTgt spid="183"/>
                                        </p:tgtEl>
                                      </p:cBhvr>
                                    </p:animEffect>
                                  </p:childTnLst>
                                </p:cTn>
                              </p:par>
                              <p:par>
                                <p:cTn id="47" presetID="10" presetClass="entr" presetSubtype="0" fill="hold" grpId="0" nodeType="withEffect">
                                  <p:stCondLst>
                                    <p:cond delay="2100"/>
                                  </p:stCondLst>
                                  <p:childTnLst>
                                    <p:set>
                                      <p:cBhvr>
                                        <p:cTn id="48" dur="1" fill="hold">
                                          <p:stCondLst>
                                            <p:cond delay="0"/>
                                          </p:stCondLst>
                                        </p:cTn>
                                        <p:tgtEl>
                                          <p:spTgt spid="208"/>
                                        </p:tgtEl>
                                        <p:attrNameLst>
                                          <p:attrName>style.visibility</p:attrName>
                                        </p:attrNameLst>
                                      </p:cBhvr>
                                      <p:to>
                                        <p:strVal val="visible"/>
                                      </p:to>
                                    </p:set>
                                    <p:animEffect transition="in" filter="fade">
                                      <p:cBhvr>
                                        <p:cTn id="49" dur="500"/>
                                        <p:tgtEl>
                                          <p:spTgt spid="208"/>
                                        </p:tgtEl>
                                      </p:cBhvr>
                                    </p:animEffect>
                                  </p:childTnLst>
                                </p:cTn>
                              </p:par>
                              <p:par>
                                <p:cTn id="50" presetID="49" presetClass="entr" presetSubtype="0" decel="100000" fill="hold" nodeType="withEffect">
                                  <p:stCondLst>
                                    <p:cond delay="2100"/>
                                  </p:stCondLst>
                                  <p:childTnLst>
                                    <p:set>
                                      <p:cBhvr>
                                        <p:cTn id="51" dur="1" fill="hold">
                                          <p:stCondLst>
                                            <p:cond delay="0"/>
                                          </p:stCondLst>
                                        </p:cTn>
                                        <p:tgtEl>
                                          <p:spTgt spid="209"/>
                                        </p:tgtEl>
                                        <p:attrNameLst>
                                          <p:attrName>style.visibility</p:attrName>
                                        </p:attrNameLst>
                                      </p:cBhvr>
                                      <p:to>
                                        <p:strVal val="visible"/>
                                      </p:to>
                                    </p:set>
                                    <p:anim calcmode="lin" valueType="num">
                                      <p:cBhvr>
                                        <p:cTn id="52" dur="500" fill="hold"/>
                                        <p:tgtEl>
                                          <p:spTgt spid="209"/>
                                        </p:tgtEl>
                                        <p:attrNameLst>
                                          <p:attrName>ppt_w</p:attrName>
                                        </p:attrNameLst>
                                      </p:cBhvr>
                                      <p:tavLst>
                                        <p:tav tm="0">
                                          <p:val>
                                            <p:fltVal val="0"/>
                                          </p:val>
                                        </p:tav>
                                        <p:tav tm="100000">
                                          <p:val>
                                            <p:strVal val="#ppt_w"/>
                                          </p:val>
                                        </p:tav>
                                      </p:tavLst>
                                    </p:anim>
                                    <p:anim calcmode="lin" valueType="num">
                                      <p:cBhvr>
                                        <p:cTn id="53" dur="500" fill="hold"/>
                                        <p:tgtEl>
                                          <p:spTgt spid="209"/>
                                        </p:tgtEl>
                                        <p:attrNameLst>
                                          <p:attrName>ppt_h</p:attrName>
                                        </p:attrNameLst>
                                      </p:cBhvr>
                                      <p:tavLst>
                                        <p:tav tm="0">
                                          <p:val>
                                            <p:fltVal val="0"/>
                                          </p:val>
                                        </p:tav>
                                        <p:tav tm="100000">
                                          <p:val>
                                            <p:strVal val="#ppt_h"/>
                                          </p:val>
                                        </p:tav>
                                      </p:tavLst>
                                    </p:anim>
                                    <p:anim calcmode="lin" valueType="num">
                                      <p:cBhvr>
                                        <p:cTn id="54" dur="500" fill="hold"/>
                                        <p:tgtEl>
                                          <p:spTgt spid="209"/>
                                        </p:tgtEl>
                                        <p:attrNameLst>
                                          <p:attrName>style.rotation</p:attrName>
                                        </p:attrNameLst>
                                      </p:cBhvr>
                                      <p:tavLst>
                                        <p:tav tm="0">
                                          <p:val>
                                            <p:fltVal val="360"/>
                                          </p:val>
                                        </p:tav>
                                        <p:tav tm="100000">
                                          <p:val>
                                            <p:fltVal val="0"/>
                                          </p:val>
                                        </p:tav>
                                      </p:tavLst>
                                    </p:anim>
                                    <p:animEffect transition="in" filter="fade">
                                      <p:cBhvr>
                                        <p:cTn id="55" dur="500"/>
                                        <p:tgtEl>
                                          <p:spTgt spid="209"/>
                                        </p:tgtEl>
                                      </p:cBhvr>
                                    </p:animEffect>
                                  </p:childTnLst>
                                </p:cTn>
                              </p:par>
                              <p:par>
                                <p:cTn id="56" presetID="10" presetClass="entr" presetSubtype="0" fill="hold" nodeType="withEffect">
                                  <p:stCondLst>
                                    <p:cond delay="2250"/>
                                  </p:stCondLst>
                                  <p:childTnLst>
                                    <p:set>
                                      <p:cBhvr>
                                        <p:cTn id="57" dur="1" fill="hold">
                                          <p:stCondLst>
                                            <p:cond delay="0"/>
                                          </p:stCondLst>
                                        </p:cTn>
                                        <p:tgtEl>
                                          <p:spTgt spid="205"/>
                                        </p:tgtEl>
                                        <p:attrNameLst>
                                          <p:attrName>style.visibility</p:attrName>
                                        </p:attrNameLst>
                                      </p:cBhvr>
                                      <p:to>
                                        <p:strVal val="visible"/>
                                      </p:to>
                                    </p:set>
                                    <p:animEffect transition="in" filter="fade">
                                      <p:cBhvr>
                                        <p:cTn id="58" dur="500"/>
                                        <p:tgtEl>
                                          <p:spTgt spid="205"/>
                                        </p:tgtEl>
                                      </p:cBhvr>
                                    </p:animEffect>
                                  </p:childTnLst>
                                </p:cTn>
                              </p:par>
                              <p:par>
                                <p:cTn id="59" presetID="10" presetClass="entr" presetSubtype="0" fill="hold" nodeType="withEffect">
                                  <p:stCondLst>
                                    <p:cond delay="2250"/>
                                  </p:stCondLst>
                                  <p:childTnLst>
                                    <p:set>
                                      <p:cBhvr>
                                        <p:cTn id="60" dur="1" fill="hold">
                                          <p:stCondLst>
                                            <p:cond delay="0"/>
                                          </p:stCondLst>
                                        </p:cTn>
                                        <p:tgtEl>
                                          <p:spTgt spid="205"/>
                                        </p:tgtEl>
                                        <p:attrNameLst>
                                          <p:attrName>style.visibility</p:attrName>
                                        </p:attrNameLst>
                                      </p:cBhvr>
                                      <p:to>
                                        <p:strVal val="visible"/>
                                      </p:to>
                                    </p:set>
                                    <p:animEffect transition="in" filter="fade">
                                      <p:cBhvr>
                                        <p:cTn id="61" dur="500"/>
                                        <p:tgtEl>
                                          <p:spTgt spid="205"/>
                                        </p:tgtEl>
                                      </p:cBhvr>
                                    </p:animEffect>
                                  </p:childTnLst>
                                </p:cTn>
                              </p:par>
                              <p:par>
                                <p:cTn id="62" presetID="8" presetClass="emph" presetSubtype="0" decel="100000" fill="hold" nodeType="withEffect">
                                  <p:stCondLst>
                                    <p:cond delay="1600"/>
                                  </p:stCondLst>
                                  <p:childTnLst>
                                    <p:animRot by="-21600000">
                                      <p:cBhvr>
                                        <p:cTn id="63" dur="1000" fill="hold"/>
                                        <p:tgtEl>
                                          <p:spTgt spid="205"/>
                                        </p:tgtEl>
                                        <p:attrNameLst>
                                          <p:attrName>r</p:attrName>
                                        </p:attrNameLst>
                                      </p:cBhvr>
                                    </p:animRot>
                                  </p:childTnLst>
                                </p:cTn>
                              </p:par>
                              <p:par>
                                <p:cTn id="64" presetID="22" presetClass="entr" presetSubtype="8" fill="hold" nodeType="withEffect">
                                  <p:stCondLst>
                                    <p:cond delay="600"/>
                                  </p:stCondLst>
                                  <p:childTnLst>
                                    <p:set>
                                      <p:cBhvr>
                                        <p:cTn id="65" dur="1" fill="hold">
                                          <p:stCondLst>
                                            <p:cond delay="0"/>
                                          </p:stCondLst>
                                        </p:cTn>
                                        <p:tgtEl>
                                          <p:spTgt spid="44"/>
                                        </p:tgtEl>
                                        <p:attrNameLst>
                                          <p:attrName>style.visibility</p:attrName>
                                        </p:attrNameLst>
                                      </p:cBhvr>
                                      <p:to>
                                        <p:strVal val="visible"/>
                                      </p:to>
                                    </p:set>
                                    <p:animEffect transition="in" filter="wipe(left)">
                                      <p:cBhvr>
                                        <p:cTn id="66" dur="500"/>
                                        <p:tgtEl>
                                          <p:spTgt spid="44"/>
                                        </p:tgtEl>
                                      </p:cBhvr>
                                    </p:animEffect>
                                  </p:childTnLst>
                                </p:cTn>
                              </p:par>
                              <p:par>
                                <p:cTn id="67" presetID="42" presetClass="entr" presetSubtype="0" fill="hold" grpId="0" nodeType="withEffect">
                                  <p:stCondLst>
                                    <p:cond delay="80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1700"/>
                                        <p:tgtEl>
                                          <p:spTgt spid="45"/>
                                        </p:tgtEl>
                                      </p:cBhvr>
                                    </p:animEffect>
                                    <p:anim calcmode="lin" valueType="num">
                                      <p:cBhvr>
                                        <p:cTn id="70" dur="1700" fill="hold"/>
                                        <p:tgtEl>
                                          <p:spTgt spid="45"/>
                                        </p:tgtEl>
                                        <p:attrNameLst>
                                          <p:attrName>ppt_x</p:attrName>
                                        </p:attrNameLst>
                                      </p:cBhvr>
                                      <p:tavLst>
                                        <p:tav tm="0">
                                          <p:val>
                                            <p:strVal val="#ppt_x"/>
                                          </p:val>
                                        </p:tav>
                                        <p:tav tm="100000">
                                          <p:val>
                                            <p:strVal val="#ppt_x"/>
                                          </p:val>
                                        </p:tav>
                                      </p:tavLst>
                                    </p:anim>
                                    <p:anim calcmode="lin" valueType="num">
                                      <p:cBhvr>
                                        <p:cTn id="71" dur="1700" fill="hold"/>
                                        <p:tgtEl>
                                          <p:spTgt spid="45"/>
                                        </p:tgtEl>
                                        <p:attrNameLst>
                                          <p:attrName>ppt_y</p:attrName>
                                        </p:attrNameLst>
                                      </p:cBhvr>
                                      <p:tavLst>
                                        <p:tav tm="0">
                                          <p:val>
                                            <p:strVal val="#ppt_y+.1"/>
                                          </p:val>
                                        </p:tav>
                                        <p:tav tm="100000">
                                          <p:val>
                                            <p:strVal val="#ppt_y"/>
                                          </p:val>
                                        </p:tav>
                                      </p:tavLst>
                                    </p:anim>
                                  </p:childTnLst>
                                </p:cTn>
                              </p:par>
                              <p:par>
                                <p:cTn id="72" presetID="10" presetClass="entr" presetSubtype="0" fill="hold" nodeType="withEffect">
                                  <p:stCondLst>
                                    <p:cond delay="225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500"/>
                                        <p:tgtEl>
                                          <p:spTgt spid="46"/>
                                        </p:tgtEl>
                                      </p:cBhvr>
                                    </p:animEffect>
                                  </p:childTnLst>
                                </p:cTn>
                              </p:par>
                              <p:par>
                                <p:cTn id="75" presetID="10" presetClass="entr" presetSubtype="0" fill="hold" nodeType="withEffect">
                                  <p:stCondLst>
                                    <p:cond delay="225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500"/>
                                        <p:tgtEl>
                                          <p:spTgt spid="46"/>
                                        </p:tgtEl>
                                      </p:cBhvr>
                                    </p:animEffect>
                                  </p:childTnLst>
                                </p:cTn>
                              </p:par>
                              <p:par>
                                <p:cTn id="78" presetID="8" presetClass="emph" presetSubtype="0" decel="100000" fill="hold" nodeType="withEffect">
                                  <p:stCondLst>
                                    <p:cond delay="1600"/>
                                  </p:stCondLst>
                                  <p:childTnLst>
                                    <p:animRot by="21600000">
                                      <p:cBhvr>
                                        <p:cTn id="79" dur="1000" fill="hold"/>
                                        <p:tgtEl>
                                          <p:spTgt spid="46"/>
                                        </p:tgtEl>
                                        <p:attrNameLst>
                                          <p:attrName>r</p:attrName>
                                        </p:attrNameLst>
                                      </p:cBhvr>
                                    </p:animRot>
                                  </p:childTnLst>
                                </p:cTn>
                              </p:par>
                              <p:par>
                                <p:cTn id="80" presetID="10" presetClass="entr" presetSubtype="0" fill="hold" grpId="0" nodeType="withEffect">
                                  <p:stCondLst>
                                    <p:cond delay="110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49" presetClass="entr" presetSubtype="0" decel="100000" fill="hold" nodeType="withEffect">
                                  <p:stCondLst>
                                    <p:cond delay="1100"/>
                                  </p:stCondLst>
                                  <p:childTnLst>
                                    <p:set>
                                      <p:cBhvr>
                                        <p:cTn id="84" dur="1" fill="hold">
                                          <p:stCondLst>
                                            <p:cond delay="0"/>
                                          </p:stCondLst>
                                        </p:cTn>
                                        <p:tgtEl>
                                          <p:spTgt spid="51"/>
                                        </p:tgtEl>
                                        <p:attrNameLst>
                                          <p:attrName>style.visibility</p:attrName>
                                        </p:attrNameLst>
                                      </p:cBhvr>
                                      <p:to>
                                        <p:strVal val="visible"/>
                                      </p:to>
                                    </p:set>
                                    <p:anim calcmode="lin" valueType="num">
                                      <p:cBhvr>
                                        <p:cTn id="85" dur="500" fill="hold"/>
                                        <p:tgtEl>
                                          <p:spTgt spid="51"/>
                                        </p:tgtEl>
                                        <p:attrNameLst>
                                          <p:attrName>ppt_w</p:attrName>
                                        </p:attrNameLst>
                                      </p:cBhvr>
                                      <p:tavLst>
                                        <p:tav tm="0">
                                          <p:val>
                                            <p:fltVal val="0"/>
                                          </p:val>
                                        </p:tav>
                                        <p:tav tm="100000">
                                          <p:val>
                                            <p:strVal val="#ppt_w"/>
                                          </p:val>
                                        </p:tav>
                                      </p:tavLst>
                                    </p:anim>
                                    <p:anim calcmode="lin" valueType="num">
                                      <p:cBhvr>
                                        <p:cTn id="86" dur="500" fill="hold"/>
                                        <p:tgtEl>
                                          <p:spTgt spid="51"/>
                                        </p:tgtEl>
                                        <p:attrNameLst>
                                          <p:attrName>ppt_h</p:attrName>
                                        </p:attrNameLst>
                                      </p:cBhvr>
                                      <p:tavLst>
                                        <p:tav tm="0">
                                          <p:val>
                                            <p:fltVal val="0"/>
                                          </p:val>
                                        </p:tav>
                                        <p:tav tm="100000">
                                          <p:val>
                                            <p:strVal val="#ppt_h"/>
                                          </p:val>
                                        </p:tav>
                                      </p:tavLst>
                                    </p:anim>
                                    <p:anim calcmode="lin" valueType="num">
                                      <p:cBhvr>
                                        <p:cTn id="87" dur="500" fill="hold"/>
                                        <p:tgtEl>
                                          <p:spTgt spid="51"/>
                                        </p:tgtEl>
                                        <p:attrNameLst>
                                          <p:attrName>style.rotation</p:attrName>
                                        </p:attrNameLst>
                                      </p:cBhvr>
                                      <p:tavLst>
                                        <p:tav tm="0">
                                          <p:val>
                                            <p:fltVal val="360"/>
                                          </p:val>
                                        </p:tav>
                                        <p:tav tm="100000">
                                          <p:val>
                                            <p:fltVal val="0"/>
                                          </p:val>
                                        </p:tav>
                                      </p:tavLst>
                                    </p:anim>
                                    <p:animEffect transition="in" filter="fade">
                                      <p:cBhvr>
                                        <p:cTn id="88" dur="500"/>
                                        <p:tgtEl>
                                          <p:spTgt spid="51"/>
                                        </p:tgtEl>
                                      </p:cBhvr>
                                    </p:animEffect>
                                  </p:childTnLst>
                                </p:cTn>
                              </p:par>
                              <p:par>
                                <p:cTn id="89" presetID="10" presetClass="entr" presetSubtype="0" fill="hold" nodeType="withEffect">
                                  <p:stCondLst>
                                    <p:cond delay="2250"/>
                                  </p:stCondLst>
                                  <p:childTnLst>
                                    <p:set>
                                      <p:cBhvr>
                                        <p:cTn id="90" dur="1" fill="hold">
                                          <p:stCondLst>
                                            <p:cond delay="0"/>
                                          </p:stCondLst>
                                        </p:cTn>
                                        <p:tgtEl>
                                          <p:spTgt spid="60"/>
                                        </p:tgtEl>
                                        <p:attrNameLst>
                                          <p:attrName>style.visibility</p:attrName>
                                        </p:attrNameLst>
                                      </p:cBhvr>
                                      <p:to>
                                        <p:strVal val="visible"/>
                                      </p:to>
                                    </p:set>
                                    <p:animEffect transition="in" filter="fade">
                                      <p:cBhvr>
                                        <p:cTn id="91" dur="500"/>
                                        <p:tgtEl>
                                          <p:spTgt spid="60"/>
                                        </p:tgtEl>
                                      </p:cBhvr>
                                    </p:animEffect>
                                  </p:childTnLst>
                                </p:cTn>
                              </p:par>
                              <p:par>
                                <p:cTn id="92" presetID="8" presetClass="emph" presetSubtype="0" decel="100000" fill="hold" nodeType="withEffect">
                                  <p:stCondLst>
                                    <p:cond delay="1600"/>
                                  </p:stCondLst>
                                  <p:childTnLst>
                                    <p:animRot by="21600000">
                                      <p:cBhvr>
                                        <p:cTn id="93" dur="1000" fill="hold"/>
                                        <p:tgtEl>
                                          <p:spTgt spid="60"/>
                                        </p:tgtEl>
                                        <p:attrNameLst>
                                          <p:attrName>r</p:attrName>
                                        </p:attrNameLst>
                                      </p:cBhvr>
                                    </p:animRot>
                                  </p:childTnLst>
                                </p:cTn>
                              </p:par>
                              <p:par>
                                <p:cTn id="94" presetID="10" presetClass="entr" presetSubtype="0" fill="hold" grpId="0" nodeType="withEffect">
                                  <p:stCondLst>
                                    <p:cond delay="1600"/>
                                  </p:stCondLst>
                                  <p:childTnLst>
                                    <p:set>
                                      <p:cBhvr>
                                        <p:cTn id="95" dur="1" fill="hold">
                                          <p:stCondLst>
                                            <p:cond delay="0"/>
                                          </p:stCondLst>
                                        </p:cTn>
                                        <p:tgtEl>
                                          <p:spTgt spid="63"/>
                                        </p:tgtEl>
                                        <p:attrNameLst>
                                          <p:attrName>style.visibility</p:attrName>
                                        </p:attrNameLst>
                                      </p:cBhvr>
                                      <p:to>
                                        <p:strVal val="visible"/>
                                      </p:to>
                                    </p:set>
                                    <p:animEffect transition="in" filter="fade">
                                      <p:cBhvr>
                                        <p:cTn id="96" dur="500"/>
                                        <p:tgtEl>
                                          <p:spTgt spid="63"/>
                                        </p:tgtEl>
                                      </p:cBhvr>
                                    </p:animEffect>
                                  </p:childTnLst>
                                </p:cTn>
                              </p:par>
                              <p:par>
                                <p:cTn id="97" presetID="49" presetClass="entr" presetSubtype="0" decel="100000" fill="hold" nodeType="withEffect">
                                  <p:stCondLst>
                                    <p:cond delay="1600"/>
                                  </p:stCondLst>
                                  <p:childTnLst>
                                    <p:set>
                                      <p:cBhvr>
                                        <p:cTn id="98" dur="1" fill="hold">
                                          <p:stCondLst>
                                            <p:cond delay="0"/>
                                          </p:stCondLst>
                                        </p:cTn>
                                        <p:tgtEl>
                                          <p:spTgt spid="64"/>
                                        </p:tgtEl>
                                        <p:attrNameLst>
                                          <p:attrName>style.visibility</p:attrName>
                                        </p:attrNameLst>
                                      </p:cBhvr>
                                      <p:to>
                                        <p:strVal val="visible"/>
                                      </p:to>
                                    </p:set>
                                    <p:anim calcmode="lin" valueType="num">
                                      <p:cBhvr>
                                        <p:cTn id="99" dur="500" fill="hold"/>
                                        <p:tgtEl>
                                          <p:spTgt spid="64"/>
                                        </p:tgtEl>
                                        <p:attrNameLst>
                                          <p:attrName>ppt_w</p:attrName>
                                        </p:attrNameLst>
                                      </p:cBhvr>
                                      <p:tavLst>
                                        <p:tav tm="0">
                                          <p:val>
                                            <p:fltVal val="0"/>
                                          </p:val>
                                        </p:tav>
                                        <p:tav tm="100000">
                                          <p:val>
                                            <p:strVal val="#ppt_w"/>
                                          </p:val>
                                        </p:tav>
                                      </p:tavLst>
                                    </p:anim>
                                    <p:anim calcmode="lin" valueType="num">
                                      <p:cBhvr>
                                        <p:cTn id="100" dur="500" fill="hold"/>
                                        <p:tgtEl>
                                          <p:spTgt spid="64"/>
                                        </p:tgtEl>
                                        <p:attrNameLst>
                                          <p:attrName>ppt_h</p:attrName>
                                        </p:attrNameLst>
                                      </p:cBhvr>
                                      <p:tavLst>
                                        <p:tav tm="0">
                                          <p:val>
                                            <p:fltVal val="0"/>
                                          </p:val>
                                        </p:tav>
                                        <p:tav tm="100000">
                                          <p:val>
                                            <p:strVal val="#ppt_h"/>
                                          </p:val>
                                        </p:tav>
                                      </p:tavLst>
                                    </p:anim>
                                    <p:anim calcmode="lin" valueType="num">
                                      <p:cBhvr>
                                        <p:cTn id="101" dur="500" fill="hold"/>
                                        <p:tgtEl>
                                          <p:spTgt spid="64"/>
                                        </p:tgtEl>
                                        <p:attrNameLst>
                                          <p:attrName>style.rotation</p:attrName>
                                        </p:attrNameLst>
                                      </p:cBhvr>
                                      <p:tavLst>
                                        <p:tav tm="0">
                                          <p:val>
                                            <p:fltVal val="360"/>
                                          </p:val>
                                        </p:tav>
                                        <p:tav tm="100000">
                                          <p:val>
                                            <p:fltVal val="0"/>
                                          </p:val>
                                        </p:tav>
                                      </p:tavLst>
                                    </p:anim>
                                    <p:animEffect transition="in" filter="fade">
                                      <p:cBhvr>
                                        <p:cTn id="102" dur="500"/>
                                        <p:tgtEl>
                                          <p:spTgt spid="64"/>
                                        </p:tgtEl>
                                      </p:cBhvr>
                                    </p:animEffect>
                                  </p:childTnLst>
                                </p:cTn>
                              </p:par>
                              <p:par>
                                <p:cTn id="103" presetID="10" presetClass="entr" presetSubtype="0" fill="hold" grpId="0" nodeType="withEffect">
                                  <p:stCondLst>
                                    <p:cond delay="2100"/>
                                  </p:stCondLst>
                                  <p:childTnLst>
                                    <p:set>
                                      <p:cBhvr>
                                        <p:cTn id="104" dur="1" fill="hold">
                                          <p:stCondLst>
                                            <p:cond delay="0"/>
                                          </p:stCondLst>
                                        </p:cTn>
                                        <p:tgtEl>
                                          <p:spTgt spid="76"/>
                                        </p:tgtEl>
                                        <p:attrNameLst>
                                          <p:attrName>style.visibility</p:attrName>
                                        </p:attrNameLst>
                                      </p:cBhvr>
                                      <p:to>
                                        <p:strVal val="visible"/>
                                      </p:to>
                                    </p:set>
                                    <p:animEffect transition="in" filter="fade">
                                      <p:cBhvr>
                                        <p:cTn id="105" dur="500"/>
                                        <p:tgtEl>
                                          <p:spTgt spid="76"/>
                                        </p:tgtEl>
                                      </p:cBhvr>
                                    </p:animEffect>
                                  </p:childTnLst>
                                </p:cTn>
                              </p:par>
                              <p:par>
                                <p:cTn id="106" presetID="49" presetClass="entr" presetSubtype="0" decel="100000" fill="hold" nodeType="withEffect">
                                  <p:stCondLst>
                                    <p:cond delay="2100"/>
                                  </p:stCondLst>
                                  <p:childTnLst>
                                    <p:set>
                                      <p:cBhvr>
                                        <p:cTn id="107" dur="1" fill="hold">
                                          <p:stCondLst>
                                            <p:cond delay="0"/>
                                          </p:stCondLst>
                                        </p:cTn>
                                        <p:tgtEl>
                                          <p:spTgt spid="77"/>
                                        </p:tgtEl>
                                        <p:attrNameLst>
                                          <p:attrName>style.visibility</p:attrName>
                                        </p:attrNameLst>
                                      </p:cBhvr>
                                      <p:to>
                                        <p:strVal val="visible"/>
                                      </p:to>
                                    </p:set>
                                    <p:anim calcmode="lin" valueType="num">
                                      <p:cBhvr>
                                        <p:cTn id="108" dur="500" fill="hold"/>
                                        <p:tgtEl>
                                          <p:spTgt spid="77"/>
                                        </p:tgtEl>
                                        <p:attrNameLst>
                                          <p:attrName>ppt_w</p:attrName>
                                        </p:attrNameLst>
                                      </p:cBhvr>
                                      <p:tavLst>
                                        <p:tav tm="0">
                                          <p:val>
                                            <p:fltVal val="0"/>
                                          </p:val>
                                        </p:tav>
                                        <p:tav tm="100000">
                                          <p:val>
                                            <p:strVal val="#ppt_w"/>
                                          </p:val>
                                        </p:tav>
                                      </p:tavLst>
                                    </p:anim>
                                    <p:anim calcmode="lin" valueType="num">
                                      <p:cBhvr>
                                        <p:cTn id="109" dur="500" fill="hold"/>
                                        <p:tgtEl>
                                          <p:spTgt spid="77"/>
                                        </p:tgtEl>
                                        <p:attrNameLst>
                                          <p:attrName>ppt_h</p:attrName>
                                        </p:attrNameLst>
                                      </p:cBhvr>
                                      <p:tavLst>
                                        <p:tav tm="0">
                                          <p:val>
                                            <p:fltVal val="0"/>
                                          </p:val>
                                        </p:tav>
                                        <p:tav tm="100000">
                                          <p:val>
                                            <p:strVal val="#ppt_h"/>
                                          </p:val>
                                        </p:tav>
                                      </p:tavLst>
                                    </p:anim>
                                    <p:anim calcmode="lin" valueType="num">
                                      <p:cBhvr>
                                        <p:cTn id="110" dur="500" fill="hold"/>
                                        <p:tgtEl>
                                          <p:spTgt spid="77"/>
                                        </p:tgtEl>
                                        <p:attrNameLst>
                                          <p:attrName>style.rotation</p:attrName>
                                        </p:attrNameLst>
                                      </p:cBhvr>
                                      <p:tavLst>
                                        <p:tav tm="0">
                                          <p:val>
                                            <p:fltVal val="360"/>
                                          </p:val>
                                        </p:tav>
                                        <p:tav tm="100000">
                                          <p:val>
                                            <p:fltVal val="0"/>
                                          </p:val>
                                        </p:tav>
                                      </p:tavLst>
                                    </p:anim>
                                    <p:animEffect transition="in" filter="fade">
                                      <p:cBhvr>
                                        <p:cTn id="111" dur="500"/>
                                        <p:tgtEl>
                                          <p:spTgt spid="77"/>
                                        </p:tgtEl>
                                      </p:cBhvr>
                                    </p:animEffect>
                                  </p:childTnLst>
                                </p:cTn>
                              </p:par>
                              <p:par>
                                <p:cTn id="112" presetID="10" presetClass="entr" presetSubtype="0" fill="hold" nodeType="withEffect">
                                  <p:stCondLst>
                                    <p:cond delay="2250"/>
                                  </p:stCondLst>
                                  <p:childTnLst>
                                    <p:set>
                                      <p:cBhvr>
                                        <p:cTn id="113" dur="1" fill="hold">
                                          <p:stCondLst>
                                            <p:cond delay="0"/>
                                          </p:stCondLst>
                                        </p:cTn>
                                        <p:tgtEl>
                                          <p:spTgt spid="73"/>
                                        </p:tgtEl>
                                        <p:attrNameLst>
                                          <p:attrName>style.visibility</p:attrName>
                                        </p:attrNameLst>
                                      </p:cBhvr>
                                      <p:to>
                                        <p:strVal val="visible"/>
                                      </p:to>
                                    </p:set>
                                    <p:animEffect transition="in" filter="fade">
                                      <p:cBhvr>
                                        <p:cTn id="114" dur="500"/>
                                        <p:tgtEl>
                                          <p:spTgt spid="73"/>
                                        </p:tgtEl>
                                      </p:cBhvr>
                                    </p:animEffect>
                                  </p:childTnLst>
                                </p:cTn>
                              </p:par>
                              <p:par>
                                <p:cTn id="115" presetID="10" presetClass="entr" presetSubtype="0" fill="hold" nodeType="withEffect">
                                  <p:stCondLst>
                                    <p:cond delay="2250"/>
                                  </p:stCondLst>
                                  <p:childTnLst>
                                    <p:set>
                                      <p:cBhvr>
                                        <p:cTn id="116" dur="1" fill="hold">
                                          <p:stCondLst>
                                            <p:cond delay="0"/>
                                          </p:stCondLst>
                                        </p:cTn>
                                        <p:tgtEl>
                                          <p:spTgt spid="73"/>
                                        </p:tgtEl>
                                        <p:attrNameLst>
                                          <p:attrName>style.visibility</p:attrName>
                                        </p:attrNameLst>
                                      </p:cBhvr>
                                      <p:to>
                                        <p:strVal val="visible"/>
                                      </p:to>
                                    </p:set>
                                    <p:animEffect transition="in" filter="fade">
                                      <p:cBhvr>
                                        <p:cTn id="117" dur="500"/>
                                        <p:tgtEl>
                                          <p:spTgt spid="73"/>
                                        </p:tgtEl>
                                      </p:cBhvr>
                                    </p:animEffect>
                                  </p:childTnLst>
                                </p:cTn>
                              </p:par>
                              <p:par>
                                <p:cTn id="118" presetID="8" presetClass="emph" presetSubtype="0" decel="100000" fill="hold" nodeType="withEffect">
                                  <p:stCondLst>
                                    <p:cond delay="1600"/>
                                  </p:stCondLst>
                                  <p:childTnLst>
                                    <p:animRot by="-21600000">
                                      <p:cBhvr>
                                        <p:cTn id="119" dur="1000" fill="hold"/>
                                        <p:tgtEl>
                                          <p:spTgt spid="7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8" grpId="0" animBg="1"/>
      <p:bldP spid="156" grpId="0" animBg="1"/>
      <p:bldP spid="182" grpId="0" animBg="1"/>
      <p:bldP spid="208" grpId="0" animBg="1"/>
      <p:bldP spid="45" grpId="0" animBg="1"/>
      <p:bldP spid="50" grpId="0" animBg="1"/>
      <p:bldP spid="63" grpId="0" animBg="1"/>
      <p:bldP spid="76"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evice">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279828" y="5022679"/>
            <a:ext cx="10433202" cy="798680"/>
          </a:xfrm>
        </p:spPr>
        <p:txBody>
          <a:bodyPr anchor="b"/>
          <a:lstStyle>
            <a:lvl1pPr marL="0" algn="l" defTabSz="914400" rtl="0" eaLnBrk="1" latinLnBrk="0" hangingPunct="1">
              <a:lnSpc>
                <a:spcPct val="85000"/>
              </a:lnSpc>
              <a:spcBef>
                <a:spcPct val="0"/>
              </a:spcBef>
              <a:buNone/>
              <a:defRPr lang="en-US" sz="5400" kern="1200" baseline="0" dirty="0">
                <a:solidFill>
                  <a:srgbClr val="FFFFFF"/>
                </a:solidFill>
                <a:latin typeface="Qualcomm Office Bold" pitchFamily="34" charset="0"/>
                <a:ea typeface="+mj-ea"/>
                <a:cs typeface="Arial" pitchFamily="34" charset="0"/>
              </a:defRPr>
            </a:lvl1pPr>
          </a:lstStyle>
          <a:p>
            <a:r>
              <a:rPr lang="en-US" dirty="0"/>
              <a:t>Device slide</a:t>
            </a:r>
          </a:p>
        </p:txBody>
      </p:sp>
      <p:sp>
        <p:nvSpPr>
          <p:cNvPr id="8" name="Subtitle 2"/>
          <p:cNvSpPr>
            <a:spLocks noGrp="1"/>
          </p:cNvSpPr>
          <p:nvPr>
            <p:ph type="subTitle" idx="1" hasCustomPrompt="1"/>
          </p:nvPr>
        </p:nvSpPr>
        <p:spPr bwMode="gray">
          <a:xfrm>
            <a:off x="279828" y="5821359"/>
            <a:ext cx="10433201" cy="424732"/>
          </a:xfrm>
          <a:prstGeom prst="rect">
            <a:avLst/>
          </a:prstGeom>
        </p:spPr>
        <p:txBody>
          <a:bodyPr/>
          <a:lstStyle>
            <a:lvl1pPr marL="0" indent="0" algn="l">
              <a:lnSpc>
                <a:spcPct val="90000"/>
              </a:lnSpc>
              <a:spcBef>
                <a:spcPts val="0"/>
              </a:spcBef>
              <a:buNone/>
              <a:defRPr baseline="0">
                <a:solidFill>
                  <a:schemeClr val="bg1"/>
                </a:solidFill>
                <a:latin typeface="Qualcomm Office Regular"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This will be the subtitle line here check it out</a:t>
            </a:r>
          </a:p>
        </p:txBody>
      </p:sp>
    </p:spTree>
    <p:extLst>
      <p:ext uri="{BB962C8B-B14F-4D97-AF65-F5344CB8AC3E}">
        <p14:creationId xmlns:p14="http://schemas.microsoft.com/office/powerpoint/2010/main" val="2653020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White Quote Layout">
    <p:bg>
      <p:bgPr>
        <a:solidFill>
          <a:schemeClr val="bg1"/>
        </a:solidFill>
        <a:effectLst/>
      </p:bgPr>
    </p:bg>
    <p:spTree>
      <p:nvGrpSpPr>
        <p:cNvPr id="1" name=""/>
        <p:cNvGrpSpPr/>
        <p:nvPr/>
      </p:nvGrpSpPr>
      <p:grpSpPr>
        <a:xfrm>
          <a:off x="0" y="0"/>
          <a:ext cx="0" cy="0"/>
          <a:chOff x="0" y="0"/>
          <a:chExt cx="0" cy="0"/>
        </a:xfrm>
      </p:grpSpPr>
      <p:sp>
        <p:nvSpPr>
          <p:cNvPr id="39" name="Title 1"/>
          <p:cNvSpPr>
            <a:spLocks noGrp="1"/>
          </p:cNvSpPr>
          <p:nvPr>
            <p:ph type="ctrTitle" hasCustomPrompt="1"/>
          </p:nvPr>
        </p:nvSpPr>
        <p:spPr bwMode="black">
          <a:xfrm>
            <a:off x="1478383" y="4245621"/>
            <a:ext cx="9232941" cy="563231"/>
          </a:xfrm>
        </p:spPr>
        <p:txBody>
          <a:bodyPr anchor="b"/>
          <a:lstStyle>
            <a:lvl1pPr marL="117475" indent="-117475" algn="l" defTabSz="914400" rtl="0" eaLnBrk="1" latinLnBrk="0" hangingPunct="1">
              <a:lnSpc>
                <a:spcPct val="85000"/>
              </a:lnSpc>
              <a:spcBef>
                <a:spcPct val="0"/>
              </a:spcBef>
              <a:buNone/>
              <a:defRPr lang="en-US" sz="3600" kern="1200" baseline="0" dirty="0">
                <a:solidFill>
                  <a:schemeClr val="tx1">
                    <a:lumMod val="65000"/>
                    <a:lumOff val="35000"/>
                  </a:schemeClr>
                </a:solidFill>
                <a:latin typeface="Qualcomm Office Light" pitchFamily="34" charset="0"/>
                <a:ea typeface="+mj-ea"/>
                <a:cs typeface="Arial" pitchFamily="34" charset="0"/>
              </a:defRPr>
            </a:lvl1pPr>
          </a:lstStyle>
          <a:p>
            <a:r>
              <a:rPr lang="en-US" dirty="0"/>
              <a:t>“Click to edit quote slide”</a:t>
            </a:r>
          </a:p>
        </p:txBody>
      </p:sp>
      <p:cxnSp>
        <p:nvCxnSpPr>
          <p:cNvPr id="35" name="Straight Connector 34"/>
          <p:cNvCxnSpPr/>
          <p:nvPr/>
        </p:nvCxnSpPr>
        <p:spPr bwMode="black">
          <a:xfrm>
            <a:off x="1572155" y="4901708"/>
            <a:ext cx="9064486" cy="0"/>
          </a:xfrm>
          <a:prstGeom prst="line">
            <a:avLst/>
          </a:prstGeom>
          <a:ln w="127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3" name="Subtitle 2"/>
          <p:cNvSpPr>
            <a:spLocks noGrp="1"/>
          </p:cNvSpPr>
          <p:nvPr>
            <p:ph type="subTitle" idx="1"/>
          </p:nvPr>
        </p:nvSpPr>
        <p:spPr bwMode="black">
          <a:xfrm>
            <a:off x="1610186" y="5037262"/>
            <a:ext cx="9135433" cy="338554"/>
          </a:xfrm>
          <a:prstGeom prst="rect">
            <a:avLst/>
          </a:prstGeom>
        </p:spPr>
        <p:txBody>
          <a:bodyPr anchor="t"/>
          <a:lstStyle>
            <a:lvl1pPr marL="0" indent="0" algn="l" defTabSz="914400" rtl="0" eaLnBrk="1" latinLnBrk="0" hangingPunct="1">
              <a:lnSpc>
                <a:spcPct val="80000"/>
              </a:lnSpc>
              <a:spcBef>
                <a:spcPct val="0"/>
              </a:spcBef>
              <a:buFontTx/>
              <a:buNone/>
              <a:defRPr lang="en-US" sz="2000" kern="1200" baseline="0" dirty="0">
                <a:solidFill>
                  <a:schemeClr val="bg2"/>
                </a:solidFill>
                <a:latin typeface="Qualcomm Office Regular"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50" name="Group 49"/>
          <p:cNvGrpSpPr/>
          <p:nvPr/>
        </p:nvGrpSpPr>
        <p:grpSpPr>
          <a:xfrm rot="5694621">
            <a:off x="9968748" y="5228480"/>
            <a:ext cx="982496" cy="779416"/>
            <a:chOff x="6861175" y="3414713"/>
            <a:chExt cx="3033713" cy="2406650"/>
          </a:xfrm>
          <a:solidFill>
            <a:schemeClr val="accent2"/>
          </a:solidFill>
        </p:grpSpPr>
        <p:sp>
          <p:nvSpPr>
            <p:cNvPr id="51"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grp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2"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grp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53" name="Oval 52"/>
          <p:cNvSpPr/>
          <p:nvPr/>
        </p:nvSpPr>
        <p:spPr bwMode="auto">
          <a:xfrm rot="15975769">
            <a:off x="10183405" y="5254028"/>
            <a:ext cx="754452" cy="754452"/>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endParaRPr>
          </a:p>
        </p:txBody>
      </p:sp>
      <p:grpSp>
        <p:nvGrpSpPr>
          <p:cNvPr id="54" name="Group 53"/>
          <p:cNvGrpSpPr/>
          <p:nvPr/>
        </p:nvGrpSpPr>
        <p:grpSpPr bwMode="black">
          <a:xfrm rot="15975769">
            <a:off x="10402576" y="5473198"/>
            <a:ext cx="316111" cy="316112"/>
            <a:chOff x="9760937" y="5831681"/>
            <a:chExt cx="421482" cy="421483"/>
          </a:xfrm>
          <a:solidFill>
            <a:schemeClr val="accent5"/>
          </a:solidFill>
        </p:grpSpPr>
        <p:sp>
          <p:nvSpPr>
            <p:cNvPr id="55"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6"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7"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8"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0"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1"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64" name="Group 63"/>
          <p:cNvGrpSpPr/>
          <p:nvPr/>
        </p:nvGrpSpPr>
        <p:grpSpPr>
          <a:xfrm rot="11195837">
            <a:off x="10575733" y="4586010"/>
            <a:ext cx="589498" cy="467651"/>
            <a:chOff x="6861175" y="3414713"/>
            <a:chExt cx="3033713" cy="2406650"/>
          </a:xfrm>
          <a:solidFill>
            <a:schemeClr val="accent2"/>
          </a:solidFill>
        </p:grpSpPr>
        <p:sp>
          <p:nvSpPr>
            <p:cNvPr id="65"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grpFill/>
            <a:ln w="190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6"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grpFill/>
            <a:ln w="190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67" name="Oval 66"/>
          <p:cNvSpPr/>
          <p:nvPr/>
        </p:nvSpPr>
        <p:spPr bwMode="auto">
          <a:xfrm rot="2463011">
            <a:off x="10642539" y="4654078"/>
            <a:ext cx="452672" cy="452673"/>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endParaRPr>
          </a:p>
        </p:txBody>
      </p:sp>
      <p:grpSp>
        <p:nvGrpSpPr>
          <p:cNvPr id="68" name="Group 67"/>
          <p:cNvGrpSpPr/>
          <p:nvPr/>
        </p:nvGrpSpPr>
        <p:grpSpPr bwMode="black">
          <a:xfrm rot="2463011">
            <a:off x="10774041" y="4785580"/>
            <a:ext cx="189667" cy="189668"/>
            <a:chOff x="9760937" y="5831681"/>
            <a:chExt cx="421482" cy="421483"/>
          </a:xfrm>
          <a:solidFill>
            <a:schemeClr val="accent5"/>
          </a:solidFill>
        </p:grpSpPr>
        <p:sp>
          <p:nvSpPr>
            <p:cNvPr id="69"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0"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2"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3"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4"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5"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6"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cxnSp>
        <p:nvCxnSpPr>
          <p:cNvPr id="31" name="Straight Connector 30"/>
          <p:cNvCxnSpPr/>
          <p:nvPr userDrawn="1"/>
        </p:nvCxnSpPr>
        <p:spPr bwMode="black">
          <a:xfrm>
            <a:off x="1572155" y="4901708"/>
            <a:ext cx="9064486" cy="0"/>
          </a:xfrm>
          <a:prstGeom prst="line">
            <a:avLst/>
          </a:prstGeom>
          <a:ln w="127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2" name="Subtitle 2"/>
          <p:cNvSpPr>
            <a:spLocks noGrp="1"/>
          </p:cNvSpPr>
          <p:nvPr>
            <p:ph type="subTitle" idx="1"/>
          </p:nvPr>
        </p:nvSpPr>
        <p:spPr bwMode="black">
          <a:xfrm>
            <a:off x="1610186" y="5037262"/>
            <a:ext cx="9135433" cy="338554"/>
          </a:xfrm>
          <a:prstGeom prst="rect">
            <a:avLst/>
          </a:prstGeom>
        </p:spPr>
        <p:txBody>
          <a:bodyPr anchor="t"/>
          <a:lstStyle>
            <a:lvl1pPr marL="0" indent="0" algn="l" defTabSz="914400" rtl="0" eaLnBrk="1" latinLnBrk="0" hangingPunct="1">
              <a:lnSpc>
                <a:spcPct val="80000"/>
              </a:lnSpc>
              <a:spcBef>
                <a:spcPct val="0"/>
              </a:spcBef>
              <a:buFontTx/>
              <a:buNone/>
              <a:defRPr lang="en-US" sz="2000" kern="1200" baseline="0" dirty="0">
                <a:solidFill>
                  <a:schemeClr val="bg2"/>
                </a:solidFill>
                <a:latin typeface="Qualcomm Office Regular"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33" name="Group 32"/>
          <p:cNvGrpSpPr/>
          <p:nvPr userDrawn="1"/>
        </p:nvGrpSpPr>
        <p:grpSpPr>
          <a:xfrm rot="5694621">
            <a:off x="9968748" y="5228480"/>
            <a:ext cx="982496" cy="779416"/>
            <a:chOff x="6861175" y="3414713"/>
            <a:chExt cx="3033713" cy="2406650"/>
          </a:xfrm>
        </p:grpSpPr>
        <p:sp>
          <p:nvSpPr>
            <p:cNvPr id="34"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37" name="Oval 36"/>
          <p:cNvSpPr/>
          <p:nvPr userDrawn="1"/>
        </p:nvSpPr>
        <p:spPr bwMode="auto">
          <a:xfrm rot="15975769">
            <a:off x="10183405" y="5254028"/>
            <a:ext cx="754452" cy="754452"/>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endParaRPr>
          </a:p>
        </p:txBody>
      </p:sp>
      <p:grpSp>
        <p:nvGrpSpPr>
          <p:cNvPr id="38" name="Group 37"/>
          <p:cNvGrpSpPr/>
          <p:nvPr userDrawn="1"/>
        </p:nvGrpSpPr>
        <p:grpSpPr bwMode="black">
          <a:xfrm rot="15975769">
            <a:off x="10402576" y="5473198"/>
            <a:ext cx="316111" cy="316112"/>
            <a:chOff x="9760937" y="5831681"/>
            <a:chExt cx="421482" cy="421483"/>
          </a:xfrm>
        </p:grpSpPr>
        <p:sp>
          <p:nvSpPr>
            <p:cNvPr id="40"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1"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2"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3"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4"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5"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6"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7"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48" name="Group 47"/>
          <p:cNvGrpSpPr/>
          <p:nvPr userDrawn="1"/>
        </p:nvGrpSpPr>
        <p:grpSpPr>
          <a:xfrm rot="11195837">
            <a:off x="10575733" y="4586010"/>
            <a:ext cx="589498" cy="467651"/>
            <a:chOff x="6861175" y="3414713"/>
            <a:chExt cx="3033713" cy="2406650"/>
          </a:xfrm>
        </p:grpSpPr>
        <p:sp>
          <p:nvSpPr>
            <p:cNvPr id="49"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73" name="Oval 72"/>
          <p:cNvSpPr/>
          <p:nvPr userDrawn="1"/>
        </p:nvSpPr>
        <p:spPr bwMode="auto">
          <a:xfrm rot="2463011">
            <a:off x="10642539" y="4654078"/>
            <a:ext cx="452672" cy="452673"/>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endParaRPr>
          </a:p>
        </p:txBody>
      </p:sp>
      <p:grpSp>
        <p:nvGrpSpPr>
          <p:cNvPr id="74" name="Group 73"/>
          <p:cNvGrpSpPr/>
          <p:nvPr userDrawn="1"/>
        </p:nvGrpSpPr>
        <p:grpSpPr bwMode="black">
          <a:xfrm rot="2463011">
            <a:off x="10774041" y="4785580"/>
            <a:ext cx="189667" cy="189668"/>
            <a:chOff x="9760937" y="5831681"/>
            <a:chExt cx="421482" cy="421483"/>
          </a:xfrm>
        </p:grpSpPr>
        <p:sp>
          <p:nvSpPr>
            <p:cNvPr id="75"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0"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1"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6"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158202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49" presetClass="entr" presetSubtype="0" decel="100000" fill="hold" nodeType="withEffect">
                                  <p:stCondLst>
                                    <p:cond delay="250"/>
                                  </p:stCondLst>
                                  <p:childTnLst>
                                    <p:set>
                                      <p:cBhvr>
                                        <p:cTn id="15" dur="1" fill="hold">
                                          <p:stCondLst>
                                            <p:cond delay="0"/>
                                          </p:stCondLst>
                                        </p:cTn>
                                        <p:tgtEl>
                                          <p:spTgt spid="68"/>
                                        </p:tgtEl>
                                        <p:attrNameLst>
                                          <p:attrName>style.visibility</p:attrName>
                                        </p:attrNameLst>
                                      </p:cBhvr>
                                      <p:to>
                                        <p:strVal val="visible"/>
                                      </p:to>
                                    </p:set>
                                    <p:anim calcmode="lin" valueType="num">
                                      <p:cBhvr>
                                        <p:cTn id="16" dur="500" fill="hold"/>
                                        <p:tgtEl>
                                          <p:spTgt spid="68"/>
                                        </p:tgtEl>
                                        <p:attrNameLst>
                                          <p:attrName>ppt_w</p:attrName>
                                        </p:attrNameLst>
                                      </p:cBhvr>
                                      <p:tavLst>
                                        <p:tav tm="0">
                                          <p:val>
                                            <p:fltVal val="0"/>
                                          </p:val>
                                        </p:tav>
                                        <p:tav tm="100000">
                                          <p:val>
                                            <p:strVal val="#ppt_w"/>
                                          </p:val>
                                        </p:tav>
                                      </p:tavLst>
                                    </p:anim>
                                    <p:anim calcmode="lin" valueType="num">
                                      <p:cBhvr>
                                        <p:cTn id="17" dur="500" fill="hold"/>
                                        <p:tgtEl>
                                          <p:spTgt spid="68"/>
                                        </p:tgtEl>
                                        <p:attrNameLst>
                                          <p:attrName>ppt_h</p:attrName>
                                        </p:attrNameLst>
                                      </p:cBhvr>
                                      <p:tavLst>
                                        <p:tav tm="0">
                                          <p:val>
                                            <p:fltVal val="0"/>
                                          </p:val>
                                        </p:tav>
                                        <p:tav tm="100000">
                                          <p:val>
                                            <p:strVal val="#ppt_h"/>
                                          </p:val>
                                        </p:tav>
                                      </p:tavLst>
                                    </p:anim>
                                    <p:anim calcmode="lin" valueType="num">
                                      <p:cBhvr>
                                        <p:cTn id="18" dur="500" fill="hold"/>
                                        <p:tgtEl>
                                          <p:spTgt spid="68"/>
                                        </p:tgtEl>
                                        <p:attrNameLst>
                                          <p:attrName>style.rotation</p:attrName>
                                        </p:attrNameLst>
                                      </p:cBhvr>
                                      <p:tavLst>
                                        <p:tav tm="0">
                                          <p:val>
                                            <p:fltVal val="360"/>
                                          </p:val>
                                        </p:tav>
                                        <p:tav tm="100000">
                                          <p:val>
                                            <p:fltVal val="0"/>
                                          </p:val>
                                        </p:tav>
                                      </p:tavLst>
                                    </p:anim>
                                    <p:animEffect transition="in" filter="fade">
                                      <p:cBhvr>
                                        <p:cTn id="19" dur="500"/>
                                        <p:tgtEl>
                                          <p:spTgt spid="68"/>
                                        </p:tgtEl>
                                      </p:cBhvr>
                                    </p:animEffect>
                                  </p:childTnLst>
                                </p:cTn>
                              </p:par>
                            </p:childTnLst>
                          </p:cTn>
                        </p:par>
                        <p:par>
                          <p:cTn id="20" fill="hold">
                            <p:stCondLst>
                              <p:cond delay="750"/>
                            </p:stCondLst>
                            <p:childTnLst>
                              <p:par>
                                <p:cTn id="21" presetID="10" presetClass="entr" presetSubtype="0" fill="hold" grpId="0" nodeType="after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par>
                                <p:cTn id="24" presetID="10" presetClass="entr" presetSubtype="0" fill="hold"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p:cTn id="29" dur="500" fill="hold"/>
                                        <p:tgtEl>
                                          <p:spTgt spid="64"/>
                                        </p:tgtEl>
                                        <p:attrNameLst>
                                          <p:attrName>ppt_w</p:attrName>
                                        </p:attrNameLst>
                                      </p:cBhvr>
                                      <p:tavLst>
                                        <p:tav tm="0">
                                          <p:val>
                                            <p:fltVal val="0"/>
                                          </p:val>
                                        </p:tav>
                                        <p:tav tm="100000">
                                          <p:val>
                                            <p:strVal val="#ppt_w"/>
                                          </p:val>
                                        </p:tav>
                                      </p:tavLst>
                                    </p:anim>
                                    <p:anim calcmode="lin" valueType="num">
                                      <p:cBhvr>
                                        <p:cTn id="30" dur="500" fill="hold"/>
                                        <p:tgtEl>
                                          <p:spTgt spid="64"/>
                                        </p:tgtEl>
                                        <p:attrNameLst>
                                          <p:attrName>ppt_h</p:attrName>
                                        </p:attrNameLst>
                                      </p:cBhvr>
                                      <p:tavLst>
                                        <p:tav tm="0">
                                          <p:val>
                                            <p:fltVal val="0"/>
                                          </p:val>
                                        </p:tav>
                                        <p:tav tm="100000">
                                          <p:val>
                                            <p:strVal val="#ppt_h"/>
                                          </p:val>
                                        </p:tav>
                                      </p:tavLst>
                                    </p:anim>
                                    <p:anim calcmode="lin" valueType="num">
                                      <p:cBhvr>
                                        <p:cTn id="31" dur="500" fill="hold"/>
                                        <p:tgtEl>
                                          <p:spTgt spid="64"/>
                                        </p:tgtEl>
                                        <p:attrNameLst>
                                          <p:attrName>style.rotation</p:attrName>
                                        </p:attrNameLst>
                                      </p:cBhvr>
                                      <p:tavLst>
                                        <p:tav tm="0">
                                          <p:val>
                                            <p:fltVal val="360"/>
                                          </p:val>
                                        </p:tav>
                                        <p:tav tm="100000">
                                          <p:val>
                                            <p:fltVal val="0"/>
                                          </p:val>
                                        </p:tav>
                                      </p:tavLst>
                                    </p:anim>
                                    <p:animEffect transition="in" filter="fade">
                                      <p:cBhvr>
                                        <p:cTn id="32" dur="500"/>
                                        <p:tgtEl>
                                          <p:spTgt spid="64"/>
                                        </p:tgtEl>
                                      </p:cBhvr>
                                    </p:animEffect>
                                  </p:childTnLst>
                                </p:cTn>
                              </p:par>
                              <p:par>
                                <p:cTn id="33" presetID="49" presetClass="entr" presetSubtype="0" decel="100000" fill="hold" nodeType="withEffect">
                                  <p:stCondLst>
                                    <p:cond delay="25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 calcmode="lin" valueType="num">
                                      <p:cBhvr>
                                        <p:cTn id="37" dur="500" fill="hold"/>
                                        <p:tgtEl>
                                          <p:spTgt spid="54"/>
                                        </p:tgtEl>
                                        <p:attrNameLst>
                                          <p:attrName>style.rotation</p:attrName>
                                        </p:attrNameLst>
                                      </p:cBhvr>
                                      <p:tavLst>
                                        <p:tav tm="0">
                                          <p:val>
                                            <p:fltVal val="360"/>
                                          </p:val>
                                        </p:tav>
                                        <p:tav tm="100000">
                                          <p:val>
                                            <p:fltVal val="0"/>
                                          </p:val>
                                        </p:tav>
                                      </p:tavLst>
                                    </p:anim>
                                    <p:animEffect transition="in" filter="fade">
                                      <p:cBhvr>
                                        <p:cTn id="38" dur="500"/>
                                        <p:tgtEl>
                                          <p:spTgt spid="54"/>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par>
                                <p:cTn id="46" presetID="49" presetClass="entr" presetSubtype="0" decel="100000" fill="hold" nodeType="with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p:cTn id="48" dur="500" fill="hold"/>
                                        <p:tgtEl>
                                          <p:spTgt spid="50"/>
                                        </p:tgtEl>
                                        <p:attrNameLst>
                                          <p:attrName>ppt_w</p:attrName>
                                        </p:attrNameLst>
                                      </p:cBhvr>
                                      <p:tavLst>
                                        <p:tav tm="0">
                                          <p:val>
                                            <p:fltVal val="0"/>
                                          </p:val>
                                        </p:tav>
                                        <p:tav tm="100000">
                                          <p:val>
                                            <p:strVal val="#ppt_w"/>
                                          </p:val>
                                        </p:tav>
                                      </p:tavLst>
                                    </p:anim>
                                    <p:anim calcmode="lin" valueType="num">
                                      <p:cBhvr>
                                        <p:cTn id="49" dur="500" fill="hold"/>
                                        <p:tgtEl>
                                          <p:spTgt spid="50"/>
                                        </p:tgtEl>
                                        <p:attrNameLst>
                                          <p:attrName>ppt_h</p:attrName>
                                        </p:attrNameLst>
                                      </p:cBhvr>
                                      <p:tavLst>
                                        <p:tav tm="0">
                                          <p:val>
                                            <p:fltVal val="0"/>
                                          </p:val>
                                        </p:tav>
                                        <p:tav tm="100000">
                                          <p:val>
                                            <p:strVal val="#ppt_h"/>
                                          </p:val>
                                        </p:tav>
                                      </p:tavLst>
                                    </p:anim>
                                    <p:anim calcmode="lin" valueType="num">
                                      <p:cBhvr>
                                        <p:cTn id="50" dur="500" fill="hold"/>
                                        <p:tgtEl>
                                          <p:spTgt spid="50"/>
                                        </p:tgtEl>
                                        <p:attrNameLst>
                                          <p:attrName>style.rotation</p:attrName>
                                        </p:attrNameLst>
                                      </p:cBhvr>
                                      <p:tavLst>
                                        <p:tav tm="0">
                                          <p:val>
                                            <p:fltVal val="360"/>
                                          </p:val>
                                        </p:tav>
                                        <p:tav tm="100000">
                                          <p:val>
                                            <p:fltVal val="0"/>
                                          </p:val>
                                        </p:tav>
                                      </p:tavLst>
                                    </p:anim>
                                    <p:animEffect transition="in" filter="fade">
                                      <p:cBhvr>
                                        <p:cTn id="51" dur="500"/>
                                        <p:tgtEl>
                                          <p:spTgt spid="50"/>
                                        </p:tgtEl>
                                      </p:cBhvr>
                                    </p:animEffect>
                                  </p:childTnLst>
                                </p:cTn>
                              </p:par>
                            </p:childTnLst>
                          </p:cTn>
                        </p:par>
                        <p:par>
                          <p:cTn id="52" fill="hold">
                            <p:stCondLst>
                              <p:cond delay="2000"/>
                            </p:stCondLst>
                            <p:childTnLst>
                              <p:par>
                                <p:cTn id="53" presetID="22" presetClass="entr" presetSubtype="8"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49" presetClass="entr" presetSubtype="0" decel="100000" fill="hold" nodeType="withEffect">
                                  <p:stCondLst>
                                    <p:cond delay="250"/>
                                  </p:stCondLst>
                                  <p:childTnLst>
                                    <p:set>
                                      <p:cBhvr>
                                        <p:cTn id="60" dur="1" fill="hold">
                                          <p:stCondLst>
                                            <p:cond delay="0"/>
                                          </p:stCondLst>
                                        </p:cTn>
                                        <p:tgtEl>
                                          <p:spTgt spid="74"/>
                                        </p:tgtEl>
                                        <p:attrNameLst>
                                          <p:attrName>style.visibility</p:attrName>
                                        </p:attrNameLst>
                                      </p:cBhvr>
                                      <p:to>
                                        <p:strVal val="visible"/>
                                      </p:to>
                                    </p:set>
                                    <p:anim calcmode="lin" valueType="num">
                                      <p:cBhvr>
                                        <p:cTn id="61" dur="500" fill="hold"/>
                                        <p:tgtEl>
                                          <p:spTgt spid="74"/>
                                        </p:tgtEl>
                                        <p:attrNameLst>
                                          <p:attrName>ppt_w</p:attrName>
                                        </p:attrNameLst>
                                      </p:cBhvr>
                                      <p:tavLst>
                                        <p:tav tm="0">
                                          <p:val>
                                            <p:fltVal val="0"/>
                                          </p:val>
                                        </p:tav>
                                        <p:tav tm="100000">
                                          <p:val>
                                            <p:strVal val="#ppt_w"/>
                                          </p:val>
                                        </p:tav>
                                      </p:tavLst>
                                    </p:anim>
                                    <p:anim calcmode="lin" valueType="num">
                                      <p:cBhvr>
                                        <p:cTn id="62" dur="500" fill="hold"/>
                                        <p:tgtEl>
                                          <p:spTgt spid="74"/>
                                        </p:tgtEl>
                                        <p:attrNameLst>
                                          <p:attrName>ppt_h</p:attrName>
                                        </p:attrNameLst>
                                      </p:cBhvr>
                                      <p:tavLst>
                                        <p:tav tm="0">
                                          <p:val>
                                            <p:fltVal val="0"/>
                                          </p:val>
                                        </p:tav>
                                        <p:tav tm="100000">
                                          <p:val>
                                            <p:strVal val="#ppt_h"/>
                                          </p:val>
                                        </p:tav>
                                      </p:tavLst>
                                    </p:anim>
                                    <p:anim calcmode="lin" valueType="num">
                                      <p:cBhvr>
                                        <p:cTn id="63" dur="500" fill="hold"/>
                                        <p:tgtEl>
                                          <p:spTgt spid="74"/>
                                        </p:tgtEl>
                                        <p:attrNameLst>
                                          <p:attrName>style.rotation</p:attrName>
                                        </p:attrNameLst>
                                      </p:cBhvr>
                                      <p:tavLst>
                                        <p:tav tm="0">
                                          <p:val>
                                            <p:fltVal val="360"/>
                                          </p:val>
                                        </p:tav>
                                        <p:tav tm="100000">
                                          <p:val>
                                            <p:fltVal val="0"/>
                                          </p:val>
                                        </p:tav>
                                      </p:tavLst>
                                    </p:anim>
                                    <p:animEffect transition="in" filter="fade">
                                      <p:cBhvr>
                                        <p:cTn id="64" dur="500"/>
                                        <p:tgtEl>
                                          <p:spTgt spid="74"/>
                                        </p:tgtEl>
                                      </p:cBhvr>
                                    </p:animEffect>
                                  </p:childTnLst>
                                </p:cTn>
                              </p:par>
                            </p:childTnLst>
                          </p:cTn>
                        </p:par>
                        <p:par>
                          <p:cTn id="65" fill="hold">
                            <p:stCondLst>
                              <p:cond delay="2750"/>
                            </p:stCondLst>
                            <p:childTnLst>
                              <p:par>
                                <p:cTn id="66" presetID="10" presetClass="entr" presetSubtype="0" fill="hold" grpId="0" nodeType="afterEffect">
                                  <p:stCondLst>
                                    <p:cond delay="0"/>
                                  </p:stCondLst>
                                  <p:childTnLst>
                                    <p:set>
                                      <p:cBhvr>
                                        <p:cTn id="67" dur="1" fill="hold">
                                          <p:stCondLst>
                                            <p:cond delay="0"/>
                                          </p:stCondLst>
                                        </p:cTn>
                                        <p:tgtEl>
                                          <p:spTgt spid="73"/>
                                        </p:tgtEl>
                                        <p:attrNameLst>
                                          <p:attrName>style.visibility</p:attrName>
                                        </p:attrNameLst>
                                      </p:cBhvr>
                                      <p:to>
                                        <p:strVal val="visible"/>
                                      </p:to>
                                    </p:set>
                                    <p:animEffect transition="in" filter="fade">
                                      <p:cBhvr>
                                        <p:cTn id="68" dur="500"/>
                                        <p:tgtEl>
                                          <p:spTgt spid="73"/>
                                        </p:tgtEl>
                                      </p:cBhvr>
                                    </p:animEffect>
                                  </p:childTnLst>
                                </p:cTn>
                              </p:par>
                              <p:par>
                                <p:cTn id="69" presetID="10"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500"/>
                                        <p:tgtEl>
                                          <p:spTgt spid="48"/>
                                        </p:tgtEl>
                                      </p:cBhvr>
                                    </p:animEffect>
                                  </p:childTnLst>
                                </p:cTn>
                              </p:par>
                              <p:par>
                                <p:cTn id="72" presetID="49" presetClass="entr" presetSubtype="0" decel="100000"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anim calcmode="lin" valueType="num">
                                      <p:cBhvr>
                                        <p:cTn id="76" dur="500" fill="hold"/>
                                        <p:tgtEl>
                                          <p:spTgt spid="48"/>
                                        </p:tgtEl>
                                        <p:attrNameLst>
                                          <p:attrName>style.rotation</p:attrName>
                                        </p:attrNameLst>
                                      </p:cBhvr>
                                      <p:tavLst>
                                        <p:tav tm="0">
                                          <p:val>
                                            <p:fltVal val="360"/>
                                          </p:val>
                                        </p:tav>
                                        <p:tav tm="100000">
                                          <p:val>
                                            <p:fltVal val="0"/>
                                          </p:val>
                                        </p:tav>
                                      </p:tavLst>
                                    </p:anim>
                                    <p:animEffect transition="in" filter="fade">
                                      <p:cBhvr>
                                        <p:cTn id="77" dur="500"/>
                                        <p:tgtEl>
                                          <p:spTgt spid="48"/>
                                        </p:tgtEl>
                                      </p:cBhvr>
                                    </p:animEffect>
                                  </p:childTnLst>
                                </p:cTn>
                              </p:par>
                              <p:par>
                                <p:cTn id="78" presetID="49" presetClass="entr" presetSubtype="0" decel="100000" fill="hold" nodeType="withEffect">
                                  <p:stCondLst>
                                    <p:cond delay="250"/>
                                  </p:stCondLst>
                                  <p:childTnLst>
                                    <p:set>
                                      <p:cBhvr>
                                        <p:cTn id="79" dur="1" fill="hold">
                                          <p:stCondLst>
                                            <p:cond delay="0"/>
                                          </p:stCondLst>
                                        </p:cTn>
                                        <p:tgtEl>
                                          <p:spTgt spid="38"/>
                                        </p:tgtEl>
                                        <p:attrNameLst>
                                          <p:attrName>style.visibility</p:attrName>
                                        </p:attrNameLst>
                                      </p:cBhvr>
                                      <p:to>
                                        <p:strVal val="visible"/>
                                      </p:to>
                                    </p:set>
                                    <p:anim calcmode="lin" valueType="num">
                                      <p:cBhvr>
                                        <p:cTn id="80" dur="500" fill="hold"/>
                                        <p:tgtEl>
                                          <p:spTgt spid="38"/>
                                        </p:tgtEl>
                                        <p:attrNameLst>
                                          <p:attrName>ppt_w</p:attrName>
                                        </p:attrNameLst>
                                      </p:cBhvr>
                                      <p:tavLst>
                                        <p:tav tm="0">
                                          <p:val>
                                            <p:fltVal val="0"/>
                                          </p:val>
                                        </p:tav>
                                        <p:tav tm="100000">
                                          <p:val>
                                            <p:strVal val="#ppt_w"/>
                                          </p:val>
                                        </p:tav>
                                      </p:tavLst>
                                    </p:anim>
                                    <p:anim calcmode="lin" valueType="num">
                                      <p:cBhvr>
                                        <p:cTn id="81" dur="500" fill="hold"/>
                                        <p:tgtEl>
                                          <p:spTgt spid="38"/>
                                        </p:tgtEl>
                                        <p:attrNameLst>
                                          <p:attrName>ppt_h</p:attrName>
                                        </p:attrNameLst>
                                      </p:cBhvr>
                                      <p:tavLst>
                                        <p:tav tm="0">
                                          <p:val>
                                            <p:fltVal val="0"/>
                                          </p:val>
                                        </p:tav>
                                        <p:tav tm="100000">
                                          <p:val>
                                            <p:strVal val="#ppt_h"/>
                                          </p:val>
                                        </p:tav>
                                      </p:tavLst>
                                    </p:anim>
                                    <p:anim calcmode="lin" valueType="num">
                                      <p:cBhvr>
                                        <p:cTn id="82" dur="500" fill="hold"/>
                                        <p:tgtEl>
                                          <p:spTgt spid="38"/>
                                        </p:tgtEl>
                                        <p:attrNameLst>
                                          <p:attrName>style.rotation</p:attrName>
                                        </p:attrNameLst>
                                      </p:cBhvr>
                                      <p:tavLst>
                                        <p:tav tm="0">
                                          <p:val>
                                            <p:fltVal val="360"/>
                                          </p:val>
                                        </p:tav>
                                        <p:tav tm="100000">
                                          <p:val>
                                            <p:fltVal val="0"/>
                                          </p:val>
                                        </p:tav>
                                      </p:tavLst>
                                    </p:anim>
                                    <p:animEffect transition="in" filter="fade">
                                      <p:cBhvr>
                                        <p:cTn id="83" dur="500"/>
                                        <p:tgtEl>
                                          <p:spTgt spid="38"/>
                                        </p:tgtEl>
                                      </p:cBhvr>
                                    </p:animEffect>
                                  </p:childTnLst>
                                </p:cTn>
                              </p:par>
                            </p:childTnLst>
                          </p:cTn>
                        </p:par>
                        <p:par>
                          <p:cTn id="84" fill="hold">
                            <p:stCondLst>
                              <p:cond delay="3500"/>
                            </p:stCondLst>
                            <p:childTnLst>
                              <p:par>
                                <p:cTn id="85" presetID="10" presetClass="entr" presetSubtype="0" fill="hold" grpId="0" nodeType="after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par>
                                <p:cTn id="88" presetID="10" presetClass="entr" presetSubtype="0" fill="hold"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par>
                                <p:cTn id="91" presetID="49" presetClass="entr" presetSubtype="0" decel="100000" fill="hold"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p:cTn id="93" dur="500" fill="hold"/>
                                        <p:tgtEl>
                                          <p:spTgt spid="33"/>
                                        </p:tgtEl>
                                        <p:attrNameLst>
                                          <p:attrName>ppt_w</p:attrName>
                                        </p:attrNameLst>
                                      </p:cBhvr>
                                      <p:tavLst>
                                        <p:tav tm="0">
                                          <p:val>
                                            <p:fltVal val="0"/>
                                          </p:val>
                                        </p:tav>
                                        <p:tav tm="100000">
                                          <p:val>
                                            <p:strVal val="#ppt_w"/>
                                          </p:val>
                                        </p:tav>
                                      </p:tavLst>
                                    </p:anim>
                                    <p:anim calcmode="lin" valueType="num">
                                      <p:cBhvr>
                                        <p:cTn id="94" dur="500" fill="hold"/>
                                        <p:tgtEl>
                                          <p:spTgt spid="33"/>
                                        </p:tgtEl>
                                        <p:attrNameLst>
                                          <p:attrName>ppt_h</p:attrName>
                                        </p:attrNameLst>
                                      </p:cBhvr>
                                      <p:tavLst>
                                        <p:tav tm="0">
                                          <p:val>
                                            <p:fltVal val="0"/>
                                          </p:val>
                                        </p:tav>
                                        <p:tav tm="100000">
                                          <p:val>
                                            <p:strVal val="#ppt_h"/>
                                          </p:val>
                                        </p:tav>
                                      </p:tavLst>
                                    </p:anim>
                                    <p:anim calcmode="lin" valueType="num">
                                      <p:cBhvr>
                                        <p:cTn id="95" dur="500" fill="hold"/>
                                        <p:tgtEl>
                                          <p:spTgt spid="33"/>
                                        </p:tgtEl>
                                        <p:attrNameLst>
                                          <p:attrName>style.rotation</p:attrName>
                                        </p:attrNameLst>
                                      </p:cBhvr>
                                      <p:tavLst>
                                        <p:tav tm="0">
                                          <p:val>
                                            <p:fltVal val="360"/>
                                          </p:val>
                                        </p:tav>
                                        <p:tav tm="100000">
                                          <p:val>
                                            <p:fltVal val="0"/>
                                          </p:val>
                                        </p:tav>
                                      </p:tavLst>
                                    </p:anim>
                                    <p:animEffect transition="in" filter="fade">
                                      <p:cBhvr>
                                        <p:cTn id="9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3" grpId="0">
        <p:tmplLst>
          <p:tmpl>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53" grpId="0" animBg="1"/>
      <p:bldP spid="67" grpId="0" animBg="1"/>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7" grpId="0" animBg="1"/>
      <p:bldP spid="73"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atin typeface="Qualcomm Office Regular" pitchFamily="34" charset="0"/>
              </a:defRPr>
            </a:lvl1pPr>
            <a:lvl2pPr>
              <a:defRPr>
                <a:latin typeface="Qualcomm Office Regular" pitchFamily="34" charset="0"/>
              </a:defRPr>
            </a:lvl2pPr>
            <a:lvl3pPr>
              <a:defRPr>
                <a:latin typeface="Qualcomm Office Regular" pitchFamily="34" charset="0"/>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5" name="Straight Connector 4"/>
          <p:cNvCxnSpPr/>
          <p:nvPr/>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 name="Straight Connector 6"/>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7596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with no content">
    <p:spTree>
      <p:nvGrpSpPr>
        <p:cNvPr id="1" name=""/>
        <p:cNvGrpSpPr/>
        <p:nvPr/>
      </p:nvGrpSpPr>
      <p:grpSpPr>
        <a:xfrm>
          <a:off x="0" y="0"/>
          <a:ext cx="0" cy="0"/>
          <a:chOff x="0" y="0"/>
          <a:chExt cx="0" cy="0"/>
        </a:xfrm>
      </p:grpSpPr>
      <p:cxnSp>
        <p:nvCxnSpPr>
          <p:cNvPr id="13" name="Straight Connector 12"/>
          <p:cNvCxnSpPr/>
          <p:nvPr/>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endParaRPr lang="en-US" dirty="0"/>
          </a:p>
        </p:txBody>
      </p:sp>
      <p:sp>
        <p:nvSpPr>
          <p:cNvPr id="9"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8196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a:xfrm>
            <a:off x="283464" y="5723886"/>
            <a:ext cx="11430000" cy="507831"/>
          </a:xfrm>
        </p:spPr>
        <p:txBody>
          <a:bodyPr/>
          <a:lstStyle>
            <a:lvl1pPr>
              <a:defRPr>
                <a:latin typeface="Qualcomm Office Bold" pitchFamily="34" charset="0"/>
              </a:defRPr>
            </a:lvl1pPr>
          </a:lstStyle>
          <a:p>
            <a:r>
              <a:rPr lang="en-US"/>
              <a:t>Click to edit Master title style</a:t>
            </a:r>
            <a:endParaRPr lang="en-US" dirty="0"/>
          </a:p>
        </p:txBody>
      </p:sp>
      <p:cxnSp>
        <p:nvCxnSpPr>
          <p:cNvPr id="7" name="Straight Connector 6"/>
          <p:cNvCxnSpPr/>
          <p:nvPr/>
        </p:nvCxnSpPr>
        <p:spPr>
          <a:xfrm>
            <a:off x="379412" y="5469879"/>
            <a:ext cx="11430000" cy="0"/>
          </a:xfrm>
          <a:prstGeom prst="line">
            <a:avLst/>
          </a:prstGeom>
          <a:ln w="381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379412" y="5469879"/>
            <a:ext cx="11430000" cy="0"/>
          </a:xfrm>
          <a:prstGeom prst="line">
            <a:avLst/>
          </a:prstGeom>
          <a:ln w="381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1252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hank you">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useBgFill="1">
        <p:nvSpPr>
          <p:cNvPr id="49" name="Rectangle 4"/>
          <p:cNvSpPr/>
          <p:nvPr/>
        </p:nvSpPr>
        <p:spPr bwMode="gray">
          <a:xfrm>
            <a:off x="50117" y="6472429"/>
            <a:ext cx="4353601" cy="316449"/>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47" name="balloon"/>
          <p:cNvGrpSpPr/>
          <p:nvPr/>
        </p:nvGrpSpPr>
        <p:grpSpPr bwMode="black">
          <a:xfrm>
            <a:off x="10136805" y="4128218"/>
            <a:ext cx="547687" cy="1101725"/>
            <a:chOff x="9654651" y="4161470"/>
            <a:chExt cx="547687" cy="1101725"/>
          </a:xfrm>
        </p:grpSpPr>
        <p:sp>
          <p:nvSpPr>
            <p:cNvPr id="8"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2"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3" name="Freeform 17"/>
          <p:cNvSpPr>
            <a:spLocks noEditPoints="1"/>
          </p:cNvSpPr>
          <p:nvPr/>
        </p:nvSpPr>
        <p:spPr bwMode="black">
          <a:xfrm>
            <a:off x="10774979" y="4016661"/>
            <a:ext cx="752475" cy="506412"/>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45" name="sun"/>
          <p:cNvGrpSpPr/>
          <p:nvPr/>
        </p:nvGrpSpPr>
        <p:grpSpPr bwMode="black">
          <a:xfrm>
            <a:off x="10894042" y="3518186"/>
            <a:ext cx="352425" cy="349250"/>
            <a:chOff x="6678613" y="2182813"/>
            <a:chExt cx="352425" cy="349250"/>
          </a:xfrm>
          <a:solidFill>
            <a:schemeClr val="accent5"/>
          </a:solidFill>
        </p:grpSpPr>
        <p:sp>
          <p:nvSpPr>
            <p:cNvPr id="24"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5"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6"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9"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7"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8"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9"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0"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46" name="Group 45"/>
          <p:cNvGrpSpPr/>
          <p:nvPr/>
        </p:nvGrpSpPr>
        <p:grpSpPr bwMode="black">
          <a:xfrm>
            <a:off x="9096992" y="3611848"/>
            <a:ext cx="1620837" cy="842963"/>
            <a:chOff x="8614838" y="3645100"/>
            <a:chExt cx="1620837" cy="842963"/>
          </a:xfrm>
        </p:grpSpPr>
        <p:sp>
          <p:nvSpPr>
            <p:cNvPr id="11"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4"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6" name="compass"/>
          <p:cNvGrpSpPr/>
          <p:nvPr/>
        </p:nvGrpSpPr>
        <p:grpSpPr bwMode="black">
          <a:xfrm>
            <a:off x="9927320" y="5150433"/>
            <a:ext cx="985962" cy="985962"/>
            <a:chOff x="7363812" y="1203877"/>
            <a:chExt cx="985962" cy="985962"/>
          </a:xfrm>
        </p:grpSpPr>
        <p:grpSp>
          <p:nvGrpSpPr>
            <p:cNvPr id="48" name="Group 47"/>
            <p:cNvGrpSpPr/>
            <p:nvPr userDrawn="1"/>
          </p:nvGrpSpPr>
          <p:grpSpPr bwMode="black">
            <a:xfrm>
              <a:off x="7388481" y="1278552"/>
              <a:ext cx="936625" cy="836612"/>
              <a:chOff x="9475263" y="5255258"/>
              <a:chExt cx="936625" cy="836612"/>
            </a:xfrm>
          </p:grpSpPr>
          <p:sp>
            <p:nvSpPr>
              <p:cNvPr id="13"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Oval 13"/>
              <p:cNvSpPr>
                <a:spLocks noChangeArrowheads="1"/>
              </p:cNvSpPr>
              <p:nvPr userDrawn="1"/>
            </p:nvSpPr>
            <p:spPr bwMode="black">
              <a:xfrm>
                <a:off x="9880076" y="5626733"/>
                <a:ext cx="93662" cy="93662"/>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3" name="Rectangle 2"/>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grpSp>
      <p:sp useBgFill="1">
        <p:nvSpPr>
          <p:cNvPr id="58" name="Rectangle 4"/>
          <p:cNvSpPr/>
          <p:nvPr userDrawn="1"/>
        </p:nvSpPr>
        <p:spPr bwMode="gray">
          <a:xfrm>
            <a:off x="50117" y="6542719"/>
            <a:ext cx="4353601" cy="316449"/>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60" name="balloon"/>
          <p:cNvGrpSpPr/>
          <p:nvPr userDrawn="1"/>
        </p:nvGrpSpPr>
        <p:grpSpPr bwMode="black">
          <a:xfrm>
            <a:off x="10136805" y="4128218"/>
            <a:ext cx="547687" cy="1101725"/>
            <a:chOff x="9654651" y="4161470"/>
            <a:chExt cx="547687" cy="1101725"/>
          </a:xfrm>
        </p:grpSpPr>
        <p:sp>
          <p:nvSpPr>
            <p:cNvPr id="61"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3"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4"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5"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66" name="Freeform 17"/>
          <p:cNvSpPr>
            <a:spLocks noEditPoints="1"/>
          </p:cNvSpPr>
          <p:nvPr userDrawn="1"/>
        </p:nvSpPr>
        <p:spPr bwMode="black">
          <a:xfrm>
            <a:off x="10774979" y="4016661"/>
            <a:ext cx="752475" cy="506412"/>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67" name="sun"/>
          <p:cNvGrpSpPr/>
          <p:nvPr userDrawn="1"/>
        </p:nvGrpSpPr>
        <p:grpSpPr bwMode="black">
          <a:xfrm>
            <a:off x="10894042" y="3518186"/>
            <a:ext cx="352425" cy="349250"/>
            <a:chOff x="6678613" y="2182813"/>
            <a:chExt cx="352425" cy="349250"/>
          </a:xfrm>
          <a:solidFill>
            <a:schemeClr val="accent5"/>
          </a:solidFill>
        </p:grpSpPr>
        <p:sp>
          <p:nvSpPr>
            <p:cNvPr id="68"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0"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0"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1"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2"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3"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4"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85" name="Group 84"/>
          <p:cNvGrpSpPr/>
          <p:nvPr userDrawn="1"/>
        </p:nvGrpSpPr>
        <p:grpSpPr bwMode="black">
          <a:xfrm>
            <a:off x="9096992" y="3611848"/>
            <a:ext cx="1620837" cy="842963"/>
            <a:chOff x="8614838" y="3645100"/>
            <a:chExt cx="1620837" cy="842963"/>
          </a:xfrm>
        </p:grpSpPr>
        <p:sp>
          <p:nvSpPr>
            <p:cNvPr id="86"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7"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88" name="compass"/>
          <p:cNvGrpSpPr/>
          <p:nvPr userDrawn="1"/>
        </p:nvGrpSpPr>
        <p:grpSpPr bwMode="black">
          <a:xfrm>
            <a:off x="9920062" y="5150433"/>
            <a:ext cx="985962" cy="985962"/>
            <a:chOff x="7363812" y="1203877"/>
            <a:chExt cx="985962" cy="985962"/>
          </a:xfrm>
        </p:grpSpPr>
        <p:grpSp>
          <p:nvGrpSpPr>
            <p:cNvPr id="89" name="Group 88"/>
            <p:cNvGrpSpPr/>
            <p:nvPr userDrawn="1"/>
          </p:nvGrpSpPr>
          <p:grpSpPr bwMode="black">
            <a:xfrm>
              <a:off x="7388481" y="1278552"/>
              <a:ext cx="936625" cy="836612"/>
              <a:chOff x="9475263" y="5255258"/>
              <a:chExt cx="936625" cy="836612"/>
            </a:xfrm>
          </p:grpSpPr>
          <p:sp>
            <p:nvSpPr>
              <p:cNvPr id="91"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2"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3"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4"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90" name="Rectangle 89"/>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grpSp>
      <p:cxnSp>
        <p:nvCxnSpPr>
          <p:cNvPr id="99" name="Straight Connector 98"/>
          <p:cNvCxnSpPr/>
          <p:nvPr userDrawn="1"/>
        </p:nvCxnSpPr>
        <p:spPr>
          <a:xfrm>
            <a:off x="374904" y="502920"/>
            <a:ext cx="11430000"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374904" y="502920"/>
            <a:ext cx="11430000"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1" name="Group 100"/>
          <p:cNvGrpSpPr/>
          <p:nvPr userDrawn="1"/>
        </p:nvGrpSpPr>
        <p:grpSpPr>
          <a:xfrm>
            <a:off x="262172" y="3413478"/>
            <a:ext cx="8053154" cy="2402487"/>
            <a:chOff x="237232" y="3689383"/>
            <a:chExt cx="9469902" cy="2402487"/>
          </a:xfrm>
        </p:grpSpPr>
        <p:sp>
          <p:nvSpPr>
            <p:cNvPr id="102" name="TextBox 101"/>
            <p:cNvSpPr txBox="1"/>
            <p:nvPr userDrawn="1"/>
          </p:nvSpPr>
          <p:spPr>
            <a:xfrm>
              <a:off x="359826" y="4810784"/>
              <a:ext cx="9347308" cy="704143"/>
            </a:xfrm>
            <a:prstGeom prst="rect">
              <a:avLst/>
            </a:prstGeom>
            <a:noFill/>
          </p:spPr>
          <p:txBody>
            <a:bodyPr wrap="square" lIns="0" bIns="0" rtlCol="0" anchor="b" anchorCtr="0">
              <a:noAutofit/>
            </a:bodyPr>
            <a:lstStyle/>
            <a:p>
              <a:pPr marL="0" lvl="1">
                <a:lnSpc>
                  <a:spcPct val="90000"/>
                </a:lnSpc>
                <a:buClr>
                  <a:srgbClr val="70CFEE"/>
                </a:buClr>
                <a:buSzPct val="110000"/>
                <a:defRPr/>
              </a:pPr>
              <a:r>
                <a:rPr lang="en-US" sz="1200" dirty="0">
                  <a:solidFill>
                    <a:srgbClr val="FFFFFF"/>
                  </a:solidFill>
                  <a:cs typeface="Arial" pitchFamily="34" charset="0"/>
                </a:rPr>
                <a:t>All data and information contained in or disclosed by this document is confidential and proprietary information of Qualcomm Technologies,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Technologies, Incorporated.</a:t>
              </a:r>
            </a:p>
          </p:txBody>
        </p:sp>
        <p:sp>
          <p:nvSpPr>
            <p:cNvPr id="103" name="Subtitle 2"/>
            <p:cNvSpPr txBox="1">
              <a:spLocks/>
            </p:cNvSpPr>
            <p:nvPr userDrawn="1"/>
          </p:nvSpPr>
          <p:spPr bwMode="gray">
            <a:xfrm>
              <a:off x="264414" y="5558470"/>
              <a:ext cx="9434701"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algn="l">
                <a:lnSpc>
                  <a:spcPct val="95000"/>
                </a:lnSpc>
                <a:spcBef>
                  <a:spcPts val="0"/>
                </a:spcBef>
                <a:buFontTx/>
                <a:buNone/>
                <a:defRPr/>
              </a:pPr>
              <a:r>
                <a:rPr sz="1050" dirty="0">
                  <a:solidFill>
                    <a:srgbClr val="FFFFFF"/>
                  </a:solidFill>
                  <a:latin typeface="Qualcomm Office Regular" pitchFamily="34" charset="0"/>
                </a:rPr>
                <a:t>© 2013 Qualcomm Technologies, Inc.  All rights reserved.  Qualcomm, Snapdragon, and Gobi are trademarks of Qualcomm Incorporated, registered in the United States and other countries.  Trademarks of Qualcomm Incorporated are used with permission.  Other products and brand names may be trademarks or registered trademarks of their respective  owners.</a:t>
              </a:r>
            </a:p>
            <a:p>
              <a:pPr marL="0" lvl="1" algn="l">
                <a:lnSpc>
                  <a:spcPct val="95000"/>
                </a:lnSpc>
                <a:spcBef>
                  <a:spcPts val="0"/>
                </a:spcBef>
                <a:buFontTx/>
                <a:buNone/>
                <a:defRPr/>
              </a:pPr>
              <a:endParaRPr sz="1050" dirty="0">
                <a:solidFill>
                  <a:srgbClr val="FFFFFF"/>
                </a:solidFill>
                <a:latin typeface="Qualcomm Office Regular" pitchFamily="34" charset="0"/>
              </a:endParaRPr>
            </a:p>
            <a:p>
              <a:pPr marL="0" lvl="1" algn="l">
                <a:lnSpc>
                  <a:spcPct val="95000"/>
                </a:lnSpc>
              </a:pPr>
              <a:br>
                <a:rPr sz="1050" dirty="0">
                  <a:solidFill>
                    <a:srgbClr val="FFFFFF"/>
                  </a:solidFill>
                  <a:latin typeface="Qualcomm Office Regular" pitchFamily="34" charset="0"/>
                </a:rPr>
              </a:br>
              <a:r>
                <a:rPr sz="1050" dirty="0">
                  <a:solidFill>
                    <a:srgbClr val="FFFFFF"/>
                  </a:solidFill>
                  <a:latin typeface="Qualcomm Office Regular" pitchFamily="34" charset="0"/>
                </a:rPr>
                <a:t>QUALCOMM Technologies,  Incorporated, 5775 Morehouse Drive, San Diego, CA 92121-1714</a:t>
              </a:r>
            </a:p>
          </p:txBody>
        </p:sp>
        <p:sp>
          <p:nvSpPr>
            <p:cNvPr id="104" name="TextBox 103"/>
            <p:cNvSpPr txBox="1"/>
            <p:nvPr userDrawn="1"/>
          </p:nvSpPr>
          <p:spPr>
            <a:xfrm>
              <a:off x="237232" y="3689383"/>
              <a:ext cx="7362908" cy="577081"/>
            </a:xfrm>
            <a:prstGeom prst="rect">
              <a:avLst/>
            </a:prstGeom>
            <a:noFill/>
          </p:spPr>
          <p:txBody>
            <a:bodyPr wrap="square" rtlCol="0">
              <a:spAutoFit/>
            </a:bodyPr>
            <a:lstStyle/>
            <a:p>
              <a:pPr>
                <a:lnSpc>
                  <a:spcPct val="85000"/>
                </a:lnSpc>
                <a:spcBef>
                  <a:spcPct val="0"/>
                </a:spcBef>
              </a:pPr>
              <a:r>
                <a:rPr lang="en-US" sz="3600" dirty="0">
                  <a:solidFill>
                    <a:srgbClr val="FFFFFF"/>
                  </a:solidFill>
                  <a:latin typeface="Qualcomm Office Bold" pitchFamily="34" charset="0"/>
                  <a:cs typeface="Arial" pitchFamily="34" charset="0"/>
                </a:rPr>
                <a:t>Thank you</a:t>
              </a:r>
            </a:p>
          </p:txBody>
        </p:sp>
      </p:grpSp>
    </p:spTree>
    <p:extLst>
      <p:ext uri="{BB962C8B-B14F-4D97-AF65-F5344CB8AC3E}">
        <p14:creationId xmlns:p14="http://schemas.microsoft.com/office/powerpoint/2010/main" val="404057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2000"/>
                                        <p:tgtEl>
                                          <p:spTgt spid="4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0"/>
                                        <p:tgtEl>
                                          <p:spTgt spid="23"/>
                                        </p:tgtEl>
                                      </p:cBhvr>
                                    </p:animEffect>
                                  </p:childTnLst>
                                </p:cTn>
                              </p:par>
                              <p:par>
                                <p:cTn id="11" presetID="42" presetClass="entr" presetSubtype="0" fill="hold" nodeType="withEffect">
                                  <p:stCondLst>
                                    <p:cond delay="100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1800"/>
                                        <p:tgtEl>
                                          <p:spTgt spid="45"/>
                                        </p:tgtEl>
                                      </p:cBhvr>
                                    </p:animEffect>
                                    <p:anim calcmode="lin" valueType="num">
                                      <p:cBhvr>
                                        <p:cTn id="14" dur="1800" fill="hold"/>
                                        <p:tgtEl>
                                          <p:spTgt spid="45"/>
                                        </p:tgtEl>
                                        <p:attrNameLst>
                                          <p:attrName>ppt_x</p:attrName>
                                        </p:attrNameLst>
                                      </p:cBhvr>
                                      <p:tavLst>
                                        <p:tav tm="0">
                                          <p:val>
                                            <p:strVal val="#ppt_x"/>
                                          </p:val>
                                        </p:tav>
                                        <p:tav tm="100000">
                                          <p:val>
                                            <p:strVal val="#ppt_x"/>
                                          </p:val>
                                        </p:tav>
                                      </p:tavLst>
                                    </p:anim>
                                    <p:anim calcmode="lin" valueType="num">
                                      <p:cBhvr>
                                        <p:cTn id="15" dur="1800" fill="hold"/>
                                        <p:tgtEl>
                                          <p:spTgt spid="4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70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400"/>
                                        <p:tgtEl>
                                          <p:spTgt spid="47"/>
                                        </p:tgtEl>
                                      </p:cBhvr>
                                    </p:animEffect>
                                    <p:anim calcmode="lin" valueType="num">
                                      <p:cBhvr>
                                        <p:cTn id="19" dur="1400" fill="hold"/>
                                        <p:tgtEl>
                                          <p:spTgt spid="47"/>
                                        </p:tgtEl>
                                        <p:attrNameLst>
                                          <p:attrName>ppt_x</p:attrName>
                                        </p:attrNameLst>
                                      </p:cBhvr>
                                      <p:tavLst>
                                        <p:tav tm="0">
                                          <p:val>
                                            <p:strVal val="#ppt_x"/>
                                          </p:val>
                                        </p:tav>
                                        <p:tav tm="100000">
                                          <p:val>
                                            <p:strVal val="#ppt_x"/>
                                          </p:val>
                                        </p:tav>
                                      </p:tavLst>
                                    </p:anim>
                                    <p:anim calcmode="lin" valueType="num">
                                      <p:cBhvr>
                                        <p:cTn id="20" dur="1400" fill="hold"/>
                                        <p:tgtEl>
                                          <p:spTgt spid="47"/>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7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400"/>
                                        <p:tgtEl>
                                          <p:spTgt spid="6"/>
                                        </p:tgtEl>
                                      </p:cBhvr>
                                    </p:animEffect>
                                    <p:anim calcmode="lin" valueType="num">
                                      <p:cBhvr>
                                        <p:cTn id="24" dur="1400" fill="hold"/>
                                        <p:tgtEl>
                                          <p:spTgt spid="6"/>
                                        </p:tgtEl>
                                        <p:attrNameLst>
                                          <p:attrName>ppt_x</p:attrName>
                                        </p:attrNameLst>
                                      </p:cBhvr>
                                      <p:tavLst>
                                        <p:tav tm="0">
                                          <p:val>
                                            <p:strVal val="#ppt_x"/>
                                          </p:val>
                                        </p:tav>
                                        <p:tav tm="100000">
                                          <p:val>
                                            <p:strVal val="#ppt_x"/>
                                          </p:val>
                                        </p:tav>
                                      </p:tavLst>
                                    </p:anim>
                                    <p:anim calcmode="lin" valueType="num">
                                      <p:cBhvr>
                                        <p:cTn id="25" dur="1400" fill="hold"/>
                                        <p:tgtEl>
                                          <p:spTgt spid="6"/>
                                        </p:tgtEl>
                                        <p:attrNameLst>
                                          <p:attrName>ppt_y</p:attrName>
                                        </p:attrNameLst>
                                      </p:cBhvr>
                                      <p:tavLst>
                                        <p:tav tm="0">
                                          <p:val>
                                            <p:strVal val="#ppt_y+.1"/>
                                          </p:val>
                                        </p:tav>
                                        <p:tav tm="100000">
                                          <p:val>
                                            <p:strVal val="#ppt_y"/>
                                          </p:val>
                                        </p:tav>
                                      </p:tavLst>
                                    </p:anim>
                                  </p:childTnLst>
                                </p:cTn>
                              </p:par>
                              <p:par>
                                <p:cTn id="26" presetID="6" presetClass="emph" presetSubtype="0" repeatCount="3000" accel="100000" autoRev="1" fill="hold" nodeType="withEffect">
                                  <p:stCondLst>
                                    <p:cond delay="700"/>
                                  </p:stCondLst>
                                  <p:childTnLst>
                                    <p:animScale>
                                      <p:cBhvr>
                                        <p:cTn id="27" dur="233" fill="hold"/>
                                        <p:tgtEl>
                                          <p:spTgt spid="6"/>
                                        </p:tgtEl>
                                      </p:cBhvr>
                                      <p:by x="0" y="100000"/>
                                    </p:animScale>
                                  </p:childTnLst>
                                </p:cTn>
                              </p:par>
                            </p:childTnLst>
                          </p:cTn>
                        </p:par>
                        <p:par>
                          <p:cTn id="28" fill="hold">
                            <p:stCondLst>
                              <p:cond delay="2800"/>
                            </p:stCondLst>
                            <p:childTnLst>
                              <p:par>
                                <p:cTn id="29" presetID="10" presetClass="entr" presetSubtype="0" fill="hold" nodeType="after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2000"/>
                                        <p:tgtEl>
                                          <p:spTgt spid="85"/>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2000"/>
                                        <p:tgtEl>
                                          <p:spTgt spid="66"/>
                                        </p:tgtEl>
                                      </p:cBhvr>
                                    </p:animEffect>
                                  </p:childTnLst>
                                </p:cTn>
                              </p:par>
                              <p:par>
                                <p:cTn id="35" presetID="42" presetClass="entr" presetSubtype="0" fill="hold" nodeType="withEffect">
                                  <p:stCondLst>
                                    <p:cond delay="100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1800"/>
                                        <p:tgtEl>
                                          <p:spTgt spid="67"/>
                                        </p:tgtEl>
                                      </p:cBhvr>
                                    </p:animEffect>
                                    <p:anim calcmode="lin" valueType="num">
                                      <p:cBhvr>
                                        <p:cTn id="38" dur="1800" fill="hold"/>
                                        <p:tgtEl>
                                          <p:spTgt spid="67"/>
                                        </p:tgtEl>
                                        <p:attrNameLst>
                                          <p:attrName>ppt_x</p:attrName>
                                        </p:attrNameLst>
                                      </p:cBhvr>
                                      <p:tavLst>
                                        <p:tav tm="0">
                                          <p:val>
                                            <p:strVal val="#ppt_x"/>
                                          </p:val>
                                        </p:tav>
                                        <p:tav tm="100000">
                                          <p:val>
                                            <p:strVal val="#ppt_x"/>
                                          </p:val>
                                        </p:tav>
                                      </p:tavLst>
                                    </p:anim>
                                    <p:anim calcmode="lin" valueType="num">
                                      <p:cBhvr>
                                        <p:cTn id="39" dur="1800" fill="hold"/>
                                        <p:tgtEl>
                                          <p:spTgt spid="6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70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1400"/>
                                        <p:tgtEl>
                                          <p:spTgt spid="60"/>
                                        </p:tgtEl>
                                      </p:cBhvr>
                                    </p:animEffect>
                                    <p:anim calcmode="lin" valueType="num">
                                      <p:cBhvr>
                                        <p:cTn id="43" dur="1400" fill="hold"/>
                                        <p:tgtEl>
                                          <p:spTgt spid="60"/>
                                        </p:tgtEl>
                                        <p:attrNameLst>
                                          <p:attrName>ppt_x</p:attrName>
                                        </p:attrNameLst>
                                      </p:cBhvr>
                                      <p:tavLst>
                                        <p:tav tm="0">
                                          <p:val>
                                            <p:strVal val="#ppt_x"/>
                                          </p:val>
                                        </p:tav>
                                        <p:tav tm="100000">
                                          <p:val>
                                            <p:strVal val="#ppt_x"/>
                                          </p:val>
                                        </p:tav>
                                      </p:tavLst>
                                    </p:anim>
                                    <p:anim calcmode="lin" valueType="num">
                                      <p:cBhvr>
                                        <p:cTn id="44" dur="1400" fill="hold"/>
                                        <p:tgtEl>
                                          <p:spTgt spid="6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700"/>
                                  </p:stCondLst>
                                  <p:childTnLst>
                                    <p:set>
                                      <p:cBhvr>
                                        <p:cTn id="46" dur="1" fill="hold">
                                          <p:stCondLst>
                                            <p:cond delay="0"/>
                                          </p:stCondLst>
                                        </p:cTn>
                                        <p:tgtEl>
                                          <p:spTgt spid="88"/>
                                        </p:tgtEl>
                                        <p:attrNameLst>
                                          <p:attrName>style.visibility</p:attrName>
                                        </p:attrNameLst>
                                      </p:cBhvr>
                                      <p:to>
                                        <p:strVal val="visible"/>
                                      </p:to>
                                    </p:set>
                                    <p:animEffect transition="in" filter="fade">
                                      <p:cBhvr>
                                        <p:cTn id="47" dur="1400"/>
                                        <p:tgtEl>
                                          <p:spTgt spid="88"/>
                                        </p:tgtEl>
                                      </p:cBhvr>
                                    </p:animEffect>
                                    <p:anim calcmode="lin" valueType="num">
                                      <p:cBhvr>
                                        <p:cTn id="48" dur="1400" fill="hold"/>
                                        <p:tgtEl>
                                          <p:spTgt spid="88"/>
                                        </p:tgtEl>
                                        <p:attrNameLst>
                                          <p:attrName>ppt_x</p:attrName>
                                        </p:attrNameLst>
                                      </p:cBhvr>
                                      <p:tavLst>
                                        <p:tav tm="0">
                                          <p:val>
                                            <p:strVal val="#ppt_x"/>
                                          </p:val>
                                        </p:tav>
                                        <p:tav tm="100000">
                                          <p:val>
                                            <p:strVal val="#ppt_x"/>
                                          </p:val>
                                        </p:tav>
                                      </p:tavLst>
                                    </p:anim>
                                    <p:anim calcmode="lin" valueType="num">
                                      <p:cBhvr>
                                        <p:cTn id="49" dur="1400" fill="hold"/>
                                        <p:tgtEl>
                                          <p:spTgt spid="88"/>
                                        </p:tgtEl>
                                        <p:attrNameLst>
                                          <p:attrName>ppt_y</p:attrName>
                                        </p:attrNameLst>
                                      </p:cBhvr>
                                      <p:tavLst>
                                        <p:tav tm="0">
                                          <p:val>
                                            <p:strVal val="#ppt_y+.1"/>
                                          </p:val>
                                        </p:tav>
                                        <p:tav tm="100000">
                                          <p:val>
                                            <p:strVal val="#ppt_y"/>
                                          </p:val>
                                        </p:tav>
                                      </p:tavLst>
                                    </p:anim>
                                  </p:childTnLst>
                                </p:cTn>
                              </p:par>
                              <p:par>
                                <p:cTn id="50" presetID="6" presetClass="emph" presetSubtype="0" repeatCount="3000" accel="100000" autoRev="1" fill="hold" nodeType="withEffect">
                                  <p:stCondLst>
                                    <p:cond delay="700"/>
                                  </p:stCondLst>
                                  <p:childTnLst>
                                    <p:animScale>
                                      <p:cBhvr>
                                        <p:cTn id="51" dur="233" fill="hold"/>
                                        <p:tgtEl>
                                          <p:spTgt spid="88"/>
                                        </p:tgtEl>
                                      </p:cBhvr>
                                      <p:by x="0" y="100000"/>
                                    </p:animScale>
                                  </p:childTnLst>
                                </p:cTn>
                              </p:par>
                              <p:par>
                                <p:cTn id="52" presetID="10" presetClass="entr" presetSubtype="0" fill="hold" nodeType="withEffect">
                                  <p:stCondLst>
                                    <p:cond delay="0"/>
                                  </p:stCondLst>
                                  <p:childTnLst>
                                    <p:set>
                                      <p:cBhvr>
                                        <p:cTn id="53" dur="1" fill="hold">
                                          <p:stCondLst>
                                            <p:cond delay="0"/>
                                          </p:stCondLst>
                                        </p:cTn>
                                        <p:tgtEl>
                                          <p:spTgt spid="101"/>
                                        </p:tgtEl>
                                        <p:attrNameLst>
                                          <p:attrName>style.visibility</p:attrName>
                                        </p:attrNameLst>
                                      </p:cBhvr>
                                      <p:to>
                                        <p:strVal val="visible"/>
                                      </p:to>
                                    </p:set>
                                    <p:animEffect transition="in" filter="fade">
                                      <p:cBhvr>
                                        <p:cTn id="54" dur="125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White Quote Layout">
    <p:bg>
      <p:bgPr>
        <a:solidFill>
          <a:schemeClr val="bg1"/>
        </a:solidFill>
        <a:effectLst/>
      </p:bgPr>
    </p:bg>
    <p:spTree>
      <p:nvGrpSpPr>
        <p:cNvPr id="1" name=""/>
        <p:cNvGrpSpPr/>
        <p:nvPr/>
      </p:nvGrpSpPr>
      <p:grpSpPr>
        <a:xfrm>
          <a:off x="0" y="0"/>
          <a:ext cx="0" cy="0"/>
          <a:chOff x="0" y="0"/>
          <a:chExt cx="0" cy="0"/>
        </a:xfrm>
      </p:grpSpPr>
      <p:sp>
        <p:nvSpPr>
          <p:cNvPr id="39" name="Title 1"/>
          <p:cNvSpPr>
            <a:spLocks noGrp="1"/>
          </p:cNvSpPr>
          <p:nvPr>
            <p:ph type="ctrTitle" hasCustomPrompt="1"/>
          </p:nvPr>
        </p:nvSpPr>
        <p:spPr bwMode="black">
          <a:xfrm>
            <a:off x="1478383" y="4245621"/>
            <a:ext cx="9232941" cy="563231"/>
          </a:xfrm>
        </p:spPr>
        <p:txBody>
          <a:bodyPr anchor="b"/>
          <a:lstStyle>
            <a:lvl1pPr marL="117475" indent="-117475" algn="l" defTabSz="914400" rtl="0" eaLnBrk="1" latinLnBrk="0" hangingPunct="1">
              <a:lnSpc>
                <a:spcPct val="85000"/>
              </a:lnSpc>
              <a:spcBef>
                <a:spcPct val="0"/>
              </a:spcBef>
              <a:buNone/>
              <a:defRPr lang="en-US" sz="3600" kern="1200" baseline="0" dirty="0">
                <a:solidFill>
                  <a:schemeClr val="tx1">
                    <a:lumMod val="65000"/>
                    <a:lumOff val="35000"/>
                  </a:schemeClr>
                </a:solidFill>
                <a:latin typeface="Qualcomm Office Light" pitchFamily="34" charset="0"/>
                <a:ea typeface="+mj-ea"/>
                <a:cs typeface="Arial" pitchFamily="34" charset="0"/>
              </a:defRPr>
            </a:lvl1pPr>
          </a:lstStyle>
          <a:p>
            <a:r>
              <a:rPr lang="en-US" dirty="0"/>
              <a:t>“Click to edit quote slide”</a:t>
            </a:r>
          </a:p>
        </p:txBody>
      </p:sp>
      <p:cxnSp>
        <p:nvCxnSpPr>
          <p:cNvPr id="35" name="Straight Connector 34"/>
          <p:cNvCxnSpPr/>
          <p:nvPr/>
        </p:nvCxnSpPr>
        <p:spPr bwMode="black">
          <a:xfrm>
            <a:off x="1572155" y="4901708"/>
            <a:ext cx="9064486" cy="0"/>
          </a:xfrm>
          <a:prstGeom prst="line">
            <a:avLst/>
          </a:prstGeom>
          <a:ln w="127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3" name="Subtitle 2"/>
          <p:cNvSpPr>
            <a:spLocks noGrp="1"/>
          </p:cNvSpPr>
          <p:nvPr>
            <p:ph type="subTitle" idx="1"/>
          </p:nvPr>
        </p:nvSpPr>
        <p:spPr bwMode="black">
          <a:xfrm>
            <a:off x="1610186" y="5037262"/>
            <a:ext cx="9135433" cy="338554"/>
          </a:xfrm>
          <a:prstGeom prst="rect">
            <a:avLst/>
          </a:prstGeom>
        </p:spPr>
        <p:txBody>
          <a:bodyPr anchor="t"/>
          <a:lstStyle>
            <a:lvl1pPr marL="0" indent="0" algn="l" defTabSz="914400" rtl="0" eaLnBrk="1" latinLnBrk="0" hangingPunct="1">
              <a:lnSpc>
                <a:spcPct val="80000"/>
              </a:lnSpc>
              <a:spcBef>
                <a:spcPct val="0"/>
              </a:spcBef>
              <a:buFontTx/>
              <a:buNone/>
              <a:defRPr lang="en-US" sz="2000" kern="1200" baseline="0" dirty="0">
                <a:solidFill>
                  <a:schemeClr val="bg2"/>
                </a:solidFill>
                <a:latin typeface="Qualcomm Office Regular"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50" name="Group 49"/>
          <p:cNvGrpSpPr/>
          <p:nvPr/>
        </p:nvGrpSpPr>
        <p:grpSpPr>
          <a:xfrm rot="5694621">
            <a:off x="9968748" y="5228480"/>
            <a:ext cx="982496" cy="779416"/>
            <a:chOff x="6861175" y="3414713"/>
            <a:chExt cx="3033713" cy="2406650"/>
          </a:xfrm>
          <a:solidFill>
            <a:schemeClr val="accent2"/>
          </a:solidFill>
        </p:grpSpPr>
        <p:sp>
          <p:nvSpPr>
            <p:cNvPr id="51"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grp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2"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grp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53" name="Oval 52"/>
          <p:cNvSpPr/>
          <p:nvPr/>
        </p:nvSpPr>
        <p:spPr bwMode="auto">
          <a:xfrm rot="15975769">
            <a:off x="10183405" y="5254028"/>
            <a:ext cx="754452" cy="754452"/>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1"/>
              </a:solidFill>
              <a:latin typeface="Qualcomm Office Regular" pitchFamily="34" charset="0"/>
            </a:endParaRPr>
          </a:p>
        </p:txBody>
      </p:sp>
      <p:grpSp>
        <p:nvGrpSpPr>
          <p:cNvPr id="54" name="Group 53"/>
          <p:cNvGrpSpPr/>
          <p:nvPr/>
        </p:nvGrpSpPr>
        <p:grpSpPr bwMode="black">
          <a:xfrm rot="15975769">
            <a:off x="10402576" y="5473198"/>
            <a:ext cx="316111" cy="316112"/>
            <a:chOff x="9760937" y="5831681"/>
            <a:chExt cx="421482" cy="421483"/>
          </a:xfrm>
          <a:solidFill>
            <a:schemeClr val="accent5"/>
          </a:solidFill>
        </p:grpSpPr>
        <p:sp>
          <p:nvSpPr>
            <p:cNvPr id="55"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6"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7"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8"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9"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0"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1"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2"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64" name="Group 63"/>
          <p:cNvGrpSpPr/>
          <p:nvPr/>
        </p:nvGrpSpPr>
        <p:grpSpPr>
          <a:xfrm rot="11195837">
            <a:off x="10575733" y="4586010"/>
            <a:ext cx="589498" cy="467651"/>
            <a:chOff x="6861175" y="3414713"/>
            <a:chExt cx="3033713" cy="2406650"/>
          </a:xfrm>
          <a:solidFill>
            <a:schemeClr val="accent2"/>
          </a:solidFill>
        </p:grpSpPr>
        <p:sp>
          <p:nvSpPr>
            <p:cNvPr id="65"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grpFill/>
            <a:ln w="190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6"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grpFill/>
            <a:ln w="190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67" name="Oval 66"/>
          <p:cNvSpPr/>
          <p:nvPr/>
        </p:nvSpPr>
        <p:spPr bwMode="auto">
          <a:xfrm rot="2463011">
            <a:off x="10642539" y="4654078"/>
            <a:ext cx="452672" cy="452673"/>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1"/>
              </a:solidFill>
              <a:latin typeface="Qualcomm Office Regular" pitchFamily="34" charset="0"/>
            </a:endParaRPr>
          </a:p>
        </p:txBody>
      </p:sp>
      <p:grpSp>
        <p:nvGrpSpPr>
          <p:cNvPr id="68" name="Group 67"/>
          <p:cNvGrpSpPr/>
          <p:nvPr/>
        </p:nvGrpSpPr>
        <p:grpSpPr bwMode="black">
          <a:xfrm rot="2463011">
            <a:off x="10774041" y="4785580"/>
            <a:ext cx="189667" cy="189668"/>
            <a:chOff x="9760937" y="5831681"/>
            <a:chExt cx="421482" cy="421483"/>
          </a:xfrm>
          <a:solidFill>
            <a:schemeClr val="accent5"/>
          </a:solidFill>
        </p:grpSpPr>
        <p:sp>
          <p:nvSpPr>
            <p:cNvPr id="69"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0"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1"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2"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4"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5"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06"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31" name="Straight Connector 30"/>
          <p:cNvCxnSpPr/>
          <p:nvPr userDrawn="1"/>
        </p:nvCxnSpPr>
        <p:spPr bwMode="black">
          <a:xfrm>
            <a:off x="1572155" y="4901708"/>
            <a:ext cx="9064486" cy="0"/>
          </a:xfrm>
          <a:prstGeom prst="line">
            <a:avLst/>
          </a:prstGeom>
          <a:ln w="127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2" name="Subtitle 2"/>
          <p:cNvSpPr>
            <a:spLocks noGrp="1"/>
          </p:cNvSpPr>
          <p:nvPr>
            <p:ph type="subTitle" idx="1"/>
          </p:nvPr>
        </p:nvSpPr>
        <p:spPr bwMode="black">
          <a:xfrm>
            <a:off x="1610186" y="5037262"/>
            <a:ext cx="9135433" cy="338554"/>
          </a:xfrm>
          <a:prstGeom prst="rect">
            <a:avLst/>
          </a:prstGeom>
        </p:spPr>
        <p:txBody>
          <a:bodyPr anchor="t"/>
          <a:lstStyle>
            <a:lvl1pPr marL="0" indent="0" algn="l" defTabSz="914400" rtl="0" eaLnBrk="1" latinLnBrk="0" hangingPunct="1">
              <a:lnSpc>
                <a:spcPct val="80000"/>
              </a:lnSpc>
              <a:spcBef>
                <a:spcPct val="0"/>
              </a:spcBef>
              <a:buFontTx/>
              <a:buNone/>
              <a:defRPr lang="en-US" sz="2000" kern="1200" baseline="0" dirty="0">
                <a:solidFill>
                  <a:schemeClr val="bg2"/>
                </a:solidFill>
                <a:latin typeface="Qualcomm Office Regular"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33" name="Group 32"/>
          <p:cNvGrpSpPr/>
          <p:nvPr userDrawn="1"/>
        </p:nvGrpSpPr>
        <p:grpSpPr>
          <a:xfrm rot="5694621">
            <a:off x="9968748" y="5228480"/>
            <a:ext cx="982496" cy="779416"/>
            <a:chOff x="6861175" y="3414713"/>
            <a:chExt cx="3033713" cy="2406650"/>
          </a:xfrm>
        </p:grpSpPr>
        <p:sp>
          <p:nvSpPr>
            <p:cNvPr id="34"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36"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37" name="Oval 36"/>
          <p:cNvSpPr/>
          <p:nvPr userDrawn="1"/>
        </p:nvSpPr>
        <p:spPr bwMode="auto">
          <a:xfrm rot="15975769">
            <a:off x="10183405" y="5254028"/>
            <a:ext cx="754452" cy="754452"/>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1"/>
              </a:solidFill>
              <a:latin typeface="Qualcomm Office Regular" pitchFamily="34" charset="0"/>
            </a:endParaRPr>
          </a:p>
        </p:txBody>
      </p:sp>
      <p:grpSp>
        <p:nvGrpSpPr>
          <p:cNvPr id="38" name="Group 37"/>
          <p:cNvGrpSpPr/>
          <p:nvPr userDrawn="1"/>
        </p:nvGrpSpPr>
        <p:grpSpPr bwMode="black">
          <a:xfrm rot="15975769">
            <a:off x="10402576" y="5473198"/>
            <a:ext cx="316111" cy="316112"/>
            <a:chOff x="9760937" y="5831681"/>
            <a:chExt cx="421482" cy="421483"/>
          </a:xfrm>
        </p:grpSpPr>
        <p:sp>
          <p:nvSpPr>
            <p:cNvPr id="40"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1"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2"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3"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4"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5"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6"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47"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48" name="Group 47"/>
          <p:cNvGrpSpPr/>
          <p:nvPr userDrawn="1"/>
        </p:nvGrpSpPr>
        <p:grpSpPr>
          <a:xfrm rot="11195837">
            <a:off x="10575733" y="4586010"/>
            <a:ext cx="589498" cy="467651"/>
            <a:chOff x="6861175" y="3414713"/>
            <a:chExt cx="3033713" cy="2406650"/>
          </a:xfrm>
        </p:grpSpPr>
        <p:sp>
          <p:nvSpPr>
            <p:cNvPr id="49"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73" name="Oval 72"/>
          <p:cNvSpPr/>
          <p:nvPr userDrawn="1"/>
        </p:nvSpPr>
        <p:spPr bwMode="auto">
          <a:xfrm rot="2463011">
            <a:off x="10642539" y="4654078"/>
            <a:ext cx="452672" cy="452673"/>
          </a:xfrm>
          <a:prstGeom prst="ellipse">
            <a:avLst/>
          </a:prstGeom>
          <a:noFill/>
          <a:ln w="19050">
            <a:solidFill>
              <a:schemeClr val="accent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1"/>
              </a:solidFill>
              <a:latin typeface="Qualcomm Office Regular" pitchFamily="34" charset="0"/>
            </a:endParaRPr>
          </a:p>
        </p:txBody>
      </p:sp>
      <p:grpSp>
        <p:nvGrpSpPr>
          <p:cNvPr id="74" name="Group 73"/>
          <p:cNvGrpSpPr/>
          <p:nvPr userDrawn="1"/>
        </p:nvGrpSpPr>
        <p:grpSpPr bwMode="black">
          <a:xfrm rot="2463011">
            <a:off x="10774041" y="4785580"/>
            <a:ext cx="189667" cy="189668"/>
            <a:chOff x="9760937" y="5831681"/>
            <a:chExt cx="421482" cy="421483"/>
          </a:xfrm>
        </p:grpSpPr>
        <p:sp>
          <p:nvSpPr>
            <p:cNvPr id="75"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6"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8"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9"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1"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6"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Tree>
    <p:extLst>
      <p:ext uri="{BB962C8B-B14F-4D97-AF65-F5344CB8AC3E}">
        <p14:creationId xmlns:p14="http://schemas.microsoft.com/office/powerpoint/2010/main" val="32454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49" presetClass="entr" presetSubtype="0" decel="100000" fill="hold" nodeType="withEffect">
                                  <p:stCondLst>
                                    <p:cond delay="250"/>
                                  </p:stCondLst>
                                  <p:childTnLst>
                                    <p:set>
                                      <p:cBhvr>
                                        <p:cTn id="15" dur="1" fill="hold">
                                          <p:stCondLst>
                                            <p:cond delay="0"/>
                                          </p:stCondLst>
                                        </p:cTn>
                                        <p:tgtEl>
                                          <p:spTgt spid="68"/>
                                        </p:tgtEl>
                                        <p:attrNameLst>
                                          <p:attrName>style.visibility</p:attrName>
                                        </p:attrNameLst>
                                      </p:cBhvr>
                                      <p:to>
                                        <p:strVal val="visible"/>
                                      </p:to>
                                    </p:set>
                                    <p:anim calcmode="lin" valueType="num">
                                      <p:cBhvr>
                                        <p:cTn id="16" dur="500" fill="hold"/>
                                        <p:tgtEl>
                                          <p:spTgt spid="68"/>
                                        </p:tgtEl>
                                        <p:attrNameLst>
                                          <p:attrName>ppt_w</p:attrName>
                                        </p:attrNameLst>
                                      </p:cBhvr>
                                      <p:tavLst>
                                        <p:tav tm="0">
                                          <p:val>
                                            <p:fltVal val="0"/>
                                          </p:val>
                                        </p:tav>
                                        <p:tav tm="100000">
                                          <p:val>
                                            <p:strVal val="#ppt_w"/>
                                          </p:val>
                                        </p:tav>
                                      </p:tavLst>
                                    </p:anim>
                                    <p:anim calcmode="lin" valueType="num">
                                      <p:cBhvr>
                                        <p:cTn id="17" dur="500" fill="hold"/>
                                        <p:tgtEl>
                                          <p:spTgt spid="68"/>
                                        </p:tgtEl>
                                        <p:attrNameLst>
                                          <p:attrName>ppt_h</p:attrName>
                                        </p:attrNameLst>
                                      </p:cBhvr>
                                      <p:tavLst>
                                        <p:tav tm="0">
                                          <p:val>
                                            <p:fltVal val="0"/>
                                          </p:val>
                                        </p:tav>
                                        <p:tav tm="100000">
                                          <p:val>
                                            <p:strVal val="#ppt_h"/>
                                          </p:val>
                                        </p:tav>
                                      </p:tavLst>
                                    </p:anim>
                                    <p:anim calcmode="lin" valueType="num">
                                      <p:cBhvr>
                                        <p:cTn id="18" dur="500" fill="hold"/>
                                        <p:tgtEl>
                                          <p:spTgt spid="68"/>
                                        </p:tgtEl>
                                        <p:attrNameLst>
                                          <p:attrName>style.rotation</p:attrName>
                                        </p:attrNameLst>
                                      </p:cBhvr>
                                      <p:tavLst>
                                        <p:tav tm="0">
                                          <p:val>
                                            <p:fltVal val="360"/>
                                          </p:val>
                                        </p:tav>
                                        <p:tav tm="100000">
                                          <p:val>
                                            <p:fltVal val="0"/>
                                          </p:val>
                                        </p:tav>
                                      </p:tavLst>
                                    </p:anim>
                                    <p:animEffect transition="in" filter="fade">
                                      <p:cBhvr>
                                        <p:cTn id="19" dur="500"/>
                                        <p:tgtEl>
                                          <p:spTgt spid="68"/>
                                        </p:tgtEl>
                                      </p:cBhvr>
                                    </p:animEffect>
                                  </p:childTnLst>
                                </p:cTn>
                              </p:par>
                            </p:childTnLst>
                          </p:cTn>
                        </p:par>
                        <p:par>
                          <p:cTn id="20" fill="hold">
                            <p:stCondLst>
                              <p:cond delay="750"/>
                            </p:stCondLst>
                            <p:childTnLst>
                              <p:par>
                                <p:cTn id="21" presetID="10" presetClass="entr" presetSubtype="0" fill="hold" grpId="0" nodeType="after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par>
                                <p:cTn id="24" presetID="10" presetClass="entr" presetSubtype="0" fill="hold"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p:cTn id="29" dur="500" fill="hold"/>
                                        <p:tgtEl>
                                          <p:spTgt spid="64"/>
                                        </p:tgtEl>
                                        <p:attrNameLst>
                                          <p:attrName>ppt_w</p:attrName>
                                        </p:attrNameLst>
                                      </p:cBhvr>
                                      <p:tavLst>
                                        <p:tav tm="0">
                                          <p:val>
                                            <p:fltVal val="0"/>
                                          </p:val>
                                        </p:tav>
                                        <p:tav tm="100000">
                                          <p:val>
                                            <p:strVal val="#ppt_w"/>
                                          </p:val>
                                        </p:tav>
                                      </p:tavLst>
                                    </p:anim>
                                    <p:anim calcmode="lin" valueType="num">
                                      <p:cBhvr>
                                        <p:cTn id="30" dur="500" fill="hold"/>
                                        <p:tgtEl>
                                          <p:spTgt spid="64"/>
                                        </p:tgtEl>
                                        <p:attrNameLst>
                                          <p:attrName>ppt_h</p:attrName>
                                        </p:attrNameLst>
                                      </p:cBhvr>
                                      <p:tavLst>
                                        <p:tav tm="0">
                                          <p:val>
                                            <p:fltVal val="0"/>
                                          </p:val>
                                        </p:tav>
                                        <p:tav tm="100000">
                                          <p:val>
                                            <p:strVal val="#ppt_h"/>
                                          </p:val>
                                        </p:tav>
                                      </p:tavLst>
                                    </p:anim>
                                    <p:anim calcmode="lin" valueType="num">
                                      <p:cBhvr>
                                        <p:cTn id="31" dur="500" fill="hold"/>
                                        <p:tgtEl>
                                          <p:spTgt spid="64"/>
                                        </p:tgtEl>
                                        <p:attrNameLst>
                                          <p:attrName>style.rotation</p:attrName>
                                        </p:attrNameLst>
                                      </p:cBhvr>
                                      <p:tavLst>
                                        <p:tav tm="0">
                                          <p:val>
                                            <p:fltVal val="360"/>
                                          </p:val>
                                        </p:tav>
                                        <p:tav tm="100000">
                                          <p:val>
                                            <p:fltVal val="0"/>
                                          </p:val>
                                        </p:tav>
                                      </p:tavLst>
                                    </p:anim>
                                    <p:animEffect transition="in" filter="fade">
                                      <p:cBhvr>
                                        <p:cTn id="32" dur="500"/>
                                        <p:tgtEl>
                                          <p:spTgt spid="64"/>
                                        </p:tgtEl>
                                      </p:cBhvr>
                                    </p:animEffect>
                                  </p:childTnLst>
                                </p:cTn>
                              </p:par>
                              <p:par>
                                <p:cTn id="33" presetID="49" presetClass="entr" presetSubtype="0" decel="100000" fill="hold" nodeType="withEffect">
                                  <p:stCondLst>
                                    <p:cond delay="25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 calcmode="lin" valueType="num">
                                      <p:cBhvr>
                                        <p:cTn id="37" dur="500" fill="hold"/>
                                        <p:tgtEl>
                                          <p:spTgt spid="54"/>
                                        </p:tgtEl>
                                        <p:attrNameLst>
                                          <p:attrName>style.rotation</p:attrName>
                                        </p:attrNameLst>
                                      </p:cBhvr>
                                      <p:tavLst>
                                        <p:tav tm="0">
                                          <p:val>
                                            <p:fltVal val="360"/>
                                          </p:val>
                                        </p:tav>
                                        <p:tav tm="100000">
                                          <p:val>
                                            <p:fltVal val="0"/>
                                          </p:val>
                                        </p:tav>
                                      </p:tavLst>
                                    </p:anim>
                                    <p:animEffect transition="in" filter="fade">
                                      <p:cBhvr>
                                        <p:cTn id="38" dur="500"/>
                                        <p:tgtEl>
                                          <p:spTgt spid="54"/>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par>
                                <p:cTn id="46" presetID="49" presetClass="entr" presetSubtype="0" decel="100000" fill="hold" nodeType="with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p:cTn id="48" dur="500" fill="hold"/>
                                        <p:tgtEl>
                                          <p:spTgt spid="50"/>
                                        </p:tgtEl>
                                        <p:attrNameLst>
                                          <p:attrName>ppt_w</p:attrName>
                                        </p:attrNameLst>
                                      </p:cBhvr>
                                      <p:tavLst>
                                        <p:tav tm="0">
                                          <p:val>
                                            <p:fltVal val="0"/>
                                          </p:val>
                                        </p:tav>
                                        <p:tav tm="100000">
                                          <p:val>
                                            <p:strVal val="#ppt_w"/>
                                          </p:val>
                                        </p:tav>
                                      </p:tavLst>
                                    </p:anim>
                                    <p:anim calcmode="lin" valueType="num">
                                      <p:cBhvr>
                                        <p:cTn id="49" dur="500" fill="hold"/>
                                        <p:tgtEl>
                                          <p:spTgt spid="50"/>
                                        </p:tgtEl>
                                        <p:attrNameLst>
                                          <p:attrName>ppt_h</p:attrName>
                                        </p:attrNameLst>
                                      </p:cBhvr>
                                      <p:tavLst>
                                        <p:tav tm="0">
                                          <p:val>
                                            <p:fltVal val="0"/>
                                          </p:val>
                                        </p:tav>
                                        <p:tav tm="100000">
                                          <p:val>
                                            <p:strVal val="#ppt_h"/>
                                          </p:val>
                                        </p:tav>
                                      </p:tavLst>
                                    </p:anim>
                                    <p:anim calcmode="lin" valueType="num">
                                      <p:cBhvr>
                                        <p:cTn id="50" dur="500" fill="hold"/>
                                        <p:tgtEl>
                                          <p:spTgt spid="50"/>
                                        </p:tgtEl>
                                        <p:attrNameLst>
                                          <p:attrName>style.rotation</p:attrName>
                                        </p:attrNameLst>
                                      </p:cBhvr>
                                      <p:tavLst>
                                        <p:tav tm="0">
                                          <p:val>
                                            <p:fltVal val="360"/>
                                          </p:val>
                                        </p:tav>
                                        <p:tav tm="100000">
                                          <p:val>
                                            <p:fltVal val="0"/>
                                          </p:val>
                                        </p:tav>
                                      </p:tavLst>
                                    </p:anim>
                                    <p:animEffect transition="in" filter="fade">
                                      <p:cBhvr>
                                        <p:cTn id="51" dur="500"/>
                                        <p:tgtEl>
                                          <p:spTgt spid="50"/>
                                        </p:tgtEl>
                                      </p:cBhvr>
                                    </p:animEffect>
                                  </p:childTnLst>
                                </p:cTn>
                              </p:par>
                            </p:childTnLst>
                          </p:cTn>
                        </p:par>
                        <p:par>
                          <p:cTn id="52" fill="hold">
                            <p:stCondLst>
                              <p:cond delay="2000"/>
                            </p:stCondLst>
                            <p:childTnLst>
                              <p:par>
                                <p:cTn id="53" presetID="22" presetClass="entr" presetSubtype="8"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49" presetClass="entr" presetSubtype="0" decel="100000" fill="hold" nodeType="withEffect">
                                  <p:stCondLst>
                                    <p:cond delay="250"/>
                                  </p:stCondLst>
                                  <p:childTnLst>
                                    <p:set>
                                      <p:cBhvr>
                                        <p:cTn id="60" dur="1" fill="hold">
                                          <p:stCondLst>
                                            <p:cond delay="0"/>
                                          </p:stCondLst>
                                        </p:cTn>
                                        <p:tgtEl>
                                          <p:spTgt spid="74"/>
                                        </p:tgtEl>
                                        <p:attrNameLst>
                                          <p:attrName>style.visibility</p:attrName>
                                        </p:attrNameLst>
                                      </p:cBhvr>
                                      <p:to>
                                        <p:strVal val="visible"/>
                                      </p:to>
                                    </p:set>
                                    <p:anim calcmode="lin" valueType="num">
                                      <p:cBhvr>
                                        <p:cTn id="61" dur="500" fill="hold"/>
                                        <p:tgtEl>
                                          <p:spTgt spid="74"/>
                                        </p:tgtEl>
                                        <p:attrNameLst>
                                          <p:attrName>ppt_w</p:attrName>
                                        </p:attrNameLst>
                                      </p:cBhvr>
                                      <p:tavLst>
                                        <p:tav tm="0">
                                          <p:val>
                                            <p:fltVal val="0"/>
                                          </p:val>
                                        </p:tav>
                                        <p:tav tm="100000">
                                          <p:val>
                                            <p:strVal val="#ppt_w"/>
                                          </p:val>
                                        </p:tav>
                                      </p:tavLst>
                                    </p:anim>
                                    <p:anim calcmode="lin" valueType="num">
                                      <p:cBhvr>
                                        <p:cTn id="62" dur="500" fill="hold"/>
                                        <p:tgtEl>
                                          <p:spTgt spid="74"/>
                                        </p:tgtEl>
                                        <p:attrNameLst>
                                          <p:attrName>ppt_h</p:attrName>
                                        </p:attrNameLst>
                                      </p:cBhvr>
                                      <p:tavLst>
                                        <p:tav tm="0">
                                          <p:val>
                                            <p:fltVal val="0"/>
                                          </p:val>
                                        </p:tav>
                                        <p:tav tm="100000">
                                          <p:val>
                                            <p:strVal val="#ppt_h"/>
                                          </p:val>
                                        </p:tav>
                                      </p:tavLst>
                                    </p:anim>
                                    <p:anim calcmode="lin" valueType="num">
                                      <p:cBhvr>
                                        <p:cTn id="63" dur="500" fill="hold"/>
                                        <p:tgtEl>
                                          <p:spTgt spid="74"/>
                                        </p:tgtEl>
                                        <p:attrNameLst>
                                          <p:attrName>style.rotation</p:attrName>
                                        </p:attrNameLst>
                                      </p:cBhvr>
                                      <p:tavLst>
                                        <p:tav tm="0">
                                          <p:val>
                                            <p:fltVal val="360"/>
                                          </p:val>
                                        </p:tav>
                                        <p:tav tm="100000">
                                          <p:val>
                                            <p:fltVal val="0"/>
                                          </p:val>
                                        </p:tav>
                                      </p:tavLst>
                                    </p:anim>
                                    <p:animEffect transition="in" filter="fade">
                                      <p:cBhvr>
                                        <p:cTn id="64" dur="500"/>
                                        <p:tgtEl>
                                          <p:spTgt spid="74"/>
                                        </p:tgtEl>
                                      </p:cBhvr>
                                    </p:animEffect>
                                  </p:childTnLst>
                                </p:cTn>
                              </p:par>
                            </p:childTnLst>
                          </p:cTn>
                        </p:par>
                        <p:par>
                          <p:cTn id="65" fill="hold">
                            <p:stCondLst>
                              <p:cond delay="2750"/>
                            </p:stCondLst>
                            <p:childTnLst>
                              <p:par>
                                <p:cTn id="66" presetID="10" presetClass="entr" presetSubtype="0" fill="hold" grpId="0" nodeType="afterEffect">
                                  <p:stCondLst>
                                    <p:cond delay="0"/>
                                  </p:stCondLst>
                                  <p:childTnLst>
                                    <p:set>
                                      <p:cBhvr>
                                        <p:cTn id="67" dur="1" fill="hold">
                                          <p:stCondLst>
                                            <p:cond delay="0"/>
                                          </p:stCondLst>
                                        </p:cTn>
                                        <p:tgtEl>
                                          <p:spTgt spid="73"/>
                                        </p:tgtEl>
                                        <p:attrNameLst>
                                          <p:attrName>style.visibility</p:attrName>
                                        </p:attrNameLst>
                                      </p:cBhvr>
                                      <p:to>
                                        <p:strVal val="visible"/>
                                      </p:to>
                                    </p:set>
                                    <p:animEffect transition="in" filter="fade">
                                      <p:cBhvr>
                                        <p:cTn id="68" dur="500"/>
                                        <p:tgtEl>
                                          <p:spTgt spid="73"/>
                                        </p:tgtEl>
                                      </p:cBhvr>
                                    </p:animEffect>
                                  </p:childTnLst>
                                </p:cTn>
                              </p:par>
                              <p:par>
                                <p:cTn id="69" presetID="10"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500"/>
                                        <p:tgtEl>
                                          <p:spTgt spid="48"/>
                                        </p:tgtEl>
                                      </p:cBhvr>
                                    </p:animEffect>
                                  </p:childTnLst>
                                </p:cTn>
                              </p:par>
                              <p:par>
                                <p:cTn id="72" presetID="49" presetClass="entr" presetSubtype="0" decel="100000"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anim calcmode="lin" valueType="num">
                                      <p:cBhvr>
                                        <p:cTn id="76" dur="500" fill="hold"/>
                                        <p:tgtEl>
                                          <p:spTgt spid="48"/>
                                        </p:tgtEl>
                                        <p:attrNameLst>
                                          <p:attrName>style.rotation</p:attrName>
                                        </p:attrNameLst>
                                      </p:cBhvr>
                                      <p:tavLst>
                                        <p:tav tm="0">
                                          <p:val>
                                            <p:fltVal val="360"/>
                                          </p:val>
                                        </p:tav>
                                        <p:tav tm="100000">
                                          <p:val>
                                            <p:fltVal val="0"/>
                                          </p:val>
                                        </p:tav>
                                      </p:tavLst>
                                    </p:anim>
                                    <p:animEffect transition="in" filter="fade">
                                      <p:cBhvr>
                                        <p:cTn id="77" dur="500"/>
                                        <p:tgtEl>
                                          <p:spTgt spid="48"/>
                                        </p:tgtEl>
                                      </p:cBhvr>
                                    </p:animEffect>
                                  </p:childTnLst>
                                </p:cTn>
                              </p:par>
                              <p:par>
                                <p:cTn id="78" presetID="49" presetClass="entr" presetSubtype="0" decel="100000" fill="hold" nodeType="withEffect">
                                  <p:stCondLst>
                                    <p:cond delay="250"/>
                                  </p:stCondLst>
                                  <p:childTnLst>
                                    <p:set>
                                      <p:cBhvr>
                                        <p:cTn id="79" dur="1" fill="hold">
                                          <p:stCondLst>
                                            <p:cond delay="0"/>
                                          </p:stCondLst>
                                        </p:cTn>
                                        <p:tgtEl>
                                          <p:spTgt spid="38"/>
                                        </p:tgtEl>
                                        <p:attrNameLst>
                                          <p:attrName>style.visibility</p:attrName>
                                        </p:attrNameLst>
                                      </p:cBhvr>
                                      <p:to>
                                        <p:strVal val="visible"/>
                                      </p:to>
                                    </p:set>
                                    <p:anim calcmode="lin" valueType="num">
                                      <p:cBhvr>
                                        <p:cTn id="80" dur="500" fill="hold"/>
                                        <p:tgtEl>
                                          <p:spTgt spid="38"/>
                                        </p:tgtEl>
                                        <p:attrNameLst>
                                          <p:attrName>ppt_w</p:attrName>
                                        </p:attrNameLst>
                                      </p:cBhvr>
                                      <p:tavLst>
                                        <p:tav tm="0">
                                          <p:val>
                                            <p:fltVal val="0"/>
                                          </p:val>
                                        </p:tav>
                                        <p:tav tm="100000">
                                          <p:val>
                                            <p:strVal val="#ppt_w"/>
                                          </p:val>
                                        </p:tav>
                                      </p:tavLst>
                                    </p:anim>
                                    <p:anim calcmode="lin" valueType="num">
                                      <p:cBhvr>
                                        <p:cTn id="81" dur="500" fill="hold"/>
                                        <p:tgtEl>
                                          <p:spTgt spid="38"/>
                                        </p:tgtEl>
                                        <p:attrNameLst>
                                          <p:attrName>ppt_h</p:attrName>
                                        </p:attrNameLst>
                                      </p:cBhvr>
                                      <p:tavLst>
                                        <p:tav tm="0">
                                          <p:val>
                                            <p:fltVal val="0"/>
                                          </p:val>
                                        </p:tav>
                                        <p:tav tm="100000">
                                          <p:val>
                                            <p:strVal val="#ppt_h"/>
                                          </p:val>
                                        </p:tav>
                                      </p:tavLst>
                                    </p:anim>
                                    <p:anim calcmode="lin" valueType="num">
                                      <p:cBhvr>
                                        <p:cTn id="82" dur="500" fill="hold"/>
                                        <p:tgtEl>
                                          <p:spTgt spid="38"/>
                                        </p:tgtEl>
                                        <p:attrNameLst>
                                          <p:attrName>style.rotation</p:attrName>
                                        </p:attrNameLst>
                                      </p:cBhvr>
                                      <p:tavLst>
                                        <p:tav tm="0">
                                          <p:val>
                                            <p:fltVal val="360"/>
                                          </p:val>
                                        </p:tav>
                                        <p:tav tm="100000">
                                          <p:val>
                                            <p:fltVal val="0"/>
                                          </p:val>
                                        </p:tav>
                                      </p:tavLst>
                                    </p:anim>
                                    <p:animEffect transition="in" filter="fade">
                                      <p:cBhvr>
                                        <p:cTn id="83" dur="500"/>
                                        <p:tgtEl>
                                          <p:spTgt spid="38"/>
                                        </p:tgtEl>
                                      </p:cBhvr>
                                    </p:animEffect>
                                  </p:childTnLst>
                                </p:cTn>
                              </p:par>
                            </p:childTnLst>
                          </p:cTn>
                        </p:par>
                        <p:par>
                          <p:cTn id="84" fill="hold">
                            <p:stCondLst>
                              <p:cond delay="3500"/>
                            </p:stCondLst>
                            <p:childTnLst>
                              <p:par>
                                <p:cTn id="85" presetID="10" presetClass="entr" presetSubtype="0" fill="hold" grpId="0" nodeType="after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par>
                                <p:cTn id="88" presetID="10" presetClass="entr" presetSubtype="0" fill="hold"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par>
                                <p:cTn id="91" presetID="49" presetClass="entr" presetSubtype="0" decel="100000" fill="hold"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p:cTn id="93" dur="500" fill="hold"/>
                                        <p:tgtEl>
                                          <p:spTgt spid="33"/>
                                        </p:tgtEl>
                                        <p:attrNameLst>
                                          <p:attrName>ppt_w</p:attrName>
                                        </p:attrNameLst>
                                      </p:cBhvr>
                                      <p:tavLst>
                                        <p:tav tm="0">
                                          <p:val>
                                            <p:fltVal val="0"/>
                                          </p:val>
                                        </p:tav>
                                        <p:tav tm="100000">
                                          <p:val>
                                            <p:strVal val="#ppt_w"/>
                                          </p:val>
                                        </p:tav>
                                      </p:tavLst>
                                    </p:anim>
                                    <p:anim calcmode="lin" valueType="num">
                                      <p:cBhvr>
                                        <p:cTn id="94" dur="500" fill="hold"/>
                                        <p:tgtEl>
                                          <p:spTgt spid="33"/>
                                        </p:tgtEl>
                                        <p:attrNameLst>
                                          <p:attrName>ppt_h</p:attrName>
                                        </p:attrNameLst>
                                      </p:cBhvr>
                                      <p:tavLst>
                                        <p:tav tm="0">
                                          <p:val>
                                            <p:fltVal val="0"/>
                                          </p:val>
                                        </p:tav>
                                        <p:tav tm="100000">
                                          <p:val>
                                            <p:strVal val="#ppt_h"/>
                                          </p:val>
                                        </p:tav>
                                      </p:tavLst>
                                    </p:anim>
                                    <p:anim calcmode="lin" valueType="num">
                                      <p:cBhvr>
                                        <p:cTn id="95" dur="500" fill="hold"/>
                                        <p:tgtEl>
                                          <p:spTgt spid="33"/>
                                        </p:tgtEl>
                                        <p:attrNameLst>
                                          <p:attrName>style.rotation</p:attrName>
                                        </p:attrNameLst>
                                      </p:cBhvr>
                                      <p:tavLst>
                                        <p:tav tm="0">
                                          <p:val>
                                            <p:fltVal val="360"/>
                                          </p:val>
                                        </p:tav>
                                        <p:tav tm="100000">
                                          <p:val>
                                            <p:fltVal val="0"/>
                                          </p:val>
                                        </p:tav>
                                      </p:tavLst>
                                    </p:anim>
                                    <p:animEffect transition="in" filter="fade">
                                      <p:cBhvr>
                                        <p:cTn id="9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3" grpId="0">
        <p:tmplLst>
          <p:tmpl>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53" grpId="0" animBg="1"/>
      <p:bldP spid="67" grpId="0" animBg="1"/>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7" grpId="0" animBg="1"/>
      <p:bldP spid="73" grpId="0"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491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25074"/>
            <a:ext cx="11430000" cy="530915"/>
          </a:xfrm>
        </p:spPr>
        <p:txBody>
          <a:bodyPr/>
          <a:lstStyle/>
          <a:p>
            <a:r>
              <a:rPr lang="en-US"/>
              <a:t>Click to edit Master title style</a:t>
            </a:r>
          </a:p>
        </p:txBody>
      </p:sp>
      <p:sp>
        <p:nvSpPr>
          <p:cNvPr id="4" name="Slide Number Placeholder 3"/>
          <p:cNvSpPr>
            <a:spLocks noGrp="1"/>
          </p:cNvSpPr>
          <p:nvPr>
            <p:ph type="sldNum" sz="quarter" idx="10"/>
          </p:nvPr>
        </p:nvSpPr>
        <p:spPr>
          <a:xfrm>
            <a:off x="5491320" y="6459538"/>
            <a:ext cx="1218883" cy="182880"/>
          </a:xfrm>
          <a:prstGeom prst="rect">
            <a:avLst/>
          </a:prstGeom>
        </p:spPr>
        <p:txBody>
          <a:bodyPr/>
          <a:lstStyle/>
          <a:p>
            <a:pPr algn="ctr"/>
            <a:r>
              <a:rPr lang="en-US" dirty="0">
                <a:solidFill>
                  <a:prstClr val="black"/>
                </a:solidFill>
              </a:rPr>
              <a:t>– </a:t>
            </a:r>
            <a:fld id="{FDE60C60-5EED-4C61-AB17-B09224B49489}" type="slidenum">
              <a:rPr lang="en-US" smtClean="0">
                <a:solidFill>
                  <a:prstClr val="black"/>
                </a:solidFill>
              </a:rPr>
              <a:pPr algn="ctr"/>
              <a:t>‹#›</a:t>
            </a:fld>
            <a:r>
              <a:rPr lang="en-US" dirty="0">
                <a:solidFill>
                  <a:prstClr val="black"/>
                </a:solidFill>
              </a:rPr>
              <a:t> –</a:t>
            </a:r>
          </a:p>
        </p:txBody>
      </p:sp>
      <p:sp>
        <p:nvSpPr>
          <p:cNvPr id="9" name="Content Placeholder 8"/>
          <p:cNvSpPr>
            <a:spLocks noGrp="1"/>
          </p:cNvSpPr>
          <p:nvPr>
            <p:ph sz="quarter" idx="11"/>
          </p:nvPr>
        </p:nvSpPr>
        <p:spPr>
          <a:xfrm>
            <a:off x="315302" y="931864"/>
            <a:ext cx="11568803" cy="5404769"/>
          </a:xfrm>
          <a:prstGeom prst="rect">
            <a:avLst/>
          </a:prstGeom>
        </p:spPr>
        <p:txBody>
          <a:bodyPr lIns="0" tIns="0" rIns="0" bIns="0" spcCol="365760">
            <a:normAutofit/>
          </a:bodyPr>
          <a:lstStyle>
            <a:lvl5pPr>
              <a:defRPr/>
            </a:lvl5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asdfa</a:t>
            </a:r>
            <a:endParaRPr lang="en-US" dirty="0"/>
          </a:p>
          <a:p>
            <a:pPr lvl="6"/>
            <a:r>
              <a:rPr lang="en-US" dirty="0" err="1"/>
              <a:t>asdfasdf</a:t>
            </a:r>
            <a:endParaRPr lang="en-US" dirty="0"/>
          </a:p>
          <a:p>
            <a:pPr lvl="7"/>
            <a:r>
              <a:rPr lang="en-US" dirty="0" err="1"/>
              <a:t>asdfa</a:t>
            </a:r>
            <a:endParaRPr lang="en-US" dirty="0"/>
          </a:p>
          <a:p>
            <a:pPr lvl="8"/>
            <a:r>
              <a:rPr lang="en-US" dirty="0" err="1"/>
              <a:t>sdf</a:t>
            </a:r>
            <a:endParaRPr lang="en-US" dirty="0"/>
          </a:p>
        </p:txBody>
      </p:sp>
    </p:spTree>
    <p:extLst>
      <p:ext uri="{BB962C8B-B14F-4D97-AF65-F5344CB8AC3E}">
        <p14:creationId xmlns:p14="http://schemas.microsoft.com/office/powerpoint/2010/main" val="21980258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0"/>
          </p:nvPr>
        </p:nvSpPr>
        <p:spPr>
          <a:xfrm>
            <a:off x="5491320" y="6459538"/>
            <a:ext cx="1218883" cy="182880"/>
          </a:xfrm>
          <a:prstGeom prst="rect">
            <a:avLst/>
          </a:prstGeom>
        </p:spPr>
        <p:txBody>
          <a:bodyPr/>
          <a:lstStyle/>
          <a:p>
            <a:pPr algn="ctr"/>
            <a:r>
              <a:rPr lang="en-US" dirty="0">
                <a:solidFill>
                  <a:srgbClr val="FFFCF3"/>
                </a:solidFill>
              </a:rPr>
              <a:t>– </a:t>
            </a:r>
            <a:fld id="{FDE60C60-5EED-4C61-AB17-B09224B49489}" type="slidenum">
              <a:rPr lang="en-US" smtClean="0">
                <a:solidFill>
                  <a:srgbClr val="FFFCF3"/>
                </a:solidFill>
              </a:rPr>
              <a:pPr algn="ctr"/>
              <a:t>‹#›</a:t>
            </a:fld>
            <a:r>
              <a:rPr lang="en-US" dirty="0">
                <a:solidFill>
                  <a:srgbClr val="FFFCF3"/>
                </a:solidFill>
              </a:rPr>
              <a:t> –</a:t>
            </a:r>
          </a:p>
        </p:txBody>
      </p:sp>
      <p:sp>
        <p:nvSpPr>
          <p:cNvPr id="9" name="Content Placeholder 8"/>
          <p:cNvSpPr>
            <a:spLocks noGrp="1"/>
          </p:cNvSpPr>
          <p:nvPr>
            <p:ph sz="quarter" idx="11"/>
          </p:nvPr>
        </p:nvSpPr>
        <p:spPr>
          <a:xfrm>
            <a:off x="315302" y="931864"/>
            <a:ext cx="11568803" cy="5404769"/>
          </a:xfrm>
          <a:prstGeom prst="rect">
            <a:avLst/>
          </a:prstGeom>
        </p:spPr>
        <p:txBody>
          <a:bodyPr lIns="0" tIns="0" rIns="0" bIns="0" spcCol="365760">
            <a:normAutofit/>
          </a:bodyPr>
          <a:lstStyle>
            <a:lvl5pPr>
              <a:defRPr/>
            </a:lvl5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asdfa</a:t>
            </a:r>
            <a:endParaRPr lang="en-US" dirty="0"/>
          </a:p>
          <a:p>
            <a:pPr lvl="6"/>
            <a:r>
              <a:rPr lang="en-US" dirty="0" err="1"/>
              <a:t>asdfasdf</a:t>
            </a:r>
            <a:endParaRPr lang="en-US" dirty="0"/>
          </a:p>
          <a:p>
            <a:pPr lvl="7"/>
            <a:r>
              <a:rPr lang="en-US" dirty="0" err="1"/>
              <a:t>asdfa</a:t>
            </a:r>
            <a:endParaRPr lang="en-US" dirty="0"/>
          </a:p>
          <a:p>
            <a:pPr lvl="8"/>
            <a:r>
              <a:rPr lang="en-US" dirty="0" err="1"/>
              <a:t>sdf</a:t>
            </a:r>
            <a:endParaRPr lang="en-US" dirty="0"/>
          </a:p>
        </p:txBody>
      </p:sp>
    </p:spTree>
    <p:extLst>
      <p:ext uri="{BB962C8B-B14F-4D97-AF65-F5344CB8AC3E}">
        <p14:creationId xmlns:p14="http://schemas.microsoft.com/office/powerpoint/2010/main" val="5809012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31354" y="1934892"/>
            <a:ext cx="11430000" cy="1646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043721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5644" y="300123"/>
            <a:ext cx="11636520" cy="507831"/>
          </a:xfrm>
        </p:spPr>
        <p:txBody>
          <a:bodyPr/>
          <a:lstStyle>
            <a:lvl1pPr>
              <a:defRPr>
                <a:solidFill>
                  <a:srgbClr val="636568"/>
                </a:solidFill>
              </a:defRPr>
            </a:lvl1pPr>
          </a:lstStyle>
          <a:p>
            <a:r>
              <a:rPr lang="en-US"/>
              <a:t>Click to edit Master title style</a:t>
            </a:r>
            <a:endParaRPr lang="en-US" dirty="0"/>
          </a:p>
        </p:txBody>
      </p:sp>
    </p:spTree>
    <p:extLst>
      <p:ext uri="{BB962C8B-B14F-4D97-AF65-F5344CB8AC3E}">
        <p14:creationId xmlns:p14="http://schemas.microsoft.com/office/powerpoint/2010/main" val="35548088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6_Gradient Title Slide">
    <p:bg bwMode="auto">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grpSp>
        <p:nvGrpSpPr>
          <p:cNvPr id="3" name="Group 2"/>
          <p:cNvGrpSpPr/>
          <p:nvPr userDrawn="1"/>
        </p:nvGrpSpPr>
        <p:grpSpPr>
          <a:xfrm>
            <a:off x="7006002" y="4564076"/>
            <a:ext cx="1102001" cy="1605174"/>
            <a:chOff x="4921606" y="4143170"/>
            <a:chExt cx="1102001" cy="1605174"/>
          </a:xfrm>
        </p:grpSpPr>
        <p:sp>
          <p:nvSpPr>
            <p:cNvPr id="16"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17"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grpSp>
        <p:nvGrpSpPr>
          <p:cNvPr id="18" name="bIg Eye"/>
          <p:cNvGrpSpPr/>
          <p:nvPr userDrawn="1"/>
        </p:nvGrpSpPr>
        <p:grpSpPr>
          <a:xfrm>
            <a:off x="7279864" y="4670214"/>
            <a:ext cx="794070" cy="469104"/>
            <a:chOff x="2665413" y="2318584"/>
            <a:chExt cx="962025" cy="568325"/>
          </a:xfrm>
          <a:solidFill>
            <a:schemeClr val="tx2"/>
          </a:solidFill>
        </p:grpSpPr>
        <p:sp>
          <p:nvSpPr>
            <p:cNvPr id="19"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20"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sp>
        <p:nvSpPr>
          <p:cNvPr id="21" name="Line to bugle"/>
          <p:cNvSpPr>
            <a:spLocks noChangeArrowheads="1"/>
          </p:cNvSpPr>
          <p:nvPr userDrawn="1"/>
        </p:nvSpPr>
        <p:spPr bwMode="auto">
          <a:xfrm>
            <a:off x="6877588" y="5806284"/>
            <a:ext cx="19656"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22" name="Bugle"/>
          <p:cNvSpPr>
            <a:spLocks/>
          </p:cNvSpPr>
          <p:nvPr userDrawn="1"/>
        </p:nvSpPr>
        <p:spPr bwMode="auto">
          <a:xfrm>
            <a:off x="661289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nvGrpSpPr>
          <p:cNvPr id="23" name="Arrow round wheel 2"/>
          <p:cNvGrpSpPr/>
          <p:nvPr userDrawn="1"/>
        </p:nvGrpSpPr>
        <p:grpSpPr>
          <a:xfrm>
            <a:off x="6076966" y="5405318"/>
            <a:ext cx="811105" cy="564759"/>
            <a:chOff x="1208088" y="3209171"/>
            <a:chExt cx="982663" cy="684213"/>
          </a:xfrm>
        </p:grpSpPr>
        <p:sp>
          <p:nvSpPr>
            <p:cNvPr id="24"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25"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grpSp>
        <p:nvGrpSpPr>
          <p:cNvPr id="26" name="Wheel connector"/>
          <p:cNvGrpSpPr/>
          <p:nvPr userDrawn="1"/>
        </p:nvGrpSpPr>
        <p:grpSpPr>
          <a:xfrm>
            <a:off x="6515932" y="5246766"/>
            <a:ext cx="926414" cy="807173"/>
            <a:chOff x="1739901" y="3017084"/>
            <a:chExt cx="1122362" cy="977900"/>
          </a:xfrm>
        </p:grpSpPr>
        <p:sp>
          <p:nvSpPr>
            <p:cNvPr id="27"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28"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grpSp>
        <p:nvGrpSpPr>
          <p:cNvPr id="29" name="Arrow around wheel 1"/>
          <p:cNvGrpSpPr/>
          <p:nvPr userDrawn="1"/>
        </p:nvGrpSpPr>
        <p:grpSpPr>
          <a:xfrm>
            <a:off x="6295794" y="5077731"/>
            <a:ext cx="517587" cy="638139"/>
            <a:chOff x="1473201" y="2812296"/>
            <a:chExt cx="627063" cy="773113"/>
          </a:xfrm>
        </p:grpSpPr>
        <p:sp>
          <p:nvSpPr>
            <p:cNvPr id="30"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31"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grpSp>
        <p:nvGrpSpPr>
          <p:cNvPr id="32" name="Big Wheel 1"/>
          <p:cNvGrpSpPr/>
          <p:nvPr userDrawn="1"/>
        </p:nvGrpSpPr>
        <p:grpSpPr>
          <a:xfrm>
            <a:off x="6378346" y="5198283"/>
            <a:ext cx="450759" cy="418001"/>
            <a:chOff x="1573213" y="2958346"/>
            <a:chExt cx="546100" cy="506413"/>
          </a:xfrm>
          <a:solidFill>
            <a:schemeClr val="accent4"/>
          </a:solidFill>
        </p:grpSpPr>
        <p:sp>
          <p:nvSpPr>
            <p:cNvPr id="33"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nvGrpSpPr>
            <p:cNvPr id="34" name="Pin wheel 1"/>
            <p:cNvGrpSpPr/>
            <p:nvPr userDrawn="1"/>
          </p:nvGrpSpPr>
          <p:grpSpPr>
            <a:xfrm>
              <a:off x="1697038" y="3050421"/>
              <a:ext cx="322263" cy="325438"/>
              <a:chOff x="1697038" y="3050421"/>
              <a:chExt cx="322263" cy="325438"/>
            </a:xfrm>
            <a:grpFill/>
          </p:grpSpPr>
          <p:sp>
            <p:nvSpPr>
              <p:cNvPr id="35"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36"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37"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38"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39"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40"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41"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42"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43"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grpSp>
      <p:grpSp>
        <p:nvGrpSpPr>
          <p:cNvPr id="44" name="Small Wheel 1"/>
          <p:cNvGrpSpPr/>
          <p:nvPr userDrawn="1"/>
        </p:nvGrpSpPr>
        <p:grpSpPr>
          <a:xfrm>
            <a:off x="7192071" y="5765663"/>
            <a:ext cx="322345" cy="313173"/>
            <a:chOff x="2559051" y="3645734"/>
            <a:chExt cx="390525" cy="379413"/>
          </a:xfrm>
          <a:solidFill>
            <a:schemeClr val="accent4"/>
          </a:solidFill>
        </p:grpSpPr>
        <p:sp>
          <p:nvSpPr>
            <p:cNvPr id="45"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nvGrpSpPr>
            <p:cNvPr id="46" name="Pin wheel 2"/>
            <p:cNvGrpSpPr/>
            <p:nvPr userDrawn="1"/>
          </p:nvGrpSpPr>
          <p:grpSpPr>
            <a:xfrm>
              <a:off x="2627313" y="3709234"/>
              <a:ext cx="254000" cy="252413"/>
              <a:chOff x="2627313" y="3709234"/>
              <a:chExt cx="254000" cy="252413"/>
            </a:xfrm>
            <a:grpFill/>
          </p:grpSpPr>
          <p:sp>
            <p:nvSpPr>
              <p:cNvPr id="47"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48"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49"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50"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51"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52"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53"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54"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55"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grpSp>
      <p:sp useBgFill="1">
        <p:nvSpPr>
          <p:cNvPr id="73" name="Blink Block"/>
          <p:cNvSpPr/>
          <p:nvPr userDrawn="1"/>
        </p:nvSpPr>
        <p:spPr bwMode="auto">
          <a:xfrm>
            <a:off x="811891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Qualcomm Office Regular" pitchFamily="34" charset="0"/>
            </a:endParaRPr>
          </a:p>
        </p:txBody>
      </p:sp>
      <p:pic>
        <p:nvPicPr>
          <p:cNvPr id="64" name="arrowMask" hidden="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696" y="0"/>
            <a:ext cx="7253872" cy="6896482"/>
          </a:xfrm>
          <a:prstGeom prst="rect">
            <a:avLst/>
          </a:prstGeom>
          <a:noFill/>
        </p:spPr>
      </p:pic>
      <p:sp useBgFill="1">
        <p:nvSpPr>
          <p:cNvPr id="56" name="Blink Block"/>
          <p:cNvSpPr/>
          <p:nvPr userDrawn="1"/>
        </p:nvSpPr>
        <p:spPr bwMode="auto">
          <a:xfrm>
            <a:off x="811891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Qualcomm Office Regular" pitchFamily="34" charset="0"/>
            </a:endParaRPr>
          </a:p>
        </p:txBody>
      </p:sp>
      <p:grpSp>
        <p:nvGrpSpPr>
          <p:cNvPr id="59" name="Yellow Arrow 2"/>
          <p:cNvGrpSpPr/>
          <p:nvPr userDrawn="1"/>
        </p:nvGrpSpPr>
        <p:grpSpPr>
          <a:xfrm>
            <a:off x="8428455" y="5186512"/>
            <a:ext cx="1602175" cy="389150"/>
            <a:chOff x="8730417" y="1481563"/>
            <a:chExt cx="1602175" cy="389150"/>
          </a:xfrm>
        </p:grpSpPr>
        <p:sp>
          <p:nvSpPr>
            <p:cNvPr id="60"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61"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62"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grpSp>
        <p:nvGrpSpPr>
          <p:cNvPr id="63" name="Combined White Arrows"/>
          <p:cNvGrpSpPr/>
          <p:nvPr userDrawn="1"/>
        </p:nvGrpSpPr>
        <p:grpSpPr>
          <a:xfrm>
            <a:off x="8276826" y="4901342"/>
            <a:ext cx="1998338" cy="973653"/>
            <a:chOff x="8578788" y="1196393"/>
            <a:chExt cx="1998338" cy="973653"/>
          </a:xfrm>
        </p:grpSpPr>
        <p:grpSp>
          <p:nvGrpSpPr>
            <p:cNvPr id="65" name="Big White Arrow"/>
            <p:cNvGrpSpPr/>
            <p:nvPr userDrawn="1"/>
          </p:nvGrpSpPr>
          <p:grpSpPr>
            <a:xfrm>
              <a:off x="8578788" y="1196393"/>
              <a:ext cx="1998338" cy="386520"/>
              <a:chOff x="8578788" y="1227389"/>
              <a:chExt cx="1998338" cy="386520"/>
            </a:xfrm>
          </p:grpSpPr>
          <p:sp>
            <p:nvSpPr>
              <p:cNvPr id="70"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71"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72"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grpSp>
          <p:nvGrpSpPr>
            <p:cNvPr id="66" name="Small White Arrow"/>
            <p:cNvGrpSpPr/>
            <p:nvPr userDrawn="1"/>
          </p:nvGrpSpPr>
          <p:grpSpPr>
            <a:xfrm>
              <a:off x="9024032" y="1780020"/>
              <a:ext cx="1054386" cy="390026"/>
              <a:chOff x="9024032" y="1756773"/>
              <a:chExt cx="1054386" cy="390026"/>
            </a:xfrm>
          </p:grpSpPr>
          <p:sp>
            <p:nvSpPr>
              <p:cNvPr id="67"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68"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69"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grpSp>
      <p:grpSp>
        <p:nvGrpSpPr>
          <p:cNvPr id="74" name="spaceman"/>
          <p:cNvGrpSpPr/>
          <p:nvPr userDrawn="1"/>
        </p:nvGrpSpPr>
        <p:grpSpPr>
          <a:xfrm rot="21402827">
            <a:off x="10761289" y="3979769"/>
            <a:ext cx="977433" cy="1700309"/>
            <a:chOff x="10831129" y="421994"/>
            <a:chExt cx="977433" cy="1700309"/>
          </a:xfrm>
        </p:grpSpPr>
        <p:sp>
          <p:nvSpPr>
            <p:cNvPr id="75"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76"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77"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78"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cxnSp>
        <p:nvCxnSpPr>
          <p:cNvPr id="79" name="Straight Connector 78"/>
          <p:cNvCxnSpPr/>
          <p:nvPr userDrawn="1"/>
        </p:nvCxnSpPr>
        <p:spPr>
          <a:xfrm flipV="1">
            <a:off x="881486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Title 1"/>
          <p:cNvSpPr>
            <a:spLocks noGrp="1"/>
          </p:cNvSpPr>
          <p:nvPr>
            <p:ph type="ctrTitle" hasCustomPrompt="1"/>
          </p:nvPr>
        </p:nvSpPr>
        <p:spPr bwMode="gray">
          <a:xfrm>
            <a:off x="265176" y="1804968"/>
            <a:ext cx="6903720" cy="1505027"/>
          </a:xfrm>
        </p:spPr>
        <p:txBody>
          <a:bodyPr/>
          <a:lstStyle>
            <a:lvl1pPr marL="0" algn="l" defTabSz="914400" rtl="0" eaLnBrk="1" latinLnBrk="0" hangingPunct="1">
              <a:lnSpc>
                <a:spcPct val="85000"/>
              </a:lnSpc>
              <a:spcBef>
                <a:spcPct val="0"/>
              </a:spcBef>
              <a:buNone/>
              <a:defRPr lang="en-US" sz="5400" kern="1200" dirty="0">
                <a:solidFill>
                  <a:srgbClr val="FFFFFF"/>
                </a:solidFill>
                <a:latin typeface="Qualcomm Office Bold" pitchFamily="34" charset="0"/>
                <a:ea typeface="+mj-ea"/>
                <a:cs typeface="Arial" pitchFamily="34" charset="0"/>
              </a:defRPr>
            </a:lvl1pPr>
          </a:lstStyle>
          <a:p>
            <a:r>
              <a:rPr lang="en-US" dirty="0"/>
              <a:t>Click here to edit master</a:t>
            </a:r>
          </a:p>
        </p:txBody>
      </p:sp>
      <p:grpSp>
        <p:nvGrpSpPr>
          <p:cNvPr id="81" name="Group 80"/>
          <p:cNvGrpSpPr/>
          <p:nvPr userDrawn="1"/>
        </p:nvGrpSpPr>
        <p:grpSpPr>
          <a:xfrm>
            <a:off x="383249" y="1567586"/>
            <a:ext cx="6803935" cy="1936642"/>
            <a:chOff x="383249" y="1567586"/>
            <a:chExt cx="6803935" cy="1936642"/>
          </a:xfrm>
        </p:grpSpPr>
        <p:cxnSp>
          <p:nvCxnSpPr>
            <p:cNvPr id="82" name="Straight Connector 81"/>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4048" y="350422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4" name="Subtitle 2"/>
          <p:cNvSpPr>
            <a:spLocks noGrp="1"/>
          </p:cNvSpPr>
          <p:nvPr>
            <p:ph type="subTitle" idx="1" hasCustomPrompt="1"/>
          </p:nvPr>
        </p:nvSpPr>
        <p:spPr bwMode="gray">
          <a:xfrm>
            <a:off x="265176" y="598753"/>
            <a:ext cx="7578530" cy="867930"/>
          </a:xfrm>
          <a:prstGeom prst="rect">
            <a:avLst/>
          </a:prstGeom>
        </p:spPr>
        <p:txBody>
          <a:bodyPr wrap="square">
            <a:spAutoFit/>
          </a:bodyPr>
          <a:lstStyle>
            <a:lvl1pPr marL="0" indent="0" algn="l" defTabSz="914400" rtl="0" eaLnBrk="1" latinLnBrk="0" hangingPunct="1">
              <a:lnSpc>
                <a:spcPct val="90000"/>
              </a:lnSpc>
              <a:spcBef>
                <a:spcPct val="0"/>
              </a:spcBef>
              <a:buNone/>
              <a:defRPr lang="en-US" sz="2800" kern="1200" dirty="0">
                <a:solidFill>
                  <a:srgbClr val="FFFFFF"/>
                </a:solidFill>
                <a:latin typeface="Qualcomm Office Regular"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here to edit  name and title</a:t>
            </a:r>
          </a:p>
          <a:p>
            <a:r>
              <a:rPr lang="en-US" dirty="0"/>
              <a:t>Add legal entity</a:t>
            </a:r>
          </a:p>
        </p:txBody>
      </p:sp>
      <p:grpSp>
        <p:nvGrpSpPr>
          <p:cNvPr id="94" name="Group 93"/>
          <p:cNvGrpSpPr>
            <a:grpSpLocks noChangeAspect="1"/>
          </p:cNvGrpSpPr>
          <p:nvPr userDrawn="1"/>
        </p:nvGrpSpPr>
        <p:grpSpPr>
          <a:xfrm>
            <a:off x="391276" y="3809824"/>
            <a:ext cx="2096458" cy="457200"/>
            <a:chOff x="187326" y="5085556"/>
            <a:chExt cx="8393112" cy="1830388"/>
          </a:xfrm>
          <a:solidFill>
            <a:schemeClr val="bg1"/>
          </a:solidFill>
        </p:grpSpPr>
        <p:sp>
          <p:nvSpPr>
            <p:cNvPr id="9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9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9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9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9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100"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101"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102"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sp>
        <p:nvSpPr>
          <p:cNvPr id="86" name="TextBox 85"/>
          <p:cNvSpPr txBox="1"/>
          <p:nvPr userDrawn="1"/>
        </p:nvSpPr>
        <p:spPr bwMode="gray">
          <a:xfrm>
            <a:off x="276987" y="6657598"/>
            <a:ext cx="3390672" cy="215444"/>
          </a:xfrm>
          <a:prstGeom prst="rect">
            <a:avLst/>
          </a:prstGeom>
          <a:noFill/>
        </p:spPr>
        <p:txBody>
          <a:bodyPr wrap="none" rtlCol="0" anchor="b" anchorCtr="0">
            <a:spAutoFit/>
          </a:bodyPr>
          <a:lstStyle/>
          <a:p>
            <a:r>
              <a:rPr lang="en-US" sz="800" dirty="0">
                <a:solidFill>
                  <a:srgbClr val="FFFFFF">
                    <a:lumMod val="75000"/>
                  </a:srgbClr>
                </a:solidFill>
                <a:latin typeface="Qualcomm Office Regular" pitchFamily="34" charset="0"/>
                <a:cs typeface="Arial" pitchFamily="34" charset="0"/>
              </a:rPr>
              <a:t>Confidential and Proprietary - Qualcomm Technologies, Inc. All Rights Reserved.</a:t>
            </a:r>
          </a:p>
        </p:txBody>
      </p:sp>
    </p:spTree>
    <p:extLst>
      <p:ext uri="{BB962C8B-B14F-4D97-AF65-F5344CB8AC3E}">
        <p14:creationId xmlns:p14="http://schemas.microsoft.com/office/powerpoint/2010/main" val="228395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5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6" presetClass="emph" presetSubtype="0" accel="100000" autoRev="1" fill="hold" nodeType="withEffect">
                                  <p:stCondLst>
                                    <p:cond delay="650"/>
                                  </p:stCondLst>
                                  <p:childTnLst>
                                    <p:animScale>
                                      <p:cBhvr>
                                        <p:cTn id="9" dur="500" fill="hold"/>
                                        <p:tgtEl>
                                          <p:spTgt spid="63"/>
                                        </p:tgtEl>
                                      </p:cBhvr>
                                      <p:by x="100000" y="0"/>
                                    </p:animScale>
                                  </p:childTnLst>
                                </p:cTn>
                              </p:par>
                              <p:par>
                                <p:cTn id="10" presetID="10"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750"/>
                                        <p:tgtEl>
                                          <p:spTgt spid="59"/>
                                        </p:tgtEl>
                                      </p:cBhvr>
                                    </p:animEffect>
                                  </p:childTnLst>
                                </p:cTn>
                              </p:par>
                              <p:par>
                                <p:cTn id="13" presetID="2" presetClass="entr" presetSubtype="8" decel="2400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800" fill="hold"/>
                                        <p:tgtEl>
                                          <p:spTgt spid="59"/>
                                        </p:tgtEl>
                                        <p:attrNameLst>
                                          <p:attrName>ppt_x</p:attrName>
                                        </p:attrNameLst>
                                      </p:cBhvr>
                                      <p:tavLst>
                                        <p:tav tm="0">
                                          <p:val>
                                            <p:strVal val="0-#ppt_w/2"/>
                                          </p:val>
                                        </p:tav>
                                        <p:tav tm="100000">
                                          <p:val>
                                            <p:strVal val="#ppt_x"/>
                                          </p:val>
                                        </p:tav>
                                      </p:tavLst>
                                    </p:anim>
                                    <p:anim calcmode="lin" valueType="num">
                                      <p:cBhvr additive="base">
                                        <p:cTn id="16" dur="800" fill="hold"/>
                                        <p:tgtEl>
                                          <p:spTgt spid="59"/>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22" presetClass="entr" presetSubtype="1" fill="hold" nodeType="withEffect">
                                  <p:stCondLst>
                                    <p:cond delay="150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35" presetClass="entr" presetSubtype="0" fill="hold" nodeType="withEffect">
                                  <p:stCondLst>
                                    <p:cond delay="100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anim calcmode="lin" valueType="num">
                                      <p:cBhvr>
                                        <p:cTn id="29" dur="2000" fill="hold"/>
                                        <p:tgtEl>
                                          <p:spTgt spid="44"/>
                                        </p:tgtEl>
                                        <p:attrNameLst>
                                          <p:attrName>style.rotation</p:attrName>
                                        </p:attrNameLst>
                                      </p:cBhvr>
                                      <p:tavLst>
                                        <p:tav tm="0">
                                          <p:val>
                                            <p:fltVal val="720"/>
                                          </p:val>
                                        </p:tav>
                                        <p:tav tm="100000">
                                          <p:val>
                                            <p:fltVal val="0"/>
                                          </p:val>
                                        </p:tav>
                                      </p:tavLst>
                                    </p:anim>
                                    <p:anim calcmode="lin" valueType="num">
                                      <p:cBhvr>
                                        <p:cTn id="30" dur="2000" fill="hold"/>
                                        <p:tgtEl>
                                          <p:spTgt spid="44"/>
                                        </p:tgtEl>
                                        <p:attrNameLst>
                                          <p:attrName>ppt_h</p:attrName>
                                        </p:attrNameLst>
                                      </p:cBhvr>
                                      <p:tavLst>
                                        <p:tav tm="0">
                                          <p:val>
                                            <p:fltVal val="0"/>
                                          </p:val>
                                        </p:tav>
                                        <p:tav tm="100000">
                                          <p:val>
                                            <p:strVal val="#ppt_h"/>
                                          </p:val>
                                        </p:tav>
                                      </p:tavLst>
                                    </p:anim>
                                    <p:anim calcmode="lin" valueType="num">
                                      <p:cBhvr>
                                        <p:cTn id="31" dur="2000" fill="hold"/>
                                        <p:tgtEl>
                                          <p:spTgt spid="44"/>
                                        </p:tgtEl>
                                        <p:attrNameLst>
                                          <p:attrName>ppt_w</p:attrName>
                                        </p:attrNameLst>
                                      </p:cBhvr>
                                      <p:tavLst>
                                        <p:tav tm="0">
                                          <p:val>
                                            <p:fltVal val="0"/>
                                          </p:val>
                                        </p:tav>
                                        <p:tav tm="100000">
                                          <p:val>
                                            <p:strVal val="#ppt_w"/>
                                          </p:val>
                                        </p:tav>
                                      </p:tavLst>
                                    </p:anim>
                                  </p:childTnLst>
                                </p:cTn>
                              </p:par>
                              <p:par>
                                <p:cTn id="32" presetID="10" presetClass="entr" presetSubtype="0" fill="hold" nodeType="withEffect">
                                  <p:stCondLst>
                                    <p:cond delay="250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800"/>
                                        <p:tgtEl>
                                          <p:spTgt spid="26"/>
                                        </p:tgtEl>
                                      </p:cBhvr>
                                    </p:animEffect>
                                  </p:childTnLst>
                                </p:cTn>
                              </p:par>
                              <p:par>
                                <p:cTn id="35" presetID="35" presetClass="entr" presetSubtype="0" fill="hold" nodeType="withEffect">
                                  <p:stCondLst>
                                    <p:cond delay="10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2000"/>
                                        <p:tgtEl>
                                          <p:spTgt spid="32"/>
                                        </p:tgtEl>
                                      </p:cBhvr>
                                    </p:animEffect>
                                    <p:anim calcmode="lin" valueType="num">
                                      <p:cBhvr>
                                        <p:cTn id="38" dur="2000" fill="hold"/>
                                        <p:tgtEl>
                                          <p:spTgt spid="32"/>
                                        </p:tgtEl>
                                        <p:attrNameLst>
                                          <p:attrName>style.rotation</p:attrName>
                                        </p:attrNameLst>
                                      </p:cBhvr>
                                      <p:tavLst>
                                        <p:tav tm="0">
                                          <p:val>
                                            <p:fltVal val="720"/>
                                          </p:val>
                                        </p:tav>
                                        <p:tav tm="100000">
                                          <p:val>
                                            <p:fltVal val="0"/>
                                          </p:val>
                                        </p:tav>
                                      </p:tavLst>
                                    </p:anim>
                                    <p:anim calcmode="lin" valueType="num">
                                      <p:cBhvr>
                                        <p:cTn id="39" dur="2000" fill="hold"/>
                                        <p:tgtEl>
                                          <p:spTgt spid="32"/>
                                        </p:tgtEl>
                                        <p:attrNameLst>
                                          <p:attrName>ppt_h</p:attrName>
                                        </p:attrNameLst>
                                      </p:cBhvr>
                                      <p:tavLst>
                                        <p:tav tm="0">
                                          <p:val>
                                            <p:fltVal val="0"/>
                                          </p:val>
                                        </p:tav>
                                        <p:tav tm="100000">
                                          <p:val>
                                            <p:strVal val="#ppt_h"/>
                                          </p:val>
                                        </p:tav>
                                      </p:tavLst>
                                    </p:anim>
                                    <p:anim calcmode="lin" valueType="num">
                                      <p:cBhvr>
                                        <p:cTn id="40" dur="2000" fill="hold"/>
                                        <p:tgtEl>
                                          <p:spTgt spid="32"/>
                                        </p:tgtEl>
                                        <p:attrNameLst>
                                          <p:attrName>ppt_w</p:attrName>
                                        </p:attrNameLst>
                                      </p:cBhvr>
                                      <p:tavLst>
                                        <p:tav tm="0">
                                          <p:val>
                                            <p:fltVal val="0"/>
                                          </p:val>
                                        </p:tav>
                                        <p:tav tm="100000">
                                          <p:val>
                                            <p:strVal val="#ppt_w"/>
                                          </p:val>
                                        </p:tav>
                                      </p:tavLst>
                                    </p:anim>
                                  </p:childTnLst>
                                </p:cTn>
                              </p:par>
                              <p:par>
                                <p:cTn id="41" presetID="22" presetClass="entr" presetSubtype="1" fill="hold" grpId="0" nodeType="withEffect">
                                  <p:stCondLst>
                                    <p:cond delay="245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par>
                                <p:cTn id="44" presetID="10" presetClass="entr" presetSubtype="0" fill="hold" grpId="0" nodeType="withEffect">
                                  <p:stCondLst>
                                    <p:cond delay="285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9" presetClass="entr" presetSubtype="10" fill="hold" grpId="1" nodeType="withEffect">
                                  <p:stCondLst>
                                    <p:cond delay="285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fmla="#ppt_w*sin(2.5*pi*$)">
                                          <p:val>
                                            <p:fltVal val="0"/>
                                          </p:val>
                                        </p:tav>
                                        <p:tav tm="100000">
                                          <p:val>
                                            <p:fltVal val="1"/>
                                          </p:val>
                                        </p:tav>
                                      </p:tavLst>
                                    </p:anim>
                                    <p:anim calcmode="lin" valueType="num">
                                      <p:cBhvr>
                                        <p:cTn id="50" dur="500" fill="hold"/>
                                        <p:tgtEl>
                                          <p:spTgt spid="22"/>
                                        </p:tgtEl>
                                        <p:attrNameLst>
                                          <p:attrName>ppt_h</p:attrName>
                                        </p:attrNameLst>
                                      </p:cBhvr>
                                      <p:tavLst>
                                        <p:tav tm="0">
                                          <p:val>
                                            <p:strVal val="#ppt_h"/>
                                          </p:val>
                                        </p:tav>
                                        <p:tav tm="100000">
                                          <p:val>
                                            <p:strVal val="#ppt_h"/>
                                          </p:val>
                                        </p:tav>
                                      </p:tavLst>
                                    </p:anim>
                                  </p:childTnLst>
                                </p:cTn>
                              </p:par>
                              <p:par>
                                <p:cTn id="51" presetID="31" presetClass="entr" presetSubtype="0" fill="hold" nodeType="withEffect">
                                  <p:stCondLst>
                                    <p:cond delay="2350"/>
                                  </p:stCondLst>
                                  <p:childTnLst>
                                    <p:set>
                                      <p:cBhvr>
                                        <p:cTn id="52" dur="1" fill="hold">
                                          <p:stCondLst>
                                            <p:cond delay="0"/>
                                          </p:stCondLst>
                                        </p:cTn>
                                        <p:tgtEl>
                                          <p:spTgt spid="29"/>
                                        </p:tgtEl>
                                        <p:attrNameLst>
                                          <p:attrName>style.visibility</p:attrName>
                                        </p:attrNameLst>
                                      </p:cBhvr>
                                      <p:to>
                                        <p:strVal val="visible"/>
                                      </p:to>
                                    </p:set>
                                    <p:anim calcmode="lin" valueType="num">
                                      <p:cBhvr>
                                        <p:cTn id="53" dur="1000" fill="hold"/>
                                        <p:tgtEl>
                                          <p:spTgt spid="29"/>
                                        </p:tgtEl>
                                        <p:attrNameLst>
                                          <p:attrName>ppt_w</p:attrName>
                                        </p:attrNameLst>
                                      </p:cBhvr>
                                      <p:tavLst>
                                        <p:tav tm="0">
                                          <p:val>
                                            <p:fltVal val="0"/>
                                          </p:val>
                                        </p:tav>
                                        <p:tav tm="100000">
                                          <p:val>
                                            <p:strVal val="#ppt_w"/>
                                          </p:val>
                                        </p:tav>
                                      </p:tavLst>
                                    </p:anim>
                                    <p:anim calcmode="lin" valueType="num">
                                      <p:cBhvr>
                                        <p:cTn id="54" dur="1000" fill="hold"/>
                                        <p:tgtEl>
                                          <p:spTgt spid="29"/>
                                        </p:tgtEl>
                                        <p:attrNameLst>
                                          <p:attrName>ppt_h</p:attrName>
                                        </p:attrNameLst>
                                      </p:cBhvr>
                                      <p:tavLst>
                                        <p:tav tm="0">
                                          <p:val>
                                            <p:fltVal val="0"/>
                                          </p:val>
                                        </p:tav>
                                        <p:tav tm="100000">
                                          <p:val>
                                            <p:strVal val="#ppt_h"/>
                                          </p:val>
                                        </p:tav>
                                      </p:tavLst>
                                    </p:anim>
                                    <p:anim calcmode="lin" valueType="num">
                                      <p:cBhvr>
                                        <p:cTn id="55" dur="1000" fill="hold"/>
                                        <p:tgtEl>
                                          <p:spTgt spid="29"/>
                                        </p:tgtEl>
                                        <p:attrNameLst>
                                          <p:attrName>style.rotation</p:attrName>
                                        </p:attrNameLst>
                                      </p:cBhvr>
                                      <p:tavLst>
                                        <p:tav tm="0">
                                          <p:val>
                                            <p:fltVal val="90"/>
                                          </p:val>
                                        </p:tav>
                                        <p:tav tm="100000">
                                          <p:val>
                                            <p:fltVal val="0"/>
                                          </p:val>
                                        </p:tav>
                                      </p:tavLst>
                                    </p:anim>
                                    <p:animEffect transition="in" filter="fade">
                                      <p:cBhvr>
                                        <p:cTn id="56" dur="1000"/>
                                        <p:tgtEl>
                                          <p:spTgt spid="29"/>
                                        </p:tgtEl>
                                      </p:cBhvr>
                                    </p:animEffect>
                                  </p:childTnLst>
                                </p:cTn>
                              </p:par>
                              <p:par>
                                <p:cTn id="57" presetID="31" presetClass="entr" presetSubtype="0" fill="hold" nodeType="withEffect">
                                  <p:stCondLst>
                                    <p:cond delay="2350"/>
                                  </p:stCondLst>
                                  <p:childTnLst>
                                    <p:set>
                                      <p:cBhvr>
                                        <p:cTn id="58" dur="1" fill="hold">
                                          <p:stCondLst>
                                            <p:cond delay="0"/>
                                          </p:stCondLst>
                                        </p:cTn>
                                        <p:tgtEl>
                                          <p:spTgt spid="23"/>
                                        </p:tgtEl>
                                        <p:attrNameLst>
                                          <p:attrName>style.visibility</p:attrName>
                                        </p:attrNameLst>
                                      </p:cBhvr>
                                      <p:to>
                                        <p:strVal val="visible"/>
                                      </p:to>
                                    </p:set>
                                    <p:anim calcmode="lin" valueType="num">
                                      <p:cBhvr>
                                        <p:cTn id="59" dur="1000" fill="hold"/>
                                        <p:tgtEl>
                                          <p:spTgt spid="23"/>
                                        </p:tgtEl>
                                        <p:attrNameLst>
                                          <p:attrName>ppt_w</p:attrName>
                                        </p:attrNameLst>
                                      </p:cBhvr>
                                      <p:tavLst>
                                        <p:tav tm="0">
                                          <p:val>
                                            <p:fltVal val="0"/>
                                          </p:val>
                                        </p:tav>
                                        <p:tav tm="100000">
                                          <p:val>
                                            <p:strVal val="#ppt_w"/>
                                          </p:val>
                                        </p:tav>
                                      </p:tavLst>
                                    </p:anim>
                                    <p:anim calcmode="lin" valueType="num">
                                      <p:cBhvr>
                                        <p:cTn id="60" dur="1000" fill="hold"/>
                                        <p:tgtEl>
                                          <p:spTgt spid="23"/>
                                        </p:tgtEl>
                                        <p:attrNameLst>
                                          <p:attrName>ppt_h</p:attrName>
                                        </p:attrNameLst>
                                      </p:cBhvr>
                                      <p:tavLst>
                                        <p:tav tm="0">
                                          <p:val>
                                            <p:fltVal val="0"/>
                                          </p:val>
                                        </p:tav>
                                        <p:tav tm="100000">
                                          <p:val>
                                            <p:strVal val="#ppt_h"/>
                                          </p:val>
                                        </p:tav>
                                      </p:tavLst>
                                    </p:anim>
                                    <p:anim calcmode="lin" valueType="num">
                                      <p:cBhvr>
                                        <p:cTn id="61" dur="1000" fill="hold"/>
                                        <p:tgtEl>
                                          <p:spTgt spid="23"/>
                                        </p:tgtEl>
                                        <p:attrNameLst>
                                          <p:attrName>style.rotation</p:attrName>
                                        </p:attrNameLst>
                                      </p:cBhvr>
                                      <p:tavLst>
                                        <p:tav tm="0">
                                          <p:val>
                                            <p:fltVal val="90"/>
                                          </p:val>
                                        </p:tav>
                                        <p:tav tm="100000">
                                          <p:val>
                                            <p:fltVal val="0"/>
                                          </p:val>
                                        </p:tav>
                                      </p:tavLst>
                                    </p:anim>
                                    <p:animEffect transition="in" filter="fade">
                                      <p:cBhvr>
                                        <p:cTn id="62" dur="1000"/>
                                        <p:tgtEl>
                                          <p:spTgt spid="23"/>
                                        </p:tgtEl>
                                      </p:cBhvr>
                                    </p:animEffect>
                                  </p:childTnLst>
                                </p:cTn>
                              </p:par>
                              <p:par>
                                <p:cTn id="63" presetID="35" presetClass="path" presetSubtype="0" accel="46667" decel="53333" autoRev="1" fill="hold" grpId="0" nodeType="withEffect">
                                  <p:stCondLst>
                                    <p:cond delay="2600"/>
                                  </p:stCondLst>
                                  <p:childTnLst>
                                    <p:animMotion origin="layout" path="M 2.94087E-6 4.07407E-6 L -0.13051 4.07407E-6 " pathEditMode="relative" rAng="0" ptsTypes="AA">
                                      <p:cBhvr>
                                        <p:cTn id="64" dur="150" fill="hold"/>
                                        <p:tgtEl>
                                          <p:spTgt spid="56"/>
                                        </p:tgtEl>
                                        <p:attrNameLst>
                                          <p:attrName>ppt_x</p:attrName>
                                          <p:attrName>ppt_y</p:attrName>
                                        </p:attrNameLst>
                                      </p:cBhvr>
                                      <p:rCtr x="-6525" y="0"/>
                                    </p:animMotion>
                                  </p:childTnLst>
                                </p:cTn>
                              </p:par>
                              <p:par>
                                <p:cTn id="65" presetID="10" presetClass="entr" presetSubtype="0" fill="hold" nodeType="withEffect">
                                  <p:stCondLst>
                                    <p:cond delay="45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par>
                                <p:cTn id="68" presetID="42" presetClass="path" presetSubtype="0" accel="5000" decel="28000" fill="hold" nodeType="withEffect">
                                  <p:stCondLst>
                                    <p:cond delay="450"/>
                                  </p:stCondLst>
                                  <p:childTnLst>
                                    <p:animMotion origin="layout" path="M -1.04167E-6 -9.24855E-7 L -0.17031 0.55445 " pathEditMode="relative" rAng="0" ptsTypes="AA">
                                      <p:cBhvr>
                                        <p:cTn id="69" dur="1000" spd="-100000" fill="hold"/>
                                        <p:tgtEl>
                                          <p:spTgt spid="74"/>
                                        </p:tgtEl>
                                        <p:attrNameLst>
                                          <p:attrName>ppt_x</p:attrName>
                                          <p:attrName>ppt_y</p:attrName>
                                        </p:attrNameLst>
                                      </p:cBhvr>
                                      <p:rCtr x="-8516" y="27723"/>
                                    </p:animMotion>
                                  </p:childTnLst>
                                </p:cTn>
                              </p:par>
                              <p:par>
                                <p:cTn id="70" presetID="6" presetClass="emph" presetSubtype="0" accel="50000" fill="hold" nodeType="withEffect">
                                  <p:stCondLst>
                                    <p:cond delay="450"/>
                                  </p:stCondLst>
                                  <p:childTnLst>
                                    <p:animScale>
                                      <p:cBhvr>
                                        <p:cTn id="71" dur="1000" fill="hold"/>
                                        <p:tgtEl>
                                          <p:spTgt spid="74"/>
                                        </p:tgtEl>
                                      </p:cBhvr>
                                      <p:by x="85000" y="85000"/>
                                    </p:animScale>
                                  </p:childTnLst>
                                </p:cTn>
                              </p:par>
                              <p:par>
                                <p:cTn id="72" presetID="22" presetClass="entr" presetSubtype="4" fill="hold" nodeType="withEffect">
                                  <p:stCondLst>
                                    <p:cond delay="450"/>
                                  </p:stCondLst>
                                  <p:childTnLst>
                                    <p:set>
                                      <p:cBhvr>
                                        <p:cTn id="73" dur="1" fill="hold">
                                          <p:stCondLst>
                                            <p:cond delay="0"/>
                                          </p:stCondLst>
                                        </p:cTn>
                                        <p:tgtEl>
                                          <p:spTgt spid="79"/>
                                        </p:tgtEl>
                                        <p:attrNameLst>
                                          <p:attrName>style.visibility</p:attrName>
                                        </p:attrNameLst>
                                      </p:cBhvr>
                                      <p:to>
                                        <p:strVal val="visible"/>
                                      </p:to>
                                    </p:set>
                                    <p:animEffect transition="in" filter="wipe(down)">
                                      <p:cBhvr>
                                        <p:cTn id="74" dur="1000"/>
                                        <p:tgtEl>
                                          <p:spTgt spid="79"/>
                                        </p:tgtEl>
                                      </p:cBhvr>
                                    </p:animEffect>
                                  </p:childTnLst>
                                </p:cTn>
                              </p:par>
                              <p:par>
                                <p:cTn id="75" presetID="22" presetClass="entr" presetSubtype="8" fill="hold" nodeType="with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wipe(left)">
                                      <p:cBhvr>
                                        <p:cTn id="77" dur="500"/>
                                        <p:tgtEl>
                                          <p:spTgt spid="8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4">
                                            <p:txEl>
                                              <p:pRg st="0" end="0"/>
                                            </p:txEl>
                                          </p:spTgt>
                                        </p:tgtEl>
                                        <p:attrNameLst>
                                          <p:attrName>style.visibility</p:attrName>
                                        </p:attrNameLst>
                                      </p:cBhvr>
                                      <p:to>
                                        <p:strVal val="visible"/>
                                      </p:to>
                                    </p:set>
                                    <p:animEffect transition="in" filter="fade">
                                      <p:cBhvr>
                                        <p:cTn id="80" dur="500"/>
                                        <p:tgtEl>
                                          <p:spTgt spid="84">
                                            <p:txEl>
                                              <p:pRg st="0" end="0"/>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4">
                                            <p:txEl>
                                              <p:pRg st="1" end="1"/>
                                            </p:txEl>
                                          </p:spTgt>
                                        </p:tgtEl>
                                        <p:attrNameLst>
                                          <p:attrName>style.visibility</p:attrName>
                                        </p:attrNameLst>
                                      </p:cBhvr>
                                      <p:to>
                                        <p:strVal val="visible"/>
                                      </p:to>
                                    </p:set>
                                    <p:animEffect transition="in" filter="fade">
                                      <p:cBhvr>
                                        <p:cTn id="83" dur="500"/>
                                        <p:tgtEl>
                                          <p:spTgt spid="84">
                                            <p:txEl>
                                              <p:pRg st="1" end="1"/>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fade">
                                      <p:cBhvr>
                                        <p:cTn id="8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2" grpId="1" animBg="1"/>
      <p:bldP spid="56" grpId="0" animBg="1"/>
      <p:bldP spid="80" grpId="0"/>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Gradient segu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39" name="Title 1"/>
          <p:cNvSpPr>
            <a:spLocks noGrp="1"/>
          </p:cNvSpPr>
          <p:nvPr>
            <p:ph type="ctrTitle" hasCustomPrompt="1"/>
          </p:nvPr>
        </p:nvSpPr>
        <p:spPr bwMode="black">
          <a:xfrm>
            <a:off x="308886" y="2676487"/>
            <a:ext cx="5645277" cy="1505027"/>
          </a:xfrm>
        </p:spPr>
        <p:txBody>
          <a:bodyPr/>
          <a:lstStyle>
            <a:lvl1pPr marL="0" algn="l" defTabSz="914400" rtl="0" eaLnBrk="1" latinLnBrk="0" hangingPunct="1">
              <a:lnSpc>
                <a:spcPct val="85000"/>
              </a:lnSpc>
              <a:spcBef>
                <a:spcPct val="0"/>
              </a:spcBef>
              <a:buNone/>
              <a:defRPr lang="en-US" sz="5400" kern="1200" baseline="0" dirty="0">
                <a:solidFill>
                  <a:srgbClr val="FFFFFF"/>
                </a:solidFill>
                <a:latin typeface="Qualcomm Office Bold" pitchFamily="34" charset="0"/>
                <a:ea typeface="+mj-ea"/>
                <a:cs typeface="Arial" pitchFamily="34" charset="0"/>
              </a:defRPr>
            </a:lvl1pPr>
          </a:lstStyle>
          <a:p>
            <a:r>
              <a:rPr lang="en-US" dirty="0"/>
              <a:t>Click to edit segue slide</a:t>
            </a:r>
          </a:p>
        </p:txBody>
      </p:sp>
      <p:grpSp>
        <p:nvGrpSpPr>
          <p:cNvPr id="2" name="Group 1"/>
          <p:cNvGrpSpPr/>
          <p:nvPr userDrawn="1"/>
        </p:nvGrpSpPr>
        <p:grpSpPr bwMode="black">
          <a:xfrm>
            <a:off x="382090" y="2460679"/>
            <a:ext cx="5532120" cy="1936642"/>
            <a:chOff x="6014633" y="3746243"/>
            <a:chExt cx="6608826" cy="1936642"/>
          </a:xfrm>
        </p:grpSpPr>
        <p:cxnSp>
          <p:nvCxnSpPr>
            <p:cNvPr id="34" name="Straight Connector 33"/>
            <p:cNvCxnSpPr/>
            <p:nvPr userDrawn="1"/>
          </p:nvCxnSpPr>
          <p:spPr bwMode="black">
            <a:xfrm>
              <a:off x="6014633" y="374624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black">
            <a:xfrm>
              <a:off x="6014633" y="5682885"/>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AutoShape 4"/>
          <p:cNvSpPr>
            <a:spLocks noChangeAspect="1" noChangeArrowheads="1" noTextEdit="1"/>
          </p:cNvSpPr>
          <p:nvPr userDrawn="1"/>
        </p:nvSpPr>
        <p:spPr bwMode="auto">
          <a:xfrm>
            <a:off x="8977421" y="508000"/>
            <a:ext cx="2867534"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5" name="Freeform 6"/>
          <p:cNvSpPr>
            <a:spLocks noChangeAspect="1" noEditPoints="1"/>
          </p:cNvSpPr>
          <p:nvPr userDrawn="1"/>
        </p:nvSpPr>
        <p:spPr bwMode="auto">
          <a:xfrm>
            <a:off x="9961115" y="1764312"/>
            <a:ext cx="513672" cy="880581"/>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6" name="Freeform 7"/>
          <p:cNvSpPr>
            <a:spLocks noChangeAspect="1" noEditPoints="1"/>
          </p:cNvSpPr>
          <p:nvPr userDrawn="1"/>
        </p:nvSpPr>
        <p:spPr bwMode="auto">
          <a:xfrm>
            <a:off x="9519622" y="1088349"/>
            <a:ext cx="562594" cy="1213622"/>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7" name="Freeform 8"/>
          <p:cNvSpPr>
            <a:spLocks noChangeAspect="1" noEditPoints="1"/>
          </p:cNvSpPr>
          <p:nvPr userDrawn="1"/>
        </p:nvSpPr>
        <p:spPr bwMode="auto">
          <a:xfrm>
            <a:off x="9216041" y="702512"/>
            <a:ext cx="513672" cy="694305"/>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8" name="Freeform 9"/>
          <p:cNvSpPr>
            <a:spLocks noChangeAspect="1"/>
          </p:cNvSpPr>
          <p:nvPr userDrawn="1"/>
        </p:nvSpPr>
        <p:spPr bwMode="auto">
          <a:xfrm>
            <a:off x="9859771" y="509890"/>
            <a:ext cx="444055" cy="812845"/>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9" name="Freeform 10"/>
          <p:cNvSpPr>
            <a:spLocks noChangeAspect="1"/>
          </p:cNvSpPr>
          <p:nvPr userDrawn="1"/>
        </p:nvSpPr>
        <p:spPr bwMode="auto">
          <a:xfrm>
            <a:off x="8996063" y="1438374"/>
            <a:ext cx="588938" cy="451581"/>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10" name="Freeform 11"/>
          <p:cNvSpPr>
            <a:spLocks noChangeAspect="1" noEditPoints="1"/>
          </p:cNvSpPr>
          <p:nvPr userDrawn="1"/>
        </p:nvSpPr>
        <p:spPr bwMode="auto">
          <a:xfrm>
            <a:off x="10195042" y="991759"/>
            <a:ext cx="502384" cy="269067"/>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11" name="Freeform 12"/>
          <p:cNvSpPr>
            <a:spLocks noChangeAspect="1"/>
          </p:cNvSpPr>
          <p:nvPr userDrawn="1"/>
        </p:nvSpPr>
        <p:spPr bwMode="auto">
          <a:xfrm>
            <a:off x="10335356" y="1794036"/>
            <a:ext cx="406423" cy="212620"/>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12" name="Freeform 13"/>
          <p:cNvSpPr>
            <a:spLocks noChangeAspect="1" noEditPoints="1"/>
          </p:cNvSpPr>
          <p:nvPr userDrawn="1"/>
        </p:nvSpPr>
        <p:spPr bwMode="auto">
          <a:xfrm>
            <a:off x="10080092" y="1475229"/>
            <a:ext cx="1732941" cy="769569"/>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Tree>
    <p:extLst>
      <p:ext uri="{BB962C8B-B14F-4D97-AF65-F5344CB8AC3E}">
        <p14:creationId xmlns:p14="http://schemas.microsoft.com/office/powerpoint/2010/main" val="283061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22" presetClass="entr" presetSubtype="8" fill="hold" nodeType="withEffect">
                                  <p:stCondLst>
                                    <p:cond delay="6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75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par>
                                <p:cTn id="16" presetID="2" presetClass="entr" presetSubtype="2" fill="hold" grpId="0" nodeType="withEffect">
                                  <p:stCondLst>
                                    <p:cond delay="75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75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42" presetClass="entr" presetSubtype="0" fill="hold" grpId="0" nodeType="withEffect">
                                  <p:stCondLst>
                                    <p:cond delay="75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2" presetClass="entr" presetSubtype="8" fill="hold" grpId="0" nodeType="withEffect">
                                  <p:stCondLst>
                                    <p:cond delay="75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2" presetClass="entr" presetSubtype="8" fill="hold" grpId="0" nodeType="withEffect">
                                  <p:stCondLst>
                                    <p:cond delay="7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47" presetClass="entr" presetSubtype="0" fill="hold" grpId="0" nodeType="withEffect">
                                  <p:stCondLst>
                                    <p:cond delay="75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 grpId="0" animBg="1"/>
      <p:bldP spid="6" grpId="0" animBg="1"/>
      <p:bldP spid="7" grpId="0" animBg="1"/>
      <p:bldP spid="8" grpId="0" animBg="1"/>
      <p:bldP spid="9" grpId="0" animBg="1"/>
      <p:bldP spid="10" grpId="0" animBg="1"/>
      <p:bldP spid="11" grpId="0" animBg="1"/>
      <p:bldP spid="12"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atin typeface="Qualcomm Office Regular" pitchFamily="34" charset="0"/>
              </a:defRPr>
            </a:lvl1pPr>
            <a:lvl2pPr>
              <a:defRPr>
                <a:latin typeface="Qualcomm Office Regular" pitchFamily="34" charset="0"/>
              </a:defRPr>
            </a:lvl2pPr>
            <a:lvl3pPr>
              <a:defRPr>
                <a:latin typeface="Qualcomm Office Regular" pitchFamily="34" charset="0"/>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7049351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ubtitle with no content">
    <p:spTree>
      <p:nvGrpSpPr>
        <p:cNvPr id="1" name=""/>
        <p:cNvGrpSpPr/>
        <p:nvPr/>
      </p:nvGrpSpPr>
      <p:grpSpPr>
        <a:xfrm>
          <a:off x="0" y="0"/>
          <a:ext cx="0" cy="0"/>
          <a:chOff x="0" y="0"/>
          <a:chExt cx="0" cy="0"/>
        </a:xfrm>
      </p:grpSpPr>
      <p:cxnSp>
        <p:nvCxnSpPr>
          <p:cNvPr id="13" name="Straight Connector 12"/>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endParaRPr lang="en-US" dirty="0"/>
          </a:p>
        </p:txBody>
      </p:sp>
      <p:sp>
        <p:nvSpPr>
          <p:cNvPr id="9"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643596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3" name="Straight Connector 12"/>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7742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atin typeface="Qualcomm Office Regular" pitchFamily="34" charset="0"/>
              </a:defRPr>
            </a:lvl1pPr>
            <a:lvl2pPr>
              <a:defRPr>
                <a:latin typeface="Qualcomm Office Regular" pitchFamily="34" charset="0"/>
              </a:defRPr>
            </a:lvl2pPr>
            <a:lvl3pPr>
              <a:defRPr>
                <a:latin typeface="Qualcomm Office Regular" pitchFamily="34" charset="0"/>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5" name="Straight Connector 4"/>
          <p:cNvCxnSpPr/>
          <p:nvPr/>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 name="Straight Connector 6"/>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87025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a:xfrm>
            <a:off x="283464" y="5723886"/>
            <a:ext cx="11430000" cy="507831"/>
          </a:xfrm>
        </p:spPr>
        <p:txBody>
          <a:bodyPr/>
          <a:lstStyle>
            <a:lvl1pPr>
              <a:defRPr>
                <a:latin typeface="Qualcomm Office Bold" pitchFamily="34" charset="0"/>
              </a:defRPr>
            </a:lvl1pPr>
          </a:lstStyle>
          <a:p>
            <a:r>
              <a:rPr lang="en-US" dirty="0"/>
              <a:t>Click to edit Master title style</a:t>
            </a:r>
          </a:p>
        </p:txBody>
      </p:sp>
      <p:cxnSp>
        <p:nvCxnSpPr>
          <p:cNvPr id="7" name="Straight Connector 6"/>
          <p:cNvCxnSpPr/>
          <p:nvPr userDrawn="1"/>
        </p:nvCxnSpPr>
        <p:spPr>
          <a:xfrm>
            <a:off x="379412" y="5469879"/>
            <a:ext cx="11430000" cy="0"/>
          </a:xfrm>
          <a:prstGeom prst="line">
            <a:avLst/>
          </a:prstGeom>
          <a:ln w="381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5171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92657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hank you">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useBgFill="1">
        <p:nvSpPr>
          <p:cNvPr id="49" name="Rectangle 4"/>
          <p:cNvSpPr/>
          <p:nvPr userDrawn="1"/>
        </p:nvSpPr>
        <p:spPr bwMode="gray">
          <a:xfrm>
            <a:off x="50117" y="6542719"/>
            <a:ext cx="4353601" cy="316449"/>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Qualcomm Office Regular" pitchFamily="34" charset="0"/>
            </a:endParaRPr>
          </a:p>
        </p:txBody>
      </p:sp>
      <p:cxnSp>
        <p:nvCxnSpPr>
          <p:cNvPr id="17" name="Straight Connector 16"/>
          <p:cNvCxnSpPr/>
          <p:nvPr userDrawn="1"/>
        </p:nvCxnSpPr>
        <p:spPr>
          <a:xfrm>
            <a:off x="374904" y="502920"/>
            <a:ext cx="11430000"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7" name="balloon"/>
          <p:cNvGrpSpPr/>
          <p:nvPr userDrawn="1"/>
        </p:nvGrpSpPr>
        <p:grpSpPr bwMode="black">
          <a:xfrm>
            <a:off x="10136805" y="4128218"/>
            <a:ext cx="547687" cy="1101725"/>
            <a:chOff x="9654651" y="4161470"/>
            <a:chExt cx="547687" cy="1101725"/>
          </a:xfrm>
        </p:grpSpPr>
        <p:sp>
          <p:nvSpPr>
            <p:cNvPr id="8"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12"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20"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21"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22"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sp>
        <p:nvSpPr>
          <p:cNvPr id="23" name="Freeform 17"/>
          <p:cNvSpPr>
            <a:spLocks noEditPoints="1"/>
          </p:cNvSpPr>
          <p:nvPr userDrawn="1"/>
        </p:nvSpPr>
        <p:spPr bwMode="black">
          <a:xfrm>
            <a:off x="10774979" y="4016661"/>
            <a:ext cx="752475" cy="506412"/>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nvGrpSpPr>
          <p:cNvPr id="45" name="sun"/>
          <p:cNvGrpSpPr/>
          <p:nvPr userDrawn="1"/>
        </p:nvGrpSpPr>
        <p:grpSpPr bwMode="black">
          <a:xfrm>
            <a:off x="10894042" y="3518186"/>
            <a:ext cx="352425" cy="349250"/>
            <a:chOff x="6678613" y="2182813"/>
            <a:chExt cx="352425" cy="349250"/>
          </a:xfrm>
          <a:solidFill>
            <a:schemeClr val="accent5"/>
          </a:solidFill>
        </p:grpSpPr>
        <p:sp>
          <p:nvSpPr>
            <p:cNvPr id="24"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25"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26"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27"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28"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29"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30"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31"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32"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33"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34"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35"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36"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37"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38"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39"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40"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grpSp>
        <p:nvGrpSpPr>
          <p:cNvPr id="46" name="Group 45"/>
          <p:cNvGrpSpPr/>
          <p:nvPr userDrawn="1"/>
        </p:nvGrpSpPr>
        <p:grpSpPr bwMode="black">
          <a:xfrm>
            <a:off x="9096992" y="3611848"/>
            <a:ext cx="1620837" cy="842963"/>
            <a:chOff x="8614838" y="3645100"/>
            <a:chExt cx="1620837" cy="842963"/>
          </a:xfrm>
        </p:grpSpPr>
        <p:sp>
          <p:nvSpPr>
            <p:cNvPr id="11"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44"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grpSp>
        <p:nvGrpSpPr>
          <p:cNvPr id="6" name="compass"/>
          <p:cNvGrpSpPr/>
          <p:nvPr userDrawn="1"/>
        </p:nvGrpSpPr>
        <p:grpSpPr bwMode="black">
          <a:xfrm>
            <a:off x="9920062" y="5150433"/>
            <a:ext cx="985962" cy="985962"/>
            <a:chOff x="7363812" y="1203877"/>
            <a:chExt cx="985962" cy="985962"/>
          </a:xfrm>
        </p:grpSpPr>
        <p:grpSp>
          <p:nvGrpSpPr>
            <p:cNvPr id="48" name="Group 47"/>
            <p:cNvGrpSpPr/>
            <p:nvPr userDrawn="1"/>
          </p:nvGrpSpPr>
          <p:grpSpPr bwMode="black">
            <a:xfrm>
              <a:off x="7388481" y="1278552"/>
              <a:ext cx="936625" cy="836612"/>
              <a:chOff x="9475263" y="5255258"/>
              <a:chExt cx="936625" cy="836612"/>
            </a:xfrm>
          </p:grpSpPr>
          <p:sp>
            <p:nvSpPr>
              <p:cNvPr id="13"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16"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18"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sp>
            <p:nvSpPr>
              <p:cNvPr id="19"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Qualcomm Office Regular" pitchFamily="34" charset="0"/>
                </a:endParaRPr>
              </a:p>
            </p:txBody>
          </p:sp>
        </p:grpSp>
        <p:sp>
          <p:nvSpPr>
            <p:cNvPr id="3" name="Rectangle 2"/>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latin typeface="Qualcomm Office Regular" pitchFamily="34" charset="0"/>
              </a:endParaRPr>
            </a:p>
          </p:txBody>
        </p:sp>
      </p:grpSp>
      <p:grpSp>
        <p:nvGrpSpPr>
          <p:cNvPr id="60" name="Group 59"/>
          <p:cNvGrpSpPr/>
          <p:nvPr userDrawn="1"/>
        </p:nvGrpSpPr>
        <p:grpSpPr>
          <a:xfrm>
            <a:off x="262172" y="3413478"/>
            <a:ext cx="8053154" cy="1825544"/>
            <a:chOff x="237232" y="3689383"/>
            <a:chExt cx="9469902" cy="1825544"/>
          </a:xfrm>
        </p:grpSpPr>
        <p:sp>
          <p:nvSpPr>
            <p:cNvPr id="61" name="TextBox 60"/>
            <p:cNvSpPr txBox="1"/>
            <p:nvPr userDrawn="1"/>
          </p:nvSpPr>
          <p:spPr>
            <a:xfrm>
              <a:off x="359826" y="4810784"/>
              <a:ext cx="9347308" cy="704143"/>
            </a:xfrm>
            <a:prstGeom prst="rect">
              <a:avLst/>
            </a:prstGeom>
            <a:noFill/>
          </p:spPr>
          <p:txBody>
            <a:bodyPr wrap="square" lIns="0" bIns="0" rtlCol="0" anchor="b" anchorCtr="0">
              <a:noAutofit/>
            </a:bodyPr>
            <a:lstStyle/>
            <a:p>
              <a:pPr marL="0" lvl="1">
                <a:lnSpc>
                  <a:spcPct val="90000"/>
                </a:lnSpc>
                <a:buClr>
                  <a:srgbClr val="70CFEE"/>
                </a:buClr>
                <a:buSzPct val="110000"/>
                <a:defRPr/>
              </a:pPr>
              <a:r>
                <a:rPr lang="en-US" sz="1050" spc="10" dirty="0">
                  <a:solidFill>
                    <a:srgbClr val="FFFFFF"/>
                  </a:solidFill>
                  <a:latin typeface="Qualcomm Office Light" pitchFamily="34" charset="0"/>
                </a:rPr>
                <a:t>All data and information contained in or disclosed by this document is confidential and proprietary information of Qualcomm Technologies, Inc.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Technologies, Inc</a:t>
              </a:r>
              <a:r>
                <a:rPr lang="en-US" sz="1000" dirty="0">
                  <a:solidFill>
                    <a:srgbClr val="FFFFFF"/>
                  </a:solidFill>
                  <a:latin typeface="Qualcomm Office Regular" pitchFamily="34" charset="0"/>
                  <a:cs typeface="Arial" pitchFamily="34" charset="0"/>
                </a:rPr>
                <a:t>.</a:t>
              </a:r>
            </a:p>
          </p:txBody>
        </p:sp>
        <p:sp>
          <p:nvSpPr>
            <p:cNvPr id="63" name="TextBox 62"/>
            <p:cNvSpPr txBox="1"/>
            <p:nvPr userDrawn="1"/>
          </p:nvSpPr>
          <p:spPr>
            <a:xfrm>
              <a:off x="237232" y="3689383"/>
              <a:ext cx="7362908" cy="577081"/>
            </a:xfrm>
            <a:prstGeom prst="rect">
              <a:avLst/>
            </a:prstGeom>
            <a:noFill/>
          </p:spPr>
          <p:txBody>
            <a:bodyPr wrap="square" rtlCol="0">
              <a:spAutoFit/>
            </a:bodyPr>
            <a:lstStyle/>
            <a:p>
              <a:pPr>
                <a:lnSpc>
                  <a:spcPct val="85000"/>
                </a:lnSpc>
                <a:spcBef>
                  <a:spcPct val="0"/>
                </a:spcBef>
              </a:pPr>
              <a:r>
                <a:rPr lang="en-US" sz="3600" dirty="0">
                  <a:solidFill>
                    <a:srgbClr val="FFFFFF"/>
                  </a:solidFill>
                  <a:latin typeface="Qualcomm Office Bold" pitchFamily="34" charset="0"/>
                  <a:cs typeface="Arial" pitchFamily="34" charset="0"/>
                </a:rPr>
                <a:t>Thank you</a:t>
              </a:r>
            </a:p>
          </p:txBody>
        </p:sp>
      </p:grpSp>
      <p:sp>
        <p:nvSpPr>
          <p:cNvPr id="43" name="Subtitle 2"/>
          <p:cNvSpPr txBox="1">
            <a:spLocks/>
          </p:cNvSpPr>
          <p:nvPr userDrawn="1"/>
        </p:nvSpPr>
        <p:spPr bwMode="gray">
          <a:xfrm>
            <a:off x="262172" y="5401965"/>
            <a:ext cx="7940422" cy="53340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95000"/>
              </a:lnSpc>
              <a:defRPr/>
            </a:pPr>
            <a:r>
              <a:rPr lang="en-US" sz="1050" spc="10" dirty="0">
                <a:solidFill>
                  <a:srgbClr val="FFFFFF"/>
                </a:solidFill>
                <a:latin typeface="Qualcomm Office Light" pitchFamily="34" charset="0"/>
              </a:rPr>
              <a:t>©2014 Qualcomm Technologies, Inc.  All Rights Reserved.  Qualcomm, Snapdragon, Adreno and Hexagon are trademarks of Qualcomm, Incorporated, registered in the United States and other countries. FastCV, Krait and </a:t>
            </a:r>
            <a:r>
              <a:rPr lang="en-US" sz="1050" spc="10" dirty="0" err="1">
                <a:solidFill>
                  <a:srgbClr val="FFFFFF"/>
                </a:solidFill>
                <a:latin typeface="Qualcomm Office Light" pitchFamily="34" charset="0"/>
              </a:rPr>
              <a:t>IZat</a:t>
            </a:r>
            <a:r>
              <a:rPr lang="en-US" sz="1050" spc="10" dirty="0">
                <a:solidFill>
                  <a:srgbClr val="FFFFFF"/>
                </a:solidFill>
                <a:latin typeface="Qualcomm Office Light" pitchFamily="34" charset="0"/>
              </a:rPr>
              <a:t> are trademarks of Qualcomm Incorporated. All Qualcomm Incorporated trademarks are used with permission.  Other products and brand names may be trademarks or registered trademarks of their respective owners.</a:t>
            </a:r>
            <a:endParaRPr lang="en-US" sz="1050" spc="10" dirty="0">
              <a:solidFill>
                <a:srgbClr val="FFFFFF"/>
              </a:solidFill>
              <a:latin typeface="Qualcomm Office Light" pitchFamily="34" charset="0"/>
              <a:cs typeface="Arial" pitchFamily="34" charset="0"/>
            </a:endParaRPr>
          </a:p>
        </p:txBody>
      </p:sp>
    </p:spTree>
    <p:extLst>
      <p:ext uri="{BB962C8B-B14F-4D97-AF65-F5344CB8AC3E}">
        <p14:creationId xmlns:p14="http://schemas.microsoft.com/office/powerpoint/2010/main" val="246234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2000"/>
                                        <p:tgtEl>
                                          <p:spTgt spid="4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0"/>
                                        <p:tgtEl>
                                          <p:spTgt spid="23"/>
                                        </p:tgtEl>
                                      </p:cBhvr>
                                    </p:animEffect>
                                  </p:childTnLst>
                                </p:cTn>
                              </p:par>
                              <p:par>
                                <p:cTn id="11" presetID="42" presetClass="entr" presetSubtype="0" fill="hold" nodeType="withEffect">
                                  <p:stCondLst>
                                    <p:cond delay="100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1800"/>
                                        <p:tgtEl>
                                          <p:spTgt spid="45"/>
                                        </p:tgtEl>
                                      </p:cBhvr>
                                    </p:animEffect>
                                    <p:anim calcmode="lin" valueType="num">
                                      <p:cBhvr>
                                        <p:cTn id="14" dur="1800" fill="hold"/>
                                        <p:tgtEl>
                                          <p:spTgt spid="45"/>
                                        </p:tgtEl>
                                        <p:attrNameLst>
                                          <p:attrName>ppt_x</p:attrName>
                                        </p:attrNameLst>
                                      </p:cBhvr>
                                      <p:tavLst>
                                        <p:tav tm="0">
                                          <p:val>
                                            <p:strVal val="#ppt_x"/>
                                          </p:val>
                                        </p:tav>
                                        <p:tav tm="100000">
                                          <p:val>
                                            <p:strVal val="#ppt_x"/>
                                          </p:val>
                                        </p:tav>
                                      </p:tavLst>
                                    </p:anim>
                                    <p:anim calcmode="lin" valueType="num">
                                      <p:cBhvr>
                                        <p:cTn id="15" dur="1800" fill="hold"/>
                                        <p:tgtEl>
                                          <p:spTgt spid="4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70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400"/>
                                        <p:tgtEl>
                                          <p:spTgt spid="47"/>
                                        </p:tgtEl>
                                      </p:cBhvr>
                                    </p:animEffect>
                                    <p:anim calcmode="lin" valueType="num">
                                      <p:cBhvr>
                                        <p:cTn id="19" dur="1400" fill="hold"/>
                                        <p:tgtEl>
                                          <p:spTgt spid="47"/>
                                        </p:tgtEl>
                                        <p:attrNameLst>
                                          <p:attrName>ppt_x</p:attrName>
                                        </p:attrNameLst>
                                      </p:cBhvr>
                                      <p:tavLst>
                                        <p:tav tm="0">
                                          <p:val>
                                            <p:strVal val="#ppt_x"/>
                                          </p:val>
                                        </p:tav>
                                        <p:tav tm="100000">
                                          <p:val>
                                            <p:strVal val="#ppt_x"/>
                                          </p:val>
                                        </p:tav>
                                      </p:tavLst>
                                    </p:anim>
                                    <p:anim calcmode="lin" valueType="num">
                                      <p:cBhvr>
                                        <p:cTn id="20" dur="1400" fill="hold"/>
                                        <p:tgtEl>
                                          <p:spTgt spid="47"/>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7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400"/>
                                        <p:tgtEl>
                                          <p:spTgt spid="6"/>
                                        </p:tgtEl>
                                      </p:cBhvr>
                                    </p:animEffect>
                                    <p:anim calcmode="lin" valueType="num">
                                      <p:cBhvr>
                                        <p:cTn id="24" dur="1400" fill="hold"/>
                                        <p:tgtEl>
                                          <p:spTgt spid="6"/>
                                        </p:tgtEl>
                                        <p:attrNameLst>
                                          <p:attrName>ppt_x</p:attrName>
                                        </p:attrNameLst>
                                      </p:cBhvr>
                                      <p:tavLst>
                                        <p:tav tm="0">
                                          <p:val>
                                            <p:strVal val="#ppt_x"/>
                                          </p:val>
                                        </p:tav>
                                        <p:tav tm="100000">
                                          <p:val>
                                            <p:strVal val="#ppt_x"/>
                                          </p:val>
                                        </p:tav>
                                      </p:tavLst>
                                    </p:anim>
                                    <p:anim calcmode="lin" valueType="num">
                                      <p:cBhvr>
                                        <p:cTn id="25" dur="1400" fill="hold"/>
                                        <p:tgtEl>
                                          <p:spTgt spid="6"/>
                                        </p:tgtEl>
                                        <p:attrNameLst>
                                          <p:attrName>ppt_y</p:attrName>
                                        </p:attrNameLst>
                                      </p:cBhvr>
                                      <p:tavLst>
                                        <p:tav tm="0">
                                          <p:val>
                                            <p:strVal val="#ppt_y+.1"/>
                                          </p:val>
                                        </p:tav>
                                        <p:tav tm="100000">
                                          <p:val>
                                            <p:strVal val="#ppt_y"/>
                                          </p:val>
                                        </p:tav>
                                      </p:tavLst>
                                    </p:anim>
                                  </p:childTnLst>
                                </p:cTn>
                              </p:par>
                              <p:par>
                                <p:cTn id="26" presetID="6" presetClass="emph" presetSubtype="0" repeatCount="3000" accel="100000" autoRev="1" fill="hold" nodeType="withEffect">
                                  <p:stCondLst>
                                    <p:cond delay="700"/>
                                  </p:stCondLst>
                                  <p:childTnLst>
                                    <p:animScale>
                                      <p:cBhvr>
                                        <p:cTn id="27" dur="233" fill="hold"/>
                                        <p:tgtEl>
                                          <p:spTgt spid="6"/>
                                        </p:tgtEl>
                                      </p:cBhvr>
                                      <p:by x="0" y="100000"/>
                                    </p:animScale>
                                  </p:childTnLst>
                                </p:cTn>
                              </p:par>
                              <p:par>
                                <p:cTn id="28" presetID="10" presetClass="entr" presetSubtype="0" fill="hold" nodeType="with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1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vice">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279828" y="5022679"/>
            <a:ext cx="10433202" cy="798680"/>
          </a:xfrm>
        </p:spPr>
        <p:txBody>
          <a:bodyPr anchor="b"/>
          <a:lstStyle>
            <a:lvl1pPr marL="0" algn="l" defTabSz="914400" rtl="0" eaLnBrk="1" latinLnBrk="0" hangingPunct="1">
              <a:lnSpc>
                <a:spcPct val="85000"/>
              </a:lnSpc>
              <a:spcBef>
                <a:spcPct val="0"/>
              </a:spcBef>
              <a:buNone/>
              <a:defRPr lang="en-US" sz="5400" kern="1200" baseline="0" dirty="0">
                <a:solidFill>
                  <a:srgbClr val="FFFFFF"/>
                </a:solidFill>
                <a:latin typeface="Qualcomm Office Bold" pitchFamily="34" charset="0"/>
                <a:ea typeface="+mj-ea"/>
                <a:cs typeface="Arial" pitchFamily="34" charset="0"/>
              </a:defRPr>
            </a:lvl1pPr>
          </a:lstStyle>
          <a:p>
            <a:r>
              <a:rPr lang="en-US" dirty="0"/>
              <a:t>Device slide</a:t>
            </a:r>
          </a:p>
        </p:txBody>
      </p:sp>
      <p:sp>
        <p:nvSpPr>
          <p:cNvPr id="8" name="Subtitle 2"/>
          <p:cNvSpPr>
            <a:spLocks noGrp="1"/>
          </p:cNvSpPr>
          <p:nvPr>
            <p:ph type="subTitle" idx="1" hasCustomPrompt="1"/>
          </p:nvPr>
        </p:nvSpPr>
        <p:spPr bwMode="gray">
          <a:xfrm>
            <a:off x="279828" y="5821359"/>
            <a:ext cx="10433201" cy="424732"/>
          </a:xfrm>
          <a:prstGeom prst="rect">
            <a:avLst/>
          </a:prstGeom>
        </p:spPr>
        <p:txBody>
          <a:bodyPr/>
          <a:lstStyle>
            <a:lvl1pPr marL="0" indent="0" algn="l">
              <a:lnSpc>
                <a:spcPct val="90000"/>
              </a:lnSpc>
              <a:spcBef>
                <a:spcPts val="0"/>
              </a:spcBef>
              <a:buNone/>
              <a:defRPr baseline="0">
                <a:solidFill>
                  <a:schemeClr val="bg1"/>
                </a:solidFill>
                <a:latin typeface="Qualcomm Office Regular"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This will be the subtitle line here check it out</a:t>
            </a:r>
          </a:p>
        </p:txBody>
      </p:sp>
    </p:spTree>
    <p:extLst>
      <p:ext uri="{BB962C8B-B14F-4D97-AF65-F5344CB8AC3E}">
        <p14:creationId xmlns:p14="http://schemas.microsoft.com/office/powerpoint/2010/main" val="37342617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Red_title slide with no content">
    <p:spTree>
      <p:nvGrpSpPr>
        <p:cNvPr id="1" name=""/>
        <p:cNvGrpSpPr/>
        <p:nvPr/>
      </p:nvGrpSpPr>
      <p:grpSpPr>
        <a:xfrm>
          <a:off x="0" y="0"/>
          <a:ext cx="0" cy="0"/>
          <a:chOff x="0" y="0"/>
          <a:chExt cx="0" cy="0"/>
        </a:xfrm>
      </p:grpSpPr>
      <p:sp>
        <p:nvSpPr>
          <p:cNvPr id="7" name="Rectangle 6"/>
          <p:cNvSpPr/>
          <p:nvPr userDrawn="1"/>
        </p:nvSpPr>
        <p:spPr bwMode="auto">
          <a:xfrm>
            <a:off x="0" y="5465"/>
            <a:ext cx="12188952" cy="6858000"/>
          </a:xfrm>
          <a:prstGeom prst="rect">
            <a:avLst/>
          </a:prstGeom>
          <a:gradFill>
            <a:gsLst>
              <a:gs pos="100000">
                <a:srgbClr val="008F96"/>
              </a:gs>
              <a:gs pos="0">
                <a:srgbClr val="153D67"/>
              </a:gs>
            </a:gsLst>
            <a:lin ang="5400000" scaled="0"/>
          </a:gra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endParaRPr>
          </a:p>
        </p:txBody>
      </p:sp>
      <p:cxnSp>
        <p:nvCxnSpPr>
          <p:cNvPr id="13" name="Straight Connector 12"/>
          <p:cNvCxnSpPr/>
          <p:nvPr userDrawn="1"/>
        </p:nvCxnSpPr>
        <p:spPr>
          <a:xfrm>
            <a:off x="370268" y="504825"/>
            <a:ext cx="11448288"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lvl1pPr>
              <a:defRPr>
                <a:solidFill>
                  <a:schemeClr val="bg1"/>
                </a:solidFill>
                <a:latin typeface="Qualcomm Office Regular" pitchFamily="34" charset="0"/>
              </a:defRPr>
            </a:lvl1pPr>
          </a:lstStyle>
          <a:p>
            <a:r>
              <a:rPr lang="en-US"/>
              <a:t>Click to edit Master title style</a:t>
            </a:r>
            <a:endParaRPr lang="en-US" dirty="0"/>
          </a:p>
        </p:txBody>
      </p:sp>
      <p:sp>
        <p:nvSpPr>
          <p:cNvPr id="9"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accent4"/>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Box 7"/>
          <p:cNvSpPr txBox="1"/>
          <p:nvPr userDrawn="1"/>
        </p:nvSpPr>
        <p:spPr bwMode="gray">
          <a:xfrm>
            <a:off x="276987" y="6657598"/>
            <a:ext cx="3339376" cy="215444"/>
          </a:xfrm>
          <a:prstGeom prst="rect">
            <a:avLst/>
          </a:prstGeom>
          <a:noFill/>
        </p:spPr>
        <p:txBody>
          <a:bodyPr wrap="none" rtlCol="0" anchor="b" anchorCtr="0">
            <a:spAutoFit/>
          </a:bodyPr>
          <a:lstStyle/>
          <a:p>
            <a:r>
              <a:rPr lang="en-US" sz="800" dirty="0">
                <a:solidFill>
                  <a:srgbClr val="FFFFFF">
                    <a:lumMod val="75000"/>
                  </a:srgbClr>
                </a:solidFill>
                <a:latin typeface="Qualcomm Office Regular" pitchFamily="34" charset="0"/>
                <a:cs typeface="Arial" pitchFamily="34" charset="0"/>
              </a:rPr>
              <a:t>Confidential and Proprietary - Qualcomm Technologies, Inc. All Rights Reserved.</a:t>
            </a:r>
          </a:p>
        </p:txBody>
      </p:sp>
    </p:spTree>
    <p:extLst>
      <p:ext uri="{BB962C8B-B14F-4D97-AF65-F5344CB8AC3E}">
        <p14:creationId xmlns:p14="http://schemas.microsoft.com/office/powerpoint/2010/main" val="8939080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285678" y="1189039"/>
            <a:ext cx="11659796" cy="5289549"/>
          </a:xfrm>
        </p:spPr>
        <p:txBody>
          <a:bodyPr>
            <a:normAutofit/>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97516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292025" y="1189039"/>
            <a:ext cx="11649174" cy="414575"/>
          </a:xfrm>
          <a:prstGeom prst="rect">
            <a:avLst/>
          </a:prstGeom>
        </p:spPr>
        <p:txBody>
          <a:bodyPr lIns="0" tIns="0" rIns="0" bIns="0" anchor="b">
            <a:noAutofit/>
          </a:bodyPr>
          <a:lstStyle>
            <a:lvl1pPr>
              <a:buFontTx/>
              <a:buNone/>
              <a:defRPr sz="2666" b="0">
                <a:solidFill>
                  <a:schemeClr val="bg2"/>
                </a:solidFill>
              </a:defRPr>
            </a:lvl1pPr>
          </a:lstStyle>
          <a:p>
            <a:pPr lvl="0"/>
            <a:r>
              <a:rPr lang="en-US" dirty="0"/>
              <a:t>Click to edit Master text styles</a:t>
            </a:r>
          </a:p>
        </p:txBody>
      </p:sp>
      <p:sp>
        <p:nvSpPr>
          <p:cNvPr id="7" name="Content Placeholder 5"/>
          <p:cNvSpPr>
            <a:spLocks noGrp="1"/>
          </p:cNvSpPr>
          <p:nvPr>
            <p:ph sz="quarter" idx="11"/>
          </p:nvPr>
        </p:nvSpPr>
        <p:spPr>
          <a:xfrm>
            <a:off x="285678" y="1624084"/>
            <a:ext cx="11659796" cy="4854504"/>
          </a:xfrm>
        </p:spPr>
        <p:txBody>
          <a:bodyPr>
            <a:normAutofit/>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23540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45982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ide-by-Side 30/70">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677" y="1189039"/>
            <a:ext cx="3807939" cy="5289549"/>
          </a:xfrm>
          <a:prstGeom prst="rect">
            <a:avLst/>
          </a:prstGeom>
        </p:spPr>
        <p:txBody>
          <a:bodyPr>
            <a:normAutofit/>
          </a:bodyPr>
          <a:lstStyle>
            <a:lvl1pPr>
              <a:spcAft>
                <a:spcPts val="0"/>
              </a:spcAft>
              <a:defRPr sz="2666">
                <a:solidFill>
                  <a:schemeClr val="tx1">
                    <a:lumMod val="75000"/>
                    <a:lumOff val="25000"/>
                  </a:schemeClr>
                </a:solidFill>
              </a:defRPr>
            </a:lvl1pPr>
            <a:lvl2pPr>
              <a:spcBef>
                <a:spcPts val="533"/>
              </a:spcBef>
              <a:spcAft>
                <a:spcPts val="0"/>
              </a:spcAft>
              <a:defRPr sz="2133">
                <a:solidFill>
                  <a:schemeClr val="tx1">
                    <a:lumMod val="75000"/>
                    <a:lumOff val="25000"/>
                  </a:schemeClr>
                </a:solidFill>
              </a:defRPr>
            </a:lvl2pPr>
            <a:lvl3pPr>
              <a:spcBef>
                <a:spcPts val="400"/>
              </a:spcBef>
              <a:spcAft>
                <a:spcPts val="0"/>
              </a:spcAft>
              <a:defRPr sz="1866">
                <a:solidFill>
                  <a:schemeClr val="tx1">
                    <a:lumMod val="75000"/>
                    <a:lumOff val="25000"/>
                  </a:schemeClr>
                </a:solidFill>
              </a:defRPr>
            </a:lvl3pPr>
            <a:lvl4pPr>
              <a:spcBef>
                <a:spcPts val="400"/>
              </a:spcBef>
              <a:spcAft>
                <a:spcPts val="0"/>
              </a:spcAft>
              <a:defRPr sz="1600">
                <a:solidFill>
                  <a:schemeClr val="tx1">
                    <a:lumMod val="75000"/>
                    <a:lumOff val="25000"/>
                  </a:schemeClr>
                </a:solidFill>
              </a:defRPr>
            </a:lvl4pPr>
            <a:lvl5pPr>
              <a:spcBef>
                <a:spcPts val="400"/>
              </a:spcBef>
              <a:spcAft>
                <a:spcPts val="0"/>
              </a:spcAft>
              <a:defRPr sz="1466">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4"/>
          </p:nvPr>
        </p:nvSpPr>
        <p:spPr>
          <a:xfrm>
            <a:off x="4251480" y="1189039"/>
            <a:ext cx="7664384" cy="5289551"/>
          </a:xfrm>
          <a:prstGeom prst="rect">
            <a:avLst/>
          </a:prstGeom>
        </p:spPr>
        <p:txBody>
          <a:bodyPr>
            <a:normAutofit/>
          </a:bodyPr>
          <a:lstStyle>
            <a:lvl1pPr>
              <a:spcAft>
                <a:spcPts val="0"/>
              </a:spcAft>
              <a:defRPr sz="2666">
                <a:solidFill>
                  <a:schemeClr val="tx1">
                    <a:lumMod val="75000"/>
                    <a:lumOff val="25000"/>
                  </a:schemeClr>
                </a:solidFill>
              </a:defRPr>
            </a:lvl1pPr>
            <a:lvl2pPr>
              <a:spcBef>
                <a:spcPts val="533"/>
              </a:spcBef>
              <a:spcAft>
                <a:spcPts val="0"/>
              </a:spcAft>
              <a:defRPr sz="2133">
                <a:solidFill>
                  <a:schemeClr val="tx1">
                    <a:lumMod val="75000"/>
                    <a:lumOff val="25000"/>
                  </a:schemeClr>
                </a:solidFill>
              </a:defRPr>
            </a:lvl2pPr>
            <a:lvl3pPr>
              <a:spcBef>
                <a:spcPts val="400"/>
              </a:spcBef>
              <a:spcAft>
                <a:spcPts val="0"/>
              </a:spcAft>
              <a:defRPr sz="1866">
                <a:solidFill>
                  <a:schemeClr val="tx1">
                    <a:lumMod val="75000"/>
                    <a:lumOff val="25000"/>
                  </a:schemeClr>
                </a:solidFill>
              </a:defRPr>
            </a:lvl3pPr>
            <a:lvl4pPr>
              <a:spcBef>
                <a:spcPts val="400"/>
              </a:spcBef>
              <a:spcAft>
                <a:spcPts val="0"/>
              </a:spcAft>
              <a:defRPr sz="1600">
                <a:solidFill>
                  <a:schemeClr val="tx1">
                    <a:lumMod val="75000"/>
                    <a:lumOff val="25000"/>
                  </a:schemeClr>
                </a:solidFill>
              </a:defRPr>
            </a:lvl4pPr>
            <a:lvl5pPr>
              <a:spcBef>
                <a:spcPts val="400"/>
              </a:spcBef>
              <a:spcAft>
                <a:spcPts val="0"/>
              </a:spcAft>
              <a:defRPr sz="1466">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28906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ide-by-Side 50/50">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678" y="1189041"/>
            <a:ext cx="5730726" cy="5289551"/>
          </a:xfrm>
          <a:prstGeom prst="rect">
            <a:avLst/>
          </a:prstGeom>
        </p:spPr>
        <p:txBody>
          <a:bodyPr>
            <a:normAutofit/>
          </a:bodyPr>
          <a:lstStyle>
            <a:lvl1pPr>
              <a:spcAft>
                <a:spcPts val="0"/>
              </a:spcAft>
              <a:defRPr sz="2666">
                <a:solidFill>
                  <a:schemeClr val="tx1">
                    <a:lumMod val="75000"/>
                    <a:lumOff val="25000"/>
                  </a:schemeClr>
                </a:solidFill>
              </a:defRPr>
            </a:lvl1pPr>
            <a:lvl2pPr>
              <a:spcBef>
                <a:spcPts val="533"/>
              </a:spcBef>
              <a:spcAft>
                <a:spcPts val="0"/>
              </a:spcAft>
              <a:defRPr sz="2133">
                <a:solidFill>
                  <a:schemeClr val="tx1">
                    <a:lumMod val="75000"/>
                    <a:lumOff val="25000"/>
                  </a:schemeClr>
                </a:solidFill>
              </a:defRPr>
            </a:lvl2pPr>
            <a:lvl3pPr>
              <a:spcBef>
                <a:spcPts val="400"/>
              </a:spcBef>
              <a:spcAft>
                <a:spcPts val="0"/>
              </a:spcAft>
              <a:defRPr sz="1866">
                <a:solidFill>
                  <a:schemeClr val="tx1">
                    <a:lumMod val="75000"/>
                    <a:lumOff val="25000"/>
                  </a:schemeClr>
                </a:solidFill>
              </a:defRPr>
            </a:lvl3pPr>
            <a:lvl4pPr>
              <a:spcBef>
                <a:spcPts val="400"/>
              </a:spcBef>
              <a:spcAft>
                <a:spcPts val="0"/>
              </a:spcAft>
              <a:defRPr sz="1600">
                <a:solidFill>
                  <a:schemeClr val="tx1">
                    <a:lumMod val="75000"/>
                    <a:lumOff val="25000"/>
                  </a:schemeClr>
                </a:solidFill>
              </a:defRPr>
            </a:lvl4pPr>
            <a:lvl5pPr>
              <a:spcBef>
                <a:spcPts val="400"/>
              </a:spcBef>
              <a:spcAft>
                <a:spcPts val="0"/>
              </a:spcAft>
              <a:defRPr sz="1466">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4"/>
          </p:nvPr>
        </p:nvSpPr>
        <p:spPr>
          <a:xfrm>
            <a:off x="6156983" y="1189039"/>
            <a:ext cx="5780025" cy="5289549"/>
          </a:xfrm>
          <a:prstGeom prst="rect">
            <a:avLst/>
          </a:prstGeom>
        </p:spPr>
        <p:txBody>
          <a:bodyPr>
            <a:normAutofit/>
          </a:bodyPr>
          <a:lstStyle>
            <a:lvl1pPr>
              <a:spcAft>
                <a:spcPts val="0"/>
              </a:spcAft>
              <a:defRPr sz="2666">
                <a:solidFill>
                  <a:schemeClr val="tx1">
                    <a:lumMod val="75000"/>
                    <a:lumOff val="25000"/>
                  </a:schemeClr>
                </a:solidFill>
              </a:defRPr>
            </a:lvl1pPr>
            <a:lvl2pPr>
              <a:spcBef>
                <a:spcPts val="400"/>
              </a:spcBef>
              <a:spcAft>
                <a:spcPts val="0"/>
              </a:spcAft>
              <a:defRPr sz="2133">
                <a:solidFill>
                  <a:schemeClr val="tx1">
                    <a:lumMod val="75000"/>
                    <a:lumOff val="25000"/>
                  </a:schemeClr>
                </a:solidFill>
              </a:defRPr>
            </a:lvl2pPr>
            <a:lvl3pPr>
              <a:spcBef>
                <a:spcPts val="400"/>
              </a:spcBef>
              <a:spcAft>
                <a:spcPts val="0"/>
              </a:spcAft>
              <a:defRPr sz="1866">
                <a:solidFill>
                  <a:schemeClr val="tx1">
                    <a:lumMod val="75000"/>
                    <a:lumOff val="25000"/>
                  </a:schemeClr>
                </a:solidFill>
              </a:defRPr>
            </a:lvl3pPr>
            <a:lvl4pPr>
              <a:spcBef>
                <a:spcPts val="400"/>
              </a:spcBef>
              <a:spcAft>
                <a:spcPts val="0"/>
              </a:spcAft>
              <a:defRPr sz="1600">
                <a:solidFill>
                  <a:schemeClr val="tx1">
                    <a:lumMod val="75000"/>
                    <a:lumOff val="25000"/>
                  </a:schemeClr>
                </a:solidFill>
              </a:defRPr>
            </a:lvl4pPr>
            <a:lvl5pPr>
              <a:spcBef>
                <a:spcPts val="400"/>
              </a:spcBef>
              <a:spcAft>
                <a:spcPts val="0"/>
              </a:spcAft>
              <a:defRPr sz="1466">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24702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with no content">
    <p:spTree>
      <p:nvGrpSpPr>
        <p:cNvPr id="1" name=""/>
        <p:cNvGrpSpPr/>
        <p:nvPr/>
      </p:nvGrpSpPr>
      <p:grpSpPr>
        <a:xfrm>
          <a:off x="0" y="0"/>
          <a:ext cx="0" cy="0"/>
          <a:chOff x="0" y="0"/>
          <a:chExt cx="0" cy="0"/>
        </a:xfrm>
      </p:grpSpPr>
      <p:cxnSp>
        <p:nvCxnSpPr>
          <p:cNvPr id="13" name="Straight Connector 12"/>
          <p:cNvCxnSpPr/>
          <p:nvPr/>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endParaRPr lang="en-US" dirty="0"/>
          </a:p>
        </p:txBody>
      </p:sp>
      <p:sp>
        <p:nvSpPr>
          <p:cNvPr id="9"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38591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ide-by-Side 70/30">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677" y="1189039"/>
            <a:ext cx="8090485" cy="5289551"/>
          </a:xfrm>
          <a:prstGeom prst="rect">
            <a:avLst/>
          </a:prstGeom>
        </p:spPr>
        <p:txBody>
          <a:bodyPr>
            <a:normAutofit/>
          </a:bodyPr>
          <a:lstStyle>
            <a:lvl1pPr>
              <a:spcAft>
                <a:spcPts val="400"/>
              </a:spcAft>
              <a:defRPr sz="2666">
                <a:solidFill>
                  <a:schemeClr val="tx1">
                    <a:lumMod val="75000"/>
                    <a:lumOff val="25000"/>
                  </a:schemeClr>
                </a:solidFill>
              </a:defRPr>
            </a:lvl1pPr>
            <a:lvl2pPr>
              <a:spcBef>
                <a:spcPts val="0"/>
              </a:spcBef>
              <a:spcAft>
                <a:spcPts val="400"/>
              </a:spcAft>
              <a:defRPr sz="2133">
                <a:solidFill>
                  <a:schemeClr val="tx1">
                    <a:lumMod val="75000"/>
                    <a:lumOff val="25000"/>
                  </a:schemeClr>
                </a:solidFill>
              </a:defRPr>
            </a:lvl2pPr>
            <a:lvl3pPr>
              <a:spcBef>
                <a:spcPts val="0"/>
              </a:spcBef>
              <a:spcAft>
                <a:spcPts val="200"/>
              </a:spcAft>
              <a:defRPr sz="1866">
                <a:solidFill>
                  <a:schemeClr val="tx1">
                    <a:lumMod val="75000"/>
                    <a:lumOff val="25000"/>
                  </a:schemeClr>
                </a:solidFill>
              </a:defRPr>
            </a:lvl3pPr>
            <a:lvl4pPr>
              <a:spcBef>
                <a:spcPts val="0"/>
              </a:spcBef>
              <a:spcAft>
                <a:spcPts val="200"/>
              </a:spcAft>
              <a:defRPr sz="1600">
                <a:solidFill>
                  <a:schemeClr val="tx1">
                    <a:lumMod val="75000"/>
                    <a:lumOff val="25000"/>
                  </a:schemeClr>
                </a:solidFill>
              </a:defRPr>
            </a:lvl4pPr>
            <a:lvl5pPr>
              <a:spcBef>
                <a:spcPts val="0"/>
              </a:spcBef>
              <a:spcAft>
                <a:spcPts val="200"/>
              </a:spcAft>
              <a:defRPr sz="1466">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4"/>
          </p:nvPr>
        </p:nvSpPr>
        <p:spPr>
          <a:xfrm>
            <a:off x="8512220" y="1189039"/>
            <a:ext cx="3424788" cy="5289551"/>
          </a:xfrm>
          <a:prstGeom prst="rect">
            <a:avLst/>
          </a:prstGeom>
        </p:spPr>
        <p:txBody>
          <a:bodyPr>
            <a:normAutofit/>
          </a:bodyPr>
          <a:lstStyle>
            <a:lvl1pPr>
              <a:spcAft>
                <a:spcPts val="400"/>
              </a:spcAft>
              <a:defRPr sz="2666">
                <a:solidFill>
                  <a:schemeClr val="tx1">
                    <a:lumMod val="75000"/>
                    <a:lumOff val="25000"/>
                  </a:schemeClr>
                </a:solidFill>
              </a:defRPr>
            </a:lvl1pPr>
            <a:lvl2pPr>
              <a:spcBef>
                <a:spcPts val="0"/>
              </a:spcBef>
              <a:spcAft>
                <a:spcPts val="400"/>
              </a:spcAft>
              <a:defRPr sz="2133">
                <a:solidFill>
                  <a:schemeClr val="tx1">
                    <a:lumMod val="75000"/>
                    <a:lumOff val="25000"/>
                  </a:schemeClr>
                </a:solidFill>
              </a:defRPr>
            </a:lvl2pPr>
            <a:lvl3pPr>
              <a:spcBef>
                <a:spcPts val="0"/>
              </a:spcBef>
              <a:spcAft>
                <a:spcPts val="200"/>
              </a:spcAft>
              <a:defRPr sz="1866">
                <a:solidFill>
                  <a:schemeClr val="tx1">
                    <a:lumMod val="75000"/>
                    <a:lumOff val="25000"/>
                  </a:schemeClr>
                </a:solidFill>
              </a:defRPr>
            </a:lvl3pPr>
            <a:lvl4pPr>
              <a:spcBef>
                <a:spcPts val="0"/>
              </a:spcBef>
              <a:spcAft>
                <a:spcPts val="200"/>
              </a:spcAft>
              <a:defRPr sz="1600">
                <a:solidFill>
                  <a:schemeClr val="tx1">
                    <a:lumMod val="75000"/>
                    <a:lumOff val="25000"/>
                  </a:schemeClr>
                </a:solidFill>
              </a:defRPr>
            </a:lvl4pPr>
            <a:lvl5pPr>
              <a:spcBef>
                <a:spcPts val="0"/>
              </a:spcBef>
              <a:spcAft>
                <a:spcPts val="200"/>
              </a:spcAft>
              <a:defRPr sz="1466">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a:xfrm>
            <a:off x="296300" y="383647"/>
            <a:ext cx="11659796" cy="764879"/>
          </a:xfrm>
        </p:spPr>
        <p:txBody>
          <a:bodyPr/>
          <a:lstStyle/>
          <a:p>
            <a:r>
              <a:rPr lang="en-US" dirty="0"/>
              <a:t>Click to edit Master title style</a:t>
            </a:r>
          </a:p>
        </p:txBody>
      </p:sp>
    </p:spTree>
    <p:extLst>
      <p:ext uri="{BB962C8B-B14F-4D97-AF65-F5344CB8AC3E}">
        <p14:creationId xmlns:p14="http://schemas.microsoft.com/office/powerpoint/2010/main" val="24717264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tacked 30/70">
    <p:spTree>
      <p:nvGrpSpPr>
        <p:cNvPr id="1" name=""/>
        <p:cNvGrpSpPr/>
        <p:nvPr/>
      </p:nvGrpSpPr>
      <p:grpSpPr>
        <a:xfrm>
          <a:off x="0" y="0"/>
          <a:ext cx="0" cy="0"/>
          <a:chOff x="0" y="0"/>
          <a:chExt cx="0" cy="0"/>
        </a:xfrm>
      </p:grpSpPr>
      <p:sp>
        <p:nvSpPr>
          <p:cNvPr id="11" name="Content Placeholder 10"/>
          <p:cNvSpPr>
            <a:spLocks noGrp="1"/>
          </p:cNvSpPr>
          <p:nvPr>
            <p:ph sz="quarter" idx="11"/>
          </p:nvPr>
        </p:nvSpPr>
        <p:spPr>
          <a:xfrm>
            <a:off x="292024" y="1189037"/>
            <a:ext cx="11651330" cy="1468472"/>
          </a:xfrm>
          <a:prstGeom prst="rect">
            <a:avLst/>
          </a:prstGeom>
        </p:spPr>
        <p:txBody>
          <a:bodyPr>
            <a:normAutofit/>
          </a:bodyPr>
          <a:lstStyle>
            <a:lvl1pPr marL="457067" indent="-457067">
              <a:buSzPct val="100000"/>
              <a:buFont typeface="Arial" panose="020B0604020202020204" pitchFamily="34" charset="0"/>
              <a:buChar cha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2"/>
          </p:nvPr>
        </p:nvSpPr>
        <p:spPr>
          <a:xfrm>
            <a:off x="285679" y="2743200"/>
            <a:ext cx="11651330" cy="3735405"/>
          </a:xfrm>
          <a:prstGeom prst="rect">
            <a:avLst/>
          </a:prstGeom>
        </p:spPr>
        <p:txBody>
          <a:bodyPr>
            <a:normAutofit/>
          </a:bodyPr>
          <a:lstStyle>
            <a:lvl1pPr marL="457067" indent="-457067">
              <a:buSzPct val="100000"/>
              <a:buFont typeface="Arial" panose="020B0604020202020204" pitchFamily="34" charset="0"/>
              <a:buChar cha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683647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tacked 50/50">
    <p:spTree>
      <p:nvGrpSpPr>
        <p:cNvPr id="1" name=""/>
        <p:cNvGrpSpPr/>
        <p:nvPr/>
      </p:nvGrpSpPr>
      <p:grpSpPr>
        <a:xfrm>
          <a:off x="0" y="0"/>
          <a:ext cx="0" cy="0"/>
          <a:chOff x="0" y="0"/>
          <a:chExt cx="0" cy="0"/>
        </a:xfrm>
      </p:grpSpPr>
      <p:sp>
        <p:nvSpPr>
          <p:cNvPr id="11" name="Content Placeholder 10"/>
          <p:cNvSpPr>
            <a:spLocks noGrp="1"/>
          </p:cNvSpPr>
          <p:nvPr>
            <p:ph sz="quarter" idx="11"/>
          </p:nvPr>
        </p:nvSpPr>
        <p:spPr>
          <a:xfrm>
            <a:off x="285676" y="1189042"/>
            <a:ext cx="11651330" cy="2625511"/>
          </a:xfrm>
          <a:prstGeom prst="rect">
            <a:avLst/>
          </a:prstGeom>
        </p:spPr>
        <p:txBody>
          <a:bodyPr>
            <a:normAutofit/>
          </a:bodyPr>
          <a:lstStyle>
            <a:lvl1pPr marL="457067" indent="-457067">
              <a:buSzPct val="100000"/>
              <a:buFont typeface="Arial" panose="020B0604020202020204"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2"/>
          </p:nvPr>
        </p:nvSpPr>
        <p:spPr>
          <a:xfrm>
            <a:off x="285679" y="3815481"/>
            <a:ext cx="11651330" cy="2663113"/>
          </a:xfrm>
          <a:prstGeom prst="rect">
            <a:avLst/>
          </a:prstGeom>
        </p:spPr>
        <p:txBody>
          <a:bodyPr>
            <a:normAutofit/>
          </a:bodyPr>
          <a:lstStyle>
            <a:lvl1pPr marL="457067" indent="-457067">
              <a:buSzPct val="100000"/>
              <a:buFont typeface="Arial" panose="020B0604020202020204"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6260654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tacked 70/30">
    <p:spTree>
      <p:nvGrpSpPr>
        <p:cNvPr id="1" name=""/>
        <p:cNvGrpSpPr/>
        <p:nvPr/>
      </p:nvGrpSpPr>
      <p:grpSpPr>
        <a:xfrm>
          <a:off x="0" y="0"/>
          <a:ext cx="0" cy="0"/>
          <a:chOff x="0" y="0"/>
          <a:chExt cx="0" cy="0"/>
        </a:xfrm>
      </p:grpSpPr>
      <p:sp>
        <p:nvSpPr>
          <p:cNvPr id="11" name="Content Placeholder 10"/>
          <p:cNvSpPr>
            <a:spLocks noGrp="1"/>
          </p:cNvSpPr>
          <p:nvPr>
            <p:ph sz="quarter" idx="11"/>
          </p:nvPr>
        </p:nvSpPr>
        <p:spPr>
          <a:xfrm>
            <a:off x="292024" y="1189039"/>
            <a:ext cx="11651330" cy="3519440"/>
          </a:xfrm>
          <a:prstGeom prst="rect">
            <a:avLst/>
          </a:prstGeom>
        </p:spPr>
        <p:txBody>
          <a:bodyPr>
            <a:normAutofit/>
          </a:bodyPr>
          <a:lstStyle>
            <a:lvl1pPr marL="457067" indent="-457067">
              <a:buSzPct val="100000"/>
              <a:buFont typeface="Arial" panose="020B0604020202020204"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2"/>
          </p:nvPr>
        </p:nvSpPr>
        <p:spPr>
          <a:xfrm>
            <a:off x="285719" y="4790364"/>
            <a:ext cx="11651332" cy="1688243"/>
          </a:xfrm>
          <a:prstGeom prst="rect">
            <a:avLst/>
          </a:prstGeom>
        </p:spPr>
        <p:txBody>
          <a:bodyPr>
            <a:normAutofit/>
          </a:bodyPr>
          <a:lstStyle>
            <a:lvl1pPr marL="457067" indent="-457067">
              <a:buSzPct val="100000"/>
              <a:buFont typeface="Arial" panose="020B0604020202020204"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91911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Content Placeholder 2"/>
          <p:cNvSpPr>
            <a:spLocks noGrp="1"/>
          </p:cNvSpPr>
          <p:nvPr>
            <p:ph idx="11"/>
          </p:nvPr>
        </p:nvSpPr>
        <p:spPr>
          <a:xfrm>
            <a:off x="285698" y="1610438"/>
            <a:ext cx="5690892" cy="4868169"/>
          </a:xfrm>
          <a:prstGeom prst="rect">
            <a:avLst/>
          </a:prstGeom>
        </p:spPr>
        <p:txBody>
          <a:bodyPr>
            <a:normAutofit/>
          </a:bodyPr>
          <a:lstStyle>
            <a:lvl1pPr>
              <a:spcAft>
                <a:spcPts val="400"/>
              </a:spcAft>
              <a:defRPr sz="2666">
                <a:solidFill>
                  <a:schemeClr val="tx1">
                    <a:lumMod val="65000"/>
                    <a:lumOff val="35000"/>
                  </a:schemeClr>
                </a:solidFill>
              </a:defRPr>
            </a:lvl1pPr>
            <a:lvl2pPr>
              <a:spcBef>
                <a:spcPts val="0"/>
              </a:spcBef>
              <a:spcAft>
                <a:spcPts val="400"/>
              </a:spcAft>
              <a:defRPr sz="2133">
                <a:solidFill>
                  <a:schemeClr val="tx1">
                    <a:lumMod val="65000"/>
                    <a:lumOff val="35000"/>
                  </a:schemeClr>
                </a:solidFill>
              </a:defRPr>
            </a:lvl2pPr>
            <a:lvl3pPr>
              <a:spcBef>
                <a:spcPts val="0"/>
              </a:spcBef>
              <a:spcAft>
                <a:spcPts val="200"/>
              </a:spcAft>
              <a:defRPr sz="1866">
                <a:solidFill>
                  <a:schemeClr val="tx1">
                    <a:lumMod val="65000"/>
                    <a:lumOff val="35000"/>
                  </a:schemeClr>
                </a:solidFill>
              </a:defRPr>
            </a:lvl3pPr>
            <a:lvl4pPr>
              <a:spcBef>
                <a:spcPts val="0"/>
              </a:spcBef>
              <a:spcAft>
                <a:spcPts val="200"/>
              </a:spcAft>
              <a:defRPr sz="1600">
                <a:solidFill>
                  <a:schemeClr val="tx1">
                    <a:lumMod val="65000"/>
                    <a:lumOff val="35000"/>
                  </a:schemeClr>
                </a:solidFill>
              </a:defRPr>
            </a:lvl4pPr>
            <a:lvl5pPr>
              <a:spcBef>
                <a:spcPts val="0"/>
              </a:spcBef>
              <a:spcAft>
                <a:spcPts val="200"/>
              </a:spcAft>
              <a:defRPr sz="1466">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2"/>
          </p:nvPr>
        </p:nvSpPr>
        <p:spPr>
          <a:xfrm>
            <a:off x="6249050" y="1596789"/>
            <a:ext cx="5687984" cy="4881817"/>
          </a:xfrm>
          <a:prstGeom prst="rect">
            <a:avLst/>
          </a:prstGeom>
        </p:spPr>
        <p:txBody>
          <a:bodyPr>
            <a:normAutofit/>
          </a:bodyPr>
          <a:lstStyle>
            <a:lvl1pPr>
              <a:spcAft>
                <a:spcPts val="400"/>
              </a:spcAft>
              <a:defRPr sz="2666">
                <a:solidFill>
                  <a:schemeClr val="tx1">
                    <a:lumMod val="65000"/>
                    <a:lumOff val="35000"/>
                  </a:schemeClr>
                </a:solidFill>
              </a:defRPr>
            </a:lvl1pPr>
            <a:lvl2pPr>
              <a:spcBef>
                <a:spcPts val="0"/>
              </a:spcBef>
              <a:spcAft>
                <a:spcPts val="400"/>
              </a:spcAft>
              <a:defRPr sz="2133">
                <a:solidFill>
                  <a:schemeClr val="tx1">
                    <a:lumMod val="65000"/>
                    <a:lumOff val="35000"/>
                  </a:schemeClr>
                </a:solidFill>
              </a:defRPr>
            </a:lvl2pPr>
            <a:lvl3pPr>
              <a:spcBef>
                <a:spcPts val="0"/>
              </a:spcBef>
              <a:spcAft>
                <a:spcPts val="200"/>
              </a:spcAft>
              <a:defRPr sz="1866">
                <a:solidFill>
                  <a:schemeClr val="tx1">
                    <a:lumMod val="65000"/>
                    <a:lumOff val="35000"/>
                  </a:schemeClr>
                </a:solidFill>
              </a:defRPr>
            </a:lvl3pPr>
            <a:lvl4pPr>
              <a:spcBef>
                <a:spcPts val="0"/>
              </a:spcBef>
              <a:spcAft>
                <a:spcPts val="200"/>
              </a:spcAft>
              <a:defRPr sz="1600">
                <a:solidFill>
                  <a:schemeClr val="tx1">
                    <a:lumMod val="65000"/>
                    <a:lumOff val="35000"/>
                  </a:schemeClr>
                </a:solidFill>
              </a:defRPr>
            </a:lvl4pPr>
            <a:lvl5pPr>
              <a:spcBef>
                <a:spcPts val="0"/>
              </a:spcBef>
              <a:spcAft>
                <a:spcPts val="200"/>
              </a:spcAft>
              <a:defRPr sz="1466">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92026" y="1189039"/>
            <a:ext cx="5690895" cy="378664"/>
          </a:xfrm>
        </p:spPr>
        <p:txBody>
          <a:bodyPr anchor="ctr" anchorCtr="0">
            <a:normAutofit/>
          </a:bodyPr>
          <a:lstStyle>
            <a:lvl1pPr marL="0" indent="0">
              <a:buFontTx/>
              <a:buNone/>
              <a:defRPr sz="2666" b="0">
                <a:solidFill>
                  <a:schemeClr val="bg2"/>
                </a:solidFill>
              </a:defRPr>
            </a:lvl1pPr>
          </a:lstStyle>
          <a:p>
            <a:pPr lvl="0"/>
            <a:r>
              <a:rPr lang="en-US" dirty="0"/>
              <a:t>Click to edit Master text styles</a:t>
            </a:r>
          </a:p>
        </p:txBody>
      </p:sp>
      <p:sp>
        <p:nvSpPr>
          <p:cNvPr id="9" name="Text Placeholder 7"/>
          <p:cNvSpPr>
            <a:spLocks noGrp="1"/>
          </p:cNvSpPr>
          <p:nvPr>
            <p:ph type="body" sz="quarter" idx="14"/>
          </p:nvPr>
        </p:nvSpPr>
        <p:spPr>
          <a:xfrm>
            <a:off x="6248928" y="1189041"/>
            <a:ext cx="5683851" cy="373060"/>
          </a:xfrm>
        </p:spPr>
        <p:txBody>
          <a:bodyPr anchor="ctr" anchorCtr="0">
            <a:normAutofit/>
          </a:bodyPr>
          <a:lstStyle>
            <a:lvl1pPr marL="0" indent="0">
              <a:buFontTx/>
              <a:buNone/>
              <a:defRPr sz="2666" b="0">
                <a:solidFill>
                  <a:schemeClr val="bg2"/>
                </a:solidFill>
              </a:defRPr>
            </a:lvl1pPr>
          </a:lstStyle>
          <a:p>
            <a:pPr lvl="0"/>
            <a:r>
              <a:rPr lang="en-US" dirty="0"/>
              <a:t>Click to edit Master text styles</a:t>
            </a:r>
          </a:p>
        </p:txBody>
      </p:sp>
      <p:sp>
        <p:nvSpPr>
          <p:cNvPr id="2" name="Title 1"/>
          <p:cNvSpPr>
            <a:spLocks noGrp="1"/>
          </p:cNvSpPr>
          <p:nvPr>
            <p:ph type="title"/>
          </p:nvPr>
        </p:nvSpPr>
        <p:spPr>
          <a:xfrm>
            <a:off x="296300" y="383647"/>
            <a:ext cx="11659796" cy="764879"/>
          </a:xfrm>
        </p:spPr>
        <p:txBody>
          <a:bodyPr/>
          <a:lstStyle/>
          <a:p>
            <a:r>
              <a:rPr lang="en-US"/>
              <a:t>Click to edit Master title style</a:t>
            </a:r>
          </a:p>
        </p:txBody>
      </p:sp>
    </p:spTree>
    <p:extLst>
      <p:ext uri="{BB962C8B-B14F-4D97-AF65-F5344CB8AC3E}">
        <p14:creationId xmlns:p14="http://schemas.microsoft.com/office/powerpoint/2010/main" val="30621707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4" name="TextBox 3" descr="MstrSldCR_ProprietaryTextbox"/>
          <p:cNvSpPr txBox="1"/>
          <p:nvPr userDrawn="1"/>
        </p:nvSpPr>
        <p:spPr>
          <a:xfrm>
            <a:off x="285678" y="515198"/>
            <a:ext cx="11649175" cy="773113"/>
          </a:xfrm>
          <a:prstGeom prst="rect">
            <a:avLst/>
          </a:prstGeom>
          <a:noFill/>
        </p:spPr>
        <p:txBody>
          <a:bodyPr wrap="square" lIns="0" tIns="0" rIns="0" bIns="0" rtlCol="0" anchor="t" anchorCtr="0">
            <a:noAutofit/>
          </a:bodyPr>
          <a:lstStyle/>
          <a:p>
            <a:pPr defTabSz="1218845"/>
            <a:r>
              <a:rPr lang="en-US" sz="3732">
                <a:solidFill>
                  <a:prstClr val="black">
                    <a:lumMod val="65000"/>
                    <a:lumOff val="35000"/>
                  </a:prstClr>
                </a:solidFill>
                <a:cs typeface="Arial" charset="0"/>
              </a:rPr>
              <a:t>Confidential and Proprietary - Qualcomm Technologies, Inc.</a:t>
            </a:r>
            <a:endParaRPr lang="en-US" sz="3732" dirty="0">
              <a:solidFill>
                <a:prstClr val="black">
                  <a:lumMod val="65000"/>
                  <a:lumOff val="35000"/>
                </a:prstClr>
              </a:solidFill>
              <a:cs typeface="Arial" charset="0"/>
            </a:endParaRPr>
          </a:p>
        </p:txBody>
      </p:sp>
      <p:sp>
        <p:nvSpPr>
          <p:cNvPr id="5" name="Content Placeholder 2"/>
          <p:cNvSpPr>
            <a:spLocks noGrp="1"/>
          </p:cNvSpPr>
          <p:nvPr>
            <p:ph idx="10" hasCustomPrompt="1"/>
          </p:nvPr>
        </p:nvSpPr>
        <p:spPr>
          <a:xfrm>
            <a:off x="296258" y="5810309"/>
            <a:ext cx="11689419" cy="631825"/>
          </a:xfrm>
          <a:prstGeom prst="rect">
            <a:avLst/>
          </a:prstGeom>
        </p:spPr>
        <p:txBody>
          <a:bodyPr>
            <a:noAutofit/>
          </a:bodyPr>
          <a:lstStyle>
            <a:lvl1pPr marL="0" indent="0" algn="ctr">
              <a:lnSpc>
                <a:spcPct val="100000"/>
              </a:lnSpc>
              <a:spcBef>
                <a:spcPts val="0"/>
              </a:spcBef>
              <a:spcAft>
                <a:spcPts val="400"/>
              </a:spcAft>
              <a:buFontTx/>
              <a:buNone/>
              <a:defRPr sz="1333" baseline="0">
                <a:solidFill>
                  <a:schemeClr val="tx1">
                    <a:lumMod val="75000"/>
                    <a:lumOff val="25000"/>
                  </a:schemeClr>
                </a:solidFill>
              </a:defRPr>
            </a:lvl1pPr>
            <a:lvl2pPr algn="ctr">
              <a:spcBef>
                <a:spcPts val="0"/>
              </a:spcBef>
              <a:spcAft>
                <a:spcPts val="400"/>
              </a:spcAft>
              <a:buClr>
                <a:schemeClr val="tx2"/>
              </a:buClr>
              <a:buSzPct val="90000"/>
              <a:buFontTx/>
              <a:buNone/>
              <a:defRPr sz="1066">
                <a:solidFill>
                  <a:schemeClr val="accent6"/>
                </a:solidFill>
              </a:defRPr>
            </a:lvl2pPr>
            <a:lvl3pPr algn="ctr">
              <a:spcBef>
                <a:spcPts val="0"/>
              </a:spcBef>
              <a:spcAft>
                <a:spcPts val="200"/>
              </a:spcAft>
              <a:buClr>
                <a:schemeClr val="accent6"/>
              </a:buClr>
              <a:buFontTx/>
              <a:buNone/>
              <a:defRPr sz="1066">
                <a:solidFill>
                  <a:schemeClr val="accent6"/>
                </a:solidFill>
              </a:defRPr>
            </a:lvl3pPr>
            <a:lvl4pPr algn="ctr">
              <a:spcBef>
                <a:spcPts val="0"/>
              </a:spcBef>
              <a:spcAft>
                <a:spcPts val="200"/>
              </a:spcAft>
              <a:buClr>
                <a:schemeClr val="accent6"/>
              </a:buClr>
              <a:buFontTx/>
              <a:buNone/>
              <a:defRPr sz="1066">
                <a:solidFill>
                  <a:schemeClr val="accent6"/>
                </a:solidFill>
              </a:defRPr>
            </a:lvl4pPr>
            <a:lvl5pPr algn="ctr">
              <a:spcBef>
                <a:spcPts val="0"/>
              </a:spcBef>
              <a:spcAft>
                <a:spcPts val="200"/>
              </a:spcAft>
              <a:buClr>
                <a:schemeClr val="accent6"/>
              </a:buClr>
              <a:buFontTx/>
              <a:buNone/>
              <a:defRPr sz="1066">
                <a:solidFill>
                  <a:schemeClr val="accent6"/>
                </a:solidFill>
              </a:defRPr>
            </a:lvl5pPr>
          </a:lstStyle>
          <a:p>
            <a:pPr lvl="0"/>
            <a:r>
              <a:rPr lang="en-US" dirty="0"/>
              <a:t>ADD COPYRIGHT STATEMENT USING THE FOLLOWING FORMAT:</a:t>
            </a:r>
            <a:br>
              <a:rPr lang="en-US" dirty="0"/>
            </a:br>
            <a:r>
              <a:rPr lang="en-US" dirty="0"/>
              <a:t>&lt;Copyright © 2012 Qualcomm Incorporated.</a:t>
            </a:r>
            <a:br>
              <a:rPr lang="en-US" dirty="0"/>
            </a:br>
            <a:r>
              <a:rPr lang="en-US" dirty="0"/>
              <a:t>All rights reserved.&gt;</a:t>
            </a:r>
          </a:p>
        </p:txBody>
      </p:sp>
      <p:sp>
        <p:nvSpPr>
          <p:cNvPr id="6" name="TextBox 5" descr="MstrSldCR_LegalLegendsTextbox"/>
          <p:cNvSpPr txBox="1"/>
          <p:nvPr userDrawn="1"/>
        </p:nvSpPr>
        <p:spPr>
          <a:xfrm>
            <a:off x="296300" y="1598212"/>
            <a:ext cx="11689420" cy="4055176"/>
          </a:xfrm>
          <a:prstGeom prst="rect">
            <a:avLst/>
          </a:prstGeom>
          <a:noFill/>
        </p:spPr>
        <p:txBody>
          <a:bodyPr wrap="square" lIns="0" tIns="0" rIns="0" bIns="0" rtlCol="0" anchor="b">
            <a:noAutofit/>
          </a:bodyPr>
          <a:lstStyle/>
          <a:p>
            <a:pPr defTabSz="1358503" eaLnBrk="0" fontAlgn="base" hangingPunct="0">
              <a:spcAft>
                <a:spcPct val="0"/>
              </a:spcAft>
              <a:defRPr/>
            </a:pPr>
            <a:endParaRPr lang="en-US" sz="1333">
              <a:solidFill>
                <a:prstClr val="black">
                  <a:lumMod val="75000"/>
                  <a:lumOff val="25000"/>
                </a:prstClr>
              </a:solidFill>
              <a:cs typeface="Arial" charset="0"/>
            </a:endParaRPr>
          </a:p>
          <a:p>
            <a:pPr defTabSz="1358503" eaLnBrk="0" fontAlgn="base" hangingPunct="0">
              <a:spcAft>
                <a:spcPct val="0"/>
              </a:spcAft>
              <a:defRPr/>
            </a:pPr>
            <a:endParaRPr lang="en-US" sz="1333">
              <a:solidFill>
                <a:prstClr val="black">
                  <a:lumMod val="75000"/>
                  <a:lumOff val="25000"/>
                </a:prstClr>
              </a:solidFill>
              <a:cs typeface="Arial" charset="0"/>
            </a:endParaRPr>
          </a:p>
          <a:p>
            <a:pPr defTabSz="1358503" eaLnBrk="0" fontAlgn="base" hangingPunct="0">
              <a:spcAft>
                <a:spcPct val="0"/>
              </a:spcAft>
              <a:defRPr/>
            </a:pPr>
            <a:r>
              <a:rPr lang="en-US" sz="1333" b="1">
                <a:solidFill>
                  <a:prstClr val="black">
                    <a:lumMod val="75000"/>
                    <a:lumOff val="25000"/>
                  </a:prstClr>
                </a:solidFill>
                <a:cs typeface="Arial" charset="0"/>
              </a:rPr>
              <a:t>NO PUBLIC DISCLOSURE PERMITTED</a:t>
            </a:r>
            <a:r>
              <a:rPr lang="en-US" sz="1333">
                <a:solidFill>
                  <a:prstClr val="black">
                    <a:lumMod val="75000"/>
                    <a:lumOff val="25000"/>
                  </a:prstClr>
                </a:solidFill>
                <a:cs typeface="Arial" charset="0"/>
              </a:rPr>
              <a:t>: Please report postings of this document on public servers or websites to: </a:t>
            </a:r>
            <a:r>
              <a:rPr lang="en-US" sz="1333">
                <a:solidFill>
                  <a:prstClr val="black">
                    <a:lumMod val="75000"/>
                    <a:lumOff val="25000"/>
                  </a:prstClr>
                </a:solidFill>
                <a:cs typeface="Arial" charset="0"/>
                <a:hlinkClick r:id="rId2"/>
              </a:rPr>
              <a:t>DocCtrlAgent@qualcomm.com</a:t>
            </a:r>
            <a:r>
              <a:rPr lang="en-US" sz="1333">
                <a:solidFill>
                  <a:prstClr val="black">
                    <a:lumMod val="75000"/>
                    <a:lumOff val="25000"/>
                  </a:prstClr>
                </a:solidFill>
                <a:cs typeface="Arial" charset="0"/>
              </a:rPr>
              <a:t>.</a:t>
            </a:r>
          </a:p>
          <a:p>
            <a:pPr defTabSz="1358503" eaLnBrk="0" fontAlgn="base" hangingPunct="0">
              <a:spcAft>
                <a:spcPct val="0"/>
              </a:spcAft>
              <a:defRPr/>
            </a:pPr>
            <a:endParaRPr lang="en-US" sz="1333">
              <a:solidFill>
                <a:prstClr val="black">
                  <a:lumMod val="75000"/>
                  <a:lumOff val="25000"/>
                </a:prstClr>
              </a:solidFill>
              <a:cs typeface="Arial" charset="0"/>
            </a:endParaRPr>
          </a:p>
          <a:p>
            <a:pPr defTabSz="1358503" eaLnBrk="0" fontAlgn="base" hangingPunct="0">
              <a:spcAft>
                <a:spcPct val="0"/>
              </a:spcAft>
              <a:defRPr/>
            </a:pPr>
            <a:r>
              <a:rPr lang="en-US" sz="1333" b="1">
                <a:solidFill>
                  <a:prstClr val="black">
                    <a:lumMod val="75000"/>
                    <a:lumOff val="25000"/>
                  </a:prstClr>
                </a:solidFill>
                <a:cs typeface="Arial" charset="0"/>
              </a:rPr>
              <a:t>Restricted Distribution</a:t>
            </a:r>
            <a:r>
              <a:rPr lang="en-US" sz="1333">
                <a:solidFill>
                  <a:prstClr val="black">
                    <a:lumMod val="75000"/>
                    <a:lumOff val="25000"/>
                  </a:prstClr>
                </a:solidFill>
                <a:cs typeface="Arial" charset="0"/>
              </a:rPr>
              <a:t>: Not to be distributed to anyone who is not an employee of either Qualcomm or its subsidiaries without the express approval of Qualcomm's Configuration Management.</a:t>
            </a:r>
          </a:p>
          <a:p>
            <a:pPr defTabSz="1358503" eaLnBrk="0" fontAlgn="base" hangingPunct="0">
              <a:spcAft>
                <a:spcPct val="0"/>
              </a:spcAft>
              <a:defRPr/>
            </a:pPr>
            <a:endParaRPr lang="en-US" sz="1333">
              <a:solidFill>
                <a:prstClr val="black">
                  <a:lumMod val="75000"/>
                  <a:lumOff val="25000"/>
                </a:prstClr>
              </a:solidFill>
              <a:cs typeface="Arial" charset="0"/>
            </a:endParaRPr>
          </a:p>
          <a:p>
            <a:pPr defTabSz="1358503" eaLnBrk="0" fontAlgn="base" hangingPunct="0">
              <a:spcAft>
                <a:spcPct val="0"/>
              </a:spcAft>
              <a:defRPr/>
            </a:pPr>
            <a:r>
              <a:rPr lang="en-US" sz="1333">
                <a:solidFill>
                  <a:prstClr val="black">
                    <a:lumMod val="75000"/>
                    <a:lumOff val="25000"/>
                  </a:prstClr>
                </a:solidFill>
                <a:cs typeface="Arial" charset="0"/>
              </a:rPr>
              <a:t>Not to be used, copied, reproduced, or modified in whole or in part, nor its contents revealed in any manner to others without the express written permission of Qualcomm Technologies, Inc.</a:t>
            </a:r>
          </a:p>
          <a:p>
            <a:pPr defTabSz="1358503" eaLnBrk="0" fontAlgn="base" hangingPunct="0">
              <a:spcAft>
                <a:spcPct val="0"/>
              </a:spcAft>
              <a:defRPr/>
            </a:pPr>
            <a:endParaRPr lang="en-US" sz="1333">
              <a:solidFill>
                <a:prstClr val="black">
                  <a:lumMod val="75000"/>
                  <a:lumOff val="25000"/>
                </a:prstClr>
              </a:solidFill>
              <a:cs typeface="Arial" charset="0"/>
            </a:endParaRPr>
          </a:p>
          <a:p>
            <a:pPr defTabSz="1358503" eaLnBrk="0" fontAlgn="base" hangingPunct="0">
              <a:spcAft>
                <a:spcPct val="0"/>
              </a:spcAft>
              <a:defRPr/>
            </a:pPr>
            <a:r>
              <a:rPr lang="en-US" sz="1333">
                <a:solidFill>
                  <a:prstClr val="black">
                    <a:lumMod val="75000"/>
                    <a:lumOff val="25000"/>
                  </a:prstClr>
                </a:solidFill>
                <a:cs typeface="Arial" charset="0"/>
              </a:rPr>
              <a:t>Qualcomm is a trademark of QUALCOMM Incorporated, registered in the United States and other countries. All QUALCOMM Incorporated trademarks are used with permission. Other product and brand names may be trademarks or registered trademarks of their respective owners.</a:t>
            </a:r>
          </a:p>
          <a:p>
            <a:pPr defTabSz="1358503" eaLnBrk="0" fontAlgn="base" hangingPunct="0">
              <a:spcAft>
                <a:spcPct val="0"/>
              </a:spcAft>
              <a:defRPr/>
            </a:pPr>
            <a:endParaRPr lang="en-US" sz="1333">
              <a:solidFill>
                <a:prstClr val="black">
                  <a:lumMod val="75000"/>
                  <a:lumOff val="25000"/>
                </a:prstClr>
              </a:solidFill>
              <a:cs typeface="Arial" charset="0"/>
            </a:endParaRPr>
          </a:p>
          <a:p>
            <a:pPr defTabSz="1358503" eaLnBrk="0" fontAlgn="base" hangingPunct="0">
              <a:spcAft>
                <a:spcPct val="0"/>
              </a:spcAft>
              <a:defRPr/>
            </a:pPr>
            <a:r>
              <a:rPr lang="en-US" sz="1333">
                <a:solidFill>
                  <a:prstClr val="black">
                    <a:lumMod val="75000"/>
                    <a:lumOff val="25000"/>
                  </a:prstClr>
                </a:solidFill>
                <a:cs typeface="Arial" charset="0"/>
              </a:rPr>
              <a:t>This technical data may be subject to U.S. and international export, re-export, or transfer (“export”) laws. Diversion contrary to U.S. and international law is strictly prohibited.</a:t>
            </a:r>
          </a:p>
          <a:p>
            <a:pPr algn="ctr" defTabSz="1358503" eaLnBrk="0" fontAlgn="base" hangingPunct="0">
              <a:spcAft>
                <a:spcPct val="0"/>
              </a:spcAft>
              <a:defRPr/>
            </a:pPr>
            <a:endParaRPr lang="en-US" sz="1333">
              <a:solidFill>
                <a:prstClr val="black">
                  <a:lumMod val="75000"/>
                  <a:lumOff val="25000"/>
                </a:prstClr>
              </a:solidFill>
              <a:cs typeface="Arial" charset="0"/>
            </a:endParaRPr>
          </a:p>
          <a:p>
            <a:pPr algn="ctr" defTabSz="1358503" eaLnBrk="0" fontAlgn="base" hangingPunct="0">
              <a:spcAft>
                <a:spcPct val="0"/>
              </a:spcAft>
              <a:defRPr/>
            </a:pPr>
            <a:r>
              <a:rPr lang="en-US" sz="1333">
                <a:solidFill>
                  <a:prstClr val="black">
                    <a:lumMod val="75000"/>
                    <a:lumOff val="25000"/>
                  </a:prstClr>
                </a:solidFill>
                <a:cs typeface="Arial" charset="0"/>
              </a:rPr>
              <a:t>Qualcomm Technologies, Inc.
5775 Morehouse Drive
San Diego, CA 92121
U.S.A.</a:t>
            </a:r>
          </a:p>
        </p:txBody>
      </p:sp>
    </p:spTree>
    <p:extLst>
      <p:ext uri="{BB962C8B-B14F-4D97-AF65-F5344CB8AC3E}">
        <p14:creationId xmlns:p14="http://schemas.microsoft.com/office/powerpoint/2010/main" val="6363237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Revision History">
    <p:spTree>
      <p:nvGrpSpPr>
        <p:cNvPr id="1" name=""/>
        <p:cNvGrpSpPr/>
        <p:nvPr/>
      </p:nvGrpSpPr>
      <p:grpSpPr>
        <a:xfrm>
          <a:off x="0" y="0"/>
          <a:ext cx="0" cy="0"/>
          <a:chOff x="0" y="0"/>
          <a:chExt cx="0" cy="0"/>
        </a:xfrm>
      </p:grpSpPr>
      <p:sp>
        <p:nvSpPr>
          <p:cNvPr id="3" name="Table Placeholder 2"/>
          <p:cNvSpPr>
            <a:spLocks noGrp="1"/>
          </p:cNvSpPr>
          <p:nvPr>
            <p:ph type="tbl" sz="quarter" idx="10"/>
          </p:nvPr>
        </p:nvSpPr>
        <p:spPr>
          <a:xfrm>
            <a:off x="285719" y="1282715"/>
            <a:ext cx="11651332" cy="508000"/>
          </a:xfrm>
        </p:spPr>
        <p:txBody>
          <a:bodyPr/>
          <a:lstStyle/>
          <a:p>
            <a:r>
              <a:rPr lang="en-US" dirty="0"/>
              <a:t>Click icon to add table</a:t>
            </a:r>
          </a:p>
        </p:txBody>
      </p:sp>
      <p:sp>
        <p:nvSpPr>
          <p:cNvPr id="4" name="Title 3"/>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101492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9" name="Rectangle 18"/>
          <p:cNvSpPr/>
          <p:nvPr userDrawn="1"/>
        </p:nvSpPr>
        <p:spPr>
          <a:xfrm>
            <a:off x="694848" y="0"/>
            <a:ext cx="432072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883" tIns="60941" rIns="121883" bIns="60941" rtlCol="0" anchor="ctr"/>
          <a:lstStyle/>
          <a:p>
            <a:pPr algn="ctr" defTabSz="1218845"/>
            <a:endParaRPr lang="en-US" sz="2399" dirty="0">
              <a:solidFill>
                <a:srgbClr val="FFFFFF"/>
              </a:solidFill>
            </a:endParaRPr>
          </a:p>
        </p:txBody>
      </p:sp>
      <p:sp>
        <p:nvSpPr>
          <p:cNvPr id="3" name="Subtitle 2"/>
          <p:cNvSpPr>
            <a:spLocks noGrp="1"/>
          </p:cNvSpPr>
          <p:nvPr userDrawn="1">
            <p:ph type="subTitle" idx="1" hasCustomPrompt="1"/>
          </p:nvPr>
        </p:nvSpPr>
        <p:spPr>
          <a:xfrm>
            <a:off x="285698" y="1189041"/>
            <a:ext cx="11649154" cy="5283745"/>
          </a:xfrm>
          <a:prstGeom prst="rect">
            <a:avLst/>
          </a:prstGeom>
        </p:spPr>
        <p:txBody>
          <a:bodyPr lIns="0" tIns="0" rIns="0" bIns="0" numCol="1" spcCol="457181">
            <a:normAutofit/>
          </a:bodyPr>
          <a:lstStyle>
            <a:lvl1pPr marL="228534" indent="-228534" algn="l">
              <a:buNone/>
              <a:tabLst>
                <a:tab pos="11585371" algn="r"/>
              </a:tabLst>
              <a:defRPr sz="2133" baseline="0">
                <a:solidFill>
                  <a:schemeClr val="tx1">
                    <a:lumMod val="65000"/>
                    <a:lumOff val="35000"/>
                  </a:schemeClr>
                </a:solidFill>
                <a:latin typeface="Arial" pitchFamily="34" charset="0"/>
                <a:cs typeface="Arial" pitchFamily="34" charset="0"/>
              </a:defRPr>
            </a:lvl1pPr>
            <a:lvl2pPr marL="609422" indent="-228534" algn="l">
              <a:buNone/>
              <a:tabLst>
                <a:tab pos="11585371" algn="r"/>
              </a:tabLst>
              <a:defRPr sz="1866" baseline="0">
                <a:solidFill>
                  <a:schemeClr val="tx1">
                    <a:lumMod val="65000"/>
                    <a:lumOff val="35000"/>
                  </a:schemeClr>
                </a:solidFill>
                <a:latin typeface="Arial" pitchFamily="34" charset="0"/>
                <a:cs typeface="Arial" pitchFamily="34" charset="0"/>
              </a:defRPr>
            </a:lvl2pPr>
            <a:lvl3pPr marL="1068605" indent="-308943" algn="l">
              <a:buNone/>
              <a:tabLst>
                <a:tab pos="7006240" algn="r"/>
              </a:tabLst>
              <a:defRPr lang="en-US" sz="1466" kern="1200" baseline="0" dirty="0" smtClean="0">
                <a:solidFill>
                  <a:schemeClr val="tx1">
                    <a:lumMod val="65000"/>
                    <a:lumOff val="35000"/>
                  </a:schemeClr>
                </a:solidFill>
                <a:latin typeface="Arial" pitchFamily="34" charset="0"/>
                <a:ea typeface="+mn-ea"/>
                <a:cs typeface="Arial" pitchFamily="34" charset="0"/>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dirty="0"/>
              <a:t>Click “Update all” on the ribbon to automatically generate a list slide titles with hyperlinked slide numbers. </a:t>
            </a:r>
          </a:p>
          <a:p>
            <a:pPr lvl="1"/>
            <a:r>
              <a:rPr lang="en-US" dirty="0"/>
              <a:t>Second level</a:t>
            </a:r>
          </a:p>
          <a:p>
            <a:pPr lvl="2"/>
            <a:r>
              <a:rPr lang="en-US" dirty="0"/>
              <a:t>Third level</a:t>
            </a:r>
          </a:p>
        </p:txBody>
      </p:sp>
      <p:sp>
        <p:nvSpPr>
          <p:cNvPr id="5" name="TextBox 4"/>
          <p:cNvSpPr txBox="1"/>
          <p:nvPr userDrawn="1"/>
        </p:nvSpPr>
        <p:spPr>
          <a:xfrm>
            <a:off x="285678" y="519348"/>
            <a:ext cx="1412246" cy="492314"/>
          </a:xfrm>
          <a:prstGeom prst="rect">
            <a:avLst/>
          </a:prstGeom>
          <a:noFill/>
        </p:spPr>
        <p:txBody>
          <a:bodyPr wrap="none" lIns="0" tIns="0" rIns="0" bIns="0" rtlCol="0">
            <a:spAutoFit/>
          </a:bodyPr>
          <a:lstStyle/>
          <a:p>
            <a:pPr defTabSz="1218845"/>
            <a:r>
              <a:rPr lang="en-US" sz="3199" dirty="0">
                <a:solidFill>
                  <a:prstClr val="black">
                    <a:lumMod val="65000"/>
                    <a:lumOff val="35000"/>
                  </a:prstClr>
                </a:solidFill>
                <a:cs typeface="Arial" pitchFamily="34" charset="0"/>
              </a:rPr>
              <a:t>Agenda</a:t>
            </a:r>
          </a:p>
        </p:txBody>
      </p:sp>
    </p:spTree>
    <p:extLst>
      <p:ext uri="{BB962C8B-B14F-4D97-AF65-F5344CB8AC3E}">
        <p14:creationId xmlns:p14="http://schemas.microsoft.com/office/powerpoint/2010/main" val="34066564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14255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3707" y="32273"/>
            <a:ext cx="11677326" cy="77869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Text Placeholder 4"/>
          <p:cNvSpPr>
            <a:spLocks noGrp="1"/>
          </p:cNvSpPr>
          <p:nvPr>
            <p:ph type="body" sz="quarter" idx="10"/>
          </p:nvPr>
        </p:nvSpPr>
        <p:spPr>
          <a:xfrm>
            <a:off x="229830" y="909639"/>
            <a:ext cx="11676894" cy="5687568"/>
          </a:xfrm>
        </p:spPr>
        <p:txBody>
          <a:bodyPr/>
          <a:lstStyle>
            <a:lvl1pPr marL="304724" indent="-304724">
              <a:buSzPct val="75000"/>
              <a:buFont typeface="Wingdings" pitchFamily="2" charset="2"/>
              <a:buChar char="§"/>
              <a:defRPr/>
            </a:lvl1pPr>
            <a:lvl2pPr marL="609448" indent="-304724">
              <a:buSzPct val="75000"/>
              <a:buFont typeface="Wingdings" pitchFamily="2" charset="2"/>
              <a:buChar char="§"/>
              <a:defRPr/>
            </a:lvl2pPr>
            <a:lvl3pPr marL="914171" indent="-304724">
              <a:buSzPct val="75000"/>
              <a:buFont typeface="Wingdings" pitchFamily="2" charset="2"/>
              <a:buChar char="§"/>
              <a:defRPr/>
            </a:lvl3pPr>
            <a:lvl4pPr marL="1218895" indent="-304724">
              <a:buSzPct val="75000"/>
              <a:buFont typeface="Wingdings" pitchFamily="2" charset="2"/>
              <a:buChar char="§"/>
              <a:defRPr/>
            </a:lvl4pPr>
            <a:lvl5pPr marL="1523619" indent="-304724">
              <a:buSzPct val="75000"/>
              <a:buFont typeface="Wingdings"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48110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a:xfrm>
            <a:off x="283464" y="5723886"/>
            <a:ext cx="11430000" cy="507831"/>
          </a:xfrm>
        </p:spPr>
        <p:txBody>
          <a:bodyPr/>
          <a:lstStyle>
            <a:lvl1pPr>
              <a:defRPr>
                <a:latin typeface="Qualcomm Office Bold" pitchFamily="34" charset="0"/>
              </a:defRPr>
            </a:lvl1pPr>
          </a:lstStyle>
          <a:p>
            <a:r>
              <a:rPr lang="en-US"/>
              <a:t>Click to edit Master title style</a:t>
            </a:r>
            <a:endParaRPr lang="en-US" dirty="0"/>
          </a:p>
        </p:txBody>
      </p:sp>
      <p:cxnSp>
        <p:nvCxnSpPr>
          <p:cNvPr id="7" name="Straight Connector 6"/>
          <p:cNvCxnSpPr/>
          <p:nvPr/>
        </p:nvCxnSpPr>
        <p:spPr>
          <a:xfrm>
            <a:off x="379412" y="5469879"/>
            <a:ext cx="11430000" cy="0"/>
          </a:xfrm>
          <a:prstGeom prst="line">
            <a:avLst/>
          </a:prstGeom>
          <a:ln w="381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379412" y="5469879"/>
            <a:ext cx="11430000" cy="0"/>
          </a:xfrm>
          <a:prstGeom prst="line">
            <a:avLst/>
          </a:prstGeom>
          <a:ln w="381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5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5.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image" Target="../media/image5.png"/><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theme" Target="../theme/theme3.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image" Target="../media/image1.png"/><Relationship Id="rId2" Type="http://schemas.openxmlformats.org/officeDocument/2006/relationships/slideLayout" Target="../slideLayouts/slideLayout51.xml"/><Relationship Id="rId16" Type="http://schemas.openxmlformats.org/officeDocument/2006/relationships/theme" Target="../theme/theme4.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image" Target="../media/image5.png"/><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theme" Target="../theme/theme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6" Type="http://schemas.openxmlformats.org/officeDocument/2006/relationships/theme" Target="../theme/theme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231354" y="1934892"/>
            <a:ext cx="11430000" cy="1823576"/>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endParaRPr lang="en-US" dirty="0"/>
          </a:p>
        </p:txBody>
      </p:sp>
      <p:sp>
        <p:nvSpPr>
          <p:cNvPr id="9" name="TextBox 8"/>
          <p:cNvSpPr txBox="1"/>
          <p:nvPr/>
        </p:nvSpPr>
        <p:spPr bwMode="gray">
          <a:xfrm>
            <a:off x="11520551" y="6525737"/>
            <a:ext cx="288861" cy="215444"/>
          </a:xfrm>
          <a:prstGeom prst="rect">
            <a:avLst/>
          </a:prstGeom>
          <a:noFill/>
        </p:spPr>
        <p:txBody>
          <a:bodyPr wrap="none" rtlCol="0">
            <a:spAutoFit/>
          </a:bodyPr>
          <a:lstStyle/>
          <a:p>
            <a:pPr marL="0" algn="l" defTabSz="914400" rtl="0" eaLnBrk="1" latinLnBrk="0" hangingPunct="1"/>
            <a:fld id="{0A607DED-8B1E-49A6-A07A-F6DE68304C82}" type="slidenum">
              <a:rPr lang="en-US" sz="800" kern="1200" smtClean="0">
                <a:solidFill>
                  <a:schemeClr val="bg1">
                    <a:lumMod val="75000"/>
                  </a:schemeClr>
                </a:solidFill>
                <a:latin typeface="Qualcomm Office Regular" pitchFamily="34" charset="0"/>
                <a:ea typeface="+mn-ea"/>
                <a:cs typeface="Arial" pitchFamily="34" charset="0"/>
              </a:rPr>
              <a:pPr marL="0" algn="l" defTabSz="914400" rtl="0" eaLnBrk="1" latinLnBrk="0" hangingPunct="1"/>
              <a:t>‹#›</a:t>
            </a:fld>
            <a:endParaRPr lang="en-US" sz="800" kern="1200" dirty="0">
              <a:solidFill>
                <a:schemeClr val="bg1">
                  <a:lumMod val="75000"/>
                </a:schemeClr>
              </a:solidFill>
              <a:latin typeface="Qualcomm Office Regular" pitchFamily="34" charset="0"/>
              <a:ea typeface="+mn-ea"/>
              <a:cs typeface="Arial" pitchFamily="34" charset="0"/>
            </a:endParaRPr>
          </a:p>
        </p:txBody>
      </p:sp>
      <p:sp>
        <p:nvSpPr>
          <p:cNvPr id="5" name="TextBox 4"/>
          <p:cNvSpPr txBox="1"/>
          <p:nvPr userDrawn="1"/>
        </p:nvSpPr>
        <p:spPr bwMode="gray">
          <a:xfrm>
            <a:off x="276987" y="6657598"/>
            <a:ext cx="3371436" cy="215444"/>
          </a:xfrm>
          <a:prstGeom prst="rect">
            <a:avLst/>
          </a:prstGeom>
          <a:noFill/>
        </p:spPr>
        <p:txBody>
          <a:bodyPr wrap="none" rtlCol="0" anchor="b" anchorCtr="0">
            <a:spAutoFit/>
          </a:bodyPr>
          <a:lstStyle/>
          <a:p>
            <a:r>
              <a:rPr lang="en-US" sz="800" dirty="0">
                <a:solidFill>
                  <a:schemeClr val="tx1">
                    <a:lumMod val="85000"/>
                    <a:lumOff val="15000"/>
                  </a:schemeClr>
                </a:solidFill>
                <a:latin typeface="Qualcomm Office Regular" pitchFamily="34" charset="0"/>
                <a:cs typeface="Arial" pitchFamily="34" charset="0"/>
              </a:rPr>
              <a:t>Confidential and Proprietary - Qualcomm Technologies, Inc. All Rights Reserved.</a:t>
            </a:r>
          </a:p>
        </p:txBody>
      </p:sp>
    </p:spTree>
    <p:extLst>
      <p:ext uri="{BB962C8B-B14F-4D97-AF65-F5344CB8AC3E}">
        <p14:creationId xmlns:p14="http://schemas.microsoft.com/office/powerpoint/2010/main" val="29041498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2" r:id="rId10"/>
    <p:sldLayoutId id="2147483825" r:id="rId11"/>
    <p:sldLayoutId id="2147483843" r:id="rId12"/>
    <p:sldLayoutId id="2147483844" r:id="rId13"/>
    <p:sldLayoutId id="2147483975" r:id="rId14"/>
  </p:sldLayoutIdLst>
  <p:txStyles>
    <p:titleStyle>
      <a:lvl1pPr algn="l" defTabSz="9144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342900" indent="-342900" algn="l" defTabSz="914400" rtl="0" eaLnBrk="1" latinLnBrk="0" hangingPunct="1">
        <a:lnSpc>
          <a:spcPct val="95000"/>
        </a:lnSpc>
        <a:spcBef>
          <a:spcPct val="20000"/>
        </a:spcBef>
        <a:buFontTx/>
        <a:buBlip>
          <a:blip r:embed="rId16"/>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742950" indent="-342900" algn="l" defTabSz="914400" rtl="0" eaLnBrk="1" latinLnBrk="0" hangingPunct="1">
        <a:lnSpc>
          <a:spcPct val="95000"/>
        </a:lnSpc>
        <a:spcBef>
          <a:spcPct val="20000"/>
        </a:spcBef>
        <a:buClr>
          <a:schemeClr val="accent2"/>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1028700" indent="-342900" algn="l" defTabSz="914400" rtl="0" eaLnBrk="1" latinLnBrk="0" hangingPunct="1">
        <a:lnSpc>
          <a:spcPct val="95000"/>
        </a:lnSpc>
        <a:spcBef>
          <a:spcPct val="20000"/>
        </a:spcBef>
        <a:buClr>
          <a:schemeClr val="accent2"/>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1314450" indent="-342900" algn="l" defTabSz="914400" rtl="0" eaLnBrk="1" latinLnBrk="0" hangingPunct="1">
        <a:lnSpc>
          <a:spcPct val="95000"/>
        </a:lnSpc>
        <a:spcBef>
          <a:spcPct val="20000"/>
        </a:spcBef>
        <a:buClr>
          <a:schemeClr val="accent2"/>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600200" indent="-342900" algn="l" defTabSz="914400" rtl="0" eaLnBrk="1" latinLnBrk="0" hangingPunct="1">
        <a:lnSpc>
          <a:spcPct val="95000"/>
        </a:lnSpc>
        <a:spcBef>
          <a:spcPct val="20000"/>
        </a:spcBef>
        <a:buClr>
          <a:schemeClr val="accent5"/>
        </a:buClr>
        <a:buFont typeface="Calibre Regular" pitchFamily="34" charset="0"/>
        <a:buChar char="−"/>
        <a:defRPr lang="en-US" sz="1400" kern="1200" baseline="0" dirty="0" smtClean="0">
          <a:solidFill>
            <a:prstClr val="black">
              <a:lumMod val="75000"/>
              <a:lumOff val="25000"/>
            </a:prstClr>
          </a:solidFill>
          <a:latin typeface="Qualcomm Regular"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467" y="748160"/>
            <a:ext cx="11430000" cy="484748"/>
          </a:xfrm>
          <a:prstGeom prst="rect">
            <a:avLst/>
          </a:prstGeom>
        </p:spPr>
        <p:txBody>
          <a:bodyPr vert="horz" wrap="square" lIns="68580" tIns="34290" rIns="68580" bIns="3429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231356" y="1934893"/>
            <a:ext cx="11430000" cy="1800493"/>
          </a:xfrm>
          <a:prstGeom prst="rect">
            <a:avLst/>
          </a:prstGeom>
        </p:spPr>
        <p:txBody>
          <a:bodyPr vert="horz" wrap="square" lIns="68580" tIns="34290" rIns="68580" bIns="3429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endParaRPr lang="en-US" dirty="0"/>
          </a:p>
        </p:txBody>
      </p:sp>
      <p:sp>
        <p:nvSpPr>
          <p:cNvPr id="9" name="TextBox 8"/>
          <p:cNvSpPr txBox="1"/>
          <p:nvPr/>
        </p:nvSpPr>
        <p:spPr bwMode="gray">
          <a:xfrm>
            <a:off x="11520553" y="6525738"/>
            <a:ext cx="233077" cy="161583"/>
          </a:xfrm>
          <a:prstGeom prst="rect">
            <a:avLst/>
          </a:prstGeom>
          <a:noFill/>
        </p:spPr>
        <p:txBody>
          <a:bodyPr wrap="none" lIns="68580" tIns="34290" rIns="68580" bIns="34290" rtlCol="0">
            <a:spAutoFit/>
          </a:bodyPr>
          <a:lstStyle/>
          <a:p>
            <a:pPr defTabSz="685800"/>
            <a:fld id="{0A607DED-8B1E-49A6-A07A-F6DE68304C82}" type="slidenum">
              <a:rPr lang="en-US" sz="600" smtClean="0">
                <a:solidFill>
                  <a:srgbClr val="FFFFFF">
                    <a:lumMod val="75000"/>
                  </a:srgbClr>
                </a:solidFill>
                <a:cs typeface="Arial" pitchFamily="34" charset="0"/>
              </a:rPr>
              <a:pPr defTabSz="685800"/>
              <a:t>‹#›</a:t>
            </a:fld>
            <a:endParaRPr lang="en-US" sz="600" dirty="0">
              <a:solidFill>
                <a:srgbClr val="FFFFFF">
                  <a:lumMod val="75000"/>
                </a:srgbClr>
              </a:solidFill>
              <a:cs typeface="Arial" pitchFamily="34" charset="0"/>
            </a:endParaRPr>
          </a:p>
        </p:txBody>
      </p:sp>
    </p:spTree>
    <p:extLst>
      <p:ext uri="{BB962C8B-B14F-4D97-AF65-F5344CB8AC3E}">
        <p14:creationId xmlns:p14="http://schemas.microsoft.com/office/powerpoint/2010/main" val="3316183318"/>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8" r:id="rId11"/>
    <p:sldLayoutId id="2147483899" r:id="rId12"/>
    <p:sldLayoutId id="2147483900" r:id="rId13"/>
    <p:sldLayoutId id="2147483901" r:id="rId14"/>
    <p:sldLayoutId id="2147483902" r:id="rId15"/>
    <p:sldLayoutId id="2147483903" r:id="rId16"/>
    <p:sldLayoutId id="2147483905" r:id="rId17"/>
  </p:sldLayoutIdLst>
  <p:txStyles>
    <p:titleStyle>
      <a:lvl1pPr algn="l" defTabSz="6858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257175" indent="-257175" algn="l" defTabSz="685800" rtl="0" eaLnBrk="1" latinLnBrk="0" hangingPunct="1">
        <a:lnSpc>
          <a:spcPct val="95000"/>
        </a:lnSpc>
        <a:spcBef>
          <a:spcPct val="20000"/>
        </a:spcBef>
        <a:buFontTx/>
        <a:buBlip>
          <a:blip r:embed="rId19"/>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200150" indent="-257175" algn="l" defTabSz="685800" rtl="0" eaLnBrk="1" latinLnBrk="0" hangingPunct="1">
        <a:lnSpc>
          <a:spcPct val="95000"/>
        </a:lnSpc>
        <a:spcBef>
          <a:spcPct val="20000"/>
        </a:spcBef>
        <a:buClr>
          <a:schemeClr val="accent5"/>
        </a:buClr>
        <a:buFont typeface="Calibre Regular" pitchFamily="34" charset="0"/>
        <a:buChar char="−"/>
        <a:defRPr lang="en-US" sz="1100" kern="1200" baseline="0" dirty="0" smtClean="0">
          <a:solidFill>
            <a:prstClr val="black">
              <a:lumMod val="75000"/>
              <a:lumOff val="25000"/>
            </a:prstClr>
          </a:solidFill>
          <a:latin typeface="Qualcomm Regular"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467" y="748160"/>
            <a:ext cx="11430000" cy="484748"/>
          </a:xfrm>
          <a:prstGeom prst="rect">
            <a:avLst/>
          </a:prstGeom>
        </p:spPr>
        <p:txBody>
          <a:bodyPr vert="horz" wrap="square" lIns="68580" tIns="34290" rIns="68580" bIns="3429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231356" y="1934893"/>
            <a:ext cx="11430000" cy="1800493"/>
          </a:xfrm>
          <a:prstGeom prst="rect">
            <a:avLst/>
          </a:prstGeom>
        </p:spPr>
        <p:txBody>
          <a:bodyPr vert="horz" wrap="square" lIns="68580" tIns="34290" rIns="68580" bIns="3429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endParaRPr lang="en-US" dirty="0"/>
          </a:p>
        </p:txBody>
      </p:sp>
      <p:sp>
        <p:nvSpPr>
          <p:cNvPr id="9" name="TextBox 8"/>
          <p:cNvSpPr txBox="1"/>
          <p:nvPr/>
        </p:nvSpPr>
        <p:spPr bwMode="gray">
          <a:xfrm>
            <a:off x="11520553" y="6525738"/>
            <a:ext cx="233077" cy="161583"/>
          </a:xfrm>
          <a:prstGeom prst="rect">
            <a:avLst/>
          </a:prstGeom>
          <a:noFill/>
        </p:spPr>
        <p:txBody>
          <a:bodyPr wrap="none" lIns="68580" tIns="34290" rIns="68580" bIns="34290" rtlCol="0">
            <a:spAutoFit/>
          </a:bodyPr>
          <a:lstStyle/>
          <a:p>
            <a:pPr defTabSz="685800"/>
            <a:fld id="{0A607DED-8B1E-49A6-A07A-F6DE68304C82}" type="slidenum">
              <a:rPr lang="en-US" sz="600" smtClean="0">
                <a:solidFill>
                  <a:srgbClr val="FFFFFF">
                    <a:lumMod val="75000"/>
                  </a:srgbClr>
                </a:solidFill>
                <a:cs typeface="Arial" pitchFamily="34" charset="0"/>
              </a:rPr>
              <a:pPr defTabSz="685800"/>
              <a:t>‹#›</a:t>
            </a:fld>
            <a:endParaRPr lang="en-US" sz="600" dirty="0">
              <a:solidFill>
                <a:srgbClr val="FFFFFF">
                  <a:lumMod val="75000"/>
                </a:srgbClr>
              </a:solidFill>
              <a:cs typeface="Arial" pitchFamily="34" charset="0"/>
            </a:endParaRPr>
          </a:p>
        </p:txBody>
      </p:sp>
    </p:spTree>
    <p:extLst>
      <p:ext uri="{BB962C8B-B14F-4D97-AF65-F5344CB8AC3E}">
        <p14:creationId xmlns:p14="http://schemas.microsoft.com/office/powerpoint/2010/main" val="3902929777"/>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20" r:id="rId11"/>
    <p:sldLayoutId id="2147483921" r:id="rId12"/>
    <p:sldLayoutId id="2147483922" r:id="rId13"/>
    <p:sldLayoutId id="2147483923" r:id="rId14"/>
    <p:sldLayoutId id="2147483924" r:id="rId15"/>
    <p:sldLayoutId id="2147483925" r:id="rId16"/>
    <p:sldLayoutId id="2147483927" r:id="rId17"/>
    <p:sldLayoutId id="2147483928" r:id="rId18"/>
  </p:sldLayoutIdLst>
  <p:txStyles>
    <p:titleStyle>
      <a:lvl1pPr algn="l" defTabSz="6858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257175" indent="-257175" algn="l" defTabSz="685800" rtl="0" eaLnBrk="1" latinLnBrk="0" hangingPunct="1">
        <a:lnSpc>
          <a:spcPct val="95000"/>
        </a:lnSpc>
        <a:spcBef>
          <a:spcPct val="20000"/>
        </a:spcBef>
        <a:buFontTx/>
        <a:buBlip>
          <a:blip r:embed="rId20"/>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200150" indent="-257175" algn="l" defTabSz="685800" rtl="0" eaLnBrk="1" latinLnBrk="0" hangingPunct="1">
        <a:lnSpc>
          <a:spcPct val="95000"/>
        </a:lnSpc>
        <a:spcBef>
          <a:spcPct val="20000"/>
        </a:spcBef>
        <a:buClr>
          <a:schemeClr val="accent5"/>
        </a:buClr>
        <a:buFont typeface="Calibre Regular" pitchFamily="34" charset="0"/>
        <a:buChar char="−"/>
        <a:defRPr lang="en-US" sz="1100" kern="1200" baseline="0" dirty="0" smtClean="0">
          <a:solidFill>
            <a:prstClr val="black">
              <a:lumMod val="75000"/>
              <a:lumOff val="25000"/>
            </a:prstClr>
          </a:solidFill>
          <a:latin typeface="Qualcomm Regular"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231354" y="1934892"/>
            <a:ext cx="11430000" cy="1823576"/>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endParaRPr lang="en-US" dirty="0"/>
          </a:p>
        </p:txBody>
      </p:sp>
      <p:sp>
        <p:nvSpPr>
          <p:cNvPr id="9" name="TextBox 8"/>
          <p:cNvSpPr txBox="1"/>
          <p:nvPr/>
        </p:nvSpPr>
        <p:spPr bwMode="gray">
          <a:xfrm>
            <a:off x="11520551" y="6525737"/>
            <a:ext cx="288861" cy="215444"/>
          </a:xfrm>
          <a:prstGeom prst="rect">
            <a:avLst/>
          </a:prstGeom>
          <a:noFill/>
        </p:spPr>
        <p:txBody>
          <a:bodyPr wrap="none" rtlCol="0">
            <a:spAutoFit/>
          </a:bodyPr>
          <a:lstStyle/>
          <a:p>
            <a:fld id="{0A607DED-8B1E-49A6-A07A-F6DE68304C82}" type="slidenum">
              <a:rPr lang="en-US" sz="800" smtClean="0">
                <a:solidFill>
                  <a:srgbClr val="FFFFFF">
                    <a:lumMod val="75000"/>
                  </a:srgbClr>
                </a:solidFill>
                <a:cs typeface="Arial" pitchFamily="34" charset="0"/>
              </a:rPr>
              <a:pPr/>
              <a:t>‹#›</a:t>
            </a:fld>
            <a:endParaRPr lang="en-US" sz="800" dirty="0">
              <a:solidFill>
                <a:srgbClr val="FFFFFF">
                  <a:lumMod val="75000"/>
                </a:srgbClr>
              </a:solidFill>
              <a:cs typeface="Arial" pitchFamily="34" charset="0"/>
            </a:endParaRPr>
          </a:p>
        </p:txBody>
      </p:sp>
      <p:sp>
        <p:nvSpPr>
          <p:cNvPr id="5" name="TextBox 4"/>
          <p:cNvSpPr txBox="1"/>
          <p:nvPr userDrawn="1"/>
        </p:nvSpPr>
        <p:spPr bwMode="gray">
          <a:xfrm>
            <a:off x="276987" y="6657598"/>
            <a:ext cx="3371436" cy="215444"/>
          </a:xfrm>
          <a:prstGeom prst="rect">
            <a:avLst/>
          </a:prstGeom>
          <a:noFill/>
        </p:spPr>
        <p:txBody>
          <a:bodyPr wrap="none" rtlCol="0" anchor="b" anchorCtr="0">
            <a:spAutoFit/>
          </a:bodyPr>
          <a:lstStyle/>
          <a:p>
            <a:r>
              <a:rPr lang="en-US" sz="800" dirty="0">
                <a:solidFill>
                  <a:prstClr val="black">
                    <a:lumMod val="85000"/>
                    <a:lumOff val="15000"/>
                  </a:prstClr>
                </a:solidFill>
                <a:cs typeface="Arial" pitchFamily="34" charset="0"/>
              </a:rPr>
              <a:t>Confidential and Proprietary - Qualcomm Technologies, Inc. All Rights Reserved.</a:t>
            </a:r>
          </a:p>
        </p:txBody>
      </p:sp>
    </p:spTree>
    <p:extLst>
      <p:ext uri="{BB962C8B-B14F-4D97-AF65-F5344CB8AC3E}">
        <p14:creationId xmlns:p14="http://schemas.microsoft.com/office/powerpoint/2010/main" val="3704388899"/>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4" r:id="rId11"/>
    <p:sldLayoutId id="2147483965" r:id="rId12"/>
    <p:sldLayoutId id="2147483966" r:id="rId13"/>
    <p:sldLayoutId id="2147483969" r:id="rId14"/>
    <p:sldLayoutId id="2147483970" r:id="rId15"/>
  </p:sldLayoutIdLst>
  <p:txStyles>
    <p:titleStyle>
      <a:lvl1pPr algn="l" defTabSz="9144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342900" indent="-342900" algn="l" defTabSz="914400" rtl="0" eaLnBrk="1" latinLnBrk="0" hangingPunct="1">
        <a:lnSpc>
          <a:spcPct val="95000"/>
        </a:lnSpc>
        <a:spcBef>
          <a:spcPct val="20000"/>
        </a:spcBef>
        <a:buFontTx/>
        <a:buBlip>
          <a:blip r:embed="rId17"/>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742950" indent="-342900" algn="l" defTabSz="914400" rtl="0" eaLnBrk="1" latinLnBrk="0" hangingPunct="1">
        <a:lnSpc>
          <a:spcPct val="95000"/>
        </a:lnSpc>
        <a:spcBef>
          <a:spcPct val="20000"/>
        </a:spcBef>
        <a:buClr>
          <a:schemeClr val="accent2"/>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1028700" indent="-342900" algn="l" defTabSz="914400" rtl="0" eaLnBrk="1" latinLnBrk="0" hangingPunct="1">
        <a:lnSpc>
          <a:spcPct val="95000"/>
        </a:lnSpc>
        <a:spcBef>
          <a:spcPct val="20000"/>
        </a:spcBef>
        <a:buClr>
          <a:schemeClr val="accent2"/>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1314450" indent="-342900" algn="l" defTabSz="914400" rtl="0" eaLnBrk="1" latinLnBrk="0" hangingPunct="1">
        <a:lnSpc>
          <a:spcPct val="95000"/>
        </a:lnSpc>
        <a:spcBef>
          <a:spcPct val="20000"/>
        </a:spcBef>
        <a:buClr>
          <a:schemeClr val="accent2"/>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600200" indent="-342900" algn="l" defTabSz="914400" rtl="0" eaLnBrk="1" latinLnBrk="0" hangingPunct="1">
        <a:lnSpc>
          <a:spcPct val="95000"/>
        </a:lnSpc>
        <a:spcBef>
          <a:spcPct val="20000"/>
        </a:spcBef>
        <a:buClr>
          <a:schemeClr val="accent5"/>
        </a:buClr>
        <a:buFont typeface="Calibre Regular" pitchFamily="34" charset="0"/>
        <a:buChar char="−"/>
        <a:defRPr lang="en-US" sz="1400" kern="1200" baseline="0" dirty="0" smtClean="0">
          <a:solidFill>
            <a:prstClr val="black">
              <a:lumMod val="75000"/>
              <a:lumOff val="25000"/>
            </a:prstClr>
          </a:solidFill>
          <a:latin typeface="Qualcomm Regular"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dirty="0"/>
              <a:t>Click to edit Master title style</a:t>
            </a:r>
          </a:p>
        </p:txBody>
      </p:sp>
      <p:sp>
        <p:nvSpPr>
          <p:cNvPr id="3" name="Text Placeholder 2"/>
          <p:cNvSpPr>
            <a:spLocks noGrp="1"/>
          </p:cNvSpPr>
          <p:nvPr>
            <p:ph type="body" idx="1"/>
          </p:nvPr>
        </p:nvSpPr>
        <p:spPr>
          <a:xfrm>
            <a:off x="231354" y="1934892"/>
            <a:ext cx="11430000" cy="1823576"/>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endParaRPr lang="en-US" dirty="0"/>
          </a:p>
        </p:txBody>
      </p:sp>
      <p:sp>
        <p:nvSpPr>
          <p:cNvPr id="9" name="TextBox 8"/>
          <p:cNvSpPr txBox="1"/>
          <p:nvPr/>
        </p:nvSpPr>
        <p:spPr bwMode="gray">
          <a:xfrm>
            <a:off x="11520551" y="6525737"/>
            <a:ext cx="288861" cy="215444"/>
          </a:xfrm>
          <a:prstGeom prst="rect">
            <a:avLst/>
          </a:prstGeom>
          <a:noFill/>
        </p:spPr>
        <p:txBody>
          <a:bodyPr wrap="none" rtlCol="0">
            <a:spAutoFit/>
          </a:bodyPr>
          <a:lstStyle/>
          <a:p>
            <a:fld id="{0A607DED-8B1E-49A6-A07A-F6DE68304C82}" type="slidenum">
              <a:rPr lang="en-US" sz="800" smtClean="0">
                <a:solidFill>
                  <a:srgbClr val="FFFFFF">
                    <a:lumMod val="75000"/>
                  </a:srgbClr>
                </a:solidFill>
                <a:latin typeface="Qualcomm Office Regular" pitchFamily="34" charset="0"/>
                <a:cs typeface="Arial" pitchFamily="34" charset="0"/>
              </a:rPr>
              <a:pPr/>
              <a:t>‹#›</a:t>
            </a:fld>
            <a:endParaRPr lang="en-US" sz="800" dirty="0">
              <a:solidFill>
                <a:srgbClr val="FFFFFF">
                  <a:lumMod val="75000"/>
                </a:srgbClr>
              </a:solidFill>
              <a:latin typeface="Qualcomm Office Regular" pitchFamily="34" charset="0"/>
              <a:cs typeface="Arial" pitchFamily="34" charset="0"/>
            </a:endParaRPr>
          </a:p>
        </p:txBody>
      </p:sp>
      <p:sp>
        <p:nvSpPr>
          <p:cNvPr id="5" name="TextBox 4"/>
          <p:cNvSpPr txBox="1"/>
          <p:nvPr/>
        </p:nvSpPr>
        <p:spPr bwMode="gray">
          <a:xfrm>
            <a:off x="276987" y="6657598"/>
            <a:ext cx="3339376" cy="215444"/>
          </a:xfrm>
          <a:prstGeom prst="rect">
            <a:avLst/>
          </a:prstGeom>
          <a:noFill/>
        </p:spPr>
        <p:txBody>
          <a:bodyPr wrap="none" rtlCol="0" anchor="b" anchorCtr="0">
            <a:spAutoFit/>
          </a:bodyPr>
          <a:lstStyle/>
          <a:p>
            <a:r>
              <a:rPr lang="en-US" sz="800" dirty="0">
                <a:solidFill>
                  <a:srgbClr val="FFFFFF">
                    <a:lumMod val="75000"/>
                  </a:srgbClr>
                </a:solidFill>
                <a:latin typeface="Qualcomm Office Regular" pitchFamily="34" charset="0"/>
                <a:cs typeface="Arial" pitchFamily="34" charset="0"/>
              </a:rPr>
              <a:t>Confidential and Proprietary - Qualcomm Technologies, Inc. All Rights Reserved.</a:t>
            </a:r>
          </a:p>
        </p:txBody>
      </p:sp>
    </p:spTree>
    <p:extLst>
      <p:ext uri="{BB962C8B-B14F-4D97-AF65-F5344CB8AC3E}">
        <p14:creationId xmlns:p14="http://schemas.microsoft.com/office/powerpoint/2010/main" val="3812727613"/>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Lst>
  <p:txStyles>
    <p:titleStyle>
      <a:lvl1pPr algn="l" defTabSz="9144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342900" indent="-342900" algn="l" defTabSz="914400" rtl="0" eaLnBrk="1" latinLnBrk="0" hangingPunct="1">
        <a:lnSpc>
          <a:spcPct val="95000"/>
        </a:lnSpc>
        <a:spcBef>
          <a:spcPct val="20000"/>
        </a:spcBef>
        <a:buFontTx/>
        <a:buBlip>
          <a:blip r:embed="rId12"/>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742950" indent="-342900" algn="l" defTabSz="9144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1028700" indent="-342900" algn="l" defTabSz="9144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1314450" indent="-342900" algn="l" defTabSz="9144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600200" indent="-342900" algn="l" defTabSz="914400" rtl="0" eaLnBrk="1" latinLnBrk="0" hangingPunct="1">
        <a:lnSpc>
          <a:spcPct val="95000"/>
        </a:lnSpc>
        <a:spcBef>
          <a:spcPct val="20000"/>
        </a:spcBef>
        <a:buClr>
          <a:schemeClr val="accent5"/>
        </a:buClr>
        <a:buFont typeface="Calibre Regular" pitchFamily="34" charset="0"/>
        <a:buChar char="−"/>
        <a:defRPr lang="en-US" sz="1400" kern="1200" baseline="0" dirty="0" smtClean="0">
          <a:solidFill>
            <a:prstClr val="black">
              <a:lumMod val="75000"/>
              <a:lumOff val="25000"/>
            </a:prstClr>
          </a:solidFill>
          <a:latin typeface="Qualcomm Regular"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679" y="383646"/>
            <a:ext cx="11651330" cy="694529"/>
          </a:xfrm>
          <a:prstGeom prst="rect">
            <a:avLst/>
          </a:prstGeom>
        </p:spPr>
        <p:txBody>
          <a:bodyPr vert="horz" lIns="0" tIns="0" rIns="0" bIns="0" rtlCol="0" anchor="ctr" anchorCtr="0">
            <a:normAutofit/>
          </a:bodyPr>
          <a:lstStyle/>
          <a:p>
            <a:r>
              <a:rPr lang="en-US" dirty="0"/>
              <a:t>Click to edit Master title style</a:t>
            </a:r>
          </a:p>
        </p:txBody>
      </p:sp>
      <p:sp>
        <p:nvSpPr>
          <p:cNvPr id="7" name="Text Placeholder 6"/>
          <p:cNvSpPr>
            <a:spLocks noGrp="1"/>
          </p:cNvSpPr>
          <p:nvPr>
            <p:ph type="body" idx="1"/>
          </p:nvPr>
        </p:nvSpPr>
        <p:spPr>
          <a:xfrm>
            <a:off x="285719" y="1187357"/>
            <a:ext cx="11651332" cy="5291233"/>
          </a:xfrm>
          <a:prstGeom prst="rect">
            <a:avLst/>
          </a:prstGeom>
        </p:spPr>
        <p:txBody>
          <a:bodyPr vert="horz" lIns="0" tIns="0" rIns="0" bIns="0" numCol="1" spcCol="22859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p:nvCxnSpPr>
        <p:spPr>
          <a:xfrm>
            <a:off x="285719" y="287300"/>
            <a:ext cx="11651332"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8" name="TextBox 7" descr="DsgnMstr_FooterTextbox"/>
          <p:cNvSpPr txBox="1"/>
          <p:nvPr/>
        </p:nvSpPr>
        <p:spPr>
          <a:xfrm>
            <a:off x="1073448" y="6554831"/>
            <a:ext cx="11115399" cy="303215"/>
          </a:xfrm>
          <a:prstGeom prst="rect">
            <a:avLst/>
          </a:prstGeom>
          <a:noFill/>
        </p:spPr>
        <p:txBody>
          <a:bodyPr wrap="square" lIns="0" tIns="0" rIns="0" bIns="0" rtlCol="0" anchor="ctr" anchorCtr="0">
            <a:noAutofit/>
          </a:bodyPr>
          <a:lstStyle/>
          <a:p>
            <a:pPr defTabSz="1218845">
              <a:tabLst>
                <a:tab pos="5031964" algn="ctr"/>
                <a:tab pos="10891306" algn="r"/>
                <a:tab pos="14478009" algn="r"/>
              </a:tabLst>
            </a:pPr>
            <a:r>
              <a:rPr lang="en-US" sz="933">
                <a:solidFill>
                  <a:srgbClr val="FFFFFF">
                    <a:lumMod val="65000"/>
                  </a:srgbClr>
                </a:solidFill>
                <a:cs typeface="Arial" charset="0"/>
              </a:rPr>
              <a:t>	Confidential and Proprietary - Qualcomm Technologies, Inc.</a:t>
            </a:r>
            <a:r>
              <a:rPr lang="en-US" sz="1066">
                <a:solidFill>
                  <a:srgbClr val="143C66"/>
                </a:solidFill>
                <a:latin typeface="Arial Black"/>
                <a:cs typeface="Arial" charset="0"/>
              </a:rPr>
              <a:t> | </a:t>
            </a:r>
            <a:r>
              <a:rPr lang="en-US" sz="933" b="1">
                <a:solidFill>
                  <a:srgbClr val="FFFFFF">
                    <a:lumMod val="65000"/>
                  </a:srgbClr>
                </a:solidFill>
                <a:cs typeface="Arial" charset="0"/>
              </a:rPr>
              <a:t>MAY CONTAIN U.S. AND INTERNATIONAL EXPORT CONTROLLED INFORMATION</a:t>
            </a:r>
            <a:r>
              <a:rPr lang="en-US" sz="1066">
                <a:solidFill>
                  <a:srgbClr val="143C66"/>
                </a:solidFill>
                <a:latin typeface="Arial Black"/>
                <a:cs typeface="Arial" charset="0"/>
              </a:rPr>
              <a:t> | </a:t>
            </a:r>
            <a:r>
              <a:rPr lang="en-US" sz="933">
                <a:solidFill>
                  <a:srgbClr val="FFFFFF">
                    <a:lumMod val="65000"/>
                  </a:srgbClr>
                </a:solidFill>
                <a:cs typeface="Arial" charset="0"/>
              </a:rPr>
              <a:t>80-xxxxx-x Rev. A 	</a:t>
            </a:r>
            <a:fld id="{EF3E6106-DFC6-45F6-8FCA-9188F4704280}" type="slidenum">
              <a:rPr lang="en-US" sz="933" smtClean="0">
                <a:solidFill>
                  <a:srgbClr val="FFFFFF">
                    <a:lumMod val="65000"/>
                  </a:srgbClr>
                </a:solidFill>
                <a:cs typeface="Arial" charset="0"/>
              </a:rPr>
              <a:pPr defTabSz="1218845">
                <a:tabLst>
                  <a:tab pos="5031964" algn="ctr"/>
                  <a:tab pos="10891306" algn="r"/>
                  <a:tab pos="14478009" algn="r"/>
                </a:tabLst>
              </a:pPr>
              <a:t>‹#›</a:t>
            </a:fld>
            <a:endParaRPr lang="en-US" sz="933" dirty="0">
              <a:solidFill>
                <a:srgbClr val="FFFFFF">
                  <a:lumMod val="65000"/>
                </a:srgbClr>
              </a:solidFill>
              <a:cs typeface="Arial" charset="0"/>
            </a:endParaRPr>
          </a:p>
        </p:txBody>
      </p:sp>
    </p:spTree>
    <p:extLst>
      <p:ext uri="{BB962C8B-B14F-4D97-AF65-F5344CB8AC3E}">
        <p14:creationId xmlns:p14="http://schemas.microsoft.com/office/powerpoint/2010/main" val="4191746935"/>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dt="0"/>
  <p:txStyles>
    <p:titleStyle>
      <a:lvl1pPr algn="l" defTabSz="1218845" rtl="0" eaLnBrk="1" latinLnBrk="0" hangingPunct="1">
        <a:lnSpc>
          <a:spcPct val="80000"/>
        </a:lnSpc>
        <a:spcBef>
          <a:spcPct val="0"/>
        </a:spcBef>
        <a:buNone/>
        <a:defRPr sz="3199" b="0" kern="1200">
          <a:solidFill>
            <a:schemeClr val="tx1">
              <a:lumMod val="65000"/>
              <a:lumOff val="35000"/>
            </a:schemeClr>
          </a:solidFill>
          <a:latin typeface="Arial" pitchFamily="34" charset="0"/>
          <a:ea typeface="+mj-ea"/>
          <a:cs typeface="Arial" pitchFamily="34" charset="0"/>
        </a:defRPr>
      </a:lvl1pPr>
    </p:titleStyle>
    <p:bodyStyle>
      <a:lvl1pPr marL="457067" indent="-457067" algn="l" defTabSz="1218845" rtl="0" eaLnBrk="1" latinLnBrk="0" hangingPunct="1">
        <a:lnSpc>
          <a:spcPct val="120000"/>
        </a:lnSpc>
        <a:spcBef>
          <a:spcPts val="800"/>
        </a:spcBef>
        <a:spcAft>
          <a:spcPts val="0"/>
        </a:spcAft>
        <a:buClr>
          <a:schemeClr val="accent2"/>
        </a:buClr>
        <a:buSzPct val="100000"/>
        <a:buFont typeface="Arial" pitchFamily="34" charset="0"/>
        <a:buChar char="•"/>
        <a:defRPr lang="en-US" sz="2666" kern="1200" dirty="0" smtClean="0">
          <a:solidFill>
            <a:schemeClr val="tx1">
              <a:lumMod val="75000"/>
              <a:lumOff val="25000"/>
            </a:schemeClr>
          </a:solidFill>
          <a:latin typeface="+mn-lt"/>
          <a:ea typeface="+mn-ea"/>
          <a:cs typeface="Arial" pitchFamily="34" charset="0"/>
        </a:defRPr>
      </a:lvl1pPr>
      <a:lvl2pPr marL="1066488" indent="-457067" algn="l" defTabSz="1218845" rtl="0" eaLnBrk="1" latinLnBrk="0" hangingPunct="1">
        <a:lnSpc>
          <a:spcPct val="120000"/>
        </a:lnSpc>
        <a:spcBef>
          <a:spcPts val="533"/>
        </a:spcBef>
        <a:spcAft>
          <a:spcPts val="0"/>
        </a:spcAft>
        <a:buClr>
          <a:schemeClr val="accent2"/>
        </a:buClr>
        <a:buSzPct val="110000"/>
        <a:buFont typeface="Arial" pitchFamily="34" charset="0"/>
        <a:buChar char="–"/>
        <a:defRPr lang="en-US" sz="2399" kern="1200" dirty="0" smtClean="0">
          <a:solidFill>
            <a:schemeClr val="tx1">
              <a:lumMod val="75000"/>
              <a:lumOff val="25000"/>
            </a:schemeClr>
          </a:solidFill>
          <a:latin typeface="Arial" pitchFamily="34" charset="0"/>
          <a:ea typeface="+mn-ea"/>
          <a:cs typeface="Arial" pitchFamily="34" charset="0"/>
        </a:defRPr>
      </a:lvl2pPr>
      <a:lvl3pPr marL="1523555" indent="-380889" algn="l" defTabSz="1218845" rtl="0" eaLnBrk="1" latinLnBrk="0" hangingPunct="1">
        <a:lnSpc>
          <a:spcPct val="120000"/>
        </a:lnSpc>
        <a:spcBef>
          <a:spcPts val="400"/>
        </a:spcBef>
        <a:spcAft>
          <a:spcPts val="0"/>
        </a:spcAft>
        <a:buClr>
          <a:schemeClr val="accent2"/>
        </a:buClr>
        <a:buFont typeface="Arial" pitchFamily="34" charset="0"/>
        <a:buChar char="–"/>
        <a:defRPr lang="en-US" sz="2133" kern="1200" dirty="0" smtClean="0">
          <a:solidFill>
            <a:schemeClr val="tx1">
              <a:lumMod val="75000"/>
              <a:lumOff val="25000"/>
            </a:schemeClr>
          </a:solidFill>
          <a:latin typeface="Arial" pitchFamily="34" charset="0"/>
          <a:ea typeface="+mn-ea"/>
          <a:cs typeface="Arial" pitchFamily="34" charset="0"/>
        </a:defRPr>
      </a:lvl3pPr>
      <a:lvl4pPr marL="2056800" indent="-457067" algn="l" defTabSz="1218845" rtl="0" eaLnBrk="1" latinLnBrk="0" hangingPunct="1">
        <a:lnSpc>
          <a:spcPct val="120000"/>
        </a:lnSpc>
        <a:spcBef>
          <a:spcPts val="400"/>
        </a:spcBef>
        <a:spcAft>
          <a:spcPts val="400"/>
        </a:spcAft>
        <a:buClr>
          <a:schemeClr val="accent2"/>
        </a:buClr>
        <a:buFont typeface="Arial" pitchFamily="34" charset="0"/>
        <a:buChar char="–"/>
        <a:defRPr lang="en-US" sz="1866" kern="1200" dirty="0" smtClean="0">
          <a:solidFill>
            <a:schemeClr val="tx1">
              <a:lumMod val="75000"/>
              <a:lumOff val="25000"/>
            </a:schemeClr>
          </a:solidFill>
          <a:latin typeface="Arial" pitchFamily="34" charset="0"/>
          <a:ea typeface="+mn-ea"/>
          <a:cs typeface="Arial" pitchFamily="34" charset="0"/>
        </a:defRPr>
      </a:lvl4pPr>
      <a:lvl5pPr marL="2437689" indent="-304712" algn="l" defTabSz="1218845" rtl="0" eaLnBrk="1" latinLnBrk="0" hangingPunct="1">
        <a:lnSpc>
          <a:spcPct val="120000"/>
        </a:lnSpc>
        <a:spcBef>
          <a:spcPts val="400"/>
        </a:spcBef>
        <a:spcAft>
          <a:spcPts val="400"/>
        </a:spcAft>
        <a:buClr>
          <a:schemeClr val="accent2"/>
        </a:buClr>
        <a:buFont typeface="Arial" pitchFamily="34" charset="0"/>
        <a:buChar char="–"/>
        <a:defRPr lang="en-US" sz="1600" kern="1200" dirty="0">
          <a:solidFill>
            <a:schemeClr val="tx1">
              <a:lumMod val="75000"/>
              <a:lumOff val="25000"/>
            </a:schemeClr>
          </a:solidFill>
          <a:latin typeface="Arial" pitchFamily="34" charset="0"/>
          <a:ea typeface="+mn-ea"/>
          <a:cs typeface="Arial" pitchFamily="34" charset="0"/>
        </a:defRPr>
      </a:lvl5pPr>
      <a:lvl6pPr marL="609422" indent="-609422" algn="l" defTabSz="1218845" rtl="0" eaLnBrk="1" latinLnBrk="0" hangingPunct="1">
        <a:spcBef>
          <a:spcPct val="20000"/>
        </a:spcBef>
        <a:buClr>
          <a:schemeClr val="accent1"/>
        </a:buClr>
        <a:buFont typeface="+mj-lt"/>
        <a:buAutoNum type="arabicPeriod"/>
        <a:defRPr sz="2399" kern="1200">
          <a:solidFill>
            <a:schemeClr val="accent6">
              <a:lumMod val="75000"/>
            </a:schemeClr>
          </a:solidFill>
          <a:latin typeface="+mn-lt"/>
          <a:ea typeface="+mn-ea"/>
          <a:cs typeface="+mn-cs"/>
        </a:defRPr>
      </a:lvl6pPr>
      <a:lvl7pPr marL="1066488" indent="-457067" algn="l" defTabSz="1218845" rtl="0" eaLnBrk="1" latinLnBrk="0" hangingPunct="1">
        <a:spcBef>
          <a:spcPct val="20000"/>
        </a:spcBef>
        <a:buFont typeface="+mj-lt"/>
        <a:buAutoNum type="alphaUcPeriod"/>
        <a:defRPr sz="2133" kern="1200">
          <a:solidFill>
            <a:schemeClr val="accent6">
              <a:lumMod val="75000"/>
            </a:schemeClr>
          </a:solidFill>
          <a:latin typeface="+mn-lt"/>
          <a:ea typeface="+mn-ea"/>
          <a:cs typeface="+mn-cs"/>
        </a:defRPr>
      </a:lvl7pPr>
      <a:lvl8pPr marL="1447378" indent="-380889" algn="l" defTabSz="1218845" rtl="0" eaLnBrk="1" latinLnBrk="0" hangingPunct="1">
        <a:spcBef>
          <a:spcPct val="20000"/>
        </a:spcBef>
        <a:buFont typeface="+mj-lt"/>
        <a:buAutoNum type="romanLcPeriod"/>
        <a:defRPr sz="1866" kern="1200">
          <a:solidFill>
            <a:schemeClr val="accent6">
              <a:lumMod val="75000"/>
            </a:schemeClr>
          </a:solidFill>
          <a:latin typeface="+mn-lt"/>
          <a:ea typeface="+mn-ea"/>
          <a:cs typeface="+mn-cs"/>
        </a:defRPr>
      </a:lvl8pPr>
      <a:lvl9pPr marL="1523555" indent="-304712" algn="l" defTabSz="1218845" rtl="0" eaLnBrk="1" latinLnBrk="0" hangingPunct="1">
        <a:spcBef>
          <a:spcPct val="20000"/>
        </a:spcBef>
        <a:buClr>
          <a:schemeClr val="accent3"/>
        </a:buClr>
        <a:buFont typeface="Arial" pitchFamily="34" charset="0"/>
        <a:buChar char="•"/>
        <a:defRPr sz="1866" kern="1200">
          <a:solidFill>
            <a:schemeClr val="accent6">
              <a:lumMod val="75000"/>
            </a:schemeClr>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5174" y="1935775"/>
            <a:ext cx="9027682" cy="1243417"/>
          </a:xfrm>
        </p:spPr>
        <p:txBody>
          <a:bodyPr/>
          <a:lstStyle/>
          <a:p>
            <a:r>
              <a:rPr lang="en-US" sz="4400" dirty="0"/>
              <a:t>Mutex, OSQ Lock &amp; Read-Write</a:t>
            </a:r>
            <a:br>
              <a:rPr lang="en-US" sz="4400" dirty="0"/>
            </a:br>
            <a:r>
              <a:rPr lang="en-US" sz="4400" dirty="0"/>
              <a:t>Semaphore</a:t>
            </a:r>
          </a:p>
        </p:txBody>
      </p:sp>
    </p:spTree>
    <p:extLst>
      <p:ext uri="{BB962C8B-B14F-4D97-AF65-F5344CB8AC3E}">
        <p14:creationId xmlns:p14="http://schemas.microsoft.com/office/powerpoint/2010/main" val="283407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577FAC-CBDB-4D04-8E79-9E31820CA94C}"/>
              </a:ext>
            </a:extLst>
          </p:cNvPr>
          <p:cNvSpPr>
            <a:spLocks noGrp="1"/>
          </p:cNvSpPr>
          <p:nvPr>
            <p:ph type="title"/>
          </p:nvPr>
        </p:nvSpPr>
        <p:spPr/>
        <p:txBody>
          <a:bodyPr/>
          <a:lstStyle/>
          <a:p>
            <a:r>
              <a:rPr lang="en-US" dirty="0"/>
              <a:t>Mutex: RT Task Live Lock Issue</a:t>
            </a:r>
          </a:p>
        </p:txBody>
      </p:sp>
      <p:sp>
        <p:nvSpPr>
          <p:cNvPr id="4" name="TextBox 3">
            <a:extLst>
              <a:ext uri="{FF2B5EF4-FFF2-40B4-BE49-F238E27FC236}">
                <a16:creationId xmlns:a16="http://schemas.microsoft.com/office/drawing/2014/main" id="{60FE397D-FBEF-4C4B-A323-313C69520AAF}"/>
              </a:ext>
            </a:extLst>
          </p:cNvPr>
          <p:cNvSpPr txBox="1"/>
          <p:nvPr/>
        </p:nvSpPr>
        <p:spPr>
          <a:xfrm>
            <a:off x="1154097" y="1283217"/>
            <a:ext cx="524503" cy="258532"/>
          </a:xfrm>
          <a:prstGeom prst="rect">
            <a:avLst/>
          </a:prstGeom>
          <a:noFill/>
        </p:spPr>
        <p:txBody>
          <a:bodyPr wrap="none" rtlCol="0">
            <a:spAutoFit/>
          </a:bodyPr>
          <a:lstStyle/>
          <a:p>
            <a:pPr>
              <a:lnSpc>
                <a:spcPct val="90000"/>
              </a:lnSpc>
              <a:spcAft>
                <a:spcPts val="300"/>
              </a:spcAft>
            </a:pPr>
            <a:r>
              <a:rPr lang="en-US" sz="1200" dirty="0">
                <a:solidFill>
                  <a:schemeClr val="tx1">
                    <a:lumMod val="75000"/>
                    <a:lumOff val="25000"/>
                  </a:schemeClr>
                </a:solidFill>
                <a:latin typeface="Calibre Semibold" pitchFamily="34" charset="0"/>
              </a:rPr>
              <a:t>CPU0</a:t>
            </a:r>
          </a:p>
        </p:txBody>
      </p:sp>
      <p:sp>
        <p:nvSpPr>
          <p:cNvPr id="5" name="TextBox 4">
            <a:extLst>
              <a:ext uri="{FF2B5EF4-FFF2-40B4-BE49-F238E27FC236}">
                <a16:creationId xmlns:a16="http://schemas.microsoft.com/office/drawing/2014/main" id="{689D6807-4EB3-43B1-B3DB-418FCF7A2E2F}"/>
              </a:ext>
            </a:extLst>
          </p:cNvPr>
          <p:cNvSpPr txBox="1"/>
          <p:nvPr/>
        </p:nvSpPr>
        <p:spPr>
          <a:xfrm>
            <a:off x="9562730" y="1283217"/>
            <a:ext cx="524503" cy="258532"/>
          </a:xfrm>
          <a:prstGeom prst="rect">
            <a:avLst/>
          </a:prstGeom>
          <a:noFill/>
        </p:spPr>
        <p:txBody>
          <a:bodyPr wrap="none" rtlCol="0">
            <a:spAutoFit/>
          </a:bodyPr>
          <a:lstStyle/>
          <a:p>
            <a:pPr>
              <a:lnSpc>
                <a:spcPct val="90000"/>
              </a:lnSpc>
              <a:spcAft>
                <a:spcPts val="300"/>
              </a:spcAft>
            </a:pPr>
            <a:r>
              <a:rPr lang="en-US" sz="1200" dirty="0">
                <a:solidFill>
                  <a:schemeClr val="tx1">
                    <a:lumMod val="75000"/>
                    <a:lumOff val="25000"/>
                  </a:schemeClr>
                </a:solidFill>
                <a:latin typeface="Calibre Semibold" pitchFamily="34" charset="0"/>
              </a:rPr>
              <a:t>CPU1</a:t>
            </a:r>
          </a:p>
        </p:txBody>
      </p:sp>
      <p:sp>
        <p:nvSpPr>
          <p:cNvPr id="7" name="TextBox 6">
            <a:extLst>
              <a:ext uri="{FF2B5EF4-FFF2-40B4-BE49-F238E27FC236}">
                <a16:creationId xmlns:a16="http://schemas.microsoft.com/office/drawing/2014/main" id="{71BD376A-7086-48F6-B5FD-F431C232B1F3}"/>
              </a:ext>
            </a:extLst>
          </p:cNvPr>
          <p:cNvSpPr txBox="1"/>
          <p:nvPr/>
        </p:nvSpPr>
        <p:spPr>
          <a:xfrm>
            <a:off x="3939303" y="1283878"/>
            <a:ext cx="941989" cy="258532"/>
          </a:xfrm>
          <a:prstGeom prst="rect">
            <a:avLst/>
          </a:prstGeom>
          <a:noFill/>
        </p:spPr>
        <p:txBody>
          <a:bodyPr wrap="none" rtlCol="0">
            <a:spAutoFit/>
          </a:bodyPr>
          <a:lstStyle/>
          <a:p>
            <a:pPr>
              <a:lnSpc>
                <a:spcPct val="90000"/>
              </a:lnSpc>
              <a:spcAft>
                <a:spcPts val="300"/>
              </a:spcAft>
            </a:pPr>
            <a:r>
              <a:rPr lang="en-US" sz="1200" dirty="0">
                <a:solidFill>
                  <a:schemeClr val="tx1">
                    <a:lumMod val="75000"/>
                    <a:lumOff val="25000"/>
                  </a:schemeClr>
                </a:solidFill>
                <a:latin typeface="Calibre Semibold" pitchFamily="34" charset="0"/>
              </a:rPr>
              <a:t>Mutex State</a:t>
            </a:r>
          </a:p>
        </p:txBody>
      </p:sp>
      <p:sp>
        <p:nvSpPr>
          <p:cNvPr id="11" name="TextBox 10">
            <a:extLst>
              <a:ext uri="{FF2B5EF4-FFF2-40B4-BE49-F238E27FC236}">
                <a16:creationId xmlns:a16="http://schemas.microsoft.com/office/drawing/2014/main" id="{779C63B9-1468-4C86-93EA-75A5FB0CB3E0}"/>
              </a:ext>
            </a:extLst>
          </p:cNvPr>
          <p:cNvSpPr txBox="1"/>
          <p:nvPr/>
        </p:nvSpPr>
        <p:spPr>
          <a:xfrm>
            <a:off x="6423383" y="1283878"/>
            <a:ext cx="779381" cy="258532"/>
          </a:xfrm>
          <a:prstGeom prst="rect">
            <a:avLst/>
          </a:prstGeom>
          <a:noFill/>
        </p:spPr>
        <p:txBody>
          <a:bodyPr wrap="none" rtlCol="0">
            <a:spAutoFit/>
          </a:bodyPr>
          <a:lstStyle/>
          <a:p>
            <a:pPr>
              <a:lnSpc>
                <a:spcPct val="90000"/>
              </a:lnSpc>
              <a:spcAft>
                <a:spcPts val="300"/>
              </a:spcAft>
            </a:pPr>
            <a:r>
              <a:rPr lang="en-US" sz="1200" dirty="0">
                <a:solidFill>
                  <a:schemeClr val="tx1">
                    <a:lumMod val="75000"/>
                    <a:lumOff val="25000"/>
                  </a:schemeClr>
                </a:solidFill>
                <a:latin typeface="Calibre Semibold" pitchFamily="34" charset="0"/>
              </a:rPr>
              <a:t>OSQ Lock</a:t>
            </a:r>
          </a:p>
        </p:txBody>
      </p:sp>
      <p:pic>
        <p:nvPicPr>
          <p:cNvPr id="13" name="Picture 12">
            <a:extLst>
              <a:ext uri="{FF2B5EF4-FFF2-40B4-BE49-F238E27FC236}">
                <a16:creationId xmlns:a16="http://schemas.microsoft.com/office/drawing/2014/main" id="{C0231F3F-F4B6-4C22-9565-F7545687A755}"/>
              </a:ext>
            </a:extLst>
          </p:cNvPr>
          <p:cNvPicPr>
            <a:picLocks noChangeAspect="1"/>
          </p:cNvPicPr>
          <p:nvPr/>
        </p:nvPicPr>
        <p:blipFill>
          <a:blip r:embed="rId2"/>
          <a:stretch>
            <a:fillRect/>
          </a:stretch>
        </p:blipFill>
        <p:spPr>
          <a:xfrm>
            <a:off x="3667781" y="1624849"/>
            <a:ext cx="2036240" cy="377985"/>
          </a:xfrm>
          <a:prstGeom prst="rect">
            <a:avLst/>
          </a:prstGeom>
        </p:spPr>
      </p:pic>
      <p:sp>
        <p:nvSpPr>
          <p:cNvPr id="15" name="TextBox 14">
            <a:extLst>
              <a:ext uri="{FF2B5EF4-FFF2-40B4-BE49-F238E27FC236}">
                <a16:creationId xmlns:a16="http://schemas.microsoft.com/office/drawing/2014/main" id="{9D19FF57-0479-4E80-9789-5FC98D23A8C1}"/>
              </a:ext>
            </a:extLst>
          </p:cNvPr>
          <p:cNvSpPr txBox="1"/>
          <p:nvPr/>
        </p:nvSpPr>
        <p:spPr>
          <a:xfrm>
            <a:off x="6569737" y="1637188"/>
            <a:ext cx="628377" cy="258532"/>
          </a:xfrm>
          <a:prstGeom prst="rect">
            <a:avLst/>
          </a:prstGeom>
          <a:noFill/>
        </p:spPr>
        <p:txBody>
          <a:bodyPr wrap="none" rtlCol="0">
            <a:spAutoFit/>
          </a:bodyPr>
          <a:lstStyle/>
          <a:p>
            <a:pPr>
              <a:lnSpc>
                <a:spcPct val="90000"/>
              </a:lnSpc>
              <a:spcAft>
                <a:spcPts val="300"/>
              </a:spcAft>
            </a:pPr>
            <a:r>
              <a:rPr lang="en-US" sz="1200" dirty="0">
                <a:solidFill>
                  <a:schemeClr val="tx1">
                    <a:lumMod val="75000"/>
                    <a:lumOff val="25000"/>
                  </a:schemeClr>
                </a:solidFill>
              </a:rPr>
              <a:t>Tail = 0</a:t>
            </a:r>
          </a:p>
        </p:txBody>
      </p:sp>
      <p:sp>
        <p:nvSpPr>
          <p:cNvPr id="16" name="TextBox 15">
            <a:extLst>
              <a:ext uri="{FF2B5EF4-FFF2-40B4-BE49-F238E27FC236}">
                <a16:creationId xmlns:a16="http://schemas.microsoft.com/office/drawing/2014/main" id="{1D71E192-2ECC-42C1-B45B-61B3AEF404CB}"/>
              </a:ext>
            </a:extLst>
          </p:cNvPr>
          <p:cNvSpPr txBox="1"/>
          <p:nvPr/>
        </p:nvSpPr>
        <p:spPr>
          <a:xfrm>
            <a:off x="902410" y="1886969"/>
            <a:ext cx="1778949" cy="667875"/>
          </a:xfrm>
          <a:prstGeom prst="rect">
            <a:avLst/>
          </a:prstGeom>
          <a:noFill/>
        </p:spPr>
        <p:txBody>
          <a:bodyPr wrap="none" rtlCol="0">
            <a:spAutoFit/>
          </a:bodyPr>
          <a:lstStyle/>
          <a:p>
            <a:pPr>
              <a:lnSpc>
                <a:spcPct val="90000"/>
              </a:lnSpc>
              <a:spcAft>
                <a:spcPts val="300"/>
              </a:spcAft>
            </a:pPr>
            <a:r>
              <a:rPr lang="en-US" sz="1200" dirty="0">
                <a:solidFill>
                  <a:schemeClr val="tx1">
                    <a:lumMod val="75000"/>
                    <a:lumOff val="25000"/>
                  </a:schemeClr>
                </a:solidFill>
              </a:rPr>
              <a:t>CFS Task T1 : </a:t>
            </a:r>
            <a:r>
              <a:rPr lang="en-US" sz="1200" dirty="0" err="1">
                <a:solidFill>
                  <a:schemeClr val="tx1">
                    <a:lumMod val="75000"/>
                    <a:lumOff val="25000"/>
                  </a:schemeClr>
                </a:solidFill>
              </a:rPr>
              <a:t>mutex_lock</a:t>
            </a:r>
            <a:r>
              <a:rPr lang="en-US" sz="1200" dirty="0">
                <a:solidFill>
                  <a:schemeClr val="tx1">
                    <a:lumMod val="75000"/>
                    <a:lumOff val="25000"/>
                  </a:schemeClr>
                </a:solidFill>
              </a:rPr>
              <a:t>()</a:t>
            </a:r>
          </a:p>
          <a:p>
            <a:pPr marL="285750" indent="-285750">
              <a:lnSpc>
                <a:spcPct val="90000"/>
              </a:lnSpc>
              <a:spcAft>
                <a:spcPts val="300"/>
              </a:spcAft>
              <a:buFont typeface="Arial" panose="020B0604020202020204" pitchFamily="34" charset="0"/>
              <a:buChar char="•"/>
            </a:pPr>
            <a:r>
              <a:rPr lang="en-US" sz="1200" dirty="0">
                <a:solidFill>
                  <a:schemeClr val="tx1">
                    <a:lumMod val="75000"/>
                    <a:lumOff val="25000"/>
                  </a:schemeClr>
                </a:solidFill>
              </a:rPr>
              <a:t>Decrements count</a:t>
            </a:r>
          </a:p>
          <a:p>
            <a:pPr>
              <a:lnSpc>
                <a:spcPct val="90000"/>
              </a:lnSpc>
              <a:spcAft>
                <a:spcPts val="300"/>
              </a:spcAft>
            </a:pPr>
            <a:endParaRPr lang="en-US" sz="1200" dirty="0" err="1">
              <a:solidFill>
                <a:schemeClr val="tx1">
                  <a:lumMod val="75000"/>
                  <a:lumOff val="25000"/>
                </a:schemeClr>
              </a:solidFill>
              <a:latin typeface="Calibre Semibold" pitchFamily="34" charset="0"/>
            </a:endParaRPr>
          </a:p>
        </p:txBody>
      </p:sp>
      <p:sp>
        <p:nvSpPr>
          <p:cNvPr id="20" name="TextBox 19">
            <a:extLst>
              <a:ext uri="{FF2B5EF4-FFF2-40B4-BE49-F238E27FC236}">
                <a16:creationId xmlns:a16="http://schemas.microsoft.com/office/drawing/2014/main" id="{62BC9751-C475-4A0D-A973-BB578E6998A4}"/>
              </a:ext>
            </a:extLst>
          </p:cNvPr>
          <p:cNvSpPr txBox="1"/>
          <p:nvPr/>
        </p:nvSpPr>
        <p:spPr>
          <a:xfrm>
            <a:off x="3667781" y="2238139"/>
            <a:ext cx="1757084" cy="463204"/>
          </a:xfrm>
          <a:prstGeom prst="rect">
            <a:avLst/>
          </a:prstGeom>
          <a:noFill/>
        </p:spPr>
        <p:txBody>
          <a:bodyPr wrap="none" rtlCol="0">
            <a:spAutoFit/>
          </a:bodyPr>
          <a:lstStyle/>
          <a:p>
            <a:pPr lvl="0">
              <a:lnSpc>
                <a:spcPct val="90000"/>
              </a:lnSpc>
              <a:spcAft>
                <a:spcPts val="300"/>
              </a:spcAft>
            </a:pPr>
            <a:r>
              <a:rPr lang="en-US" sz="1200" dirty="0">
                <a:solidFill>
                  <a:prstClr val="black">
                    <a:lumMod val="75000"/>
                    <a:lumOff val="25000"/>
                  </a:prstClr>
                </a:solidFill>
                <a:latin typeface="Calibre Semibold" pitchFamily="34" charset="0"/>
              </a:rPr>
              <a:t>Owner = NULL, Count = 0</a:t>
            </a:r>
          </a:p>
          <a:p>
            <a:pPr>
              <a:lnSpc>
                <a:spcPct val="90000"/>
              </a:lnSpc>
              <a:spcAft>
                <a:spcPts val="300"/>
              </a:spcAft>
            </a:pPr>
            <a:endParaRPr lang="en-US" sz="1200" dirty="0" err="1">
              <a:solidFill>
                <a:schemeClr val="tx1">
                  <a:lumMod val="75000"/>
                  <a:lumOff val="25000"/>
                </a:schemeClr>
              </a:solidFill>
              <a:latin typeface="Calibre Semibold" pitchFamily="34" charset="0"/>
            </a:endParaRPr>
          </a:p>
        </p:txBody>
      </p:sp>
      <p:sp>
        <p:nvSpPr>
          <p:cNvPr id="21" name="TextBox 20">
            <a:extLst>
              <a:ext uri="{FF2B5EF4-FFF2-40B4-BE49-F238E27FC236}">
                <a16:creationId xmlns:a16="http://schemas.microsoft.com/office/drawing/2014/main" id="{FA1BBC6F-4978-4906-ADFA-DE08D220B2AF}"/>
              </a:ext>
            </a:extLst>
          </p:cNvPr>
          <p:cNvSpPr txBox="1"/>
          <p:nvPr/>
        </p:nvSpPr>
        <p:spPr>
          <a:xfrm>
            <a:off x="6569737" y="2238138"/>
            <a:ext cx="618246" cy="463204"/>
          </a:xfrm>
          <a:prstGeom prst="rect">
            <a:avLst/>
          </a:prstGeom>
          <a:noFill/>
        </p:spPr>
        <p:txBody>
          <a:bodyPr wrap="none" rtlCol="0">
            <a:spAutoFit/>
          </a:bodyPr>
          <a:lstStyle/>
          <a:p>
            <a:pPr lvl="0">
              <a:lnSpc>
                <a:spcPct val="90000"/>
              </a:lnSpc>
              <a:spcAft>
                <a:spcPts val="300"/>
              </a:spcAft>
            </a:pPr>
            <a:r>
              <a:rPr lang="en-US" sz="1200" dirty="0">
                <a:solidFill>
                  <a:prstClr val="black">
                    <a:lumMod val="75000"/>
                    <a:lumOff val="25000"/>
                  </a:prstClr>
                </a:solidFill>
                <a:latin typeface="Calibre Semibold" pitchFamily="34" charset="0"/>
              </a:rPr>
              <a:t>Tail = 0</a:t>
            </a:r>
          </a:p>
          <a:p>
            <a:pPr>
              <a:lnSpc>
                <a:spcPct val="90000"/>
              </a:lnSpc>
              <a:spcAft>
                <a:spcPts val="300"/>
              </a:spcAft>
            </a:pPr>
            <a:endParaRPr lang="en-US" sz="1200" dirty="0" err="1">
              <a:solidFill>
                <a:schemeClr val="tx1">
                  <a:lumMod val="75000"/>
                  <a:lumOff val="25000"/>
                </a:schemeClr>
              </a:solidFill>
              <a:latin typeface="Calibre Semibold" pitchFamily="34" charset="0"/>
            </a:endParaRPr>
          </a:p>
        </p:txBody>
      </p:sp>
      <p:sp>
        <p:nvSpPr>
          <p:cNvPr id="22" name="TextBox 21">
            <a:extLst>
              <a:ext uri="{FF2B5EF4-FFF2-40B4-BE49-F238E27FC236}">
                <a16:creationId xmlns:a16="http://schemas.microsoft.com/office/drawing/2014/main" id="{66042BA7-397D-4E41-AF7C-F7048184C1BE}"/>
              </a:ext>
            </a:extLst>
          </p:cNvPr>
          <p:cNvSpPr txBox="1"/>
          <p:nvPr/>
        </p:nvSpPr>
        <p:spPr>
          <a:xfrm>
            <a:off x="9438805" y="2290156"/>
            <a:ext cx="2161617" cy="1895904"/>
          </a:xfrm>
          <a:prstGeom prst="rect">
            <a:avLst/>
          </a:prstGeom>
          <a:noFill/>
        </p:spPr>
        <p:txBody>
          <a:bodyPr wrap="none" rtlCol="0">
            <a:spAutoFit/>
          </a:bodyPr>
          <a:lstStyle/>
          <a:p>
            <a:pPr>
              <a:lnSpc>
                <a:spcPct val="90000"/>
              </a:lnSpc>
              <a:spcAft>
                <a:spcPts val="300"/>
              </a:spcAft>
            </a:pPr>
            <a:r>
              <a:rPr lang="en-US" sz="1200" dirty="0">
                <a:solidFill>
                  <a:schemeClr val="tx1">
                    <a:lumMod val="75000"/>
                    <a:lumOff val="25000"/>
                  </a:schemeClr>
                </a:solidFill>
              </a:rPr>
              <a:t>CFS Task T2 : </a:t>
            </a:r>
            <a:r>
              <a:rPr lang="en-US" sz="1200" dirty="0" err="1">
                <a:solidFill>
                  <a:schemeClr val="tx1">
                    <a:lumMod val="75000"/>
                    <a:lumOff val="25000"/>
                  </a:schemeClr>
                </a:solidFill>
              </a:rPr>
              <a:t>mutex_lock</a:t>
            </a:r>
            <a:r>
              <a:rPr lang="en-US" sz="1200" dirty="0">
                <a:solidFill>
                  <a:schemeClr val="tx1">
                    <a:lumMod val="75000"/>
                    <a:lumOff val="25000"/>
                  </a:schemeClr>
                </a:solidFill>
              </a:rPr>
              <a:t>()</a:t>
            </a:r>
          </a:p>
          <a:p>
            <a:pPr marL="285750" indent="-285750">
              <a:lnSpc>
                <a:spcPct val="90000"/>
              </a:lnSpc>
              <a:spcAft>
                <a:spcPts val="300"/>
              </a:spcAft>
              <a:buFont typeface="Arial" panose="020B0604020202020204" pitchFamily="34" charset="0"/>
              <a:buChar char="•"/>
            </a:pPr>
            <a:r>
              <a:rPr lang="en-US" sz="1200" dirty="0">
                <a:solidFill>
                  <a:schemeClr val="tx1">
                    <a:lumMod val="75000"/>
                    <a:lumOff val="25000"/>
                  </a:schemeClr>
                </a:solidFill>
              </a:rPr>
              <a:t>Decrements count</a:t>
            </a:r>
          </a:p>
          <a:p>
            <a:pPr marL="285750" indent="-285750">
              <a:lnSpc>
                <a:spcPct val="90000"/>
              </a:lnSpc>
              <a:spcAft>
                <a:spcPts val="300"/>
              </a:spcAft>
              <a:buFont typeface="Arial" panose="020B0604020202020204" pitchFamily="34" charset="0"/>
              <a:buChar char="•"/>
            </a:pPr>
            <a:r>
              <a:rPr lang="en-US" sz="1200" dirty="0">
                <a:solidFill>
                  <a:schemeClr val="tx1">
                    <a:lumMod val="75000"/>
                    <a:lumOff val="25000"/>
                  </a:schemeClr>
                </a:solidFill>
              </a:rPr>
              <a:t>Acquires </a:t>
            </a:r>
            <a:r>
              <a:rPr lang="en-US" sz="1200" dirty="0" err="1">
                <a:solidFill>
                  <a:schemeClr val="tx1">
                    <a:lumMod val="75000"/>
                    <a:lumOff val="25000"/>
                  </a:schemeClr>
                </a:solidFill>
              </a:rPr>
              <a:t>osq</a:t>
            </a:r>
            <a:r>
              <a:rPr lang="en-US" sz="1200" dirty="0">
                <a:solidFill>
                  <a:schemeClr val="tx1">
                    <a:lumMod val="75000"/>
                    <a:lumOff val="25000"/>
                  </a:schemeClr>
                </a:solidFill>
              </a:rPr>
              <a:t> lock</a:t>
            </a:r>
          </a:p>
          <a:p>
            <a:pPr marL="285750" indent="-285750">
              <a:lnSpc>
                <a:spcPct val="90000"/>
              </a:lnSpc>
              <a:spcAft>
                <a:spcPts val="300"/>
              </a:spcAft>
              <a:buFont typeface="Arial" panose="020B0604020202020204" pitchFamily="34" charset="0"/>
              <a:buChar char="•"/>
            </a:pPr>
            <a:r>
              <a:rPr lang="en-US" sz="1200" dirty="0">
                <a:solidFill>
                  <a:schemeClr val="tx1">
                    <a:lumMod val="75000"/>
                    <a:lumOff val="25000"/>
                  </a:schemeClr>
                </a:solidFill>
              </a:rPr>
              <a:t>Starts spinning on owner in</a:t>
            </a:r>
          </a:p>
          <a:p>
            <a:pPr>
              <a:lnSpc>
                <a:spcPct val="90000"/>
              </a:lnSpc>
              <a:spcAft>
                <a:spcPts val="300"/>
              </a:spcAft>
            </a:pPr>
            <a:r>
              <a:rPr lang="en-US" sz="1200" dirty="0" err="1">
                <a:solidFill>
                  <a:schemeClr val="tx1">
                    <a:lumMod val="75000"/>
                    <a:lumOff val="25000"/>
                  </a:schemeClr>
                </a:solidFill>
              </a:rPr>
              <a:t>mutex_optimistic_spin</a:t>
            </a:r>
            <a:r>
              <a:rPr lang="en-US" sz="1200" dirty="0">
                <a:solidFill>
                  <a:schemeClr val="tx1">
                    <a:lumMod val="75000"/>
                    <a:lumOff val="25000"/>
                  </a:schemeClr>
                </a:solidFill>
              </a:rPr>
              <a:t>()</a:t>
            </a:r>
          </a:p>
          <a:p>
            <a:pPr marL="285750" indent="-285750">
              <a:lnSpc>
                <a:spcPct val="90000"/>
              </a:lnSpc>
              <a:spcAft>
                <a:spcPts val="300"/>
              </a:spcAft>
              <a:buFont typeface="Arial" panose="020B0604020202020204" pitchFamily="34" charset="0"/>
              <a:buChar char="•"/>
            </a:pPr>
            <a:r>
              <a:rPr lang="en-US" sz="1200" dirty="0">
                <a:solidFill>
                  <a:schemeClr val="tx1">
                    <a:lumMod val="75000"/>
                    <a:lumOff val="25000"/>
                  </a:schemeClr>
                </a:solidFill>
              </a:rPr>
              <a:t>Task T2 is the only task in</a:t>
            </a:r>
          </a:p>
          <a:p>
            <a:pPr>
              <a:lnSpc>
                <a:spcPct val="90000"/>
              </a:lnSpc>
              <a:spcAft>
                <a:spcPts val="300"/>
              </a:spcAft>
            </a:pPr>
            <a:r>
              <a:rPr lang="en-US" sz="1200" dirty="0" err="1">
                <a:solidFill>
                  <a:schemeClr val="tx1">
                    <a:lumMod val="75000"/>
                    <a:lumOff val="25000"/>
                  </a:schemeClr>
                </a:solidFill>
              </a:rPr>
              <a:t>Runq</a:t>
            </a:r>
            <a:r>
              <a:rPr lang="en-US" sz="1200" dirty="0">
                <a:solidFill>
                  <a:schemeClr val="tx1">
                    <a:lumMod val="75000"/>
                    <a:lumOff val="25000"/>
                  </a:schemeClr>
                </a:solidFill>
              </a:rPr>
              <a:t>  of CPU1 so </a:t>
            </a:r>
            <a:r>
              <a:rPr lang="en-US" sz="1200" dirty="0" err="1">
                <a:solidFill>
                  <a:schemeClr val="tx1">
                    <a:lumMod val="75000"/>
                    <a:lumOff val="25000"/>
                  </a:schemeClr>
                </a:solidFill>
              </a:rPr>
              <a:t>need_resched</a:t>
            </a:r>
            <a:r>
              <a:rPr lang="en-US" sz="1200" dirty="0">
                <a:solidFill>
                  <a:schemeClr val="tx1">
                    <a:lumMod val="75000"/>
                    <a:lumOff val="25000"/>
                  </a:schemeClr>
                </a:solidFill>
              </a:rPr>
              <a:t>()</a:t>
            </a:r>
          </a:p>
          <a:p>
            <a:pPr>
              <a:lnSpc>
                <a:spcPct val="90000"/>
              </a:lnSpc>
              <a:spcAft>
                <a:spcPts val="300"/>
              </a:spcAft>
            </a:pPr>
            <a:r>
              <a:rPr lang="en-US" sz="1200" dirty="0">
                <a:solidFill>
                  <a:schemeClr val="tx1">
                    <a:lumMod val="75000"/>
                    <a:lumOff val="25000"/>
                  </a:schemeClr>
                </a:solidFill>
              </a:rPr>
              <a:t>Will not be set on this CPU.</a:t>
            </a:r>
          </a:p>
          <a:p>
            <a:pPr>
              <a:lnSpc>
                <a:spcPct val="90000"/>
              </a:lnSpc>
              <a:spcAft>
                <a:spcPts val="300"/>
              </a:spcAft>
            </a:pPr>
            <a:endParaRPr lang="en-US" sz="1200" dirty="0" err="1">
              <a:solidFill>
                <a:schemeClr val="tx1">
                  <a:lumMod val="75000"/>
                  <a:lumOff val="25000"/>
                </a:schemeClr>
              </a:solidFill>
              <a:latin typeface="Calibre Semibold" pitchFamily="34" charset="0"/>
            </a:endParaRPr>
          </a:p>
        </p:txBody>
      </p:sp>
      <p:sp>
        <p:nvSpPr>
          <p:cNvPr id="24" name="TextBox 23">
            <a:extLst>
              <a:ext uri="{FF2B5EF4-FFF2-40B4-BE49-F238E27FC236}">
                <a16:creationId xmlns:a16="http://schemas.microsoft.com/office/drawing/2014/main" id="{CEF93D53-E997-4122-87F5-5D41B952DD0A}"/>
              </a:ext>
            </a:extLst>
          </p:cNvPr>
          <p:cNvSpPr txBox="1"/>
          <p:nvPr/>
        </p:nvSpPr>
        <p:spPr>
          <a:xfrm>
            <a:off x="3708119" y="3871391"/>
            <a:ext cx="1748171" cy="463204"/>
          </a:xfrm>
          <a:prstGeom prst="rect">
            <a:avLst/>
          </a:prstGeom>
          <a:noFill/>
        </p:spPr>
        <p:txBody>
          <a:bodyPr wrap="none" rtlCol="0">
            <a:spAutoFit/>
          </a:bodyPr>
          <a:lstStyle/>
          <a:p>
            <a:pPr>
              <a:lnSpc>
                <a:spcPct val="90000"/>
              </a:lnSpc>
              <a:spcAft>
                <a:spcPts val="300"/>
              </a:spcAft>
            </a:pPr>
            <a:r>
              <a:rPr lang="en-US" sz="1200" dirty="0">
                <a:solidFill>
                  <a:prstClr val="black">
                    <a:lumMod val="75000"/>
                    <a:lumOff val="25000"/>
                  </a:prstClr>
                </a:solidFill>
              </a:rPr>
              <a:t>Owner = NULL, Count = -1</a:t>
            </a:r>
          </a:p>
          <a:p>
            <a:pPr>
              <a:lnSpc>
                <a:spcPct val="90000"/>
              </a:lnSpc>
              <a:spcAft>
                <a:spcPts val="300"/>
              </a:spcAft>
            </a:pPr>
            <a:endParaRPr lang="en-US" sz="1200" dirty="0" err="1">
              <a:solidFill>
                <a:schemeClr val="tx1">
                  <a:lumMod val="75000"/>
                  <a:lumOff val="25000"/>
                </a:schemeClr>
              </a:solidFill>
              <a:latin typeface="Calibre Semibold" pitchFamily="34" charset="0"/>
            </a:endParaRPr>
          </a:p>
        </p:txBody>
      </p:sp>
      <p:sp>
        <p:nvSpPr>
          <p:cNvPr id="25" name="TextBox 24">
            <a:extLst>
              <a:ext uri="{FF2B5EF4-FFF2-40B4-BE49-F238E27FC236}">
                <a16:creationId xmlns:a16="http://schemas.microsoft.com/office/drawing/2014/main" id="{7D425DF3-95C3-4BD7-BE60-4D679B217802}"/>
              </a:ext>
            </a:extLst>
          </p:cNvPr>
          <p:cNvSpPr txBox="1"/>
          <p:nvPr/>
        </p:nvSpPr>
        <p:spPr>
          <a:xfrm>
            <a:off x="6564482" y="3863243"/>
            <a:ext cx="615553" cy="463204"/>
          </a:xfrm>
          <a:prstGeom prst="rect">
            <a:avLst/>
          </a:prstGeom>
          <a:noFill/>
        </p:spPr>
        <p:txBody>
          <a:bodyPr wrap="none" rtlCol="0">
            <a:spAutoFit/>
          </a:bodyPr>
          <a:lstStyle/>
          <a:p>
            <a:pPr>
              <a:lnSpc>
                <a:spcPct val="90000"/>
              </a:lnSpc>
              <a:spcAft>
                <a:spcPts val="300"/>
              </a:spcAft>
            </a:pPr>
            <a:r>
              <a:rPr lang="en-US" sz="1200" dirty="0">
                <a:solidFill>
                  <a:prstClr val="black">
                    <a:lumMod val="75000"/>
                    <a:lumOff val="25000"/>
                  </a:prstClr>
                </a:solidFill>
              </a:rPr>
              <a:t>Tail = 2</a:t>
            </a:r>
          </a:p>
          <a:p>
            <a:pPr>
              <a:lnSpc>
                <a:spcPct val="90000"/>
              </a:lnSpc>
              <a:spcAft>
                <a:spcPts val="300"/>
              </a:spcAft>
            </a:pPr>
            <a:endParaRPr lang="en-US" sz="1200" dirty="0" err="1">
              <a:solidFill>
                <a:schemeClr val="tx1">
                  <a:lumMod val="75000"/>
                  <a:lumOff val="25000"/>
                </a:schemeClr>
              </a:solidFill>
              <a:latin typeface="Calibre Semibold" pitchFamily="34" charset="0"/>
            </a:endParaRPr>
          </a:p>
        </p:txBody>
      </p:sp>
      <p:sp>
        <p:nvSpPr>
          <p:cNvPr id="26" name="TextBox 25">
            <a:extLst>
              <a:ext uri="{FF2B5EF4-FFF2-40B4-BE49-F238E27FC236}">
                <a16:creationId xmlns:a16="http://schemas.microsoft.com/office/drawing/2014/main" id="{62AC58B8-C656-48D4-A1E6-5CA4D6158102}"/>
              </a:ext>
            </a:extLst>
          </p:cNvPr>
          <p:cNvSpPr txBox="1"/>
          <p:nvPr/>
        </p:nvSpPr>
        <p:spPr>
          <a:xfrm>
            <a:off x="902410" y="4167269"/>
            <a:ext cx="2333716" cy="667875"/>
          </a:xfrm>
          <a:prstGeom prst="rect">
            <a:avLst/>
          </a:prstGeom>
          <a:noFill/>
        </p:spPr>
        <p:txBody>
          <a:bodyPr wrap="none" rtlCol="0">
            <a:spAutoFit/>
          </a:bodyPr>
          <a:lstStyle/>
          <a:p>
            <a:pPr>
              <a:lnSpc>
                <a:spcPct val="90000"/>
              </a:lnSpc>
              <a:spcAft>
                <a:spcPts val="300"/>
              </a:spcAft>
            </a:pPr>
            <a:r>
              <a:rPr lang="en-US" sz="1200" dirty="0">
                <a:solidFill>
                  <a:schemeClr val="tx1">
                    <a:lumMod val="75000"/>
                    <a:lumOff val="25000"/>
                  </a:schemeClr>
                </a:solidFill>
              </a:rPr>
              <a:t>CFS Task T1: </a:t>
            </a:r>
            <a:r>
              <a:rPr lang="en-US" sz="1200" dirty="0" err="1">
                <a:solidFill>
                  <a:schemeClr val="tx1">
                    <a:lumMod val="75000"/>
                    <a:lumOff val="25000"/>
                  </a:schemeClr>
                </a:solidFill>
              </a:rPr>
              <a:t>mutex_lock</a:t>
            </a:r>
            <a:r>
              <a:rPr lang="en-US" sz="1200" dirty="0">
                <a:solidFill>
                  <a:schemeClr val="tx1">
                    <a:lumMod val="75000"/>
                    <a:lumOff val="25000"/>
                  </a:schemeClr>
                </a:solidFill>
              </a:rPr>
              <a:t>()</a:t>
            </a:r>
          </a:p>
          <a:p>
            <a:pPr marL="285750" indent="-285750">
              <a:lnSpc>
                <a:spcPct val="90000"/>
              </a:lnSpc>
              <a:spcAft>
                <a:spcPts val="300"/>
              </a:spcAft>
              <a:buFont typeface="Arial" panose="020B0604020202020204" pitchFamily="34" charset="0"/>
              <a:buChar char="•"/>
            </a:pPr>
            <a:r>
              <a:rPr lang="en-US" sz="1200" dirty="0">
                <a:solidFill>
                  <a:schemeClr val="tx1">
                    <a:lumMod val="75000"/>
                    <a:lumOff val="25000"/>
                  </a:schemeClr>
                </a:solidFill>
              </a:rPr>
              <a:t>Gets preempted before setting </a:t>
            </a:r>
          </a:p>
          <a:p>
            <a:pPr>
              <a:lnSpc>
                <a:spcPct val="90000"/>
              </a:lnSpc>
              <a:spcAft>
                <a:spcPts val="300"/>
              </a:spcAft>
            </a:pPr>
            <a:r>
              <a:rPr lang="en-US" sz="1200" dirty="0">
                <a:solidFill>
                  <a:schemeClr val="tx1">
                    <a:lumMod val="75000"/>
                    <a:lumOff val="25000"/>
                  </a:schemeClr>
                </a:solidFill>
              </a:rPr>
              <a:t>owner</a:t>
            </a:r>
          </a:p>
        </p:txBody>
      </p:sp>
      <p:sp>
        <p:nvSpPr>
          <p:cNvPr id="27" name="TextBox 26">
            <a:extLst>
              <a:ext uri="{FF2B5EF4-FFF2-40B4-BE49-F238E27FC236}">
                <a16:creationId xmlns:a16="http://schemas.microsoft.com/office/drawing/2014/main" id="{4E5D158B-B587-4F7A-97A3-B010D96DF4F5}"/>
              </a:ext>
            </a:extLst>
          </p:cNvPr>
          <p:cNvSpPr txBox="1"/>
          <p:nvPr/>
        </p:nvSpPr>
        <p:spPr>
          <a:xfrm>
            <a:off x="830678" y="4949330"/>
            <a:ext cx="2271391" cy="1281889"/>
          </a:xfrm>
          <a:prstGeom prst="rect">
            <a:avLst/>
          </a:prstGeom>
          <a:noFill/>
        </p:spPr>
        <p:txBody>
          <a:bodyPr wrap="none" rtlCol="0">
            <a:spAutoFit/>
          </a:bodyPr>
          <a:lstStyle/>
          <a:p>
            <a:pPr>
              <a:lnSpc>
                <a:spcPct val="90000"/>
              </a:lnSpc>
              <a:spcAft>
                <a:spcPts val="300"/>
              </a:spcAft>
            </a:pPr>
            <a:r>
              <a:rPr lang="en-US" sz="1200" dirty="0">
                <a:solidFill>
                  <a:schemeClr val="tx1">
                    <a:lumMod val="75000"/>
                    <a:lumOff val="25000"/>
                  </a:schemeClr>
                </a:solidFill>
              </a:rPr>
              <a:t>RT Task T3: </a:t>
            </a:r>
            <a:r>
              <a:rPr lang="en-US" sz="1200" dirty="0" err="1">
                <a:solidFill>
                  <a:schemeClr val="tx1">
                    <a:lumMod val="75000"/>
                    <a:lumOff val="25000"/>
                  </a:schemeClr>
                </a:solidFill>
              </a:rPr>
              <a:t>mutex_lock</a:t>
            </a:r>
            <a:r>
              <a:rPr lang="en-US" sz="1200" dirty="0">
                <a:solidFill>
                  <a:schemeClr val="tx1">
                    <a:lumMod val="75000"/>
                    <a:lumOff val="25000"/>
                  </a:schemeClr>
                </a:solidFill>
              </a:rPr>
              <a:t>()</a:t>
            </a:r>
          </a:p>
          <a:p>
            <a:pPr marL="285750" indent="-285750">
              <a:lnSpc>
                <a:spcPct val="90000"/>
              </a:lnSpc>
              <a:spcAft>
                <a:spcPts val="300"/>
              </a:spcAft>
              <a:buFont typeface="Arial" panose="020B0604020202020204" pitchFamily="34" charset="0"/>
              <a:buChar char="•"/>
            </a:pPr>
            <a:r>
              <a:rPr lang="en-US" sz="1200" dirty="0">
                <a:solidFill>
                  <a:schemeClr val="tx1">
                    <a:lumMod val="75000"/>
                    <a:lumOff val="25000"/>
                  </a:schemeClr>
                </a:solidFill>
              </a:rPr>
              <a:t>Decrements count</a:t>
            </a:r>
          </a:p>
          <a:p>
            <a:pPr marL="285750" indent="-285750">
              <a:lnSpc>
                <a:spcPct val="90000"/>
              </a:lnSpc>
              <a:spcAft>
                <a:spcPts val="300"/>
              </a:spcAft>
              <a:buFont typeface="Arial" panose="020B0604020202020204" pitchFamily="34" charset="0"/>
              <a:buChar char="•"/>
            </a:pPr>
            <a:r>
              <a:rPr lang="en-US" sz="1200" dirty="0">
                <a:solidFill>
                  <a:schemeClr val="tx1">
                    <a:lumMod val="75000"/>
                    <a:lumOff val="25000"/>
                  </a:schemeClr>
                </a:solidFill>
              </a:rPr>
              <a:t>Starts spinning in </a:t>
            </a:r>
            <a:r>
              <a:rPr lang="en-US" sz="1200" dirty="0" err="1">
                <a:solidFill>
                  <a:schemeClr val="tx1">
                    <a:lumMod val="75000"/>
                    <a:lumOff val="25000"/>
                  </a:schemeClr>
                </a:solidFill>
              </a:rPr>
              <a:t>osq_lock</a:t>
            </a:r>
            <a:r>
              <a:rPr lang="en-US" sz="1200" dirty="0">
                <a:solidFill>
                  <a:schemeClr val="tx1">
                    <a:lumMod val="75000"/>
                    <a:lumOff val="25000"/>
                  </a:schemeClr>
                </a:solidFill>
              </a:rPr>
              <a:t>()</a:t>
            </a:r>
          </a:p>
          <a:p>
            <a:pPr marL="285750" indent="-285750">
              <a:lnSpc>
                <a:spcPct val="90000"/>
              </a:lnSpc>
              <a:spcAft>
                <a:spcPts val="300"/>
              </a:spcAft>
              <a:buFont typeface="Arial" panose="020B0604020202020204" pitchFamily="34" charset="0"/>
              <a:buChar char="•"/>
            </a:pPr>
            <a:r>
              <a:rPr lang="en-US" sz="1200" dirty="0" err="1">
                <a:solidFill>
                  <a:schemeClr val="tx1">
                    <a:lumMod val="75000"/>
                    <a:lumOff val="25000"/>
                  </a:schemeClr>
                </a:solidFill>
              </a:rPr>
              <a:t>Need_resched</a:t>
            </a:r>
            <a:r>
              <a:rPr lang="en-US" sz="1200" dirty="0">
                <a:solidFill>
                  <a:schemeClr val="tx1">
                    <a:lumMod val="75000"/>
                    <a:lumOff val="25000"/>
                  </a:schemeClr>
                </a:solidFill>
              </a:rPr>
              <a:t>() will not be set</a:t>
            </a:r>
          </a:p>
          <a:p>
            <a:pPr>
              <a:lnSpc>
                <a:spcPct val="90000"/>
              </a:lnSpc>
              <a:spcAft>
                <a:spcPts val="300"/>
              </a:spcAft>
            </a:pPr>
            <a:r>
              <a:rPr lang="en-US" sz="1200" dirty="0">
                <a:solidFill>
                  <a:schemeClr val="tx1">
                    <a:lumMod val="75000"/>
                    <a:lumOff val="25000"/>
                  </a:schemeClr>
                </a:solidFill>
              </a:rPr>
              <a:t>as this is highest priority task on </a:t>
            </a:r>
          </a:p>
          <a:p>
            <a:pPr>
              <a:lnSpc>
                <a:spcPct val="90000"/>
              </a:lnSpc>
              <a:spcAft>
                <a:spcPts val="300"/>
              </a:spcAft>
            </a:pPr>
            <a:r>
              <a:rPr lang="en-US" sz="1200" dirty="0">
                <a:solidFill>
                  <a:schemeClr val="tx1">
                    <a:lumMod val="75000"/>
                    <a:lumOff val="25000"/>
                  </a:schemeClr>
                </a:solidFill>
              </a:rPr>
              <a:t>CPU0 </a:t>
            </a:r>
            <a:r>
              <a:rPr lang="en-US" sz="1200" dirty="0" err="1">
                <a:solidFill>
                  <a:schemeClr val="tx1">
                    <a:lumMod val="75000"/>
                    <a:lumOff val="25000"/>
                  </a:schemeClr>
                </a:solidFill>
              </a:rPr>
              <a:t>runq</a:t>
            </a:r>
            <a:endParaRPr lang="en-US" sz="12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D595FBC-1E92-4176-A28C-0A995403DDBA}"/>
              </a:ext>
            </a:extLst>
          </p:cNvPr>
          <p:cNvSpPr txBox="1"/>
          <p:nvPr/>
        </p:nvSpPr>
        <p:spPr>
          <a:xfrm>
            <a:off x="3708119" y="4971501"/>
            <a:ext cx="1763431" cy="258532"/>
          </a:xfrm>
          <a:prstGeom prst="rect">
            <a:avLst/>
          </a:prstGeom>
          <a:noFill/>
        </p:spPr>
        <p:txBody>
          <a:bodyPr wrap="none" rtlCol="0">
            <a:spAutoFit/>
          </a:bodyPr>
          <a:lstStyle/>
          <a:p>
            <a:pPr>
              <a:lnSpc>
                <a:spcPct val="90000"/>
              </a:lnSpc>
              <a:spcAft>
                <a:spcPts val="300"/>
              </a:spcAft>
            </a:pPr>
            <a:r>
              <a:rPr lang="en-US" sz="1200" dirty="0">
                <a:solidFill>
                  <a:schemeClr val="tx1">
                    <a:lumMod val="75000"/>
                    <a:lumOff val="25000"/>
                  </a:schemeClr>
                </a:solidFill>
              </a:rPr>
              <a:t>Owner = NULL, Count = -2</a:t>
            </a:r>
          </a:p>
        </p:txBody>
      </p:sp>
      <p:sp>
        <p:nvSpPr>
          <p:cNvPr id="31" name="TextBox 30">
            <a:extLst>
              <a:ext uri="{FF2B5EF4-FFF2-40B4-BE49-F238E27FC236}">
                <a16:creationId xmlns:a16="http://schemas.microsoft.com/office/drawing/2014/main" id="{71C68CB3-5BDD-4782-BA2D-6A5654EEA507}"/>
              </a:ext>
            </a:extLst>
          </p:cNvPr>
          <p:cNvSpPr txBox="1"/>
          <p:nvPr/>
        </p:nvSpPr>
        <p:spPr>
          <a:xfrm>
            <a:off x="6615262" y="4949330"/>
            <a:ext cx="596317" cy="258532"/>
          </a:xfrm>
          <a:prstGeom prst="rect">
            <a:avLst/>
          </a:prstGeom>
          <a:noFill/>
        </p:spPr>
        <p:txBody>
          <a:bodyPr wrap="none" rtlCol="0">
            <a:spAutoFit/>
          </a:bodyPr>
          <a:lstStyle/>
          <a:p>
            <a:pPr>
              <a:lnSpc>
                <a:spcPct val="90000"/>
              </a:lnSpc>
              <a:spcAft>
                <a:spcPts val="300"/>
              </a:spcAft>
            </a:pPr>
            <a:r>
              <a:rPr lang="en-US" sz="1200" dirty="0">
                <a:solidFill>
                  <a:schemeClr val="tx1">
                    <a:lumMod val="75000"/>
                    <a:lumOff val="25000"/>
                  </a:schemeClr>
                </a:solidFill>
              </a:rPr>
              <a:t>Tail = 1</a:t>
            </a:r>
          </a:p>
        </p:txBody>
      </p:sp>
      <p:sp>
        <p:nvSpPr>
          <p:cNvPr id="32" name="TextBox 31">
            <a:extLst>
              <a:ext uri="{FF2B5EF4-FFF2-40B4-BE49-F238E27FC236}">
                <a16:creationId xmlns:a16="http://schemas.microsoft.com/office/drawing/2014/main" id="{A13EAFFE-5EED-4429-90A6-80A18A4BBB54}"/>
              </a:ext>
            </a:extLst>
          </p:cNvPr>
          <p:cNvSpPr txBox="1"/>
          <p:nvPr/>
        </p:nvSpPr>
        <p:spPr>
          <a:xfrm>
            <a:off x="4225772" y="5599237"/>
            <a:ext cx="3305713" cy="872547"/>
          </a:xfrm>
          <a:prstGeom prst="rect">
            <a:avLst/>
          </a:prstGeom>
          <a:noFill/>
        </p:spPr>
        <p:txBody>
          <a:bodyPr wrap="none" rtlCol="0">
            <a:spAutoFit/>
          </a:bodyPr>
          <a:lstStyle/>
          <a:p>
            <a:pPr marL="285750" indent="-285750">
              <a:lnSpc>
                <a:spcPct val="90000"/>
              </a:lnSpc>
              <a:spcAft>
                <a:spcPts val="300"/>
              </a:spcAft>
              <a:buFont typeface="Arial" panose="020B0604020202020204" pitchFamily="34" charset="0"/>
              <a:buChar char="•"/>
            </a:pPr>
            <a:r>
              <a:rPr lang="en-US" sz="1200" i="1" dirty="0">
                <a:solidFill>
                  <a:schemeClr val="accent6">
                    <a:lumMod val="75000"/>
                  </a:schemeClr>
                </a:solidFill>
              </a:rPr>
              <a:t>Task T3 keeps spinning in </a:t>
            </a:r>
            <a:r>
              <a:rPr lang="en-US" sz="1200" i="1" dirty="0" err="1">
                <a:solidFill>
                  <a:schemeClr val="accent6">
                    <a:lumMod val="75000"/>
                  </a:schemeClr>
                </a:solidFill>
              </a:rPr>
              <a:t>osq_lock</a:t>
            </a:r>
            <a:r>
              <a:rPr lang="en-US" sz="1200" i="1" dirty="0">
                <a:solidFill>
                  <a:schemeClr val="accent6">
                    <a:lumMod val="75000"/>
                  </a:schemeClr>
                </a:solidFill>
              </a:rPr>
              <a:t>() on CPU0.</a:t>
            </a:r>
          </a:p>
          <a:p>
            <a:pPr marL="285750" indent="-285750">
              <a:lnSpc>
                <a:spcPct val="90000"/>
              </a:lnSpc>
              <a:spcAft>
                <a:spcPts val="300"/>
              </a:spcAft>
              <a:buFont typeface="Arial" panose="020B0604020202020204" pitchFamily="34" charset="0"/>
              <a:buChar char="•"/>
            </a:pPr>
            <a:r>
              <a:rPr lang="en-US" sz="1200" i="1" dirty="0">
                <a:solidFill>
                  <a:schemeClr val="accent6">
                    <a:lumMod val="75000"/>
                  </a:schemeClr>
                </a:solidFill>
              </a:rPr>
              <a:t>Task T1 will not get a chance to run resulting in </a:t>
            </a:r>
          </a:p>
          <a:p>
            <a:pPr>
              <a:lnSpc>
                <a:spcPct val="90000"/>
              </a:lnSpc>
              <a:spcAft>
                <a:spcPts val="300"/>
              </a:spcAft>
            </a:pPr>
            <a:r>
              <a:rPr lang="en-US" sz="1200" i="1" dirty="0">
                <a:solidFill>
                  <a:schemeClr val="accent6">
                    <a:lumMod val="75000"/>
                  </a:schemeClr>
                </a:solidFill>
              </a:rPr>
              <a:t>mutex never being released. </a:t>
            </a:r>
          </a:p>
          <a:p>
            <a:pPr marL="285750" indent="-285750">
              <a:lnSpc>
                <a:spcPct val="90000"/>
              </a:lnSpc>
              <a:spcAft>
                <a:spcPts val="300"/>
              </a:spcAft>
              <a:buFont typeface="Arial" panose="020B0604020202020204" pitchFamily="34" charset="0"/>
              <a:buChar char="•"/>
            </a:pPr>
            <a:r>
              <a:rPr lang="en-US" sz="1200" i="1" dirty="0">
                <a:solidFill>
                  <a:schemeClr val="accent6">
                    <a:lumMod val="75000"/>
                  </a:schemeClr>
                </a:solidFill>
              </a:rPr>
              <a:t>Task T2 will keep spinning on CPU1.</a:t>
            </a:r>
          </a:p>
        </p:txBody>
      </p:sp>
    </p:spTree>
    <p:extLst>
      <p:ext uri="{BB962C8B-B14F-4D97-AF65-F5344CB8AC3E}">
        <p14:creationId xmlns:p14="http://schemas.microsoft.com/office/powerpoint/2010/main" val="25990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1" grpId="0"/>
      <p:bldP spid="15" grpId="0"/>
      <p:bldP spid="16" grpId="0"/>
      <p:bldP spid="20" grpId="0"/>
      <p:bldP spid="21" grpId="0"/>
      <p:bldP spid="22" grpId="0"/>
      <p:bldP spid="24" grpId="0"/>
      <p:bldP spid="25" grpId="0"/>
      <p:bldP spid="26" grpId="0"/>
      <p:bldP spid="27" grpId="0"/>
      <p:bldP spid="3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976AD0-D3D1-4606-8DB2-E5A1D93DBEED}"/>
              </a:ext>
            </a:extLst>
          </p:cNvPr>
          <p:cNvSpPr>
            <a:spLocks noGrp="1"/>
          </p:cNvSpPr>
          <p:nvPr>
            <p:ph type="title"/>
          </p:nvPr>
        </p:nvSpPr>
        <p:spPr/>
        <p:txBody>
          <a:bodyPr/>
          <a:lstStyle/>
          <a:p>
            <a:r>
              <a:rPr lang="en-US" dirty="0"/>
              <a:t>Mutex: </a:t>
            </a:r>
            <a:r>
              <a:rPr lang="en-US" dirty="0" err="1"/>
              <a:t>osq_lock</a:t>
            </a:r>
            <a:r>
              <a:rPr lang="en-US" dirty="0"/>
              <a:t> queue corruption</a:t>
            </a:r>
          </a:p>
        </p:txBody>
      </p:sp>
      <p:sp>
        <p:nvSpPr>
          <p:cNvPr id="4" name="TextBox 3">
            <a:extLst>
              <a:ext uri="{FF2B5EF4-FFF2-40B4-BE49-F238E27FC236}">
                <a16:creationId xmlns:a16="http://schemas.microsoft.com/office/drawing/2014/main" id="{9FDA2197-4F85-4A04-A11B-696B2427783E}"/>
              </a:ext>
            </a:extLst>
          </p:cNvPr>
          <p:cNvSpPr txBox="1"/>
          <p:nvPr/>
        </p:nvSpPr>
        <p:spPr>
          <a:xfrm>
            <a:off x="390618" y="1383843"/>
            <a:ext cx="6428363" cy="313932"/>
          </a:xfrm>
          <a:prstGeom prst="rect">
            <a:avLst/>
          </a:prstGeom>
          <a:noFill/>
        </p:spPr>
        <p:txBody>
          <a:bodyPr wrap="none" rtlCol="0">
            <a:spAutoFit/>
          </a:bodyPr>
          <a:lstStyle/>
          <a:p>
            <a:pPr marL="285750" indent="-285750">
              <a:lnSpc>
                <a:spcPct val="90000"/>
              </a:lnSpc>
              <a:spcAft>
                <a:spcPts val="300"/>
              </a:spcAft>
              <a:buFont typeface="Arial" panose="020B0604020202020204" pitchFamily="34" charset="0"/>
              <a:buChar char="•"/>
            </a:pPr>
            <a:r>
              <a:rPr lang="en-US" sz="1600" dirty="0">
                <a:solidFill>
                  <a:schemeClr val="tx1">
                    <a:lumMod val="75000"/>
                    <a:lumOff val="25000"/>
                  </a:schemeClr>
                </a:solidFill>
              </a:rPr>
              <a:t>CPU0 has acquired the lock and CPU1 is spinning in </a:t>
            </a:r>
            <a:r>
              <a:rPr lang="en-US" sz="1600" dirty="0" err="1">
                <a:solidFill>
                  <a:schemeClr val="tx1">
                    <a:lumMod val="75000"/>
                    <a:lumOff val="25000"/>
                  </a:schemeClr>
                </a:solidFill>
              </a:rPr>
              <a:t>osq_node</a:t>
            </a:r>
            <a:r>
              <a:rPr lang="en-US" sz="1600" dirty="0">
                <a:solidFill>
                  <a:schemeClr val="tx1">
                    <a:lumMod val="75000"/>
                    <a:lumOff val="25000"/>
                  </a:schemeClr>
                </a:solidFill>
              </a:rPr>
              <a:t>-&gt;locked loop.</a:t>
            </a:r>
          </a:p>
        </p:txBody>
      </p:sp>
      <p:sp>
        <p:nvSpPr>
          <p:cNvPr id="5" name="Rectangle 4">
            <a:extLst>
              <a:ext uri="{FF2B5EF4-FFF2-40B4-BE49-F238E27FC236}">
                <a16:creationId xmlns:a16="http://schemas.microsoft.com/office/drawing/2014/main" id="{BD679B4D-E936-4812-B566-58EE9DEBB17D}"/>
              </a:ext>
            </a:extLst>
          </p:cNvPr>
          <p:cNvSpPr/>
          <p:nvPr/>
        </p:nvSpPr>
        <p:spPr bwMode="auto">
          <a:xfrm>
            <a:off x="1484050" y="2442827"/>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CPU0</a:t>
            </a:r>
          </a:p>
          <a:p>
            <a:pPr algn="ctr"/>
            <a:r>
              <a:rPr lang="en-US" dirty="0" err="1"/>
              <a:t>osq_node</a:t>
            </a:r>
            <a:endParaRPr lang="en-US" dirty="0"/>
          </a:p>
        </p:txBody>
      </p:sp>
      <p:cxnSp>
        <p:nvCxnSpPr>
          <p:cNvPr id="6" name="Straight Arrow Connector 5">
            <a:extLst>
              <a:ext uri="{FF2B5EF4-FFF2-40B4-BE49-F238E27FC236}">
                <a16:creationId xmlns:a16="http://schemas.microsoft.com/office/drawing/2014/main" id="{00C9AAD8-A6D8-4EA0-9994-9C59C8F6FA83}"/>
              </a:ext>
            </a:extLst>
          </p:cNvPr>
          <p:cNvCxnSpPr/>
          <p:nvPr/>
        </p:nvCxnSpPr>
        <p:spPr>
          <a:xfrm>
            <a:off x="2602633" y="2771298"/>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ACF5133-FF43-4B0C-B1A7-23FCAE70CA2D}"/>
              </a:ext>
            </a:extLst>
          </p:cNvPr>
          <p:cNvCxnSpPr>
            <a:cxnSpLocks/>
          </p:cNvCxnSpPr>
          <p:nvPr/>
        </p:nvCxnSpPr>
        <p:spPr>
          <a:xfrm flipH="1">
            <a:off x="827102" y="2789056"/>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CB6B1E-0957-4230-891F-7E54B6912EC5}"/>
              </a:ext>
            </a:extLst>
          </p:cNvPr>
          <p:cNvSpPr txBox="1"/>
          <p:nvPr/>
        </p:nvSpPr>
        <p:spPr>
          <a:xfrm>
            <a:off x="600693" y="2626457"/>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9" name="TextBox 8">
            <a:extLst>
              <a:ext uri="{FF2B5EF4-FFF2-40B4-BE49-F238E27FC236}">
                <a16:creationId xmlns:a16="http://schemas.microsoft.com/office/drawing/2014/main" id="{F08F75AF-679B-4120-8731-C5EC267CB694}"/>
              </a:ext>
            </a:extLst>
          </p:cNvPr>
          <p:cNvSpPr txBox="1"/>
          <p:nvPr/>
        </p:nvSpPr>
        <p:spPr>
          <a:xfrm>
            <a:off x="2576003" y="2385278"/>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10" name="TextBox 9">
            <a:extLst>
              <a:ext uri="{FF2B5EF4-FFF2-40B4-BE49-F238E27FC236}">
                <a16:creationId xmlns:a16="http://schemas.microsoft.com/office/drawing/2014/main" id="{B5B3A49B-4616-476B-A277-D75915DE0841}"/>
              </a:ext>
            </a:extLst>
          </p:cNvPr>
          <p:cNvSpPr txBox="1"/>
          <p:nvPr/>
        </p:nvSpPr>
        <p:spPr>
          <a:xfrm>
            <a:off x="860110" y="2420941"/>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11" name="Rectangle 10">
            <a:extLst>
              <a:ext uri="{FF2B5EF4-FFF2-40B4-BE49-F238E27FC236}">
                <a16:creationId xmlns:a16="http://schemas.microsoft.com/office/drawing/2014/main" id="{B35A5BFB-EE99-4B54-A1ED-93CEC83BC106}"/>
              </a:ext>
            </a:extLst>
          </p:cNvPr>
          <p:cNvSpPr/>
          <p:nvPr/>
        </p:nvSpPr>
        <p:spPr bwMode="auto">
          <a:xfrm>
            <a:off x="3269938" y="2435423"/>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CPU1</a:t>
            </a:r>
          </a:p>
          <a:p>
            <a:pPr algn="ctr"/>
            <a:r>
              <a:rPr lang="en-US" dirty="0" err="1"/>
              <a:t>osq_node</a:t>
            </a:r>
            <a:endParaRPr lang="en-US" dirty="0"/>
          </a:p>
        </p:txBody>
      </p:sp>
      <p:sp>
        <p:nvSpPr>
          <p:cNvPr id="12" name="TextBox 11">
            <a:extLst>
              <a:ext uri="{FF2B5EF4-FFF2-40B4-BE49-F238E27FC236}">
                <a16:creationId xmlns:a16="http://schemas.microsoft.com/office/drawing/2014/main" id="{DD1A6806-FE93-49EF-AA40-6D71FFB39025}"/>
              </a:ext>
            </a:extLst>
          </p:cNvPr>
          <p:cNvSpPr txBox="1"/>
          <p:nvPr/>
        </p:nvSpPr>
        <p:spPr>
          <a:xfrm>
            <a:off x="3558966" y="1665449"/>
            <a:ext cx="833498"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Tail = 2</a:t>
            </a:r>
          </a:p>
        </p:txBody>
      </p:sp>
      <p:cxnSp>
        <p:nvCxnSpPr>
          <p:cNvPr id="13" name="Straight Arrow Connector 12">
            <a:extLst>
              <a:ext uri="{FF2B5EF4-FFF2-40B4-BE49-F238E27FC236}">
                <a16:creationId xmlns:a16="http://schemas.microsoft.com/office/drawing/2014/main" id="{ECC2D62B-C29F-4AA6-8A13-41AB9BF10F89}"/>
              </a:ext>
            </a:extLst>
          </p:cNvPr>
          <p:cNvCxnSpPr>
            <a:stCxn id="12" idx="2"/>
          </p:cNvCxnSpPr>
          <p:nvPr/>
        </p:nvCxnSpPr>
        <p:spPr>
          <a:xfrm>
            <a:off x="3975715" y="2007081"/>
            <a:ext cx="0" cy="339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0D4D55-52C3-4313-929A-86C12EA6DD2C}"/>
              </a:ext>
            </a:extLst>
          </p:cNvPr>
          <p:cNvCxnSpPr/>
          <p:nvPr/>
        </p:nvCxnSpPr>
        <p:spPr>
          <a:xfrm>
            <a:off x="4415157" y="2763894"/>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CB284B0-27B5-4778-B48F-DF27EE1AF2A4}"/>
              </a:ext>
            </a:extLst>
          </p:cNvPr>
          <p:cNvCxnSpPr>
            <a:cxnSpLocks/>
          </p:cNvCxnSpPr>
          <p:nvPr/>
        </p:nvCxnSpPr>
        <p:spPr>
          <a:xfrm flipH="1">
            <a:off x="2586357" y="2897063"/>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383DEA0-0834-4069-853B-007BE0D68D5C}"/>
              </a:ext>
            </a:extLst>
          </p:cNvPr>
          <p:cNvSpPr txBox="1"/>
          <p:nvPr/>
        </p:nvSpPr>
        <p:spPr>
          <a:xfrm>
            <a:off x="4965571" y="2593080"/>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17" name="TextBox 16">
            <a:extLst>
              <a:ext uri="{FF2B5EF4-FFF2-40B4-BE49-F238E27FC236}">
                <a16:creationId xmlns:a16="http://schemas.microsoft.com/office/drawing/2014/main" id="{84A2A65E-2CC4-4B45-BA3A-155FAB4DEB3E}"/>
              </a:ext>
            </a:extLst>
          </p:cNvPr>
          <p:cNvSpPr txBox="1"/>
          <p:nvPr/>
        </p:nvSpPr>
        <p:spPr>
          <a:xfrm>
            <a:off x="4388527" y="2377874"/>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18" name="TextBox 17">
            <a:extLst>
              <a:ext uri="{FF2B5EF4-FFF2-40B4-BE49-F238E27FC236}">
                <a16:creationId xmlns:a16="http://schemas.microsoft.com/office/drawing/2014/main" id="{F4310C03-17DF-4D07-ADCE-3D955DE208C2}"/>
              </a:ext>
            </a:extLst>
          </p:cNvPr>
          <p:cNvSpPr txBox="1"/>
          <p:nvPr/>
        </p:nvSpPr>
        <p:spPr>
          <a:xfrm>
            <a:off x="2619366" y="2947120"/>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19" name="TextBox 18">
            <a:extLst>
              <a:ext uri="{FF2B5EF4-FFF2-40B4-BE49-F238E27FC236}">
                <a16:creationId xmlns:a16="http://schemas.microsoft.com/office/drawing/2014/main" id="{D945D354-BE1E-4B2C-95D3-27A7B8E83C51}"/>
              </a:ext>
            </a:extLst>
          </p:cNvPr>
          <p:cNvSpPr txBox="1"/>
          <p:nvPr/>
        </p:nvSpPr>
        <p:spPr>
          <a:xfrm>
            <a:off x="390617" y="3844822"/>
            <a:ext cx="6144759" cy="313932"/>
          </a:xfrm>
          <a:prstGeom prst="rect">
            <a:avLst/>
          </a:prstGeom>
          <a:noFill/>
        </p:spPr>
        <p:txBody>
          <a:bodyPr wrap="none" rtlCol="0">
            <a:spAutoFit/>
          </a:bodyPr>
          <a:lstStyle/>
          <a:p>
            <a:pPr marL="285750" indent="-285750">
              <a:lnSpc>
                <a:spcPct val="90000"/>
              </a:lnSpc>
              <a:spcAft>
                <a:spcPts val="300"/>
              </a:spcAft>
              <a:buFont typeface="Arial" panose="020B0604020202020204" pitchFamily="34" charset="0"/>
              <a:buChar char="•"/>
            </a:pPr>
            <a:r>
              <a:rPr lang="en-US" sz="1600" dirty="0">
                <a:solidFill>
                  <a:schemeClr val="tx1">
                    <a:lumMod val="75000"/>
                    <a:lumOff val="25000"/>
                  </a:schemeClr>
                </a:solidFill>
              </a:rPr>
              <a:t>CPU2 tries to acquire </a:t>
            </a:r>
            <a:r>
              <a:rPr lang="en-US" sz="1600" dirty="0" err="1">
                <a:solidFill>
                  <a:schemeClr val="tx1">
                    <a:lumMod val="75000"/>
                    <a:lumOff val="25000"/>
                  </a:schemeClr>
                </a:solidFill>
              </a:rPr>
              <a:t>osq_lock</a:t>
            </a:r>
            <a:r>
              <a:rPr lang="en-US" sz="1600" dirty="0">
                <a:solidFill>
                  <a:schemeClr val="tx1">
                    <a:lumMod val="75000"/>
                    <a:lumOff val="25000"/>
                  </a:schemeClr>
                </a:solidFill>
              </a:rPr>
              <a:t> while CPU1 is dequeuing itself from </a:t>
            </a:r>
            <a:r>
              <a:rPr lang="en-US" sz="1600" dirty="0" err="1">
                <a:solidFill>
                  <a:schemeClr val="tx1">
                    <a:lumMod val="75000"/>
                    <a:lumOff val="25000"/>
                  </a:schemeClr>
                </a:solidFill>
              </a:rPr>
              <a:t>osq</a:t>
            </a:r>
            <a:endParaRPr lang="en-US" sz="16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0F467C1F-4E1C-4E13-8936-931393BDCA26}"/>
              </a:ext>
            </a:extLst>
          </p:cNvPr>
          <p:cNvSpPr/>
          <p:nvPr/>
        </p:nvSpPr>
        <p:spPr bwMode="auto">
          <a:xfrm>
            <a:off x="1494402" y="5196388"/>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CPU0</a:t>
            </a:r>
          </a:p>
          <a:p>
            <a:pPr algn="ctr"/>
            <a:r>
              <a:rPr lang="en-US" dirty="0" err="1"/>
              <a:t>osq_node</a:t>
            </a:r>
            <a:endParaRPr lang="en-US" dirty="0"/>
          </a:p>
        </p:txBody>
      </p:sp>
      <p:cxnSp>
        <p:nvCxnSpPr>
          <p:cNvPr id="22" name="Straight Arrow Connector 21">
            <a:extLst>
              <a:ext uri="{FF2B5EF4-FFF2-40B4-BE49-F238E27FC236}">
                <a16:creationId xmlns:a16="http://schemas.microsoft.com/office/drawing/2014/main" id="{C1A81FEA-EA52-417D-8FF7-B5E659876507}"/>
              </a:ext>
            </a:extLst>
          </p:cNvPr>
          <p:cNvCxnSpPr/>
          <p:nvPr/>
        </p:nvCxnSpPr>
        <p:spPr>
          <a:xfrm>
            <a:off x="2612985" y="5524859"/>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C3730D5-D08E-46B8-A2EC-1653D0B137E7}"/>
              </a:ext>
            </a:extLst>
          </p:cNvPr>
          <p:cNvCxnSpPr>
            <a:cxnSpLocks/>
          </p:cNvCxnSpPr>
          <p:nvPr/>
        </p:nvCxnSpPr>
        <p:spPr>
          <a:xfrm flipH="1">
            <a:off x="837454" y="5542617"/>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7887C52-D66E-44E9-BE16-04660C33BBC1}"/>
              </a:ext>
            </a:extLst>
          </p:cNvPr>
          <p:cNvSpPr txBox="1"/>
          <p:nvPr/>
        </p:nvSpPr>
        <p:spPr>
          <a:xfrm>
            <a:off x="611045" y="5380018"/>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25" name="TextBox 24">
            <a:extLst>
              <a:ext uri="{FF2B5EF4-FFF2-40B4-BE49-F238E27FC236}">
                <a16:creationId xmlns:a16="http://schemas.microsoft.com/office/drawing/2014/main" id="{96BA7DC9-598F-4FF7-8EC8-96DC4C875E96}"/>
              </a:ext>
            </a:extLst>
          </p:cNvPr>
          <p:cNvSpPr txBox="1"/>
          <p:nvPr/>
        </p:nvSpPr>
        <p:spPr>
          <a:xfrm>
            <a:off x="2586355" y="5138839"/>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26" name="TextBox 25">
            <a:extLst>
              <a:ext uri="{FF2B5EF4-FFF2-40B4-BE49-F238E27FC236}">
                <a16:creationId xmlns:a16="http://schemas.microsoft.com/office/drawing/2014/main" id="{7E15CC08-4035-49BD-8BDE-8809F7BCF1D3}"/>
              </a:ext>
            </a:extLst>
          </p:cNvPr>
          <p:cNvSpPr txBox="1"/>
          <p:nvPr/>
        </p:nvSpPr>
        <p:spPr>
          <a:xfrm>
            <a:off x="870462" y="5174502"/>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27" name="Rectangle 26">
            <a:extLst>
              <a:ext uri="{FF2B5EF4-FFF2-40B4-BE49-F238E27FC236}">
                <a16:creationId xmlns:a16="http://schemas.microsoft.com/office/drawing/2014/main" id="{4B356A79-8D49-4EDD-ACD5-1D6E116A57CF}"/>
              </a:ext>
            </a:extLst>
          </p:cNvPr>
          <p:cNvSpPr/>
          <p:nvPr/>
        </p:nvSpPr>
        <p:spPr bwMode="auto">
          <a:xfrm>
            <a:off x="3280290" y="5188984"/>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CPU1</a:t>
            </a:r>
          </a:p>
          <a:p>
            <a:pPr algn="ctr"/>
            <a:r>
              <a:rPr lang="en-US" dirty="0" err="1"/>
              <a:t>osq_node</a:t>
            </a:r>
            <a:endParaRPr lang="en-US" dirty="0"/>
          </a:p>
        </p:txBody>
      </p:sp>
      <p:cxnSp>
        <p:nvCxnSpPr>
          <p:cNvPr id="30" name="Straight Arrow Connector 29">
            <a:extLst>
              <a:ext uri="{FF2B5EF4-FFF2-40B4-BE49-F238E27FC236}">
                <a16:creationId xmlns:a16="http://schemas.microsoft.com/office/drawing/2014/main" id="{8C1744D2-D5B1-4541-928F-23B956A8A8E1}"/>
              </a:ext>
            </a:extLst>
          </p:cNvPr>
          <p:cNvCxnSpPr/>
          <p:nvPr/>
        </p:nvCxnSpPr>
        <p:spPr>
          <a:xfrm>
            <a:off x="4425509" y="5517455"/>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7C3B1ED-2FDB-4180-9D54-B5A3D5B154C4}"/>
              </a:ext>
            </a:extLst>
          </p:cNvPr>
          <p:cNvCxnSpPr>
            <a:cxnSpLocks/>
          </p:cNvCxnSpPr>
          <p:nvPr/>
        </p:nvCxnSpPr>
        <p:spPr>
          <a:xfrm flipH="1">
            <a:off x="2596709" y="5650624"/>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95F7FD6-010B-46E3-B1F4-2097A4EF3D35}"/>
              </a:ext>
            </a:extLst>
          </p:cNvPr>
          <p:cNvSpPr txBox="1"/>
          <p:nvPr/>
        </p:nvSpPr>
        <p:spPr>
          <a:xfrm>
            <a:off x="4975923" y="5346641"/>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33" name="TextBox 32">
            <a:extLst>
              <a:ext uri="{FF2B5EF4-FFF2-40B4-BE49-F238E27FC236}">
                <a16:creationId xmlns:a16="http://schemas.microsoft.com/office/drawing/2014/main" id="{9542B832-971F-4D3A-AF86-65CEBA9CD2CD}"/>
              </a:ext>
            </a:extLst>
          </p:cNvPr>
          <p:cNvSpPr txBox="1"/>
          <p:nvPr/>
        </p:nvSpPr>
        <p:spPr>
          <a:xfrm>
            <a:off x="4398879" y="5131435"/>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34" name="TextBox 33">
            <a:extLst>
              <a:ext uri="{FF2B5EF4-FFF2-40B4-BE49-F238E27FC236}">
                <a16:creationId xmlns:a16="http://schemas.microsoft.com/office/drawing/2014/main" id="{90CC389E-A636-463E-898D-D15CCDD51B78}"/>
              </a:ext>
            </a:extLst>
          </p:cNvPr>
          <p:cNvSpPr txBox="1"/>
          <p:nvPr/>
        </p:nvSpPr>
        <p:spPr>
          <a:xfrm>
            <a:off x="2629718" y="5700681"/>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35" name="TextBox 34">
            <a:extLst>
              <a:ext uri="{FF2B5EF4-FFF2-40B4-BE49-F238E27FC236}">
                <a16:creationId xmlns:a16="http://schemas.microsoft.com/office/drawing/2014/main" id="{EF4E2D39-E438-4E11-8001-AE106DD8B4E2}"/>
              </a:ext>
            </a:extLst>
          </p:cNvPr>
          <p:cNvSpPr txBox="1"/>
          <p:nvPr/>
        </p:nvSpPr>
        <p:spPr>
          <a:xfrm>
            <a:off x="1100831" y="4419010"/>
            <a:ext cx="184731" cy="341632"/>
          </a:xfrm>
          <a:prstGeom prst="rect">
            <a:avLst/>
          </a:prstGeom>
          <a:noFill/>
        </p:spPr>
        <p:txBody>
          <a:bodyPr wrap="none" rtlCol="0">
            <a:spAutoFit/>
          </a:bodyPr>
          <a:lstStyle/>
          <a:p>
            <a:pPr>
              <a:lnSpc>
                <a:spcPct val="90000"/>
              </a:lnSpc>
              <a:spcAft>
                <a:spcPts val="300"/>
              </a:spcAft>
            </a:pPr>
            <a:endParaRPr lang="en-US" dirty="0" err="1">
              <a:solidFill>
                <a:schemeClr val="tx1">
                  <a:lumMod val="75000"/>
                  <a:lumOff val="25000"/>
                </a:schemeClr>
              </a:solidFill>
              <a:latin typeface="Calibre Semibold" pitchFamily="34" charset="0"/>
            </a:endParaRPr>
          </a:p>
        </p:txBody>
      </p:sp>
      <p:sp>
        <p:nvSpPr>
          <p:cNvPr id="36" name="Rectangle 35">
            <a:extLst>
              <a:ext uri="{FF2B5EF4-FFF2-40B4-BE49-F238E27FC236}">
                <a16:creationId xmlns:a16="http://schemas.microsoft.com/office/drawing/2014/main" id="{9BD4849D-1CFE-4A87-BB11-5CF1ACA1D7A7}"/>
              </a:ext>
            </a:extLst>
          </p:cNvPr>
          <p:cNvSpPr/>
          <p:nvPr/>
        </p:nvSpPr>
        <p:spPr bwMode="auto">
          <a:xfrm>
            <a:off x="5677259" y="5197860"/>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CPU2</a:t>
            </a:r>
          </a:p>
          <a:p>
            <a:pPr algn="ctr"/>
            <a:r>
              <a:rPr lang="en-US" dirty="0" err="1"/>
              <a:t>osq_node</a:t>
            </a:r>
            <a:endParaRPr lang="en-US" dirty="0"/>
          </a:p>
        </p:txBody>
      </p:sp>
      <p:sp>
        <p:nvSpPr>
          <p:cNvPr id="37" name="TextBox 36">
            <a:extLst>
              <a:ext uri="{FF2B5EF4-FFF2-40B4-BE49-F238E27FC236}">
                <a16:creationId xmlns:a16="http://schemas.microsoft.com/office/drawing/2014/main" id="{720C3512-CA32-4CC3-B002-0CEE5FF17169}"/>
              </a:ext>
            </a:extLst>
          </p:cNvPr>
          <p:cNvSpPr txBox="1"/>
          <p:nvPr/>
        </p:nvSpPr>
        <p:spPr>
          <a:xfrm>
            <a:off x="5806496" y="4419010"/>
            <a:ext cx="833498"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Tail = 3</a:t>
            </a:r>
          </a:p>
        </p:txBody>
      </p:sp>
      <p:cxnSp>
        <p:nvCxnSpPr>
          <p:cNvPr id="38" name="Straight Arrow Connector 37">
            <a:extLst>
              <a:ext uri="{FF2B5EF4-FFF2-40B4-BE49-F238E27FC236}">
                <a16:creationId xmlns:a16="http://schemas.microsoft.com/office/drawing/2014/main" id="{C56D7F0C-5DE0-4F6D-B7D3-1CD5C53289E8}"/>
              </a:ext>
            </a:extLst>
          </p:cNvPr>
          <p:cNvCxnSpPr>
            <a:stCxn id="37" idx="2"/>
          </p:cNvCxnSpPr>
          <p:nvPr/>
        </p:nvCxnSpPr>
        <p:spPr>
          <a:xfrm>
            <a:off x="6223245" y="4760642"/>
            <a:ext cx="0" cy="339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66EEADF-4692-4CFD-B8A2-8E1075386F53}"/>
              </a:ext>
            </a:extLst>
          </p:cNvPr>
          <p:cNvCxnSpPr>
            <a:cxnSpLocks/>
          </p:cNvCxnSpPr>
          <p:nvPr/>
        </p:nvCxnSpPr>
        <p:spPr>
          <a:xfrm flipV="1">
            <a:off x="4388527" y="5689600"/>
            <a:ext cx="1291837" cy="15617"/>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FD19892-71A4-46C6-B29B-2F339BF504EC}"/>
              </a:ext>
            </a:extLst>
          </p:cNvPr>
          <p:cNvSpPr txBox="1"/>
          <p:nvPr/>
        </p:nvSpPr>
        <p:spPr>
          <a:xfrm>
            <a:off x="7370034" y="1850251"/>
            <a:ext cx="4658263" cy="1000274"/>
          </a:xfrm>
          <a:prstGeom prst="rect">
            <a:avLst/>
          </a:prstGeom>
          <a:noFill/>
        </p:spPr>
        <p:txBody>
          <a:bodyPr wrap="none" rtlCol="0">
            <a:spAutoFit/>
          </a:bodyPr>
          <a:lstStyle/>
          <a:p>
            <a:pPr>
              <a:lnSpc>
                <a:spcPct val="90000"/>
              </a:lnSpc>
              <a:spcAft>
                <a:spcPts val="300"/>
              </a:spcAft>
            </a:pPr>
            <a:r>
              <a:rPr lang="en-US" sz="2000" i="1" dirty="0">
                <a:solidFill>
                  <a:schemeClr val="tx1">
                    <a:lumMod val="75000"/>
                    <a:lumOff val="25000"/>
                  </a:schemeClr>
                </a:solidFill>
              </a:rPr>
              <a:t>Reordering of following stores while enqueue:</a:t>
            </a:r>
          </a:p>
          <a:p>
            <a:pPr marL="342900" indent="-342900">
              <a:lnSpc>
                <a:spcPct val="90000"/>
              </a:lnSpc>
              <a:spcAft>
                <a:spcPts val="300"/>
              </a:spcAft>
              <a:buFont typeface="Arial" panose="020B0604020202020204" pitchFamily="34" charset="0"/>
              <a:buChar char="•"/>
            </a:pPr>
            <a:r>
              <a:rPr lang="en-US" sz="2000" i="1" dirty="0">
                <a:solidFill>
                  <a:schemeClr val="tx1">
                    <a:lumMod val="75000"/>
                    <a:lumOff val="25000"/>
                  </a:schemeClr>
                </a:solidFill>
              </a:rPr>
              <a:t>node-&gt;</a:t>
            </a:r>
            <a:r>
              <a:rPr lang="en-US" sz="2000" i="1" dirty="0" err="1">
                <a:solidFill>
                  <a:schemeClr val="tx1">
                    <a:lumMod val="75000"/>
                    <a:lumOff val="25000"/>
                  </a:schemeClr>
                </a:solidFill>
              </a:rPr>
              <a:t>prev</a:t>
            </a:r>
            <a:r>
              <a:rPr lang="en-US" sz="2000" i="1" dirty="0">
                <a:solidFill>
                  <a:schemeClr val="tx1">
                    <a:lumMod val="75000"/>
                    <a:lumOff val="25000"/>
                  </a:schemeClr>
                </a:solidFill>
              </a:rPr>
              <a:t> = </a:t>
            </a:r>
            <a:r>
              <a:rPr lang="en-US" sz="2000" i="1" dirty="0" err="1">
                <a:solidFill>
                  <a:schemeClr val="tx1">
                    <a:lumMod val="75000"/>
                    <a:lumOff val="25000"/>
                  </a:schemeClr>
                </a:solidFill>
              </a:rPr>
              <a:t>prev</a:t>
            </a:r>
            <a:r>
              <a:rPr lang="en-US" sz="2000" i="1" dirty="0">
                <a:solidFill>
                  <a:schemeClr val="tx1">
                    <a:lumMod val="75000"/>
                    <a:lumOff val="25000"/>
                  </a:schemeClr>
                </a:solidFill>
              </a:rPr>
              <a:t>;</a:t>
            </a:r>
          </a:p>
          <a:p>
            <a:pPr marL="342900" indent="-342900">
              <a:lnSpc>
                <a:spcPct val="90000"/>
              </a:lnSpc>
              <a:spcAft>
                <a:spcPts val="300"/>
              </a:spcAft>
              <a:buFont typeface="Arial" panose="020B0604020202020204" pitchFamily="34" charset="0"/>
              <a:buChar char="•"/>
            </a:pPr>
            <a:r>
              <a:rPr lang="en-US" sz="2000" i="1" dirty="0">
                <a:solidFill>
                  <a:schemeClr val="tx1">
                    <a:lumMod val="75000"/>
                    <a:lumOff val="25000"/>
                  </a:schemeClr>
                </a:solidFill>
              </a:rPr>
              <a:t>WRITE_ONCE(</a:t>
            </a:r>
            <a:r>
              <a:rPr lang="en-US" sz="2000" i="1" dirty="0" err="1">
                <a:solidFill>
                  <a:schemeClr val="tx1">
                    <a:lumMod val="75000"/>
                    <a:lumOff val="25000"/>
                  </a:schemeClr>
                </a:solidFill>
              </a:rPr>
              <a:t>prev</a:t>
            </a:r>
            <a:r>
              <a:rPr lang="en-US" sz="2000" i="1" dirty="0">
                <a:solidFill>
                  <a:schemeClr val="tx1">
                    <a:lumMod val="75000"/>
                    <a:lumOff val="25000"/>
                  </a:schemeClr>
                </a:solidFill>
              </a:rPr>
              <a:t>-&gt;next, node);</a:t>
            </a:r>
          </a:p>
        </p:txBody>
      </p:sp>
      <p:sp>
        <p:nvSpPr>
          <p:cNvPr id="43" name="TextBox 42">
            <a:extLst>
              <a:ext uri="{FF2B5EF4-FFF2-40B4-BE49-F238E27FC236}">
                <a16:creationId xmlns:a16="http://schemas.microsoft.com/office/drawing/2014/main" id="{C43FBBE5-0C40-4251-9574-A26CD1574501}"/>
              </a:ext>
            </a:extLst>
          </p:cNvPr>
          <p:cNvSpPr txBox="1"/>
          <p:nvPr/>
        </p:nvSpPr>
        <p:spPr>
          <a:xfrm>
            <a:off x="915937" y="4599709"/>
            <a:ext cx="4810099" cy="601703"/>
          </a:xfrm>
          <a:prstGeom prst="rect">
            <a:avLst/>
          </a:prstGeom>
          <a:noFill/>
        </p:spPr>
        <p:txBody>
          <a:bodyPr wrap="none" rtlCol="0">
            <a:spAutoFit/>
          </a:bodyPr>
          <a:lstStyle/>
          <a:p>
            <a:pPr>
              <a:lnSpc>
                <a:spcPct val="90000"/>
              </a:lnSpc>
              <a:spcAft>
                <a:spcPts val="300"/>
              </a:spcAft>
            </a:pPr>
            <a:r>
              <a:rPr lang="en-US" sz="1600" dirty="0">
                <a:solidFill>
                  <a:schemeClr val="tx1">
                    <a:lumMod val="75000"/>
                    <a:lumOff val="25000"/>
                  </a:schemeClr>
                </a:solidFill>
              </a:rPr>
              <a:t>Enqueue Step A: cpu1_osq_node-&gt;next = cpu2_osq_node</a:t>
            </a:r>
          </a:p>
          <a:p>
            <a:pPr>
              <a:lnSpc>
                <a:spcPct val="90000"/>
              </a:lnSpc>
              <a:spcAft>
                <a:spcPts val="300"/>
              </a:spcAft>
            </a:pPr>
            <a:r>
              <a:rPr lang="en-US" dirty="0">
                <a:solidFill>
                  <a:schemeClr val="tx1">
                    <a:lumMod val="75000"/>
                    <a:lumOff val="25000"/>
                  </a:schemeClr>
                </a:solidFill>
                <a:latin typeface="Calibre Semibold" pitchFamily="34" charset="0"/>
              </a:rPr>
              <a:t> </a:t>
            </a:r>
          </a:p>
        </p:txBody>
      </p:sp>
    </p:spTree>
    <p:extLst>
      <p:ext uri="{BB962C8B-B14F-4D97-AF65-F5344CB8AC3E}">
        <p14:creationId xmlns:p14="http://schemas.microsoft.com/office/powerpoint/2010/main" val="64323077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FE1FD9-E1FC-4826-9715-A18B3D7C54B4}"/>
              </a:ext>
            </a:extLst>
          </p:cNvPr>
          <p:cNvSpPr/>
          <p:nvPr/>
        </p:nvSpPr>
        <p:spPr bwMode="auto">
          <a:xfrm>
            <a:off x="1494402" y="1557256"/>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CPU0</a:t>
            </a:r>
          </a:p>
          <a:p>
            <a:pPr algn="ctr"/>
            <a:r>
              <a:rPr lang="en-US" dirty="0" err="1"/>
              <a:t>osq_node</a:t>
            </a:r>
            <a:endParaRPr lang="en-US" dirty="0"/>
          </a:p>
        </p:txBody>
      </p:sp>
      <p:cxnSp>
        <p:nvCxnSpPr>
          <p:cNvPr id="5" name="Straight Arrow Connector 4">
            <a:extLst>
              <a:ext uri="{FF2B5EF4-FFF2-40B4-BE49-F238E27FC236}">
                <a16:creationId xmlns:a16="http://schemas.microsoft.com/office/drawing/2014/main" id="{C8FBDA76-4DB6-4834-91A1-34257B541FB8}"/>
              </a:ext>
            </a:extLst>
          </p:cNvPr>
          <p:cNvCxnSpPr>
            <a:cxnSpLocks/>
          </p:cNvCxnSpPr>
          <p:nvPr/>
        </p:nvCxnSpPr>
        <p:spPr>
          <a:xfrm>
            <a:off x="2612985" y="1885727"/>
            <a:ext cx="379597"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1FF741A-D639-4738-B2EF-5635DC51DACF}"/>
              </a:ext>
            </a:extLst>
          </p:cNvPr>
          <p:cNvCxnSpPr>
            <a:cxnSpLocks/>
          </p:cNvCxnSpPr>
          <p:nvPr/>
        </p:nvCxnSpPr>
        <p:spPr>
          <a:xfrm flipH="1">
            <a:off x="837454" y="1903485"/>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8E5E22-B9EB-4B80-BC88-F829D013026D}"/>
              </a:ext>
            </a:extLst>
          </p:cNvPr>
          <p:cNvSpPr txBox="1"/>
          <p:nvPr/>
        </p:nvSpPr>
        <p:spPr>
          <a:xfrm>
            <a:off x="611045" y="1740886"/>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8" name="TextBox 7">
            <a:extLst>
              <a:ext uri="{FF2B5EF4-FFF2-40B4-BE49-F238E27FC236}">
                <a16:creationId xmlns:a16="http://schemas.microsoft.com/office/drawing/2014/main" id="{4529604B-4DD9-4E05-8384-BD704F3A3E8F}"/>
              </a:ext>
            </a:extLst>
          </p:cNvPr>
          <p:cNvSpPr txBox="1"/>
          <p:nvPr/>
        </p:nvSpPr>
        <p:spPr>
          <a:xfrm>
            <a:off x="2586355" y="1499707"/>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9" name="TextBox 8">
            <a:extLst>
              <a:ext uri="{FF2B5EF4-FFF2-40B4-BE49-F238E27FC236}">
                <a16:creationId xmlns:a16="http://schemas.microsoft.com/office/drawing/2014/main" id="{F88B084F-AE46-4267-A813-CD6A28D44465}"/>
              </a:ext>
            </a:extLst>
          </p:cNvPr>
          <p:cNvSpPr txBox="1"/>
          <p:nvPr/>
        </p:nvSpPr>
        <p:spPr>
          <a:xfrm>
            <a:off x="870462" y="1535370"/>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10" name="Rectangle 9">
            <a:extLst>
              <a:ext uri="{FF2B5EF4-FFF2-40B4-BE49-F238E27FC236}">
                <a16:creationId xmlns:a16="http://schemas.microsoft.com/office/drawing/2014/main" id="{80628AC8-D660-4204-95A0-04046A1D6D43}"/>
              </a:ext>
            </a:extLst>
          </p:cNvPr>
          <p:cNvSpPr/>
          <p:nvPr/>
        </p:nvSpPr>
        <p:spPr bwMode="auto">
          <a:xfrm>
            <a:off x="3280290" y="1549852"/>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CPU1</a:t>
            </a:r>
          </a:p>
          <a:p>
            <a:pPr algn="ctr"/>
            <a:r>
              <a:rPr lang="en-US" dirty="0" err="1"/>
              <a:t>osq_node</a:t>
            </a:r>
            <a:endParaRPr lang="en-US" dirty="0"/>
          </a:p>
        </p:txBody>
      </p:sp>
      <p:cxnSp>
        <p:nvCxnSpPr>
          <p:cNvPr id="11" name="Straight Arrow Connector 10">
            <a:extLst>
              <a:ext uri="{FF2B5EF4-FFF2-40B4-BE49-F238E27FC236}">
                <a16:creationId xmlns:a16="http://schemas.microsoft.com/office/drawing/2014/main" id="{60F811CF-5612-4450-BE53-837E732EF9A8}"/>
              </a:ext>
            </a:extLst>
          </p:cNvPr>
          <p:cNvCxnSpPr/>
          <p:nvPr/>
        </p:nvCxnSpPr>
        <p:spPr>
          <a:xfrm>
            <a:off x="4425509" y="1878323"/>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C999252-EBD1-4CEC-A864-EE599637F656}"/>
              </a:ext>
            </a:extLst>
          </p:cNvPr>
          <p:cNvCxnSpPr>
            <a:cxnSpLocks/>
          </p:cNvCxnSpPr>
          <p:nvPr/>
        </p:nvCxnSpPr>
        <p:spPr>
          <a:xfrm flipH="1">
            <a:off x="2596709" y="2011492"/>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78C013B-AD90-432F-916B-879ABD6F7420}"/>
              </a:ext>
            </a:extLst>
          </p:cNvPr>
          <p:cNvSpPr txBox="1"/>
          <p:nvPr/>
        </p:nvSpPr>
        <p:spPr>
          <a:xfrm>
            <a:off x="4398879" y="1492303"/>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15" name="TextBox 14">
            <a:extLst>
              <a:ext uri="{FF2B5EF4-FFF2-40B4-BE49-F238E27FC236}">
                <a16:creationId xmlns:a16="http://schemas.microsoft.com/office/drawing/2014/main" id="{A5394805-173E-4843-B629-A802E54C921A}"/>
              </a:ext>
            </a:extLst>
          </p:cNvPr>
          <p:cNvSpPr txBox="1"/>
          <p:nvPr/>
        </p:nvSpPr>
        <p:spPr>
          <a:xfrm>
            <a:off x="2629718" y="2061549"/>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16" name="Rectangle 15">
            <a:extLst>
              <a:ext uri="{FF2B5EF4-FFF2-40B4-BE49-F238E27FC236}">
                <a16:creationId xmlns:a16="http://schemas.microsoft.com/office/drawing/2014/main" id="{40F16674-E20B-4990-A303-D9754437C4A4}"/>
              </a:ext>
            </a:extLst>
          </p:cNvPr>
          <p:cNvSpPr/>
          <p:nvPr/>
        </p:nvSpPr>
        <p:spPr bwMode="auto">
          <a:xfrm>
            <a:off x="5104610" y="1540256"/>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CPU2</a:t>
            </a:r>
          </a:p>
          <a:p>
            <a:pPr algn="ctr"/>
            <a:r>
              <a:rPr lang="en-US" dirty="0" err="1"/>
              <a:t>osq_node</a:t>
            </a:r>
            <a:endParaRPr lang="en-US" dirty="0"/>
          </a:p>
        </p:txBody>
      </p:sp>
      <p:sp>
        <p:nvSpPr>
          <p:cNvPr id="17" name="TextBox 16">
            <a:extLst>
              <a:ext uri="{FF2B5EF4-FFF2-40B4-BE49-F238E27FC236}">
                <a16:creationId xmlns:a16="http://schemas.microsoft.com/office/drawing/2014/main" id="{F70CB8C5-C6E3-403A-A042-71F1BC3FDC49}"/>
              </a:ext>
            </a:extLst>
          </p:cNvPr>
          <p:cNvSpPr txBox="1"/>
          <p:nvPr/>
        </p:nvSpPr>
        <p:spPr>
          <a:xfrm>
            <a:off x="5233847" y="761406"/>
            <a:ext cx="833498"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Tail = 3</a:t>
            </a:r>
          </a:p>
        </p:txBody>
      </p:sp>
      <p:cxnSp>
        <p:nvCxnSpPr>
          <p:cNvPr id="18" name="Straight Arrow Connector 17">
            <a:extLst>
              <a:ext uri="{FF2B5EF4-FFF2-40B4-BE49-F238E27FC236}">
                <a16:creationId xmlns:a16="http://schemas.microsoft.com/office/drawing/2014/main" id="{BCFB7CDC-3E7B-447F-A2C9-E230F8AEA4E6}"/>
              </a:ext>
            </a:extLst>
          </p:cNvPr>
          <p:cNvCxnSpPr>
            <a:stCxn id="17" idx="2"/>
          </p:cNvCxnSpPr>
          <p:nvPr/>
        </p:nvCxnSpPr>
        <p:spPr>
          <a:xfrm>
            <a:off x="5650596" y="1103038"/>
            <a:ext cx="0" cy="339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9A9417A-9424-4E7D-BF2A-B8BC8ECC60B9}"/>
              </a:ext>
            </a:extLst>
          </p:cNvPr>
          <p:cNvSpPr txBox="1"/>
          <p:nvPr/>
        </p:nvSpPr>
        <p:spPr>
          <a:xfrm>
            <a:off x="722016" y="769996"/>
            <a:ext cx="4409284" cy="313932"/>
          </a:xfrm>
          <a:prstGeom prst="rect">
            <a:avLst/>
          </a:prstGeom>
          <a:noFill/>
        </p:spPr>
        <p:txBody>
          <a:bodyPr wrap="none" rtlCol="0">
            <a:spAutoFit/>
          </a:bodyPr>
          <a:lstStyle/>
          <a:p>
            <a:pPr>
              <a:lnSpc>
                <a:spcPct val="90000"/>
              </a:lnSpc>
              <a:spcAft>
                <a:spcPts val="300"/>
              </a:spcAft>
            </a:pPr>
            <a:r>
              <a:rPr lang="en-US" sz="1600" dirty="0">
                <a:solidFill>
                  <a:schemeClr val="tx1">
                    <a:lumMod val="75000"/>
                    <a:lumOff val="25000"/>
                  </a:schemeClr>
                </a:solidFill>
              </a:rPr>
              <a:t>Dequeue Step A: cpu1_osq_node-&gt;</a:t>
            </a:r>
            <a:r>
              <a:rPr lang="en-US" sz="1600" dirty="0" err="1">
                <a:solidFill>
                  <a:schemeClr val="tx1">
                    <a:lumMod val="75000"/>
                    <a:lumOff val="25000"/>
                  </a:schemeClr>
                </a:solidFill>
              </a:rPr>
              <a:t>prev</a:t>
            </a:r>
            <a:r>
              <a:rPr lang="en-US" sz="1600" dirty="0">
                <a:solidFill>
                  <a:schemeClr val="tx1">
                    <a:lumMod val="75000"/>
                    <a:lumOff val="25000"/>
                  </a:schemeClr>
                </a:solidFill>
              </a:rPr>
              <a:t>-&gt;next = NULL</a:t>
            </a:r>
          </a:p>
        </p:txBody>
      </p:sp>
      <p:sp>
        <p:nvSpPr>
          <p:cNvPr id="21" name="TextBox 20">
            <a:extLst>
              <a:ext uri="{FF2B5EF4-FFF2-40B4-BE49-F238E27FC236}">
                <a16:creationId xmlns:a16="http://schemas.microsoft.com/office/drawing/2014/main" id="{9268092B-3A66-4133-A3D9-962224492FEB}"/>
              </a:ext>
            </a:extLst>
          </p:cNvPr>
          <p:cNvSpPr txBox="1"/>
          <p:nvPr/>
        </p:nvSpPr>
        <p:spPr>
          <a:xfrm>
            <a:off x="2876947" y="1717443"/>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cxnSp>
        <p:nvCxnSpPr>
          <p:cNvPr id="22" name="Straight Arrow Connector 21">
            <a:extLst>
              <a:ext uri="{FF2B5EF4-FFF2-40B4-BE49-F238E27FC236}">
                <a16:creationId xmlns:a16="http://schemas.microsoft.com/office/drawing/2014/main" id="{2742F3C7-9E4B-4599-AE1F-CF677C1C27CC}"/>
              </a:ext>
            </a:extLst>
          </p:cNvPr>
          <p:cNvCxnSpPr/>
          <p:nvPr/>
        </p:nvCxnSpPr>
        <p:spPr>
          <a:xfrm>
            <a:off x="6240457" y="1864473"/>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D3320E5-4AE4-4995-AC05-93C433E2070B}"/>
              </a:ext>
            </a:extLst>
          </p:cNvPr>
          <p:cNvSpPr txBox="1"/>
          <p:nvPr/>
        </p:nvSpPr>
        <p:spPr>
          <a:xfrm>
            <a:off x="6213827" y="1478453"/>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24" name="TextBox 23">
            <a:extLst>
              <a:ext uri="{FF2B5EF4-FFF2-40B4-BE49-F238E27FC236}">
                <a16:creationId xmlns:a16="http://schemas.microsoft.com/office/drawing/2014/main" id="{CCFF1A2C-F072-4D49-96AE-4F4F696FF5B5}"/>
              </a:ext>
            </a:extLst>
          </p:cNvPr>
          <p:cNvSpPr txBox="1"/>
          <p:nvPr/>
        </p:nvSpPr>
        <p:spPr>
          <a:xfrm>
            <a:off x="6776484" y="1719917"/>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25" name="TextBox 24">
            <a:extLst>
              <a:ext uri="{FF2B5EF4-FFF2-40B4-BE49-F238E27FC236}">
                <a16:creationId xmlns:a16="http://schemas.microsoft.com/office/drawing/2014/main" id="{508FFA7B-4791-4D41-9AF1-5D86ED1EE7C5}"/>
              </a:ext>
            </a:extLst>
          </p:cNvPr>
          <p:cNvSpPr txBox="1"/>
          <p:nvPr/>
        </p:nvSpPr>
        <p:spPr>
          <a:xfrm>
            <a:off x="705765" y="2879739"/>
            <a:ext cx="3894849" cy="313932"/>
          </a:xfrm>
          <a:prstGeom prst="rect">
            <a:avLst/>
          </a:prstGeom>
          <a:noFill/>
        </p:spPr>
        <p:txBody>
          <a:bodyPr wrap="none" rtlCol="0">
            <a:spAutoFit/>
          </a:bodyPr>
          <a:lstStyle/>
          <a:p>
            <a:pPr>
              <a:lnSpc>
                <a:spcPct val="90000"/>
              </a:lnSpc>
              <a:spcAft>
                <a:spcPts val="300"/>
              </a:spcAft>
            </a:pPr>
            <a:r>
              <a:rPr lang="en-US" sz="1600" dirty="0">
                <a:solidFill>
                  <a:schemeClr val="tx1">
                    <a:lumMod val="75000"/>
                    <a:lumOff val="25000"/>
                  </a:schemeClr>
                </a:solidFill>
              </a:rPr>
              <a:t>Dequeue Step B: cpu1_osq_node-&gt;next = NULL</a:t>
            </a:r>
          </a:p>
        </p:txBody>
      </p:sp>
      <p:sp>
        <p:nvSpPr>
          <p:cNvPr id="26" name="Rectangle 25">
            <a:extLst>
              <a:ext uri="{FF2B5EF4-FFF2-40B4-BE49-F238E27FC236}">
                <a16:creationId xmlns:a16="http://schemas.microsoft.com/office/drawing/2014/main" id="{12928474-B468-4C0A-AD66-7EB6672FA0B6}"/>
              </a:ext>
            </a:extLst>
          </p:cNvPr>
          <p:cNvSpPr/>
          <p:nvPr/>
        </p:nvSpPr>
        <p:spPr bwMode="auto">
          <a:xfrm>
            <a:off x="1499023" y="3935611"/>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CPU0</a:t>
            </a:r>
          </a:p>
          <a:p>
            <a:pPr algn="ctr"/>
            <a:r>
              <a:rPr lang="en-US" dirty="0" err="1"/>
              <a:t>osq_node</a:t>
            </a:r>
            <a:endParaRPr lang="en-US" dirty="0"/>
          </a:p>
        </p:txBody>
      </p:sp>
      <p:cxnSp>
        <p:nvCxnSpPr>
          <p:cNvPr id="27" name="Straight Arrow Connector 26">
            <a:extLst>
              <a:ext uri="{FF2B5EF4-FFF2-40B4-BE49-F238E27FC236}">
                <a16:creationId xmlns:a16="http://schemas.microsoft.com/office/drawing/2014/main" id="{17FA2666-5AAC-46AB-B3F8-2BE05D3E12A3}"/>
              </a:ext>
            </a:extLst>
          </p:cNvPr>
          <p:cNvCxnSpPr>
            <a:cxnSpLocks/>
          </p:cNvCxnSpPr>
          <p:nvPr/>
        </p:nvCxnSpPr>
        <p:spPr>
          <a:xfrm>
            <a:off x="2617606" y="4264082"/>
            <a:ext cx="379597"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8B96423-390C-4EB7-BB0C-8CC59B197357}"/>
              </a:ext>
            </a:extLst>
          </p:cNvPr>
          <p:cNvCxnSpPr>
            <a:cxnSpLocks/>
          </p:cNvCxnSpPr>
          <p:nvPr/>
        </p:nvCxnSpPr>
        <p:spPr>
          <a:xfrm flipH="1">
            <a:off x="842075" y="4281840"/>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017745E-3E3B-4B12-8263-7E7F1FDD4B77}"/>
              </a:ext>
            </a:extLst>
          </p:cNvPr>
          <p:cNvSpPr txBox="1"/>
          <p:nvPr/>
        </p:nvSpPr>
        <p:spPr>
          <a:xfrm>
            <a:off x="615666" y="4119241"/>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30" name="TextBox 29">
            <a:extLst>
              <a:ext uri="{FF2B5EF4-FFF2-40B4-BE49-F238E27FC236}">
                <a16:creationId xmlns:a16="http://schemas.microsoft.com/office/drawing/2014/main" id="{5AB4CBBB-D1FA-4EED-82AC-3B7F2D96A3DE}"/>
              </a:ext>
            </a:extLst>
          </p:cNvPr>
          <p:cNvSpPr txBox="1"/>
          <p:nvPr/>
        </p:nvSpPr>
        <p:spPr>
          <a:xfrm>
            <a:off x="2590976" y="3878062"/>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31" name="TextBox 30">
            <a:extLst>
              <a:ext uri="{FF2B5EF4-FFF2-40B4-BE49-F238E27FC236}">
                <a16:creationId xmlns:a16="http://schemas.microsoft.com/office/drawing/2014/main" id="{9F548A06-6AA0-4009-AF71-C9CFBF08DE25}"/>
              </a:ext>
            </a:extLst>
          </p:cNvPr>
          <p:cNvSpPr txBox="1"/>
          <p:nvPr/>
        </p:nvSpPr>
        <p:spPr>
          <a:xfrm>
            <a:off x="875083" y="3913725"/>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32" name="Rectangle 31">
            <a:extLst>
              <a:ext uri="{FF2B5EF4-FFF2-40B4-BE49-F238E27FC236}">
                <a16:creationId xmlns:a16="http://schemas.microsoft.com/office/drawing/2014/main" id="{9E235437-F481-49C9-8D5A-C15174BB932D}"/>
              </a:ext>
            </a:extLst>
          </p:cNvPr>
          <p:cNvSpPr/>
          <p:nvPr/>
        </p:nvSpPr>
        <p:spPr bwMode="auto">
          <a:xfrm>
            <a:off x="3284911" y="3928207"/>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CPU1</a:t>
            </a:r>
          </a:p>
          <a:p>
            <a:pPr algn="ctr"/>
            <a:r>
              <a:rPr lang="en-US" dirty="0" err="1"/>
              <a:t>osq_node</a:t>
            </a:r>
            <a:endParaRPr lang="en-US" dirty="0"/>
          </a:p>
        </p:txBody>
      </p:sp>
      <p:cxnSp>
        <p:nvCxnSpPr>
          <p:cNvPr id="33" name="Straight Arrow Connector 32">
            <a:extLst>
              <a:ext uri="{FF2B5EF4-FFF2-40B4-BE49-F238E27FC236}">
                <a16:creationId xmlns:a16="http://schemas.microsoft.com/office/drawing/2014/main" id="{775A646A-DA9C-47D6-A8FC-A1DB57119346}"/>
              </a:ext>
            </a:extLst>
          </p:cNvPr>
          <p:cNvCxnSpPr>
            <a:cxnSpLocks/>
          </p:cNvCxnSpPr>
          <p:nvPr/>
        </p:nvCxnSpPr>
        <p:spPr>
          <a:xfrm>
            <a:off x="4383950" y="4256678"/>
            <a:ext cx="483615"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514743B-4FEA-4C28-AB38-4C7C0A4F31E9}"/>
              </a:ext>
            </a:extLst>
          </p:cNvPr>
          <p:cNvCxnSpPr>
            <a:cxnSpLocks/>
          </p:cNvCxnSpPr>
          <p:nvPr/>
        </p:nvCxnSpPr>
        <p:spPr>
          <a:xfrm flipH="1">
            <a:off x="2601330" y="4389847"/>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877359B-8695-4F84-A82B-A026FEFD3392}"/>
              </a:ext>
            </a:extLst>
          </p:cNvPr>
          <p:cNvSpPr txBox="1"/>
          <p:nvPr/>
        </p:nvSpPr>
        <p:spPr>
          <a:xfrm>
            <a:off x="4403500" y="3870658"/>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36" name="TextBox 35">
            <a:extLst>
              <a:ext uri="{FF2B5EF4-FFF2-40B4-BE49-F238E27FC236}">
                <a16:creationId xmlns:a16="http://schemas.microsoft.com/office/drawing/2014/main" id="{1451970A-DF46-422F-A9F0-F845E066F027}"/>
              </a:ext>
            </a:extLst>
          </p:cNvPr>
          <p:cNvSpPr txBox="1"/>
          <p:nvPr/>
        </p:nvSpPr>
        <p:spPr>
          <a:xfrm>
            <a:off x="2634339" y="4439904"/>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37" name="Rectangle 36">
            <a:extLst>
              <a:ext uri="{FF2B5EF4-FFF2-40B4-BE49-F238E27FC236}">
                <a16:creationId xmlns:a16="http://schemas.microsoft.com/office/drawing/2014/main" id="{5B746106-A240-4790-B8FB-21E769C4B444}"/>
              </a:ext>
            </a:extLst>
          </p:cNvPr>
          <p:cNvSpPr/>
          <p:nvPr/>
        </p:nvSpPr>
        <p:spPr bwMode="auto">
          <a:xfrm>
            <a:off x="5109231" y="3918611"/>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CPU2</a:t>
            </a:r>
          </a:p>
          <a:p>
            <a:pPr algn="ctr"/>
            <a:r>
              <a:rPr lang="en-US" dirty="0" err="1"/>
              <a:t>osq_node</a:t>
            </a:r>
            <a:endParaRPr lang="en-US" dirty="0"/>
          </a:p>
        </p:txBody>
      </p:sp>
      <p:sp>
        <p:nvSpPr>
          <p:cNvPr id="38" name="TextBox 37">
            <a:extLst>
              <a:ext uri="{FF2B5EF4-FFF2-40B4-BE49-F238E27FC236}">
                <a16:creationId xmlns:a16="http://schemas.microsoft.com/office/drawing/2014/main" id="{96F644B1-FB78-4D29-B34C-B064480F0562}"/>
              </a:ext>
            </a:extLst>
          </p:cNvPr>
          <p:cNvSpPr txBox="1"/>
          <p:nvPr/>
        </p:nvSpPr>
        <p:spPr>
          <a:xfrm>
            <a:off x="5238468" y="3139761"/>
            <a:ext cx="833498"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Tail = 3</a:t>
            </a:r>
          </a:p>
        </p:txBody>
      </p:sp>
      <p:cxnSp>
        <p:nvCxnSpPr>
          <p:cNvPr id="39" name="Straight Arrow Connector 38">
            <a:extLst>
              <a:ext uri="{FF2B5EF4-FFF2-40B4-BE49-F238E27FC236}">
                <a16:creationId xmlns:a16="http://schemas.microsoft.com/office/drawing/2014/main" id="{61DE507E-AC61-4977-97B7-9863622222C6}"/>
              </a:ext>
            </a:extLst>
          </p:cNvPr>
          <p:cNvCxnSpPr>
            <a:stCxn id="38" idx="2"/>
          </p:cNvCxnSpPr>
          <p:nvPr/>
        </p:nvCxnSpPr>
        <p:spPr>
          <a:xfrm>
            <a:off x="5655217" y="3481393"/>
            <a:ext cx="0" cy="339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85B30EF-A331-44BB-BC6B-BFECD7DF43C1}"/>
              </a:ext>
            </a:extLst>
          </p:cNvPr>
          <p:cNvSpPr txBox="1"/>
          <p:nvPr/>
        </p:nvSpPr>
        <p:spPr>
          <a:xfrm>
            <a:off x="2881568" y="4095798"/>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cxnSp>
        <p:nvCxnSpPr>
          <p:cNvPr id="41" name="Straight Arrow Connector 40">
            <a:extLst>
              <a:ext uri="{FF2B5EF4-FFF2-40B4-BE49-F238E27FC236}">
                <a16:creationId xmlns:a16="http://schemas.microsoft.com/office/drawing/2014/main" id="{A969CF46-DB2A-44CE-99A3-E00F8086D09A}"/>
              </a:ext>
            </a:extLst>
          </p:cNvPr>
          <p:cNvCxnSpPr/>
          <p:nvPr/>
        </p:nvCxnSpPr>
        <p:spPr>
          <a:xfrm>
            <a:off x="6245078" y="4242828"/>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ED90BEA-0401-401D-A347-354A4BF4C54A}"/>
              </a:ext>
            </a:extLst>
          </p:cNvPr>
          <p:cNvSpPr txBox="1"/>
          <p:nvPr/>
        </p:nvSpPr>
        <p:spPr>
          <a:xfrm>
            <a:off x="6218448" y="3856808"/>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43" name="TextBox 42">
            <a:extLst>
              <a:ext uri="{FF2B5EF4-FFF2-40B4-BE49-F238E27FC236}">
                <a16:creationId xmlns:a16="http://schemas.microsoft.com/office/drawing/2014/main" id="{DC4A27F7-C40F-4B36-BB15-72B12007EBA0}"/>
              </a:ext>
            </a:extLst>
          </p:cNvPr>
          <p:cNvSpPr txBox="1"/>
          <p:nvPr/>
        </p:nvSpPr>
        <p:spPr>
          <a:xfrm>
            <a:off x="6781105" y="4098272"/>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45" name="TextBox 44">
            <a:extLst>
              <a:ext uri="{FF2B5EF4-FFF2-40B4-BE49-F238E27FC236}">
                <a16:creationId xmlns:a16="http://schemas.microsoft.com/office/drawing/2014/main" id="{9B62FA0C-7660-4C12-8712-FE551FBA8346}"/>
              </a:ext>
            </a:extLst>
          </p:cNvPr>
          <p:cNvSpPr txBox="1"/>
          <p:nvPr/>
        </p:nvSpPr>
        <p:spPr>
          <a:xfrm>
            <a:off x="4752359" y="4111024"/>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46" name="Rectangle 45">
            <a:extLst>
              <a:ext uri="{FF2B5EF4-FFF2-40B4-BE49-F238E27FC236}">
                <a16:creationId xmlns:a16="http://schemas.microsoft.com/office/drawing/2014/main" id="{1D89E25D-A77B-40F4-81B2-5F9F8EF35A8A}"/>
              </a:ext>
            </a:extLst>
          </p:cNvPr>
          <p:cNvSpPr/>
          <p:nvPr/>
        </p:nvSpPr>
        <p:spPr bwMode="auto">
          <a:xfrm>
            <a:off x="1489783" y="5773655"/>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CPU0</a:t>
            </a:r>
          </a:p>
          <a:p>
            <a:pPr algn="ctr"/>
            <a:r>
              <a:rPr lang="en-US" dirty="0" err="1"/>
              <a:t>osq_node</a:t>
            </a:r>
            <a:endParaRPr lang="en-US" dirty="0"/>
          </a:p>
        </p:txBody>
      </p:sp>
      <p:cxnSp>
        <p:nvCxnSpPr>
          <p:cNvPr id="47" name="Straight Arrow Connector 46">
            <a:extLst>
              <a:ext uri="{FF2B5EF4-FFF2-40B4-BE49-F238E27FC236}">
                <a16:creationId xmlns:a16="http://schemas.microsoft.com/office/drawing/2014/main" id="{63CEFD03-E225-4714-92BB-60478934DCDB}"/>
              </a:ext>
            </a:extLst>
          </p:cNvPr>
          <p:cNvCxnSpPr>
            <a:cxnSpLocks/>
          </p:cNvCxnSpPr>
          <p:nvPr/>
        </p:nvCxnSpPr>
        <p:spPr>
          <a:xfrm>
            <a:off x="2608366" y="6102126"/>
            <a:ext cx="379597"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BF9300C-9AF3-4610-9735-5438942427E9}"/>
              </a:ext>
            </a:extLst>
          </p:cNvPr>
          <p:cNvCxnSpPr>
            <a:cxnSpLocks/>
          </p:cNvCxnSpPr>
          <p:nvPr/>
        </p:nvCxnSpPr>
        <p:spPr>
          <a:xfrm flipH="1">
            <a:off x="832835" y="6119884"/>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EF4CEFF-65CD-4374-A915-2129EF2C69C4}"/>
              </a:ext>
            </a:extLst>
          </p:cNvPr>
          <p:cNvSpPr txBox="1"/>
          <p:nvPr/>
        </p:nvSpPr>
        <p:spPr>
          <a:xfrm>
            <a:off x="606426" y="5957285"/>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50" name="TextBox 49">
            <a:extLst>
              <a:ext uri="{FF2B5EF4-FFF2-40B4-BE49-F238E27FC236}">
                <a16:creationId xmlns:a16="http://schemas.microsoft.com/office/drawing/2014/main" id="{6DBD3F21-095A-48BC-B7E5-CF6FA65C43CE}"/>
              </a:ext>
            </a:extLst>
          </p:cNvPr>
          <p:cNvSpPr txBox="1"/>
          <p:nvPr/>
        </p:nvSpPr>
        <p:spPr>
          <a:xfrm>
            <a:off x="2581736" y="5716106"/>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51" name="TextBox 50">
            <a:extLst>
              <a:ext uri="{FF2B5EF4-FFF2-40B4-BE49-F238E27FC236}">
                <a16:creationId xmlns:a16="http://schemas.microsoft.com/office/drawing/2014/main" id="{D885D2F1-5BF2-4F41-A561-BD05B3D1E18D}"/>
              </a:ext>
            </a:extLst>
          </p:cNvPr>
          <p:cNvSpPr txBox="1"/>
          <p:nvPr/>
        </p:nvSpPr>
        <p:spPr>
          <a:xfrm>
            <a:off x="865843" y="5751769"/>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52" name="Rectangle 51">
            <a:extLst>
              <a:ext uri="{FF2B5EF4-FFF2-40B4-BE49-F238E27FC236}">
                <a16:creationId xmlns:a16="http://schemas.microsoft.com/office/drawing/2014/main" id="{3078EEE8-5BA3-4FDC-A7D1-D9909D5E064A}"/>
              </a:ext>
            </a:extLst>
          </p:cNvPr>
          <p:cNvSpPr/>
          <p:nvPr/>
        </p:nvSpPr>
        <p:spPr bwMode="auto">
          <a:xfrm>
            <a:off x="3275671" y="5766251"/>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CPU1</a:t>
            </a:r>
          </a:p>
          <a:p>
            <a:pPr algn="ctr"/>
            <a:r>
              <a:rPr lang="en-US" dirty="0" err="1"/>
              <a:t>osq_node</a:t>
            </a:r>
            <a:endParaRPr lang="en-US" dirty="0"/>
          </a:p>
        </p:txBody>
      </p:sp>
      <p:cxnSp>
        <p:nvCxnSpPr>
          <p:cNvPr id="53" name="Straight Arrow Connector 52">
            <a:extLst>
              <a:ext uri="{FF2B5EF4-FFF2-40B4-BE49-F238E27FC236}">
                <a16:creationId xmlns:a16="http://schemas.microsoft.com/office/drawing/2014/main" id="{6A2CD2EE-842A-4979-A496-92EC3AB957F6}"/>
              </a:ext>
            </a:extLst>
          </p:cNvPr>
          <p:cNvCxnSpPr>
            <a:cxnSpLocks/>
          </p:cNvCxnSpPr>
          <p:nvPr/>
        </p:nvCxnSpPr>
        <p:spPr>
          <a:xfrm>
            <a:off x="4420890" y="6094722"/>
            <a:ext cx="446675" cy="7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C2D1827-CCC2-4EEA-A0D4-4D315CE12F64}"/>
              </a:ext>
            </a:extLst>
          </p:cNvPr>
          <p:cNvCxnSpPr>
            <a:cxnSpLocks/>
          </p:cNvCxnSpPr>
          <p:nvPr/>
        </p:nvCxnSpPr>
        <p:spPr>
          <a:xfrm flipH="1">
            <a:off x="2592090" y="6227891"/>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B971017-15AA-4BD7-8107-CC37392725FC}"/>
              </a:ext>
            </a:extLst>
          </p:cNvPr>
          <p:cNvSpPr txBox="1"/>
          <p:nvPr/>
        </p:nvSpPr>
        <p:spPr>
          <a:xfrm>
            <a:off x="4394260" y="5708702"/>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56" name="TextBox 55">
            <a:extLst>
              <a:ext uri="{FF2B5EF4-FFF2-40B4-BE49-F238E27FC236}">
                <a16:creationId xmlns:a16="http://schemas.microsoft.com/office/drawing/2014/main" id="{0C5102A1-9DB4-4155-9553-0C9220CC9C3B}"/>
              </a:ext>
            </a:extLst>
          </p:cNvPr>
          <p:cNvSpPr txBox="1"/>
          <p:nvPr/>
        </p:nvSpPr>
        <p:spPr>
          <a:xfrm>
            <a:off x="2625099" y="6277948"/>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57" name="Rectangle 56">
            <a:extLst>
              <a:ext uri="{FF2B5EF4-FFF2-40B4-BE49-F238E27FC236}">
                <a16:creationId xmlns:a16="http://schemas.microsoft.com/office/drawing/2014/main" id="{7909D66F-3C30-4D34-A676-345AF2907EE3}"/>
              </a:ext>
            </a:extLst>
          </p:cNvPr>
          <p:cNvSpPr/>
          <p:nvPr/>
        </p:nvSpPr>
        <p:spPr bwMode="auto">
          <a:xfrm>
            <a:off x="5099991" y="5756655"/>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CPU2</a:t>
            </a:r>
          </a:p>
          <a:p>
            <a:pPr algn="ctr"/>
            <a:r>
              <a:rPr lang="en-US" dirty="0" err="1"/>
              <a:t>osq_node</a:t>
            </a:r>
            <a:endParaRPr lang="en-US" dirty="0"/>
          </a:p>
        </p:txBody>
      </p:sp>
      <p:sp>
        <p:nvSpPr>
          <p:cNvPr id="58" name="TextBox 57">
            <a:extLst>
              <a:ext uri="{FF2B5EF4-FFF2-40B4-BE49-F238E27FC236}">
                <a16:creationId xmlns:a16="http://schemas.microsoft.com/office/drawing/2014/main" id="{961E4322-29EB-4E56-A01A-ECB0EE88BCDB}"/>
              </a:ext>
            </a:extLst>
          </p:cNvPr>
          <p:cNvSpPr txBox="1"/>
          <p:nvPr/>
        </p:nvSpPr>
        <p:spPr>
          <a:xfrm>
            <a:off x="5229228" y="4977805"/>
            <a:ext cx="833498"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Tail = 3</a:t>
            </a:r>
          </a:p>
        </p:txBody>
      </p:sp>
      <p:cxnSp>
        <p:nvCxnSpPr>
          <p:cNvPr id="59" name="Straight Arrow Connector 58">
            <a:extLst>
              <a:ext uri="{FF2B5EF4-FFF2-40B4-BE49-F238E27FC236}">
                <a16:creationId xmlns:a16="http://schemas.microsoft.com/office/drawing/2014/main" id="{5EA70D88-D198-4C07-8968-7B67DA3428D4}"/>
              </a:ext>
            </a:extLst>
          </p:cNvPr>
          <p:cNvCxnSpPr>
            <a:stCxn id="58" idx="2"/>
          </p:cNvCxnSpPr>
          <p:nvPr/>
        </p:nvCxnSpPr>
        <p:spPr>
          <a:xfrm>
            <a:off x="5645977" y="5319437"/>
            <a:ext cx="0" cy="339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C56CDD6-E64C-457D-8DD9-17E2EDD9A390}"/>
              </a:ext>
            </a:extLst>
          </p:cNvPr>
          <p:cNvSpPr txBox="1"/>
          <p:nvPr/>
        </p:nvSpPr>
        <p:spPr>
          <a:xfrm>
            <a:off x="2872328" y="5933842"/>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cxnSp>
        <p:nvCxnSpPr>
          <p:cNvPr id="61" name="Straight Arrow Connector 60">
            <a:extLst>
              <a:ext uri="{FF2B5EF4-FFF2-40B4-BE49-F238E27FC236}">
                <a16:creationId xmlns:a16="http://schemas.microsoft.com/office/drawing/2014/main" id="{1F259A44-49D4-4AF3-B734-DED9EF031CC7}"/>
              </a:ext>
            </a:extLst>
          </p:cNvPr>
          <p:cNvCxnSpPr/>
          <p:nvPr/>
        </p:nvCxnSpPr>
        <p:spPr>
          <a:xfrm>
            <a:off x="6235838" y="6080872"/>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70BF2C6-A268-4082-939E-D2A2418D45C8}"/>
              </a:ext>
            </a:extLst>
          </p:cNvPr>
          <p:cNvSpPr txBox="1"/>
          <p:nvPr/>
        </p:nvSpPr>
        <p:spPr>
          <a:xfrm>
            <a:off x="6209208" y="5694852"/>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63" name="TextBox 62">
            <a:extLst>
              <a:ext uri="{FF2B5EF4-FFF2-40B4-BE49-F238E27FC236}">
                <a16:creationId xmlns:a16="http://schemas.microsoft.com/office/drawing/2014/main" id="{E969DF74-60A3-4842-9845-890B9EBAAEF6}"/>
              </a:ext>
            </a:extLst>
          </p:cNvPr>
          <p:cNvSpPr txBox="1"/>
          <p:nvPr/>
        </p:nvSpPr>
        <p:spPr>
          <a:xfrm>
            <a:off x="6771865" y="5936316"/>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66" name="TextBox 65">
            <a:extLst>
              <a:ext uri="{FF2B5EF4-FFF2-40B4-BE49-F238E27FC236}">
                <a16:creationId xmlns:a16="http://schemas.microsoft.com/office/drawing/2014/main" id="{C9D6576C-6318-477B-B365-24CB2506178D}"/>
              </a:ext>
            </a:extLst>
          </p:cNvPr>
          <p:cNvSpPr txBox="1"/>
          <p:nvPr/>
        </p:nvSpPr>
        <p:spPr>
          <a:xfrm>
            <a:off x="606426" y="4908321"/>
            <a:ext cx="4702441" cy="313932"/>
          </a:xfrm>
          <a:prstGeom prst="rect">
            <a:avLst/>
          </a:prstGeom>
          <a:noFill/>
        </p:spPr>
        <p:txBody>
          <a:bodyPr wrap="none" rtlCol="0">
            <a:spAutoFit/>
          </a:bodyPr>
          <a:lstStyle/>
          <a:p>
            <a:pPr>
              <a:lnSpc>
                <a:spcPct val="90000"/>
              </a:lnSpc>
              <a:spcAft>
                <a:spcPts val="300"/>
              </a:spcAft>
            </a:pPr>
            <a:r>
              <a:rPr lang="en-US" sz="1600" dirty="0">
                <a:solidFill>
                  <a:schemeClr val="tx1">
                    <a:lumMod val="75000"/>
                    <a:lumOff val="25000"/>
                  </a:schemeClr>
                </a:solidFill>
              </a:rPr>
              <a:t>Dequeue Step C: cpu2_osq_node-&gt;</a:t>
            </a:r>
            <a:r>
              <a:rPr lang="en-US" sz="1600" dirty="0" err="1">
                <a:solidFill>
                  <a:schemeClr val="tx1">
                    <a:lumMod val="75000"/>
                    <a:lumOff val="25000"/>
                  </a:schemeClr>
                </a:solidFill>
              </a:rPr>
              <a:t>prev</a:t>
            </a:r>
            <a:r>
              <a:rPr lang="en-US" sz="1600" dirty="0">
                <a:solidFill>
                  <a:schemeClr val="tx1">
                    <a:lumMod val="75000"/>
                    <a:lumOff val="25000"/>
                  </a:schemeClr>
                </a:solidFill>
              </a:rPr>
              <a:t> = cpu0_osq_node</a:t>
            </a:r>
          </a:p>
        </p:txBody>
      </p:sp>
      <p:cxnSp>
        <p:nvCxnSpPr>
          <p:cNvPr id="68" name="Straight Connector 67">
            <a:extLst>
              <a:ext uri="{FF2B5EF4-FFF2-40B4-BE49-F238E27FC236}">
                <a16:creationId xmlns:a16="http://schemas.microsoft.com/office/drawing/2014/main" id="{8943E966-1BA9-41D5-8F56-60B125B6C724}"/>
              </a:ext>
            </a:extLst>
          </p:cNvPr>
          <p:cNvCxnSpPr/>
          <p:nvPr/>
        </p:nvCxnSpPr>
        <p:spPr>
          <a:xfrm>
            <a:off x="5238468" y="5412509"/>
            <a:ext cx="0" cy="2961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63721FC-FE46-4598-AF85-D82148577729}"/>
              </a:ext>
            </a:extLst>
          </p:cNvPr>
          <p:cNvCxnSpPr/>
          <p:nvPr/>
        </p:nvCxnSpPr>
        <p:spPr>
          <a:xfrm flipH="1">
            <a:off x="2161309" y="5412509"/>
            <a:ext cx="30771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344087D-02A6-496B-8C3C-E1D82ECE3D21}"/>
              </a:ext>
            </a:extLst>
          </p:cNvPr>
          <p:cNvCxnSpPr/>
          <p:nvPr/>
        </p:nvCxnSpPr>
        <p:spPr>
          <a:xfrm>
            <a:off x="2161309" y="5412509"/>
            <a:ext cx="0" cy="3392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899BC758-D1DE-4FD5-981A-52F2886DD565}"/>
              </a:ext>
            </a:extLst>
          </p:cNvPr>
          <p:cNvSpPr txBox="1"/>
          <p:nvPr/>
        </p:nvSpPr>
        <p:spPr>
          <a:xfrm>
            <a:off x="2777499" y="5331224"/>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75" name="TextBox 74">
            <a:extLst>
              <a:ext uri="{FF2B5EF4-FFF2-40B4-BE49-F238E27FC236}">
                <a16:creationId xmlns:a16="http://schemas.microsoft.com/office/drawing/2014/main" id="{7313E9F2-CDD9-409C-A5BF-1E02588518DF}"/>
              </a:ext>
            </a:extLst>
          </p:cNvPr>
          <p:cNvSpPr txBox="1"/>
          <p:nvPr/>
        </p:nvSpPr>
        <p:spPr>
          <a:xfrm>
            <a:off x="4775454" y="5944440"/>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Tree>
    <p:extLst>
      <p:ext uri="{BB962C8B-B14F-4D97-AF65-F5344CB8AC3E}">
        <p14:creationId xmlns:p14="http://schemas.microsoft.com/office/powerpoint/2010/main" val="387869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7AE9CD0-87E8-429B-ADD1-46E7C77B9D02}"/>
              </a:ext>
            </a:extLst>
          </p:cNvPr>
          <p:cNvSpPr/>
          <p:nvPr/>
        </p:nvSpPr>
        <p:spPr bwMode="auto">
          <a:xfrm>
            <a:off x="1494402" y="1557256"/>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CPU0</a:t>
            </a:r>
          </a:p>
          <a:p>
            <a:pPr algn="ctr"/>
            <a:r>
              <a:rPr lang="en-US" dirty="0" err="1"/>
              <a:t>osq_node</a:t>
            </a:r>
            <a:endParaRPr lang="en-US" dirty="0"/>
          </a:p>
        </p:txBody>
      </p:sp>
      <p:cxnSp>
        <p:nvCxnSpPr>
          <p:cNvPr id="27" name="Straight Arrow Connector 26">
            <a:extLst>
              <a:ext uri="{FF2B5EF4-FFF2-40B4-BE49-F238E27FC236}">
                <a16:creationId xmlns:a16="http://schemas.microsoft.com/office/drawing/2014/main" id="{191E902D-E8E4-4B08-9508-1B478D651905}"/>
              </a:ext>
            </a:extLst>
          </p:cNvPr>
          <p:cNvCxnSpPr>
            <a:cxnSpLocks/>
          </p:cNvCxnSpPr>
          <p:nvPr/>
        </p:nvCxnSpPr>
        <p:spPr>
          <a:xfrm>
            <a:off x="2612985" y="1885727"/>
            <a:ext cx="379597"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5F858B3-6CCF-4895-BFD3-053E2A6CEA36}"/>
              </a:ext>
            </a:extLst>
          </p:cNvPr>
          <p:cNvCxnSpPr>
            <a:cxnSpLocks/>
          </p:cNvCxnSpPr>
          <p:nvPr/>
        </p:nvCxnSpPr>
        <p:spPr>
          <a:xfrm flipH="1">
            <a:off x="837454" y="1903485"/>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02CD07D-021A-404D-B6D9-AEFE8F9C4A1D}"/>
              </a:ext>
            </a:extLst>
          </p:cNvPr>
          <p:cNvSpPr txBox="1"/>
          <p:nvPr/>
        </p:nvSpPr>
        <p:spPr>
          <a:xfrm>
            <a:off x="611045" y="1740886"/>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30" name="TextBox 29">
            <a:extLst>
              <a:ext uri="{FF2B5EF4-FFF2-40B4-BE49-F238E27FC236}">
                <a16:creationId xmlns:a16="http://schemas.microsoft.com/office/drawing/2014/main" id="{0796E45B-9454-42FE-951E-7BD7DA4CF142}"/>
              </a:ext>
            </a:extLst>
          </p:cNvPr>
          <p:cNvSpPr txBox="1"/>
          <p:nvPr/>
        </p:nvSpPr>
        <p:spPr>
          <a:xfrm>
            <a:off x="2586355" y="1499707"/>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31" name="TextBox 30">
            <a:extLst>
              <a:ext uri="{FF2B5EF4-FFF2-40B4-BE49-F238E27FC236}">
                <a16:creationId xmlns:a16="http://schemas.microsoft.com/office/drawing/2014/main" id="{50C8138F-E8DB-4D53-BD64-A1DDA68EEB85}"/>
              </a:ext>
            </a:extLst>
          </p:cNvPr>
          <p:cNvSpPr txBox="1"/>
          <p:nvPr/>
        </p:nvSpPr>
        <p:spPr>
          <a:xfrm>
            <a:off x="870462" y="1535370"/>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32" name="Rectangle 31">
            <a:extLst>
              <a:ext uri="{FF2B5EF4-FFF2-40B4-BE49-F238E27FC236}">
                <a16:creationId xmlns:a16="http://schemas.microsoft.com/office/drawing/2014/main" id="{B7816A94-CBB6-4760-8637-BDE2CC4A901B}"/>
              </a:ext>
            </a:extLst>
          </p:cNvPr>
          <p:cNvSpPr/>
          <p:nvPr/>
        </p:nvSpPr>
        <p:spPr bwMode="auto">
          <a:xfrm>
            <a:off x="3280290" y="1549852"/>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CPU1</a:t>
            </a:r>
          </a:p>
          <a:p>
            <a:pPr algn="ctr"/>
            <a:r>
              <a:rPr lang="en-US" dirty="0" err="1"/>
              <a:t>osq_node</a:t>
            </a:r>
            <a:endParaRPr lang="en-US" dirty="0"/>
          </a:p>
        </p:txBody>
      </p:sp>
      <p:cxnSp>
        <p:nvCxnSpPr>
          <p:cNvPr id="33" name="Straight Arrow Connector 32">
            <a:extLst>
              <a:ext uri="{FF2B5EF4-FFF2-40B4-BE49-F238E27FC236}">
                <a16:creationId xmlns:a16="http://schemas.microsoft.com/office/drawing/2014/main" id="{B19F2AFD-5747-492E-976C-CD1BD0F2A1AC}"/>
              </a:ext>
            </a:extLst>
          </p:cNvPr>
          <p:cNvCxnSpPr>
            <a:cxnSpLocks/>
          </p:cNvCxnSpPr>
          <p:nvPr/>
        </p:nvCxnSpPr>
        <p:spPr>
          <a:xfrm>
            <a:off x="4398684" y="1864473"/>
            <a:ext cx="4688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A2214DB-17C6-4FC5-B2D3-B86FC62584FA}"/>
              </a:ext>
            </a:extLst>
          </p:cNvPr>
          <p:cNvCxnSpPr>
            <a:cxnSpLocks/>
          </p:cNvCxnSpPr>
          <p:nvPr/>
        </p:nvCxnSpPr>
        <p:spPr>
          <a:xfrm flipH="1">
            <a:off x="2596709" y="2011492"/>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0B0371E-C468-4331-A8DC-074267E3F804}"/>
              </a:ext>
            </a:extLst>
          </p:cNvPr>
          <p:cNvSpPr txBox="1"/>
          <p:nvPr/>
        </p:nvSpPr>
        <p:spPr>
          <a:xfrm>
            <a:off x="4398879" y="1492303"/>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36" name="TextBox 35">
            <a:extLst>
              <a:ext uri="{FF2B5EF4-FFF2-40B4-BE49-F238E27FC236}">
                <a16:creationId xmlns:a16="http://schemas.microsoft.com/office/drawing/2014/main" id="{8B035ECA-7B62-42C2-8421-862724BD66DB}"/>
              </a:ext>
            </a:extLst>
          </p:cNvPr>
          <p:cNvSpPr txBox="1"/>
          <p:nvPr/>
        </p:nvSpPr>
        <p:spPr>
          <a:xfrm>
            <a:off x="2629718" y="2061549"/>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37" name="Rectangle 36">
            <a:extLst>
              <a:ext uri="{FF2B5EF4-FFF2-40B4-BE49-F238E27FC236}">
                <a16:creationId xmlns:a16="http://schemas.microsoft.com/office/drawing/2014/main" id="{FAED6AED-0966-446A-8D18-15369DB48D26}"/>
              </a:ext>
            </a:extLst>
          </p:cNvPr>
          <p:cNvSpPr/>
          <p:nvPr/>
        </p:nvSpPr>
        <p:spPr bwMode="auto">
          <a:xfrm>
            <a:off x="5104610" y="1540256"/>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CPU2</a:t>
            </a:r>
          </a:p>
          <a:p>
            <a:pPr algn="ctr"/>
            <a:r>
              <a:rPr lang="en-US" dirty="0" err="1"/>
              <a:t>osq_node</a:t>
            </a:r>
            <a:endParaRPr lang="en-US" dirty="0"/>
          </a:p>
        </p:txBody>
      </p:sp>
      <p:sp>
        <p:nvSpPr>
          <p:cNvPr id="38" name="TextBox 37">
            <a:extLst>
              <a:ext uri="{FF2B5EF4-FFF2-40B4-BE49-F238E27FC236}">
                <a16:creationId xmlns:a16="http://schemas.microsoft.com/office/drawing/2014/main" id="{BF2450D7-8F32-4A42-A3AE-EF5D5C85BC74}"/>
              </a:ext>
            </a:extLst>
          </p:cNvPr>
          <p:cNvSpPr txBox="1"/>
          <p:nvPr/>
        </p:nvSpPr>
        <p:spPr>
          <a:xfrm>
            <a:off x="5233847" y="761406"/>
            <a:ext cx="833498"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Tail = 3</a:t>
            </a:r>
          </a:p>
        </p:txBody>
      </p:sp>
      <p:cxnSp>
        <p:nvCxnSpPr>
          <p:cNvPr id="39" name="Straight Arrow Connector 38">
            <a:extLst>
              <a:ext uri="{FF2B5EF4-FFF2-40B4-BE49-F238E27FC236}">
                <a16:creationId xmlns:a16="http://schemas.microsoft.com/office/drawing/2014/main" id="{4E7B841A-156E-4BBE-857F-D3E7E76D99E4}"/>
              </a:ext>
            </a:extLst>
          </p:cNvPr>
          <p:cNvCxnSpPr>
            <a:stCxn id="38" idx="2"/>
          </p:cNvCxnSpPr>
          <p:nvPr/>
        </p:nvCxnSpPr>
        <p:spPr>
          <a:xfrm>
            <a:off x="5650596" y="1103038"/>
            <a:ext cx="0" cy="339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D88AE30-6B16-4CDF-84B0-16B80A5A3955}"/>
              </a:ext>
            </a:extLst>
          </p:cNvPr>
          <p:cNvSpPr txBox="1"/>
          <p:nvPr/>
        </p:nvSpPr>
        <p:spPr>
          <a:xfrm>
            <a:off x="2876947" y="1717443"/>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cxnSp>
        <p:nvCxnSpPr>
          <p:cNvPr id="41" name="Straight Arrow Connector 40">
            <a:extLst>
              <a:ext uri="{FF2B5EF4-FFF2-40B4-BE49-F238E27FC236}">
                <a16:creationId xmlns:a16="http://schemas.microsoft.com/office/drawing/2014/main" id="{A5983A2D-021E-4984-B381-B1B1EF50D2B1}"/>
              </a:ext>
            </a:extLst>
          </p:cNvPr>
          <p:cNvCxnSpPr/>
          <p:nvPr/>
        </p:nvCxnSpPr>
        <p:spPr>
          <a:xfrm>
            <a:off x="6240457" y="1864473"/>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0D731AD-5842-46D5-972C-59152352E610}"/>
              </a:ext>
            </a:extLst>
          </p:cNvPr>
          <p:cNvSpPr txBox="1"/>
          <p:nvPr/>
        </p:nvSpPr>
        <p:spPr>
          <a:xfrm>
            <a:off x="6213827" y="1478453"/>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43" name="TextBox 42">
            <a:extLst>
              <a:ext uri="{FF2B5EF4-FFF2-40B4-BE49-F238E27FC236}">
                <a16:creationId xmlns:a16="http://schemas.microsoft.com/office/drawing/2014/main" id="{79E50F79-9A89-4FE1-9F81-7E9BBE98FB4D}"/>
              </a:ext>
            </a:extLst>
          </p:cNvPr>
          <p:cNvSpPr txBox="1"/>
          <p:nvPr/>
        </p:nvSpPr>
        <p:spPr>
          <a:xfrm>
            <a:off x="6776484" y="1719917"/>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cxnSp>
        <p:nvCxnSpPr>
          <p:cNvPr id="44" name="Straight Arrow Connector 43">
            <a:extLst>
              <a:ext uri="{FF2B5EF4-FFF2-40B4-BE49-F238E27FC236}">
                <a16:creationId xmlns:a16="http://schemas.microsoft.com/office/drawing/2014/main" id="{4477361D-EAD9-4AA9-9FAA-A1BDDC3B2172}"/>
              </a:ext>
            </a:extLst>
          </p:cNvPr>
          <p:cNvCxnSpPr>
            <a:cxnSpLocks/>
          </p:cNvCxnSpPr>
          <p:nvPr/>
        </p:nvCxnSpPr>
        <p:spPr>
          <a:xfrm flipH="1">
            <a:off x="4411657" y="2016115"/>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E5EC237-6668-4BE5-9645-02395DBA16E3}"/>
              </a:ext>
            </a:extLst>
          </p:cNvPr>
          <p:cNvSpPr txBox="1"/>
          <p:nvPr/>
        </p:nvSpPr>
        <p:spPr>
          <a:xfrm>
            <a:off x="4444666" y="2066172"/>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47" name="TextBox 46">
            <a:extLst>
              <a:ext uri="{FF2B5EF4-FFF2-40B4-BE49-F238E27FC236}">
                <a16:creationId xmlns:a16="http://schemas.microsoft.com/office/drawing/2014/main" id="{892DF53B-7AB1-49BD-9AB0-465D9C2C0031}"/>
              </a:ext>
            </a:extLst>
          </p:cNvPr>
          <p:cNvSpPr txBox="1"/>
          <p:nvPr/>
        </p:nvSpPr>
        <p:spPr>
          <a:xfrm>
            <a:off x="4752359" y="1706939"/>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48" name="TextBox 47">
            <a:extLst>
              <a:ext uri="{FF2B5EF4-FFF2-40B4-BE49-F238E27FC236}">
                <a16:creationId xmlns:a16="http://schemas.microsoft.com/office/drawing/2014/main" id="{8349159E-EB30-44C7-B99C-613462F7DF62}"/>
              </a:ext>
            </a:extLst>
          </p:cNvPr>
          <p:cNvSpPr txBox="1"/>
          <p:nvPr/>
        </p:nvSpPr>
        <p:spPr>
          <a:xfrm>
            <a:off x="673004" y="748708"/>
            <a:ext cx="4639155" cy="601703"/>
          </a:xfrm>
          <a:prstGeom prst="rect">
            <a:avLst/>
          </a:prstGeom>
          <a:noFill/>
        </p:spPr>
        <p:txBody>
          <a:bodyPr wrap="none" rtlCol="0">
            <a:spAutoFit/>
          </a:bodyPr>
          <a:lstStyle/>
          <a:p>
            <a:pPr>
              <a:lnSpc>
                <a:spcPct val="90000"/>
              </a:lnSpc>
              <a:spcAft>
                <a:spcPts val="300"/>
              </a:spcAft>
            </a:pPr>
            <a:r>
              <a:rPr lang="en-US" sz="1600" dirty="0">
                <a:solidFill>
                  <a:schemeClr val="tx1">
                    <a:lumMod val="75000"/>
                    <a:lumOff val="25000"/>
                  </a:schemeClr>
                </a:solidFill>
              </a:rPr>
              <a:t>Enqueue Step B: cpu2_osq_node-&gt;</a:t>
            </a:r>
            <a:r>
              <a:rPr lang="en-US" sz="1600" dirty="0" err="1">
                <a:solidFill>
                  <a:schemeClr val="tx1">
                    <a:lumMod val="75000"/>
                    <a:lumOff val="25000"/>
                  </a:schemeClr>
                </a:solidFill>
              </a:rPr>
              <a:t>prev</a:t>
            </a:r>
            <a:r>
              <a:rPr lang="en-US" sz="1600" dirty="0">
                <a:solidFill>
                  <a:schemeClr val="tx1">
                    <a:lumMod val="75000"/>
                    <a:lumOff val="25000"/>
                  </a:schemeClr>
                </a:solidFill>
              </a:rPr>
              <a:t> = cpu1_osq_node</a:t>
            </a:r>
          </a:p>
          <a:p>
            <a:pPr>
              <a:lnSpc>
                <a:spcPct val="90000"/>
              </a:lnSpc>
              <a:spcAft>
                <a:spcPts val="300"/>
              </a:spcAft>
            </a:pPr>
            <a:r>
              <a:rPr lang="en-US" dirty="0">
                <a:solidFill>
                  <a:schemeClr val="tx1">
                    <a:lumMod val="75000"/>
                    <a:lumOff val="25000"/>
                  </a:schemeClr>
                </a:solidFill>
                <a:latin typeface="Calibre Semibold" pitchFamily="34" charset="0"/>
              </a:rPr>
              <a:t> </a:t>
            </a:r>
          </a:p>
        </p:txBody>
      </p:sp>
      <p:sp>
        <p:nvSpPr>
          <p:cNvPr id="49" name="TextBox 48">
            <a:extLst>
              <a:ext uri="{FF2B5EF4-FFF2-40B4-BE49-F238E27FC236}">
                <a16:creationId xmlns:a16="http://schemas.microsoft.com/office/drawing/2014/main" id="{80D6FF65-FAFC-4BDE-BD2F-C3FF3A2CAF42}"/>
              </a:ext>
            </a:extLst>
          </p:cNvPr>
          <p:cNvSpPr txBox="1"/>
          <p:nvPr/>
        </p:nvSpPr>
        <p:spPr>
          <a:xfrm>
            <a:off x="552427" y="3320529"/>
            <a:ext cx="10196317" cy="341632"/>
          </a:xfrm>
          <a:prstGeom prst="rect">
            <a:avLst/>
          </a:prstGeom>
          <a:noFill/>
        </p:spPr>
        <p:txBody>
          <a:bodyPr wrap="none" rtlCol="0">
            <a:spAutoFit/>
          </a:bodyPr>
          <a:lstStyle/>
          <a:p>
            <a:pPr>
              <a:lnSpc>
                <a:spcPct val="90000"/>
              </a:lnSpc>
              <a:spcAft>
                <a:spcPts val="300"/>
              </a:spcAft>
            </a:pPr>
            <a:r>
              <a:rPr lang="en-US" i="1" dirty="0">
                <a:solidFill>
                  <a:schemeClr val="tx1">
                    <a:lumMod val="75000"/>
                    <a:lumOff val="25000"/>
                  </a:schemeClr>
                </a:solidFill>
                <a:latin typeface="Calibre Semibold" pitchFamily="34" charset="0"/>
              </a:rPr>
              <a:t>When CPU2 starts to dequeue itself it would keep looping infinitely as cpu2_osq_node-&gt;</a:t>
            </a:r>
            <a:r>
              <a:rPr lang="en-US" i="1" dirty="0" err="1">
                <a:solidFill>
                  <a:schemeClr val="tx1">
                    <a:lumMod val="75000"/>
                    <a:lumOff val="25000"/>
                  </a:schemeClr>
                </a:solidFill>
                <a:latin typeface="Calibre Semibold" pitchFamily="34" charset="0"/>
              </a:rPr>
              <a:t>prev</a:t>
            </a:r>
            <a:r>
              <a:rPr lang="en-US" i="1" dirty="0">
                <a:solidFill>
                  <a:schemeClr val="tx1">
                    <a:lumMod val="75000"/>
                    <a:lumOff val="25000"/>
                  </a:schemeClr>
                </a:solidFill>
                <a:latin typeface="Calibre Semibold" pitchFamily="34" charset="0"/>
              </a:rPr>
              <a:t>-&gt;next = NULL</a:t>
            </a:r>
          </a:p>
        </p:txBody>
      </p:sp>
    </p:spTree>
    <p:extLst>
      <p:ext uri="{BB962C8B-B14F-4D97-AF65-F5344CB8AC3E}">
        <p14:creationId xmlns:p14="http://schemas.microsoft.com/office/powerpoint/2010/main" val="1059657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AB291B-DEC6-411F-BAD7-23EE265351AF}"/>
              </a:ext>
            </a:extLst>
          </p:cNvPr>
          <p:cNvSpPr>
            <a:spLocks noGrp="1"/>
          </p:cNvSpPr>
          <p:nvPr>
            <p:ph idx="1"/>
          </p:nvPr>
        </p:nvSpPr>
        <p:spPr>
          <a:xfrm>
            <a:off x="288985" y="1426468"/>
            <a:ext cx="11427023" cy="2025170"/>
          </a:xfrm>
        </p:spPr>
        <p:txBody>
          <a:bodyPr/>
          <a:lstStyle/>
          <a:p>
            <a:pPr marL="285750" indent="-285750">
              <a:buFont typeface="Arial" panose="020B0604020202020204" pitchFamily="34" charset="0"/>
              <a:buChar char="•"/>
            </a:pPr>
            <a:r>
              <a:rPr lang="en-US" sz="1600" dirty="0"/>
              <a:t>Based on semaphore semantics with a twist.</a:t>
            </a:r>
          </a:p>
          <a:p>
            <a:pPr marL="285750" indent="-285750">
              <a:buFont typeface="Arial" panose="020B0604020202020204" pitchFamily="34" charset="0"/>
              <a:buChar char="•"/>
            </a:pPr>
            <a:r>
              <a:rPr lang="en-US" sz="1600" dirty="0"/>
              <a:t>Context trying to read shared data structure can acquire </a:t>
            </a:r>
            <a:r>
              <a:rPr lang="en-US" sz="1600" dirty="0" err="1"/>
              <a:t>rwsem</a:t>
            </a:r>
            <a:r>
              <a:rPr lang="en-US" sz="1600" dirty="0"/>
              <a:t> in read mode.</a:t>
            </a:r>
          </a:p>
          <a:p>
            <a:pPr marL="285750" indent="-285750">
              <a:buFont typeface="Arial" panose="020B0604020202020204" pitchFamily="34" charset="0"/>
              <a:buChar char="•"/>
            </a:pPr>
            <a:r>
              <a:rPr lang="en-US" sz="1600" dirty="0"/>
              <a:t>Context trying to write to shared data structure can acquire </a:t>
            </a:r>
            <a:r>
              <a:rPr lang="en-US" sz="1600" dirty="0" err="1"/>
              <a:t>rwsem</a:t>
            </a:r>
            <a:r>
              <a:rPr lang="en-US" sz="1600" dirty="0"/>
              <a:t> in write mode.</a:t>
            </a:r>
          </a:p>
          <a:p>
            <a:pPr marL="285750" indent="-285750">
              <a:buFont typeface="Arial" panose="020B0604020202020204" pitchFamily="34" charset="0"/>
              <a:buChar char="•"/>
            </a:pPr>
            <a:r>
              <a:rPr lang="en-US" sz="1600" dirty="0"/>
              <a:t>Multiple reader can enter critical section simultaneously.</a:t>
            </a:r>
          </a:p>
          <a:p>
            <a:pPr marL="285750" indent="-285750">
              <a:buFont typeface="Arial" panose="020B0604020202020204" pitchFamily="34" charset="0"/>
              <a:buChar char="•"/>
            </a:pPr>
            <a:r>
              <a:rPr lang="en-US" sz="1600" dirty="0"/>
              <a:t>Multiple writer can not enter critical section simultaneously.</a:t>
            </a:r>
          </a:p>
          <a:p>
            <a:pPr marL="285750" indent="-285750">
              <a:buFont typeface="Arial" panose="020B0604020202020204" pitchFamily="34" charset="0"/>
              <a:buChar char="•"/>
            </a:pPr>
            <a:r>
              <a:rPr lang="en-US" sz="1600" dirty="0"/>
              <a:t>Reader and Writer are mutually exclusive.</a:t>
            </a:r>
          </a:p>
          <a:p>
            <a:pPr marL="285750" indent="-285750">
              <a:buFont typeface="Arial" panose="020B0604020202020204" pitchFamily="34" charset="0"/>
              <a:buChar char="•"/>
            </a:pPr>
            <a:r>
              <a:rPr lang="en-US" sz="1600" dirty="0"/>
              <a:t>Two writers are mutually exclusive.</a:t>
            </a:r>
          </a:p>
        </p:txBody>
      </p:sp>
      <p:sp>
        <p:nvSpPr>
          <p:cNvPr id="3" name="Title 2">
            <a:extLst>
              <a:ext uri="{FF2B5EF4-FFF2-40B4-BE49-F238E27FC236}">
                <a16:creationId xmlns:a16="http://schemas.microsoft.com/office/drawing/2014/main" id="{2A96560D-A41C-4888-A431-DE920F7A9480}"/>
              </a:ext>
            </a:extLst>
          </p:cNvPr>
          <p:cNvSpPr>
            <a:spLocks noGrp="1"/>
          </p:cNvSpPr>
          <p:nvPr>
            <p:ph type="title"/>
          </p:nvPr>
        </p:nvSpPr>
        <p:spPr/>
        <p:txBody>
          <a:bodyPr/>
          <a:lstStyle/>
          <a:p>
            <a:r>
              <a:rPr lang="en-US" dirty="0"/>
              <a:t>Overview of </a:t>
            </a:r>
            <a:r>
              <a:rPr lang="en-US" dirty="0" err="1"/>
              <a:t>Rwsem</a:t>
            </a:r>
            <a:endParaRPr lang="en-US" dirty="0"/>
          </a:p>
        </p:txBody>
      </p:sp>
    </p:spTree>
    <p:extLst>
      <p:ext uri="{BB962C8B-B14F-4D97-AF65-F5344CB8AC3E}">
        <p14:creationId xmlns:p14="http://schemas.microsoft.com/office/powerpoint/2010/main" val="3731091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1298CE-5B97-48AD-88F8-A641C6E24041}"/>
              </a:ext>
            </a:extLst>
          </p:cNvPr>
          <p:cNvSpPr>
            <a:spLocks noGrp="1"/>
          </p:cNvSpPr>
          <p:nvPr>
            <p:ph idx="1"/>
          </p:nvPr>
        </p:nvSpPr>
        <p:spPr>
          <a:xfrm>
            <a:off x="288985" y="1426468"/>
            <a:ext cx="11427023" cy="4573560"/>
          </a:xfrm>
        </p:spPr>
        <p:txBody>
          <a:bodyPr/>
          <a:lstStyle/>
          <a:p>
            <a:r>
              <a:rPr lang="en-US" sz="1600" dirty="0"/>
              <a:t>struct </a:t>
            </a:r>
            <a:r>
              <a:rPr lang="en-US" sz="1600" dirty="0" err="1"/>
              <a:t>rw_semaphore</a:t>
            </a:r>
            <a:r>
              <a:rPr lang="en-US" sz="1600" dirty="0"/>
              <a:t> {</a:t>
            </a:r>
          </a:p>
          <a:p>
            <a:r>
              <a:rPr lang="en-US" sz="1600" dirty="0"/>
              <a:t>	long count;</a:t>
            </a:r>
          </a:p>
          <a:p>
            <a:r>
              <a:rPr lang="en-US" sz="1600" dirty="0"/>
              <a:t>	struct </a:t>
            </a:r>
            <a:r>
              <a:rPr lang="en-US" sz="1600" dirty="0" err="1"/>
              <a:t>list_head</a:t>
            </a:r>
            <a:r>
              <a:rPr lang="en-US" sz="1600" dirty="0"/>
              <a:t> </a:t>
            </a:r>
            <a:r>
              <a:rPr lang="en-US" sz="1600" dirty="0" err="1"/>
              <a:t>wait_list</a:t>
            </a:r>
            <a:r>
              <a:rPr lang="en-US" sz="1600" dirty="0"/>
              <a:t>;</a:t>
            </a:r>
          </a:p>
          <a:p>
            <a:r>
              <a:rPr lang="en-US" sz="1600" dirty="0"/>
              <a:t>	</a:t>
            </a:r>
            <a:r>
              <a:rPr lang="en-US" sz="1600" dirty="0" err="1"/>
              <a:t>raw_spinlock_t</a:t>
            </a:r>
            <a:r>
              <a:rPr lang="en-US" sz="1600" dirty="0"/>
              <a:t> </a:t>
            </a:r>
            <a:r>
              <a:rPr lang="en-US" sz="1600" dirty="0" err="1"/>
              <a:t>wait_lock</a:t>
            </a:r>
            <a:r>
              <a:rPr lang="en-US" sz="1600" dirty="0"/>
              <a:t>;</a:t>
            </a:r>
          </a:p>
          <a:p>
            <a:r>
              <a:rPr lang="en-US" sz="1600" dirty="0"/>
              <a:t>#ifdef CONFIG_RWSEM_SPIN_ON_OWNER</a:t>
            </a:r>
          </a:p>
          <a:p>
            <a:r>
              <a:rPr lang="en-US" sz="1600" dirty="0"/>
              <a:t>	struct </a:t>
            </a:r>
            <a:r>
              <a:rPr lang="en-US" sz="1600" dirty="0" err="1"/>
              <a:t>optimistic_spin_queue</a:t>
            </a:r>
            <a:r>
              <a:rPr lang="en-US" sz="1600" dirty="0"/>
              <a:t> </a:t>
            </a:r>
            <a:r>
              <a:rPr lang="en-US" sz="1600" dirty="0" err="1"/>
              <a:t>osq</a:t>
            </a:r>
            <a:r>
              <a:rPr lang="en-US" sz="1600" dirty="0"/>
              <a:t>; /* spinner MCS lock */</a:t>
            </a:r>
          </a:p>
          <a:p>
            <a:r>
              <a:rPr lang="en-US" sz="1600" dirty="0"/>
              <a:t>	/*</a:t>
            </a:r>
          </a:p>
          <a:p>
            <a:r>
              <a:rPr lang="en-US" sz="1600" dirty="0"/>
              <a:t>	 * Write owner. Used as a speculative check to see</a:t>
            </a:r>
          </a:p>
          <a:p>
            <a:r>
              <a:rPr lang="en-US" sz="1600" dirty="0"/>
              <a:t>	 * if the owner is running on the </a:t>
            </a:r>
            <a:r>
              <a:rPr lang="en-US" sz="1600" dirty="0" err="1"/>
              <a:t>cpu</a:t>
            </a:r>
            <a:r>
              <a:rPr lang="en-US" sz="1600" dirty="0"/>
              <a:t>.</a:t>
            </a:r>
          </a:p>
          <a:p>
            <a:r>
              <a:rPr lang="en-US" sz="1600" dirty="0"/>
              <a:t>	 */</a:t>
            </a:r>
          </a:p>
          <a:p>
            <a:r>
              <a:rPr lang="en-US" sz="1600" dirty="0"/>
              <a:t>	struct </a:t>
            </a:r>
            <a:r>
              <a:rPr lang="en-US" sz="1600" dirty="0" err="1"/>
              <a:t>task_struct</a:t>
            </a:r>
            <a:r>
              <a:rPr lang="en-US" sz="1600" dirty="0"/>
              <a:t> *owner;</a:t>
            </a:r>
          </a:p>
          <a:p>
            <a:r>
              <a:rPr lang="en-US" sz="1600" dirty="0"/>
              <a:t>#endif</a:t>
            </a:r>
          </a:p>
          <a:p>
            <a:r>
              <a:rPr lang="en-US" sz="1600" dirty="0"/>
              <a:t>#ifdef CONFIG_DEBUG_LOCK_ALLOC</a:t>
            </a:r>
          </a:p>
          <a:p>
            <a:r>
              <a:rPr lang="en-US" sz="1600" dirty="0"/>
              <a:t>	struct </a:t>
            </a:r>
            <a:r>
              <a:rPr lang="en-US" sz="1600" dirty="0" err="1"/>
              <a:t>lockdep_map</a:t>
            </a:r>
            <a:r>
              <a:rPr lang="en-US" sz="1600" dirty="0"/>
              <a:t>	</a:t>
            </a:r>
            <a:r>
              <a:rPr lang="en-US" sz="1600" dirty="0" err="1"/>
              <a:t>dep_map</a:t>
            </a:r>
            <a:r>
              <a:rPr lang="en-US" sz="1600" dirty="0"/>
              <a:t>;</a:t>
            </a:r>
          </a:p>
          <a:p>
            <a:r>
              <a:rPr lang="en-US" sz="1600" dirty="0"/>
              <a:t>#endif</a:t>
            </a:r>
          </a:p>
          <a:p>
            <a:r>
              <a:rPr lang="en-US" sz="1600" dirty="0"/>
              <a:t>};</a:t>
            </a:r>
          </a:p>
        </p:txBody>
      </p:sp>
      <p:sp>
        <p:nvSpPr>
          <p:cNvPr id="3" name="Title 2">
            <a:extLst>
              <a:ext uri="{FF2B5EF4-FFF2-40B4-BE49-F238E27FC236}">
                <a16:creationId xmlns:a16="http://schemas.microsoft.com/office/drawing/2014/main" id="{CCC35E91-8833-4143-BAD6-9795D1C65EB4}"/>
              </a:ext>
            </a:extLst>
          </p:cNvPr>
          <p:cNvSpPr>
            <a:spLocks noGrp="1"/>
          </p:cNvSpPr>
          <p:nvPr>
            <p:ph type="title"/>
          </p:nvPr>
        </p:nvSpPr>
        <p:spPr/>
        <p:txBody>
          <a:bodyPr/>
          <a:lstStyle/>
          <a:p>
            <a:r>
              <a:rPr lang="en-US" dirty="0" err="1"/>
              <a:t>Rwsem</a:t>
            </a:r>
            <a:r>
              <a:rPr lang="en-US" dirty="0"/>
              <a:t> Structure</a:t>
            </a:r>
          </a:p>
        </p:txBody>
      </p:sp>
    </p:spTree>
    <p:extLst>
      <p:ext uri="{BB962C8B-B14F-4D97-AF65-F5344CB8AC3E}">
        <p14:creationId xmlns:p14="http://schemas.microsoft.com/office/powerpoint/2010/main" val="240646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1435975-4D63-4135-B7B7-E0FB71A9DD5F}"/>
              </a:ext>
            </a:extLst>
          </p:cNvPr>
          <p:cNvGraphicFramePr>
            <a:graphicFrameLocks noGrp="1"/>
          </p:cNvGraphicFramePr>
          <p:nvPr>
            <p:ph idx="1"/>
            <p:extLst>
              <p:ext uri="{D42A27DB-BD31-4B8C-83A1-F6EECF244321}">
                <p14:modId xmlns:p14="http://schemas.microsoft.com/office/powerpoint/2010/main" val="2994592365"/>
              </p:ext>
            </p:extLst>
          </p:nvPr>
        </p:nvGraphicFramePr>
        <p:xfrm>
          <a:off x="295564" y="1427163"/>
          <a:ext cx="11420187" cy="3464560"/>
        </p:xfrm>
        <a:graphic>
          <a:graphicData uri="http://schemas.openxmlformats.org/drawingml/2006/table">
            <a:tbl>
              <a:tblPr firstRow="1" bandRow="1">
                <a:tableStyleId>{5C22544A-7EE6-4342-B048-85BDC9FD1C3A}</a:tableStyleId>
              </a:tblPr>
              <a:tblGrid>
                <a:gridCol w="3315854">
                  <a:extLst>
                    <a:ext uri="{9D8B030D-6E8A-4147-A177-3AD203B41FA5}">
                      <a16:colId xmlns:a16="http://schemas.microsoft.com/office/drawing/2014/main" val="467136190"/>
                    </a:ext>
                  </a:extLst>
                </a:gridCol>
                <a:gridCol w="8104333">
                  <a:extLst>
                    <a:ext uri="{9D8B030D-6E8A-4147-A177-3AD203B41FA5}">
                      <a16:colId xmlns:a16="http://schemas.microsoft.com/office/drawing/2014/main" val="2879923761"/>
                    </a:ext>
                  </a:extLst>
                </a:gridCol>
              </a:tblGrid>
              <a:tr h="370840">
                <a:tc>
                  <a:txBody>
                    <a:bodyPr/>
                    <a:lstStyle/>
                    <a:p>
                      <a:pPr algn="ctr"/>
                      <a:r>
                        <a:rPr lang="en-US" sz="1600" dirty="0">
                          <a:solidFill>
                            <a:schemeClr val="tx1"/>
                          </a:solidFill>
                        </a:rPr>
                        <a:t>Count</a:t>
                      </a:r>
                    </a:p>
                  </a:txBody>
                  <a:tcPr/>
                </a:tc>
                <a:tc>
                  <a:txBody>
                    <a:bodyPr/>
                    <a:lstStyle/>
                    <a:p>
                      <a:pPr algn="ctr"/>
                      <a:r>
                        <a:rPr lang="en-US" sz="1600" dirty="0">
                          <a:solidFill>
                            <a:schemeClr val="tx1"/>
                          </a:solidFill>
                        </a:rPr>
                        <a:t>Interpretation</a:t>
                      </a:r>
                    </a:p>
                  </a:txBody>
                  <a:tcPr/>
                </a:tc>
                <a:extLst>
                  <a:ext uri="{0D108BD9-81ED-4DB2-BD59-A6C34878D82A}">
                    <a16:rowId xmlns:a16="http://schemas.microsoft.com/office/drawing/2014/main" val="2337705796"/>
                  </a:ext>
                </a:extLst>
              </a:tr>
              <a:tr h="370840">
                <a:tc>
                  <a:txBody>
                    <a:bodyPr/>
                    <a:lstStyle/>
                    <a:p>
                      <a:pPr algn="ctr"/>
                      <a:r>
                        <a:rPr lang="en-US" sz="1600" dirty="0"/>
                        <a:t>0x00000000</a:t>
                      </a:r>
                    </a:p>
                  </a:txBody>
                  <a:tcPr/>
                </a:tc>
                <a:tc>
                  <a:txBody>
                    <a:bodyPr/>
                    <a:lstStyle/>
                    <a:p>
                      <a:r>
                        <a:rPr lang="en-US" sz="1600" dirty="0" err="1"/>
                        <a:t>rwsem</a:t>
                      </a:r>
                      <a:r>
                        <a:rPr lang="en-US" sz="1600" dirty="0"/>
                        <a:t> is unlocked, and no one is waiting for the lock or attempting to read lock or write lock</a:t>
                      </a:r>
                    </a:p>
                  </a:txBody>
                  <a:tcPr/>
                </a:tc>
                <a:extLst>
                  <a:ext uri="{0D108BD9-81ED-4DB2-BD59-A6C34878D82A}">
                    <a16:rowId xmlns:a16="http://schemas.microsoft.com/office/drawing/2014/main" val="1970410323"/>
                  </a:ext>
                </a:extLst>
              </a:tr>
              <a:tr h="370840">
                <a:tc>
                  <a:txBody>
                    <a:bodyPr/>
                    <a:lstStyle/>
                    <a:p>
                      <a:pPr algn="ctr"/>
                      <a:r>
                        <a:rPr lang="en-US" sz="1600" dirty="0"/>
                        <a:t>0x0000000X</a:t>
                      </a:r>
                    </a:p>
                  </a:txBody>
                  <a:tcPr/>
                </a:tc>
                <a:tc>
                  <a:txBody>
                    <a:bodyPr/>
                    <a:lstStyle/>
                    <a:p>
                      <a:r>
                        <a:rPr lang="en-US" sz="1600" dirty="0"/>
                        <a:t>X = </a:t>
                      </a:r>
                      <a:r>
                        <a:rPr lang="en-US" sz="1600" dirty="0" err="1"/>
                        <a:t>active_readers</a:t>
                      </a:r>
                      <a:r>
                        <a:rPr lang="en-US" sz="1600" dirty="0"/>
                        <a:t> + readers attempting to lock (X*ACTIVE_BIAS)</a:t>
                      </a:r>
                    </a:p>
                  </a:txBody>
                  <a:tcPr/>
                </a:tc>
                <a:extLst>
                  <a:ext uri="{0D108BD9-81ED-4DB2-BD59-A6C34878D82A}">
                    <a16:rowId xmlns:a16="http://schemas.microsoft.com/office/drawing/2014/main" val="4084843730"/>
                  </a:ext>
                </a:extLst>
              </a:tr>
              <a:tr h="370840">
                <a:tc>
                  <a:txBody>
                    <a:bodyPr/>
                    <a:lstStyle/>
                    <a:p>
                      <a:pPr algn="ctr"/>
                      <a:r>
                        <a:rPr lang="en-US" sz="1600" dirty="0"/>
                        <a:t>0xFFFF000X</a:t>
                      </a:r>
                    </a:p>
                  </a:txBody>
                  <a:tcPr/>
                </a:tc>
                <a:tc>
                  <a:txBody>
                    <a:bodyPr/>
                    <a:lstStyle/>
                    <a:p>
                      <a:pPr marL="285750" indent="-285750">
                        <a:buFont typeface="Arial" panose="020B0604020202020204" pitchFamily="34" charset="0"/>
                        <a:buChar char="•"/>
                      </a:pPr>
                      <a:r>
                        <a:rPr lang="en-US" sz="1600" dirty="0"/>
                        <a:t>X readers active or attempting lock, with waiters for lock (X*ACTIVE_BIAS + WAITING_BIAS)</a:t>
                      </a:r>
                    </a:p>
                    <a:p>
                      <a:pPr marL="285750" indent="-285750">
                        <a:buFont typeface="Arial" panose="020B0604020202020204" pitchFamily="34" charset="0"/>
                        <a:buChar char="•"/>
                      </a:pPr>
                      <a:r>
                        <a:rPr lang="en-US" sz="1600" dirty="0"/>
                        <a:t>1 writer attempting lock, no waiters for lock ((X-1)*ACTIVE_BIAS + ACTIVE_WRITE_BIAS)</a:t>
                      </a:r>
                    </a:p>
                    <a:p>
                      <a:pPr marL="285750" indent="-285750">
                        <a:buFont typeface="Arial" panose="020B0604020202020204" pitchFamily="34" charset="0"/>
                        <a:buChar char="•"/>
                      </a:pPr>
                      <a:r>
                        <a:rPr lang="en-US" sz="1600" dirty="0"/>
                        <a:t>1 writer active, no waiters for lock ((X-1)*ACTIVE_BIAS + ACTIVE_WRITE_BIAS)</a:t>
                      </a:r>
                    </a:p>
                  </a:txBody>
                  <a:tcPr/>
                </a:tc>
                <a:extLst>
                  <a:ext uri="{0D108BD9-81ED-4DB2-BD59-A6C34878D82A}">
                    <a16:rowId xmlns:a16="http://schemas.microsoft.com/office/drawing/2014/main" val="3824364060"/>
                  </a:ext>
                </a:extLst>
              </a:tr>
              <a:tr h="370840">
                <a:tc>
                  <a:txBody>
                    <a:bodyPr/>
                    <a:lstStyle/>
                    <a:p>
                      <a:pPr algn="ctr"/>
                      <a:r>
                        <a:rPr lang="en-US" sz="1600" dirty="0"/>
                        <a:t>0xFFFF0001</a:t>
                      </a:r>
                    </a:p>
                  </a:txBody>
                  <a:tcPr/>
                </a:tc>
                <a:tc>
                  <a:txBody>
                    <a:bodyPr/>
                    <a:lstStyle/>
                    <a:p>
                      <a:pPr marL="285750" indent="-285750">
                        <a:buFont typeface="Arial" panose="020B0604020202020204" pitchFamily="34" charset="0"/>
                        <a:buChar char="•"/>
                      </a:pPr>
                      <a:r>
                        <a:rPr lang="en-US" sz="1600" dirty="0"/>
                        <a:t>1 reader active or attempting lock, waiters for lock (WAITING_BIAS + ACTIVE_BIAS)</a:t>
                      </a:r>
                    </a:p>
                    <a:p>
                      <a:pPr marL="285750" indent="-285750">
                        <a:buFont typeface="Arial" panose="020B0604020202020204" pitchFamily="34" charset="0"/>
                        <a:buChar char="•"/>
                      </a:pPr>
                      <a:r>
                        <a:rPr lang="en-US" sz="1600" dirty="0"/>
                        <a:t>1 writer active or attempting lock, no waiters for lock (ACTIVE_WRITE_BIAS)</a:t>
                      </a:r>
                    </a:p>
                  </a:txBody>
                  <a:tcPr/>
                </a:tc>
                <a:extLst>
                  <a:ext uri="{0D108BD9-81ED-4DB2-BD59-A6C34878D82A}">
                    <a16:rowId xmlns:a16="http://schemas.microsoft.com/office/drawing/2014/main" val="2011742018"/>
                  </a:ext>
                </a:extLst>
              </a:tr>
              <a:tr h="370840">
                <a:tc>
                  <a:txBody>
                    <a:bodyPr/>
                    <a:lstStyle/>
                    <a:p>
                      <a:pPr algn="ctr"/>
                      <a:r>
                        <a:rPr lang="en-US" sz="1600" dirty="0"/>
                        <a:t>0xFFFF0000</a:t>
                      </a:r>
                    </a:p>
                  </a:txBody>
                  <a:tcPr/>
                </a:tc>
                <a:tc>
                  <a:txBody>
                    <a:bodyPr/>
                    <a:lstStyle/>
                    <a:p>
                      <a:r>
                        <a:rPr lang="en-US" sz="1600" dirty="0"/>
                        <a:t>There are writers or readers queued but none active or in the process of attempting lock (WAITING_BIAS)</a:t>
                      </a:r>
                    </a:p>
                  </a:txBody>
                  <a:tcPr/>
                </a:tc>
                <a:extLst>
                  <a:ext uri="{0D108BD9-81ED-4DB2-BD59-A6C34878D82A}">
                    <a16:rowId xmlns:a16="http://schemas.microsoft.com/office/drawing/2014/main" val="3463693192"/>
                  </a:ext>
                </a:extLst>
              </a:tr>
              <a:tr h="370840">
                <a:tc>
                  <a:txBody>
                    <a:bodyPr/>
                    <a:lstStyle/>
                    <a:p>
                      <a:pPr algn="ctr"/>
                      <a:r>
                        <a:rPr lang="en-US" sz="1600" dirty="0"/>
                        <a:t>0xFFFE0001</a:t>
                      </a:r>
                    </a:p>
                  </a:txBody>
                  <a:tcPr/>
                </a:tc>
                <a:tc>
                  <a:txBody>
                    <a:bodyPr/>
                    <a:lstStyle/>
                    <a:p>
                      <a:r>
                        <a:rPr lang="en-US" sz="1600" dirty="0"/>
                        <a:t>1 writer active, or attempting lock and waiters on queue (ACTIVE_WRITE_BIAS + WAITING_BIAS)</a:t>
                      </a:r>
                    </a:p>
                  </a:txBody>
                  <a:tcPr/>
                </a:tc>
                <a:extLst>
                  <a:ext uri="{0D108BD9-81ED-4DB2-BD59-A6C34878D82A}">
                    <a16:rowId xmlns:a16="http://schemas.microsoft.com/office/drawing/2014/main" val="78961405"/>
                  </a:ext>
                </a:extLst>
              </a:tr>
            </a:tbl>
          </a:graphicData>
        </a:graphic>
      </p:graphicFrame>
      <p:sp>
        <p:nvSpPr>
          <p:cNvPr id="3" name="Title 2">
            <a:extLst>
              <a:ext uri="{FF2B5EF4-FFF2-40B4-BE49-F238E27FC236}">
                <a16:creationId xmlns:a16="http://schemas.microsoft.com/office/drawing/2014/main" id="{F4EA2ADE-C906-4A02-AD59-E131A74809CE}"/>
              </a:ext>
            </a:extLst>
          </p:cNvPr>
          <p:cNvSpPr>
            <a:spLocks noGrp="1"/>
          </p:cNvSpPr>
          <p:nvPr>
            <p:ph type="title"/>
          </p:nvPr>
        </p:nvSpPr>
        <p:spPr/>
        <p:txBody>
          <a:bodyPr/>
          <a:lstStyle/>
          <a:p>
            <a:r>
              <a:rPr lang="en-US" dirty="0" err="1"/>
              <a:t>Rwsem</a:t>
            </a:r>
            <a:r>
              <a:rPr lang="en-US" dirty="0"/>
              <a:t> Count Interpretation</a:t>
            </a:r>
          </a:p>
        </p:txBody>
      </p:sp>
      <p:sp>
        <p:nvSpPr>
          <p:cNvPr id="5" name="TextBox 4">
            <a:extLst>
              <a:ext uri="{FF2B5EF4-FFF2-40B4-BE49-F238E27FC236}">
                <a16:creationId xmlns:a16="http://schemas.microsoft.com/office/drawing/2014/main" id="{39B96BD8-8F8C-464A-B663-570EA6869BE4}"/>
              </a:ext>
            </a:extLst>
          </p:cNvPr>
          <p:cNvSpPr txBox="1"/>
          <p:nvPr/>
        </p:nvSpPr>
        <p:spPr>
          <a:xfrm>
            <a:off x="600364" y="5430982"/>
            <a:ext cx="3376245" cy="574003"/>
          </a:xfrm>
          <a:prstGeom prst="rect">
            <a:avLst/>
          </a:prstGeom>
          <a:noFill/>
        </p:spPr>
        <p:txBody>
          <a:bodyPr wrap="none" rtlCol="0">
            <a:spAutoFit/>
          </a:bodyPr>
          <a:lstStyle/>
          <a:p>
            <a:pPr marL="285750" indent="-285750">
              <a:lnSpc>
                <a:spcPct val="90000"/>
              </a:lnSpc>
              <a:spcAft>
                <a:spcPts val="300"/>
              </a:spcAft>
              <a:buFont typeface="Arial" panose="020B0604020202020204" pitchFamily="34" charset="0"/>
              <a:buChar char="•"/>
            </a:pPr>
            <a:r>
              <a:rPr lang="en-US" sz="1600" i="1" dirty="0">
                <a:solidFill>
                  <a:schemeClr val="tx1">
                    <a:lumMod val="75000"/>
                    <a:lumOff val="25000"/>
                  </a:schemeClr>
                </a:solidFill>
              </a:rPr>
              <a:t>ACTIVE_BIAS = 0x00000001</a:t>
            </a:r>
          </a:p>
          <a:p>
            <a:pPr marL="285750" indent="-285750">
              <a:lnSpc>
                <a:spcPct val="90000"/>
              </a:lnSpc>
              <a:spcAft>
                <a:spcPts val="300"/>
              </a:spcAft>
              <a:buFont typeface="Arial" panose="020B0604020202020204" pitchFamily="34" charset="0"/>
              <a:buChar char="•"/>
            </a:pPr>
            <a:r>
              <a:rPr lang="en-US" sz="1600" i="1" dirty="0">
                <a:solidFill>
                  <a:schemeClr val="tx1">
                    <a:lumMod val="75000"/>
                    <a:lumOff val="25000"/>
                  </a:schemeClr>
                </a:solidFill>
              </a:rPr>
              <a:t>ACTIVE_WRITE_BIAS = 0xFFFF0001</a:t>
            </a:r>
          </a:p>
        </p:txBody>
      </p:sp>
    </p:spTree>
    <p:extLst>
      <p:ext uri="{BB962C8B-B14F-4D97-AF65-F5344CB8AC3E}">
        <p14:creationId xmlns:p14="http://schemas.microsoft.com/office/powerpoint/2010/main" val="3982189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E1896C-EE46-4BED-AD7F-682B131B1129}"/>
              </a:ext>
            </a:extLst>
          </p:cNvPr>
          <p:cNvSpPr>
            <a:spLocks noGrp="1"/>
          </p:cNvSpPr>
          <p:nvPr>
            <p:ph idx="1"/>
          </p:nvPr>
        </p:nvSpPr>
        <p:spPr>
          <a:xfrm>
            <a:off x="288985" y="1426468"/>
            <a:ext cx="11427023" cy="5004447"/>
          </a:xfrm>
        </p:spPr>
        <p:txBody>
          <a:bodyPr/>
          <a:lstStyle/>
          <a:p>
            <a:r>
              <a:rPr lang="en-US" dirty="0"/>
              <a:t>if (</a:t>
            </a:r>
            <a:r>
              <a:rPr lang="en-US" dirty="0" err="1"/>
              <a:t>atomic_long_inc_return_acquire</a:t>
            </a:r>
            <a:r>
              <a:rPr lang="en-US" dirty="0"/>
              <a:t>(count) &lt;= 0) {</a:t>
            </a:r>
          </a:p>
          <a:p>
            <a:r>
              <a:rPr lang="en-US" dirty="0"/>
              <a:t>	</a:t>
            </a:r>
            <a:r>
              <a:rPr lang="en-US" dirty="0" err="1"/>
              <a:t>spin_lock</a:t>
            </a:r>
            <a:r>
              <a:rPr lang="en-US" dirty="0"/>
              <a:t>(</a:t>
            </a:r>
            <a:r>
              <a:rPr lang="en-US" dirty="0" err="1"/>
              <a:t>wait_lock</a:t>
            </a:r>
            <a:r>
              <a:rPr lang="en-US" dirty="0"/>
              <a:t>)</a:t>
            </a:r>
          </a:p>
          <a:p>
            <a:r>
              <a:rPr lang="en-US" dirty="0"/>
              <a:t>	if (</a:t>
            </a:r>
            <a:r>
              <a:rPr lang="en-US" dirty="0" err="1"/>
              <a:t>list_empty</a:t>
            </a:r>
            <a:r>
              <a:rPr lang="en-US" dirty="0"/>
              <a:t>(&amp;</a:t>
            </a:r>
            <a:r>
              <a:rPr lang="en-US" dirty="0" err="1"/>
              <a:t>sem</a:t>
            </a:r>
            <a:r>
              <a:rPr lang="en-US" dirty="0"/>
              <a:t>-&gt;</a:t>
            </a:r>
            <a:r>
              <a:rPr lang="en-US" dirty="0" err="1"/>
              <a:t>wait_list</a:t>
            </a:r>
            <a:r>
              <a:rPr lang="en-US" dirty="0"/>
              <a:t>))</a:t>
            </a:r>
          </a:p>
          <a:p>
            <a:r>
              <a:rPr lang="en-US" dirty="0"/>
              <a:t>		adjustment = RWSEM_WAITING_BIAS - RWSEM_ACTIVE_READ_BIAS</a:t>
            </a:r>
          </a:p>
          <a:p>
            <a:r>
              <a:rPr lang="en-US" dirty="0"/>
              <a:t>	else</a:t>
            </a:r>
          </a:p>
          <a:p>
            <a:r>
              <a:rPr lang="en-US" dirty="0"/>
              <a:t>		 adjustment = - RWSEM_ACTIVE_READ_BIAS</a:t>
            </a:r>
          </a:p>
          <a:p>
            <a:endParaRPr lang="en-US" dirty="0"/>
          </a:p>
          <a:p>
            <a:r>
              <a:rPr lang="en-US" dirty="0"/>
              <a:t>	</a:t>
            </a:r>
            <a:r>
              <a:rPr lang="en-US" dirty="0" err="1"/>
              <a:t>rwsem_atomic_update</a:t>
            </a:r>
            <a:r>
              <a:rPr lang="en-US" dirty="0"/>
              <a:t>(adjustment)</a:t>
            </a:r>
          </a:p>
          <a:p>
            <a:r>
              <a:rPr lang="en-US" dirty="0"/>
              <a:t>	</a:t>
            </a:r>
            <a:r>
              <a:rPr lang="en-US" dirty="0" err="1"/>
              <a:t>list_add_tail</a:t>
            </a:r>
            <a:r>
              <a:rPr lang="en-US" dirty="0"/>
              <a:t>(waiter, </a:t>
            </a:r>
            <a:r>
              <a:rPr lang="en-US" dirty="0" err="1"/>
              <a:t>wait_list</a:t>
            </a:r>
            <a:r>
              <a:rPr lang="en-US" dirty="0"/>
              <a:t>)</a:t>
            </a:r>
          </a:p>
          <a:p>
            <a:r>
              <a:rPr lang="en-US" dirty="0"/>
              <a:t>	</a:t>
            </a:r>
            <a:r>
              <a:rPr lang="en-US" dirty="0" err="1"/>
              <a:t>spin_unlock</a:t>
            </a:r>
            <a:r>
              <a:rPr lang="en-US" dirty="0"/>
              <a:t>(</a:t>
            </a:r>
            <a:r>
              <a:rPr lang="en-US" dirty="0" err="1"/>
              <a:t>wait_lock</a:t>
            </a:r>
            <a:r>
              <a:rPr lang="en-US" dirty="0"/>
              <a:t>)</a:t>
            </a:r>
          </a:p>
          <a:p>
            <a:endParaRPr lang="en-US" dirty="0"/>
          </a:p>
          <a:p>
            <a:r>
              <a:rPr lang="en-US" dirty="0"/>
              <a:t>	while (true) {</a:t>
            </a:r>
          </a:p>
          <a:p>
            <a:r>
              <a:rPr lang="en-US" dirty="0"/>
              <a:t>		</a:t>
            </a:r>
            <a:r>
              <a:rPr lang="en-US" dirty="0" err="1"/>
              <a:t>set_task_state</a:t>
            </a:r>
            <a:r>
              <a:rPr lang="en-US" dirty="0"/>
              <a:t>(TASK_UNINTERRUPTIBLE)</a:t>
            </a:r>
          </a:p>
          <a:p>
            <a:r>
              <a:rPr lang="en-US" dirty="0"/>
              <a:t>		if (!</a:t>
            </a:r>
            <a:r>
              <a:rPr lang="en-US" dirty="0" err="1"/>
              <a:t>waiter.task</a:t>
            </a:r>
            <a:r>
              <a:rPr lang="en-US" dirty="0"/>
              <a:t>)</a:t>
            </a:r>
          </a:p>
          <a:p>
            <a:r>
              <a:rPr lang="en-US" dirty="0"/>
              <a:t>			break</a:t>
            </a:r>
          </a:p>
          <a:p>
            <a:r>
              <a:rPr lang="en-US" dirty="0"/>
              <a:t>		schedule()</a:t>
            </a:r>
          </a:p>
          <a:p>
            <a:r>
              <a:rPr lang="en-US" dirty="0"/>
              <a:t>	}</a:t>
            </a:r>
          </a:p>
          <a:p>
            <a:r>
              <a:rPr lang="en-US" dirty="0"/>
              <a:t>	</a:t>
            </a:r>
            <a:r>
              <a:rPr lang="en-US" dirty="0" err="1"/>
              <a:t>set_task_state</a:t>
            </a:r>
            <a:r>
              <a:rPr lang="en-US" dirty="0"/>
              <a:t>(TASK_RUNNING)</a:t>
            </a:r>
          </a:p>
          <a:p>
            <a:r>
              <a:rPr lang="en-US" dirty="0"/>
              <a:t>}</a:t>
            </a:r>
          </a:p>
          <a:p>
            <a:endParaRPr lang="en-US" dirty="0"/>
          </a:p>
        </p:txBody>
      </p:sp>
      <p:sp>
        <p:nvSpPr>
          <p:cNvPr id="3" name="Title 2">
            <a:extLst>
              <a:ext uri="{FF2B5EF4-FFF2-40B4-BE49-F238E27FC236}">
                <a16:creationId xmlns:a16="http://schemas.microsoft.com/office/drawing/2014/main" id="{A153A326-2D13-4C4A-97C4-AB33BEF6D179}"/>
              </a:ext>
            </a:extLst>
          </p:cNvPr>
          <p:cNvSpPr>
            <a:spLocks noGrp="1"/>
          </p:cNvSpPr>
          <p:nvPr>
            <p:ph type="title"/>
          </p:nvPr>
        </p:nvSpPr>
        <p:spPr/>
        <p:txBody>
          <a:bodyPr/>
          <a:lstStyle/>
          <a:p>
            <a:r>
              <a:rPr lang="en-US" dirty="0" err="1"/>
              <a:t>down_read</a:t>
            </a:r>
            <a:r>
              <a:rPr lang="en-US" dirty="0"/>
              <a:t>() approach</a:t>
            </a:r>
          </a:p>
        </p:txBody>
      </p:sp>
    </p:spTree>
    <p:extLst>
      <p:ext uri="{BB962C8B-B14F-4D97-AF65-F5344CB8AC3E}">
        <p14:creationId xmlns:p14="http://schemas.microsoft.com/office/powerpoint/2010/main" val="1672459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C64EED-6514-4BA4-8E33-3E01032E42FB}"/>
              </a:ext>
            </a:extLst>
          </p:cNvPr>
          <p:cNvSpPr>
            <a:spLocks noGrp="1"/>
          </p:cNvSpPr>
          <p:nvPr>
            <p:ph idx="1"/>
          </p:nvPr>
        </p:nvSpPr>
        <p:spPr>
          <a:xfrm>
            <a:off x="288985" y="1247829"/>
            <a:ext cx="11427023" cy="6051657"/>
          </a:xfrm>
        </p:spPr>
        <p:txBody>
          <a:bodyPr/>
          <a:lstStyle/>
          <a:p>
            <a:r>
              <a:rPr lang="en-US" sz="1300" dirty="0" err="1"/>
              <a:t>tmp</a:t>
            </a:r>
            <a:r>
              <a:rPr lang="en-US" sz="1300" dirty="0"/>
              <a:t> = </a:t>
            </a:r>
            <a:r>
              <a:rPr lang="en-US" sz="1300" dirty="0" err="1"/>
              <a:t>atomic_long_add_return_acquire</a:t>
            </a:r>
            <a:r>
              <a:rPr lang="en-US" sz="1300" dirty="0"/>
              <a:t>(RWSEM_ACTIVE_WRITE_BIAS, count)</a:t>
            </a:r>
          </a:p>
          <a:p>
            <a:r>
              <a:rPr lang="en-US" sz="1300" dirty="0"/>
              <a:t>if (</a:t>
            </a:r>
            <a:r>
              <a:rPr lang="en-US" sz="1300" dirty="0" err="1"/>
              <a:t>tmp</a:t>
            </a:r>
            <a:r>
              <a:rPr lang="en-US" sz="1300" dirty="0"/>
              <a:t> != RWSEM_ACTIVE_WRITE_BIAS) {</a:t>
            </a:r>
          </a:p>
          <a:p>
            <a:r>
              <a:rPr lang="en-US" sz="1300" dirty="0"/>
              <a:t>	</a:t>
            </a:r>
            <a:r>
              <a:rPr lang="en-US" sz="1300" dirty="0" err="1"/>
              <a:t>rwsem_atomic_update</a:t>
            </a:r>
            <a:r>
              <a:rPr lang="en-US" sz="1300" dirty="0"/>
              <a:t>(-RWSEM_ACTIVE_WRITE_BIAS, count)</a:t>
            </a:r>
          </a:p>
          <a:p>
            <a:r>
              <a:rPr lang="en-US" sz="1300" dirty="0"/>
              <a:t>	if (</a:t>
            </a:r>
            <a:r>
              <a:rPr lang="en-US" sz="1300" dirty="0" err="1"/>
              <a:t>rwsem_optimistic_spin</a:t>
            </a:r>
            <a:r>
              <a:rPr lang="en-US" sz="1300" dirty="0"/>
              <a:t>(</a:t>
            </a:r>
            <a:r>
              <a:rPr lang="en-US" sz="1300" dirty="0" err="1"/>
              <a:t>sem</a:t>
            </a:r>
            <a:r>
              <a:rPr lang="en-US" sz="1300" dirty="0"/>
              <a:t>))</a:t>
            </a:r>
          </a:p>
          <a:p>
            <a:r>
              <a:rPr lang="en-US" sz="1300" dirty="0"/>
              <a:t>		return</a:t>
            </a:r>
          </a:p>
          <a:p>
            <a:r>
              <a:rPr lang="en-US" sz="1300" dirty="0"/>
              <a:t>	</a:t>
            </a:r>
            <a:r>
              <a:rPr lang="en-US" sz="1300" dirty="0" err="1"/>
              <a:t>spin_lock</a:t>
            </a:r>
            <a:r>
              <a:rPr lang="en-US" sz="1300" dirty="0"/>
              <a:t>(</a:t>
            </a:r>
            <a:r>
              <a:rPr lang="en-US" sz="1300" dirty="0" err="1"/>
              <a:t>wait_lock</a:t>
            </a:r>
            <a:r>
              <a:rPr lang="en-US" sz="1300" dirty="0"/>
              <a:t>)</a:t>
            </a:r>
          </a:p>
          <a:p>
            <a:r>
              <a:rPr lang="en-US" sz="1300" dirty="0"/>
              <a:t>	</a:t>
            </a:r>
            <a:r>
              <a:rPr lang="en-US" sz="1300" dirty="0" err="1"/>
              <a:t>list_add_tail</a:t>
            </a:r>
            <a:r>
              <a:rPr lang="en-US" sz="1300" dirty="0"/>
              <a:t>(waiter, </a:t>
            </a:r>
            <a:r>
              <a:rPr lang="en-US" sz="1300" dirty="0" err="1"/>
              <a:t>wait_list</a:t>
            </a:r>
            <a:r>
              <a:rPr lang="en-US" sz="1300" dirty="0"/>
              <a:t>);</a:t>
            </a:r>
          </a:p>
          <a:p>
            <a:r>
              <a:rPr lang="en-US" sz="1300" dirty="0"/>
              <a:t>	</a:t>
            </a:r>
            <a:r>
              <a:rPr lang="en-US" sz="1300" dirty="0" err="1"/>
              <a:t>rwsem_atomic_update</a:t>
            </a:r>
            <a:r>
              <a:rPr lang="en-US" sz="1300" dirty="0"/>
              <a:t>(RWSEM_WAITING_BIAS, count)</a:t>
            </a:r>
          </a:p>
          <a:p>
            <a:r>
              <a:rPr lang="en-US" sz="1300" dirty="0"/>
              <a:t>	</a:t>
            </a:r>
            <a:r>
              <a:rPr lang="en-US" sz="1300" dirty="0" err="1"/>
              <a:t>set_current_state</a:t>
            </a:r>
            <a:r>
              <a:rPr lang="en-US" sz="1300" dirty="0"/>
              <a:t>(TASK_UNINTERRUPTIBLE)</a:t>
            </a:r>
          </a:p>
          <a:p>
            <a:r>
              <a:rPr lang="en-US" sz="1300" dirty="0"/>
              <a:t>	while (true) {</a:t>
            </a:r>
          </a:p>
          <a:p>
            <a:r>
              <a:rPr lang="en-US" sz="1300" dirty="0"/>
              <a:t>		if (</a:t>
            </a:r>
            <a:r>
              <a:rPr lang="en-US" sz="1300" dirty="0" err="1"/>
              <a:t>rwsem_try_write_lock</a:t>
            </a:r>
            <a:r>
              <a:rPr lang="en-US" sz="1300" dirty="0"/>
              <a:t>(count, </a:t>
            </a:r>
            <a:r>
              <a:rPr lang="en-US" sz="1300" dirty="0" err="1"/>
              <a:t>sem</a:t>
            </a:r>
            <a:r>
              <a:rPr lang="en-US" sz="1300" dirty="0"/>
              <a:t>))</a:t>
            </a:r>
          </a:p>
          <a:p>
            <a:r>
              <a:rPr lang="en-US" sz="1300" dirty="0"/>
              <a:t>			break</a:t>
            </a:r>
          </a:p>
          <a:p>
            <a:r>
              <a:rPr lang="en-US" sz="1300" dirty="0"/>
              <a:t>		</a:t>
            </a:r>
            <a:r>
              <a:rPr lang="en-US" sz="1300" dirty="0" err="1"/>
              <a:t>spin_unlock</a:t>
            </a:r>
            <a:r>
              <a:rPr lang="en-US" sz="1300" dirty="0"/>
              <a:t>(</a:t>
            </a:r>
            <a:r>
              <a:rPr lang="en-US" sz="1300" dirty="0" err="1"/>
              <a:t>wait_lock</a:t>
            </a:r>
            <a:r>
              <a:rPr lang="en-US" sz="1300" dirty="0"/>
              <a:t>)</a:t>
            </a:r>
          </a:p>
          <a:p>
            <a:r>
              <a:rPr lang="en-US" sz="1300" dirty="0"/>
              <a:t>		do {</a:t>
            </a:r>
          </a:p>
          <a:p>
            <a:r>
              <a:rPr lang="en-US" sz="1300" dirty="0"/>
              <a:t>			schedule();</a:t>
            </a:r>
          </a:p>
          <a:p>
            <a:r>
              <a:rPr lang="en-US" sz="1300" dirty="0"/>
              <a:t>			</a:t>
            </a:r>
            <a:r>
              <a:rPr lang="en-US" sz="1300" dirty="0" err="1"/>
              <a:t>set_current_state</a:t>
            </a:r>
            <a:r>
              <a:rPr lang="en-US" sz="1300" dirty="0"/>
              <a:t>(TASK_UNINTERRUPTIBLE)</a:t>
            </a:r>
          </a:p>
          <a:p>
            <a:r>
              <a:rPr lang="en-US" sz="1300" dirty="0"/>
              <a:t>		} while ((count = </a:t>
            </a:r>
            <a:r>
              <a:rPr lang="en-US" sz="1300" dirty="0" err="1"/>
              <a:t>sem</a:t>
            </a:r>
            <a:r>
              <a:rPr lang="en-US" sz="1300" dirty="0"/>
              <a:t>-&gt;count) &amp; RWSEM_ACTIVE_MASK)</a:t>
            </a:r>
          </a:p>
          <a:p>
            <a:r>
              <a:rPr lang="en-US" sz="1300" dirty="0"/>
              <a:t>		</a:t>
            </a:r>
            <a:r>
              <a:rPr lang="en-US" sz="1300" dirty="0" err="1"/>
              <a:t>spin_lock</a:t>
            </a:r>
            <a:r>
              <a:rPr lang="en-US" sz="1300" dirty="0"/>
              <a:t>(</a:t>
            </a:r>
            <a:r>
              <a:rPr lang="en-US" sz="1300" dirty="0" err="1"/>
              <a:t>wait_lock</a:t>
            </a:r>
            <a:r>
              <a:rPr lang="en-US" sz="1300" dirty="0"/>
              <a:t>)</a:t>
            </a:r>
          </a:p>
          <a:p>
            <a:r>
              <a:rPr lang="en-US" sz="1300" dirty="0"/>
              <a:t>	}</a:t>
            </a:r>
          </a:p>
          <a:p>
            <a:r>
              <a:rPr lang="en-US" sz="1300" dirty="0"/>
              <a:t>	</a:t>
            </a:r>
            <a:r>
              <a:rPr lang="en-US" sz="1300" dirty="0" err="1"/>
              <a:t>set_current_state</a:t>
            </a:r>
            <a:r>
              <a:rPr lang="en-US" sz="1300" dirty="0"/>
              <a:t>(TASK_RUNNING)</a:t>
            </a:r>
          </a:p>
          <a:p>
            <a:r>
              <a:rPr lang="en-US" sz="1300" dirty="0"/>
              <a:t>	</a:t>
            </a:r>
            <a:r>
              <a:rPr lang="en-US" sz="1300" dirty="0" err="1"/>
              <a:t>list_del</a:t>
            </a:r>
            <a:r>
              <a:rPr lang="en-US" sz="1300" dirty="0"/>
              <a:t>(waiter)</a:t>
            </a:r>
          </a:p>
          <a:p>
            <a:r>
              <a:rPr lang="en-US" sz="1300" dirty="0"/>
              <a:t>	</a:t>
            </a:r>
            <a:r>
              <a:rPr lang="en-US" sz="1300" dirty="0" err="1"/>
              <a:t>spin_unlock</a:t>
            </a:r>
            <a:r>
              <a:rPr lang="en-US" sz="1300" dirty="0"/>
              <a:t>(</a:t>
            </a:r>
            <a:r>
              <a:rPr lang="en-US" sz="1300" dirty="0" err="1"/>
              <a:t>wait_lock</a:t>
            </a:r>
            <a:r>
              <a:rPr lang="en-US" sz="1300" dirty="0"/>
              <a:t>)</a:t>
            </a:r>
          </a:p>
          <a:p>
            <a:r>
              <a:rPr lang="en-US" sz="1300" dirty="0"/>
              <a:t>}</a:t>
            </a:r>
          </a:p>
          <a:p>
            <a:endParaRPr lang="en-US" sz="1200" dirty="0"/>
          </a:p>
          <a:p>
            <a:endParaRPr lang="en-US" dirty="0"/>
          </a:p>
          <a:p>
            <a:endParaRPr lang="en-US" dirty="0"/>
          </a:p>
        </p:txBody>
      </p:sp>
      <p:sp>
        <p:nvSpPr>
          <p:cNvPr id="3" name="Title 2">
            <a:extLst>
              <a:ext uri="{FF2B5EF4-FFF2-40B4-BE49-F238E27FC236}">
                <a16:creationId xmlns:a16="http://schemas.microsoft.com/office/drawing/2014/main" id="{68AE95BB-1434-4D5F-888C-0CD77B79E040}"/>
              </a:ext>
            </a:extLst>
          </p:cNvPr>
          <p:cNvSpPr>
            <a:spLocks noGrp="1"/>
          </p:cNvSpPr>
          <p:nvPr>
            <p:ph type="title"/>
          </p:nvPr>
        </p:nvSpPr>
        <p:spPr/>
        <p:txBody>
          <a:bodyPr/>
          <a:lstStyle/>
          <a:p>
            <a:r>
              <a:rPr lang="en-US" dirty="0" err="1"/>
              <a:t>down_write</a:t>
            </a:r>
            <a:r>
              <a:rPr lang="en-US" dirty="0"/>
              <a:t>() approach</a:t>
            </a:r>
          </a:p>
        </p:txBody>
      </p:sp>
    </p:spTree>
    <p:extLst>
      <p:ext uri="{BB962C8B-B14F-4D97-AF65-F5344CB8AC3E}">
        <p14:creationId xmlns:p14="http://schemas.microsoft.com/office/powerpoint/2010/main" val="2853534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6FCAE8-B2D1-4773-A31A-EA1E6DE01A57}"/>
              </a:ext>
            </a:extLst>
          </p:cNvPr>
          <p:cNvSpPr>
            <a:spLocks noGrp="1"/>
          </p:cNvSpPr>
          <p:nvPr>
            <p:ph idx="1"/>
          </p:nvPr>
        </p:nvSpPr>
        <p:spPr>
          <a:xfrm>
            <a:off x="288986" y="1825412"/>
            <a:ext cx="4560106" cy="792525"/>
          </a:xfrm>
        </p:spPr>
        <p:txBody>
          <a:bodyPr/>
          <a:lstStyle/>
          <a:p>
            <a:r>
              <a:rPr lang="en-US" dirty="0" err="1"/>
              <a:t>tmp</a:t>
            </a:r>
            <a:r>
              <a:rPr lang="en-US" dirty="0"/>
              <a:t> = </a:t>
            </a:r>
            <a:r>
              <a:rPr lang="en-US" dirty="0" err="1"/>
              <a:t>atomic_long_dec_return_release</a:t>
            </a:r>
            <a:r>
              <a:rPr lang="en-US" dirty="0"/>
              <a:t>(count)</a:t>
            </a:r>
          </a:p>
          <a:p>
            <a:r>
              <a:rPr lang="en-US" dirty="0"/>
              <a:t>if (</a:t>
            </a:r>
            <a:r>
              <a:rPr lang="en-US" dirty="0" err="1"/>
              <a:t>tmp</a:t>
            </a:r>
            <a:r>
              <a:rPr lang="en-US" dirty="0"/>
              <a:t> &lt; -1 &amp;&amp; (</a:t>
            </a:r>
            <a:r>
              <a:rPr lang="en-US" dirty="0" err="1"/>
              <a:t>tmp</a:t>
            </a:r>
            <a:r>
              <a:rPr lang="en-US" dirty="0"/>
              <a:t> &amp; RWSEM_ACTIVE_MASK) == 0)</a:t>
            </a:r>
          </a:p>
          <a:p>
            <a:r>
              <a:rPr lang="en-US" dirty="0"/>
              <a:t>	</a:t>
            </a:r>
            <a:r>
              <a:rPr lang="en-US" dirty="0" err="1"/>
              <a:t>rwsem_wake</a:t>
            </a:r>
            <a:r>
              <a:rPr lang="en-US" dirty="0"/>
              <a:t>()</a:t>
            </a:r>
          </a:p>
        </p:txBody>
      </p:sp>
      <p:sp>
        <p:nvSpPr>
          <p:cNvPr id="3" name="Title 2">
            <a:extLst>
              <a:ext uri="{FF2B5EF4-FFF2-40B4-BE49-F238E27FC236}">
                <a16:creationId xmlns:a16="http://schemas.microsoft.com/office/drawing/2014/main" id="{CDAEDB3A-6060-4A5F-8AD1-E975E876F7E5}"/>
              </a:ext>
            </a:extLst>
          </p:cNvPr>
          <p:cNvSpPr>
            <a:spLocks noGrp="1"/>
          </p:cNvSpPr>
          <p:nvPr>
            <p:ph type="title"/>
          </p:nvPr>
        </p:nvSpPr>
        <p:spPr/>
        <p:txBody>
          <a:bodyPr/>
          <a:lstStyle/>
          <a:p>
            <a:r>
              <a:rPr lang="en-US" dirty="0" err="1"/>
              <a:t>up_read</a:t>
            </a:r>
            <a:r>
              <a:rPr lang="en-US" dirty="0"/>
              <a:t>() &amp; </a:t>
            </a:r>
            <a:r>
              <a:rPr lang="en-US" dirty="0" err="1"/>
              <a:t>up_write</a:t>
            </a:r>
            <a:r>
              <a:rPr lang="en-US" dirty="0"/>
              <a:t>() approach</a:t>
            </a:r>
          </a:p>
        </p:txBody>
      </p:sp>
      <p:sp>
        <p:nvSpPr>
          <p:cNvPr id="4" name="TextBox 3">
            <a:extLst>
              <a:ext uri="{FF2B5EF4-FFF2-40B4-BE49-F238E27FC236}">
                <a16:creationId xmlns:a16="http://schemas.microsoft.com/office/drawing/2014/main" id="{A6482CED-3AE5-4F7B-9DF3-97AD0D70A31A}"/>
              </a:ext>
            </a:extLst>
          </p:cNvPr>
          <p:cNvSpPr txBox="1"/>
          <p:nvPr/>
        </p:nvSpPr>
        <p:spPr>
          <a:xfrm>
            <a:off x="701964" y="1385971"/>
            <a:ext cx="1123064" cy="341632"/>
          </a:xfrm>
          <a:prstGeom prst="rect">
            <a:avLst/>
          </a:prstGeom>
          <a:noFill/>
        </p:spPr>
        <p:txBody>
          <a:bodyPr wrap="none" rtlCol="0">
            <a:spAutoFit/>
          </a:bodyPr>
          <a:lstStyle/>
          <a:p>
            <a:pPr>
              <a:lnSpc>
                <a:spcPct val="90000"/>
              </a:lnSpc>
              <a:spcAft>
                <a:spcPts val="300"/>
              </a:spcAft>
            </a:pPr>
            <a:r>
              <a:rPr lang="en-US" b="1" dirty="0" err="1">
                <a:solidFill>
                  <a:schemeClr val="tx1">
                    <a:lumMod val="75000"/>
                    <a:lumOff val="25000"/>
                  </a:schemeClr>
                </a:solidFill>
                <a:latin typeface="Calibre Semibold" pitchFamily="34" charset="0"/>
              </a:rPr>
              <a:t>up_read</a:t>
            </a:r>
            <a:r>
              <a:rPr lang="en-US" b="1" dirty="0">
                <a:solidFill>
                  <a:schemeClr val="tx1">
                    <a:lumMod val="75000"/>
                    <a:lumOff val="25000"/>
                  </a:schemeClr>
                </a:solidFill>
                <a:latin typeface="Calibre Semibold" pitchFamily="34" charset="0"/>
              </a:rPr>
              <a:t>()</a:t>
            </a:r>
          </a:p>
        </p:txBody>
      </p:sp>
      <p:sp>
        <p:nvSpPr>
          <p:cNvPr id="5" name="TextBox 4">
            <a:extLst>
              <a:ext uri="{FF2B5EF4-FFF2-40B4-BE49-F238E27FC236}">
                <a16:creationId xmlns:a16="http://schemas.microsoft.com/office/drawing/2014/main" id="{61CD3DE8-30B9-4D42-8C6C-A8C0CD11F325}"/>
              </a:ext>
            </a:extLst>
          </p:cNvPr>
          <p:cNvSpPr txBox="1"/>
          <p:nvPr/>
        </p:nvSpPr>
        <p:spPr>
          <a:xfrm>
            <a:off x="8095673" y="1230366"/>
            <a:ext cx="1193340" cy="341632"/>
          </a:xfrm>
          <a:prstGeom prst="rect">
            <a:avLst/>
          </a:prstGeom>
          <a:noFill/>
        </p:spPr>
        <p:txBody>
          <a:bodyPr wrap="none" rtlCol="0">
            <a:spAutoFit/>
          </a:bodyPr>
          <a:lstStyle/>
          <a:p>
            <a:pPr>
              <a:lnSpc>
                <a:spcPct val="90000"/>
              </a:lnSpc>
              <a:spcAft>
                <a:spcPts val="300"/>
              </a:spcAft>
            </a:pPr>
            <a:r>
              <a:rPr lang="en-US" b="1" dirty="0" err="1">
                <a:solidFill>
                  <a:schemeClr val="tx1">
                    <a:lumMod val="75000"/>
                    <a:lumOff val="25000"/>
                  </a:schemeClr>
                </a:solidFill>
                <a:latin typeface="Calibre Semibold" pitchFamily="34" charset="0"/>
              </a:rPr>
              <a:t>up_write</a:t>
            </a:r>
            <a:r>
              <a:rPr lang="en-US" b="1" dirty="0">
                <a:solidFill>
                  <a:schemeClr val="tx1">
                    <a:lumMod val="75000"/>
                    <a:lumOff val="25000"/>
                  </a:schemeClr>
                </a:solidFill>
                <a:latin typeface="Calibre Semibold" pitchFamily="34" charset="0"/>
              </a:rPr>
              <a:t>()</a:t>
            </a:r>
          </a:p>
        </p:txBody>
      </p:sp>
      <p:sp>
        <p:nvSpPr>
          <p:cNvPr id="6" name="TextBox 5">
            <a:extLst>
              <a:ext uri="{FF2B5EF4-FFF2-40B4-BE49-F238E27FC236}">
                <a16:creationId xmlns:a16="http://schemas.microsoft.com/office/drawing/2014/main" id="{7202AC15-1DCA-4698-9AA2-6998769F96EF}"/>
              </a:ext>
            </a:extLst>
          </p:cNvPr>
          <p:cNvSpPr txBox="1"/>
          <p:nvPr/>
        </p:nvSpPr>
        <p:spPr>
          <a:xfrm>
            <a:off x="4497252" y="1787943"/>
            <a:ext cx="6689203" cy="518604"/>
          </a:xfrm>
          <a:prstGeom prst="rect">
            <a:avLst/>
          </a:prstGeom>
          <a:noFill/>
        </p:spPr>
        <p:txBody>
          <a:bodyPr wrap="none" rtlCol="0">
            <a:spAutoFit/>
          </a:bodyPr>
          <a:lstStyle/>
          <a:p>
            <a:pPr>
              <a:lnSpc>
                <a:spcPct val="90000"/>
              </a:lnSpc>
              <a:spcAft>
                <a:spcPts val="300"/>
              </a:spcAft>
            </a:pPr>
            <a:r>
              <a:rPr lang="en-US" sz="1200" dirty="0">
                <a:solidFill>
                  <a:schemeClr val="tx1">
                    <a:lumMod val="75000"/>
                    <a:lumOff val="25000"/>
                  </a:schemeClr>
                </a:solidFill>
              </a:rPr>
              <a:t>	</a:t>
            </a:r>
            <a:r>
              <a:rPr lang="en-US" sz="1400" dirty="0">
                <a:solidFill>
                  <a:schemeClr val="tx1">
                    <a:lumMod val="75000"/>
                    <a:lumOff val="25000"/>
                  </a:schemeClr>
                </a:solidFill>
              </a:rPr>
              <a:t>if (</a:t>
            </a:r>
            <a:r>
              <a:rPr lang="en-US" sz="1400" dirty="0" err="1">
                <a:solidFill>
                  <a:schemeClr val="tx1">
                    <a:lumMod val="75000"/>
                    <a:lumOff val="25000"/>
                  </a:schemeClr>
                </a:solidFill>
              </a:rPr>
              <a:t>atomic_long_sub_return_release</a:t>
            </a:r>
            <a:r>
              <a:rPr lang="en-US" sz="1400" dirty="0">
                <a:solidFill>
                  <a:schemeClr val="tx1">
                    <a:lumMod val="75000"/>
                    <a:lumOff val="25000"/>
                  </a:schemeClr>
                </a:solidFill>
              </a:rPr>
              <a:t>(RWSEM_ACTIVE_WRITE_BIAS, count) &lt; 0)</a:t>
            </a:r>
          </a:p>
          <a:p>
            <a:pPr>
              <a:lnSpc>
                <a:spcPct val="90000"/>
              </a:lnSpc>
              <a:spcAft>
                <a:spcPts val="300"/>
              </a:spcAft>
            </a:pPr>
            <a:r>
              <a:rPr lang="en-US" sz="1400" dirty="0">
                <a:solidFill>
                  <a:schemeClr val="tx1">
                    <a:lumMod val="75000"/>
                    <a:lumOff val="25000"/>
                  </a:schemeClr>
                </a:solidFill>
              </a:rPr>
              <a:t>		</a:t>
            </a:r>
            <a:r>
              <a:rPr lang="en-US" sz="1400" dirty="0" err="1">
                <a:solidFill>
                  <a:schemeClr val="tx1">
                    <a:lumMod val="75000"/>
                    <a:lumOff val="25000"/>
                  </a:schemeClr>
                </a:solidFill>
              </a:rPr>
              <a:t>rwsem_wake</a:t>
            </a:r>
            <a:r>
              <a:rPr lang="en-US" sz="1400" dirty="0">
                <a:solidFill>
                  <a:schemeClr val="tx1">
                    <a:lumMod val="75000"/>
                    <a:lumOff val="25000"/>
                  </a:schemeClr>
                </a:solidFill>
              </a:rPr>
              <a:t>() </a:t>
            </a:r>
          </a:p>
        </p:txBody>
      </p:sp>
      <p:sp>
        <p:nvSpPr>
          <p:cNvPr id="7" name="TextBox 6">
            <a:extLst>
              <a:ext uri="{FF2B5EF4-FFF2-40B4-BE49-F238E27FC236}">
                <a16:creationId xmlns:a16="http://schemas.microsoft.com/office/drawing/2014/main" id="{28D14BA7-C13F-44AA-8916-626513161200}"/>
              </a:ext>
            </a:extLst>
          </p:cNvPr>
          <p:cNvSpPr txBox="1"/>
          <p:nvPr/>
        </p:nvSpPr>
        <p:spPr>
          <a:xfrm>
            <a:off x="288986" y="2869203"/>
            <a:ext cx="3902800" cy="3650230"/>
          </a:xfrm>
          <a:prstGeom prst="rect">
            <a:avLst/>
          </a:prstGeom>
          <a:noFill/>
        </p:spPr>
        <p:txBody>
          <a:bodyPr wrap="none" rtlCol="0">
            <a:spAutoFit/>
          </a:bodyPr>
          <a:lstStyle/>
          <a:p>
            <a:pPr>
              <a:lnSpc>
                <a:spcPct val="90000"/>
              </a:lnSpc>
              <a:spcAft>
                <a:spcPts val="300"/>
              </a:spcAft>
            </a:pPr>
            <a:r>
              <a:rPr lang="en-US" b="1" dirty="0" err="1">
                <a:solidFill>
                  <a:schemeClr val="tx1">
                    <a:lumMod val="75000"/>
                    <a:lumOff val="25000"/>
                  </a:schemeClr>
                </a:solidFill>
                <a:latin typeface="Calibre Semibold" pitchFamily="34" charset="0"/>
              </a:rPr>
              <a:t>rwsem_wake</a:t>
            </a:r>
            <a:r>
              <a:rPr lang="en-US" b="1" dirty="0">
                <a:solidFill>
                  <a:schemeClr val="tx1">
                    <a:lumMod val="75000"/>
                    <a:lumOff val="25000"/>
                  </a:schemeClr>
                </a:solidFill>
                <a:latin typeface="Calibre Semibold" pitchFamily="34" charset="0"/>
              </a:rPr>
              <a:t>() </a:t>
            </a:r>
          </a:p>
          <a:p>
            <a:pPr>
              <a:lnSpc>
                <a:spcPct val="90000"/>
              </a:lnSpc>
              <a:spcAft>
                <a:spcPts val="300"/>
              </a:spcAft>
            </a:pPr>
            <a:endParaRPr lang="en-US" b="1" dirty="0">
              <a:solidFill>
                <a:schemeClr val="tx1">
                  <a:lumMod val="75000"/>
                  <a:lumOff val="25000"/>
                </a:schemeClr>
              </a:solidFill>
              <a:latin typeface="Calibre Semibold" pitchFamily="34" charset="0"/>
            </a:endParaRPr>
          </a:p>
          <a:p>
            <a:pPr>
              <a:lnSpc>
                <a:spcPct val="90000"/>
              </a:lnSpc>
              <a:spcAft>
                <a:spcPts val="300"/>
              </a:spcAft>
            </a:pPr>
            <a:r>
              <a:rPr lang="en-US" sz="1400" dirty="0">
                <a:solidFill>
                  <a:schemeClr val="tx1">
                    <a:lumMod val="75000"/>
                    <a:lumOff val="25000"/>
                  </a:schemeClr>
                </a:solidFill>
              </a:rPr>
              <a:t>if (</a:t>
            </a:r>
            <a:r>
              <a:rPr lang="en-US" sz="1400" dirty="0" err="1">
                <a:solidFill>
                  <a:schemeClr val="tx1">
                    <a:lumMod val="75000"/>
                    <a:lumOff val="25000"/>
                  </a:schemeClr>
                </a:solidFill>
              </a:rPr>
              <a:t>rwsem_has_spinner</a:t>
            </a:r>
            <a:r>
              <a:rPr lang="en-US" sz="1400" dirty="0">
                <a:solidFill>
                  <a:schemeClr val="tx1">
                    <a:lumMod val="75000"/>
                    <a:lumOff val="25000"/>
                  </a:schemeClr>
                </a:solidFill>
              </a:rPr>
              <a:t>()) {</a:t>
            </a:r>
          </a:p>
          <a:p>
            <a:pPr>
              <a:lnSpc>
                <a:spcPct val="90000"/>
              </a:lnSpc>
              <a:spcAft>
                <a:spcPts val="300"/>
              </a:spcAft>
            </a:pPr>
            <a:r>
              <a:rPr lang="en-US" sz="1400" dirty="0">
                <a:solidFill>
                  <a:schemeClr val="tx1">
                    <a:lumMod val="75000"/>
                    <a:lumOff val="25000"/>
                  </a:schemeClr>
                </a:solidFill>
              </a:rPr>
              <a:t>		</a:t>
            </a:r>
            <a:r>
              <a:rPr lang="en-US" sz="1400" dirty="0" err="1">
                <a:solidFill>
                  <a:schemeClr val="tx1">
                    <a:lumMod val="75000"/>
                    <a:lumOff val="25000"/>
                  </a:schemeClr>
                </a:solidFill>
              </a:rPr>
              <a:t>smp_rmb</a:t>
            </a:r>
            <a:r>
              <a:rPr lang="en-US" sz="1400" dirty="0">
                <a:solidFill>
                  <a:schemeClr val="tx1">
                    <a:lumMod val="75000"/>
                    <a:lumOff val="25000"/>
                  </a:schemeClr>
                </a:solidFill>
              </a:rPr>
              <a:t>();</a:t>
            </a:r>
          </a:p>
          <a:p>
            <a:pPr>
              <a:lnSpc>
                <a:spcPct val="90000"/>
              </a:lnSpc>
              <a:spcAft>
                <a:spcPts val="300"/>
              </a:spcAft>
            </a:pPr>
            <a:r>
              <a:rPr lang="en-US" sz="1400" dirty="0">
                <a:solidFill>
                  <a:schemeClr val="tx1">
                    <a:lumMod val="75000"/>
                    <a:lumOff val="25000"/>
                  </a:schemeClr>
                </a:solidFill>
              </a:rPr>
              <a:t>		if (!</a:t>
            </a:r>
            <a:r>
              <a:rPr lang="en-US" sz="1400" dirty="0" err="1">
                <a:solidFill>
                  <a:schemeClr val="tx1">
                    <a:lumMod val="75000"/>
                    <a:lumOff val="25000"/>
                  </a:schemeClr>
                </a:solidFill>
              </a:rPr>
              <a:t>spin_trylock</a:t>
            </a:r>
            <a:r>
              <a:rPr lang="en-US" sz="1400" dirty="0">
                <a:solidFill>
                  <a:schemeClr val="tx1">
                    <a:lumMod val="75000"/>
                    <a:lumOff val="25000"/>
                  </a:schemeClr>
                </a:solidFill>
              </a:rPr>
              <a:t>(</a:t>
            </a:r>
            <a:r>
              <a:rPr lang="en-US" sz="1400" dirty="0" err="1">
                <a:solidFill>
                  <a:schemeClr val="tx1">
                    <a:lumMod val="75000"/>
                    <a:lumOff val="25000"/>
                  </a:schemeClr>
                </a:solidFill>
              </a:rPr>
              <a:t>wait_lock</a:t>
            </a:r>
            <a:r>
              <a:rPr lang="en-US" sz="1400" dirty="0">
                <a:solidFill>
                  <a:schemeClr val="tx1">
                    <a:lumMod val="75000"/>
                    <a:lumOff val="25000"/>
                  </a:schemeClr>
                </a:solidFill>
              </a:rPr>
              <a:t>))</a:t>
            </a:r>
          </a:p>
          <a:p>
            <a:pPr>
              <a:lnSpc>
                <a:spcPct val="90000"/>
              </a:lnSpc>
              <a:spcAft>
                <a:spcPts val="300"/>
              </a:spcAft>
            </a:pPr>
            <a:r>
              <a:rPr lang="en-US" sz="1400" dirty="0">
                <a:solidFill>
                  <a:schemeClr val="tx1">
                    <a:lumMod val="75000"/>
                    <a:lumOff val="25000"/>
                  </a:schemeClr>
                </a:solidFill>
              </a:rPr>
              <a:t>			return</a:t>
            </a:r>
          </a:p>
          <a:p>
            <a:pPr>
              <a:lnSpc>
                <a:spcPct val="90000"/>
              </a:lnSpc>
              <a:spcAft>
                <a:spcPts val="300"/>
              </a:spcAft>
            </a:pPr>
            <a:r>
              <a:rPr lang="en-US" sz="1400" dirty="0">
                <a:solidFill>
                  <a:schemeClr val="tx1">
                    <a:lumMod val="75000"/>
                    <a:lumOff val="25000"/>
                  </a:schemeClr>
                </a:solidFill>
              </a:rPr>
              <a:t>		</a:t>
            </a:r>
            <a:r>
              <a:rPr lang="en-US" sz="1400" dirty="0" err="1">
                <a:solidFill>
                  <a:schemeClr val="tx1">
                    <a:lumMod val="75000"/>
                    <a:lumOff val="25000"/>
                  </a:schemeClr>
                </a:solidFill>
              </a:rPr>
              <a:t>goto</a:t>
            </a:r>
            <a:r>
              <a:rPr lang="en-US" sz="1400" dirty="0">
                <a:solidFill>
                  <a:schemeClr val="tx1">
                    <a:lumMod val="75000"/>
                    <a:lumOff val="25000"/>
                  </a:schemeClr>
                </a:solidFill>
              </a:rPr>
              <a:t> locked</a:t>
            </a:r>
          </a:p>
          <a:p>
            <a:pPr>
              <a:lnSpc>
                <a:spcPct val="90000"/>
              </a:lnSpc>
              <a:spcAft>
                <a:spcPts val="300"/>
              </a:spcAft>
            </a:pPr>
            <a:r>
              <a:rPr lang="en-US" sz="1400" dirty="0">
                <a:solidFill>
                  <a:schemeClr val="tx1">
                    <a:lumMod val="75000"/>
                    <a:lumOff val="25000"/>
                  </a:schemeClr>
                </a:solidFill>
              </a:rPr>
              <a:t>}</a:t>
            </a:r>
          </a:p>
          <a:p>
            <a:pPr>
              <a:lnSpc>
                <a:spcPct val="90000"/>
              </a:lnSpc>
              <a:spcAft>
                <a:spcPts val="300"/>
              </a:spcAft>
            </a:pPr>
            <a:r>
              <a:rPr lang="en-US" sz="1400" dirty="0">
                <a:solidFill>
                  <a:schemeClr val="tx1">
                    <a:lumMod val="75000"/>
                    <a:lumOff val="25000"/>
                  </a:schemeClr>
                </a:solidFill>
              </a:rPr>
              <a:t>	</a:t>
            </a:r>
            <a:r>
              <a:rPr lang="en-US" sz="1400" dirty="0" err="1">
                <a:solidFill>
                  <a:schemeClr val="tx1">
                    <a:lumMod val="75000"/>
                    <a:lumOff val="25000"/>
                  </a:schemeClr>
                </a:solidFill>
              </a:rPr>
              <a:t>spin_lock</a:t>
            </a:r>
            <a:r>
              <a:rPr lang="en-US" sz="1400" dirty="0">
                <a:solidFill>
                  <a:schemeClr val="tx1">
                    <a:lumMod val="75000"/>
                    <a:lumOff val="25000"/>
                  </a:schemeClr>
                </a:solidFill>
              </a:rPr>
              <a:t>(</a:t>
            </a:r>
            <a:r>
              <a:rPr lang="en-US" sz="1400" dirty="0" err="1">
                <a:solidFill>
                  <a:schemeClr val="tx1">
                    <a:lumMod val="75000"/>
                    <a:lumOff val="25000"/>
                  </a:schemeClr>
                </a:solidFill>
              </a:rPr>
              <a:t>wait_lock</a:t>
            </a:r>
            <a:r>
              <a:rPr lang="en-US" sz="1400" dirty="0">
                <a:solidFill>
                  <a:schemeClr val="tx1">
                    <a:lumMod val="75000"/>
                    <a:lumOff val="25000"/>
                  </a:schemeClr>
                </a:solidFill>
              </a:rPr>
              <a:t>)</a:t>
            </a:r>
          </a:p>
          <a:p>
            <a:pPr>
              <a:lnSpc>
                <a:spcPct val="90000"/>
              </a:lnSpc>
              <a:spcAft>
                <a:spcPts val="300"/>
              </a:spcAft>
            </a:pPr>
            <a:r>
              <a:rPr lang="en-US" sz="1400" dirty="0">
                <a:solidFill>
                  <a:schemeClr val="tx1">
                    <a:lumMod val="75000"/>
                    <a:lumOff val="25000"/>
                  </a:schemeClr>
                </a:solidFill>
              </a:rPr>
              <a:t>locked:</a:t>
            </a:r>
          </a:p>
          <a:p>
            <a:pPr>
              <a:lnSpc>
                <a:spcPct val="90000"/>
              </a:lnSpc>
              <a:spcAft>
                <a:spcPts val="300"/>
              </a:spcAft>
            </a:pPr>
            <a:r>
              <a:rPr lang="en-US" sz="1400" dirty="0">
                <a:solidFill>
                  <a:schemeClr val="tx1">
                    <a:lumMod val="75000"/>
                    <a:lumOff val="25000"/>
                  </a:schemeClr>
                </a:solidFill>
              </a:rPr>
              <a:t>	if (!</a:t>
            </a:r>
            <a:r>
              <a:rPr lang="en-US" sz="1400" dirty="0" err="1">
                <a:solidFill>
                  <a:schemeClr val="tx1">
                    <a:lumMod val="75000"/>
                    <a:lumOff val="25000"/>
                  </a:schemeClr>
                </a:solidFill>
              </a:rPr>
              <a:t>list_empty</a:t>
            </a:r>
            <a:r>
              <a:rPr lang="en-US" sz="1400" dirty="0">
                <a:solidFill>
                  <a:schemeClr val="tx1">
                    <a:lumMod val="75000"/>
                    <a:lumOff val="25000"/>
                  </a:schemeClr>
                </a:solidFill>
              </a:rPr>
              <a:t>(</a:t>
            </a:r>
            <a:r>
              <a:rPr lang="en-US" sz="1400" dirty="0" err="1">
                <a:solidFill>
                  <a:schemeClr val="tx1">
                    <a:lumMod val="75000"/>
                    <a:lumOff val="25000"/>
                  </a:schemeClr>
                </a:solidFill>
              </a:rPr>
              <a:t>wait_list</a:t>
            </a:r>
            <a:r>
              <a:rPr lang="en-US" sz="1400" dirty="0">
                <a:solidFill>
                  <a:schemeClr val="tx1">
                    <a:lumMod val="75000"/>
                    <a:lumOff val="25000"/>
                  </a:schemeClr>
                </a:solidFill>
              </a:rPr>
              <a:t>))</a:t>
            </a:r>
          </a:p>
          <a:p>
            <a:pPr>
              <a:lnSpc>
                <a:spcPct val="90000"/>
              </a:lnSpc>
              <a:spcAft>
                <a:spcPts val="300"/>
              </a:spcAft>
            </a:pPr>
            <a:r>
              <a:rPr lang="en-US" sz="1400" dirty="0">
                <a:solidFill>
                  <a:schemeClr val="tx1">
                    <a:lumMod val="75000"/>
                    <a:lumOff val="25000"/>
                  </a:schemeClr>
                </a:solidFill>
              </a:rPr>
              <a:t>		</a:t>
            </a:r>
            <a:r>
              <a:rPr lang="en-US" sz="1400" dirty="0" err="1">
                <a:solidFill>
                  <a:schemeClr val="tx1">
                    <a:lumMod val="75000"/>
                    <a:lumOff val="25000"/>
                  </a:schemeClr>
                </a:solidFill>
              </a:rPr>
              <a:t>rwsem_do_wake</a:t>
            </a:r>
            <a:r>
              <a:rPr lang="en-US" sz="1400" dirty="0">
                <a:solidFill>
                  <a:schemeClr val="tx1">
                    <a:lumMod val="75000"/>
                    <a:lumOff val="25000"/>
                  </a:schemeClr>
                </a:solidFill>
              </a:rPr>
              <a:t>()</a:t>
            </a:r>
          </a:p>
          <a:p>
            <a:pPr>
              <a:lnSpc>
                <a:spcPct val="90000"/>
              </a:lnSpc>
              <a:spcAft>
                <a:spcPts val="300"/>
              </a:spcAft>
            </a:pPr>
            <a:endParaRPr lang="en-US" sz="1400" dirty="0">
              <a:solidFill>
                <a:schemeClr val="tx1">
                  <a:lumMod val="75000"/>
                  <a:lumOff val="25000"/>
                </a:schemeClr>
              </a:solidFill>
            </a:endParaRPr>
          </a:p>
          <a:p>
            <a:pPr>
              <a:lnSpc>
                <a:spcPct val="90000"/>
              </a:lnSpc>
              <a:spcAft>
                <a:spcPts val="300"/>
              </a:spcAft>
            </a:pPr>
            <a:r>
              <a:rPr lang="en-US" sz="1400" dirty="0">
                <a:solidFill>
                  <a:schemeClr val="tx1">
                    <a:lumMod val="75000"/>
                    <a:lumOff val="25000"/>
                  </a:schemeClr>
                </a:solidFill>
              </a:rPr>
              <a:t>	</a:t>
            </a:r>
            <a:r>
              <a:rPr lang="en-US" sz="1400" dirty="0" err="1">
                <a:solidFill>
                  <a:schemeClr val="tx1">
                    <a:lumMod val="75000"/>
                    <a:lumOff val="25000"/>
                  </a:schemeClr>
                </a:solidFill>
              </a:rPr>
              <a:t>spin_unlock</a:t>
            </a:r>
            <a:r>
              <a:rPr lang="en-US" sz="1400" dirty="0">
                <a:solidFill>
                  <a:schemeClr val="tx1">
                    <a:lumMod val="75000"/>
                    <a:lumOff val="25000"/>
                  </a:schemeClr>
                </a:solidFill>
              </a:rPr>
              <a:t>(</a:t>
            </a:r>
            <a:r>
              <a:rPr lang="en-US" sz="1400" dirty="0" err="1">
                <a:solidFill>
                  <a:schemeClr val="tx1">
                    <a:lumMod val="75000"/>
                    <a:lumOff val="25000"/>
                  </a:schemeClr>
                </a:solidFill>
              </a:rPr>
              <a:t>wait_lock</a:t>
            </a:r>
            <a:r>
              <a:rPr lang="en-US" sz="1400" dirty="0">
                <a:solidFill>
                  <a:schemeClr val="tx1">
                    <a:lumMod val="75000"/>
                    <a:lumOff val="25000"/>
                  </a:schemeClr>
                </a:solidFill>
              </a:rPr>
              <a:t>)</a:t>
            </a:r>
          </a:p>
          <a:p>
            <a:pPr>
              <a:lnSpc>
                <a:spcPct val="90000"/>
              </a:lnSpc>
              <a:spcAft>
                <a:spcPts val="300"/>
              </a:spcAft>
            </a:pPr>
            <a:r>
              <a:rPr lang="en-US" sz="1400" dirty="0">
                <a:solidFill>
                  <a:schemeClr val="tx1">
                    <a:lumMod val="75000"/>
                    <a:lumOff val="25000"/>
                  </a:schemeClr>
                </a:solidFill>
              </a:rPr>
              <a:t>}</a:t>
            </a:r>
          </a:p>
        </p:txBody>
      </p:sp>
    </p:spTree>
    <p:extLst>
      <p:ext uri="{BB962C8B-B14F-4D97-AF65-F5344CB8AC3E}">
        <p14:creationId xmlns:p14="http://schemas.microsoft.com/office/powerpoint/2010/main" val="3747257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8985" y="71674"/>
            <a:ext cx="11430000" cy="484748"/>
          </a:xfrm>
        </p:spPr>
        <p:txBody>
          <a:bodyPr/>
          <a:lstStyle/>
          <a:p>
            <a:r>
              <a:rPr lang="en-US" dirty="0"/>
              <a:t>Agenda</a:t>
            </a:r>
          </a:p>
        </p:txBody>
      </p:sp>
      <p:sp>
        <p:nvSpPr>
          <p:cNvPr id="2" name="Content Placeholder 1"/>
          <p:cNvSpPr>
            <a:spLocks noGrp="1"/>
          </p:cNvSpPr>
          <p:nvPr>
            <p:ph idx="1"/>
          </p:nvPr>
        </p:nvSpPr>
        <p:spPr>
          <a:xfrm>
            <a:off x="291962" y="732201"/>
            <a:ext cx="11427023" cy="5210657"/>
          </a:xfrm>
        </p:spPr>
        <p:txBody>
          <a:bodyPr/>
          <a:lstStyle/>
          <a:p>
            <a:pPr marL="585698" lvl="1" indent="-285750">
              <a:buFont typeface="Arial" panose="020B0604020202020204" pitchFamily="34" charset="0"/>
              <a:buChar char="•"/>
            </a:pPr>
            <a:r>
              <a:rPr lang="en-US" sz="1600" dirty="0"/>
              <a:t>Overview of Mutex</a:t>
            </a:r>
          </a:p>
          <a:p>
            <a:pPr marL="585698" lvl="1" indent="-285750">
              <a:buFont typeface="Arial" panose="020B0604020202020204" pitchFamily="34" charset="0"/>
              <a:buChar char="•"/>
            </a:pPr>
            <a:r>
              <a:rPr lang="en-US" sz="1600" dirty="0"/>
              <a:t>Mutex Structure</a:t>
            </a:r>
          </a:p>
          <a:p>
            <a:pPr marL="585698" lvl="1" indent="-285750">
              <a:buFont typeface="Arial" panose="020B0604020202020204" pitchFamily="34" charset="0"/>
              <a:buChar char="•"/>
            </a:pPr>
            <a:r>
              <a:rPr lang="en-US" sz="1600" dirty="0" err="1"/>
              <a:t>mutex_lock</a:t>
            </a:r>
            <a:r>
              <a:rPr lang="en-US" sz="1600" dirty="0"/>
              <a:t>() approach</a:t>
            </a:r>
          </a:p>
          <a:p>
            <a:pPr marL="585698" lvl="1" indent="-285750">
              <a:buFont typeface="Arial" panose="020B0604020202020204" pitchFamily="34" charset="0"/>
              <a:buChar char="•"/>
            </a:pPr>
            <a:r>
              <a:rPr lang="en-US" sz="1600" dirty="0" err="1"/>
              <a:t>mutex_unlock</a:t>
            </a:r>
            <a:r>
              <a:rPr lang="en-US" sz="1600" dirty="0"/>
              <a:t>() approach</a:t>
            </a:r>
          </a:p>
          <a:p>
            <a:pPr marL="585698" lvl="1" indent="-285750">
              <a:buFont typeface="Arial" panose="020B0604020202020204" pitchFamily="34" charset="0"/>
              <a:buChar char="•"/>
            </a:pPr>
            <a:r>
              <a:rPr lang="en-US" sz="1600" dirty="0"/>
              <a:t>Optimization-Spin on Owner</a:t>
            </a:r>
          </a:p>
          <a:p>
            <a:pPr marL="585698" lvl="1" indent="-285750">
              <a:buFont typeface="Arial" panose="020B0604020202020204" pitchFamily="34" charset="0"/>
              <a:buChar char="•"/>
            </a:pPr>
            <a:r>
              <a:rPr lang="en-US" sz="1600" dirty="0" err="1"/>
              <a:t>mutex_optimistic_spin</a:t>
            </a:r>
            <a:r>
              <a:rPr lang="en-US" sz="1600" dirty="0"/>
              <a:t>() approach</a:t>
            </a:r>
          </a:p>
          <a:p>
            <a:pPr marL="585698" lvl="1" indent="-285750">
              <a:buFont typeface="Arial" panose="020B0604020202020204" pitchFamily="34" charset="0"/>
              <a:buChar char="•"/>
            </a:pPr>
            <a:r>
              <a:rPr lang="en-US" sz="1600" dirty="0" err="1"/>
              <a:t>osq_lock</a:t>
            </a:r>
            <a:r>
              <a:rPr lang="en-US" sz="1600" dirty="0"/>
              <a:t> approach</a:t>
            </a:r>
          </a:p>
          <a:p>
            <a:pPr marL="585698" lvl="1" indent="-285750">
              <a:buFont typeface="Arial" panose="020B0604020202020204" pitchFamily="34" charset="0"/>
              <a:buChar char="•"/>
            </a:pPr>
            <a:r>
              <a:rPr lang="en-US" sz="1600" dirty="0"/>
              <a:t>Mutex: RT Task Live Lock Issue</a:t>
            </a:r>
          </a:p>
          <a:p>
            <a:pPr marL="585698" lvl="1" indent="-285750">
              <a:buFont typeface="Arial" panose="020B0604020202020204" pitchFamily="34" charset="0"/>
              <a:buChar char="•"/>
            </a:pPr>
            <a:r>
              <a:rPr lang="en-US" sz="1600" dirty="0"/>
              <a:t>Mutex: </a:t>
            </a:r>
            <a:r>
              <a:rPr lang="en-US" sz="1600" dirty="0" err="1"/>
              <a:t>osq_lock</a:t>
            </a:r>
            <a:r>
              <a:rPr lang="en-US" sz="1600" dirty="0"/>
              <a:t> queue corruption</a:t>
            </a:r>
          </a:p>
          <a:p>
            <a:pPr marL="585698" lvl="1" indent="-285750">
              <a:buFont typeface="Arial" panose="020B0604020202020204" pitchFamily="34" charset="0"/>
              <a:buChar char="•"/>
            </a:pPr>
            <a:r>
              <a:rPr lang="en-US" sz="1600" dirty="0"/>
              <a:t>Overview of </a:t>
            </a:r>
            <a:r>
              <a:rPr lang="en-US" sz="1600" dirty="0" err="1"/>
              <a:t>Rwsem</a:t>
            </a:r>
            <a:endParaRPr lang="en-US" sz="1600" dirty="0"/>
          </a:p>
          <a:p>
            <a:pPr marL="585698" lvl="1" indent="-285750">
              <a:buFont typeface="Arial" panose="020B0604020202020204" pitchFamily="34" charset="0"/>
              <a:buChar char="•"/>
            </a:pPr>
            <a:r>
              <a:rPr lang="en-US" sz="1600" dirty="0" err="1"/>
              <a:t>Rwsem</a:t>
            </a:r>
            <a:r>
              <a:rPr lang="en-US" sz="1600" dirty="0"/>
              <a:t> Count Interpretation</a:t>
            </a:r>
          </a:p>
          <a:p>
            <a:pPr marL="585698" lvl="1" indent="-285750">
              <a:buFont typeface="Arial" panose="020B0604020202020204" pitchFamily="34" charset="0"/>
              <a:buChar char="•"/>
            </a:pPr>
            <a:r>
              <a:rPr lang="en-US" sz="1600" dirty="0" err="1"/>
              <a:t>down_read</a:t>
            </a:r>
            <a:r>
              <a:rPr lang="en-US" sz="1600" dirty="0"/>
              <a:t>() approach</a:t>
            </a:r>
          </a:p>
          <a:p>
            <a:pPr marL="585698" lvl="1" indent="-285750">
              <a:buFont typeface="Arial" panose="020B0604020202020204" pitchFamily="34" charset="0"/>
              <a:buChar char="•"/>
            </a:pPr>
            <a:r>
              <a:rPr lang="en-US" sz="1600" dirty="0" err="1"/>
              <a:t>down_write</a:t>
            </a:r>
            <a:r>
              <a:rPr lang="en-US" sz="1600" dirty="0"/>
              <a:t>() approach</a:t>
            </a:r>
          </a:p>
          <a:p>
            <a:pPr marL="585698" lvl="1" indent="-285750">
              <a:buFont typeface="Arial" panose="020B0604020202020204" pitchFamily="34" charset="0"/>
              <a:buChar char="•"/>
            </a:pPr>
            <a:r>
              <a:rPr lang="en-US" sz="1600" dirty="0" err="1"/>
              <a:t>up_read</a:t>
            </a:r>
            <a:r>
              <a:rPr lang="en-US" sz="1600" dirty="0"/>
              <a:t>() &amp; </a:t>
            </a:r>
            <a:r>
              <a:rPr lang="en-US" sz="1600" dirty="0" err="1"/>
              <a:t>up_write</a:t>
            </a:r>
            <a:r>
              <a:rPr lang="en-US" sz="1600" dirty="0"/>
              <a:t>() approach</a:t>
            </a:r>
          </a:p>
          <a:p>
            <a:pPr marL="585698" lvl="1" indent="-285750">
              <a:buFont typeface="Arial" panose="020B0604020202020204" pitchFamily="34" charset="0"/>
              <a:buChar char="•"/>
            </a:pPr>
            <a:r>
              <a:rPr lang="en-US" sz="1600" dirty="0" err="1"/>
              <a:t>Rwsem</a:t>
            </a:r>
            <a:r>
              <a:rPr lang="en-US" sz="1600" dirty="0"/>
              <a:t>: Missed Wakeup Issue</a:t>
            </a:r>
          </a:p>
          <a:p>
            <a:pPr marL="585698" lvl="1" indent="-285750">
              <a:buFont typeface="Arial" panose="020B0604020202020204" pitchFamily="34" charset="0"/>
              <a:buChar char="•"/>
            </a:pPr>
            <a:r>
              <a:rPr lang="en-US" sz="1600" dirty="0" err="1"/>
              <a:t>Rwsem</a:t>
            </a:r>
            <a:r>
              <a:rPr lang="en-US" sz="1600"/>
              <a:t>: Deadlock due to reordering of wakeup</a:t>
            </a:r>
            <a:endParaRPr lang="en-US" sz="1600" dirty="0"/>
          </a:p>
          <a:p>
            <a:pPr marL="585698" lvl="1" indent="-285750">
              <a:buFont typeface="Arial" panose="020B0604020202020204" pitchFamily="34" charset="0"/>
              <a:buChar char="•"/>
            </a:pPr>
            <a:endParaRPr lang="en-US" sz="1600" dirty="0"/>
          </a:p>
          <a:p>
            <a:pPr marL="585698"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727048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7335DE-DADF-4E49-940A-3A663FCB9683}"/>
              </a:ext>
            </a:extLst>
          </p:cNvPr>
          <p:cNvSpPr>
            <a:spLocks noGrp="1"/>
          </p:cNvSpPr>
          <p:nvPr>
            <p:ph idx="1"/>
          </p:nvPr>
        </p:nvSpPr>
        <p:spPr>
          <a:xfrm>
            <a:off x="291962" y="1115371"/>
            <a:ext cx="11427023" cy="5370701"/>
          </a:xfrm>
        </p:spPr>
        <p:txBody>
          <a:bodyPr/>
          <a:lstStyle/>
          <a:p>
            <a:r>
              <a:rPr lang="en-US" dirty="0"/>
              <a:t>If a spinner is present, there is a chance that the load of </a:t>
            </a:r>
            <a:r>
              <a:rPr lang="en-US" dirty="0" err="1"/>
              <a:t>rwsem_has_spinner</a:t>
            </a:r>
            <a:r>
              <a:rPr lang="en-US" dirty="0"/>
              <a:t>() in </a:t>
            </a:r>
            <a:r>
              <a:rPr lang="en-US" dirty="0" err="1"/>
              <a:t>rwsem_wake</a:t>
            </a:r>
            <a:r>
              <a:rPr lang="en-US" dirty="0"/>
              <a:t>() can be reordered with respect to decrement of </a:t>
            </a:r>
            <a:r>
              <a:rPr lang="en-US" dirty="0" err="1"/>
              <a:t>rwsem</a:t>
            </a:r>
            <a:r>
              <a:rPr lang="en-US" dirty="0"/>
              <a:t> count in __</a:t>
            </a:r>
            <a:r>
              <a:rPr lang="en-US" dirty="0" err="1"/>
              <a:t>up_write</a:t>
            </a:r>
            <a:r>
              <a:rPr lang="en-US" dirty="0"/>
              <a:t>() leading to wakeup being missed.</a:t>
            </a:r>
          </a:p>
          <a:p>
            <a:r>
              <a:rPr lang="en-US" dirty="0"/>
              <a:t> spinning writer                                                                                      </a:t>
            </a:r>
            <a:r>
              <a:rPr lang="en-US" dirty="0" err="1"/>
              <a:t>up_write</a:t>
            </a:r>
            <a:r>
              <a:rPr lang="en-US" dirty="0"/>
              <a:t> caller</a:t>
            </a:r>
          </a:p>
          <a:p>
            <a:r>
              <a:rPr lang="en-US" dirty="0"/>
              <a:t> ---------------                                                                                          -----------------------</a:t>
            </a:r>
          </a:p>
          <a:p>
            <a:r>
              <a:rPr lang="en-US" dirty="0"/>
              <a:t> [S] </a:t>
            </a:r>
            <a:r>
              <a:rPr lang="en-US" dirty="0" err="1"/>
              <a:t>osq_unlock</a:t>
            </a:r>
            <a:r>
              <a:rPr lang="en-US" dirty="0"/>
              <a:t>()                                                                                    [L] </a:t>
            </a:r>
            <a:r>
              <a:rPr lang="en-US" dirty="0" err="1"/>
              <a:t>osq</a:t>
            </a:r>
            <a:endParaRPr lang="en-US" dirty="0"/>
          </a:p>
          <a:p>
            <a:r>
              <a:rPr lang="en-US" dirty="0"/>
              <a:t>  </a:t>
            </a:r>
            <a:r>
              <a:rPr lang="en-US" dirty="0" err="1"/>
              <a:t>spin_lock</a:t>
            </a:r>
            <a:r>
              <a:rPr lang="en-US" dirty="0"/>
              <a:t>(</a:t>
            </a:r>
            <a:r>
              <a:rPr lang="en-US" dirty="0" err="1"/>
              <a:t>wait_lock</a:t>
            </a:r>
            <a:r>
              <a:rPr lang="en-US" dirty="0"/>
              <a:t>)</a:t>
            </a:r>
          </a:p>
          <a:p>
            <a:r>
              <a:rPr lang="en-US" dirty="0"/>
              <a:t>  </a:t>
            </a:r>
            <a:r>
              <a:rPr lang="en-US" dirty="0" err="1"/>
              <a:t>sem</a:t>
            </a:r>
            <a:r>
              <a:rPr lang="en-US" dirty="0"/>
              <a:t>-&gt;count=0xFFFFFFFF00000001</a:t>
            </a:r>
          </a:p>
          <a:p>
            <a:r>
              <a:rPr lang="en-US" dirty="0"/>
              <a:t>                        +0xFFFFFFFF00000000</a:t>
            </a:r>
          </a:p>
          <a:p>
            <a:r>
              <a:rPr lang="en-US" dirty="0"/>
              <a:t>  count=</a:t>
            </a:r>
            <a:r>
              <a:rPr lang="en-US" dirty="0" err="1"/>
              <a:t>sem</a:t>
            </a:r>
            <a:r>
              <a:rPr lang="en-US" dirty="0"/>
              <a:t>-&gt;count</a:t>
            </a:r>
          </a:p>
          <a:p>
            <a:r>
              <a:rPr lang="en-US" dirty="0"/>
              <a:t>  MB</a:t>
            </a:r>
          </a:p>
          <a:p>
            <a:r>
              <a:rPr lang="en-US" dirty="0"/>
              <a:t>                                                                                                                 </a:t>
            </a:r>
            <a:r>
              <a:rPr lang="en-US" dirty="0" err="1"/>
              <a:t>sem</a:t>
            </a:r>
            <a:r>
              <a:rPr lang="en-US" dirty="0"/>
              <a:t>-&gt;count=0xFFFFFFFE00000001</a:t>
            </a:r>
          </a:p>
          <a:p>
            <a:r>
              <a:rPr lang="en-US" dirty="0"/>
              <a:t>                                                                                                                                       -0xFFFFFFFF00000001</a:t>
            </a:r>
          </a:p>
          <a:p>
            <a:r>
              <a:rPr lang="en-US" dirty="0"/>
              <a:t>                                                                                                                 RMB</a:t>
            </a:r>
          </a:p>
          <a:p>
            <a:r>
              <a:rPr lang="en-US" dirty="0"/>
              <a:t>                                                                                                                 </a:t>
            </a:r>
            <a:r>
              <a:rPr lang="en-US" dirty="0" err="1"/>
              <a:t>spin_trylock</a:t>
            </a:r>
            <a:r>
              <a:rPr lang="en-US" dirty="0"/>
              <a:t>(</a:t>
            </a:r>
            <a:r>
              <a:rPr lang="en-US" dirty="0" err="1"/>
              <a:t>wait_lock</a:t>
            </a:r>
            <a:r>
              <a:rPr lang="en-US" dirty="0"/>
              <a:t>)</a:t>
            </a:r>
          </a:p>
          <a:p>
            <a:r>
              <a:rPr lang="en-US" dirty="0"/>
              <a:t>                                                                                                                 return</a:t>
            </a:r>
          </a:p>
          <a:p>
            <a:r>
              <a:rPr lang="en-US" dirty="0"/>
              <a:t> </a:t>
            </a:r>
            <a:r>
              <a:rPr lang="en-US" dirty="0" err="1"/>
              <a:t>rwsem_try_write_lock</a:t>
            </a:r>
            <a:r>
              <a:rPr lang="en-US" dirty="0"/>
              <a:t>(count)</a:t>
            </a:r>
          </a:p>
          <a:p>
            <a:r>
              <a:rPr lang="en-US" dirty="0"/>
              <a:t> </a:t>
            </a:r>
            <a:r>
              <a:rPr lang="en-US" dirty="0" err="1"/>
              <a:t>spin_unlock</a:t>
            </a:r>
            <a:r>
              <a:rPr lang="en-US" dirty="0"/>
              <a:t>(</a:t>
            </a:r>
            <a:r>
              <a:rPr lang="en-US" dirty="0" err="1"/>
              <a:t>wait_lock</a:t>
            </a:r>
            <a:r>
              <a:rPr lang="en-US" dirty="0"/>
              <a:t>)</a:t>
            </a:r>
          </a:p>
          <a:p>
            <a:r>
              <a:rPr lang="en-US" dirty="0"/>
              <a:t> schedule()</a:t>
            </a:r>
          </a:p>
          <a:p>
            <a:endParaRPr lang="en-US" dirty="0"/>
          </a:p>
          <a:p>
            <a:r>
              <a:rPr lang="en-US" dirty="0"/>
              <a:t>Reordering of </a:t>
            </a:r>
            <a:r>
              <a:rPr lang="en-US" dirty="0" err="1"/>
              <a:t>atomic_long_sub_return_release</a:t>
            </a:r>
            <a:r>
              <a:rPr lang="en-US" dirty="0"/>
              <a:t>() in __</a:t>
            </a:r>
            <a:r>
              <a:rPr lang="en-US" dirty="0" err="1"/>
              <a:t>up_write</a:t>
            </a:r>
            <a:r>
              <a:rPr lang="en-US" dirty="0"/>
              <a:t>() and </a:t>
            </a:r>
            <a:r>
              <a:rPr lang="en-US" dirty="0" err="1"/>
              <a:t>rwsem_has_spinner</a:t>
            </a:r>
            <a:r>
              <a:rPr lang="en-US" dirty="0"/>
              <a:t>() in </a:t>
            </a:r>
            <a:r>
              <a:rPr lang="en-US" dirty="0" err="1"/>
              <a:t>rwsem_wake</a:t>
            </a:r>
            <a:r>
              <a:rPr lang="en-US" dirty="0"/>
              <a:t>() can cause missing of wakeup in </a:t>
            </a:r>
            <a:r>
              <a:rPr lang="en-US" dirty="0" err="1"/>
              <a:t>up_write</a:t>
            </a:r>
            <a:r>
              <a:rPr lang="en-US" dirty="0"/>
              <a:t>() context. In spinning writer, </a:t>
            </a:r>
            <a:r>
              <a:rPr lang="en-US" dirty="0" err="1"/>
              <a:t>sem</a:t>
            </a:r>
            <a:r>
              <a:rPr lang="en-US" dirty="0"/>
              <a:t>-&gt;</a:t>
            </a:r>
            <a:r>
              <a:rPr lang="en-US" dirty="0" err="1"/>
              <a:t>countand</a:t>
            </a:r>
            <a:r>
              <a:rPr lang="en-US" dirty="0"/>
              <a:t> local variable count is 0XFFFFFFFE00000001. It would result in </a:t>
            </a:r>
            <a:r>
              <a:rPr lang="en-US" dirty="0" err="1"/>
              <a:t>rwsem_try_write_lock</a:t>
            </a:r>
            <a:r>
              <a:rPr lang="en-US" dirty="0"/>
              <a:t>() failing to acquire </a:t>
            </a:r>
            <a:r>
              <a:rPr lang="en-US" dirty="0" err="1"/>
              <a:t>rwsem</a:t>
            </a:r>
            <a:r>
              <a:rPr lang="en-US" dirty="0"/>
              <a:t> and spinning writer going to sleep in </a:t>
            </a:r>
            <a:r>
              <a:rPr lang="en-US" dirty="0" err="1"/>
              <a:t>rwsem_down_write_failed</a:t>
            </a:r>
            <a:r>
              <a:rPr lang="en-US" dirty="0"/>
              <a:t>(). The </a:t>
            </a:r>
            <a:r>
              <a:rPr lang="en-US" dirty="0" err="1"/>
              <a:t>smp_rmb</a:t>
            </a:r>
            <a:r>
              <a:rPr lang="en-US" dirty="0"/>
              <a:t>() will make sure that the spinner state is consulted after </a:t>
            </a:r>
            <a:r>
              <a:rPr lang="en-US" dirty="0" err="1"/>
              <a:t>sem</a:t>
            </a:r>
            <a:r>
              <a:rPr lang="en-US" dirty="0"/>
              <a:t>-&gt;count is updated in </a:t>
            </a:r>
            <a:r>
              <a:rPr lang="en-US" dirty="0" err="1"/>
              <a:t>up_write</a:t>
            </a:r>
            <a:r>
              <a:rPr lang="en-US" dirty="0"/>
              <a:t> context.</a:t>
            </a:r>
          </a:p>
        </p:txBody>
      </p:sp>
      <p:sp>
        <p:nvSpPr>
          <p:cNvPr id="3" name="Title 2">
            <a:extLst>
              <a:ext uri="{FF2B5EF4-FFF2-40B4-BE49-F238E27FC236}">
                <a16:creationId xmlns:a16="http://schemas.microsoft.com/office/drawing/2014/main" id="{7B8549A0-F0BD-40D5-A497-0969D5D882AA}"/>
              </a:ext>
            </a:extLst>
          </p:cNvPr>
          <p:cNvSpPr>
            <a:spLocks noGrp="1"/>
          </p:cNvSpPr>
          <p:nvPr>
            <p:ph type="title"/>
          </p:nvPr>
        </p:nvSpPr>
        <p:spPr>
          <a:xfrm>
            <a:off x="288985" y="611231"/>
            <a:ext cx="11430000" cy="484748"/>
          </a:xfrm>
        </p:spPr>
        <p:txBody>
          <a:bodyPr/>
          <a:lstStyle/>
          <a:p>
            <a:r>
              <a:rPr lang="en-US" dirty="0" err="1"/>
              <a:t>Rwsem</a:t>
            </a:r>
            <a:r>
              <a:rPr lang="en-US" dirty="0"/>
              <a:t>: Missed Wakeup Issue</a:t>
            </a:r>
          </a:p>
        </p:txBody>
      </p:sp>
    </p:spTree>
    <p:extLst>
      <p:ext uri="{BB962C8B-B14F-4D97-AF65-F5344CB8AC3E}">
        <p14:creationId xmlns:p14="http://schemas.microsoft.com/office/powerpoint/2010/main" val="3710013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30521E-A93D-4CB3-B50B-A55428196D82}"/>
              </a:ext>
            </a:extLst>
          </p:cNvPr>
          <p:cNvSpPr>
            <a:spLocks noGrp="1"/>
          </p:cNvSpPr>
          <p:nvPr>
            <p:ph idx="1"/>
          </p:nvPr>
        </p:nvSpPr>
        <p:spPr>
          <a:xfrm>
            <a:off x="288985" y="1426468"/>
            <a:ext cx="11427023" cy="4013406"/>
          </a:xfrm>
        </p:spPr>
        <p:txBody>
          <a:bodyPr/>
          <a:lstStyle/>
          <a:p>
            <a:r>
              <a:rPr lang="en-US" dirty="0"/>
              <a:t>Waiting reader                                                                                                                                         </a:t>
            </a:r>
            <a:r>
              <a:rPr lang="en-US" dirty="0" err="1"/>
              <a:t>up_write</a:t>
            </a:r>
            <a:r>
              <a:rPr lang="en-US" dirty="0"/>
              <a:t>/</a:t>
            </a:r>
            <a:r>
              <a:rPr lang="en-US" dirty="0" err="1"/>
              <a:t>up_read</a:t>
            </a:r>
            <a:r>
              <a:rPr lang="en-US" dirty="0"/>
              <a:t> caller</a:t>
            </a:r>
          </a:p>
          <a:p>
            <a:r>
              <a:rPr lang="en-US" dirty="0"/>
              <a:t>---------------------                                                                                                                                    -----------------------------</a:t>
            </a:r>
          </a:p>
          <a:p>
            <a:r>
              <a:rPr lang="en-US" dirty="0" err="1"/>
              <a:t>spin_lock</a:t>
            </a:r>
            <a:r>
              <a:rPr lang="en-US" dirty="0"/>
              <a:t>(</a:t>
            </a:r>
            <a:r>
              <a:rPr lang="en-US" dirty="0" err="1"/>
              <a:t>wait_lock</a:t>
            </a:r>
            <a:r>
              <a:rPr lang="en-US" dirty="0"/>
              <a:t>)</a:t>
            </a:r>
          </a:p>
          <a:p>
            <a:r>
              <a:rPr lang="en-US" dirty="0" err="1"/>
              <a:t>rwsem_atomic_update</a:t>
            </a:r>
            <a:r>
              <a:rPr lang="en-US" dirty="0"/>
              <a:t>(adjustment)</a:t>
            </a:r>
          </a:p>
          <a:p>
            <a:r>
              <a:rPr lang="en-US" dirty="0" err="1"/>
              <a:t>list_add_tail</a:t>
            </a:r>
            <a:r>
              <a:rPr lang="en-US" dirty="0"/>
              <a:t>(waiter, </a:t>
            </a:r>
            <a:r>
              <a:rPr lang="en-US" dirty="0" err="1"/>
              <a:t>wait_list</a:t>
            </a:r>
            <a:r>
              <a:rPr lang="en-US" dirty="0"/>
              <a:t>)</a:t>
            </a:r>
          </a:p>
          <a:p>
            <a:r>
              <a:rPr lang="en-US" dirty="0" err="1"/>
              <a:t>spin_unlock</a:t>
            </a:r>
            <a:r>
              <a:rPr lang="en-US" dirty="0"/>
              <a:t>(</a:t>
            </a:r>
            <a:r>
              <a:rPr lang="en-US" dirty="0" err="1"/>
              <a:t>wait_lock</a:t>
            </a:r>
            <a:r>
              <a:rPr lang="en-US" dirty="0"/>
              <a:t>)</a:t>
            </a:r>
          </a:p>
          <a:p>
            <a:r>
              <a:rPr lang="en-US" dirty="0" err="1"/>
              <a:t>set_task_state</a:t>
            </a:r>
            <a:r>
              <a:rPr lang="en-US" dirty="0"/>
              <a:t>(TASK_UNINTERRUPTIBLE)</a:t>
            </a:r>
          </a:p>
          <a:p>
            <a:r>
              <a:rPr lang="en-US" dirty="0"/>
              <a:t>schedule()</a:t>
            </a:r>
          </a:p>
          <a:p>
            <a:r>
              <a:rPr lang="en-US" dirty="0"/>
              <a:t>                                                                                                                                                                 waiter = </a:t>
            </a:r>
            <a:r>
              <a:rPr lang="en-US" dirty="0" err="1"/>
              <a:t>list_entry</a:t>
            </a:r>
            <a:r>
              <a:rPr lang="en-US" dirty="0"/>
              <a:t>(</a:t>
            </a:r>
            <a:r>
              <a:rPr lang="en-US" dirty="0" err="1"/>
              <a:t>wait_list</a:t>
            </a:r>
            <a:r>
              <a:rPr lang="en-US" dirty="0"/>
              <a:t>)</a:t>
            </a:r>
          </a:p>
          <a:p>
            <a:r>
              <a:rPr lang="en-US" dirty="0"/>
              <a:t>                                                                                                                                                                 tsk = waiter-&gt;task</a:t>
            </a:r>
          </a:p>
          <a:p>
            <a:r>
              <a:rPr lang="en-US" dirty="0"/>
              <a:t>                                                                                                                                                                 </a:t>
            </a:r>
            <a:r>
              <a:rPr lang="en-US" dirty="0" err="1"/>
              <a:t>smp_mb</a:t>
            </a:r>
            <a:r>
              <a:rPr lang="en-US" dirty="0"/>
              <a:t>();</a:t>
            </a:r>
          </a:p>
          <a:p>
            <a:r>
              <a:rPr lang="en-US" dirty="0"/>
              <a:t>                                                                                                                                                                 </a:t>
            </a:r>
            <a:r>
              <a:rPr lang="en-US" dirty="0" err="1"/>
              <a:t>wake_up_process</a:t>
            </a:r>
            <a:r>
              <a:rPr lang="en-US" dirty="0"/>
              <a:t>(tsk)</a:t>
            </a:r>
          </a:p>
          <a:p>
            <a:r>
              <a:rPr lang="en-US" dirty="0" err="1"/>
              <a:t>waiter.task</a:t>
            </a:r>
            <a:r>
              <a:rPr lang="en-US" dirty="0"/>
              <a:t> != NULL</a:t>
            </a:r>
          </a:p>
          <a:p>
            <a:r>
              <a:rPr lang="en-US" dirty="0"/>
              <a:t>schedule()</a:t>
            </a:r>
          </a:p>
          <a:p>
            <a:r>
              <a:rPr lang="en-US" dirty="0"/>
              <a:t>                                                                                                                                                                 waiter-&gt;task = NULL</a:t>
            </a:r>
          </a:p>
          <a:p>
            <a:endParaRPr lang="en-US" dirty="0"/>
          </a:p>
        </p:txBody>
      </p:sp>
      <p:sp>
        <p:nvSpPr>
          <p:cNvPr id="3" name="Title 2">
            <a:extLst>
              <a:ext uri="{FF2B5EF4-FFF2-40B4-BE49-F238E27FC236}">
                <a16:creationId xmlns:a16="http://schemas.microsoft.com/office/drawing/2014/main" id="{40AE5E72-108A-4C98-B679-23E5825EA9B1}"/>
              </a:ext>
            </a:extLst>
          </p:cNvPr>
          <p:cNvSpPr>
            <a:spLocks noGrp="1"/>
          </p:cNvSpPr>
          <p:nvPr>
            <p:ph type="title"/>
          </p:nvPr>
        </p:nvSpPr>
        <p:spPr/>
        <p:txBody>
          <a:bodyPr/>
          <a:lstStyle/>
          <a:p>
            <a:r>
              <a:rPr lang="en-US" dirty="0" err="1"/>
              <a:t>Rwsem</a:t>
            </a:r>
            <a:r>
              <a:rPr lang="en-US" dirty="0"/>
              <a:t>: Deadlock due to reordering of wakeup</a:t>
            </a:r>
          </a:p>
        </p:txBody>
      </p:sp>
      <p:sp>
        <p:nvSpPr>
          <p:cNvPr id="4" name="Right Brace 3">
            <a:extLst>
              <a:ext uri="{FF2B5EF4-FFF2-40B4-BE49-F238E27FC236}">
                <a16:creationId xmlns:a16="http://schemas.microsoft.com/office/drawing/2014/main" id="{0465965F-A1F0-426F-B1FD-72C6E918AEE0}"/>
              </a:ext>
            </a:extLst>
          </p:cNvPr>
          <p:cNvSpPr/>
          <p:nvPr/>
        </p:nvSpPr>
        <p:spPr>
          <a:xfrm>
            <a:off x="8488218" y="4248727"/>
            <a:ext cx="138546" cy="738909"/>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3C0A6D1-EE95-4F21-A88D-1C67EE37222B}"/>
              </a:ext>
            </a:extLst>
          </p:cNvPr>
          <p:cNvSpPr txBox="1"/>
          <p:nvPr/>
        </p:nvSpPr>
        <p:spPr>
          <a:xfrm>
            <a:off x="8788214" y="4358879"/>
            <a:ext cx="2196307" cy="750975"/>
          </a:xfrm>
          <a:prstGeom prst="rect">
            <a:avLst/>
          </a:prstGeom>
          <a:noFill/>
        </p:spPr>
        <p:txBody>
          <a:bodyPr wrap="none" rtlCol="0">
            <a:spAutoFit/>
          </a:bodyPr>
          <a:lstStyle/>
          <a:p>
            <a:pPr>
              <a:lnSpc>
                <a:spcPct val="90000"/>
              </a:lnSpc>
              <a:spcAft>
                <a:spcPts val="300"/>
              </a:spcAft>
            </a:pPr>
            <a:r>
              <a:rPr lang="en-US" sz="1400" dirty="0">
                <a:solidFill>
                  <a:schemeClr val="tx1">
                    <a:lumMod val="75000"/>
                    <a:lumOff val="25000"/>
                  </a:schemeClr>
                </a:solidFill>
              </a:rPr>
              <a:t>Reordering between loads in </a:t>
            </a:r>
          </a:p>
          <a:p>
            <a:pPr>
              <a:lnSpc>
                <a:spcPct val="90000"/>
              </a:lnSpc>
              <a:spcAft>
                <a:spcPts val="300"/>
              </a:spcAft>
            </a:pPr>
            <a:r>
              <a:rPr lang="en-US" sz="1400" dirty="0" err="1">
                <a:solidFill>
                  <a:schemeClr val="tx1">
                    <a:lumMod val="75000"/>
                    <a:lumOff val="25000"/>
                  </a:schemeClr>
                </a:solidFill>
              </a:rPr>
              <a:t>wake_up_process</a:t>
            </a:r>
            <a:r>
              <a:rPr lang="en-US" sz="1400" dirty="0">
                <a:solidFill>
                  <a:schemeClr val="tx1">
                    <a:lumMod val="75000"/>
                    <a:lumOff val="25000"/>
                  </a:schemeClr>
                </a:solidFill>
              </a:rPr>
              <a:t>() &amp; </a:t>
            </a:r>
          </a:p>
          <a:p>
            <a:pPr>
              <a:lnSpc>
                <a:spcPct val="90000"/>
              </a:lnSpc>
              <a:spcAft>
                <a:spcPts val="300"/>
              </a:spcAft>
            </a:pPr>
            <a:r>
              <a:rPr lang="en-US" sz="1400" dirty="0">
                <a:solidFill>
                  <a:schemeClr val="tx1">
                    <a:lumMod val="75000"/>
                    <a:lumOff val="25000"/>
                  </a:schemeClr>
                </a:solidFill>
              </a:rPr>
              <a:t>waiter-&gt;task = NULL</a:t>
            </a:r>
          </a:p>
        </p:txBody>
      </p:sp>
    </p:spTree>
    <p:extLst>
      <p:ext uri="{BB962C8B-B14F-4D97-AF65-F5344CB8AC3E}">
        <p14:creationId xmlns:p14="http://schemas.microsoft.com/office/powerpoint/2010/main" val="52884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62833B-B99D-4A33-8D48-67F84E5F4B50}"/>
              </a:ext>
            </a:extLst>
          </p:cNvPr>
          <p:cNvSpPr>
            <a:spLocks noGrp="1"/>
          </p:cNvSpPr>
          <p:nvPr>
            <p:ph idx="1"/>
          </p:nvPr>
        </p:nvSpPr>
        <p:spPr>
          <a:xfrm>
            <a:off x="288985" y="1426468"/>
            <a:ext cx="11427023" cy="2492990"/>
          </a:xfrm>
        </p:spPr>
        <p:txBody>
          <a:bodyPr/>
          <a:lstStyle/>
          <a:p>
            <a:pPr marL="285750" indent="-285750">
              <a:buFont typeface="Arial" panose="020B0604020202020204" pitchFamily="34" charset="0"/>
              <a:buChar char="•"/>
            </a:pPr>
            <a:r>
              <a:rPr lang="en-US" sz="1600" dirty="0"/>
              <a:t>Mutex stands for mutual exclusion</a:t>
            </a:r>
          </a:p>
          <a:p>
            <a:pPr marL="285750" indent="-285750">
              <a:buFont typeface="Arial" panose="020B0604020202020204" pitchFamily="34" charset="0"/>
              <a:buChar char="•"/>
            </a:pPr>
            <a:r>
              <a:rPr lang="en-US" sz="1600" dirty="0"/>
              <a:t>Mutual exclusion is a property of concurrency control, which is instituted for the purpose of preventing race conditions. It is the requirement that one context of execution never enter its critical section at the same time when another concurrent context of execution enters its own critical section.</a:t>
            </a:r>
          </a:p>
          <a:p>
            <a:pPr marL="285750" indent="-285750">
              <a:buFont typeface="Arial" panose="020B0604020202020204" pitchFamily="34" charset="0"/>
              <a:buChar char="•"/>
            </a:pPr>
            <a:r>
              <a:rPr lang="en-US" sz="1600" dirty="0"/>
              <a:t>Properties of Mutex:</a:t>
            </a:r>
          </a:p>
          <a:p>
            <a:pPr marL="585698" lvl="1" indent="-285750">
              <a:buFont typeface="Arial" panose="020B0604020202020204" pitchFamily="34" charset="0"/>
              <a:buChar char="•"/>
            </a:pPr>
            <a:r>
              <a:rPr lang="en-US" sz="1600" dirty="0"/>
              <a:t>Only one task can hold the mutex at a time</a:t>
            </a:r>
          </a:p>
          <a:p>
            <a:pPr marL="585698" lvl="1" indent="-285750">
              <a:buFont typeface="Arial" panose="020B0604020202020204" pitchFamily="34" charset="0"/>
              <a:buChar char="•"/>
            </a:pPr>
            <a:r>
              <a:rPr lang="en-US" sz="1600" dirty="0"/>
              <a:t>Only the owner can unlock the mutex</a:t>
            </a:r>
          </a:p>
          <a:p>
            <a:pPr marL="585698" lvl="1" indent="-285750">
              <a:buFont typeface="Arial" panose="020B0604020202020204" pitchFamily="34" charset="0"/>
              <a:buChar char="•"/>
            </a:pPr>
            <a:r>
              <a:rPr lang="en-US" sz="1600" dirty="0"/>
              <a:t>Recursive locking is not permitted</a:t>
            </a:r>
          </a:p>
          <a:p>
            <a:pPr marL="585698" lvl="1" indent="-285750">
              <a:buFont typeface="Arial" panose="020B0604020202020204" pitchFamily="34" charset="0"/>
              <a:buChar char="•"/>
            </a:pPr>
            <a:r>
              <a:rPr lang="en-US" sz="1600" dirty="0"/>
              <a:t>Only used with preemption enabled. Mutex should not be used after disabling preemption or in atomic context like interrupt (HW &amp; SW)</a:t>
            </a:r>
            <a:endParaRPr lang="en-US" sz="1000" dirty="0"/>
          </a:p>
        </p:txBody>
      </p:sp>
      <p:sp>
        <p:nvSpPr>
          <p:cNvPr id="3" name="Title 2">
            <a:extLst>
              <a:ext uri="{FF2B5EF4-FFF2-40B4-BE49-F238E27FC236}">
                <a16:creationId xmlns:a16="http://schemas.microsoft.com/office/drawing/2014/main" id="{FC8735EE-298C-4C96-8975-6AF54966FDDA}"/>
              </a:ext>
            </a:extLst>
          </p:cNvPr>
          <p:cNvSpPr>
            <a:spLocks noGrp="1"/>
          </p:cNvSpPr>
          <p:nvPr>
            <p:ph type="title"/>
          </p:nvPr>
        </p:nvSpPr>
        <p:spPr/>
        <p:txBody>
          <a:bodyPr/>
          <a:lstStyle/>
          <a:p>
            <a:r>
              <a:rPr lang="en-US" dirty="0"/>
              <a:t>Overview of Mutex</a:t>
            </a:r>
          </a:p>
        </p:txBody>
      </p:sp>
    </p:spTree>
    <p:extLst>
      <p:ext uri="{BB962C8B-B14F-4D97-AF65-F5344CB8AC3E}">
        <p14:creationId xmlns:p14="http://schemas.microsoft.com/office/powerpoint/2010/main" val="1002678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E3ED61-65C6-46A6-B4F1-DE90F450CED0}"/>
              </a:ext>
            </a:extLst>
          </p:cNvPr>
          <p:cNvSpPr>
            <a:spLocks noGrp="1"/>
          </p:cNvSpPr>
          <p:nvPr>
            <p:ph idx="1"/>
          </p:nvPr>
        </p:nvSpPr>
        <p:spPr>
          <a:xfrm>
            <a:off x="288985" y="1426468"/>
            <a:ext cx="11427023" cy="3688702"/>
          </a:xfrm>
        </p:spPr>
        <p:txBody>
          <a:bodyPr/>
          <a:lstStyle/>
          <a:p>
            <a:r>
              <a:rPr lang="en-US" sz="1600" dirty="0"/>
              <a:t>struct mutex {</a:t>
            </a:r>
          </a:p>
          <a:p>
            <a:r>
              <a:rPr lang="en-US" sz="1600" dirty="0"/>
              <a:t>	/* 1: unlocked, 0: locked, negative: locked, possible waiters */</a:t>
            </a:r>
          </a:p>
          <a:p>
            <a:r>
              <a:rPr lang="en-US" sz="1600" dirty="0"/>
              <a:t>	</a:t>
            </a:r>
            <a:r>
              <a:rPr lang="en-US" sz="1600" dirty="0" err="1"/>
              <a:t>atomic_t</a:t>
            </a:r>
            <a:r>
              <a:rPr lang="en-US" sz="1600" dirty="0"/>
              <a:t>		count;</a:t>
            </a:r>
          </a:p>
          <a:p>
            <a:r>
              <a:rPr lang="en-US" sz="1600" dirty="0"/>
              <a:t>	</a:t>
            </a:r>
            <a:r>
              <a:rPr lang="en-US" sz="1600" dirty="0" err="1"/>
              <a:t>spinlock_t</a:t>
            </a:r>
            <a:r>
              <a:rPr lang="en-US" sz="1600" dirty="0"/>
              <a:t>		</a:t>
            </a:r>
            <a:r>
              <a:rPr lang="en-US" sz="1600" dirty="0" err="1"/>
              <a:t>wait_lock</a:t>
            </a:r>
            <a:r>
              <a:rPr lang="en-US" sz="1600" dirty="0"/>
              <a:t>;</a:t>
            </a:r>
          </a:p>
          <a:p>
            <a:r>
              <a:rPr lang="en-US" sz="1600" dirty="0"/>
              <a:t>	struct </a:t>
            </a:r>
            <a:r>
              <a:rPr lang="en-US" sz="1600" dirty="0" err="1"/>
              <a:t>list_head</a:t>
            </a:r>
            <a:r>
              <a:rPr lang="en-US" sz="1600" dirty="0"/>
              <a:t>	</a:t>
            </a:r>
            <a:r>
              <a:rPr lang="en-US" sz="1600" dirty="0" err="1"/>
              <a:t>wait_list</a:t>
            </a:r>
            <a:r>
              <a:rPr lang="en-US" sz="1600" dirty="0"/>
              <a:t>;</a:t>
            </a:r>
          </a:p>
          <a:p>
            <a:r>
              <a:rPr lang="en-US" sz="1600" dirty="0"/>
              <a:t>#if defined(CONFIG_DEBUG_MUTEXES) || defined(CONFIG_MUTEX_SPIN_ON_OWNER)</a:t>
            </a:r>
          </a:p>
          <a:p>
            <a:r>
              <a:rPr lang="en-US" sz="1600" dirty="0"/>
              <a:t>	struct </a:t>
            </a:r>
            <a:r>
              <a:rPr lang="en-US" sz="1600" dirty="0" err="1"/>
              <a:t>task_struct</a:t>
            </a:r>
            <a:r>
              <a:rPr lang="en-US" sz="1600" dirty="0"/>
              <a:t>	*owner;</a:t>
            </a:r>
          </a:p>
          <a:p>
            <a:r>
              <a:rPr lang="en-US" sz="1600" dirty="0"/>
              <a:t>#endif</a:t>
            </a:r>
          </a:p>
          <a:p>
            <a:r>
              <a:rPr lang="en-US" sz="1600" dirty="0"/>
              <a:t>#ifdef CONFIG_MUTEX_SPIN_ON_OWNER</a:t>
            </a:r>
          </a:p>
          <a:p>
            <a:r>
              <a:rPr lang="en-US" sz="1600" dirty="0"/>
              <a:t>	struct </a:t>
            </a:r>
            <a:r>
              <a:rPr lang="en-US" sz="1600" dirty="0" err="1"/>
              <a:t>optimistic_spin_queue</a:t>
            </a:r>
            <a:r>
              <a:rPr lang="en-US" sz="1600" dirty="0"/>
              <a:t> </a:t>
            </a:r>
            <a:r>
              <a:rPr lang="en-US" sz="1600" dirty="0" err="1"/>
              <a:t>osq</a:t>
            </a:r>
            <a:r>
              <a:rPr lang="en-US" sz="1600" dirty="0"/>
              <a:t>; /* Spinner </a:t>
            </a:r>
            <a:r>
              <a:rPr lang="en-US" sz="1600" dirty="0" err="1"/>
              <a:t>Osq</a:t>
            </a:r>
            <a:r>
              <a:rPr lang="en-US" sz="1600" dirty="0"/>
              <a:t> lock */</a:t>
            </a:r>
          </a:p>
          <a:p>
            <a:r>
              <a:rPr lang="en-US" sz="1600" dirty="0"/>
              <a:t>#endif</a:t>
            </a:r>
          </a:p>
          <a:p>
            <a:r>
              <a:rPr lang="en-US" sz="1600" dirty="0"/>
              <a:t>};</a:t>
            </a:r>
          </a:p>
          <a:p>
            <a:endParaRPr lang="en-US" dirty="0"/>
          </a:p>
        </p:txBody>
      </p:sp>
      <p:sp>
        <p:nvSpPr>
          <p:cNvPr id="3" name="Title 2">
            <a:extLst>
              <a:ext uri="{FF2B5EF4-FFF2-40B4-BE49-F238E27FC236}">
                <a16:creationId xmlns:a16="http://schemas.microsoft.com/office/drawing/2014/main" id="{DDB7BAA5-330D-4997-BF03-E6AAFDFDCDD4}"/>
              </a:ext>
            </a:extLst>
          </p:cNvPr>
          <p:cNvSpPr>
            <a:spLocks noGrp="1"/>
          </p:cNvSpPr>
          <p:nvPr>
            <p:ph type="title"/>
          </p:nvPr>
        </p:nvSpPr>
        <p:spPr/>
        <p:txBody>
          <a:bodyPr/>
          <a:lstStyle/>
          <a:p>
            <a:r>
              <a:rPr lang="en-US" dirty="0"/>
              <a:t>Mutex Structure</a:t>
            </a:r>
          </a:p>
        </p:txBody>
      </p:sp>
    </p:spTree>
    <p:extLst>
      <p:ext uri="{BB962C8B-B14F-4D97-AF65-F5344CB8AC3E}">
        <p14:creationId xmlns:p14="http://schemas.microsoft.com/office/powerpoint/2010/main" val="376833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10DEEC-0DB6-4C1D-BEC7-5910D590D54B}"/>
              </a:ext>
            </a:extLst>
          </p:cNvPr>
          <p:cNvSpPr>
            <a:spLocks noGrp="1"/>
          </p:cNvSpPr>
          <p:nvPr>
            <p:ph type="title"/>
          </p:nvPr>
        </p:nvSpPr>
        <p:spPr>
          <a:xfrm>
            <a:off x="283467" y="740540"/>
            <a:ext cx="11430000" cy="484748"/>
          </a:xfrm>
        </p:spPr>
        <p:txBody>
          <a:bodyPr/>
          <a:lstStyle/>
          <a:p>
            <a:r>
              <a:rPr lang="en-US" dirty="0" err="1">
                <a:latin typeface="+mn-lt"/>
              </a:rPr>
              <a:t>mutex_lock</a:t>
            </a:r>
            <a:r>
              <a:rPr lang="en-US" dirty="0">
                <a:latin typeface="+mn-lt"/>
              </a:rPr>
              <a:t>() approach</a:t>
            </a:r>
          </a:p>
        </p:txBody>
      </p:sp>
      <p:sp>
        <p:nvSpPr>
          <p:cNvPr id="5" name="TextBox 4">
            <a:extLst>
              <a:ext uri="{FF2B5EF4-FFF2-40B4-BE49-F238E27FC236}">
                <a16:creationId xmlns:a16="http://schemas.microsoft.com/office/drawing/2014/main" id="{8C0D8D77-3E23-4155-B1D2-6F7BCB322B2E}"/>
              </a:ext>
            </a:extLst>
          </p:cNvPr>
          <p:cNvSpPr txBox="1"/>
          <p:nvPr/>
        </p:nvSpPr>
        <p:spPr>
          <a:xfrm>
            <a:off x="1012054" y="1482571"/>
            <a:ext cx="1438183" cy="313932"/>
          </a:xfrm>
          <a:prstGeom prst="rect">
            <a:avLst/>
          </a:prstGeom>
          <a:noFill/>
        </p:spPr>
        <p:txBody>
          <a:bodyPr wrap="square" rtlCol="0">
            <a:spAutoFit/>
          </a:bodyPr>
          <a:lstStyle/>
          <a:p>
            <a:pPr>
              <a:lnSpc>
                <a:spcPct val="90000"/>
              </a:lnSpc>
              <a:spcAft>
                <a:spcPts val="300"/>
              </a:spcAft>
            </a:pPr>
            <a:r>
              <a:rPr lang="en-US" sz="1600" dirty="0">
                <a:solidFill>
                  <a:schemeClr val="tx1">
                    <a:lumMod val="75000"/>
                    <a:lumOff val="25000"/>
                  </a:schemeClr>
                </a:solidFill>
              </a:rPr>
              <a:t>Task T1</a:t>
            </a:r>
          </a:p>
        </p:txBody>
      </p:sp>
      <p:sp>
        <p:nvSpPr>
          <p:cNvPr id="6" name="TextBox 5">
            <a:extLst>
              <a:ext uri="{FF2B5EF4-FFF2-40B4-BE49-F238E27FC236}">
                <a16:creationId xmlns:a16="http://schemas.microsoft.com/office/drawing/2014/main" id="{421CEF26-0198-4759-9928-797DB08710A8}"/>
              </a:ext>
            </a:extLst>
          </p:cNvPr>
          <p:cNvSpPr txBox="1"/>
          <p:nvPr/>
        </p:nvSpPr>
        <p:spPr>
          <a:xfrm>
            <a:off x="9180990" y="1481250"/>
            <a:ext cx="1438183" cy="313932"/>
          </a:xfrm>
          <a:prstGeom prst="rect">
            <a:avLst/>
          </a:prstGeom>
          <a:noFill/>
        </p:spPr>
        <p:txBody>
          <a:bodyPr wrap="square" rtlCol="0">
            <a:spAutoFit/>
          </a:bodyPr>
          <a:lstStyle/>
          <a:p>
            <a:pPr>
              <a:lnSpc>
                <a:spcPct val="90000"/>
              </a:lnSpc>
              <a:spcAft>
                <a:spcPts val="300"/>
              </a:spcAft>
            </a:pPr>
            <a:r>
              <a:rPr lang="en-US" sz="1600" dirty="0">
                <a:solidFill>
                  <a:schemeClr val="tx1">
                    <a:lumMod val="75000"/>
                    <a:lumOff val="25000"/>
                  </a:schemeClr>
                </a:solidFill>
              </a:rPr>
              <a:t>Task T2</a:t>
            </a:r>
          </a:p>
        </p:txBody>
      </p:sp>
      <p:sp>
        <p:nvSpPr>
          <p:cNvPr id="7" name="TextBox 6">
            <a:extLst>
              <a:ext uri="{FF2B5EF4-FFF2-40B4-BE49-F238E27FC236}">
                <a16:creationId xmlns:a16="http://schemas.microsoft.com/office/drawing/2014/main" id="{77B5C736-D36A-45AD-8919-62ED49EB453E}"/>
              </a:ext>
            </a:extLst>
          </p:cNvPr>
          <p:cNvSpPr txBox="1"/>
          <p:nvPr/>
        </p:nvSpPr>
        <p:spPr>
          <a:xfrm>
            <a:off x="5096522" y="1462834"/>
            <a:ext cx="1438183" cy="313932"/>
          </a:xfrm>
          <a:prstGeom prst="rect">
            <a:avLst/>
          </a:prstGeom>
          <a:noFill/>
        </p:spPr>
        <p:txBody>
          <a:bodyPr wrap="square" rtlCol="0">
            <a:spAutoFit/>
          </a:bodyPr>
          <a:lstStyle/>
          <a:p>
            <a:pPr>
              <a:lnSpc>
                <a:spcPct val="90000"/>
              </a:lnSpc>
              <a:spcAft>
                <a:spcPts val="300"/>
              </a:spcAft>
            </a:pPr>
            <a:r>
              <a:rPr lang="en-US" sz="1600" dirty="0">
                <a:solidFill>
                  <a:schemeClr val="tx1">
                    <a:lumMod val="75000"/>
                    <a:lumOff val="25000"/>
                  </a:schemeClr>
                </a:solidFill>
              </a:rPr>
              <a:t>Mutex State</a:t>
            </a:r>
          </a:p>
        </p:txBody>
      </p:sp>
      <p:sp>
        <p:nvSpPr>
          <p:cNvPr id="8" name="TextBox 7">
            <a:extLst>
              <a:ext uri="{FF2B5EF4-FFF2-40B4-BE49-F238E27FC236}">
                <a16:creationId xmlns:a16="http://schemas.microsoft.com/office/drawing/2014/main" id="{0279539E-769C-402D-BD70-3A1446160749}"/>
              </a:ext>
            </a:extLst>
          </p:cNvPr>
          <p:cNvSpPr txBox="1"/>
          <p:nvPr/>
        </p:nvSpPr>
        <p:spPr>
          <a:xfrm>
            <a:off x="355107" y="2219566"/>
            <a:ext cx="2434256"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atomic_dec_return_acquire</a:t>
            </a:r>
            <a:r>
              <a:rPr lang="en-US" sz="1600" dirty="0">
                <a:solidFill>
                  <a:schemeClr val="tx1">
                    <a:lumMod val="75000"/>
                    <a:lumOff val="25000"/>
                  </a:schemeClr>
                </a:solidFill>
              </a:rPr>
              <a:t>()</a:t>
            </a:r>
          </a:p>
        </p:txBody>
      </p:sp>
      <p:sp>
        <p:nvSpPr>
          <p:cNvPr id="10" name="TextBox 9">
            <a:extLst>
              <a:ext uri="{FF2B5EF4-FFF2-40B4-BE49-F238E27FC236}">
                <a16:creationId xmlns:a16="http://schemas.microsoft.com/office/drawing/2014/main" id="{16B06BC8-B5CE-44B1-AB8C-16D6A11817CB}"/>
              </a:ext>
            </a:extLst>
          </p:cNvPr>
          <p:cNvSpPr txBox="1"/>
          <p:nvPr/>
        </p:nvSpPr>
        <p:spPr>
          <a:xfrm>
            <a:off x="5096522" y="1871196"/>
            <a:ext cx="940322" cy="313932"/>
          </a:xfrm>
          <a:prstGeom prst="rect">
            <a:avLst/>
          </a:prstGeom>
          <a:noFill/>
        </p:spPr>
        <p:txBody>
          <a:bodyPr wrap="none" rtlCol="0">
            <a:spAutoFit/>
          </a:bodyPr>
          <a:lstStyle/>
          <a:p>
            <a:pPr>
              <a:lnSpc>
                <a:spcPct val="90000"/>
              </a:lnSpc>
              <a:spcAft>
                <a:spcPts val="300"/>
              </a:spcAft>
            </a:pPr>
            <a:r>
              <a:rPr lang="en-US" sz="1600" dirty="0">
                <a:solidFill>
                  <a:schemeClr val="tx1">
                    <a:lumMod val="75000"/>
                    <a:lumOff val="25000"/>
                  </a:schemeClr>
                </a:solidFill>
              </a:rPr>
              <a:t>Count = 1</a:t>
            </a:r>
          </a:p>
        </p:txBody>
      </p:sp>
      <p:sp>
        <p:nvSpPr>
          <p:cNvPr id="11" name="TextBox 10">
            <a:extLst>
              <a:ext uri="{FF2B5EF4-FFF2-40B4-BE49-F238E27FC236}">
                <a16:creationId xmlns:a16="http://schemas.microsoft.com/office/drawing/2014/main" id="{04006ACF-DA8D-440D-895B-E6F92DFB5452}"/>
              </a:ext>
            </a:extLst>
          </p:cNvPr>
          <p:cNvSpPr txBox="1"/>
          <p:nvPr/>
        </p:nvSpPr>
        <p:spPr>
          <a:xfrm>
            <a:off x="5102562" y="2536557"/>
            <a:ext cx="983603" cy="313932"/>
          </a:xfrm>
          <a:prstGeom prst="rect">
            <a:avLst/>
          </a:prstGeom>
          <a:noFill/>
        </p:spPr>
        <p:txBody>
          <a:bodyPr wrap="none" rtlCol="0">
            <a:spAutoFit/>
          </a:bodyPr>
          <a:lstStyle/>
          <a:p>
            <a:pPr>
              <a:lnSpc>
                <a:spcPct val="90000"/>
              </a:lnSpc>
              <a:spcAft>
                <a:spcPts val="300"/>
              </a:spcAft>
            </a:pPr>
            <a:r>
              <a:rPr lang="en-US" sz="1600" dirty="0">
                <a:solidFill>
                  <a:schemeClr val="tx1">
                    <a:lumMod val="75000"/>
                    <a:lumOff val="25000"/>
                  </a:schemeClr>
                </a:solidFill>
              </a:rPr>
              <a:t>Count = 0</a:t>
            </a:r>
          </a:p>
        </p:txBody>
      </p:sp>
      <p:sp>
        <p:nvSpPr>
          <p:cNvPr id="13" name="TextBox 12">
            <a:extLst>
              <a:ext uri="{FF2B5EF4-FFF2-40B4-BE49-F238E27FC236}">
                <a16:creationId xmlns:a16="http://schemas.microsoft.com/office/drawing/2014/main" id="{765DCCD0-E436-4560-9ADD-114CB404DD97}"/>
              </a:ext>
            </a:extLst>
          </p:cNvPr>
          <p:cNvSpPr txBox="1"/>
          <p:nvPr/>
        </p:nvSpPr>
        <p:spPr>
          <a:xfrm>
            <a:off x="8302101" y="2785634"/>
            <a:ext cx="2434256"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atomic_dec_return_acquire</a:t>
            </a:r>
            <a:r>
              <a:rPr lang="en-US" sz="1600" dirty="0">
                <a:solidFill>
                  <a:schemeClr val="tx1">
                    <a:lumMod val="75000"/>
                    <a:lumOff val="25000"/>
                  </a:schemeClr>
                </a:solidFill>
              </a:rPr>
              <a:t>()</a:t>
            </a:r>
          </a:p>
        </p:txBody>
      </p:sp>
      <p:sp>
        <p:nvSpPr>
          <p:cNvPr id="14" name="TextBox 13">
            <a:extLst>
              <a:ext uri="{FF2B5EF4-FFF2-40B4-BE49-F238E27FC236}">
                <a16:creationId xmlns:a16="http://schemas.microsoft.com/office/drawing/2014/main" id="{877E0C0D-BBCF-416A-8733-043145D75208}"/>
              </a:ext>
            </a:extLst>
          </p:cNvPr>
          <p:cNvSpPr txBox="1"/>
          <p:nvPr/>
        </p:nvSpPr>
        <p:spPr>
          <a:xfrm>
            <a:off x="355107" y="3384660"/>
            <a:ext cx="1691617"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mutex_set_owner</a:t>
            </a:r>
            <a:r>
              <a:rPr lang="en-US" sz="1600" dirty="0">
                <a:solidFill>
                  <a:schemeClr val="tx1">
                    <a:lumMod val="75000"/>
                    <a:lumOff val="25000"/>
                  </a:schemeClr>
                </a:solidFill>
              </a:rPr>
              <a:t>()</a:t>
            </a:r>
          </a:p>
        </p:txBody>
      </p:sp>
      <p:sp>
        <p:nvSpPr>
          <p:cNvPr id="15" name="TextBox 14">
            <a:extLst>
              <a:ext uri="{FF2B5EF4-FFF2-40B4-BE49-F238E27FC236}">
                <a16:creationId xmlns:a16="http://schemas.microsoft.com/office/drawing/2014/main" id="{DA8F2EC7-1E9A-4051-BD30-36DF434B5EB6}"/>
              </a:ext>
            </a:extLst>
          </p:cNvPr>
          <p:cNvSpPr txBox="1"/>
          <p:nvPr/>
        </p:nvSpPr>
        <p:spPr>
          <a:xfrm>
            <a:off x="8302101" y="3384660"/>
            <a:ext cx="1622239"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preempt_disable</a:t>
            </a:r>
            <a:r>
              <a:rPr lang="en-US" sz="1600" dirty="0">
                <a:solidFill>
                  <a:schemeClr val="tx1">
                    <a:lumMod val="75000"/>
                    <a:lumOff val="25000"/>
                  </a:schemeClr>
                </a:solidFill>
              </a:rPr>
              <a:t>()</a:t>
            </a:r>
          </a:p>
        </p:txBody>
      </p:sp>
      <p:sp>
        <p:nvSpPr>
          <p:cNvPr id="16" name="TextBox 15">
            <a:extLst>
              <a:ext uri="{FF2B5EF4-FFF2-40B4-BE49-F238E27FC236}">
                <a16:creationId xmlns:a16="http://schemas.microsoft.com/office/drawing/2014/main" id="{51EEBB37-5667-4FAB-A3BB-359F366DDEE7}"/>
              </a:ext>
            </a:extLst>
          </p:cNvPr>
          <p:cNvSpPr txBox="1"/>
          <p:nvPr/>
        </p:nvSpPr>
        <p:spPr>
          <a:xfrm>
            <a:off x="5102562" y="3201918"/>
            <a:ext cx="1006045" cy="313932"/>
          </a:xfrm>
          <a:prstGeom prst="rect">
            <a:avLst/>
          </a:prstGeom>
          <a:noFill/>
        </p:spPr>
        <p:txBody>
          <a:bodyPr wrap="none" rtlCol="0">
            <a:spAutoFit/>
          </a:bodyPr>
          <a:lstStyle/>
          <a:p>
            <a:pPr>
              <a:lnSpc>
                <a:spcPct val="90000"/>
              </a:lnSpc>
              <a:spcAft>
                <a:spcPts val="300"/>
              </a:spcAft>
            </a:pPr>
            <a:r>
              <a:rPr lang="en-US" sz="1600" dirty="0">
                <a:solidFill>
                  <a:schemeClr val="tx1">
                    <a:lumMod val="75000"/>
                    <a:lumOff val="25000"/>
                  </a:schemeClr>
                </a:solidFill>
              </a:rPr>
              <a:t>Count = -1</a:t>
            </a:r>
          </a:p>
        </p:txBody>
      </p:sp>
      <p:sp>
        <p:nvSpPr>
          <p:cNvPr id="17" name="TextBox 16">
            <a:extLst>
              <a:ext uri="{FF2B5EF4-FFF2-40B4-BE49-F238E27FC236}">
                <a16:creationId xmlns:a16="http://schemas.microsoft.com/office/drawing/2014/main" id="{1E9B16E4-A455-4B44-A25D-25386F68D1EE}"/>
              </a:ext>
            </a:extLst>
          </p:cNvPr>
          <p:cNvSpPr txBox="1"/>
          <p:nvPr/>
        </p:nvSpPr>
        <p:spPr>
          <a:xfrm>
            <a:off x="8281135" y="3726292"/>
            <a:ext cx="2076338"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mutex_optimistic_spin</a:t>
            </a:r>
            <a:r>
              <a:rPr lang="en-US" sz="1600" dirty="0">
                <a:solidFill>
                  <a:schemeClr val="tx1">
                    <a:lumMod val="75000"/>
                    <a:lumOff val="25000"/>
                  </a:schemeClr>
                </a:solidFill>
              </a:rPr>
              <a:t>()</a:t>
            </a:r>
          </a:p>
        </p:txBody>
      </p:sp>
      <p:sp>
        <p:nvSpPr>
          <p:cNvPr id="19" name="TextBox 18">
            <a:extLst>
              <a:ext uri="{FF2B5EF4-FFF2-40B4-BE49-F238E27FC236}">
                <a16:creationId xmlns:a16="http://schemas.microsoft.com/office/drawing/2014/main" id="{F8350D6E-12E0-4897-8103-EF137E5B9CAF}"/>
              </a:ext>
            </a:extLst>
          </p:cNvPr>
          <p:cNvSpPr txBox="1"/>
          <p:nvPr/>
        </p:nvSpPr>
        <p:spPr>
          <a:xfrm>
            <a:off x="8290013" y="4092452"/>
            <a:ext cx="1782026"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spin_lock</a:t>
            </a:r>
            <a:r>
              <a:rPr lang="en-US" sz="1600" dirty="0">
                <a:solidFill>
                  <a:schemeClr val="tx1">
                    <a:lumMod val="75000"/>
                    <a:lumOff val="25000"/>
                  </a:schemeClr>
                </a:solidFill>
              </a:rPr>
              <a:t>(</a:t>
            </a:r>
            <a:r>
              <a:rPr lang="en-US" sz="1600" dirty="0" err="1">
                <a:solidFill>
                  <a:schemeClr val="tx1">
                    <a:lumMod val="75000"/>
                    <a:lumOff val="25000"/>
                  </a:schemeClr>
                </a:solidFill>
              </a:rPr>
              <a:t>wait_lock</a:t>
            </a:r>
            <a:r>
              <a:rPr lang="en-US" sz="1600" dirty="0">
                <a:solidFill>
                  <a:schemeClr val="tx1">
                    <a:lumMod val="75000"/>
                    <a:lumOff val="25000"/>
                  </a:schemeClr>
                </a:solidFill>
              </a:rPr>
              <a:t>)</a:t>
            </a:r>
          </a:p>
        </p:txBody>
      </p:sp>
      <p:sp>
        <p:nvSpPr>
          <p:cNvPr id="20" name="TextBox 19">
            <a:extLst>
              <a:ext uri="{FF2B5EF4-FFF2-40B4-BE49-F238E27FC236}">
                <a16:creationId xmlns:a16="http://schemas.microsoft.com/office/drawing/2014/main" id="{904FEE0C-326D-440D-8642-20D0F45CCC4A}"/>
              </a:ext>
            </a:extLst>
          </p:cNvPr>
          <p:cNvSpPr txBox="1"/>
          <p:nvPr/>
        </p:nvSpPr>
        <p:spPr>
          <a:xfrm>
            <a:off x="8282615" y="4439115"/>
            <a:ext cx="2449197"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list_add_tail</a:t>
            </a:r>
            <a:r>
              <a:rPr lang="en-US" sz="1600" dirty="0">
                <a:solidFill>
                  <a:schemeClr val="tx1">
                    <a:lumMod val="75000"/>
                    <a:lumOff val="25000"/>
                  </a:schemeClr>
                </a:solidFill>
              </a:rPr>
              <a:t>(waiter, </a:t>
            </a:r>
            <a:r>
              <a:rPr lang="en-US" sz="1600" dirty="0" err="1">
                <a:solidFill>
                  <a:schemeClr val="tx1">
                    <a:lumMod val="75000"/>
                    <a:lumOff val="25000"/>
                  </a:schemeClr>
                </a:solidFill>
              </a:rPr>
              <a:t>wait_list</a:t>
            </a:r>
            <a:r>
              <a:rPr lang="en-US" sz="1600" dirty="0">
                <a:solidFill>
                  <a:schemeClr val="tx1">
                    <a:lumMod val="75000"/>
                    <a:lumOff val="25000"/>
                  </a:schemeClr>
                </a:solidFill>
              </a:rPr>
              <a:t>)</a:t>
            </a:r>
          </a:p>
        </p:txBody>
      </p:sp>
      <p:sp>
        <p:nvSpPr>
          <p:cNvPr id="23" name="TextBox 22">
            <a:extLst>
              <a:ext uri="{FF2B5EF4-FFF2-40B4-BE49-F238E27FC236}">
                <a16:creationId xmlns:a16="http://schemas.microsoft.com/office/drawing/2014/main" id="{D1510C9F-A373-4C32-9E00-2AE7CB11CA53}"/>
              </a:ext>
            </a:extLst>
          </p:cNvPr>
          <p:cNvSpPr txBox="1"/>
          <p:nvPr/>
        </p:nvSpPr>
        <p:spPr>
          <a:xfrm>
            <a:off x="8290013" y="4744054"/>
            <a:ext cx="3045642"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set_task_state</a:t>
            </a:r>
            <a:r>
              <a:rPr lang="en-US" sz="1600" dirty="0">
                <a:solidFill>
                  <a:schemeClr val="tx1">
                    <a:lumMod val="75000"/>
                    <a:lumOff val="25000"/>
                  </a:schemeClr>
                </a:solidFill>
              </a:rPr>
              <a:t>(UNINTERRUPTIBLE)</a:t>
            </a:r>
          </a:p>
        </p:txBody>
      </p:sp>
      <p:sp>
        <p:nvSpPr>
          <p:cNvPr id="24" name="TextBox 23">
            <a:extLst>
              <a:ext uri="{FF2B5EF4-FFF2-40B4-BE49-F238E27FC236}">
                <a16:creationId xmlns:a16="http://schemas.microsoft.com/office/drawing/2014/main" id="{2D047845-595C-43C3-A07E-93B367422B01}"/>
              </a:ext>
            </a:extLst>
          </p:cNvPr>
          <p:cNvSpPr txBox="1"/>
          <p:nvPr/>
        </p:nvSpPr>
        <p:spPr>
          <a:xfrm>
            <a:off x="8282615" y="5073153"/>
            <a:ext cx="1982402"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spin_unlock</a:t>
            </a:r>
            <a:r>
              <a:rPr lang="en-US" sz="1600" dirty="0">
                <a:solidFill>
                  <a:schemeClr val="tx1">
                    <a:lumMod val="75000"/>
                    <a:lumOff val="25000"/>
                  </a:schemeClr>
                </a:solidFill>
              </a:rPr>
              <a:t>(</a:t>
            </a:r>
            <a:r>
              <a:rPr lang="en-US" sz="1600" dirty="0" err="1">
                <a:solidFill>
                  <a:schemeClr val="tx1">
                    <a:lumMod val="75000"/>
                    <a:lumOff val="25000"/>
                  </a:schemeClr>
                </a:solidFill>
              </a:rPr>
              <a:t>wait_lock</a:t>
            </a:r>
            <a:r>
              <a:rPr lang="en-US" sz="1600" dirty="0">
                <a:solidFill>
                  <a:schemeClr val="tx1">
                    <a:lumMod val="75000"/>
                    <a:lumOff val="25000"/>
                  </a:schemeClr>
                </a:solidFill>
              </a:rPr>
              <a:t>)</a:t>
            </a:r>
          </a:p>
        </p:txBody>
      </p:sp>
      <p:sp>
        <p:nvSpPr>
          <p:cNvPr id="25" name="TextBox 24">
            <a:extLst>
              <a:ext uri="{FF2B5EF4-FFF2-40B4-BE49-F238E27FC236}">
                <a16:creationId xmlns:a16="http://schemas.microsoft.com/office/drawing/2014/main" id="{46263A69-1535-4607-8880-C90E46086F19}"/>
              </a:ext>
            </a:extLst>
          </p:cNvPr>
          <p:cNvSpPr txBox="1"/>
          <p:nvPr/>
        </p:nvSpPr>
        <p:spPr>
          <a:xfrm>
            <a:off x="8268825" y="5416732"/>
            <a:ext cx="2507866"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schedule_preempt_disabled</a:t>
            </a:r>
            <a:r>
              <a:rPr lang="en-US" sz="1600" dirty="0">
                <a:solidFill>
                  <a:schemeClr val="tx1">
                    <a:lumMod val="75000"/>
                    <a:lumOff val="25000"/>
                  </a:schemeClr>
                </a:solidFill>
              </a:rPr>
              <a:t>()</a:t>
            </a:r>
          </a:p>
        </p:txBody>
      </p:sp>
    </p:spTree>
    <p:extLst>
      <p:ext uri="{BB962C8B-B14F-4D97-AF65-F5344CB8AC3E}">
        <p14:creationId xmlns:p14="http://schemas.microsoft.com/office/powerpoint/2010/main" val="276242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3" grpId="0"/>
      <p:bldP spid="14" grpId="0"/>
      <p:bldP spid="15" grpId="0"/>
      <p:bldP spid="16" grpId="0"/>
      <p:bldP spid="17" grpId="0"/>
      <p:bldP spid="19" grpId="0"/>
      <p:bldP spid="20"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0AE05F-ECAB-454B-A04E-A9B8594CE0AC}"/>
              </a:ext>
            </a:extLst>
          </p:cNvPr>
          <p:cNvSpPr>
            <a:spLocks noGrp="1"/>
          </p:cNvSpPr>
          <p:nvPr>
            <p:ph type="title"/>
          </p:nvPr>
        </p:nvSpPr>
        <p:spPr/>
        <p:txBody>
          <a:bodyPr/>
          <a:lstStyle/>
          <a:p>
            <a:r>
              <a:rPr lang="en-US" dirty="0" err="1"/>
              <a:t>mutex_unlock</a:t>
            </a:r>
            <a:r>
              <a:rPr lang="en-US" dirty="0"/>
              <a:t>() approach</a:t>
            </a:r>
          </a:p>
        </p:txBody>
      </p:sp>
      <p:sp>
        <p:nvSpPr>
          <p:cNvPr id="4" name="TextBox 3">
            <a:extLst>
              <a:ext uri="{FF2B5EF4-FFF2-40B4-BE49-F238E27FC236}">
                <a16:creationId xmlns:a16="http://schemas.microsoft.com/office/drawing/2014/main" id="{2E99EFE6-4AFA-4536-B7F1-FDB48772E7C4}"/>
              </a:ext>
            </a:extLst>
          </p:cNvPr>
          <p:cNvSpPr txBox="1"/>
          <p:nvPr/>
        </p:nvSpPr>
        <p:spPr>
          <a:xfrm>
            <a:off x="1012054" y="1482571"/>
            <a:ext cx="1438183" cy="313932"/>
          </a:xfrm>
          <a:prstGeom prst="rect">
            <a:avLst/>
          </a:prstGeom>
          <a:noFill/>
        </p:spPr>
        <p:txBody>
          <a:bodyPr wrap="square" rtlCol="0">
            <a:spAutoFit/>
          </a:bodyPr>
          <a:lstStyle/>
          <a:p>
            <a:pPr>
              <a:lnSpc>
                <a:spcPct val="90000"/>
              </a:lnSpc>
              <a:spcAft>
                <a:spcPts val="300"/>
              </a:spcAft>
            </a:pPr>
            <a:r>
              <a:rPr lang="en-US" sz="1600" dirty="0">
                <a:solidFill>
                  <a:schemeClr val="tx1">
                    <a:lumMod val="75000"/>
                    <a:lumOff val="25000"/>
                  </a:schemeClr>
                </a:solidFill>
              </a:rPr>
              <a:t>Task T1</a:t>
            </a:r>
          </a:p>
        </p:txBody>
      </p:sp>
      <p:sp>
        <p:nvSpPr>
          <p:cNvPr id="5" name="TextBox 4">
            <a:extLst>
              <a:ext uri="{FF2B5EF4-FFF2-40B4-BE49-F238E27FC236}">
                <a16:creationId xmlns:a16="http://schemas.microsoft.com/office/drawing/2014/main" id="{4040E6A4-1F55-458B-AA2A-AD4FA810754A}"/>
              </a:ext>
            </a:extLst>
          </p:cNvPr>
          <p:cNvSpPr txBox="1"/>
          <p:nvPr/>
        </p:nvSpPr>
        <p:spPr>
          <a:xfrm>
            <a:off x="9180990" y="1481250"/>
            <a:ext cx="1438183" cy="313932"/>
          </a:xfrm>
          <a:prstGeom prst="rect">
            <a:avLst/>
          </a:prstGeom>
          <a:noFill/>
        </p:spPr>
        <p:txBody>
          <a:bodyPr wrap="square" rtlCol="0">
            <a:spAutoFit/>
          </a:bodyPr>
          <a:lstStyle/>
          <a:p>
            <a:pPr>
              <a:lnSpc>
                <a:spcPct val="90000"/>
              </a:lnSpc>
              <a:spcAft>
                <a:spcPts val="300"/>
              </a:spcAft>
            </a:pPr>
            <a:r>
              <a:rPr lang="en-US" sz="1600" dirty="0">
                <a:solidFill>
                  <a:schemeClr val="tx1">
                    <a:lumMod val="75000"/>
                    <a:lumOff val="25000"/>
                  </a:schemeClr>
                </a:solidFill>
              </a:rPr>
              <a:t>Task T2</a:t>
            </a:r>
          </a:p>
        </p:txBody>
      </p:sp>
      <p:sp>
        <p:nvSpPr>
          <p:cNvPr id="6" name="TextBox 5">
            <a:extLst>
              <a:ext uri="{FF2B5EF4-FFF2-40B4-BE49-F238E27FC236}">
                <a16:creationId xmlns:a16="http://schemas.microsoft.com/office/drawing/2014/main" id="{3D174206-7E39-450C-99D0-56EC34919E9B}"/>
              </a:ext>
            </a:extLst>
          </p:cNvPr>
          <p:cNvSpPr txBox="1"/>
          <p:nvPr/>
        </p:nvSpPr>
        <p:spPr>
          <a:xfrm>
            <a:off x="5096522" y="1462834"/>
            <a:ext cx="1438183" cy="313932"/>
          </a:xfrm>
          <a:prstGeom prst="rect">
            <a:avLst/>
          </a:prstGeom>
          <a:noFill/>
        </p:spPr>
        <p:txBody>
          <a:bodyPr wrap="square" rtlCol="0">
            <a:spAutoFit/>
          </a:bodyPr>
          <a:lstStyle/>
          <a:p>
            <a:pPr>
              <a:lnSpc>
                <a:spcPct val="90000"/>
              </a:lnSpc>
              <a:spcAft>
                <a:spcPts val="300"/>
              </a:spcAft>
            </a:pPr>
            <a:r>
              <a:rPr lang="en-US" sz="1600" dirty="0">
                <a:solidFill>
                  <a:schemeClr val="tx1">
                    <a:lumMod val="75000"/>
                    <a:lumOff val="25000"/>
                  </a:schemeClr>
                </a:solidFill>
              </a:rPr>
              <a:t>Mutex State</a:t>
            </a:r>
          </a:p>
        </p:txBody>
      </p:sp>
      <p:sp>
        <p:nvSpPr>
          <p:cNvPr id="7" name="TextBox 6">
            <a:extLst>
              <a:ext uri="{FF2B5EF4-FFF2-40B4-BE49-F238E27FC236}">
                <a16:creationId xmlns:a16="http://schemas.microsoft.com/office/drawing/2014/main" id="{AD01BE40-D49C-4A71-8ECC-E86646B5DEE7}"/>
              </a:ext>
            </a:extLst>
          </p:cNvPr>
          <p:cNvSpPr txBox="1"/>
          <p:nvPr/>
        </p:nvSpPr>
        <p:spPr>
          <a:xfrm>
            <a:off x="4686780" y="1846339"/>
            <a:ext cx="1994905" cy="313932"/>
          </a:xfrm>
          <a:prstGeom prst="rect">
            <a:avLst/>
          </a:prstGeom>
          <a:noFill/>
        </p:spPr>
        <p:txBody>
          <a:bodyPr wrap="none" rtlCol="0">
            <a:spAutoFit/>
          </a:bodyPr>
          <a:lstStyle/>
          <a:p>
            <a:pPr>
              <a:lnSpc>
                <a:spcPct val="90000"/>
              </a:lnSpc>
              <a:spcAft>
                <a:spcPts val="300"/>
              </a:spcAft>
            </a:pPr>
            <a:r>
              <a:rPr lang="en-US" sz="1600" dirty="0">
                <a:solidFill>
                  <a:schemeClr val="tx1">
                    <a:lumMod val="75000"/>
                    <a:lumOff val="25000"/>
                  </a:schemeClr>
                </a:solidFill>
              </a:rPr>
              <a:t>Owner = T1, Count = -1</a:t>
            </a:r>
          </a:p>
        </p:txBody>
      </p:sp>
      <p:sp>
        <p:nvSpPr>
          <p:cNvPr id="8" name="TextBox 7">
            <a:extLst>
              <a:ext uri="{FF2B5EF4-FFF2-40B4-BE49-F238E27FC236}">
                <a16:creationId xmlns:a16="http://schemas.microsoft.com/office/drawing/2014/main" id="{C95C759B-92E2-40A5-86D6-01670BBFA122}"/>
              </a:ext>
            </a:extLst>
          </p:cNvPr>
          <p:cNvSpPr txBox="1"/>
          <p:nvPr/>
        </p:nvSpPr>
        <p:spPr>
          <a:xfrm>
            <a:off x="8372675" y="1846339"/>
            <a:ext cx="2507866"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schedule_preempt_disabled</a:t>
            </a:r>
            <a:r>
              <a:rPr lang="en-US" sz="1600" dirty="0">
                <a:solidFill>
                  <a:schemeClr val="tx1">
                    <a:lumMod val="75000"/>
                    <a:lumOff val="25000"/>
                  </a:schemeClr>
                </a:solidFill>
              </a:rPr>
              <a:t>()</a:t>
            </a:r>
          </a:p>
        </p:txBody>
      </p:sp>
      <p:sp>
        <p:nvSpPr>
          <p:cNvPr id="9" name="TextBox 8">
            <a:extLst>
              <a:ext uri="{FF2B5EF4-FFF2-40B4-BE49-F238E27FC236}">
                <a16:creationId xmlns:a16="http://schemas.microsoft.com/office/drawing/2014/main" id="{28784B3E-9971-4A37-AADB-97F568CC3D5B}"/>
              </a:ext>
            </a:extLst>
          </p:cNvPr>
          <p:cNvSpPr txBox="1"/>
          <p:nvPr/>
        </p:nvSpPr>
        <p:spPr>
          <a:xfrm>
            <a:off x="843378" y="2038448"/>
            <a:ext cx="1832681"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mutex_clear_owner</a:t>
            </a:r>
            <a:r>
              <a:rPr lang="en-US" sz="1600" dirty="0">
                <a:solidFill>
                  <a:schemeClr val="tx1">
                    <a:lumMod val="75000"/>
                    <a:lumOff val="25000"/>
                  </a:schemeClr>
                </a:solidFill>
              </a:rPr>
              <a:t>()</a:t>
            </a:r>
          </a:p>
        </p:txBody>
      </p:sp>
      <p:sp>
        <p:nvSpPr>
          <p:cNvPr id="11" name="TextBox 10">
            <a:extLst>
              <a:ext uri="{FF2B5EF4-FFF2-40B4-BE49-F238E27FC236}">
                <a16:creationId xmlns:a16="http://schemas.microsoft.com/office/drawing/2014/main" id="{8A38FF8D-818D-4D90-911B-ED4A749410B1}"/>
              </a:ext>
            </a:extLst>
          </p:cNvPr>
          <p:cNvSpPr txBox="1"/>
          <p:nvPr/>
        </p:nvSpPr>
        <p:spPr>
          <a:xfrm>
            <a:off x="4686780" y="2229844"/>
            <a:ext cx="2277355" cy="313932"/>
          </a:xfrm>
          <a:prstGeom prst="rect">
            <a:avLst/>
          </a:prstGeom>
          <a:noFill/>
        </p:spPr>
        <p:txBody>
          <a:bodyPr wrap="none" rtlCol="0">
            <a:spAutoFit/>
          </a:bodyPr>
          <a:lstStyle/>
          <a:p>
            <a:pPr>
              <a:lnSpc>
                <a:spcPct val="90000"/>
              </a:lnSpc>
              <a:spcAft>
                <a:spcPts val="300"/>
              </a:spcAft>
            </a:pPr>
            <a:r>
              <a:rPr lang="en-US" sz="1600" dirty="0">
                <a:solidFill>
                  <a:schemeClr val="tx1">
                    <a:lumMod val="75000"/>
                    <a:lumOff val="25000"/>
                  </a:schemeClr>
                </a:solidFill>
              </a:rPr>
              <a:t>Owner = NULL, Count = -1</a:t>
            </a:r>
          </a:p>
        </p:txBody>
      </p:sp>
      <p:sp>
        <p:nvSpPr>
          <p:cNvPr id="12" name="TextBox 11">
            <a:extLst>
              <a:ext uri="{FF2B5EF4-FFF2-40B4-BE49-F238E27FC236}">
                <a16:creationId xmlns:a16="http://schemas.microsoft.com/office/drawing/2014/main" id="{FC41FE74-5232-46D4-BADA-D739C8A55DEF}"/>
              </a:ext>
            </a:extLst>
          </p:cNvPr>
          <p:cNvSpPr txBox="1"/>
          <p:nvPr/>
        </p:nvSpPr>
        <p:spPr>
          <a:xfrm>
            <a:off x="843378" y="2537623"/>
            <a:ext cx="2362122"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atomic_inc_return_release</a:t>
            </a:r>
            <a:r>
              <a:rPr lang="en-US" sz="1600" dirty="0">
                <a:solidFill>
                  <a:schemeClr val="tx1">
                    <a:lumMod val="75000"/>
                    <a:lumOff val="25000"/>
                  </a:schemeClr>
                </a:solidFill>
              </a:rPr>
              <a:t>()</a:t>
            </a:r>
          </a:p>
        </p:txBody>
      </p:sp>
      <p:sp>
        <p:nvSpPr>
          <p:cNvPr id="14" name="TextBox 13">
            <a:extLst>
              <a:ext uri="{FF2B5EF4-FFF2-40B4-BE49-F238E27FC236}">
                <a16:creationId xmlns:a16="http://schemas.microsoft.com/office/drawing/2014/main" id="{64C8992E-CA51-4865-94DB-A41893D1DE6F}"/>
              </a:ext>
            </a:extLst>
          </p:cNvPr>
          <p:cNvSpPr txBox="1"/>
          <p:nvPr/>
        </p:nvSpPr>
        <p:spPr>
          <a:xfrm>
            <a:off x="4686780" y="2707334"/>
            <a:ext cx="983603" cy="313932"/>
          </a:xfrm>
          <a:prstGeom prst="rect">
            <a:avLst/>
          </a:prstGeom>
          <a:noFill/>
        </p:spPr>
        <p:txBody>
          <a:bodyPr wrap="none" rtlCol="0">
            <a:spAutoFit/>
          </a:bodyPr>
          <a:lstStyle/>
          <a:p>
            <a:pPr>
              <a:lnSpc>
                <a:spcPct val="90000"/>
              </a:lnSpc>
              <a:spcAft>
                <a:spcPts val="300"/>
              </a:spcAft>
            </a:pPr>
            <a:r>
              <a:rPr lang="en-US" sz="1600" dirty="0">
                <a:solidFill>
                  <a:schemeClr val="tx1">
                    <a:lumMod val="75000"/>
                    <a:lumOff val="25000"/>
                  </a:schemeClr>
                </a:solidFill>
              </a:rPr>
              <a:t>Count = 0</a:t>
            </a:r>
          </a:p>
        </p:txBody>
      </p:sp>
      <p:sp>
        <p:nvSpPr>
          <p:cNvPr id="15" name="TextBox 14">
            <a:extLst>
              <a:ext uri="{FF2B5EF4-FFF2-40B4-BE49-F238E27FC236}">
                <a16:creationId xmlns:a16="http://schemas.microsoft.com/office/drawing/2014/main" id="{ECE2093C-E211-470C-B7E7-1D065CD83A12}"/>
              </a:ext>
            </a:extLst>
          </p:cNvPr>
          <p:cNvSpPr txBox="1"/>
          <p:nvPr/>
        </p:nvSpPr>
        <p:spPr>
          <a:xfrm>
            <a:off x="843378" y="3022424"/>
            <a:ext cx="1771575"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atomic_set</a:t>
            </a:r>
            <a:r>
              <a:rPr lang="en-US" sz="1600" dirty="0">
                <a:solidFill>
                  <a:schemeClr val="tx1">
                    <a:lumMod val="75000"/>
                    <a:lumOff val="25000"/>
                  </a:schemeClr>
                </a:solidFill>
              </a:rPr>
              <a:t>(count, 1)</a:t>
            </a:r>
          </a:p>
        </p:txBody>
      </p:sp>
      <p:sp>
        <p:nvSpPr>
          <p:cNvPr id="16" name="TextBox 15">
            <a:extLst>
              <a:ext uri="{FF2B5EF4-FFF2-40B4-BE49-F238E27FC236}">
                <a16:creationId xmlns:a16="http://schemas.microsoft.com/office/drawing/2014/main" id="{AB28E744-93FB-4769-B78D-087BBDADBA95}"/>
              </a:ext>
            </a:extLst>
          </p:cNvPr>
          <p:cNvSpPr txBox="1"/>
          <p:nvPr/>
        </p:nvSpPr>
        <p:spPr>
          <a:xfrm>
            <a:off x="4686780" y="3234400"/>
            <a:ext cx="940322" cy="313932"/>
          </a:xfrm>
          <a:prstGeom prst="rect">
            <a:avLst/>
          </a:prstGeom>
          <a:noFill/>
        </p:spPr>
        <p:txBody>
          <a:bodyPr wrap="none" rtlCol="0">
            <a:spAutoFit/>
          </a:bodyPr>
          <a:lstStyle/>
          <a:p>
            <a:pPr>
              <a:lnSpc>
                <a:spcPct val="90000"/>
              </a:lnSpc>
              <a:spcAft>
                <a:spcPts val="300"/>
              </a:spcAft>
            </a:pPr>
            <a:r>
              <a:rPr lang="en-US" sz="1600" dirty="0">
                <a:solidFill>
                  <a:schemeClr val="tx1">
                    <a:lumMod val="75000"/>
                    <a:lumOff val="25000"/>
                  </a:schemeClr>
                </a:solidFill>
              </a:rPr>
              <a:t>Count = 1</a:t>
            </a:r>
          </a:p>
        </p:txBody>
      </p:sp>
      <p:sp>
        <p:nvSpPr>
          <p:cNvPr id="17" name="TextBox 16">
            <a:extLst>
              <a:ext uri="{FF2B5EF4-FFF2-40B4-BE49-F238E27FC236}">
                <a16:creationId xmlns:a16="http://schemas.microsoft.com/office/drawing/2014/main" id="{99736D0F-6E04-44AE-BF92-C758CF1968B7}"/>
              </a:ext>
            </a:extLst>
          </p:cNvPr>
          <p:cNvSpPr txBox="1"/>
          <p:nvPr/>
        </p:nvSpPr>
        <p:spPr>
          <a:xfrm>
            <a:off x="843378" y="3576032"/>
            <a:ext cx="1782026"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spin_lock</a:t>
            </a:r>
            <a:r>
              <a:rPr lang="en-US" sz="1600" dirty="0">
                <a:solidFill>
                  <a:schemeClr val="tx1">
                    <a:lumMod val="75000"/>
                    <a:lumOff val="25000"/>
                  </a:schemeClr>
                </a:solidFill>
              </a:rPr>
              <a:t>(</a:t>
            </a:r>
            <a:r>
              <a:rPr lang="en-US" sz="1600" dirty="0" err="1">
                <a:solidFill>
                  <a:schemeClr val="tx1">
                    <a:lumMod val="75000"/>
                    <a:lumOff val="25000"/>
                  </a:schemeClr>
                </a:solidFill>
              </a:rPr>
              <a:t>wait_lock</a:t>
            </a:r>
            <a:r>
              <a:rPr lang="en-US" sz="1600" dirty="0">
                <a:solidFill>
                  <a:schemeClr val="tx1">
                    <a:lumMod val="75000"/>
                    <a:lumOff val="25000"/>
                  </a:schemeClr>
                </a:solidFill>
              </a:rPr>
              <a:t>)</a:t>
            </a:r>
          </a:p>
        </p:txBody>
      </p:sp>
      <p:sp>
        <p:nvSpPr>
          <p:cNvPr id="18" name="TextBox 17">
            <a:extLst>
              <a:ext uri="{FF2B5EF4-FFF2-40B4-BE49-F238E27FC236}">
                <a16:creationId xmlns:a16="http://schemas.microsoft.com/office/drawing/2014/main" id="{F01E0CEE-0BAA-4195-9070-93180342BE6D}"/>
              </a:ext>
            </a:extLst>
          </p:cNvPr>
          <p:cNvSpPr txBox="1"/>
          <p:nvPr/>
        </p:nvSpPr>
        <p:spPr>
          <a:xfrm>
            <a:off x="843378" y="3958824"/>
            <a:ext cx="2670218"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wake_up_process</a:t>
            </a:r>
            <a:r>
              <a:rPr lang="en-US" sz="1600" dirty="0">
                <a:solidFill>
                  <a:schemeClr val="tx1">
                    <a:lumMod val="75000"/>
                    <a:lumOff val="25000"/>
                  </a:schemeClr>
                </a:solidFill>
              </a:rPr>
              <a:t>(waiter-&gt;task)</a:t>
            </a:r>
          </a:p>
        </p:txBody>
      </p:sp>
      <p:sp>
        <p:nvSpPr>
          <p:cNvPr id="19" name="TextBox 18">
            <a:extLst>
              <a:ext uri="{FF2B5EF4-FFF2-40B4-BE49-F238E27FC236}">
                <a16:creationId xmlns:a16="http://schemas.microsoft.com/office/drawing/2014/main" id="{1B5BA3A2-F80F-42D4-A0D3-096B7227C9B8}"/>
              </a:ext>
            </a:extLst>
          </p:cNvPr>
          <p:cNvSpPr txBox="1"/>
          <p:nvPr/>
        </p:nvSpPr>
        <p:spPr>
          <a:xfrm>
            <a:off x="843378" y="4351357"/>
            <a:ext cx="1982402"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spin_unlock</a:t>
            </a:r>
            <a:r>
              <a:rPr lang="en-US" sz="1600" dirty="0">
                <a:solidFill>
                  <a:schemeClr val="tx1">
                    <a:lumMod val="75000"/>
                    <a:lumOff val="25000"/>
                  </a:schemeClr>
                </a:solidFill>
              </a:rPr>
              <a:t>(</a:t>
            </a:r>
            <a:r>
              <a:rPr lang="en-US" sz="1600" dirty="0" err="1">
                <a:solidFill>
                  <a:schemeClr val="tx1">
                    <a:lumMod val="75000"/>
                    <a:lumOff val="25000"/>
                  </a:schemeClr>
                </a:solidFill>
              </a:rPr>
              <a:t>wait_lock</a:t>
            </a:r>
            <a:r>
              <a:rPr lang="en-US" sz="1600" dirty="0">
                <a:solidFill>
                  <a:schemeClr val="tx1">
                    <a:lumMod val="75000"/>
                    <a:lumOff val="25000"/>
                  </a:schemeClr>
                </a:solidFill>
              </a:rPr>
              <a:t>)</a:t>
            </a:r>
          </a:p>
        </p:txBody>
      </p:sp>
      <p:sp>
        <p:nvSpPr>
          <p:cNvPr id="20" name="TextBox 19">
            <a:extLst>
              <a:ext uri="{FF2B5EF4-FFF2-40B4-BE49-F238E27FC236}">
                <a16:creationId xmlns:a16="http://schemas.microsoft.com/office/drawing/2014/main" id="{EEFE1D07-F239-4FD7-AF19-2B9AB0745136}"/>
              </a:ext>
            </a:extLst>
          </p:cNvPr>
          <p:cNvSpPr txBox="1"/>
          <p:nvPr/>
        </p:nvSpPr>
        <p:spPr>
          <a:xfrm>
            <a:off x="8372675" y="4363013"/>
            <a:ext cx="1782026"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spin_lock</a:t>
            </a:r>
            <a:r>
              <a:rPr lang="en-US" sz="1600" dirty="0">
                <a:solidFill>
                  <a:schemeClr val="tx1">
                    <a:lumMod val="75000"/>
                    <a:lumOff val="25000"/>
                  </a:schemeClr>
                </a:solidFill>
              </a:rPr>
              <a:t>(</a:t>
            </a:r>
            <a:r>
              <a:rPr lang="en-US" sz="1600" dirty="0" err="1">
                <a:solidFill>
                  <a:schemeClr val="tx1">
                    <a:lumMod val="75000"/>
                    <a:lumOff val="25000"/>
                  </a:schemeClr>
                </a:solidFill>
              </a:rPr>
              <a:t>wait_lock</a:t>
            </a:r>
            <a:r>
              <a:rPr lang="en-US" sz="1600" dirty="0">
                <a:solidFill>
                  <a:schemeClr val="tx1">
                    <a:lumMod val="75000"/>
                    <a:lumOff val="25000"/>
                  </a:schemeClr>
                </a:solidFill>
              </a:rPr>
              <a:t>)</a:t>
            </a:r>
          </a:p>
        </p:txBody>
      </p:sp>
      <p:sp>
        <p:nvSpPr>
          <p:cNvPr id="21" name="Rectangle 20">
            <a:extLst>
              <a:ext uri="{FF2B5EF4-FFF2-40B4-BE49-F238E27FC236}">
                <a16:creationId xmlns:a16="http://schemas.microsoft.com/office/drawing/2014/main" id="{1AD6FB1B-0AD5-456D-AA74-D10FFDA06354}"/>
              </a:ext>
            </a:extLst>
          </p:cNvPr>
          <p:cNvSpPr/>
          <p:nvPr/>
        </p:nvSpPr>
        <p:spPr>
          <a:xfrm>
            <a:off x="8372675" y="4708629"/>
            <a:ext cx="2434256" cy="338554"/>
          </a:xfrm>
          <a:prstGeom prst="rect">
            <a:avLst/>
          </a:prstGeom>
        </p:spPr>
        <p:txBody>
          <a:bodyPr wrap="none">
            <a:spAutoFit/>
          </a:bodyPr>
          <a:lstStyle/>
          <a:p>
            <a:r>
              <a:rPr lang="en-US" sz="1600" dirty="0" err="1">
                <a:solidFill>
                  <a:schemeClr val="tx1">
                    <a:lumMod val="75000"/>
                    <a:lumOff val="25000"/>
                  </a:schemeClr>
                </a:solidFill>
              </a:rPr>
              <a:t>atomic_dec_return_acquire</a:t>
            </a:r>
            <a:r>
              <a:rPr lang="en-US" sz="1600" dirty="0">
                <a:solidFill>
                  <a:schemeClr val="tx1">
                    <a:lumMod val="75000"/>
                    <a:lumOff val="25000"/>
                  </a:schemeClr>
                </a:solidFill>
              </a:rPr>
              <a:t>()</a:t>
            </a:r>
            <a:endParaRPr lang="en-US" sz="1600" dirty="0"/>
          </a:p>
        </p:txBody>
      </p:sp>
      <p:sp>
        <p:nvSpPr>
          <p:cNvPr id="23" name="TextBox 22">
            <a:extLst>
              <a:ext uri="{FF2B5EF4-FFF2-40B4-BE49-F238E27FC236}">
                <a16:creationId xmlns:a16="http://schemas.microsoft.com/office/drawing/2014/main" id="{19ED1197-96CF-4B14-9CE3-C444343D6C21}"/>
              </a:ext>
            </a:extLst>
          </p:cNvPr>
          <p:cNvSpPr txBox="1"/>
          <p:nvPr/>
        </p:nvSpPr>
        <p:spPr>
          <a:xfrm>
            <a:off x="8372675" y="5085686"/>
            <a:ext cx="2241896"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set_task_state</a:t>
            </a:r>
            <a:r>
              <a:rPr lang="en-US" sz="1600" dirty="0">
                <a:solidFill>
                  <a:schemeClr val="tx1">
                    <a:lumMod val="75000"/>
                    <a:lumOff val="25000"/>
                  </a:schemeClr>
                </a:solidFill>
              </a:rPr>
              <a:t>(RUNNING)</a:t>
            </a:r>
          </a:p>
        </p:txBody>
      </p:sp>
      <p:sp>
        <p:nvSpPr>
          <p:cNvPr id="24" name="TextBox 23">
            <a:extLst>
              <a:ext uri="{FF2B5EF4-FFF2-40B4-BE49-F238E27FC236}">
                <a16:creationId xmlns:a16="http://schemas.microsoft.com/office/drawing/2014/main" id="{8D1189B9-707C-4E5F-A42F-B698A70C463B}"/>
              </a:ext>
            </a:extLst>
          </p:cNvPr>
          <p:cNvSpPr txBox="1"/>
          <p:nvPr/>
        </p:nvSpPr>
        <p:spPr>
          <a:xfrm>
            <a:off x="8372674" y="5453059"/>
            <a:ext cx="1691617"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mutex_set_owner</a:t>
            </a:r>
            <a:r>
              <a:rPr lang="en-US" sz="1600" dirty="0">
                <a:solidFill>
                  <a:schemeClr val="tx1">
                    <a:lumMod val="75000"/>
                    <a:lumOff val="25000"/>
                  </a:schemeClr>
                </a:solidFill>
              </a:rPr>
              <a:t>()</a:t>
            </a:r>
          </a:p>
        </p:txBody>
      </p:sp>
      <p:sp>
        <p:nvSpPr>
          <p:cNvPr id="26" name="TextBox 25">
            <a:extLst>
              <a:ext uri="{FF2B5EF4-FFF2-40B4-BE49-F238E27FC236}">
                <a16:creationId xmlns:a16="http://schemas.microsoft.com/office/drawing/2014/main" id="{67698626-8583-4D14-84B0-E9C74FB31227}"/>
              </a:ext>
            </a:extLst>
          </p:cNvPr>
          <p:cNvSpPr txBox="1"/>
          <p:nvPr/>
        </p:nvSpPr>
        <p:spPr>
          <a:xfrm>
            <a:off x="8372675" y="5802416"/>
            <a:ext cx="1982402" cy="313932"/>
          </a:xfrm>
          <a:prstGeom prst="rect">
            <a:avLst/>
          </a:prstGeom>
          <a:noFill/>
        </p:spPr>
        <p:txBody>
          <a:bodyPr wrap="none" rtlCol="0">
            <a:spAutoFit/>
          </a:bodyPr>
          <a:lstStyle/>
          <a:p>
            <a:pPr>
              <a:lnSpc>
                <a:spcPct val="90000"/>
              </a:lnSpc>
              <a:spcAft>
                <a:spcPts val="300"/>
              </a:spcAft>
            </a:pPr>
            <a:r>
              <a:rPr lang="en-US" sz="1600" dirty="0" err="1">
                <a:solidFill>
                  <a:schemeClr val="tx1">
                    <a:lumMod val="75000"/>
                    <a:lumOff val="25000"/>
                  </a:schemeClr>
                </a:solidFill>
              </a:rPr>
              <a:t>spin_unlock</a:t>
            </a:r>
            <a:r>
              <a:rPr lang="en-US" sz="1600" dirty="0">
                <a:solidFill>
                  <a:schemeClr val="tx1">
                    <a:lumMod val="75000"/>
                    <a:lumOff val="25000"/>
                  </a:schemeClr>
                </a:solidFill>
              </a:rPr>
              <a:t>(</a:t>
            </a:r>
            <a:r>
              <a:rPr lang="en-US" sz="1600" dirty="0" err="1">
                <a:solidFill>
                  <a:schemeClr val="tx1">
                    <a:lumMod val="75000"/>
                    <a:lumOff val="25000"/>
                  </a:schemeClr>
                </a:solidFill>
              </a:rPr>
              <a:t>wait_lock</a:t>
            </a:r>
            <a:r>
              <a:rPr lang="en-US" sz="1600" dirty="0">
                <a:solidFill>
                  <a:schemeClr val="tx1">
                    <a:lumMod val="75000"/>
                    <a:lumOff val="25000"/>
                  </a:schemeClr>
                </a:solidFill>
              </a:rPr>
              <a:t>)</a:t>
            </a:r>
          </a:p>
        </p:txBody>
      </p:sp>
      <p:sp>
        <p:nvSpPr>
          <p:cNvPr id="27" name="TextBox 26">
            <a:extLst>
              <a:ext uri="{FF2B5EF4-FFF2-40B4-BE49-F238E27FC236}">
                <a16:creationId xmlns:a16="http://schemas.microsoft.com/office/drawing/2014/main" id="{382F5A97-985B-4016-AE54-54DD8F732284}"/>
              </a:ext>
            </a:extLst>
          </p:cNvPr>
          <p:cNvSpPr txBox="1"/>
          <p:nvPr/>
        </p:nvSpPr>
        <p:spPr>
          <a:xfrm>
            <a:off x="4686780" y="5809193"/>
            <a:ext cx="2001830" cy="313932"/>
          </a:xfrm>
          <a:prstGeom prst="rect">
            <a:avLst/>
          </a:prstGeom>
          <a:noFill/>
        </p:spPr>
        <p:txBody>
          <a:bodyPr wrap="none" rtlCol="0">
            <a:spAutoFit/>
          </a:bodyPr>
          <a:lstStyle/>
          <a:p>
            <a:pPr>
              <a:lnSpc>
                <a:spcPct val="90000"/>
              </a:lnSpc>
              <a:spcAft>
                <a:spcPts val="300"/>
              </a:spcAft>
            </a:pPr>
            <a:r>
              <a:rPr lang="en-US" sz="1600" dirty="0">
                <a:solidFill>
                  <a:schemeClr val="tx1">
                    <a:lumMod val="75000"/>
                    <a:lumOff val="25000"/>
                  </a:schemeClr>
                </a:solidFill>
              </a:rPr>
              <a:t>Owner = T2, Count = 0</a:t>
            </a:r>
          </a:p>
        </p:txBody>
      </p:sp>
    </p:spTree>
    <p:extLst>
      <p:ext uri="{BB962C8B-B14F-4D97-AF65-F5344CB8AC3E}">
        <p14:creationId xmlns:p14="http://schemas.microsoft.com/office/powerpoint/2010/main" val="156554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fade">
                                      <p:cBhvr>
                                        <p:cTn id="9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1" grpId="0"/>
      <p:bldP spid="12" grpId="0"/>
      <p:bldP spid="14" grpId="0"/>
      <p:bldP spid="15" grpId="0"/>
      <p:bldP spid="16" grpId="0"/>
      <p:bldP spid="17" grpId="0"/>
      <p:bldP spid="18" grpId="0"/>
      <p:bldP spid="19" grpId="0"/>
      <p:bldP spid="20" grpId="0"/>
      <p:bldP spid="21" grpId="0"/>
      <p:bldP spid="23" grpId="0"/>
      <p:bldP spid="24"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DC578-F9F5-4A60-96BC-193CA79B4CE5}"/>
              </a:ext>
            </a:extLst>
          </p:cNvPr>
          <p:cNvSpPr>
            <a:spLocks noGrp="1"/>
          </p:cNvSpPr>
          <p:nvPr>
            <p:ph idx="1"/>
          </p:nvPr>
        </p:nvSpPr>
        <p:spPr>
          <a:xfrm>
            <a:off x="288985" y="1426468"/>
            <a:ext cx="11427023" cy="5090624"/>
          </a:xfrm>
        </p:spPr>
        <p:txBody>
          <a:bodyPr/>
          <a:lstStyle/>
          <a:p>
            <a:pPr marL="285750" indent="-285750">
              <a:buFont typeface="Arial" panose="020B0604020202020204" pitchFamily="34" charset="0"/>
              <a:buChar char="•"/>
            </a:pPr>
            <a:r>
              <a:rPr lang="en-US" sz="1600" dirty="0"/>
              <a:t>Try to spin for acquisition of mutex when we find that the lock owner is currently running on a (different) CPU and while we don’t need to reschedule. The rationale is that if the lock owner is running, it is likely to release the lock soon.</a:t>
            </a:r>
          </a:p>
          <a:p>
            <a:pPr marL="285750" indent="-285750">
              <a:buFont typeface="Arial" panose="020B0604020202020204" pitchFamily="34" charset="0"/>
              <a:buChar char="•"/>
            </a:pPr>
            <a:r>
              <a:rPr lang="en-US" sz="1600" dirty="0"/>
              <a:t>The mutex spinners are queued up using OSQ lock so that only one spinner can compete for the mutex.</a:t>
            </a:r>
          </a:p>
          <a:p>
            <a:pPr marL="285750" indent="-285750">
              <a:buFont typeface="Arial" panose="020B0604020202020204" pitchFamily="34" charset="0"/>
              <a:buChar char="•"/>
            </a:pPr>
            <a:r>
              <a:rPr lang="en-US" sz="1600" dirty="0"/>
              <a:t>CONFIG_MUTEX_SPIN_ON_OWNER which requires CONFIG_DEBUG_MUTEXES=n.</a:t>
            </a:r>
          </a:p>
          <a:p>
            <a:pPr marL="285750" indent="-285750">
              <a:buFont typeface="Arial" panose="020B0604020202020204" pitchFamily="34" charset="0"/>
              <a:buChar char="•"/>
            </a:pPr>
            <a:r>
              <a:rPr lang="en-US" sz="1600" dirty="0"/>
              <a:t>Executed after disabling preemption.</a:t>
            </a:r>
          </a:p>
          <a:p>
            <a:pPr marL="285750" indent="-285750">
              <a:buFont typeface="Arial" panose="020B0604020202020204" pitchFamily="34" charset="0"/>
              <a:buChar char="•"/>
            </a:pPr>
            <a:r>
              <a:rPr lang="en-US" sz="1600" dirty="0"/>
              <a:t>OSQ Lock works on building queue of per </a:t>
            </a:r>
            <a:r>
              <a:rPr lang="en-US" sz="1600" dirty="0" err="1"/>
              <a:t>cpu</a:t>
            </a:r>
            <a:r>
              <a:rPr lang="en-US" sz="1600" dirty="0"/>
              <a:t> </a:t>
            </a:r>
            <a:r>
              <a:rPr lang="en-US" sz="1600" dirty="0" err="1"/>
              <a:t>osq_nodes</a:t>
            </a:r>
            <a:r>
              <a:rPr lang="en-US" sz="1600" dirty="0"/>
              <a:t>.</a:t>
            </a:r>
          </a:p>
          <a:p>
            <a:r>
              <a:rPr lang="en-US" sz="1600" dirty="0"/>
              <a:t>struct </a:t>
            </a:r>
            <a:r>
              <a:rPr lang="en-US" sz="1600" dirty="0" err="1"/>
              <a:t>optimistic_spin_queue</a:t>
            </a:r>
            <a:r>
              <a:rPr lang="en-US" sz="1600" dirty="0"/>
              <a:t> {</a:t>
            </a:r>
          </a:p>
          <a:p>
            <a:r>
              <a:rPr lang="en-US" sz="1600" dirty="0"/>
              <a:t>	/*</a:t>
            </a:r>
          </a:p>
          <a:p>
            <a:r>
              <a:rPr lang="en-US" sz="1600" dirty="0"/>
              <a:t>	 * Stores an encoded value of the CPU # of the tail node in the queue.</a:t>
            </a:r>
          </a:p>
          <a:p>
            <a:r>
              <a:rPr lang="en-US" sz="1600" dirty="0"/>
              <a:t>	 * If the queue is empty, then it's set to OSQ_UNLOCKED_VAL.</a:t>
            </a:r>
          </a:p>
          <a:p>
            <a:r>
              <a:rPr lang="en-US" sz="1600" dirty="0"/>
              <a:t>	 */</a:t>
            </a:r>
          </a:p>
          <a:p>
            <a:r>
              <a:rPr lang="en-US" sz="1600" dirty="0"/>
              <a:t>	</a:t>
            </a:r>
            <a:r>
              <a:rPr lang="en-US" sz="1600" dirty="0" err="1"/>
              <a:t>atomic_t</a:t>
            </a:r>
            <a:r>
              <a:rPr lang="en-US" sz="1600" dirty="0"/>
              <a:t> tail;</a:t>
            </a:r>
          </a:p>
          <a:p>
            <a:r>
              <a:rPr lang="en-US" sz="1600" dirty="0"/>
              <a:t>};</a:t>
            </a:r>
          </a:p>
          <a:p>
            <a:r>
              <a:rPr lang="en-US" sz="1600" dirty="0"/>
              <a:t>struct </a:t>
            </a:r>
            <a:r>
              <a:rPr lang="en-US" sz="1600" dirty="0" err="1"/>
              <a:t>optimistic_spin_node</a:t>
            </a:r>
            <a:r>
              <a:rPr lang="en-US" sz="1600" dirty="0"/>
              <a:t> {</a:t>
            </a:r>
          </a:p>
          <a:p>
            <a:r>
              <a:rPr lang="en-US" sz="1600" dirty="0"/>
              <a:t>	struct </a:t>
            </a:r>
            <a:r>
              <a:rPr lang="en-US" sz="1600" dirty="0" err="1"/>
              <a:t>optimistic_spin_node</a:t>
            </a:r>
            <a:r>
              <a:rPr lang="en-US" sz="1600" dirty="0"/>
              <a:t> *next, *</a:t>
            </a:r>
            <a:r>
              <a:rPr lang="en-US" sz="1600" dirty="0" err="1"/>
              <a:t>prev</a:t>
            </a:r>
            <a:r>
              <a:rPr lang="en-US" sz="1600" dirty="0"/>
              <a:t>;</a:t>
            </a:r>
          </a:p>
          <a:p>
            <a:r>
              <a:rPr lang="en-US" sz="1600" dirty="0"/>
              <a:t>	</a:t>
            </a:r>
            <a:r>
              <a:rPr lang="en-US" sz="1600" dirty="0" err="1"/>
              <a:t>int</a:t>
            </a:r>
            <a:r>
              <a:rPr lang="en-US" sz="1600" dirty="0"/>
              <a:t> locked; /* 1 if lock acquired */</a:t>
            </a:r>
          </a:p>
          <a:p>
            <a:r>
              <a:rPr lang="en-US" sz="1600" dirty="0"/>
              <a:t>	</a:t>
            </a:r>
            <a:r>
              <a:rPr lang="en-US" sz="1600" dirty="0" err="1"/>
              <a:t>int</a:t>
            </a:r>
            <a:r>
              <a:rPr lang="en-US" sz="1600" dirty="0"/>
              <a:t> </a:t>
            </a:r>
            <a:r>
              <a:rPr lang="en-US" sz="1600" dirty="0" err="1"/>
              <a:t>cpu</a:t>
            </a:r>
            <a:r>
              <a:rPr lang="en-US" sz="1600" dirty="0"/>
              <a:t>; /* encoded CPU # + 1 value */</a:t>
            </a:r>
          </a:p>
          <a:p>
            <a:r>
              <a:rPr lang="en-US" sz="1600" dirty="0"/>
              <a:t>};</a:t>
            </a:r>
          </a:p>
        </p:txBody>
      </p:sp>
      <p:sp>
        <p:nvSpPr>
          <p:cNvPr id="3" name="Title 2">
            <a:extLst>
              <a:ext uri="{FF2B5EF4-FFF2-40B4-BE49-F238E27FC236}">
                <a16:creationId xmlns:a16="http://schemas.microsoft.com/office/drawing/2014/main" id="{244F3218-017E-425C-AE4C-3B515360DAD4}"/>
              </a:ext>
            </a:extLst>
          </p:cNvPr>
          <p:cNvSpPr>
            <a:spLocks noGrp="1"/>
          </p:cNvSpPr>
          <p:nvPr>
            <p:ph type="title"/>
          </p:nvPr>
        </p:nvSpPr>
        <p:spPr/>
        <p:txBody>
          <a:bodyPr/>
          <a:lstStyle/>
          <a:p>
            <a:r>
              <a:rPr lang="en-US" dirty="0"/>
              <a:t>Optimization- Spin on Owner</a:t>
            </a:r>
          </a:p>
        </p:txBody>
      </p:sp>
    </p:spTree>
    <p:extLst>
      <p:ext uri="{BB962C8B-B14F-4D97-AF65-F5344CB8AC3E}">
        <p14:creationId xmlns:p14="http://schemas.microsoft.com/office/powerpoint/2010/main" val="51072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735C77-7FA7-4077-9B60-0A692F6E49BF}"/>
              </a:ext>
            </a:extLst>
          </p:cNvPr>
          <p:cNvSpPr>
            <a:spLocks noGrp="1"/>
          </p:cNvSpPr>
          <p:nvPr>
            <p:ph idx="1"/>
          </p:nvPr>
        </p:nvSpPr>
        <p:spPr>
          <a:xfrm>
            <a:off x="288985" y="1426468"/>
            <a:ext cx="11427023" cy="5252207"/>
          </a:xfrm>
        </p:spPr>
        <p:txBody>
          <a:bodyPr/>
          <a:lstStyle/>
          <a:p>
            <a:r>
              <a:rPr lang="en-US" dirty="0"/>
              <a:t>if (!</a:t>
            </a:r>
            <a:r>
              <a:rPr lang="en-US" dirty="0" err="1"/>
              <a:t>mutex_can_spin_on_owner</a:t>
            </a:r>
            <a:r>
              <a:rPr lang="en-US" dirty="0"/>
              <a:t>(lock))</a:t>
            </a:r>
          </a:p>
          <a:p>
            <a:r>
              <a:rPr lang="en-US" dirty="0"/>
              <a:t>	</a:t>
            </a:r>
            <a:r>
              <a:rPr lang="en-US" dirty="0" err="1"/>
              <a:t>goto</a:t>
            </a:r>
            <a:r>
              <a:rPr lang="en-US" dirty="0"/>
              <a:t> done;</a:t>
            </a:r>
          </a:p>
          <a:p>
            <a:endParaRPr lang="en-US" dirty="0"/>
          </a:p>
          <a:p>
            <a:r>
              <a:rPr lang="en-US" dirty="0"/>
              <a:t>if (!</a:t>
            </a:r>
            <a:r>
              <a:rPr lang="en-US" dirty="0" err="1"/>
              <a:t>osq_lock</a:t>
            </a:r>
            <a:r>
              <a:rPr lang="en-US" dirty="0"/>
              <a:t>(&amp;lock-&gt;</a:t>
            </a:r>
            <a:r>
              <a:rPr lang="en-US" dirty="0" err="1"/>
              <a:t>osq</a:t>
            </a:r>
            <a:r>
              <a:rPr lang="en-US" dirty="0"/>
              <a:t>))</a:t>
            </a:r>
          </a:p>
          <a:p>
            <a:r>
              <a:rPr lang="en-US" dirty="0"/>
              <a:t>	</a:t>
            </a:r>
            <a:r>
              <a:rPr lang="en-US" dirty="0" err="1"/>
              <a:t>goto</a:t>
            </a:r>
            <a:r>
              <a:rPr lang="en-US" dirty="0"/>
              <a:t> done;</a:t>
            </a:r>
          </a:p>
          <a:p>
            <a:endParaRPr lang="en-US" dirty="0"/>
          </a:p>
          <a:p>
            <a:r>
              <a:rPr lang="en-US" dirty="0"/>
              <a:t>while (true) {</a:t>
            </a:r>
          </a:p>
          <a:p>
            <a:r>
              <a:rPr lang="en-US" dirty="0"/>
              <a:t>	if (</a:t>
            </a:r>
            <a:r>
              <a:rPr lang="en-US" dirty="0" err="1"/>
              <a:t>mutex_try_to_acquire</a:t>
            </a:r>
            <a:r>
              <a:rPr lang="en-US" dirty="0"/>
              <a:t>(lock)) {</a:t>
            </a:r>
          </a:p>
          <a:p>
            <a:r>
              <a:rPr lang="en-US" dirty="0"/>
              <a:t>		</a:t>
            </a:r>
            <a:r>
              <a:rPr lang="en-US" dirty="0" err="1"/>
              <a:t>mutex_set_owner</a:t>
            </a:r>
            <a:r>
              <a:rPr lang="en-US" dirty="0"/>
              <a:t>(lock);</a:t>
            </a:r>
          </a:p>
          <a:p>
            <a:r>
              <a:rPr lang="en-US" dirty="0"/>
              <a:t>		</a:t>
            </a:r>
            <a:r>
              <a:rPr lang="en-US" dirty="0" err="1"/>
              <a:t>osq_unlock</a:t>
            </a:r>
            <a:r>
              <a:rPr lang="en-US" dirty="0"/>
              <a:t>(&amp;lock-&gt;</a:t>
            </a:r>
            <a:r>
              <a:rPr lang="en-US" dirty="0" err="1"/>
              <a:t>osq</a:t>
            </a:r>
            <a:r>
              <a:rPr lang="en-US" dirty="0"/>
              <a:t>);</a:t>
            </a:r>
          </a:p>
          <a:p>
            <a:r>
              <a:rPr lang="en-US" dirty="0"/>
              <a:t>		return true;</a:t>
            </a:r>
          </a:p>
          <a:p>
            <a:r>
              <a:rPr lang="en-US" dirty="0"/>
              <a:t>	}</a:t>
            </a:r>
          </a:p>
          <a:p>
            <a:endParaRPr lang="en-US" dirty="0"/>
          </a:p>
          <a:p>
            <a:r>
              <a:rPr lang="en-US" dirty="0"/>
              <a:t>	if (!owner &amp;&amp; (</a:t>
            </a:r>
            <a:r>
              <a:rPr lang="en-US" dirty="0" err="1"/>
              <a:t>need_resched</a:t>
            </a:r>
            <a:r>
              <a:rPr lang="en-US" dirty="0"/>
              <a:t>() || </a:t>
            </a:r>
            <a:r>
              <a:rPr lang="en-US" dirty="0" err="1"/>
              <a:t>rt_task</a:t>
            </a:r>
            <a:r>
              <a:rPr lang="en-US" dirty="0"/>
              <a:t>(task)))</a:t>
            </a:r>
          </a:p>
          <a:p>
            <a:r>
              <a:rPr lang="en-US" dirty="0"/>
              <a:t>		break;</a:t>
            </a:r>
          </a:p>
          <a:p>
            <a:r>
              <a:rPr lang="en-US" dirty="0"/>
              <a:t>}</a:t>
            </a:r>
          </a:p>
          <a:p>
            <a:endParaRPr lang="en-US" dirty="0"/>
          </a:p>
          <a:p>
            <a:r>
              <a:rPr lang="en-US" dirty="0" err="1"/>
              <a:t>osq_unlock</a:t>
            </a:r>
            <a:r>
              <a:rPr lang="en-US" dirty="0"/>
              <a:t>(&amp;lock-&gt;</a:t>
            </a:r>
            <a:r>
              <a:rPr lang="en-US" dirty="0" err="1"/>
              <a:t>osq</a:t>
            </a:r>
            <a:r>
              <a:rPr lang="en-US" dirty="0"/>
              <a:t>);</a:t>
            </a:r>
          </a:p>
          <a:p>
            <a:r>
              <a:rPr lang="en-US" dirty="0"/>
              <a:t>done:</a:t>
            </a:r>
          </a:p>
          <a:p>
            <a:r>
              <a:rPr lang="en-US" dirty="0"/>
              <a:t>	</a:t>
            </a:r>
            <a:r>
              <a:rPr lang="en-US" dirty="0" err="1"/>
              <a:t>set_current_state</a:t>
            </a:r>
            <a:r>
              <a:rPr lang="en-US" dirty="0"/>
              <a:t>(TASK_RUNNING);</a:t>
            </a:r>
          </a:p>
          <a:p>
            <a:r>
              <a:rPr lang="en-US" dirty="0"/>
              <a:t>	</a:t>
            </a:r>
            <a:r>
              <a:rPr lang="en-US" dirty="0" err="1"/>
              <a:t>schedule_preempt_disabled</a:t>
            </a:r>
            <a:r>
              <a:rPr lang="en-US" dirty="0"/>
              <a:t>();</a:t>
            </a:r>
          </a:p>
        </p:txBody>
      </p:sp>
      <p:sp>
        <p:nvSpPr>
          <p:cNvPr id="3" name="Title 2">
            <a:extLst>
              <a:ext uri="{FF2B5EF4-FFF2-40B4-BE49-F238E27FC236}">
                <a16:creationId xmlns:a16="http://schemas.microsoft.com/office/drawing/2014/main" id="{4435B072-5A2C-441D-9CFA-AA5992192CB7}"/>
              </a:ext>
            </a:extLst>
          </p:cNvPr>
          <p:cNvSpPr>
            <a:spLocks noGrp="1"/>
          </p:cNvSpPr>
          <p:nvPr>
            <p:ph type="title"/>
          </p:nvPr>
        </p:nvSpPr>
        <p:spPr/>
        <p:txBody>
          <a:bodyPr/>
          <a:lstStyle/>
          <a:p>
            <a:r>
              <a:rPr lang="en-US" dirty="0" err="1"/>
              <a:t>mutex_optimistic_spin</a:t>
            </a:r>
            <a:r>
              <a:rPr lang="en-US" dirty="0"/>
              <a:t>() approach</a:t>
            </a:r>
          </a:p>
        </p:txBody>
      </p:sp>
    </p:spTree>
    <p:extLst>
      <p:ext uri="{BB962C8B-B14F-4D97-AF65-F5344CB8AC3E}">
        <p14:creationId xmlns:p14="http://schemas.microsoft.com/office/powerpoint/2010/main" val="231978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4A9B89-2ADF-4A35-B213-A022AF107FDC}"/>
              </a:ext>
            </a:extLst>
          </p:cNvPr>
          <p:cNvSpPr>
            <a:spLocks noGrp="1"/>
          </p:cNvSpPr>
          <p:nvPr>
            <p:ph type="title"/>
          </p:nvPr>
        </p:nvSpPr>
        <p:spPr/>
        <p:txBody>
          <a:bodyPr/>
          <a:lstStyle/>
          <a:p>
            <a:r>
              <a:rPr lang="en-US" dirty="0" err="1"/>
              <a:t>osq_lock</a:t>
            </a:r>
            <a:r>
              <a:rPr lang="en-US" dirty="0"/>
              <a:t> approach</a:t>
            </a:r>
          </a:p>
        </p:txBody>
      </p:sp>
      <p:sp>
        <p:nvSpPr>
          <p:cNvPr id="4" name="TextBox 3">
            <a:extLst>
              <a:ext uri="{FF2B5EF4-FFF2-40B4-BE49-F238E27FC236}">
                <a16:creationId xmlns:a16="http://schemas.microsoft.com/office/drawing/2014/main" id="{251336AD-89D9-40D9-B93E-BD221E1EF906}"/>
              </a:ext>
            </a:extLst>
          </p:cNvPr>
          <p:cNvSpPr txBox="1"/>
          <p:nvPr/>
        </p:nvSpPr>
        <p:spPr>
          <a:xfrm>
            <a:off x="523783" y="1513166"/>
            <a:ext cx="2926635" cy="341632"/>
          </a:xfrm>
          <a:prstGeom prst="rect">
            <a:avLst/>
          </a:prstGeom>
          <a:noFill/>
        </p:spPr>
        <p:txBody>
          <a:bodyPr wrap="none" rtlCol="0">
            <a:spAutoFit/>
          </a:bodyPr>
          <a:lstStyle/>
          <a:p>
            <a:pPr>
              <a:lnSpc>
                <a:spcPct val="90000"/>
              </a:lnSpc>
              <a:spcAft>
                <a:spcPts val="300"/>
              </a:spcAft>
            </a:pPr>
            <a:r>
              <a:rPr lang="en-US" b="1" dirty="0" err="1">
                <a:solidFill>
                  <a:schemeClr val="tx1">
                    <a:lumMod val="75000"/>
                    <a:lumOff val="25000"/>
                  </a:schemeClr>
                </a:solidFill>
                <a:latin typeface="Calibre Semibold" pitchFamily="34" charset="0"/>
              </a:rPr>
              <a:t>osq_lock</a:t>
            </a:r>
            <a:r>
              <a:rPr lang="en-US" b="1" dirty="0">
                <a:solidFill>
                  <a:schemeClr val="tx1">
                    <a:lumMod val="75000"/>
                    <a:lumOff val="25000"/>
                  </a:schemeClr>
                </a:solidFill>
                <a:latin typeface="Calibre Semibold" pitchFamily="34" charset="0"/>
              </a:rPr>
              <a:t>() : queue operation</a:t>
            </a:r>
          </a:p>
        </p:txBody>
      </p:sp>
      <p:sp>
        <p:nvSpPr>
          <p:cNvPr id="5" name="Rectangle 4">
            <a:extLst>
              <a:ext uri="{FF2B5EF4-FFF2-40B4-BE49-F238E27FC236}">
                <a16:creationId xmlns:a16="http://schemas.microsoft.com/office/drawing/2014/main" id="{08249301-36E6-43BA-BAEC-F05C9F066E63}"/>
              </a:ext>
            </a:extLst>
          </p:cNvPr>
          <p:cNvSpPr/>
          <p:nvPr/>
        </p:nvSpPr>
        <p:spPr bwMode="auto">
          <a:xfrm>
            <a:off x="985420" y="2725449"/>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CPU0</a:t>
            </a:r>
          </a:p>
          <a:p>
            <a:pPr algn="ctr"/>
            <a:r>
              <a:rPr lang="en-US" dirty="0" err="1"/>
              <a:t>osq_node</a:t>
            </a:r>
            <a:endParaRPr lang="en-US" dirty="0"/>
          </a:p>
        </p:txBody>
      </p:sp>
      <p:sp>
        <p:nvSpPr>
          <p:cNvPr id="6" name="TextBox 5">
            <a:extLst>
              <a:ext uri="{FF2B5EF4-FFF2-40B4-BE49-F238E27FC236}">
                <a16:creationId xmlns:a16="http://schemas.microsoft.com/office/drawing/2014/main" id="{57E2363D-DDB7-4152-A160-7DD6747DB3C3}"/>
              </a:ext>
            </a:extLst>
          </p:cNvPr>
          <p:cNvSpPr txBox="1"/>
          <p:nvPr/>
        </p:nvSpPr>
        <p:spPr>
          <a:xfrm>
            <a:off x="1114647" y="1955475"/>
            <a:ext cx="833498"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Tail = 1</a:t>
            </a:r>
          </a:p>
        </p:txBody>
      </p:sp>
      <p:cxnSp>
        <p:nvCxnSpPr>
          <p:cNvPr id="8" name="Straight Arrow Connector 7">
            <a:extLst>
              <a:ext uri="{FF2B5EF4-FFF2-40B4-BE49-F238E27FC236}">
                <a16:creationId xmlns:a16="http://schemas.microsoft.com/office/drawing/2014/main" id="{3CD08400-3396-4868-A6EE-0CED09775DC5}"/>
              </a:ext>
            </a:extLst>
          </p:cNvPr>
          <p:cNvCxnSpPr>
            <a:stCxn id="6" idx="2"/>
          </p:cNvCxnSpPr>
          <p:nvPr/>
        </p:nvCxnSpPr>
        <p:spPr>
          <a:xfrm>
            <a:off x="1531396" y="2297107"/>
            <a:ext cx="0" cy="339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70CE6F-8414-439A-AB75-0B1FAE997C15}"/>
              </a:ext>
            </a:extLst>
          </p:cNvPr>
          <p:cNvCxnSpPr/>
          <p:nvPr/>
        </p:nvCxnSpPr>
        <p:spPr>
          <a:xfrm>
            <a:off x="2104003" y="3053920"/>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C675658-85AE-4B72-ABDB-13188B88E5EB}"/>
              </a:ext>
            </a:extLst>
          </p:cNvPr>
          <p:cNvCxnSpPr>
            <a:cxnSpLocks/>
          </p:cNvCxnSpPr>
          <p:nvPr/>
        </p:nvCxnSpPr>
        <p:spPr>
          <a:xfrm flipH="1">
            <a:off x="328472" y="3071678"/>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07C96B7-0F26-4E02-B9BE-87DE0FEAAA7B}"/>
              </a:ext>
            </a:extLst>
          </p:cNvPr>
          <p:cNvSpPr txBox="1"/>
          <p:nvPr/>
        </p:nvSpPr>
        <p:spPr>
          <a:xfrm>
            <a:off x="2645544" y="2900862"/>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14" name="TextBox 13">
            <a:extLst>
              <a:ext uri="{FF2B5EF4-FFF2-40B4-BE49-F238E27FC236}">
                <a16:creationId xmlns:a16="http://schemas.microsoft.com/office/drawing/2014/main" id="{75F4C63D-EADA-4C4D-BDB7-448A2B64C6A7}"/>
              </a:ext>
            </a:extLst>
          </p:cNvPr>
          <p:cNvSpPr txBox="1"/>
          <p:nvPr/>
        </p:nvSpPr>
        <p:spPr>
          <a:xfrm>
            <a:off x="102063" y="2909079"/>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15" name="TextBox 14">
            <a:extLst>
              <a:ext uri="{FF2B5EF4-FFF2-40B4-BE49-F238E27FC236}">
                <a16:creationId xmlns:a16="http://schemas.microsoft.com/office/drawing/2014/main" id="{1EDD97D8-340A-4F95-84DD-69E4B3BA8357}"/>
              </a:ext>
            </a:extLst>
          </p:cNvPr>
          <p:cNvSpPr txBox="1"/>
          <p:nvPr/>
        </p:nvSpPr>
        <p:spPr>
          <a:xfrm>
            <a:off x="2077373" y="2667900"/>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16" name="TextBox 15">
            <a:extLst>
              <a:ext uri="{FF2B5EF4-FFF2-40B4-BE49-F238E27FC236}">
                <a16:creationId xmlns:a16="http://schemas.microsoft.com/office/drawing/2014/main" id="{8E7445AD-CBCA-4BED-A1D5-1DA601519F84}"/>
              </a:ext>
            </a:extLst>
          </p:cNvPr>
          <p:cNvSpPr txBox="1"/>
          <p:nvPr/>
        </p:nvSpPr>
        <p:spPr>
          <a:xfrm>
            <a:off x="361480" y="2703563"/>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20" name="Arrow: Right 19">
            <a:extLst>
              <a:ext uri="{FF2B5EF4-FFF2-40B4-BE49-F238E27FC236}">
                <a16:creationId xmlns:a16="http://schemas.microsoft.com/office/drawing/2014/main" id="{11719E51-45C7-4D5F-8367-69D6A00B1715}"/>
              </a:ext>
            </a:extLst>
          </p:cNvPr>
          <p:cNvSpPr/>
          <p:nvPr/>
        </p:nvSpPr>
        <p:spPr bwMode="auto">
          <a:xfrm>
            <a:off x="4332303" y="2909079"/>
            <a:ext cx="559293" cy="269127"/>
          </a:xfrm>
          <a:prstGeom prst="rightArrow">
            <a:avLst/>
          </a:prstGeom>
          <a:solidFill>
            <a:schemeClr val="tx1"/>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a:solidFill>
                <a:schemeClr val="bg1"/>
              </a:solidFill>
            </a:endParaRPr>
          </a:p>
        </p:txBody>
      </p:sp>
      <p:sp>
        <p:nvSpPr>
          <p:cNvPr id="39" name="TextBox 38">
            <a:extLst>
              <a:ext uri="{FF2B5EF4-FFF2-40B4-BE49-F238E27FC236}">
                <a16:creationId xmlns:a16="http://schemas.microsoft.com/office/drawing/2014/main" id="{BC02334A-B6ED-4E86-A20E-08F2D4AF93F7}"/>
              </a:ext>
            </a:extLst>
          </p:cNvPr>
          <p:cNvSpPr txBox="1"/>
          <p:nvPr/>
        </p:nvSpPr>
        <p:spPr>
          <a:xfrm>
            <a:off x="4266341" y="2636672"/>
            <a:ext cx="691215"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CPU1</a:t>
            </a:r>
          </a:p>
        </p:txBody>
      </p:sp>
      <p:sp>
        <p:nvSpPr>
          <p:cNvPr id="40" name="Rectangle 39">
            <a:extLst>
              <a:ext uri="{FF2B5EF4-FFF2-40B4-BE49-F238E27FC236}">
                <a16:creationId xmlns:a16="http://schemas.microsoft.com/office/drawing/2014/main" id="{859CB2A3-28B8-4EA9-B6F4-B4E32149E959}"/>
              </a:ext>
            </a:extLst>
          </p:cNvPr>
          <p:cNvSpPr/>
          <p:nvPr/>
        </p:nvSpPr>
        <p:spPr bwMode="auto">
          <a:xfrm>
            <a:off x="6606479" y="2673655"/>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CPU0</a:t>
            </a:r>
          </a:p>
          <a:p>
            <a:pPr algn="ctr"/>
            <a:r>
              <a:rPr lang="en-US" dirty="0" err="1"/>
              <a:t>osq_node</a:t>
            </a:r>
            <a:endParaRPr lang="en-US" dirty="0"/>
          </a:p>
        </p:txBody>
      </p:sp>
      <p:cxnSp>
        <p:nvCxnSpPr>
          <p:cNvPr id="43" name="Straight Arrow Connector 42">
            <a:extLst>
              <a:ext uri="{FF2B5EF4-FFF2-40B4-BE49-F238E27FC236}">
                <a16:creationId xmlns:a16="http://schemas.microsoft.com/office/drawing/2014/main" id="{C8C8B270-940E-4101-AB16-8830C131F989}"/>
              </a:ext>
            </a:extLst>
          </p:cNvPr>
          <p:cNvCxnSpPr/>
          <p:nvPr/>
        </p:nvCxnSpPr>
        <p:spPr>
          <a:xfrm>
            <a:off x="7725062" y="3002126"/>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95B9E7C-256C-4637-8B00-0825208D68E6}"/>
              </a:ext>
            </a:extLst>
          </p:cNvPr>
          <p:cNvCxnSpPr>
            <a:cxnSpLocks/>
          </p:cNvCxnSpPr>
          <p:nvPr/>
        </p:nvCxnSpPr>
        <p:spPr>
          <a:xfrm flipH="1">
            <a:off x="5949531" y="3019884"/>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F395B36-C7A5-47BF-82CC-3793885DD353}"/>
              </a:ext>
            </a:extLst>
          </p:cNvPr>
          <p:cNvSpPr txBox="1"/>
          <p:nvPr/>
        </p:nvSpPr>
        <p:spPr>
          <a:xfrm>
            <a:off x="5723122" y="2857285"/>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47" name="TextBox 46">
            <a:extLst>
              <a:ext uri="{FF2B5EF4-FFF2-40B4-BE49-F238E27FC236}">
                <a16:creationId xmlns:a16="http://schemas.microsoft.com/office/drawing/2014/main" id="{461ACF72-E53B-4F13-B282-2CB9E6FA8B07}"/>
              </a:ext>
            </a:extLst>
          </p:cNvPr>
          <p:cNvSpPr txBox="1"/>
          <p:nvPr/>
        </p:nvSpPr>
        <p:spPr>
          <a:xfrm>
            <a:off x="7698432" y="2616106"/>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48" name="TextBox 47">
            <a:extLst>
              <a:ext uri="{FF2B5EF4-FFF2-40B4-BE49-F238E27FC236}">
                <a16:creationId xmlns:a16="http://schemas.microsoft.com/office/drawing/2014/main" id="{A4D58434-57EC-46FC-A14E-427BF1CFABB9}"/>
              </a:ext>
            </a:extLst>
          </p:cNvPr>
          <p:cNvSpPr txBox="1"/>
          <p:nvPr/>
        </p:nvSpPr>
        <p:spPr>
          <a:xfrm>
            <a:off x="5982539" y="2651769"/>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49" name="Rectangle 48">
            <a:extLst>
              <a:ext uri="{FF2B5EF4-FFF2-40B4-BE49-F238E27FC236}">
                <a16:creationId xmlns:a16="http://schemas.microsoft.com/office/drawing/2014/main" id="{5B204078-A3EF-4EFA-821A-B27257B0F3A6}"/>
              </a:ext>
            </a:extLst>
          </p:cNvPr>
          <p:cNvSpPr/>
          <p:nvPr/>
        </p:nvSpPr>
        <p:spPr bwMode="auto">
          <a:xfrm>
            <a:off x="8392367" y="2666251"/>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CPU1</a:t>
            </a:r>
          </a:p>
          <a:p>
            <a:pPr algn="ctr"/>
            <a:r>
              <a:rPr lang="en-US" dirty="0" err="1"/>
              <a:t>osq_node</a:t>
            </a:r>
            <a:endParaRPr lang="en-US" dirty="0"/>
          </a:p>
        </p:txBody>
      </p:sp>
      <p:sp>
        <p:nvSpPr>
          <p:cNvPr id="50" name="TextBox 49">
            <a:extLst>
              <a:ext uri="{FF2B5EF4-FFF2-40B4-BE49-F238E27FC236}">
                <a16:creationId xmlns:a16="http://schemas.microsoft.com/office/drawing/2014/main" id="{3B3D569F-7619-4A4D-82A6-8C97F78F4CF0}"/>
              </a:ext>
            </a:extLst>
          </p:cNvPr>
          <p:cNvSpPr txBox="1"/>
          <p:nvPr/>
        </p:nvSpPr>
        <p:spPr>
          <a:xfrm>
            <a:off x="8681395" y="1896277"/>
            <a:ext cx="833498"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Tail = 2</a:t>
            </a:r>
          </a:p>
        </p:txBody>
      </p:sp>
      <p:cxnSp>
        <p:nvCxnSpPr>
          <p:cNvPr id="51" name="Straight Arrow Connector 50">
            <a:extLst>
              <a:ext uri="{FF2B5EF4-FFF2-40B4-BE49-F238E27FC236}">
                <a16:creationId xmlns:a16="http://schemas.microsoft.com/office/drawing/2014/main" id="{C079E912-D6DF-4E1F-85F0-03F53334E2DF}"/>
              </a:ext>
            </a:extLst>
          </p:cNvPr>
          <p:cNvCxnSpPr>
            <a:stCxn id="50" idx="2"/>
          </p:cNvCxnSpPr>
          <p:nvPr/>
        </p:nvCxnSpPr>
        <p:spPr>
          <a:xfrm>
            <a:off x="9098144" y="2237909"/>
            <a:ext cx="0" cy="339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A1022CF-D861-4922-83B4-82866AA80FDB}"/>
              </a:ext>
            </a:extLst>
          </p:cNvPr>
          <p:cNvCxnSpPr/>
          <p:nvPr/>
        </p:nvCxnSpPr>
        <p:spPr>
          <a:xfrm>
            <a:off x="9537586" y="2994722"/>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513A54B-40CF-40C5-A1E3-03AB22E26B9D}"/>
              </a:ext>
            </a:extLst>
          </p:cNvPr>
          <p:cNvCxnSpPr>
            <a:cxnSpLocks/>
          </p:cNvCxnSpPr>
          <p:nvPr/>
        </p:nvCxnSpPr>
        <p:spPr>
          <a:xfrm flipH="1">
            <a:off x="7708786" y="3127891"/>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A16F2E8-256B-42E3-9C55-C0C661D2A45B}"/>
              </a:ext>
            </a:extLst>
          </p:cNvPr>
          <p:cNvSpPr txBox="1"/>
          <p:nvPr/>
        </p:nvSpPr>
        <p:spPr>
          <a:xfrm>
            <a:off x="10088000" y="2823908"/>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56" name="TextBox 55">
            <a:extLst>
              <a:ext uri="{FF2B5EF4-FFF2-40B4-BE49-F238E27FC236}">
                <a16:creationId xmlns:a16="http://schemas.microsoft.com/office/drawing/2014/main" id="{F4980639-5DD3-47FA-951B-1F0798A85CF4}"/>
              </a:ext>
            </a:extLst>
          </p:cNvPr>
          <p:cNvSpPr txBox="1"/>
          <p:nvPr/>
        </p:nvSpPr>
        <p:spPr>
          <a:xfrm>
            <a:off x="9510956" y="2608702"/>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57" name="TextBox 56">
            <a:extLst>
              <a:ext uri="{FF2B5EF4-FFF2-40B4-BE49-F238E27FC236}">
                <a16:creationId xmlns:a16="http://schemas.microsoft.com/office/drawing/2014/main" id="{DADB4E3B-9254-4125-91A0-5C07ED4B25E6}"/>
              </a:ext>
            </a:extLst>
          </p:cNvPr>
          <p:cNvSpPr txBox="1"/>
          <p:nvPr/>
        </p:nvSpPr>
        <p:spPr>
          <a:xfrm>
            <a:off x="7741795" y="3177948"/>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59" name="TextBox 58">
            <a:extLst>
              <a:ext uri="{FF2B5EF4-FFF2-40B4-BE49-F238E27FC236}">
                <a16:creationId xmlns:a16="http://schemas.microsoft.com/office/drawing/2014/main" id="{B5A98C12-B5FC-4AE4-9C9D-E10F6768EC01}"/>
              </a:ext>
            </a:extLst>
          </p:cNvPr>
          <p:cNvSpPr txBox="1"/>
          <p:nvPr/>
        </p:nvSpPr>
        <p:spPr>
          <a:xfrm>
            <a:off x="6816107" y="3763471"/>
            <a:ext cx="4340547" cy="629403"/>
          </a:xfrm>
          <a:prstGeom prst="rect">
            <a:avLst/>
          </a:prstGeom>
          <a:noFill/>
        </p:spPr>
        <p:txBody>
          <a:bodyPr wrap="none" rtlCol="0">
            <a:spAutoFit/>
          </a:bodyPr>
          <a:lstStyle/>
          <a:p>
            <a:pPr marL="285750" indent="-285750">
              <a:lnSpc>
                <a:spcPct val="90000"/>
              </a:lnSpc>
              <a:spcAft>
                <a:spcPts val="300"/>
              </a:spcAft>
              <a:buFont typeface="Arial" panose="020B0604020202020204" pitchFamily="34" charset="0"/>
              <a:buChar char="•"/>
            </a:pPr>
            <a:r>
              <a:rPr lang="en-US" dirty="0">
                <a:solidFill>
                  <a:schemeClr val="tx1">
                    <a:lumMod val="75000"/>
                    <a:lumOff val="25000"/>
                  </a:schemeClr>
                </a:solidFill>
                <a:latin typeface="Calibre Semibold" pitchFamily="34" charset="0"/>
              </a:rPr>
              <a:t>CPU0 acquired the lock &amp; spins on owner</a:t>
            </a:r>
          </a:p>
          <a:p>
            <a:pPr marL="285750" indent="-285750">
              <a:lnSpc>
                <a:spcPct val="90000"/>
              </a:lnSpc>
              <a:spcAft>
                <a:spcPts val="300"/>
              </a:spcAft>
              <a:buFont typeface="Arial" panose="020B0604020202020204" pitchFamily="34" charset="0"/>
              <a:buChar char="•"/>
            </a:pPr>
            <a:r>
              <a:rPr lang="en-US" dirty="0">
                <a:solidFill>
                  <a:schemeClr val="tx1">
                    <a:lumMod val="75000"/>
                    <a:lumOff val="25000"/>
                  </a:schemeClr>
                </a:solidFill>
                <a:latin typeface="Calibre Semibold" pitchFamily="34" charset="0"/>
              </a:rPr>
              <a:t>CPU1 is not able to acquire</a:t>
            </a:r>
          </a:p>
        </p:txBody>
      </p:sp>
      <p:sp>
        <p:nvSpPr>
          <p:cNvPr id="60" name="TextBox 59">
            <a:extLst>
              <a:ext uri="{FF2B5EF4-FFF2-40B4-BE49-F238E27FC236}">
                <a16:creationId xmlns:a16="http://schemas.microsoft.com/office/drawing/2014/main" id="{87CAA736-526B-4B09-9C9F-A52CFE753597}"/>
              </a:ext>
            </a:extLst>
          </p:cNvPr>
          <p:cNvSpPr txBox="1"/>
          <p:nvPr/>
        </p:nvSpPr>
        <p:spPr>
          <a:xfrm>
            <a:off x="578525" y="4453164"/>
            <a:ext cx="2744662" cy="341632"/>
          </a:xfrm>
          <a:prstGeom prst="rect">
            <a:avLst/>
          </a:prstGeom>
          <a:noFill/>
        </p:spPr>
        <p:txBody>
          <a:bodyPr wrap="none" rtlCol="0">
            <a:spAutoFit/>
          </a:bodyPr>
          <a:lstStyle/>
          <a:p>
            <a:pPr>
              <a:lnSpc>
                <a:spcPct val="90000"/>
              </a:lnSpc>
              <a:spcAft>
                <a:spcPts val="300"/>
              </a:spcAft>
            </a:pPr>
            <a:r>
              <a:rPr lang="en-US" b="1" dirty="0" err="1">
                <a:solidFill>
                  <a:schemeClr val="tx1">
                    <a:lumMod val="75000"/>
                    <a:lumOff val="25000"/>
                  </a:schemeClr>
                </a:solidFill>
                <a:latin typeface="Calibre Semibold" pitchFamily="34" charset="0"/>
              </a:rPr>
              <a:t>osq_lock</a:t>
            </a:r>
            <a:r>
              <a:rPr lang="en-US" b="1" dirty="0">
                <a:solidFill>
                  <a:schemeClr val="tx1">
                    <a:lumMod val="75000"/>
                    <a:lumOff val="25000"/>
                  </a:schemeClr>
                </a:solidFill>
                <a:latin typeface="Calibre Semibold" pitchFamily="34" charset="0"/>
              </a:rPr>
              <a:t>() : dequeue CPU1</a:t>
            </a:r>
          </a:p>
        </p:txBody>
      </p:sp>
      <p:sp>
        <p:nvSpPr>
          <p:cNvPr id="61" name="Rectangle 60">
            <a:extLst>
              <a:ext uri="{FF2B5EF4-FFF2-40B4-BE49-F238E27FC236}">
                <a16:creationId xmlns:a16="http://schemas.microsoft.com/office/drawing/2014/main" id="{093C32A0-8D66-4D9D-9473-C3DF9FA122B5}"/>
              </a:ext>
            </a:extLst>
          </p:cNvPr>
          <p:cNvSpPr/>
          <p:nvPr/>
        </p:nvSpPr>
        <p:spPr bwMode="auto">
          <a:xfrm>
            <a:off x="1137820" y="5550036"/>
            <a:ext cx="1091953" cy="692458"/>
          </a:xfrm>
          <a:prstGeom prst="rect">
            <a:avLst/>
          </a:prstGeom>
          <a:solidFill>
            <a:schemeClr val="bg2"/>
          </a:solidFill>
          <a:ln>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CPU0</a:t>
            </a:r>
          </a:p>
          <a:p>
            <a:pPr algn="ctr"/>
            <a:r>
              <a:rPr lang="en-US" dirty="0" err="1"/>
              <a:t>osq_node</a:t>
            </a:r>
            <a:endParaRPr lang="en-US" dirty="0"/>
          </a:p>
        </p:txBody>
      </p:sp>
      <p:sp>
        <p:nvSpPr>
          <p:cNvPr id="62" name="TextBox 61">
            <a:extLst>
              <a:ext uri="{FF2B5EF4-FFF2-40B4-BE49-F238E27FC236}">
                <a16:creationId xmlns:a16="http://schemas.microsoft.com/office/drawing/2014/main" id="{0818ED98-B708-4141-A864-11C2C22F7E62}"/>
              </a:ext>
            </a:extLst>
          </p:cNvPr>
          <p:cNvSpPr txBox="1"/>
          <p:nvPr/>
        </p:nvSpPr>
        <p:spPr>
          <a:xfrm>
            <a:off x="1267047" y="4780062"/>
            <a:ext cx="833498"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Tail = 1</a:t>
            </a:r>
          </a:p>
        </p:txBody>
      </p:sp>
      <p:cxnSp>
        <p:nvCxnSpPr>
          <p:cNvPr id="63" name="Straight Arrow Connector 62">
            <a:extLst>
              <a:ext uri="{FF2B5EF4-FFF2-40B4-BE49-F238E27FC236}">
                <a16:creationId xmlns:a16="http://schemas.microsoft.com/office/drawing/2014/main" id="{6BAA719B-D61A-4A07-83AD-588A45CA2210}"/>
              </a:ext>
            </a:extLst>
          </p:cNvPr>
          <p:cNvCxnSpPr>
            <a:stCxn id="62" idx="2"/>
          </p:cNvCxnSpPr>
          <p:nvPr/>
        </p:nvCxnSpPr>
        <p:spPr>
          <a:xfrm>
            <a:off x="1683796" y="5121694"/>
            <a:ext cx="0" cy="339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279397E-B24D-4105-A6C1-FDF03BFC5310}"/>
              </a:ext>
            </a:extLst>
          </p:cNvPr>
          <p:cNvCxnSpPr/>
          <p:nvPr/>
        </p:nvCxnSpPr>
        <p:spPr>
          <a:xfrm>
            <a:off x="2256403" y="5878507"/>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EBC0E65-ECCD-42B3-B110-A2F824E078F7}"/>
              </a:ext>
            </a:extLst>
          </p:cNvPr>
          <p:cNvCxnSpPr>
            <a:cxnSpLocks/>
          </p:cNvCxnSpPr>
          <p:nvPr/>
        </p:nvCxnSpPr>
        <p:spPr>
          <a:xfrm flipH="1">
            <a:off x="480872" y="5896265"/>
            <a:ext cx="6480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A8510BB-4658-4F24-8EE0-93A686BE3EF2}"/>
              </a:ext>
            </a:extLst>
          </p:cNvPr>
          <p:cNvSpPr txBox="1"/>
          <p:nvPr/>
        </p:nvSpPr>
        <p:spPr>
          <a:xfrm>
            <a:off x="2797944" y="5725449"/>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67" name="TextBox 66">
            <a:extLst>
              <a:ext uri="{FF2B5EF4-FFF2-40B4-BE49-F238E27FC236}">
                <a16:creationId xmlns:a16="http://schemas.microsoft.com/office/drawing/2014/main" id="{41C60DE6-3061-492F-8494-0E9C629D6AE1}"/>
              </a:ext>
            </a:extLst>
          </p:cNvPr>
          <p:cNvSpPr txBox="1"/>
          <p:nvPr/>
        </p:nvSpPr>
        <p:spPr>
          <a:xfrm>
            <a:off x="254463" y="5733666"/>
            <a:ext cx="304892"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X</a:t>
            </a:r>
          </a:p>
        </p:txBody>
      </p:sp>
      <p:sp>
        <p:nvSpPr>
          <p:cNvPr id="68" name="TextBox 67">
            <a:extLst>
              <a:ext uri="{FF2B5EF4-FFF2-40B4-BE49-F238E27FC236}">
                <a16:creationId xmlns:a16="http://schemas.microsoft.com/office/drawing/2014/main" id="{A66C6A1E-CE4F-4E57-AB17-9B0929DE337D}"/>
              </a:ext>
            </a:extLst>
          </p:cNvPr>
          <p:cNvSpPr txBox="1"/>
          <p:nvPr/>
        </p:nvSpPr>
        <p:spPr>
          <a:xfrm>
            <a:off x="2229773" y="5492487"/>
            <a:ext cx="595484" cy="341632"/>
          </a:xfrm>
          <a:prstGeom prst="rect">
            <a:avLst/>
          </a:prstGeom>
          <a:noFill/>
        </p:spPr>
        <p:txBody>
          <a:bodyPr wrap="non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next</a:t>
            </a:r>
          </a:p>
        </p:txBody>
      </p:sp>
      <p:sp>
        <p:nvSpPr>
          <p:cNvPr id="69" name="TextBox 68">
            <a:extLst>
              <a:ext uri="{FF2B5EF4-FFF2-40B4-BE49-F238E27FC236}">
                <a16:creationId xmlns:a16="http://schemas.microsoft.com/office/drawing/2014/main" id="{01768FF1-E977-4750-8C49-F11CD0BADAC5}"/>
              </a:ext>
            </a:extLst>
          </p:cNvPr>
          <p:cNvSpPr txBox="1"/>
          <p:nvPr/>
        </p:nvSpPr>
        <p:spPr>
          <a:xfrm>
            <a:off x="513880" y="5528150"/>
            <a:ext cx="602088" cy="341632"/>
          </a:xfrm>
          <a:prstGeom prst="rect">
            <a:avLst/>
          </a:prstGeom>
          <a:noFill/>
        </p:spPr>
        <p:txBody>
          <a:bodyPr wrap="none" rtlCol="0">
            <a:spAutoFit/>
          </a:bodyPr>
          <a:lstStyle/>
          <a:p>
            <a:pPr>
              <a:lnSpc>
                <a:spcPct val="90000"/>
              </a:lnSpc>
              <a:spcAft>
                <a:spcPts val="300"/>
              </a:spcAft>
            </a:pPr>
            <a:r>
              <a:rPr lang="en-US" dirty="0" err="1">
                <a:solidFill>
                  <a:schemeClr val="tx1">
                    <a:lumMod val="75000"/>
                    <a:lumOff val="25000"/>
                  </a:schemeClr>
                </a:solidFill>
                <a:latin typeface="Calibre Semibold" pitchFamily="34" charset="0"/>
              </a:rPr>
              <a:t>prev</a:t>
            </a:r>
            <a:endParaRPr lang="en-US" dirty="0">
              <a:solidFill>
                <a:schemeClr val="tx1">
                  <a:lumMod val="75000"/>
                  <a:lumOff val="25000"/>
                </a:schemeClr>
              </a:solidFill>
              <a:latin typeface="Calibre Semibold" pitchFamily="34" charset="0"/>
            </a:endParaRPr>
          </a:p>
        </p:txBody>
      </p:sp>
      <p:sp>
        <p:nvSpPr>
          <p:cNvPr id="70" name="TextBox 69">
            <a:extLst>
              <a:ext uri="{FF2B5EF4-FFF2-40B4-BE49-F238E27FC236}">
                <a16:creationId xmlns:a16="http://schemas.microsoft.com/office/drawing/2014/main" id="{45403C30-CEC9-4D52-B10B-A48805D5391D}"/>
              </a:ext>
            </a:extLst>
          </p:cNvPr>
          <p:cNvSpPr txBox="1"/>
          <p:nvPr/>
        </p:nvSpPr>
        <p:spPr>
          <a:xfrm>
            <a:off x="3446014" y="5537846"/>
            <a:ext cx="5429948" cy="629403"/>
          </a:xfrm>
          <a:prstGeom prst="rect">
            <a:avLst/>
          </a:prstGeom>
          <a:noFill/>
        </p:spPr>
        <p:txBody>
          <a:bodyPr wrap="none" rtlCol="0">
            <a:spAutoFit/>
          </a:bodyPr>
          <a:lstStyle/>
          <a:p>
            <a:pPr marL="285750" indent="-285750">
              <a:lnSpc>
                <a:spcPct val="90000"/>
              </a:lnSpc>
              <a:spcAft>
                <a:spcPts val="300"/>
              </a:spcAft>
              <a:buFont typeface="Arial" panose="020B0604020202020204" pitchFamily="34" charset="0"/>
              <a:buChar char="•"/>
            </a:pPr>
            <a:r>
              <a:rPr lang="en-US" dirty="0">
                <a:solidFill>
                  <a:schemeClr val="tx1">
                    <a:lumMod val="75000"/>
                    <a:lumOff val="25000"/>
                  </a:schemeClr>
                </a:solidFill>
                <a:latin typeface="Calibre Semibold" pitchFamily="34" charset="0"/>
              </a:rPr>
              <a:t>CPU1 node unqueued as </a:t>
            </a:r>
            <a:r>
              <a:rPr lang="en-US" dirty="0" err="1">
                <a:solidFill>
                  <a:schemeClr val="tx1">
                    <a:lumMod val="75000"/>
                    <a:lumOff val="25000"/>
                  </a:schemeClr>
                </a:solidFill>
                <a:latin typeface="Calibre Semibold" pitchFamily="34" charset="0"/>
              </a:rPr>
              <a:t>need_resched</a:t>
            </a:r>
            <a:r>
              <a:rPr lang="en-US" dirty="0">
                <a:solidFill>
                  <a:schemeClr val="tx1">
                    <a:lumMod val="75000"/>
                    <a:lumOff val="25000"/>
                  </a:schemeClr>
                </a:solidFill>
                <a:latin typeface="Calibre Semibold" pitchFamily="34" charset="0"/>
              </a:rPr>
              <a:t>() is set and</a:t>
            </a:r>
          </a:p>
          <a:p>
            <a:pPr>
              <a:lnSpc>
                <a:spcPct val="90000"/>
              </a:lnSpc>
              <a:spcAft>
                <a:spcPts val="300"/>
              </a:spcAft>
            </a:pPr>
            <a:r>
              <a:rPr lang="en-US" dirty="0">
                <a:solidFill>
                  <a:schemeClr val="tx1">
                    <a:lumMod val="75000"/>
                    <a:lumOff val="25000"/>
                  </a:schemeClr>
                </a:solidFill>
                <a:latin typeface="Calibre Semibold" pitchFamily="34" charset="0"/>
              </a:rPr>
              <a:t>CPU0 is holding the lock as only single spinner is allowed</a:t>
            </a:r>
          </a:p>
        </p:txBody>
      </p:sp>
    </p:spTree>
    <p:extLst>
      <p:ext uri="{BB962C8B-B14F-4D97-AF65-F5344CB8AC3E}">
        <p14:creationId xmlns:p14="http://schemas.microsoft.com/office/powerpoint/2010/main" val="208121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par>
                                <p:cTn id="65" presetID="10"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fade">
                                      <p:cBhvr>
                                        <p:cTn id="70" dur="500"/>
                                        <p:tgtEl>
                                          <p:spTgt spid="56"/>
                                        </p:tgtEl>
                                      </p:cBhvr>
                                    </p:animEffect>
                                  </p:childTnLst>
                                </p:cTn>
                              </p:par>
                              <p:par>
                                <p:cTn id="71" presetID="10" presetClass="entr" presetSubtype="0" fill="hold"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500"/>
                                        <p:tgtEl>
                                          <p:spTgt spid="49"/>
                                        </p:tgtEl>
                                      </p:cBhvr>
                                    </p:animEffect>
                                  </p:childTnLst>
                                </p:cTn>
                              </p:par>
                              <p:par>
                                <p:cTn id="80" presetID="10" presetClass="entr" presetSubtype="0" fill="hold"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500"/>
                                        <p:tgtEl>
                                          <p:spTgt spid="5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fade">
                                      <p:cBhvr>
                                        <p:cTn id="90" dur="500"/>
                                        <p:tgtEl>
                                          <p:spTgt spid="5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fade">
                                      <p:cBhvr>
                                        <p:cTn id="95" dur="500"/>
                                        <p:tgtEl>
                                          <p:spTgt spid="6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66"/>
                                        </p:tgtEl>
                                        <p:attrNameLst>
                                          <p:attrName>style.visibility</p:attrName>
                                        </p:attrNameLst>
                                      </p:cBhvr>
                                      <p:to>
                                        <p:strVal val="visible"/>
                                      </p:to>
                                    </p:set>
                                    <p:animEffect transition="in" filter="fade">
                                      <p:cBhvr>
                                        <p:cTn id="100" dur="500"/>
                                        <p:tgtEl>
                                          <p:spTgt spid="66"/>
                                        </p:tgtEl>
                                      </p:cBhvr>
                                    </p:animEffect>
                                  </p:childTnLst>
                                </p:cTn>
                              </p:par>
                              <p:par>
                                <p:cTn id="101" presetID="10" presetClass="entr" presetSubtype="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500"/>
                                        <p:tgtEl>
                                          <p:spTgt spid="6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8"/>
                                        </p:tgtEl>
                                        <p:attrNameLst>
                                          <p:attrName>style.visibility</p:attrName>
                                        </p:attrNameLst>
                                      </p:cBhvr>
                                      <p:to>
                                        <p:strVal val="visible"/>
                                      </p:to>
                                    </p:set>
                                    <p:animEffect transition="in" filter="fade">
                                      <p:cBhvr>
                                        <p:cTn id="106" dur="500"/>
                                        <p:tgtEl>
                                          <p:spTgt spid="68"/>
                                        </p:tgtEl>
                                      </p:cBhvr>
                                    </p:animEffect>
                                  </p:childTnLst>
                                </p:cTn>
                              </p:par>
                              <p:par>
                                <p:cTn id="107" presetID="10" presetClass="entr" presetSubtype="0" fill="hold" nodeType="withEffect">
                                  <p:stCondLst>
                                    <p:cond delay="0"/>
                                  </p:stCondLst>
                                  <p:childTnLst>
                                    <p:set>
                                      <p:cBhvr>
                                        <p:cTn id="108" dur="1" fill="hold">
                                          <p:stCondLst>
                                            <p:cond delay="0"/>
                                          </p:stCondLst>
                                        </p:cTn>
                                        <p:tgtEl>
                                          <p:spTgt spid="63"/>
                                        </p:tgtEl>
                                        <p:attrNameLst>
                                          <p:attrName>style.visibility</p:attrName>
                                        </p:attrNameLst>
                                      </p:cBhvr>
                                      <p:to>
                                        <p:strVal val="visible"/>
                                      </p:to>
                                    </p:set>
                                    <p:animEffect transition="in" filter="fade">
                                      <p:cBhvr>
                                        <p:cTn id="109" dur="500"/>
                                        <p:tgtEl>
                                          <p:spTgt spid="6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500"/>
                                        <p:tgtEl>
                                          <p:spTgt spid="61"/>
                                        </p:tgtEl>
                                      </p:cBhvr>
                                    </p:animEffect>
                                  </p:childTnLst>
                                </p:cTn>
                              </p:par>
                              <p:par>
                                <p:cTn id="116" presetID="10" presetClass="entr" presetSubtype="0" fill="hold" nodeType="withEffect">
                                  <p:stCondLst>
                                    <p:cond delay="0"/>
                                  </p:stCondLst>
                                  <p:childTnLst>
                                    <p:set>
                                      <p:cBhvr>
                                        <p:cTn id="117" dur="1" fill="hold">
                                          <p:stCondLst>
                                            <p:cond delay="0"/>
                                          </p:stCondLst>
                                        </p:cTn>
                                        <p:tgtEl>
                                          <p:spTgt spid="65"/>
                                        </p:tgtEl>
                                        <p:attrNameLst>
                                          <p:attrName>style.visibility</p:attrName>
                                        </p:attrNameLst>
                                      </p:cBhvr>
                                      <p:to>
                                        <p:strVal val="visible"/>
                                      </p:to>
                                    </p:set>
                                    <p:animEffect transition="in" filter="fade">
                                      <p:cBhvr>
                                        <p:cTn id="118" dur="500"/>
                                        <p:tgtEl>
                                          <p:spTgt spid="6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fade">
                                      <p:cBhvr>
                                        <p:cTn id="121" dur="500"/>
                                        <p:tgtEl>
                                          <p:spTgt spid="67"/>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9"/>
                                        </p:tgtEl>
                                        <p:attrNameLst>
                                          <p:attrName>style.visibility</p:attrName>
                                        </p:attrNameLst>
                                      </p:cBhvr>
                                      <p:to>
                                        <p:strVal val="visible"/>
                                      </p:to>
                                    </p:set>
                                    <p:animEffect transition="in" filter="fade">
                                      <p:cBhvr>
                                        <p:cTn id="124" dur="500"/>
                                        <p:tgtEl>
                                          <p:spTgt spid="69"/>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70"/>
                                        </p:tgtEl>
                                        <p:attrNameLst>
                                          <p:attrName>style.visibility</p:attrName>
                                        </p:attrNameLst>
                                      </p:cBhvr>
                                      <p:to>
                                        <p:strVal val="visible"/>
                                      </p:to>
                                    </p:set>
                                    <p:animEffect transition="in" filter="fade">
                                      <p:cBhvr>
                                        <p:cTn id="1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3" grpId="0"/>
      <p:bldP spid="14" grpId="0"/>
      <p:bldP spid="15" grpId="0"/>
      <p:bldP spid="16" grpId="0"/>
      <p:bldP spid="20" grpId="0" animBg="1"/>
      <p:bldP spid="39" grpId="0"/>
      <p:bldP spid="40" grpId="0" animBg="1"/>
      <p:bldP spid="46" grpId="0"/>
      <p:bldP spid="47" grpId="0"/>
      <p:bldP spid="48" grpId="0"/>
      <p:bldP spid="49" grpId="0" animBg="1"/>
      <p:bldP spid="50" grpId="0"/>
      <p:bldP spid="54" grpId="0"/>
      <p:bldP spid="56" grpId="0"/>
      <p:bldP spid="57" grpId="0"/>
      <p:bldP spid="59" grpId="0"/>
      <p:bldP spid="60" grpId="0"/>
      <p:bldP spid="61" grpId="0" animBg="1"/>
      <p:bldP spid="62" grpId="0"/>
      <p:bldP spid="66" grpId="0"/>
      <p:bldP spid="67" grpId="0"/>
      <p:bldP spid="68" grpId="0"/>
      <p:bldP spid="69" grpId="0"/>
      <p:bldP spid="70" grpId="0"/>
    </p:bldLst>
  </p:timing>
</p:sld>
</file>

<file path=ppt/theme/theme1.xml><?xml version="1.0" encoding="utf-8"?>
<a:theme xmlns:a="http://schemas.openxmlformats.org/drawingml/2006/main" name="Qualcomm_Template_Standard">
  <a:themeElements>
    <a:clrScheme name="Qualcomm Updated">
      <a:dk1>
        <a:sysClr val="windowText" lastClr="000000"/>
      </a:dk1>
      <a:lt1>
        <a:srgbClr val="FFFFFF"/>
      </a:lt1>
      <a:dk2>
        <a:srgbClr val="89D1B2"/>
      </a:dk2>
      <a:lt2>
        <a:srgbClr val="00ACBD"/>
      </a:lt2>
      <a:accent1>
        <a:srgbClr val="70CFEE"/>
      </a:accent1>
      <a:accent2>
        <a:srgbClr val="E98306"/>
      </a:accent2>
      <a:accent3>
        <a:srgbClr val="153C66"/>
      </a:accent3>
      <a:accent4>
        <a:srgbClr val="FFD939"/>
      </a:accent4>
      <a:accent5>
        <a:srgbClr val="FCB53B"/>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2.xml><?xml version="1.0" encoding="utf-8"?>
<a:theme xmlns:a="http://schemas.openxmlformats.org/drawingml/2006/main" name="Blank">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3.xml><?xml version="1.0" encoding="utf-8"?>
<a:theme xmlns:a="http://schemas.openxmlformats.org/drawingml/2006/main" name="1_Blank">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4.xml><?xml version="1.0" encoding="utf-8"?>
<a:theme xmlns:a="http://schemas.openxmlformats.org/drawingml/2006/main" name="1_Qualcomm_Template_Standard">
  <a:themeElements>
    <a:clrScheme name="Qualcomm Updated">
      <a:dk1>
        <a:sysClr val="windowText" lastClr="000000"/>
      </a:dk1>
      <a:lt1>
        <a:srgbClr val="FFFFFF"/>
      </a:lt1>
      <a:dk2>
        <a:srgbClr val="89D1B2"/>
      </a:dk2>
      <a:lt2>
        <a:srgbClr val="00ACBD"/>
      </a:lt2>
      <a:accent1>
        <a:srgbClr val="70CFEE"/>
      </a:accent1>
      <a:accent2>
        <a:srgbClr val="E98306"/>
      </a:accent2>
      <a:accent3>
        <a:srgbClr val="153C66"/>
      </a:accent3>
      <a:accent4>
        <a:srgbClr val="FFD939"/>
      </a:accent4>
      <a:accent5>
        <a:srgbClr val="FCB53B"/>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5.xml><?xml version="1.0" encoding="utf-8"?>
<a:theme xmlns:a="http://schemas.openxmlformats.org/drawingml/2006/main" name="QTI_Template_NDA_2.2013">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Rebrand">
      <a:majorFont>
        <a:latin typeface="Qualcomm Semibold"/>
        <a:ea typeface=""/>
        <a:cs typeface=""/>
      </a:majorFont>
      <a:minorFont>
        <a:latin typeface="Qualcomm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6.xml><?xml version="1.0" encoding="utf-8"?>
<a:theme xmlns:a="http://schemas.openxmlformats.org/drawingml/2006/main" name="Presentation Layouts">
  <a:themeElements>
    <a:clrScheme name="Qualcomm Color Pallet">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C86E07"/>
      </a:hlink>
      <a:folHlink>
        <a:srgbClr val="E74346"/>
      </a:folHlink>
    </a:clrScheme>
    <a:fontScheme name="Qualcomm QC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8B9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lg" len="lg"/>
          <a:tailEnd type="none"/>
        </a:ln>
        <a:effectLst/>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dirty="0" err="1" smtClean="0"/>
        </a:defPPr>
      </a:lstStyle>
    </a:txDef>
  </a:objectDefaults>
  <a:extraClrSchemeLst/>
</a:theme>
</file>

<file path=ppt/theme/theme7.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06A3B03EA22F4A866EE04210E1312C" ma:contentTypeVersion="0" ma:contentTypeDescription="Create a new document." ma:contentTypeScope="" ma:versionID="507314f075d5b66910389bf3e4f748ef">
  <xsd:schema xmlns:xsd="http://www.w3.org/2001/XMLSchema" xmlns:xs="http://www.w3.org/2001/XMLSchema" xmlns:p="http://schemas.microsoft.com/office/2006/metadata/properties" xmlns:ns2="ae06dcfa-e548-4483-9593-111a6d076980" targetNamespace="http://schemas.microsoft.com/office/2006/metadata/properties" ma:root="true" ma:fieldsID="39972d5663f2db6c619fd8ff03b236ff" ns2:_="">
    <xsd:import namespace="ae06dcfa-e548-4483-9593-111a6d0769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6dcfa-e548-4483-9593-111a6d07698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ae06dcfa-e548-4483-9593-111a6d076980">KW6YFZEPM4SM-597527684-22</_dlc_DocId>
    <_dlc_DocIdUrl xmlns="ae06dcfa-e548-4483-9593-111a6d076980">
      <Url>https://projects.qualcomm.com/sites/Linux_Kernel/_layouts/15/DocIdRedir.aspx?ID=KW6YFZEPM4SM-597527684-22</Url>
      <Description>KW6YFZEPM4SM-597527684-22</Description>
    </_dlc_DocIdUrl>
  </documentManagement>
</p:properties>
</file>

<file path=customXml/itemProps1.xml><?xml version="1.0" encoding="utf-8"?>
<ds:datastoreItem xmlns:ds="http://schemas.openxmlformats.org/officeDocument/2006/customXml" ds:itemID="{55146959-396E-4562-8E87-4CAA489455D7}">
  <ds:schemaRefs>
    <ds:schemaRef ds:uri="http://schemas.microsoft.com/sharepoint/v3/contenttype/forms"/>
  </ds:schemaRefs>
</ds:datastoreItem>
</file>

<file path=customXml/itemProps2.xml><?xml version="1.0" encoding="utf-8"?>
<ds:datastoreItem xmlns:ds="http://schemas.openxmlformats.org/officeDocument/2006/customXml" ds:itemID="{FD91C9C6-F4D4-4FA2-9690-0F7407E78C3D}"/>
</file>

<file path=customXml/itemProps3.xml><?xml version="1.0" encoding="utf-8"?>
<ds:datastoreItem xmlns:ds="http://schemas.openxmlformats.org/officeDocument/2006/customXml" ds:itemID="{C7A8C839-5FA2-4E94-A354-CF0D5C751926}">
  <ds:schemaRefs>
    <ds:schemaRef ds:uri="http://schemas.microsoft.com/sharepoint/events"/>
  </ds:schemaRefs>
</ds:datastoreItem>
</file>

<file path=customXml/itemProps4.xml><?xml version="1.0" encoding="utf-8"?>
<ds:datastoreItem xmlns:ds="http://schemas.openxmlformats.org/officeDocument/2006/customXml" ds:itemID="{CAFF0FC6-A20A-41D2-8F6D-BBDD6A752341}">
  <ds:schemaRefs>
    <ds:schemaRef ds:uri="http://purl.org/dc/elements/1.1/"/>
    <ds:schemaRef ds:uri="http://schemas.microsoft.com/office/2006/metadata/properties"/>
    <ds:schemaRef ds:uri="7858e7e9-d4e3-4c1e-8afb-8ab8eb2586fd"/>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QTI_Template_NDA_2.2013</Template>
  <TotalTime>0</TotalTime>
  <Words>1946</Words>
  <Application>Microsoft Office PowerPoint</Application>
  <PresentationFormat>Custom</PresentationFormat>
  <Paragraphs>440</Paragraphs>
  <Slides>21</Slides>
  <Notes>0</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21</vt:i4>
      </vt:variant>
    </vt:vector>
  </HeadingPairs>
  <TitlesOfParts>
    <vt:vector size="37" baseType="lpstr">
      <vt:lpstr>Arial</vt:lpstr>
      <vt:lpstr>Arial Black</vt:lpstr>
      <vt:lpstr>Calibre Regular</vt:lpstr>
      <vt:lpstr>Calibre Semibold</vt:lpstr>
      <vt:lpstr>Courier New</vt:lpstr>
      <vt:lpstr>Qualcomm Office Bold</vt:lpstr>
      <vt:lpstr>Qualcomm Office Light</vt:lpstr>
      <vt:lpstr>Qualcomm Office Regular</vt:lpstr>
      <vt:lpstr>Qualcomm Regular</vt:lpstr>
      <vt:lpstr>Wingdings</vt:lpstr>
      <vt:lpstr>Qualcomm_Template_Standard</vt:lpstr>
      <vt:lpstr>Blank</vt:lpstr>
      <vt:lpstr>1_Blank</vt:lpstr>
      <vt:lpstr>1_Qualcomm_Template_Standard</vt:lpstr>
      <vt:lpstr>QTI_Template_NDA_2.2013</vt:lpstr>
      <vt:lpstr>Presentation Layouts</vt:lpstr>
      <vt:lpstr>Mutex, OSQ Lock &amp; Read-Write Semaphore</vt:lpstr>
      <vt:lpstr>Agenda</vt:lpstr>
      <vt:lpstr>Overview of Mutex</vt:lpstr>
      <vt:lpstr>Mutex Structure</vt:lpstr>
      <vt:lpstr>mutex_lock() approach</vt:lpstr>
      <vt:lpstr>mutex_unlock() approach</vt:lpstr>
      <vt:lpstr>Optimization- Spin on Owner</vt:lpstr>
      <vt:lpstr>mutex_optimistic_spin() approach</vt:lpstr>
      <vt:lpstr>osq_lock approach</vt:lpstr>
      <vt:lpstr>Mutex: RT Task Live Lock Issue</vt:lpstr>
      <vt:lpstr>Mutex: osq_lock queue corruption</vt:lpstr>
      <vt:lpstr>PowerPoint Presentation</vt:lpstr>
      <vt:lpstr>PowerPoint Presentation</vt:lpstr>
      <vt:lpstr>Overview of Rwsem</vt:lpstr>
      <vt:lpstr>Rwsem Structure</vt:lpstr>
      <vt:lpstr>Rwsem Count Interpretation</vt:lpstr>
      <vt:lpstr>down_read() approach</vt:lpstr>
      <vt:lpstr>down_write() approach</vt:lpstr>
      <vt:lpstr>up_read() &amp; up_write() approach</vt:lpstr>
      <vt:lpstr>Rwsem: Missed Wakeup Issue</vt:lpstr>
      <vt:lpstr>Rwsem: Deadlock due to reordering of wakeup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2013-12-09T21:46:16Z</dcterms:created>
  <dcterms:modified xsi:type="dcterms:W3CDTF">2017-08-04T04:28:07Z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-1697967502</vt:i4>
  </property>
  <property fmtid="{D5CDD505-2E9C-101B-9397-08002B2CF9AE}" pid="3" name="_NewReviewCycle">
    <vt:lpwstr/>
  </property>
  <property fmtid="{D5CDD505-2E9C-101B-9397-08002B2CF9AE}" pid="4" name="_PreviousAdHocReviewCycleID">
    <vt:i4>-1659516975</vt:i4>
  </property>
  <property fmtid="{D5CDD505-2E9C-101B-9397-08002B2CF9AE}" pid="5" name="ContentTypeId">
    <vt:lpwstr>0x0101008C06A3B03EA22F4A866EE04210E1312C</vt:lpwstr>
  </property>
  <property fmtid="{D5CDD505-2E9C-101B-9397-08002B2CF9AE}" pid="6" name="_dlc_DocIdItemGuid">
    <vt:lpwstr>5e533422-7bda-4ab8-bb5d-f7c63cf8e0dd</vt:lpwstr>
  </property>
</Properties>
</file>