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2" r:id="rId5"/>
  </p:sldMasterIdLst>
  <p:notesMasterIdLst>
    <p:notesMasterId r:id="rId27"/>
  </p:notesMasterIdLst>
  <p:handoutMasterIdLst>
    <p:handoutMasterId r:id="rId28"/>
  </p:handoutMasterIdLst>
  <p:sldIdLst>
    <p:sldId id="366" r:id="rId6"/>
    <p:sldId id="375" r:id="rId7"/>
    <p:sldId id="422" r:id="rId8"/>
    <p:sldId id="423" r:id="rId9"/>
    <p:sldId id="424" r:id="rId10"/>
    <p:sldId id="425" r:id="rId11"/>
    <p:sldId id="426" r:id="rId12"/>
    <p:sldId id="427" r:id="rId13"/>
    <p:sldId id="428" r:id="rId14"/>
    <p:sldId id="429" r:id="rId15"/>
    <p:sldId id="430" r:id="rId16"/>
    <p:sldId id="431" r:id="rId17"/>
    <p:sldId id="432" r:id="rId18"/>
    <p:sldId id="433" r:id="rId19"/>
    <p:sldId id="434" r:id="rId20"/>
    <p:sldId id="435" r:id="rId21"/>
    <p:sldId id="437" r:id="rId22"/>
    <p:sldId id="436" r:id="rId23"/>
    <p:sldId id="438" r:id="rId24"/>
    <p:sldId id="412" r:id="rId25"/>
    <p:sldId id="398" r:id="rId26"/>
  </p:sldIdLst>
  <p:sldSz cx="9144000" cy="6858000" type="screen4x3"/>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82">
          <p15:clr>
            <a:srgbClr val="A4A3A4"/>
          </p15:clr>
        </p15:guide>
        <p15:guide id="2" orient="horz" pos="3747">
          <p15:clr>
            <a:srgbClr val="A4A3A4"/>
          </p15:clr>
        </p15:guide>
        <p15:guide id="3" orient="horz" pos="3977">
          <p15:clr>
            <a:srgbClr val="A4A3A4"/>
          </p15:clr>
        </p15:guide>
        <p15:guide id="4" orient="horz" pos="3507">
          <p15:clr>
            <a:srgbClr val="A4A3A4"/>
          </p15:clr>
        </p15:guide>
        <p15:guide id="5" orient="horz" pos="2272">
          <p15:clr>
            <a:srgbClr val="A4A3A4"/>
          </p15:clr>
        </p15:guide>
        <p15:guide id="6" orient="horz" pos="4203">
          <p15:clr>
            <a:srgbClr val="A4A3A4"/>
          </p15:clr>
        </p15:guide>
        <p15:guide id="7" orient="horz" pos="2498">
          <p15:clr>
            <a:srgbClr val="A4A3A4"/>
          </p15:clr>
        </p15:guide>
        <p15:guide id="8" pos="3373">
          <p15:clr>
            <a:srgbClr val="A4A3A4"/>
          </p15:clr>
        </p15:guide>
        <p15:guide id="9" pos="199">
          <p15:clr>
            <a:srgbClr val="A4A3A4"/>
          </p15:clr>
        </p15:guide>
        <p15:guide id="10" pos="4289">
          <p15:clr>
            <a:srgbClr val="A4A3A4"/>
          </p15:clr>
        </p15:guide>
        <p15:guide id="11" pos="5555">
          <p15:clr>
            <a:srgbClr val="A4A3A4"/>
          </p15:clr>
        </p15:guide>
        <p15:guide id="12" pos="882">
          <p15:clr>
            <a:srgbClr val="A4A3A4"/>
          </p15:clr>
        </p15:guide>
        <p15:guide id="13" pos="1968">
          <p15:clr>
            <a:srgbClr val="A4A3A4"/>
          </p15:clr>
        </p15:guide>
        <p15:guide id="14" pos="287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00"/>
    <a:srgbClr val="7F7F7F"/>
    <a:srgbClr val="BC141A"/>
    <a:srgbClr val="8F297D"/>
    <a:srgbClr val="8F297C"/>
    <a:srgbClr val="003B66"/>
    <a:srgbClr val="008D95"/>
    <a:srgbClr val="FDF055"/>
    <a:srgbClr val="E46D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057" autoAdjust="0"/>
  </p:normalViewPr>
  <p:slideViewPr>
    <p:cSldViewPr snapToGrid="0" snapToObjects="1">
      <p:cViewPr varScale="1">
        <p:scale>
          <a:sx n="101" d="100"/>
          <a:sy n="101" d="100"/>
        </p:scale>
        <p:origin x="1950" y="114"/>
      </p:cViewPr>
      <p:guideLst>
        <p:guide orient="horz" pos="4182"/>
        <p:guide orient="horz" pos="3747"/>
        <p:guide orient="horz" pos="3977"/>
        <p:guide orient="horz" pos="3507"/>
        <p:guide orient="horz" pos="2272"/>
        <p:guide orient="horz" pos="4203"/>
        <p:guide orient="horz" pos="2498"/>
        <p:guide pos="3373"/>
        <p:guide pos="199"/>
        <p:guide pos="4289"/>
        <p:guide pos="5555"/>
        <p:guide pos="882"/>
        <p:guide pos="1968"/>
        <p:guide pos="2878"/>
      </p:guideLst>
    </p:cSldViewPr>
  </p:slideViewPr>
  <p:notesTextViewPr>
    <p:cViewPr>
      <p:scale>
        <a:sx n="1" d="1"/>
        <a:sy n="1" d="1"/>
      </p:scale>
      <p:origin x="0" y="0"/>
    </p:cViewPr>
  </p:notesTextViewPr>
  <p:sorterViewPr>
    <p:cViewPr>
      <p:scale>
        <a:sx n="128" d="100"/>
        <a:sy n="128" d="100"/>
      </p:scale>
      <p:origin x="0" y="0"/>
    </p:cViewPr>
  </p:sorterViewPr>
  <p:notesViewPr>
    <p:cSldViewPr snapToGrid="0" snapToObjects="1" showGuides="1">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2B4C68-02D4-43B7-82D0-CC0F31ADA7D5}" type="datetimeFigureOut">
              <a:rPr lang="en-US" smtClean="0">
                <a:latin typeface="Qualcomm Office Regular" pitchFamily="34" charset="0"/>
              </a:rPr>
              <a:t>2/27/2017</a:t>
            </a:fld>
            <a:endParaRPr lang="en-US" dirty="0">
              <a:latin typeface="Qualcomm Office Regular"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Qualcomm Office Regular"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E8D803-E2CE-43E6-BB9D-83A503D767A5}" type="slidenum">
              <a:rPr lang="en-US" smtClean="0">
                <a:latin typeface="Qualcomm Office Regular" pitchFamily="34" charset="0"/>
              </a:rPr>
              <a:t>‹#›</a:t>
            </a:fld>
            <a:endParaRPr lang="en-US" dirty="0">
              <a:latin typeface="Qualcomm Office Regular" pitchFamily="34" charset="0"/>
            </a:endParaRPr>
          </a:p>
        </p:txBody>
      </p:sp>
      <p:pic>
        <p:nvPicPr>
          <p:cNvPr id="6" name="Picture 2"/>
          <p:cNvPicPr>
            <a:picLocks noChangeAspect="1" noChangeArrowheads="1"/>
          </p:cNvPicPr>
          <p:nvPr/>
        </p:nvPicPr>
        <p:blipFill>
          <a:blip r:embed="rId2" cstate="print"/>
          <a:srcRect/>
          <a:stretch>
            <a:fillRect/>
          </a:stretch>
        </p:blipFill>
        <p:spPr bwMode="auto">
          <a:xfrm>
            <a:off x="494888" y="8400641"/>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542895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2587" y="4343400"/>
            <a:ext cx="6092825"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 </a:t>
            </a:r>
          </a:p>
        </p:txBody>
      </p:sp>
      <p:sp>
        <p:nvSpPr>
          <p:cNvPr id="7" name="Slide Number Placeholder 6"/>
          <p:cNvSpPr>
            <a:spLocks noGrp="1"/>
          </p:cNvSpPr>
          <p:nvPr>
            <p:ph type="sldNum" sz="quarter" idx="5"/>
          </p:nvPr>
        </p:nvSpPr>
        <p:spPr>
          <a:xfrm>
            <a:off x="3884613" y="8685213"/>
            <a:ext cx="2287587" cy="457200"/>
          </a:xfrm>
          <a:prstGeom prst="rect">
            <a:avLst/>
          </a:prstGeom>
        </p:spPr>
        <p:txBody>
          <a:bodyPr vert="horz" lIns="91440" tIns="45720" rIns="91440" bIns="45720" rtlCol="0" anchor="b"/>
          <a:lstStyle>
            <a:lvl1pPr algn="r">
              <a:defRPr sz="1100">
                <a:latin typeface="Qualcomm Office Regular" pitchFamily="34" charset="0"/>
              </a:defRPr>
            </a:lvl1pPr>
          </a:lstStyle>
          <a:p>
            <a:fld id="{928A2613-ABFE-468A-A021-82F251360FB0}" type="slidenum">
              <a:rPr lang="en-US" smtClean="0"/>
              <a:pPr/>
              <a:t>‹#›</a:t>
            </a:fld>
            <a:endParaRPr lang="en-US" dirty="0"/>
          </a:p>
        </p:txBody>
      </p:sp>
      <p:pic>
        <p:nvPicPr>
          <p:cNvPr id="8" name="Picture 2"/>
          <p:cNvPicPr>
            <a:picLocks noChangeAspect="1" noChangeArrowheads="1"/>
          </p:cNvPicPr>
          <p:nvPr/>
        </p:nvPicPr>
        <p:blipFill>
          <a:blip r:embed="rId2" cstate="print"/>
          <a:srcRect/>
          <a:stretch>
            <a:fillRect/>
          </a:stretch>
        </p:blipFill>
        <p:spPr bwMode="auto">
          <a:xfrm>
            <a:off x="685800" y="8892993"/>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488602246"/>
      </p:ext>
    </p:extLst>
  </p:cSld>
  <p:clrMap bg1="lt1" tx1="dk1" bg2="lt2" tx2="dk2" accent1="accent1" accent2="accent2" accent3="accent3" accent4="accent4" accent5="accent5" accent6="accent6" hlink="hlink" folHlink="folHlink"/>
  <p:notesStyle>
    <a:lvl1pPr marL="128588" indent="-128588" algn="l" defTabSz="685800" rtl="0" eaLnBrk="1" latinLnBrk="0" hangingPunct="1">
      <a:buFont typeface="Arial" pitchFamily="34" charset="0"/>
      <a:buChar char="•"/>
      <a:defRPr sz="1200" kern="1200">
        <a:solidFill>
          <a:schemeClr val="tx1"/>
        </a:solidFill>
        <a:latin typeface="Qualcomm Office Regular" pitchFamily="34" charset="0"/>
        <a:ea typeface="+mn-ea"/>
        <a:cs typeface="+mn-cs"/>
      </a:defRPr>
    </a:lvl1pPr>
    <a:lvl2pPr marL="471488" indent="-128588" algn="l" defTabSz="685800" rtl="0" eaLnBrk="1" latinLnBrk="0" hangingPunct="1">
      <a:buFont typeface="Arial" pitchFamily="34" charset="0"/>
      <a:buChar char="•"/>
      <a:defRPr sz="900" kern="1200">
        <a:solidFill>
          <a:schemeClr val="tx1"/>
        </a:solidFill>
        <a:latin typeface="Qualcomm Office Regular" pitchFamily="34" charset="0"/>
        <a:ea typeface="+mn-ea"/>
        <a:cs typeface="+mn-cs"/>
      </a:defRPr>
    </a:lvl2pPr>
    <a:lvl3pPr marL="814388" indent="-128588" algn="l" defTabSz="685800" rtl="0" eaLnBrk="1" latinLnBrk="0" hangingPunct="1">
      <a:buFont typeface="Arial" pitchFamily="34" charset="0"/>
      <a:buChar char="•"/>
      <a:defRPr sz="900" kern="1200" baseline="0">
        <a:solidFill>
          <a:schemeClr val="tx1"/>
        </a:solidFill>
        <a:latin typeface="Qualcomm Office Regular" pitchFamily="34" charset="0"/>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8A2613-ABFE-468A-A021-82F251360FB0}" type="slidenum">
              <a:rPr lang="en-US" smtClean="0"/>
              <a:t>21</a:t>
            </a:fld>
            <a:endParaRPr lang="en-US" dirty="0"/>
          </a:p>
        </p:txBody>
      </p:sp>
    </p:spTree>
    <p:extLst>
      <p:ext uri="{BB962C8B-B14F-4D97-AF65-F5344CB8AC3E}">
        <p14:creationId xmlns:p14="http://schemas.microsoft.com/office/powerpoint/2010/main" val="1113897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Photo_Titl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60" name="Title 1"/>
          <p:cNvSpPr>
            <a:spLocks noGrp="1"/>
          </p:cNvSpPr>
          <p:nvPr userDrawn="1">
            <p:ph type="ctrTitle" hasCustomPrompt="1"/>
          </p:nvPr>
        </p:nvSpPr>
        <p:spPr bwMode="gray">
          <a:xfrm>
            <a:off x="198934" y="1724298"/>
            <a:ext cx="5954528" cy="1377300"/>
          </a:xfrm>
        </p:spPr>
        <p:txBody>
          <a:bodyPr/>
          <a:lstStyle>
            <a:lvl1pPr marL="0" algn="l" defTabSz="685800" rtl="0" eaLnBrk="1" latinLnBrk="0" hangingPunct="1">
              <a:lnSpc>
                <a:spcPct val="85000"/>
              </a:lnSpc>
              <a:spcBef>
                <a:spcPct val="0"/>
              </a:spcBef>
              <a:buNone/>
              <a:defRPr lang="en-US" sz="4900" kern="1200" dirty="0">
                <a:solidFill>
                  <a:srgbClr val="FFFFFF"/>
                </a:solidFill>
                <a:latin typeface="+mj-lt"/>
                <a:ea typeface="+mj-ea"/>
                <a:cs typeface="Arial" pitchFamily="34" charset="0"/>
              </a:defRPr>
            </a:lvl1pPr>
          </a:lstStyle>
          <a:p>
            <a:r>
              <a:rPr lang="en-US" dirty="0" smtClean="0"/>
              <a:t>Click here to edit master</a:t>
            </a:r>
            <a:endParaRPr lang="en-US" dirty="0"/>
          </a:p>
        </p:txBody>
      </p:sp>
      <p:grpSp>
        <p:nvGrpSpPr>
          <p:cNvPr id="4" name="Group 3"/>
          <p:cNvGrpSpPr/>
          <p:nvPr userDrawn="1"/>
        </p:nvGrpSpPr>
        <p:grpSpPr>
          <a:xfrm>
            <a:off x="287512" y="1475515"/>
            <a:ext cx="5865950" cy="1831712"/>
            <a:chOff x="383249" y="1567586"/>
            <a:chExt cx="6803935" cy="1831712"/>
          </a:xfrm>
        </p:grpSpPr>
        <p:cxnSp>
          <p:nvCxnSpPr>
            <p:cNvPr id="61" name="Straight Connector 60"/>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84048" y="339929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Subtitle 2"/>
          <p:cNvSpPr>
            <a:spLocks noGrp="1"/>
          </p:cNvSpPr>
          <p:nvPr userDrawn="1">
            <p:ph type="subTitle" idx="1" hasCustomPrompt="1"/>
          </p:nvPr>
        </p:nvSpPr>
        <p:spPr bwMode="gray">
          <a:xfrm>
            <a:off x="198934" y="596621"/>
            <a:ext cx="5954528" cy="789447"/>
          </a:xfrm>
          <a:prstGeom prst="rect">
            <a:avLst/>
          </a:prstGeom>
        </p:spPr>
        <p:txBody>
          <a:bodyPr wrap="square">
            <a:spAutoFit/>
          </a:bodyPr>
          <a:lstStyle>
            <a:lvl1pPr marL="0" indent="0" algn="l" defTabSz="685800" rtl="0" eaLnBrk="1" latinLnBrk="0" hangingPunct="1">
              <a:lnSpc>
                <a:spcPct val="90000"/>
              </a:lnSpc>
              <a:spcBef>
                <a:spcPct val="0"/>
              </a:spcBef>
              <a:buNone/>
              <a:defRPr lang="en-US" sz="2600" kern="1200" dirty="0">
                <a:solidFill>
                  <a:srgbClr val="FFFFFF"/>
                </a:solidFill>
                <a:latin typeface="Qualcomm Office Regular" pitchFamily="34" charset="0"/>
                <a:ea typeface="+mj-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here to edit  name </a:t>
            </a:r>
            <a:br>
              <a:rPr lang="en-US" dirty="0" smtClean="0"/>
            </a:br>
            <a:r>
              <a:rPr lang="en-US" dirty="0" smtClean="0"/>
              <a:t>and title</a:t>
            </a:r>
            <a:endParaRPr lang="en-US" dirty="0"/>
          </a:p>
        </p:txBody>
      </p:sp>
      <p:grpSp>
        <p:nvGrpSpPr>
          <p:cNvPr id="54" name="Group 53"/>
          <p:cNvGrpSpPr>
            <a:grpSpLocks noChangeAspect="1"/>
          </p:cNvGrpSpPr>
          <p:nvPr userDrawn="1"/>
        </p:nvGrpSpPr>
        <p:grpSpPr>
          <a:xfrm>
            <a:off x="293841" y="3614954"/>
            <a:ext cx="2096458" cy="457200"/>
            <a:chOff x="187326" y="5085556"/>
            <a:chExt cx="8393112" cy="1830388"/>
          </a:xfrm>
          <a:solidFill>
            <a:schemeClr val="bg1"/>
          </a:solidFill>
        </p:grpSpPr>
        <p:sp>
          <p:nvSpPr>
            <p:cNvPr id="5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p:cNvGrpSpPr/>
          <p:nvPr userDrawn="1"/>
        </p:nvGrpSpPr>
        <p:grpSpPr>
          <a:xfrm>
            <a:off x="4105572" y="4564076"/>
            <a:ext cx="1102001" cy="1605174"/>
            <a:chOff x="4921606" y="4143170"/>
            <a:chExt cx="1102001" cy="1605174"/>
          </a:xfrm>
        </p:grpSpPr>
        <p:sp>
          <p:nvSpPr>
            <p:cNvPr id="68"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9"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0" name="bIg Eye"/>
          <p:cNvGrpSpPr/>
          <p:nvPr userDrawn="1"/>
        </p:nvGrpSpPr>
        <p:grpSpPr>
          <a:xfrm>
            <a:off x="4379434" y="4670214"/>
            <a:ext cx="794070" cy="469104"/>
            <a:chOff x="2665413" y="2318584"/>
            <a:chExt cx="962025" cy="568325"/>
          </a:xfrm>
          <a:solidFill>
            <a:schemeClr val="tx2"/>
          </a:solidFill>
        </p:grpSpPr>
        <p:sp>
          <p:nvSpPr>
            <p:cNvPr id="71"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2"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73" name="Line to bugle"/>
          <p:cNvSpPr>
            <a:spLocks noChangeArrowheads="1"/>
          </p:cNvSpPr>
          <p:nvPr userDrawn="1"/>
        </p:nvSpPr>
        <p:spPr bwMode="auto">
          <a:xfrm>
            <a:off x="3977158" y="5806284"/>
            <a:ext cx="19656" cy="52544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4" name="Bugle"/>
          <p:cNvSpPr>
            <a:spLocks/>
          </p:cNvSpPr>
          <p:nvPr userDrawn="1"/>
        </p:nvSpPr>
        <p:spPr bwMode="auto">
          <a:xfrm>
            <a:off x="3712468" y="6260974"/>
            <a:ext cx="490069"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75" name="Arrow round wheel 2"/>
          <p:cNvGrpSpPr/>
          <p:nvPr userDrawn="1"/>
        </p:nvGrpSpPr>
        <p:grpSpPr>
          <a:xfrm>
            <a:off x="3176536" y="5405318"/>
            <a:ext cx="811105" cy="564759"/>
            <a:chOff x="1208088" y="3209171"/>
            <a:chExt cx="982663" cy="684213"/>
          </a:xfrm>
        </p:grpSpPr>
        <p:sp>
          <p:nvSpPr>
            <p:cNvPr id="76"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7"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8" name="Wheel connector"/>
          <p:cNvGrpSpPr/>
          <p:nvPr userDrawn="1"/>
        </p:nvGrpSpPr>
        <p:grpSpPr>
          <a:xfrm>
            <a:off x="3615502" y="5246766"/>
            <a:ext cx="926414" cy="807173"/>
            <a:chOff x="1739901" y="3017084"/>
            <a:chExt cx="1122362" cy="977900"/>
          </a:xfrm>
        </p:grpSpPr>
        <p:sp>
          <p:nvSpPr>
            <p:cNvPr id="79"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0"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1" name="Arrow around wheel 1"/>
          <p:cNvGrpSpPr/>
          <p:nvPr userDrawn="1"/>
        </p:nvGrpSpPr>
        <p:grpSpPr>
          <a:xfrm>
            <a:off x="3395364" y="5077731"/>
            <a:ext cx="517587" cy="638139"/>
            <a:chOff x="1473201" y="2812296"/>
            <a:chExt cx="627063" cy="773113"/>
          </a:xfrm>
        </p:grpSpPr>
        <p:sp>
          <p:nvSpPr>
            <p:cNvPr id="82"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3"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4" name="Big Wheel 1"/>
          <p:cNvGrpSpPr/>
          <p:nvPr userDrawn="1"/>
        </p:nvGrpSpPr>
        <p:grpSpPr>
          <a:xfrm>
            <a:off x="3477916" y="5198283"/>
            <a:ext cx="450759" cy="418001"/>
            <a:chOff x="1573213" y="2958346"/>
            <a:chExt cx="546100" cy="506413"/>
          </a:xfrm>
          <a:solidFill>
            <a:schemeClr val="accent4"/>
          </a:solidFill>
        </p:grpSpPr>
        <p:sp>
          <p:nvSpPr>
            <p:cNvPr id="85"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86" name="Pin wheel 1"/>
            <p:cNvGrpSpPr/>
            <p:nvPr userDrawn="1"/>
          </p:nvGrpSpPr>
          <p:grpSpPr>
            <a:xfrm>
              <a:off x="1697038" y="3050421"/>
              <a:ext cx="322263" cy="325438"/>
              <a:chOff x="1697038" y="3050421"/>
              <a:chExt cx="322263" cy="325438"/>
            </a:xfrm>
            <a:grpFill/>
          </p:grpSpPr>
          <p:sp>
            <p:nvSpPr>
              <p:cNvPr id="87"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8"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9"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0"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1"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2"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5"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6"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7"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28" name="Small Wheel 1"/>
          <p:cNvGrpSpPr/>
          <p:nvPr userDrawn="1"/>
        </p:nvGrpSpPr>
        <p:grpSpPr>
          <a:xfrm>
            <a:off x="4291641" y="5765663"/>
            <a:ext cx="322345" cy="313173"/>
            <a:chOff x="2559051" y="3645734"/>
            <a:chExt cx="390525" cy="379413"/>
          </a:xfrm>
          <a:solidFill>
            <a:schemeClr val="accent4"/>
          </a:solidFill>
        </p:grpSpPr>
        <p:sp>
          <p:nvSpPr>
            <p:cNvPr id="129"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130" name="Pin wheel 2"/>
            <p:cNvGrpSpPr/>
            <p:nvPr userDrawn="1"/>
          </p:nvGrpSpPr>
          <p:grpSpPr>
            <a:xfrm>
              <a:off x="2627313" y="3709234"/>
              <a:ext cx="254000" cy="252413"/>
              <a:chOff x="2627313" y="3709234"/>
              <a:chExt cx="254000" cy="252413"/>
            </a:xfrm>
            <a:grpFill/>
          </p:grpSpPr>
          <p:sp>
            <p:nvSpPr>
              <p:cNvPr id="131"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2"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3"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4"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5"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6"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7"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8"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9"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sp useBgFill="1">
        <p:nvSpPr>
          <p:cNvPr id="140"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sp useBgFill="1">
        <p:nvSpPr>
          <p:cNvPr id="141"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grpSp>
        <p:nvGrpSpPr>
          <p:cNvPr id="142" name="Yellow Arrow 2"/>
          <p:cNvGrpSpPr/>
          <p:nvPr userDrawn="1"/>
        </p:nvGrpSpPr>
        <p:grpSpPr>
          <a:xfrm>
            <a:off x="5528025" y="5186512"/>
            <a:ext cx="1602175" cy="389150"/>
            <a:chOff x="8730417" y="1481563"/>
            <a:chExt cx="1602175" cy="389150"/>
          </a:xfrm>
        </p:grpSpPr>
        <p:sp>
          <p:nvSpPr>
            <p:cNvPr id="143"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4"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5"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6" name="Combined White Arrows"/>
          <p:cNvGrpSpPr/>
          <p:nvPr userDrawn="1"/>
        </p:nvGrpSpPr>
        <p:grpSpPr>
          <a:xfrm>
            <a:off x="5376396" y="4901342"/>
            <a:ext cx="1998338" cy="973653"/>
            <a:chOff x="8578788" y="1196393"/>
            <a:chExt cx="1998338" cy="973653"/>
          </a:xfrm>
        </p:grpSpPr>
        <p:grpSp>
          <p:nvGrpSpPr>
            <p:cNvPr id="147" name="Big White Arrow"/>
            <p:cNvGrpSpPr/>
            <p:nvPr userDrawn="1"/>
          </p:nvGrpSpPr>
          <p:grpSpPr>
            <a:xfrm>
              <a:off x="8578788" y="1196393"/>
              <a:ext cx="1998338" cy="386520"/>
              <a:chOff x="8578788" y="1227389"/>
              <a:chExt cx="1998338" cy="386520"/>
            </a:xfrm>
          </p:grpSpPr>
          <p:sp>
            <p:nvSpPr>
              <p:cNvPr id="152"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3"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4"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8" name="Small White Arrow"/>
            <p:cNvGrpSpPr/>
            <p:nvPr userDrawn="1"/>
          </p:nvGrpSpPr>
          <p:grpSpPr>
            <a:xfrm>
              <a:off x="9024032" y="1780020"/>
              <a:ext cx="1054386" cy="390026"/>
              <a:chOff x="9024032" y="1756773"/>
              <a:chExt cx="1054386" cy="390026"/>
            </a:xfrm>
          </p:grpSpPr>
          <p:sp>
            <p:nvSpPr>
              <p:cNvPr id="149"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0"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1"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55" name="spaceman"/>
          <p:cNvGrpSpPr/>
          <p:nvPr userDrawn="1"/>
        </p:nvGrpSpPr>
        <p:grpSpPr>
          <a:xfrm rot="21402827">
            <a:off x="7860859" y="3979769"/>
            <a:ext cx="977433" cy="1700309"/>
            <a:chOff x="10831129" y="421994"/>
            <a:chExt cx="977433" cy="1700309"/>
          </a:xfrm>
        </p:grpSpPr>
        <p:sp>
          <p:nvSpPr>
            <p:cNvPr id="156"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7"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8"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9"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cxnSp>
        <p:nvCxnSpPr>
          <p:cNvPr id="160" name="Straight Connector 159"/>
          <p:cNvCxnSpPr/>
          <p:nvPr userDrawn="1"/>
        </p:nvCxnSpPr>
        <p:spPr>
          <a:xfrm flipV="1">
            <a:off x="5914438" y="5312229"/>
            <a:ext cx="2130932"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6897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gradient segue ">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bwMode="black">
          <a:xfrm>
            <a:off x="231665" y="2759467"/>
            <a:ext cx="5717190" cy="1481944"/>
          </a:xfrm>
        </p:spPr>
        <p:txBody>
          <a:bodyPr/>
          <a:lstStyle>
            <a:lvl1pPr marL="0" algn="l" defTabSz="685800" rtl="0" eaLnBrk="1" latinLnBrk="0" hangingPunct="1">
              <a:lnSpc>
                <a:spcPct val="85000"/>
              </a:lnSpc>
              <a:spcBef>
                <a:spcPct val="0"/>
              </a:spcBef>
              <a:buNone/>
              <a:defRPr lang="en-US" sz="5200" kern="1200" baseline="0" dirty="0">
                <a:solidFill>
                  <a:srgbClr val="FFFFFF"/>
                </a:solidFill>
                <a:latin typeface="Qualcomm Office Bold" pitchFamily="34" charset="0"/>
                <a:ea typeface="+mj-ea"/>
                <a:cs typeface="Arial" pitchFamily="34" charset="0"/>
              </a:defRPr>
            </a:lvl1pPr>
          </a:lstStyle>
          <a:p>
            <a:r>
              <a:rPr lang="en-US" dirty="0" smtClean="0"/>
              <a:t>Click to edit segue slide</a:t>
            </a:r>
            <a:endParaRPr lang="en-US" dirty="0"/>
          </a:p>
        </p:txBody>
      </p:sp>
      <p:grpSp>
        <p:nvGrpSpPr>
          <p:cNvPr id="16" name="Group 15"/>
          <p:cNvGrpSpPr/>
          <p:nvPr userDrawn="1"/>
        </p:nvGrpSpPr>
        <p:grpSpPr bwMode="black">
          <a:xfrm>
            <a:off x="286567" y="2564016"/>
            <a:ext cx="5662287" cy="1851862"/>
            <a:chOff x="6014633" y="3465983"/>
            <a:chExt cx="6608826" cy="2469136"/>
          </a:xfrm>
        </p:grpSpPr>
        <p:cxnSp>
          <p:nvCxnSpPr>
            <p:cNvPr id="17" name="Straight Connector 16"/>
            <p:cNvCxnSpPr/>
            <p:nvPr userDrawn="1"/>
          </p:nvCxnSpPr>
          <p:spPr bwMode="black">
            <a:xfrm>
              <a:off x="6014633" y="346598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black">
            <a:xfrm>
              <a:off x="6014633" y="5935119"/>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AutoShape 4"/>
          <p:cNvSpPr>
            <a:spLocks noChangeAspect="1" noChangeArrowheads="1" noTextEdit="1"/>
          </p:cNvSpPr>
          <p:nvPr userDrawn="1"/>
        </p:nvSpPr>
        <p:spPr bwMode="auto">
          <a:xfrm>
            <a:off x="6733066" y="381000"/>
            <a:ext cx="2150651" cy="16073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0" name="Freeform 6"/>
          <p:cNvSpPr>
            <a:spLocks noChangeAspect="1" noEditPoints="1"/>
          </p:cNvSpPr>
          <p:nvPr userDrawn="1"/>
        </p:nvSpPr>
        <p:spPr bwMode="auto">
          <a:xfrm>
            <a:off x="7470836" y="1323234"/>
            <a:ext cx="385254" cy="660436"/>
          </a:xfrm>
          <a:custGeom>
            <a:avLst/>
            <a:gdLst>
              <a:gd name="T0" fmla="*/ 90 w 181"/>
              <a:gd name="T1" fmla="*/ 310 h 310"/>
              <a:gd name="T2" fmla="*/ 78 w 181"/>
              <a:gd name="T3" fmla="*/ 301 h 310"/>
              <a:gd name="T4" fmla="*/ 76 w 181"/>
              <a:gd name="T5" fmla="*/ 299 h 310"/>
              <a:gd name="T6" fmla="*/ 6 w 181"/>
              <a:gd name="T7" fmla="*/ 229 h 310"/>
              <a:gd name="T8" fmla="*/ 0 w 181"/>
              <a:gd name="T9" fmla="*/ 214 h 310"/>
              <a:gd name="T10" fmla="*/ 6 w 181"/>
              <a:gd name="T11" fmla="*/ 199 h 310"/>
              <a:gd name="T12" fmla="*/ 21 w 181"/>
              <a:gd name="T13" fmla="*/ 193 h 310"/>
              <a:gd name="T14" fmla="*/ 35 w 181"/>
              <a:gd name="T15" fmla="*/ 200 h 310"/>
              <a:gd name="T16" fmla="*/ 69 w 181"/>
              <a:gd name="T17" fmla="*/ 233 h 310"/>
              <a:gd name="T18" fmla="*/ 69 w 181"/>
              <a:gd name="T19" fmla="*/ 21 h 310"/>
              <a:gd name="T20" fmla="*/ 90 w 181"/>
              <a:gd name="T21" fmla="*/ 0 h 310"/>
              <a:gd name="T22" fmla="*/ 111 w 181"/>
              <a:gd name="T23" fmla="*/ 21 h 310"/>
              <a:gd name="T24" fmla="*/ 111 w 181"/>
              <a:gd name="T25" fmla="*/ 233 h 310"/>
              <a:gd name="T26" fmla="*/ 145 w 181"/>
              <a:gd name="T27" fmla="*/ 199 h 310"/>
              <a:gd name="T28" fmla="*/ 160 w 181"/>
              <a:gd name="T29" fmla="*/ 193 h 310"/>
              <a:gd name="T30" fmla="*/ 175 w 181"/>
              <a:gd name="T31" fmla="*/ 200 h 310"/>
              <a:gd name="T32" fmla="*/ 181 w 181"/>
              <a:gd name="T33" fmla="*/ 214 h 310"/>
              <a:gd name="T34" fmla="*/ 175 w 181"/>
              <a:gd name="T35" fmla="*/ 229 h 310"/>
              <a:gd name="T36" fmla="*/ 105 w 181"/>
              <a:gd name="T37" fmla="*/ 299 h 310"/>
              <a:gd name="T38" fmla="*/ 103 w 181"/>
              <a:gd name="T39" fmla="*/ 301 h 310"/>
              <a:gd name="T40" fmla="*/ 90 w 181"/>
              <a:gd name="T41" fmla="*/ 310 h 310"/>
              <a:gd name="T42" fmla="*/ 21 w 181"/>
              <a:gd name="T43" fmla="*/ 202 h 310"/>
              <a:gd name="T44" fmla="*/ 12 w 181"/>
              <a:gd name="T45" fmla="*/ 206 h 310"/>
              <a:gd name="T46" fmla="*/ 9 w 181"/>
              <a:gd name="T47" fmla="*/ 214 h 310"/>
              <a:gd name="T48" fmla="*/ 12 w 181"/>
              <a:gd name="T49" fmla="*/ 223 h 310"/>
              <a:gd name="T50" fmla="*/ 82 w 181"/>
              <a:gd name="T51" fmla="*/ 292 h 310"/>
              <a:gd name="T52" fmla="*/ 85 w 181"/>
              <a:gd name="T53" fmla="*/ 295 h 310"/>
              <a:gd name="T54" fmla="*/ 90 w 181"/>
              <a:gd name="T55" fmla="*/ 301 h 310"/>
              <a:gd name="T56" fmla="*/ 96 w 181"/>
              <a:gd name="T57" fmla="*/ 295 h 310"/>
              <a:gd name="T58" fmla="*/ 99 w 181"/>
              <a:gd name="T59" fmla="*/ 292 h 310"/>
              <a:gd name="T60" fmla="*/ 168 w 181"/>
              <a:gd name="T61" fmla="*/ 223 h 310"/>
              <a:gd name="T62" fmla="*/ 172 w 181"/>
              <a:gd name="T63" fmla="*/ 214 h 310"/>
              <a:gd name="T64" fmla="*/ 168 w 181"/>
              <a:gd name="T65" fmla="*/ 206 h 310"/>
              <a:gd name="T66" fmla="*/ 152 w 181"/>
              <a:gd name="T67" fmla="*/ 206 h 310"/>
              <a:gd name="T68" fmla="*/ 102 w 181"/>
              <a:gd name="T69" fmla="*/ 255 h 310"/>
              <a:gd name="T70" fmla="*/ 102 w 181"/>
              <a:gd name="T71" fmla="*/ 21 h 310"/>
              <a:gd name="T72" fmla="*/ 90 w 181"/>
              <a:gd name="T73" fmla="*/ 9 h 310"/>
              <a:gd name="T74" fmla="*/ 78 w 181"/>
              <a:gd name="T75" fmla="*/ 21 h 310"/>
              <a:gd name="T76" fmla="*/ 78 w 181"/>
              <a:gd name="T77" fmla="*/ 255 h 310"/>
              <a:gd name="T78" fmla="*/ 29 w 181"/>
              <a:gd name="T79" fmla="*/ 206 h 310"/>
              <a:gd name="T80" fmla="*/ 21 w 181"/>
              <a:gd name="T81" fmla="*/ 20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1" name="Freeform 7"/>
          <p:cNvSpPr>
            <a:spLocks noChangeAspect="1" noEditPoints="1"/>
          </p:cNvSpPr>
          <p:nvPr userDrawn="1"/>
        </p:nvSpPr>
        <p:spPr bwMode="auto">
          <a:xfrm>
            <a:off x="7139716" y="816262"/>
            <a:ext cx="421946" cy="910217"/>
          </a:xfrm>
          <a:custGeom>
            <a:avLst/>
            <a:gdLst>
              <a:gd name="T0" fmla="*/ 82 w 198"/>
              <a:gd name="T1" fmla="*/ 412 h 428"/>
              <a:gd name="T2" fmla="*/ 105 w 198"/>
              <a:gd name="T3" fmla="*/ 428 h 428"/>
              <a:gd name="T4" fmla="*/ 122 w 198"/>
              <a:gd name="T5" fmla="*/ 418 h 428"/>
              <a:gd name="T6" fmla="*/ 56 w 198"/>
              <a:gd name="T7" fmla="*/ 398 h 428"/>
              <a:gd name="T8" fmla="*/ 130 w 198"/>
              <a:gd name="T9" fmla="*/ 410 h 428"/>
              <a:gd name="T10" fmla="*/ 130 w 198"/>
              <a:gd name="T11" fmla="*/ 410 h 428"/>
              <a:gd name="T12" fmla="*/ 55 w 198"/>
              <a:gd name="T13" fmla="*/ 385 h 428"/>
              <a:gd name="T14" fmla="*/ 156 w 198"/>
              <a:gd name="T15" fmla="*/ 372 h 428"/>
              <a:gd name="T16" fmla="*/ 16 w 198"/>
              <a:gd name="T17" fmla="*/ 359 h 428"/>
              <a:gd name="T18" fmla="*/ 169 w 198"/>
              <a:gd name="T19" fmla="*/ 371 h 428"/>
              <a:gd name="T20" fmla="*/ 169 w 198"/>
              <a:gd name="T21" fmla="*/ 371 h 428"/>
              <a:gd name="T22" fmla="*/ 8 w 198"/>
              <a:gd name="T23" fmla="*/ 332 h 428"/>
              <a:gd name="T24" fmla="*/ 189 w 198"/>
              <a:gd name="T25" fmla="*/ 351 h 428"/>
              <a:gd name="T26" fmla="*/ 198 w 198"/>
              <a:gd name="T27" fmla="*/ 333 h 428"/>
              <a:gd name="T28" fmla="*/ 66 w 198"/>
              <a:gd name="T29" fmla="*/ 336 h 428"/>
              <a:gd name="T30" fmla="*/ 78 w 198"/>
              <a:gd name="T31" fmla="*/ 348 h 428"/>
              <a:gd name="T32" fmla="*/ 120 w 198"/>
              <a:gd name="T33" fmla="*/ 330 h 428"/>
              <a:gd name="T34" fmla="*/ 136 w 198"/>
              <a:gd name="T35" fmla="*/ 319 h 428"/>
              <a:gd name="T36" fmla="*/ 46 w 198"/>
              <a:gd name="T37" fmla="*/ 316 h 428"/>
              <a:gd name="T38" fmla="*/ 9 w 198"/>
              <a:gd name="T39" fmla="*/ 324 h 428"/>
              <a:gd name="T40" fmla="*/ 17 w 198"/>
              <a:gd name="T41" fmla="*/ 312 h 428"/>
              <a:gd name="T42" fmla="*/ 183 w 198"/>
              <a:gd name="T43" fmla="*/ 314 h 428"/>
              <a:gd name="T44" fmla="*/ 197 w 198"/>
              <a:gd name="T45" fmla="*/ 321 h 428"/>
              <a:gd name="T46" fmla="*/ 147 w 198"/>
              <a:gd name="T47" fmla="*/ 308 h 428"/>
              <a:gd name="T48" fmla="*/ 150 w 198"/>
              <a:gd name="T49" fmla="*/ 318 h 428"/>
              <a:gd name="T50" fmla="*/ 78 w 198"/>
              <a:gd name="T51" fmla="*/ 297 h 428"/>
              <a:gd name="T52" fmla="*/ 23 w 198"/>
              <a:gd name="T53" fmla="*/ 300 h 428"/>
              <a:gd name="T54" fmla="*/ 120 w 198"/>
              <a:gd name="T55" fmla="*/ 302 h 428"/>
              <a:gd name="T56" fmla="*/ 78 w 198"/>
              <a:gd name="T57" fmla="*/ 287 h 428"/>
              <a:gd name="T58" fmla="*/ 78 w 198"/>
              <a:gd name="T59" fmla="*/ 287 h 428"/>
              <a:gd name="T60" fmla="*/ 129 w 198"/>
              <a:gd name="T61" fmla="*/ 256 h 428"/>
              <a:gd name="T62" fmla="*/ 69 w 198"/>
              <a:gd name="T63" fmla="*/ 241 h 428"/>
              <a:gd name="T64" fmla="*/ 120 w 198"/>
              <a:gd name="T65" fmla="*/ 246 h 428"/>
              <a:gd name="T66" fmla="*/ 78 w 198"/>
              <a:gd name="T67" fmla="*/ 231 h 428"/>
              <a:gd name="T68" fmla="*/ 78 w 198"/>
              <a:gd name="T69" fmla="*/ 231 h 428"/>
              <a:gd name="T70" fmla="*/ 129 w 198"/>
              <a:gd name="T71" fmla="*/ 200 h 428"/>
              <a:gd name="T72" fmla="*/ 69 w 198"/>
              <a:gd name="T73" fmla="*/ 185 h 428"/>
              <a:gd name="T74" fmla="*/ 120 w 198"/>
              <a:gd name="T75" fmla="*/ 189 h 428"/>
              <a:gd name="T76" fmla="*/ 78 w 198"/>
              <a:gd name="T77" fmla="*/ 175 h 428"/>
              <a:gd name="T78" fmla="*/ 78 w 198"/>
              <a:gd name="T79" fmla="*/ 175 h 428"/>
              <a:gd name="T80" fmla="*/ 129 w 198"/>
              <a:gd name="T81" fmla="*/ 144 h 428"/>
              <a:gd name="T82" fmla="*/ 69 w 198"/>
              <a:gd name="T83" fmla="*/ 129 h 428"/>
              <a:gd name="T84" fmla="*/ 120 w 198"/>
              <a:gd name="T85" fmla="*/ 133 h 428"/>
              <a:gd name="T86" fmla="*/ 78 w 198"/>
              <a:gd name="T87" fmla="*/ 118 h 428"/>
              <a:gd name="T88" fmla="*/ 78 w 198"/>
              <a:gd name="T89" fmla="*/ 118 h 428"/>
              <a:gd name="T90" fmla="*/ 129 w 198"/>
              <a:gd name="T91" fmla="*/ 88 h 428"/>
              <a:gd name="T92" fmla="*/ 69 w 198"/>
              <a:gd name="T93" fmla="*/ 73 h 428"/>
              <a:gd name="T94" fmla="*/ 120 w 198"/>
              <a:gd name="T95" fmla="*/ 77 h 428"/>
              <a:gd name="T96" fmla="*/ 78 w 198"/>
              <a:gd name="T97" fmla="*/ 62 h 428"/>
              <a:gd name="T98" fmla="*/ 78 w 198"/>
              <a:gd name="T99" fmla="*/ 62 h 428"/>
              <a:gd name="T100" fmla="*/ 129 w 198"/>
              <a:gd name="T101" fmla="*/ 32 h 428"/>
              <a:gd name="T102" fmla="*/ 69 w 198"/>
              <a:gd name="T103" fmla="*/ 31 h 428"/>
              <a:gd name="T104" fmla="*/ 78 w 198"/>
              <a:gd name="T105" fmla="*/ 34 h 428"/>
              <a:gd name="T106" fmla="*/ 127 w 198"/>
              <a:gd name="T107" fmla="*/ 20 h 428"/>
              <a:gd name="T108" fmla="*/ 101 w 198"/>
              <a:gd name="T109" fmla="*/ 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2" name="Freeform 8"/>
          <p:cNvSpPr>
            <a:spLocks noChangeAspect="1" noEditPoints="1"/>
          </p:cNvSpPr>
          <p:nvPr userDrawn="1"/>
        </p:nvSpPr>
        <p:spPr bwMode="auto">
          <a:xfrm>
            <a:off x="6912031" y="526884"/>
            <a:ext cx="385254" cy="520729"/>
          </a:xfrm>
          <a:custGeom>
            <a:avLst/>
            <a:gdLst>
              <a:gd name="T0" fmla="*/ 102 w 181"/>
              <a:gd name="T1" fmla="*/ 228 h 245"/>
              <a:gd name="T2" fmla="*/ 83 w 181"/>
              <a:gd name="T3" fmla="*/ 244 h 245"/>
              <a:gd name="T4" fmla="*/ 86 w 181"/>
              <a:gd name="T5" fmla="*/ 236 h 245"/>
              <a:gd name="T6" fmla="*/ 102 w 181"/>
              <a:gd name="T7" fmla="*/ 218 h 245"/>
              <a:gd name="T8" fmla="*/ 111 w 181"/>
              <a:gd name="T9" fmla="*/ 218 h 245"/>
              <a:gd name="T10" fmla="*/ 70 w 181"/>
              <a:gd name="T11" fmla="*/ 199 h 245"/>
              <a:gd name="T12" fmla="*/ 111 w 181"/>
              <a:gd name="T13" fmla="*/ 190 h 245"/>
              <a:gd name="T14" fmla="*/ 111 w 181"/>
              <a:gd name="T15" fmla="*/ 173 h 245"/>
              <a:gd name="T16" fmla="*/ 70 w 181"/>
              <a:gd name="T17" fmla="*/ 188 h 245"/>
              <a:gd name="T18" fmla="*/ 79 w 181"/>
              <a:gd name="T19" fmla="*/ 188 h 245"/>
              <a:gd name="T20" fmla="*/ 102 w 181"/>
              <a:gd name="T21" fmla="*/ 145 h 245"/>
              <a:gd name="T22" fmla="*/ 79 w 181"/>
              <a:gd name="T23" fmla="*/ 160 h 245"/>
              <a:gd name="T24" fmla="*/ 79 w 181"/>
              <a:gd name="T25" fmla="*/ 143 h 245"/>
              <a:gd name="T26" fmla="*/ 102 w 181"/>
              <a:gd name="T27" fmla="*/ 134 h 245"/>
              <a:gd name="T28" fmla="*/ 111 w 181"/>
              <a:gd name="T29" fmla="*/ 134 h 245"/>
              <a:gd name="T30" fmla="*/ 70 w 181"/>
              <a:gd name="T31" fmla="*/ 115 h 245"/>
              <a:gd name="T32" fmla="*/ 160 w 181"/>
              <a:gd name="T33" fmla="*/ 112 h 245"/>
              <a:gd name="T34" fmla="*/ 169 w 181"/>
              <a:gd name="T35" fmla="*/ 100 h 245"/>
              <a:gd name="T36" fmla="*/ 160 w 181"/>
              <a:gd name="T37" fmla="*/ 112 h 245"/>
              <a:gd name="T38" fmla="*/ 29 w 181"/>
              <a:gd name="T39" fmla="*/ 100 h 245"/>
              <a:gd name="T40" fmla="*/ 36 w 181"/>
              <a:gd name="T41" fmla="*/ 106 h 245"/>
              <a:gd name="T42" fmla="*/ 6 w 181"/>
              <a:gd name="T43" fmla="*/ 106 h 245"/>
              <a:gd name="T44" fmla="*/ 12 w 181"/>
              <a:gd name="T45" fmla="*/ 100 h 245"/>
              <a:gd name="T46" fmla="*/ 111 w 181"/>
              <a:gd name="T47" fmla="*/ 106 h 245"/>
              <a:gd name="T48" fmla="*/ 111 w 181"/>
              <a:gd name="T49" fmla="*/ 88 h 245"/>
              <a:gd name="T50" fmla="*/ 132 w 181"/>
              <a:gd name="T51" fmla="*/ 92 h 245"/>
              <a:gd name="T52" fmla="*/ 144 w 181"/>
              <a:gd name="T53" fmla="*/ 105 h 245"/>
              <a:gd name="T54" fmla="*/ 70 w 181"/>
              <a:gd name="T55" fmla="*/ 87 h 245"/>
              <a:gd name="T56" fmla="*/ 181 w 181"/>
              <a:gd name="T57" fmla="*/ 94 h 245"/>
              <a:gd name="T58" fmla="*/ 169 w 181"/>
              <a:gd name="T59" fmla="*/ 83 h 245"/>
              <a:gd name="T60" fmla="*/ 175 w 181"/>
              <a:gd name="T61" fmla="*/ 76 h 245"/>
              <a:gd name="T62" fmla="*/ 56 w 181"/>
              <a:gd name="T63" fmla="*/ 86 h 245"/>
              <a:gd name="T64" fmla="*/ 68 w 181"/>
              <a:gd name="T65" fmla="*/ 74 h 245"/>
              <a:gd name="T66" fmla="*/ 3 w 181"/>
              <a:gd name="T67" fmla="*/ 81 h 245"/>
              <a:gd name="T68" fmla="*/ 22 w 181"/>
              <a:gd name="T69" fmla="*/ 74 h 245"/>
              <a:gd name="T70" fmla="*/ 124 w 181"/>
              <a:gd name="T71" fmla="*/ 85 h 245"/>
              <a:gd name="T72" fmla="*/ 131 w 181"/>
              <a:gd name="T73" fmla="*/ 78 h 245"/>
              <a:gd name="T74" fmla="*/ 102 w 181"/>
              <a:gd name="T75" fmla="*/ 78 h 245"/>
              <a:gd name="T76" fmla="*/ 108 w 181"/>
              <a:gd name="T77" fmla="*/ 61 h 245"/>
              <a:gd name="T78" fmla="*/ 79 w 181"/>
              <a:gd name="T79" fmla="*/ 76 h 245"/>
              <a:gd name="T80" fmla="*/ 70 w 181"/>
              <a:gd name="T81" fmla="*/ 61 h 245"/>
              <a:gd name="T82" fmla="*/ 79 w 181"/>
              <a:gd name="T83" fmla="*/ 76 h 245"/>
              <a:gd name="T84" fmla="*/ 153 w 181"/>
              <a:gd name="T85" fmla="*/ 55 h 245"/>
              <a:gd name="T86" fmla="*/ 29 w 181"/>
              <a:gd name="T87" fmla="*/ 66 h 245"/>
              <a:gd name="T88" fmla="*/ 42 w 181"/>
              <a:gd name="T89" fmla="*/ 54 h 245"/>
              <a:gd name="T90" fmla="*/ 127 w 181"/>
              <a:gd name="T91" fmla="*/ 41 h 245"/>
              <a:gd name="T92" fmla="*/ 139 w 181"/>
              <a:gd name="T93" fmla="*/ 54 h 245"/>
              <a:gd name="T94" fmla="*/ 55 w 181"/>
              <a:gd name="T95" fmla="*/ 27 h 245"/>
              <a:gd name="T96" fmla="*/ 120 w 181"/>
              <a:gd name="T97" fmla="*/ 34 h 245"/>
              <a:gd name="T98" fmla="*/ 126 w 181"/>
              <a:gd name="T99" fmla="*/ 27 h 245"/>
              <a:gd name="T100" fmla="*/ 62 w 181"/>
              <a:gd name="T101" fmla="*/ 20 h 245"/>
              <a:gd name="T102" fmla="*/ 69 w 181"/>
              <a:gd name="T103" fmla="*/ 26 h 245"/>
              <a:gd name="T104" fmla="*/ 95 w 181"/>
              <a:gd name="T105" fmla="*/ 11 h 245"/>
              <a:gd name="T106" fmla="*/ 99 w 181"/>
              <a:gd name="T107" fmla="*/ 2 h 245"/>
              <a:gd name="T108" fmla="*/ 100 w 181"/>
              <a:gd name="T109"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3" name="Freeform 9"/>
          <p:cNvSpPr>
            <a:spLocks noChangeAspect="1"/>
          </p:cNvSpPr>
          <p:nvPr userDrawn="1"/>
        </p:nvSpPr>
        <p:spPr bwMode="auto">
          <a:xfrm>
            <a:off x="7394829" y="382418"/>
            <a:ext cx="333041" cy="609634"/>
          </a:xfrm>
          <a:custGeom>
            <a:avLst/>
            <a:gdLst>
              <a:gd name="T0" fmla="*/ 14 w 157"/>
              <a:gd name="T1" fmla="*/ 84 h 287"/>
              <a:gd name="T2" fmla="*/ 70 w 157"/>
              <a:gd name="T3" fmla="*/ 28 h 287"/>
              <a:gd name="T4" fmla="*/ 70 w 157"/>
              <a:gd name="T5" fmla="*/ 279 h 287"/>
              <a:gd name="T6" fmla="*/ 78 w 157"/>
              <a:gd name="T7" fmla="*/ 287 h 287"/>
              <a:gd name="T8" fmla="*/ 86 w 157"/>
              <a:gd name="T9" fmla="*/ 279 h 287"/>
              <a:gd name="T10" fmla="*/ 86 w 157"/>
              <a:gd name="T11" fmla="*/ 28 h 287"/>
              <a:gd name="T12" fmla="*/ 142 w 157"/>
              <a:gd name="T13" fmla="*/ 84 h 287"/>
              <a:gd name="T14" fmla="*/ 148 w 157"/>
              <a:gd name="T15" fmla="*/ 86 h 287"/>
              <a:gd name="T16" fmla="*/ 154 w 157"/>
              <a:gd name="T17" fmla="*/ 84 h 287"/>
              <a:gd name="T18" fmla="*/ 154 w 157"/>
              <a:gd name="T19" fmla="*/ 73 h 287"/>
              <a:gd name="T20" fmla="*/ 84 w 157"/>
              <a:gd name="T21" fmla="*/ 3 h 287"/>
              <a:gd name="T22" fmla="*/ 83 w 157"/>
              <a:gd name="T23" fmla="*/ 3 h 287"/>
              <a:gd name="T24" fmla="*/ 81 w 157"/>
              <a:gd name="T25" fmla="*/ 1 h 287"/>
              <a:gd name="T26" fmla="*/ 75 w 157"/>
              <a:gd name="T27" fmla="*/ 1 h 287"/>
              <a:gd name="T28" fmla="*/ 73 w 157"/>
              <a:gd name="T29" fmla="*/ 3 h 287"/>
              <a:gd name="T30" fmla="*/ 73 w 157"/>
              <a:gd name="T31" fmla="*/ 3 h 287"/>
              <a:gd name="T32" fmla="*/ 3 w 157"/>
              <a:gd name="T33" fmla="*/ 73 h 287"/>
              <a:gd name="T34" fmla="*/ 3 w 157"/>
              <a:gd name="T35" fmla="*/ 84 h 287"/>
              <a:gd name="T36" fmla="*/ 14 w 157"/>
              <a:gd name="T37" fmla="*/ 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4" name="Freeform 10"/>
          <p:cNvSpPr>
            <a:spLocks noChangeAspect="1"/>
          </p:cNvSpPr>
          <p:nvPr userDrawn="1"/>
        </p:nvSpPr>
        <p:spPr bwMode="auto">
          <a:xfrm>
            <a:off x="6747047" y="1078781"/>
            <a:ext cx="441704" cy="338686"/>
          </a:xfrm>
          <a:custGeom>
            <a:avLst/>
            <a:gdLst>
              <a:gd name="T0" fmla="*/ 33 w 208"/>
              <a:gd name="T1" fmla="*/ 90 h 159"/>
              <a:gd name="T2" fmla="*/ 198 w 208"/>
              <a:gd name="T3" fmla="*/ 90 h 159"/>
              <a:gd name="T4" fmla="*/ 208 w 208"/>
              <a:gd name="T5" fmla="*/ 80 h 159"/>
              <a:gd name="T6" fmla="*/ 198 w 208"/>
              <a:gd name="T7" fmla="*/ 71 h 159"/>
              <a:gd name="T8" fmla="*/ 33 w 208"/>
              <a:gd name="T9" fmla="*/ 71 h 159"/>
              <a:gd name="T10" fmla="*/ 86 w 208"/>
              <a:gd name="T11" fmla="*/ 17 h 159"/>
              <a:gd name="T12" fmla="*/ 86 w 208"/>
              <a:gd name="T13" fmla="*/ 4 h 159"/>
              <a:gd name="T14" fmla="*/ 73 w 208"/>
              <a:gd name="T15" fmla="*/ 4 h 159"/>
              <a:gd name="T16" fmla="*/ 3 w 208"/>
              <a:gd name="T17" fmla="*/ 74 h 159"/>
              <a:gd name="T18" fmla="*/ 1 w 208"/>
              <a:gd name="T19" fmla="*/ 77 h 159"/>
              <a:gd name="T20" fmla="*/ 0 w 208"/>
              <a:gd name="T21" fmla="*/ 80 h 159"/>
              <a:gd name="T22" fmla="*/ 1 w 208"/>
              <a:gd name="T23" fmla="*/ 84 h 159"/>
              <a:gd name="T24" fmla="*/ 3 w 208"/>
              <a:gd name="T25" fmla="*/ 87 h 159"/>
              <a:gd name="T26" fmla="*/ 73 w 208"/>
              <a:gd name="T27" fmla="*/ 157 h 159"/>
              <a:gd name="T28" fmla="*/ 80 w 208"/>
              <a:gd name="T29" fmla="*/ 159 h 159"/>
              <a:gd name="T30" fmla="*/ 86 w 208"/>
              <a:gd name="T31" fmla="*/ 157 h 159"/>
              <a:gd name="T32" fmla="*/ 86 w 208"/>
              <a:gd name="T33" fmla="*/ 143 h 159"/>
              <a:gd name="T34" fmla="*/ 33 w 208"/>
              <a:gd name="T35"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5" name="Freeform 11"/>
          <p:cNvSpPr>
            <a:spLocks noChangeAspect="1" noEditPoints="1"/>
          </p:cNvSpPr>
          <p:nvPr userDrawn="1"/>
        </p:nvSpPr>
        <p:spPr bwMode="auto">
          <a:xfrm>
            <a:off x="7646282" y="743820"/>
            <a:ext cx="376788" cy="201800"/>
          </a:xfrm>
          <a:custGeom>
            <a:avLst/>
            <a:gdLst>
              <a:gd name="T0" fmla="*/ 130 w 177"/>
              <a:gd name="T1" fmla="*/ 95 h 95"/>
              <a:gd name="T2" fmla="*/ 117 w 177"/>
              <a:gd name="T3" fmla="*/ 89 h 95"/>
              <a:gd name="T4" fmla="*/ 112 w 177"/>
              <a:gd name="T5" fmla="*/ 77 h 95"/>
              <a:gd name="T6" fmla="*/ 116 w 177"/>
              <a:gd name="T7" fmla="*/ 65 h 95"/>
              <a:gd name="T8" fmla="*/ 18 w 177"/>
              <a:gd name="T9" fmla="*/ 65 h 95"/>
              <a:gd name="T10" fmla="*/ 0 w 177"/>
              <a:gd name="T11" fmla="*/ 47 h 95"/>
              <a:gd name="T12" fmla="*/ 18 w 177"/>
              <a:gd name="T13" fmla="*/ 29 h 95"/>
              <a:gd name="T14" fmla="*/ 116 w 177"/>
              <a:gd name="T15" fmla="*/ 29 h 95"/>
              <a:gd name="T16" fmla="*/ 112 w 177"/>
              <a:gd name="T17" fmla="*/ 18 h 95"/>
              <a:gd name="T18" fmla="*/ 117 w 177"/>
              <a:gd name="T19" fmla="*/ 5 h 95"/>
              <a:gd name="T20" fmla="*/ 130 w 177"/>
              <a:gd name="T21" fmla="*/ 0 h 95"/>
              <a:gd name="T22" fmla="*/ 142 w 177"/>
              <a:gd name="T23" fmla="*/ 5 h 95"/>
              <a:gd name="T24" fmla="*/ 172 w 177"/>
              <a:gd name="T25" fmla="*/ 35 h 95"/>
              <a:gd name="T26" fmla="*/ 177 w 177"/>
              <a:gd name="T27" fmla="*/ 47 h 95"/>
              <a:gd name="T28" fmla="*/ 172 w 177"/>
              <a:gd name="T29" fmla="*/ 60 h 95"/>
              <a:gd name="T30" fmla="*/ 142 w 177"/>
              <a:gd name="T31" fmla="*/ 89 h 95"/>
              <a:gd name="T32" fmla="*/ 130 w 177"/>
              <a:gd name="T33" fmla="*/ 95 h 95"/>
              <a:gd name="T34" fmla="*/ 18 w 177"/>
              <a:gd name="T35" fmla="*/ 38 h 95"/>
              <a:gd name="T36" fmla="*/ 9 w 177"/>
              <a:gd name="T37" fmla="*/ 47 h 95"/>
              <a:gd name="T38" fmla="*/ 18 w 177"/>
              <a:gd name="T39" fmla="*/ 56 h 95"/>
              <a:gd name="T40" fmla="*/ 137 w 177"/>
              <a:gd name="T41" fmla="*/ 56 h 95"/>
              <a:gd name="T42" fmla="*/ 123 w 177"/>
              <a:gd name="T43" fmla="*/ 70 h 95"/>
              <a:gd name="T44" fmla="*/ 121 w 177"/>
              <a:gd name="T45" fmla="*/ 77 h 95"/>
              <a:gd name="T46" fmla="*/ 123 w 177"/>
              <a:gd name="T47" fmla="*/ 83 h 95"/>
              <a:gd name="T48" fmla="*/ 136 w 177"/>
              <a:gd name="T49" fmla="*/ 83 h 95"/>
              <a:gd name="T50" fmla="*/ 165 w 177"/>
              <a:gd name="T51" fmla="*/ 54 h 95"/>
              <a:gd name="T52" fmla="*/ 168 w 177"/>
              <a:gd name="T53" fmla="*/ 47 h 95"/>
              <a:gd name="T54" fmla="*/ 165 w 177"/>
              <a:gd name="T55" fmla="*/ 41 h 95"/>
              <a:gd name="T56" fmla="*/ 136 w 177"/>
              <a:gd name="T57" fmla="*/ 12 h 95"/>
              <a:gd name="T58" fmla="*/ 123 w 177"/>
              <a:gd name="T59" fmla="*/ 12 h 95"/>
              <a:gd name="T60" fmla="*/ 121 w 177"/>
              <a:gd name="T61" fmla="*/ 18 h 95"/>
              <a:gd name="T62" fmla="*/ 123 w 177"/>
              <a:gd name="T63" fmla="*/ 24 h 95"/>
              <a:gd name="T64" fmla="*/ 137 w 177"/>
              <a:gd name="T65" fmla="*/ 38 h 95"/>
              <a:gd name="T66" fmla="*/ 18 w 177"/>
              <a:gd name="T67"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6" name="Freeform 12"/>
          <p:cNvSpPr>
            <a:spLocks noChangeAspect="1"/>
          </p:cNvSpPr>
          <p:nvPr userDrawn="1"/>
        </p:nvSpPr>
        <p:spPr bwMode="auto">
          <a:xfrm>
            <a:off x="7751518" y="1345527"/>
            <a:ext cx="304817" cy="159465"/>
          </a:xfrm>
          <a:custGeom>
            <a:avLst/>
            <a:gdLst>
              <a:gd name="T0" fmla="*/ 111 w 143"/>
              <a:gd name="T1" fmla="*/ 3 h 75"/>
              <a:gd name="T2" fmla="*/ 99 w 143"/>
              <a:gd name="T3" fmla="*/ 3 h 75"/>
              <a:gd name="T4" fmla="*/ 99 w 143"/>
              <a:gd name="T5" fmla="*/ 14 h 75"/>
              <a:gd name="T6" fmla="*/ 115 w 143"/>
              <a:gd name="T7" fmla="*/ 30 h 75"/>
              <a:gd name="T8" fmla="*/ 8 w 143"/>
              <a:gd name="T9" fmla="*/ 30 h 75"/>
              <a:gd name="T10" fmla="*/ 0 w 143"/>
              <a:gd name="T11" fmla="*/ 38 h 75"/>
              <a:gd name="T12" fmla="*/ 8 w 143"/>
              <a:gd name="T13" fmla="*/ 46 h 75"/>
              <a:gd name="T14" fmla="*/ 115 w 143"/>
              <a:gd name="T15" fmla="*/ 46 h 75"/>
              <a:gd name="T16" fmla="*/ 99 w 143"/>
              <a:gd name="T17" fmla="*/ 61 h 75"/>
              <a:gd name="T18" fmla="*/ 99 w 143"/>
              <a:gd name="T19" fmla="*/ 73 h 75"/>
              <a:gd name="T20" fmla="*/ 105 w 143"/>
              <a:gd name="T21" fmla="*/ 75 h 75"/>
              <a:gd name="T22" fmla="*/ 111 w 143"/>
              <a:gd name="T23" fmla="*/ 73 h 75"/>
              <a:gd name="T24" fmla="*/ 140 w 143"/>
              <a:gd name="T25" fmla="*/ 43 h 75"/>
              <a:gd name="T26" fmla="*/ 140 w 143"/>
              <a:gd name="T27" fmla="*/ 32 h 75"/>
              <a:gd name="T28" fmla="*/ 111 w 143"/>
              <a:gd name="T2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7" name="Freeform 13"/>
          <p:cNvSpPr>
            <a:spLocks noChangeAspect="1" noEditPoints="1"/>
          </p:cNvSpPr>
          <p:nvPr userDrawn="1"/>
        </p:nvSpPr>
        <p:spPr bwMode="auto">
          <a:xfrm>
            <a:off x="7560069" y="1106422"/>
            <a:ext cx="1299706" cy="577177"/>
          </a:xfrm>
          <a:custGeom>
            <a:avLst/>
            <a:gdLst>
              <a:gd name="T0" fmla="*/ 511 w 611"/>
              <a:gd name="T1" fmla="*/ 263 h 272"/>
              <a:gd name="T2" fmla="*/ 528 w 611"/>
              <a:gd name="T3" fmla="*/ 267 h 272"/>
              <a:gd name="T4" fmla="*/ 532 w 611"/>
              <a:gd name="T5" fmla="*/ 263 h 272"/>
              <a:gd name="T6" fmla="*/ 490 w 611"/>
              <a:gd name="T7" fmla="*/ 241 h 272"/>
              <a:gd name="T8" fmla="*/ 542 w 611"/>
              <a:gd name="T9" fmla="*/ 240 h 272"/>
              <a:gd name="T10" fmla="*/ 484 w 611"/>
              <a:gd name="T11" fmla="*/ 229 h 272"/>
              <a:gd name="T12" fmla="*/ 492 w 611"/>
              <a:gd name="T13" fmla="*/ 233 h 272"/>
              <a:gd name="T14" fmla="*/ 569 w 611"/>
              <a:gd name="T15" fmla="*/ 227 h 272"/>
              <a:gd name="T16" fmla="*/ 502 w 611"/>
              <a:gd name="T17" fmla="*/ 194 h 272"/>
              <a:gd name="T18" fmla="*/ 588 w 611"/>
              <a:gd name="T19" fmla="*/ 207 h 272"/>
              <a:gd name="T20" fmla="*/ 492 w 611"/>
              <a:gd name="T21" fmla="*/ 203 h 272"/>
              <a:gd name="T22" fmla="*/ 463 w 611"/>
              <a:gd name="T23" fmla="*/ 202 h 272"/>
              <a:gd name="T24" fmla="*/ 435 w 611"/>
              <a:gd name="T25" fmla="*/ 202 h 272"/>
              <a:gd name="T26" fmla="*/ 407 w 611"/>
              <a:gd name="T27" fmla="*/ 202 h 272"/>
              <a:gd name="T28" fmla="*/ 378 w 611"/>
              <a:gd name="T29" fmla="*/ 201 h 272"/>
              <a:gd name="T30" fmla="*/ 380 w 611"/>
              <a:gd name="T31" fmla="*/ 193 h 272"/>
              <a:gd name="T32" fmla="*/ 358 w 611"/>
              <a:gd name="T33" fmla="*/ 179 h 272"/>
              <a:gd name="T34" fmla="*/ 601 w 611"/>
              <a:gd name="T35" fmla="*/ 167 h 272"/>
              <a:gd name="T36" fmla="*/ 317 w 611"/>
              <a:gd name="T37" fmla="*/ 158 h 272"/>
              <a:gd name="T38" fmla="*/ 595 w 611"/>
              <a:gd name="T39" fmla="*/ 157 h 272"/>
              <a:gd name="T40" fmla="*/ 597 w 611"/>
              <a:gd name="T41" fmla="*/ 159 h 272"/>
              <a:gd name="T42" fmla="*/ 308 w 611"/>
              <a:gd name="T43" fmla="*/ 152 h 272"/>
              <a:gd name="T44" fmla="*/ 500 w 611"/>
              <a:gd name="T45" fmla="*/ 135 h 272"/>
              <a:gd name="T46" fmla="*/ 506 w 611"/>
              <a:gd name="T47" fmla="*/ 149 h 272"/>
              <a:gd name="T48" fmla="*/ 478 w 611"/>
              <a:gd name="T49" fmla="*/ 148 h 272"/>
              <a:gd name="T50" fmla="*/ 450 w 611"/>
              <a:gd name="T51" fmla="*/ 148 h 272"/>
              <a:gd name="T52" fmla="*/ 422 w 611"/>
              <a:gd name="T53" fmla="*/ 147 h 272"/>
              <a:gd name="T54" fmla="*/ 392 w 611"/>
              <a:gd name="T55" fmla="*/ 145 h 272"/>
              <a:gd name="T56" fmla="*/ 578 w 611"/>
              <a:gd name="T57" fmla="*/ 140 h 272"/>
              <a:gd name="T58" fmla="*/ 286 w 611"/>
              <a:gd name="T59" fmla="*/ 135 h 272"/>
              <a:gd name="T60" fmla="*/ 369 w 611"/>
              <a:gd name="T61" fmla="*/ 128 h 272"/>
              <a:gd name="T62" fmla="*/ 496 w 611"/>
              <a:gd name="T63" fmla="*/ 118 h 272"/>
              <a:gd name="T64" fmla="*/ 552 w 611"/>
              <a:gd name="T65" fmla="*/ 101 h 272"/>
              <a:gd name="T66" fmla="*/ 255 w 611"/>
              <a:gd name="T67" fmla="*/ 100 h 272"/>
              <a:gd name="T68" fmla="*/ 338 w 611"/>
              <a:gd name="T69" fmla="*/ 93 h 272"/>
              <a:gd name="T70" fmla="*/ 233 w 611"/>
              <a:gd name="T71" fmla="*/ 83 h 272"/>
              <a:gd name="T72" fmla="*/ 532 w 611"/>
              <a:gd name="T73" fmla="*/ 81 h 272"/>
              <a:gd name="T74" fmla="*/ 490 w 611"/>
              <a:gd name="T75" fmla="*/ 81 h 272"/>
              <a:gd name="T76" fmla="*/ 325 w 611"/>
              <a:gd name="T77" fmla="*/ 94 h 272"/>
              <a:gd name="T78" fmla="*/ 219 w 611"/>
              <a:gd name="T79" fmla="*/ 84 h 272"/>
              <a:gd name="T80" fmla="*/ 518 w 611"/>
              <a:gd name="T81" fmla="*/ 83 h 272"/>
              <a:gd name="T82" fmla="*/ 302 w 611"/>
              <a:gd name="T83" fmla="*/ 77 h 272"/>
              <a:gd name="T84" fmla="*/ 197 w 611"/>
              <a:gd name="T85" fmla="*/ 67 h 272"/>
              <a:gd name="T86" fmla="*/ 202 w 611"/>
              <a:gd name="T87" fmla="*/ 60 h 272"/>
              <a:gd name="T88" fmla="*/ 172 w 611"/>
              <a:gd name="T89" fmla="*/ 55 h 272"/>
              <a:gd name="T90" fmla="*/ 144 w 611"/>
              <a:gd name="T91" fmla="*/ 55 h 272"/>
              <a:gd name="T92" fmla="*/ 116 w 611"/>
              <a:gd name="T93" fmla="*/ 55 h 272"/>
              <a:gd name="T94" fmla="*/ 88 w 611"/>
              <a:gd name="T95" fmla="*/ 55 h 272"/>
              <a:gd name="T96" fmla="*/ 60 w 611"/>
              <a:gd name="T97" fmla="*/ 55 h 272"/>
              <a:gd name="T98" fmla="*/ 32 w 611"/>
              <a:gd name="T99" fmla="*/ 55 h 272"/>
              <a:gd name="T100" fmla="*/ 285 w 611"/>
              <a:gd name="T101" fmla="*/ 53 h 272"/>
              <a:gd name="T102" fmla="*/ 9 w 611"/>
              <a:gd name="T103" fmla="*/ 30 h 272"/>
              <a:gd name="T104" fmla="*/ 244 w 611"/>
              <a:gd name="T105" fmla="*/ 32 h 272"/>
              <a:gd name="T106" fmla="*/ 221 w 611"/>
              <a:gd name="T107" fmla="*/ 15 h 272"/>
              <a:gd name="T108" fmla="*/ 3 w 611"/>
              <a:gd name="T109" fmla="*/ 18 h 272"/>
              <a:gd name="T110" fmla="*/ 205 w 611"/>
              <a:gd name="T111" fmla="*/ 9 h 272"/>
              <a:gd name="T112" fmla="*/ 214 w 611"/>
              <a:gd name="T113" fmla="*/ 10 h 272"/>
              <a:gd name="T114" fmla="*/ 47 w 611"/>
              <a:gd name="T115" fmla="*/ 9 h 272"/>
              <a:gd name="T116" fmla="*/ 170 w 611"/>
              <a:gd name="T117" fmla="*/ 0 h 272"/>
              <a:gd name="T118" fmla="*/ 142 w 611"/>
              <a:gd name="T119" fmla="*/ 0 h 272"/>
              <a:gd name="T120" fmla="*/ 114 w 611"/>
              <a:gd name="T121" fmla="*/ 0 h 272"/>
              <a:gd name="T122" fmla="*/ 86 w 611"/>
              <a:gd name="T123" fmla="*/ 0 h 272"/>
              <a:gd name="T124" fmla="*/ 58 w 611"/>
              <a:gd name="T1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nvGrpSpPr>
          <p:cNvPr id="28" name="Group 27"/>
          <p:cNvGrpSpPr>
            <a:grpSpLocks noChangeAspect="1"/>
          </p:cNvGrpSpPr>
          <p:nvPr userDrawn="1"/>
        </p:nvGrpSpPr>
        <p:grpSpPr>
          <a:xfrm>
            <a:off x="283479" y="6485653"/>
            <a:ext cx="1027805" cy="224146"/>
            <a:chOff x="187326" y="5085556"/>
            <a:chExt cx="8393112" cy="1830388"/>
          </a:xfrm>
          <a:solidFill>
            <a:schemeClr val="bg1"/>
          </a:solidFill>
        </p:grpSpPr>
        <p:sp>
          <p:nvSpPr>
            <p:cNvPr id="29"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588265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931779"/>
            <a:ext cx="8572500" cy="1375761"/>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smtClean="0"/>
              <a:t>Click to edit Master title style</a:t>
            </a:r>
            <a:endParaRPr lang="en-US" dirty="0"/>
          </a:p>
        </p:txBody>
      </p:sp>
      <p:sp>
        <p:nvSpPr>
          <p:cNvPr id="13" name="Text Placeholder 2"/>
          <p:cNvSpPr>
            <a:spLocks noGrp="1"/>
          </p:cNvSpPr>
          <p:nvPr>
            <p:ph type="body" idx="13"/>
          </p:nvPr>
        </p:nvSpPr>
        <p:spPr>
          <a:xfrm>
            <a:off x="212655" y="1426466"/>
            <a:ext cx="8574733" cy="350865"/>
          </a:xfrm>
        </p:spPr>
        <p:txBody>
          <a:bodyPr tIns="0" bIns="0" anchor="t"/>
          <a:lstStyle>
            <a:lvl1pPr marL="0" indent="0" algn="l" defTabSz="914400" rtl="0" eaLnBrk="1" latinLnBrk="0" hangingPunct="1">
              <a:lnSpc>
                <a:spcPct val="95000"/>
              </a:lnSpc>
              <a:spcBef>
                <a:spcPct val="20000"/>
              </a:spcBef>
              <a:buFontTx/>
              <a:buNone/>
              <a:defRPr lang="en-US" sz="2400" b="0" kern="1200" dirty="0" smtClean="0">
                <a:solidFill>
                  <a:schemeClr val="bg2"/>
                </a:solidFill>
                <a:latin typeface="Qualcomm Office Regular" pitchFamily="34" charset="0"/>
                <a:ea typeface="+mn-ea"/>
                <a:cs typeface="Arial"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40" name="Group 39"/>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41"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2"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3"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4"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5"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6"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7"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8"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4" name="TextBox 3"/>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2/27/2017</a:t>
            </a:fld>
            <a:endParaRPr lang="en-US" sz="1000" kern="1200" dirty="0" smtClean="0">
              <a:solidFill>
                <a:schemeClr val="bg1">
                  <a:lumMod val="75000"/>
                </a:schemeClr>
              </a:solidFill>
              <a:latin typeface="+mn-lt"/>
              <a:ea typeface="+mn-ea"/>
              <a:cs typeface="+mn-cs"/>
            </a:endParaRPr>
          </a:p>
        </p:txBody>
      </p:sp>
      <p:sp>
        <p:nvSpPr>
          <p:cNvPr id="49" name="TextBox 48"/>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smtClean="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879874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_No Sub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426466"/>
            <a:ext cx="8572500" cy="273921"/>
          </a:xfrm>
        </p:spPr>
        <p:txBody>
          <a:bodyPr/>
          <a:lstStyle>
            <a:lvl1pPr marL="0" indent="0">
              <a:buFont typeface="Arial" pitchFamily="34" charset="0"/>
              <a:buNone/>
              <a:defRPr sz="1400"/>
            </a:lvl1pPr>
            <a:lvl2pPr marL="300038" indent="0">
              <a:buNone/>
              <a:defRPr/>
            </a:lvl2pPr>
            <a:lvl3pPr marL="514350" indent="0">
              <a:buNone/>
              <a:defRPr/>
            </a:lvl3pPr>
            <a:lvl4pPr marL="728663" inden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smtClean="0"/>
              <a:t>Click to edit Master text styles</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smtClean="0"/>
              <a:t>Click to edit Master title style</a:t>
            </a:r>
            <a:endParaRPr lang="en-US" dirty="0"/>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52" name="Group 51"/>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5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6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61" name="TextBox 60"/>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2/27/2017</a:t>
            </a:fld>
            <a:endParaRPr lang="en-US" sz="1000" kern="1200" dirty="0" smtClean="0">
              <a:solidFill>
                <a:schemeClr val="bg1">
                  <a:lumMod val="75000"/>
                </a:schemeClr>
              </a:solidFill>
              <a:latin typeface="+mn-lt"/>
              <a:ea typeface="+mn-ea"/>
              <a:cs typeface="+mn-cs"/>
            </a:endParaRPr>
          </a:p>
        </p:txBody>
      </p:sp>
      <p:sp>
        <p:nvSpPr>
          <p:cNvPr id="62" name="TextBox 61"/>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smtClean="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58150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8" cy="1942758"/>
            <a:chOff x="237232" y="3659028"/>
            <a:chExt cx="9499785" cy="1942758"/>
          </a:xfrm>
        </p:grpSpPr>
        <p:sp>
          <p:nvSpPr>
            <p:cNvPr id="48" name="TextBox 47"/>
            <p:cNvSpPr txBox="1"/>
            <p:nvPr userDrawn="1"/>
          </p:nvSpPr>
          <p:spPr>
            <a:xfrm>
              <a:off x="389708" y="4266256"/>
              <a:ext cx="9347309"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smtClean="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Qualcomm Incorporated 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 Qualcomm Incorporated.</a:t>
              </a:r>
            </a:p>
          </p:txBody>
        </p:sp>
        <p:sp>
          <p:nvSpPr>
            <p:cNvPr id="49" name="Subtitle 2"/>
            <p:cNvSpPr txBox="1">
              <a:spLocks/>
            </p:cNvSpPr>
            <p:nvPr userDrawn="1"/>
          </p:nvSpPr>
          <p:spPr bwMode="gray">
            <a:xfrm>
              <a:off x="293001" y="5068386"/>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smtClean="0">
                  <a:solidFill>
                    <a:schemeClr val="bg1"/>
                  </a:solidFill>
                  <a:latin typeface="Qualcomm Office Regular" pitchFamily="34" charset="0"/>
                </a:rPr>
                <a:t>© 2013 QUALCOMM Incorporated and/or its subsidiaries. All Rights Reserved.</a:t>
              </a:r>
              <a:endParaRPr lang="en-US" sz="1000" spc="8" baseline="0" dirty="0" smtClean="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smtClean="0">
                  <a:solidFill>
                    <a:schemeClr val="bg1"/>
                  </a:solidFill>
                  <a:latin typeface="Qualcomm Office Regular" pitchFamily="34" charset="0"/>
                </a:rPr>
                <a:t>Qualcomm is a trademark of Qualcomm Incorporated, registered in the United States and other countries. </a:t>
              </a:r>
              <a:br>
                <a:rPr lang="en-US" sz="1000" spc="8" baseline="0" dirty="0" smtClean="0">
                  <a:solidFill>
                    <a:schemeClr val="bg1"/>
                  </a:solidFill>
                  <a:latin typeface="Qualcomm Office Regular" pitchFamily="34" charset="0"/>
                </a:rPr>
              </a:br>
              <a:r>
                <a:rPr lang="en-US" sz="1000" spc="8" baseline="0" dirty="0" smtClean="0">
                  <a:solidFill>
                    <a:schemeClr val="bg1"/>
                  </a:solidFill>
                  <a:latin typeface="Qualcomm Office Regular" pitchFamily="34" charset="0"/>
                </a:rPr>
                <a:t>Other products and brand names may be trademarks or registered trademarks of their respective owners</a:t>
              </a:r>
              <a:endParaRPr lang="en-US" sz="1000" kern="1200" spc="8"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smtClean="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smtClean="0">
                <a:solidFill>
                  <a:schemeClr val="bg1"/>
                </a:solidFill>
                <a:latin typeface="Qualcomm Office Regular" pitchFamily="34" charset="0"/>
              </a:endParaRPr>
            </a:p>
            <a:p>
              <a:pPr marL="0" lvl="1" algn="l">
                <a:lnSpc>
                  <a:spcPct val="95000"/>
                </a:lnSpc>
                <a:spcBef>
                  <a:spcPts val="0"/>
                </a:spcBef>
                <a:defRPr/>
              </a:pPr>
              <a:r>
                <a:rPr lang="en-US" sz="1000" spc="10" dirty="0" smtClean="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smtClean="0">
                  <a:solidFill>
                    <a:schemeClr val="bg1"/>
                  </a:solidFill>
                  <a:latin typeface="Qualcomm Office Regular" pitchFamily="34" charset="0"/>
                </a:rPr>
                <a:t>including its semiconductor business.</a:t>
              </a:r>
              <a:endParaRPr lang="en-US" sz="1000" b="0" kern="1200" baseline="0" dirty="0" smtClean="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smtClean="0">
                  <a:solidFill>
                    <a:srgbClr val="FFFFFF"/>
                  </a:solidFill>
                  <a:latin typeface="Qualcomm Office Bold" pitchFamily="34" charset="0"/>
                  <a:ea typeface="+mj-ea"/>
                  <a:cs typeface="Arial" pitchFamily="34" charset="0"/>
                </a:rPr>
                <a:t>Thank you</a:t>
              </a:r>
              <a:endParaRPr lang="en-US" sz="4100" kern="1200" baseline="0" dirty="0">
                <a:solidFill>
                  <a:srgbClr val="FFFFFF"/>
                </a:solidFill>
                <a:latin typeface="Qualcomm Office Bold" pitchFamily="34" charset="0"/>
                <a:ea typeface="+mj-ea"/>
                <a:cs typeface="Arial" pitchFamily="34" charset="0"/>
              </a:endParaRP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773292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9" cy="2077614"/>
            <a:chOff x="237232" y="3659028"/>
            <a:chExt cx="9499786" cy="2077614"/>
          </a:xfrm>
        </p:grpSpPr>
        <p:sp>
          <p:nvSpPr>
            <p:cNvPr id="48" name="TextBox 47"/>
            <p:cNvSpPr txBox="1"/>
            <p:nvPr userDrawn="1"/>
          </p:nvSpPr>
          <p:spPr>
            <a:xfrm>
              <a:off x="389708" y="4401112"/>
              <a:ext cx="9347310"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smtClean="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a:t>
              </a:r>
              <a:r>
                <a:rPr lang="en-US" sz="1000" kern="1200" spc="8" baseline="0" dirty="0" smtClean="0">
                  <a:solidFill>
                    <a:schemeClr val="bg1"/>
                  </a:solidFill>
                  <a:latin typeface="Qualcomm Office Regular" pitchFamily="34" charset="0"/>
                  <a:ea typeface="+mn-ea"/>
                  <a:cs typeface="Arial" pitchFamily="34" charset="0"/>
                </a:rPr>
                <a:t>Qualcomm Technologies, Inc. </a:t>
              </a:r>
              <a:r>
                <a:rPr lang="en-US" sz="1000" kern="1200" spc="10" dirty="0" smtClean="0">
                  <a:solidFill>
                    <a:schemeClr val="bg1"/>
                  </a:solidFill>
                  <a:latin typeface="Qualcomm Office Regular" pitchFamily="34" charset="0"/>
                  <a:ea typeface="+mn-ea"/>
                  <a:cs typeface="Arial" pitchFamily="34" charset="0"/>
                </a:rPr>
                <a:t>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a:t>
              </a:r>
              <a:r>
                <a:rPr lang="en-US" sz="1000" kern="1200" spc="10" baseline="0" dirty="0" smtClean="0">
                  <a:solidFill>
                    <a:schemeClr val="bg1"/>
                  </a:solidFill>
                  <a:latin typeface="Qualcomm Office Regular" pitchFamily="34" charset="0"/>
                  <a:ea typeface="+mn-ea"/>
                  <a:cs typeface="Arial" pitchFamily="34" charset="0"/>
                </a:rPr>
                <a:t> Qualcomm T</a:t>
              </a:r>
              <a:r>
                <a:rPr lang="en-US" sz="1000" kern="1200" spc="10" dirty="0" smtClean="0">
                  <a:solidFill>
                    <a:schemeClr val="bg1"/>
                  </a:solidFill>
                  <a:latin typeface="Qualcomm Office Regular" pitchFamily="34" charset="0"/>
                  <a:ea typeface="+mn-ea"/>
                  <a:cs typeface="Arial" pitchFamily="34" charset="0"/>
                </a:rPr>
                <a:t>echnologies,</a:t>
              </a:r>
              <a:r>
                <a:rPr lang="en-US" sz="1000" kern="1200" spc="10" baseline="0" dirty="0" smtClean="0">
                  <a:solidFill>
                    <a:schemeClr val="bg1"/>
                  </a:solidFill>
                  <a:latin typeface="Qualcomm Office Regular" pitchFamily="34" charset="0"/>
                  <a:ea typeface="+mn-ea"/>
                  <a:cs typeface="Arial" pitchFamily="34" charset="0"/>
                </a:rPr>
                <a:t> Inc.</a:t>
              </a:r>
              <a:endParaRPr lang="en-US" sz="1000" kern="1200" spc="10" dirty="0" smtClean="0">
                <a:solidFill>
                  <a:schemeClr val="bg1"/>
                </a:solidFill>
                <a:latin typeface="Qualcomm Office Regular" pitchFamily="34" charset="0"/>
                <a:ea typeface="+mn-ea"/>
                <a:cs typeface="Arial" pitchFamily="34" charset="0"/>
              </a:endParaRPr>
            </a:p>
          </p:txBody>
        </p:sp>
        <p:sp>
          <p:nvSpPr>
            <p:cNvPr id="49" name="Subtitle 2"/>
            <p:cNvSpPr txBox="1">
              <a:spLocks/>
            </p:cNvSpPr>
            <p:nvPr userDrawn="1"/>
          </p:nvSpPr>
          <p:spPr bwMode="gray">
            <a:xfrm>
              <a:off x="293001" y="5203242"/>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smtClean="0">
                  <a:solidFill>
                    <a:schemeClr val="bg1"/>
                  </a:solidFill>
                  <a:latin typeface="Qualcomm Office Regular" pitchFamily="34" charset="0"/>
                </a:rPr>
                <a:t>© 2013 QUALCOMM Incorporated and/or its subsidiaries. All Rights Reserved.</a:t>
              </a:r>
              <a:endParaRPr lang="en-US" sz="1000" spc="8" baseline="0" dirty="0" smtClean="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smtClean="0">
                  <a:solidFill>
                    <a:schemeClr val="bg1"/>
                  </a:solidFill>
                  <a:latin typeface="Qualcomm Office Regular" pitchFamily="34" charset="0"/>
                </a:rPr>
                <a:t>Qualcomm is a trademark of Qualcomm Incorporated, registered in the United States and other countries. </a:t>
              </a:r>
              <a:br>
                <a:rPr lang="en-US" sz="1000" spc="8" baseline="0" dirty="0" smtClean="0">
                  <a:solidFill>
                    <a:schemeClr val="bg1"/>
                  </a:solidFill>
                  <a:latin typeface="Qualcomm Office Regular" pitchFamily="34" charset="0"/>
                </a:rPr>
              </a:br>
              <a:r>
                <a:rPr lang="en-US" sz="1000" spc="8" baseline="0" dirty="0" smtClean="0">
                  <a:solidFill>
                    <a:schemeClr val="bg1"/>
                  </a:solidFill>
                  <a:latin typeface="Qualcomm Office Regular" pitchFamily="34" charset="0"/>
                </a:rPr>
                <a:t>Other products and brand names may be trademarks or registered trademarks of their respective owners</a:t>
              </a:r>
              <a:endParaRPr lang="en-US" sz="1000" kern="1200" spc="8"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smtClean="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smtClean="0">
                <a:solidFill>
                  <a:schemeClr val="bg1"/>
                </a:solidFill>
                <a:latin typeface="Qualcomm Office Regular" pitchFamily="34" charset="0"/>
              </a:endParaRPr>
            </a:p>
            <a:p>
              <a:pPr marL="0" lvl="1" algn="l">
                <a:lnSpc>
                  <a:spcPct val="95000"/>
                </a:lnSpc>
                <a:spcBef>
                  <a:spcPts val="0"/>
                </a:spcBef>
                <a:defRPr/>
              </a:pPr>
              <a:r>
                <a:rPr lang="en-US" sz="1000" spc="10" dirty="0" smtClean="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smtClean="0">
                  <a:solidFill>
                    <a:schemeClr val="bg1"/>
                  </a:solidFill>
                  <a:latin typeface="Qualcomm Office Regular" pitchFamily="34" charset="0"/>
                </a:rPr>
                <a:t>including its semiconductor business.</a:t>
              </a:r>
              <a:endParaRPr lang="en-US" sz="1000" b="0" kern="1200" baseline="0" dirty="0" smtClean="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smtClean="0">
                  <a:solidFill>
                    <a:srgbClr val="FFFFFF"/>
                  </a:solidFill>
                  <a:latin typeface="Qualcomm Office Bold" pitchFamily="34" charset="0"/>
                  <a:ea typeface="+mj-ea"/>
                  <a:cs typeface="Arial" pitchFamily="34" charset="0"/>
                </a:rPr>
                <a:t>Thank you</a:t>
              </a:r>
              <a:endParaRPr lang="en-US" sz="4100" kern="1200" baseline="0" dirty="0">
                <a:solidFill>
                  <a:srgbClr val="FFFFFF"/>
                </a:solidFill>
                <a:latin typeface="Qualcomm Office Bold" pitchFamily="34" charset="0"/>
                <a:ea typeface="+mj-ea"/>
                <a:cs typeface="Arial" pitchFamily="34" charset="0"/>
              </a:endParaRP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050661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2655" y="748160"/>
            <a:ext cx="8574733" cy="484748"/>
          </a:xfrm>
          <a:prstGeom prst="rect">
            <a:avLst/>
          </a:prstGeom>
        </p:spPr>
        <p:txBody>
          <a:bodyPr vert="horz" wrap="square" lIns="68580" tIns="34290" rIns="68580" bIns="34290" rtlCol="0" anchor="ctr">
            <a:spAutoFit/>
          </a:bodyPr>
          <a:lstStyle/>
          <a:p>
            <a:r>
              <a:rPr lang="en-US" smtClean="0"/>
              <a:t>Click to edit Master title style</a:t>
            </a:r>
            <a:endParaRPr lang="en-US" dirty="0"/>
          </a:p>
        </p:txBody>
      </p:sp>
      <p:sp>
        <p:nvSpPr>
          <p:cNvPr id="3" name="Text Placeholder 2"/>
          <p:cNvSpPr>
            <a:spLocks noGrp="1"/>
          </p:cNvSpPr>
          <p:nvPr>
            <p:ph type="body" idx="1"/>
          </p:nvPr>
        </p:nvSpPr>
        <p:spPr>
          <a:xfrm>
            <a:off x="173562" y="1934892"/>
            <a:ext cx="8574733" cy="1800493"/>
          </a:xfrm>
          <a:prstGeom prst="rect">
            <a:avLst/>
          </a:prstGeom>
        </p:spPr>
        <p:txBody>
          <a:bodyPr vert="horz" wrap="square" lIns="68580" tIns="34290" rIns="68580" bIns="3429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0"/>
            <a:endParaRPr lang="en-US" dirty="0" smtClean="0"/>
          </a:p>
        </p:txBody>
      </p:sp>
      <p:sp>
        <p:nvSpPr>
          <p:cNvPr id="9" name="TextBox 8"/>
          <p:cNvSpPr txBox="1"/>
          <p:nvPr/>
        </p:nvSpPr>
        <p:spPr bwMode="gray">
          <a:xfrm>
            <a:off x="8642665" y="6525737"/>
            <a:ext cx="216647" cy="161583"/>
          </a:xfrm>
          <a:prstGeom prst="rect">
            <a:avLst/>
          </a:prstGeom>
          <a:noFill/>
        </p:spPr>
        <p:txBody>
          <a:bodyPr wrap="none" lIns="68580" tIns="34290" rIns="68580" bIns="34290" rtlCol="0">
            <a:spAutoFit/>
          </a:bodyPr>
          <a:lstStyle/>
          <a:p>
            <a:pPr marL="0" algn="l" defTabSz="685800" rtl="0" eaLnBrk="1" latinLnBrk="0" hangingPunct="1"/>
            <a:fld id="{0A607DED-8B1E-49A6-A07A-F6DE68304C82}" type="slidenum">
              <a:rPr lang="en-US" sz="600" kern="1200" smtClean="0">
                <a:solidFill>
                  <a:schemeClr val="bg1">
                    <a:lumMod val="75000"/>
                  </a:schemeClr>
                </a:solidFill>
                <a:latin typeface="+mn-lt"/>
                <a:ea typeface="+mn-ea"/>
                <a:cs typeface="Arial" pitchFamily="34" charset="0"/>
              </a:rPr>
              <a:pPr marL="0" algn="l" defTabSz="685800" rtl="0" eaLnBrk="1" latinLnBrk="0" hangingPunct="1"/>
              <a:t>‹#›</a:t>
            </a:fld>
            <a:endParaRPr lang="en-US" sz="600" kern="1200" dirty="0">
              <a:solidFill>
                <a:schemeClr val="bg1">
                  <a:lumMod val="75000"/>
                </a:schemeClr>
              </a:solidFill>
              <a:latin typeface="+mn-lt"/>
              <a:ea typeface="+mn-ea"/>
              <a:cs typeface="Arial" pitchFamily="34" charset="0"/>
            </a:endParaRPr>
          </a:p>
        </p:txBody>
      </p:sp>
    </p:spTree>
    <p:extLst>
      <p:ext uri="{BB962C8B-B14F-4D97-AF65-F5344CB8AC3E}">
        <p14:creationId xmlns:p14="http://schemas.microsoft.com/office/powerpoint/2010/main" val="2466956560"/>
      </p:ext>
    </p:extLst>
  </p:cSld>
  <p:clrMap bg1="lt1" tx1="dk1" bg2="lt2" tx2="dk2" accent1="accent1" accent2="accent2" accent3="accent3" accent4="accent4" accent5="accent5" accent6="accent6" hlink="hlink" folHlink="folHlink"/>
  <p:sldLayoutIdLst>
    <p:sldLayoutId id="2147483747" r:id="rId1"/>
    <p:sldLayoutId id="2147483733" r:id="rId2"/>
    <p:sldLayoutId id="2147483694" r:id="rId3"/>
    <p:sldLayoutId id="2147483750" r:id="rId4"/>
    <p:sldLayoutId id="2147483751" r:id="rId5"/>
    <p:sldLayoutId id="2147483753" r:id="rId6"/>
  </p:sldLayoutIdLst>
  <p:timing>
    <p:tnLst>
      <p:par>
        <p:cTn id="1" dur="indefinite" restart="never" nodeType="tmRoot"/>
      </p:par>
    </p:tnLst>
  </p:timing>
  <p:txStyles>
    <p:titleStyle>
      <a:lvl1pPr algn="l" defTabSz="685800"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257175" indent="-257175" algn="l" defTabSz="685800" rtl="0" eaLnBrk="1" latinLnBrk="0" hangingPunct="1">
        <a:lnSpc>
          <a:spcPct val="95000"/>
        </a:lnSpc>
        <a:spcBef>
          <a:spcPct val="20000"/>
        </a:spcBef>
        <a:buFontTx/>
        <a:buBlip>
          <a:blip r:embed="rId8"/>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557213" indent="-257175" algn="l" defTabSz="685800" rtl="0" eaLnBrk="1" latinLnBrk="0" hangingPunct="1">
        <a:lnSpc>
          <a:spcPct val="95000"/>
        </a:lnSpc>
        <a:spcBef>
          <a:spcPct val="20000"/>
        </a:spcBef>
        <a:buClr>
          <a:schemeClr val="accent5"/>
        </a:buClr>
        <a:buFont typeface="Calibre Regular" pitchFamily="34" charset="0"/>
        <a:buChar char="−"/>
        <a:defRPr lang="en-US" sz="2000" kern="1200" dirty="0" smtClean="0">
          <a:solidFill>
            <a:prstClr val="black">
              <a:lumMod val="75000"/>
              <a:lumOff val="25000"/>
            </a:prstClr>
          </a:solidFill>
          <a:latin typeface="Qualcomm Office Regular" pitchFamily="34" charset="0"/>
          <a:ea typeface="+mn-ea"/>
          <a:cs typeface="Arial" pitchFamily="34" charset="0"/>
        </a:defRPr>
      </a:lvl2pPr>
      <a:lvl3pPr marL="771525" indent="-257175" algn="l" defTabSz="685800" rtl="0" eaLnBrk="1" latinLnBrk="0" hangingPunct="1">
        <a:lnSpc>
          <a:spcPct val="95000"/>
        </a:lnSpc>
        <a:spcBef>
          <a:spcPct val="20000"/>
        </a:spcBef>
        <a:buClr>
          <a:schemeClr val="accent5"/>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985838" indent="-257175" algn="l" defTabSz="685800" rtl="0" eaLnBrk="1" latinLnBrk="0" hangingPunct="1">
        <a:lnSpc>
          <a:spcPct val="95000"/>
        </a:lnSpc>
        <a:spcBef>
          <a:spcPct val="20000"/>
        </a:spcBef>
        <a:buClr>
          <a:schemeClr val="accent5"/>
        </a:buClr>
        <a:buFont typeface="Calibre Regular" pitchFamily="34" charset="0"/>
        <a:buChar char="−"/>
        <a:defRPr lang="en-US" sz="1600" kern="1200" dirty="0" smtClean="0">
          <a:solidFill>
            <a:prstClr val="black">
              <a:lumMod val="75000"/>
              <a:lumOff val="25000"/>
            </a:prstClr>
          </a:solidFill>
          <a:latin typeface="Qualcomm Office Regular" pitchFamily="34" charset="0"/>
          <a:ea typeface="+mn-ea"/>
          <a:cs typeface="Arial" pitchFamily="34" charset="0"/>
        </a:defRPr>
      </a:lvl4pPr>
      <a:lvl5pPr marL="1200150" indent="-257175" algn="l" defTabSz="685800" rtl="0" eaLnBrk="1" latinLnBrk="0" hangingPunct="1">
        <a:lnSpc>
          <a:spcPct val="95000"/>
        </a:lnSpc>
        <a:spcBef>
          <a:spcPct val="20000"/>
        </a:spcBef>
        <a:buClr>
          <a:schemeClr val="accent5"/>
        </a:buClr>
        <a:buFont typeface="Calibre Regular" pitchFamily="34" charset="0"/>
        <a:buChar char="−"/>
        <a:defRPr lang="en-US" sz="1100" kern="1200" baseline="0" dirty="0" smtClean="0">
          <a:solidFill>
            <a:prstClr val="black">
              <a:lumMod val="75000"/>
              <a:lumOff val="25000"/>
            </a:prstClr>
          </a:solidFill>
          <a:latin typeface="Qualcomm Regular"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hyperlink" Target="http://go/oe" TargetMode="External"/><Relationship Id="rId3" Type="http://schemas.openxmlformats.org/officeDocument/2006/relationships/hyperlink" Target="http://www.yoctoproject.org/docs/current/dev-manual/dev-manual.html" TargetMode="External"/><Relationship Id="rId7" Type="http://schemas.openxmlformats.org/officeDocument/2006/relationships/hyperlink" Target="http://qwiki.qualcomm.com/quic/LE_MDM/OE" TargetMode="External"/><Relationship Id="rId2" Type="http://schemas.openxmlformats.org/officeDocument/2006/relationships/hyperlink" Target="http://www.yoctoproject.org/docs/1.6/bitbake-user-manual/bitbake-user-manual.html" TargetMode="External"/><Relationship Id="rId1" Type="http://schemas.openxmlformats.org/officeDocument/2006/relationships/slideLayout" Target="../slideLayouts/slideLayout3.xml"/><Relationship Id="rId6" Type="http://schemas.openxmlformats.org/officeDocument/2006/relationships/hyperlink" Target="http://www.embeddedlinux.org.cn/OEManual/recipes_examples.html" TargetMode="External"/><Relationship Id="rId5" Type="http://schemas.openxmlformats.org/officeDocument/2006/relationships/hyperlink" Target="http://www.denx.de/wiki/pub/ELDKHistory/DocumentationLinks/OpenEmbeddedv1.ppt" TargetMode="External"/><Relationship Id="rId4" Type="http://schemas.openxmlformats.org/officeDocument/2006/relationships/hyperlink" Target="https://www.gnu.org/software/automake/manual/automake.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linuxfoundation.org/news-media/announcements/2011/03/yocto-project-aligns-technology-openembedded-and-gains-corporate-co" TargetMode="External"/><Relationship Id="rId2" Type="http://schemas.openxmlformats.org/officeDocument/2006/relationships/hyperlink" Target="https://en.wikipedia.org/wiki/Yocto_Project" TargetMode="External"/><Relationship Id="rId1" Type="http://schemas.openxmlformats.org/officeDocument/2006/relationships/slideLayout" Target="../slideLayouts/slideLayout3.xml"/><Relationship Id="rId4" Type="http://schemas.openxmlformats.org/officeDocument/2006/relationships/hyperlink" Target="https://blogs.mentor.com/chrishallinan/blog/2012/04/13/yocto-versus-poky-versus-angstrom-et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hyperlink" Target="NULL" TargetMode="External"/><Relationship Id="rId1" Type="http://schemas.openxmlformats.org/officeDocument/2006/relationships/slideLayout" Target="../slideLayouts/slideLayout3.xml"/><Relationship Id="rId4" Type="http://schemas.openxmlformats.org/officeDocument/2006/relationships/hyperlink" Target="NUL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98934" y="1737380"/>
            <a:ext cx="6572802" cy="1351139"/>
          </a:xfrm>
        </p:spPr>
        <p:txBody>
          <a:bodyPr/>
          <a:lstStyle/>
          <a:p>
            <a:r>
              <a:rPr lang="en-US" b="1" dirty="0" err="1"/>
              <a:t>OpenEmbedded</a:t>
            </a:r>
            <a:r>
              <a:rPr lang="en-US" b="1" dirty="0"/>
              <a:t> and </a:t>
            </a:r>
            <a:r>
              <a:rPr lang="en-US" b="1" dirty="0" err="1"/>
              <a:t>BitBake</a:t>
            </a:r>
            <a:endParaRPr lang="en-US" dirty="0">
              <a:latin typeface="+mj-lt"/>
            </a:endParaRPr>
          </a:p>
        </p:txBody>
      </p:sp>
      <p:sp>
        <p:nvSpPr>
          <p:cNvPr id="8" name="Subtitle 7"/>
          <p:cNvSpPr>
            <a:spLocks noGrp="1"/>
          </p:cNvSpPr>
          <p:nvPr>
            <p:ph type="subTitle" idx="1"/>
          </p:nvPr>
        </p:nvSpPr>
        <p:spPr>
          <a:xfrm>
            <a:off x="198934" y="484241"/>
            <a:ext cx="5954528" cy="796115"/>
          </a:xfrm>
        </p:spPr>
        <p:txBody>
          <a:bodyPr/>
          <a:lstStyle/>
          <a:p>
            <a:r>
              <a:rPr lang="en-US" dirty="0" smtClean="0"/>
              <a:t>Shadab Naseem</a:t>
            </a:r>
            <a:endParaRPr lang="en-US" dirty="0"/>
          </a:p>
          <a:p>
            <a:r>
              <a:rPr lang="en-US" b="1" dirty="0" smtClean="0"/>
              <a:t>QIPL Kernel Team</a:t>
            </a:r>
            <a:endParaRPr lang="en-US" dirty="0"/>
          </a:p>
        </p:txBody>
      </p:sp>
    </p:spTree>
    <p:extLst>
      <p:ext uri="{BB962C8B-B14F-4D97-AF65-F5344CB8AC3E}">
        <p14:creationId xmlns:p14="http://schemas.microsoft.com/office/powerpoint/2010/main" val="421999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546769"/>
            <a:ext cx="8572500" cy="4722831"/>
          </a:xfrm>
        </p:spPr>
        <p:txBody>
          <a:bodyPr/>
          <a:lstStyle/>
          <a:p>
            <a:r>
              <a:rPr lang="en-US" dirty="0" smtClean="0"/>
              <a:t>Layers</a:t>
            </a:r>
            <a:endParaRPr lang="en-US" dirty="0"/>
          </a:p>
          <a:p>
            <a:pPr lvl="1"/>
            <a:r>
              <a:rPr lang="en-US" dirty="0"/>
              <a:t>allow you to isolate different types of customizations from each other in a project.</a:t>
            </a:r>
          </a:p>
          <a:p>
            <a:pPr lvl="1"/>
            <a:r>
              <a:rPr lang="en-US" dirty="0"/>
              <a:t>to support a specific target machine. These types of customizations typically reside in a special layer, rather than a general layer, called a Board Specific Package (BSP) Layer.</a:t>
            </a:r>
          </a:p>
          <a:p>
            <a:pPr marL="457200" lvl="1" indent="0">
              <a:buNone/>
            </a:pPr>
            <a:endParaRPr lang="en-US" dirty="0"/>
          </a:p>
          <a:p>
            <a:r>
              <a:rPr lang="en-US" dirty="0"/>
              <a:t>Append files(*.</a:t>
            </a:r>
            <a:r>
              <a:rPr lang="en-US" dirty="0" err="1"/>
              <a:t>bbappend</a:t>
            </a:r>
            <a:r>
              <a:rPr lang="en-US" dirty="0"/>
              <a:t>)</a:t>
            </a:r>
          </a:p>
          <a:p>
            <a:pPr lvl="1"/>
            <a:r>
              <a:rPr lang="en-US" dirty="0"/>
              <a:t>To add or extend build information to an existing recipe file.</a:t>
            </a:r>
          </a:p>
          <a:p>
            <a:pPr lvl="1"/>
            <a:r>
              <a:rPr lang="en-US" dirty="0"/>
              <a:t> the append file and corresponding recipe file must use the same root filename. (e.g. formfactor_0.0.bb and formfactor_0.0.bbappend)</a:t>
            </a:r>
          </a:p>
          <a:p>
            <a:pPr lvl="1"/>
            <a:r>
              <a:rPr lang="en-US" dirty="0"/>
              <a:t>use the wildcard character (%) to allow for matching recipe names. busybox_1.21.%.bbappend for busybox_1.21.1.bb, busybox_1.21.2.bb    busybox_1.21.3.bb</a:t>
            </a:r>
          </a:p>
        </p:txBody>
      </p:sp>
      <p:sp>
        <p:nvSpPr>
          <p:cNvPr id="3" name="Title 2"/>
          <p:cNvSpPr>
            <a:spLocks noGrp="1"/>
          </p:cNvSpPr>
          <p:nvPr>
            <p:ph type="title"/>
          </p:nvPr>
        </p:nvSpPr>
        <p:spPr>
          <a:xfrm>
            <a:off x="212655" y="740540"/>
            <a:ext cx="8574733" cy="484748"/>
          </a:xfrm>
        </p:spPr>
        <p:txBody>
          <a:bodyPr/>
          <a:lstStyle/>
          <a:p>
            <a:r>
              <a:rPr lang="en-US" dirty="0"/>
              <a:t>Concepts in </a:t>
            </a:r>
            <a:r>
              <a:rPr lang="en-US" dirty="0" err="1"/>
              <a:t>Bitbake</a:t>
            </a:r>
            <a:endParaRPr lang="en-US" dirty="0"/>
          </a:p>
        </p:txBody>
      </p:sp>
    </p:spTree>
    <p:extLst>
      <p:ext uri="{BB962C8B-B14F-4D97-AF65-F5344CB8AC3E}">
        <p14:creationId xmlns:p14="http://schemas.microsoft.com/office/powerpoint/2010/main" val="188739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2655" y="740540"/>
            <a:ext cx="8574733" cy="484748"/>
          </a:xfrm>
        </p:spPr>
        <p:txBody>
          <a:bodyPr/>
          <a:lstStyle/>
          <a:p>
            <a:r>
              <a:rPr lang="en-US" dirty="0"/>
              <a:t>Main Task in </a:t>
            </a:r>
            <a:r>
              <a:rPr lang="en-US" dirty="0" err="1"/>
              <a:t>BitBake</a:t>
            </a:r>
            <a:endParaRPr lang="en-US" dirty="0"/>
          </a:p>
        </p:txBody>
      </p:sp>
      <p:pic>
        <p:nvPicPr>
          <p:cNvPr id="5" name="table"/>
          <p:cNvPicPr>
            <a:picLocks noChangeAspect="1"/>
          </p:cNvPicPr>
          <p:nvPr/>
        </p:nvPicPr>
        <p:blipFill>
          <a:blip r:embed="rId2"/>
          <a:stretch>
            <a:fillRect/>
          </a:stretch>
        </p:blipFill>
        <p:spPr>
          <a:xfrm>
            <a:off x="429126" y="1955842"/>
            <a:ext cx="7315200" cy="3810000"/>
          </a:xfrm>
          <a:prstGeom prst="rect">
            <a:avLst/>
          </a:prstGeom>
        </p:spPr>
      </p:pic>
    </p:spTree>
    <p:extLst>
      <p:ext uri="{BB962C8B-B14F-4D97-AF65-F5344CB8AC3E}">
        <p14:creationId xmlns:p14="http://schemas.microsoft.com/office/powerpoint/2010/main" val="3921544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691147"/>
            <a:ext cx="8572500" cy="3267048"/>
          </a:xfrm>
        </p:spPr>
        <p:txBody>
          <a:bodyPr/>
          <a:lstStyle/>
          <a:p>
            <a:r>
              <a:rPr lang="en-US" dirty="0" err="1"/>
              <a:t>OpenEmbedded</a:t>
            </a:r>
            <a:r>
              <a:rPr lang="en-US" dirty="0"/>
              <a:t> uses </a:t>
            </a:r>
            <a:r>
              <a:rPr lang="en-US" dirty="0" err="1"/>
              <a:t>Autotool</a:t>
            </a:r>
            <a:r>
              <a:rPr lang="en-US" dirty="0"/>
              <a:t> to automate parts of the compilation process.</a:t>
            </a:r>
          </a:p>
          <a:p>
            <a:r>
              <a:rPr lang="en-US" dirty="0" err="1"/>
              <a:t>Autoconf</a:t>
            </a:r>
            <a:r>
              <a:rPr lang="en-US" dirty="0"/>
              <a:t> </a:t>
            </a:r>
          </a:p>
          <a:p>
            <a:pPr lvl="1"/>
            <a:r>
              <a:rPr lang="en-US" dirty="0"/>
              <a:t>generates a configure script based on the contents of a </a:t>
            </a:r>
            <a:r>
              <a:rPr lang="en-US" u="sng" dirty="0"/>
              <a:t>configure.ac</a:t>
            </a:r>
            <a:r>
              <a:rPr lang="en-US" dirty="0"/>
              <a:t> file which characterizes a particular body of source code.</a:t>
            </a:r>
          </a:p>
          <a:p>
            <a:r>
              <a:rPr lang="en-US" dirty="0" err="1"/>
              <a:t>Automake</a:t>
            </a:r>
            <a:endParaRPr lang="en-US" dirty="0"/>
          </a:p>
          <a:p>
            <a:pPr lvl="1"/>
            <a:r>
              <a:rPr lang="en-US" dirty="0"/>
              <a:t>takes its input as </a:t>
            </a:r>
            <a:r>
              <a:rPr lang="en-US" u="sng" dirty="0"/>
              <a:t>Makefile.am</a:t>
            </a:r>
            <a:r>
              <a:rPr lang="en-US" dirty="0"/>
              <a:t>, and turns it into Makefile.in, which is used by the configure script to generate the file </a:t>
            </a:r>
            <a:r>
              <a:rPr lang="en-US" dirty="0" err="1"/>
              <a:t>Makefile</a:t>
            </a:r>
            <a:r>
              <a:rPr lang="en-US" dirty="0"/>
              <a:t> output.</a:t>
            </a:r>
          </a:p>
          <a:p>
            <a:pPr lvl="1"/>
            <a:r>
              <a:rPr lang="en-US" dirty="0"/>
              <a:t>also performs automatic dependency tracking</a:t>
            </a:r>
          </a:p>
        </p:txBody>
      </p:sp>
      <p:sp>
        <p:nvSpPr>
          <p:cNvPr id="3" name="Title 2"/>
          <p:cNvSpPr>
            <a:spLocks noGrp="1"/>
          </p:cNvSpPr>
          <p:nvPr>
            <p:ph type="title"/>
          </p:nvPr>
        </p:nvSpPr>
        <p:spPr>
          <a:xfrm>
            <a:off x="212655" y="740540"/>
            <a:ext cx="8574733" cy="484748"/>
          </a:xfrm>
        </p:spPr>
        <p:txBody>
          <a:bodyPr/>
          <a:lstStyle/>
          <a:p>
            <a:r>
              <a:rPr lang="en-US" dirty="0" err="1"/>
              <a:t>Autotools</a:t>
            </a:r>
            <a:endParaRPr lang="en-US" dirty="0"/>
          </a:p>
        </p:txBody>
      </p:sp>
    </p:spTree>
    <p:extLst>
      <p:ext uri="{BB962C8B-B14F-4D97-AF65-F5344CB8AC3E}">
        <p14:creationId xmlns:p14="http://schemas.microsoft.com/office/powerpoint/2010/main" val="3224930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2655" y="740540"/>
            <a:ext cx="8574733" cy="484748"/>
          </a:xfrm>
        </p:spPr>
        <p:txBody>
          <a:bodyPr/>
          <a:lstStyle/>
          <a:p>
            <a:r>
              <a:rPr lang="en-US" dirty="0"/>
              <a:t>Process of making Images</a:t>
            </a:r>
          </a:p>
        </p:txBody>
      </p:sp>
      <p:sp>
        <p:nvSpPr>
          <p:cNvPr id="5" name="AutoShape 4"/>
          <p:cNvSpPr>
            <a:spLocks noChangeArrowheads="1"/>
          </p:cNvSpPr>
          <p:nvPr/>
        </p:nvSpPr>
        <p:spPr bwMode="auto">
          <a:xfrm>
            <a:off x="699846" y="2446419"/>
            <a:ext cx="1752600" cy="838200"/>
          </a:xfrm>
          <a:prstGeom prst="roundRect">
            <a:avLst>
              <a:gd name="adj" fmla="val 16667"/>
            </a:avLst>
          </a:prstGeom>
          <a:solidFill>
            <a:srgbClr val="FF8000"/>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lgn="ctr"/>
            <a:r>
              <a:rPr lang="en-US" altLang="en-US" sz="1800" dirty="0" err="1">
                <a:solidFill>
                  <a:schemeClr val="bg1"/>
                </a:solidFill>
              </a:rPr>
              <a:t>BitBake</a:t>
            </a:r>
            <a:r>
              <a:rPr lang="en-US" altLang="en-US" sz="1800" dirty="0">
                <a:solidFill>
                  <a:schemeClr val="bg1"/>
                </a:solidFill>
              </a:rPr>
              <a:t> </a:t>
            </a:r>
          </a:p>
          <a:p>
            <a:pPr algn="ctr"/>
            <a:r>
              <a:rPr lang="en-US" altLang="en-US" sz="1800" dirty="0">
                <a:solidFill>
                  <a:schemeClr val="bg1"/>
                </a:solidFill>
              </a:rPr>
              <a:t>Recipes</a:t>
            </a:r>
          </a:p>
        </p:txBody>
      </p:sp>
      <p:sp>
        <p:nvSpPr>
          <p:cNvPr id="6" name="AutoShape 5"/>
          <p:cNvSpPr>
            <a:spLocks noChangeArrowheads="1"/>
          </p:cNvSpPr>
          <p:nvPr/>
        </p:nvSpPr>
        <p:spPr bwMode="auto">
          <a:xfrm>
            <a:off x="4357446" y="2294019"/>
            <a:ext cx="1752600" cy="838200"/>
          </a:xfrm>
          <a:prstGeom prst="roundRect">
            <a:avLst>
              <a:gd name="adj" fmla="val 16667"/>
            </a:avLst>
          </a:prstGeom>
          <a:solidFill>
            <a:schemeClr val="hlink"/>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lgn="ctr"/>
            <a:r>
              <a:rPr lang="en-US" altLang="en-US" sz="1800">
                <a:solidFill>
                  <a:schemeClr val="bg1"/>
                </a:solidFill>
              </a:rPr>
              <a:t>Binary </a:t>
            </a:r>
          </a:p>
          <a:p>
            <a:pPr algn="ctr"/>
            <a:r>
              <a:rPr lang="en-US" altLang="en-US" sz="1800">
                <a:solidFill>
                  <a:schemeClr val="bg1"/>
                </a:solidFill>
              </a:rPr>
              <a:t>Packages</a:t>
            </a:r>
          </a:p>
        </p:txBody>
      </p:sp>
      <p:sp>
        <p:nvSpPr>
          <p:cNvPr id="7" name="AutoShape 6"/>
          <p:cNvSpPr>
            <a:spLocks noChangeArrowheads="1"/>
          </p:cNvSpPr>
          <p:nvPr/>
        </p:nvSpPr>
        <p:spPr bwMode="auto">
          <a:xfrm>
            <a:off x="2300046" y="4808619"/>
            <a:ext cx="1752600" cy="838200"/>
          </a:xfrm>
          <a:prstGeom prst="roundRect">
            <a:avLst>
              <a:gd name="adj" fmla="val 16667"/>
            </a:avLst>
          </a:prstGeom>
          <a:solidFill>
            <a:schemeClr val="folHlink"/>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lgn="ctr"/>
            <a:r>
              <a:rPr lang="en-US" altLang="en-US" sz="1800">
                <a:solidFill>
                  <a:schemeClr val="bg1"/>
                </a:solidFill>
              </a:rPr>
              <a:t>Task Graph</a:t>
            </a:r>
          </a:p>
        </p:txBody>
      </p:sp>
      <p:sp>
        <p:nvSpPr>
          <p:cNvPr id="8" name="AutoShape 7"/>
          <p:cNvSpPr>
            <a:spLocks noChangeArrowheads="1"/>
          </p:cNvSpPr>
          <p:nvPr/>
        </p:nvSpPr>
        <p:spPr bwMode="auto">
          <a:xfrm>
            <a:off x="6491046" y="3970419"/>
            <a:ext cx="1752600" cy="838200"/>
          </a:xfrm>
          <a:prstGeom prst="roundRect">
            <a:avLst>
              <a:gd name="adj" fmla="val 16667"/>
            </a:avLst>
          </a:prstGeom>
          <a:solidFill>
            <a:schemeClr val="accent1"/>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lgn="ctr"/>
            <a:r>
              <a:rPr lang="en-US" altLang="en-US" sz="1800"/>
              <a:t>Flash Image</a:t>
            </a:r>
          </a:p>
        </p:txBody>
      </p:sp>
      <p:cxnSp>
        <p:nvCxnSpPr>
          <p:cNvPr id="9" name="AutoShape 9"/>
          <p:cNvCxnSpPr>
            <a:cxnSpLocks noChangeShapeType="1"/>
            <a:stCxn id="5" idx="2"/>
            <a:endCxn id="7" idx="1"/>
          </p:cNvCxnSpPr>
          <p:nvPr/>
        </p:nvCxnSpPr>
        <p:spPr bwMode="auto">
          <a:xfrm>
            <a:off x="1576146" y="3284619"/>
            <a:ext cx="723900" cy="1943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 name="AutoShape 12"/>
          <p:cNvCxnSpPr>
            <a:cxnSpLocks noChangeShapeType="1"/>
            <a:stCxn id="7" idx="3"/>
            <a:endCxn id="6" idx="2"/>
          </p:cNvCxnSpPr>
          <p:nvPr/>
        </p:nvCxnSpPr>
        <p:spPr bwMode="auto">
          <a:xfrm flipV="1">
            <a:off x="4052646" y="3132219"/>
            <a:ext cx="1181100" cy="20955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13"/>
          <p:cNvCxnSpPr>
            <a:cxnSpLocks noChangeShapeType="1"/>
            <a:stCxn id="6" idx="3"/>
            <a:endCxn id="8" idx="0"/>
          </p:cNvCxnSpPr>
          <p:nvPr/>
        </p:nvCxnSpPr>
        <p:spPr bwMode="auto">
          <a:xfrm>
            <a:off x="6110046" y="2713119"/>
            <a:ext cx="1257300" cy="1257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96145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2655" y="1534737"/>
            <a:ext cx="8572500" cy="4722831"/>
          </a:xfrm>
        </p:spPr>
        <p:txBody>
          <a:bodyPr/>
          <a:lstStyle/>
          <a:p>
            <a:r>
              <a:rPr lang="en-US" dirty="0"/>
              <a:t>To configure setup</a:t>
            </a:r>
          </a:p>
          <a:p>
            <a:pPr lvl="1"/>
            <a:r>
              <a:rPr lang="en-US" dirty="0">
                <a:latin typeface="Courier New" panose="02070309020205020404" pitchFamily="49" charset="0"/>
                <a:cs typeface="Courier New" panose="02070309020205020404" pitchFamily="49" charset="0"/>
              </a:rPr>
              <a:t>cd poky ;  source build/conf/set_bb_env.sh</a:t>
            </a:r>
          </a:p>
          <a:p>
            <a:r>
              <a:rPr lang="en-US" dirty="0"/>
              <a:t>To build whole package</a:t>
            </a:r>
          </a:p>
          <a:p>
            <a:pPr lvl="1"/>
            <a:r>
              <a:rPr lang="en-US" dirty="0">
                <a:latin typeface="Courier New" panose="02070309020205020404" pitchFamily="49" charset="0"/>
                <a:cs typeface="Courier New" panose="02070309020205020404" pitchFamily="49" charset="0"/>
              </a:rPr>
              <a:t>build-8053-perf-image</a:t>
            </a:r>
          </a:p>
          <a:p>
            <a:r>
              <a:rPr lang="en-US" dirty="0"/>
              <a:t>To build only one project</a:t>
            </a:r>
          </a:p>
          <a:p>
            <a:pPr lvl="1"/>
            <a:r>
              <a:rPr lang="en-US" dirty="0">
                <a:latin typeface="Courier New" panose="02070309020205020404" pitchFamily="49" charset="0"/>
                <a:cs typeface="Courier New" panose="02070309020205020404" pitchFamily="49" charset="0"/>
              </a:rPr>
              <a:t>MACHINE=mdm9607 </a:t>
            </a:r>
            <a:r>
              <a:rPr lang="en-US" dirty="0" err="1">
                <a:latin typeface="Courier New" panose="02070309020205020404" pitchFamily="49" charset="0"/>
                <a:cs typeface="Courier New" panose="02070309020205020404" pitchFamily="49" charset="0"/>
              </a:rPr>
              <a:t>bitbake</a:t>
            </a:r>
            <a:r>
              <a:rPr lang="en-US" dirty="0">
                <a:latin typeface="Courier New" panose="02070309020205020404" pitchFamily="49" charset="0"/>
                <a:cs typeface="Courier New" panose="02070309020205020404" pitchFamily="49" charset="0"/>
              </a:rPr>
              <a:t> virtual/kernel </a:t>
            </a:r>
          </a:p>
          <a:p>
            <a:r>
              <a:rPr lang="en-US" dirty="0"/>
              <a:t>To clean one project</a:t>
            </a:r>
          </a:p>
          <a:p>
            <a:pPr lvl="1"/>
            <a:r>
              <a:rPr lang="en-US" dirty="0">
                <a:latin typeface="Courier New" panose="02070309020205020404" pitchFamily="49" charset="0"/>
                <a:cs typeface="Courier New" panose="02070309020205020404" pitchFamily="49" charset="0"/>
              </a:rPr>
              <a:t>MACHINE=mdm9607 </a:t>
            </a:r>
            <a:r>
              <a:rPr lang="en-US" dirty="0" err="1">
                <a:latin typeface="Courier New" panose="02070309020205020404" pitchFamily="49" charset="0"/>
                <a:cs typeface="Courier New" panose="02070309020205020404" pitchFamily="49" charset="0"/>
              </a:rPr>
              <a:t>bitbake</a:t>
            </a:r>
            <a:r>
              <a:rPr lang="en-US" dirty="0">
                <a:latin typeface="Courier New" panose="02070309020205020404" pitchFamily="49" charset="0"/>
                <a:cs typeface="Courier New" panose="02070309020205020404" pitchFamily="49" charset="0"/>
              </a:rPr>
              <a:t> -fc </a:t>
            </a:r>
            <a:r>
              <a:rPr lang="en-US" dirty="0" err="1">
                <a:latin typeface="Courier New" panose="02070309020205020404" pitchFamily="49" charset="0"/>
                <a:cs typeface="Courier New" panose="02070309020205020404" pitchFamily="49" charset="0"/>
              </a:rPr>
              <a:t>cleanall</a:t>
            </a:r>
            <a:r>
              <a:rPr lang="en-US" dirty="0">
                <a:latin typeface="Courier New" panose="02070309020205020404" pitchFamily="49" charset="0"/>
                <a:cs typeface="Courier New" panose="02070309020205020404" pitchFamily="49" charset="0"/>
              </a:rPr>
              <a:t> virtual/kernel</a:t>
            </a:r>
          </a:p>
          <a:p>
            <a:r>
              <a:rPr lang="en-US" dirty="0"/>
              <a:t>To rebuild a project</a:t>
            </a:r>
          </a:p>
          <a:p>
            <a:pPr lvl="1"/>
            <a:r>
              <a:rPr lang="en-US" dirty="0">
                <a:latin typeface="Courier New" panose="02070309020205020404" pitchFamily="49" charset="0"/>
                <a:cs typeface="Courier New" panose="02070309020205020404" pitchFamily="49" charset="0"/>
              </a:rPr>
              <a:t>MACHINE=mdm9607 </a:t>
            </a:r>
            <a:r>
              <a:rPr lang="en-US" dirty="0" err="1">
                <a:latin typeface="Courier New" panose="02070309020205020404" pitchFamily="49" charset="0"/>
                <a:cs typeface="Courier New" panose="02070309020205020404" pitchFamily="49" charset="0"/>
              </a:rPr>
              <a:t>rebake</a:t>
            </a:r>
            <a:r>
              <a:rPr lang="en-US" dirty="0">
                <a:latin typeface="Courier New" panose="02070309020205020404" pitchFamily="49" charset="0"/>
                <a:cs typeface="Courier New" panose="02070309020205020404" pitchFamily="49" charset="0"/>
              </a:rPr>
              <a:t> virtual/kernel</a:t>
            </a:r>
          </a:p>
          <a:p>
            <a:r>
              <a:rPr lang="en-US" dirty="0"/>
              <a:t>To clean the whole package</a:t>
            </a:r>
          </a:p>
          <a:p>
            <a:pPr lvl="1"/>
            <a:r>
              <a:rPr lang="en-US" dirty="0" err="1">
                <a:latin typeface="Courier New" panose="02070309020205020404" pitchFamily="49" charset="0"/>
                <a:cs typeface="Courier New" panose="02070309020205020404" pitchFamily="49" charset="0"/>
              </a:rPr>
              <a:t>buildclean</a:t>
            </a:r>
            <a:endParaRPr lang="en-US"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212655" y="740540"/>
            <a:ext cx="8574733" cy="484748"/>
          </a:xfrm>
        </p:spPr>
        <p:txBody>
          <a:bodyPr/>
          <a:lstStyle/>
          <a:p>
            <a:r>
              <a:rPr lang="en-US" dirty="0"/>
              <a:t>Basic Steps in OE</a:t>
            </a:r>
          </a:p>
        </p:txBody>
      </p:sp>
    </p:spTree>
    <p:extLst>
      <p:ext uri="{BB962C8B-B14F-4D97-AF65-F5344CB8AC3E}">
        <p14:creationId xmlns:p14="http://schemas.microsoft.com/office/powerpoint/2010/main" val="4213983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844847"/>
          </a:xfrm>
        </p:spPr>
        <p:txBody>
          <a:bodyPr/>
          <a:lstStyle/>
          <a:p>
            <a:r>
              <a:rPr lang="en-US" altLang="en-US" dirty="0">
                <a:latin typeface="Helvetica" panose="020B0604020202020204" pitchFamily="34" charset="0"/>
              </a:rPr>
              <a:t> </a:t>
            </a:r>
            <a:r>
              <a:rPr lang="en-US" altLang="en-US" dirty="0" err="1">
                <a:solidFill>
                  <a:schemeClr val="hlink"/>
                </a:solidFill>
                <a:latin typeface="Helvetica" panose="020B0604020202020204" pitchFamily="34" charset="0"/>
              </a:rPr>
              <a:t>BitBake</a:t>
            </a:r>
            <a:r>
              <a:rPr lang="en-US" altLang="en-US" dirty="0">
                <a:latin typeface="Helvetica" panose="020B0604020202020204" pitchFamily="34" charset="0"/>
              </a:rPr>
              <a:t>, a </a:t>
            </a:r>
            <a:r>
              <a:rPr lang="en-US" altLang="en-US" u="sng" dirty="0">
                <a:latin typeface="Helvetica" panose="020B0604020202020204" pitchFamily="34" charset="0"/>
              </a:rPr>
              <a:t>generic task executor</a:t>
            </a:r>
            <a:r>
              <a:rPr lang="en-US" altLang="en-US" dirty="0">
                <a:latin typeface="Helvetica" panose="020B0604020202020204" pitchFamily="34" charset="0"/>
              </a:rPr>
              <a:t> </a:t>
            </a:r>
          </a:p>
          <a:p>
            <a:r>
              <a:rPr lang="en-US" altLang="en-US" dirty="0">
                <a:solidFill>
                  <a:schemeClr val="hlink"/>
                </a:solidFill>
                <a:latin typeface="Helvetica" panose="020B0604020202020204" pitchFamily="34" charset="0"/>
              </a:rPr>
              <a:t> </a:t>
            </a:r>
            <a:r>
              <a:rPr lang="en-US" altLang="en-US" dirty="0" err="1">
                <a:solidFill>
                  <a:schemeClr val="hlink"/>
                </a:solidFill>
                <a:latin typeface="Helvetica" panose="020B0604020202020204" pitchFamily="34" charset="0"/>
              </a:rPr>
              <a:t>OpenEmbedded</a:t>
            </a:r>
            <a:r>
              <a:rPr lang="en-US" altLang="en-US" dirty="0">
                <a:latin typeface="Helvetica" panose="020B0604020202020204" pitchFamily="34" charset="0"/>
              </a:rPr>
              <a:t>, the </a:t>
            </a:r>
            <a:r>
              <a:rPr lang="en-US" altLang="en-US" u="sng" dirty="0">
                <a:latin typeface="Helvetica" panose="020B0604020202020204" pitchFamily="34" charset="0"/>
              </a:rPr>
              <a:t>metadata</a:t>
            </a:r>
            <a:r>
              <a:rPr lang="en-US" altLang="en-US" dirty="0">
                <a:latin typeface="Helvetica" panose="020B0604020202020204" pitchFamily="34" charset="0"/>
              </a:rPr>
              <a:t> for </a:t>
            </a:r>
            <a:r>
              <a:rPr lang="en-US" altLang="en-US" dirty="0" err="1">
                <a:latin typeface="Helvetica" panose="020B0604020202020204" pitchFamily="34" charset="0"/>
              </a:rPr>
              <a:t>BitBake</a:t>
            </a:r>
            <a:endParaRPr lang="en-US" altLang="en-US" dirty="0">
              <a:latin typeface="Helvetica" panose="020B0604020202020204" pitchFamily="34" charset="0"/>
            </a:endParaRPr>
          </a:p>
        </p:txBody>
      </p:sp>
      <p:sp>
        <p:nvSpPr>
          <p:cNvPr id="3" name="Title 2"/>
          <p:cNvSpPr>
            <a:spLocks noGrp="1"/>
          </p:cNvSpPr>
          <p:nvPr>
            <p:ph type="title"/>
          </p:nvPr>
        </p:nvSpPr>
        <p:spPr>
          <a:xfrm>
            <a:off x="212655" y="740540"/>
            <a:ext cx="8574733" cy="484748"/>
          </a:xfrm>
        </p:spPr>
        <p:txBody>
          <a:bodyPr/>
          <a:lstStyle/>
          <a:p>
            <a:r>
              <a:rPr lang="en-US" dirty="0"/>
              <a:t>Summary</a:t>
            </a:r>
          </a:p>
        </p:txBody>
      </p:sp>
    </p:spTree>
    <p:extLst>
      <p:ext uri="{BB962C8B-B14F-4D97-AF65-F5344CB8AC3E}">
        <p14:creationId xmlns:p14="http://schemas.microsoft.com/office/powerpoint/2010/main" val="12544729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2260619"/>
          </a:xfrm>
        </p:spPr>
        <p:txBody>
          <a:bodyPr/>
          <a:lstStyle/>
          <a:p>
            <a:r>
              <a:rPr lang="en-US" altLang="en-US" b="1" dirty="0" err="1"/>
              <a:t>OpenEmbedded</a:t>
            </a:r>
            <a:r>
              <a:rPr lang="en-US" altLang="en-US" dirty="0"/>
              <a:t>: A metadata repository containing</a:t>
            </a:r>
          </a:p>
          <a:p>
            <a:endParaRPr lang="en-US" altLang="en-US" dirty="0"/>
          </a:p>
          <a:p>
            <a:pPr lvl="1"/>
            <a:r>
              <a:rPr lang="en-US" altLang="en-US" dirty="0"/>
              <a:t>Build  classes</a:t>
            </a:r>
          </a:p>
          <a:p>
            <a:pPr lvl="1"/>
            <a:r>
              <a:rPr lang="en-US" altLang="en-US" dirty="0">
                <a:latin typeface="Helvetica" panose="020B0604020202020204" pitchFamily="34" charset="0"/>
              </a:rPr>
              <a:t>M</a:t>
            </a:r>
            <a:r>
              <a:rPr lang="en-US" altLang="en-US" dirty="0"/>
              <a:t>achine configurations</a:t>
            </a:r>
          </a:p>
          <a:p>
            <a:pPr lvl="1"/>
            <a:r>
              <a:rPr lang="en-US" altLang="en-US" dirty="0"/>
              <a:t>Distribution policies</a:t>
            </a:r>
          </a:p>
          <a:p>
            <a:pPr lvl="1"/>
            <a:r>
              <a:rPr lang="en-US" altLang="en-US" dirty="0"/>
              <a:t>Recipes</a:t>
            </a:r>
          </a:p>
        </p:txBody>
      </p:sp>
      <p:sp>
        <p:nvSpPr>
          <p:cNvPr id="3" name="Title 2"/>
          <p:cNvSpPr>
            <a:spLocks noGrp="1"/>
          </p:cNvSpPr>
          <p:nvPr>
            <p:ph type="title"/>
          </p:nvPr>
        </p:nvSpPr>
        <p:spPr>
          <a:xfrm>
            <a:off x="212655" y="740540"/>
            <a:ext cx="8574733" cy="484748"/>
          </a:xfrm>
        </p:spPr>
        <p:txBody>
          <a:bodyPr/>
          <a:lstStyle/>
          <a:p>
            <a:r>
              <a:rPr lang="en-US" dirty="0"/>
              <a:t>Summary</a:t>
            </a:r>
          </a:p>
        </p:txBody>
      </p:sp>
    </p:spTree>
    <p:extLst>
      <p:ext uri="{BB962C8B-B14F-4D97-AF65-F5344CB8AC3E}">
        <p14:creationId xmlns:p14="http://schemas.microsoft.com/office/powerpoint/2010/main" val="646278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2260619"/>
          </a:xfrm>
        </p:spPr>
        <p:txBody>
          <a:bodyPr/>
          <a:lstStyle/>
          <a:p>
            <a:r>
              <a:rPr lang="en-US" altLang="en-US" b="1" dirty="0" err="1"/>
              <a:t>BitBake</a:t>
            </a:r>
            <a:r>
              <a:rPr lang="en-US" altLang="en-US" dirty="0"/>
              <a:t>: A simple tool to execute tasks on metadata</a:t>
            </a:r>
          </a:p>
          <a:p>
            <a:endParaRPr lang="en-US" altLang="en-US" dirty="0"/>
          </a:p>
          <a:p>
            <a:pPr lvl="1"/>
            <a:r>
              <a:rPr lang="en-US" altLang="en-US" dirty="0"/>
              <a:t>Parser to handle metadata</a:t>
            </a:r>
            <a:endParaRPr lang="en-US" altLang="en-US" dirty="0">
              <a:latin typeface="Helvetica" panose="020B0604020202020204" pitchFamily="34" charset="0"/>
            </a:endParaRPr>
          </a:p>
          <a:p>
            <a:pPr lvl="1"/>
            <a:r>
              <a:rPr lang="en-US" altLang="en-US" dirty="0"/>
              <a:t>Package graph to handle package interdependencies</a:t>
            </a:r>
            <a:r>
              <a:rPr lang="en-US" altLang="en-US" dirty="0">
                <a:latin typeface="Helvetica" panose="020B0604020202020204" pitchFamily="34" charset="0"/>
              </a:rPr>
              <a:t> </a:t>
            </a:r>
          </a:p>
          <a:p>
            <a:pPr lvl="1"/>
            <a:r>
              <a:rPr lang="en-US" altLang="en-US" dirty="0"/>
              <a:t>Task graph to handle task interdependencies</a:t>
            </a:r>
            <a:r>
              <a:rPr lang="en-US" altLang="en-US" dirty="0">
                <a:latin typeface="Helvetica" panose="020B0604020202020204" pitchFamily="34" charset="0"/>
              </a:rPr>
              <a:t> </a:t>
            </a:r>
          </a:p>
          <a:p>
            <a:pPr lvl="1"/>
            <a:r>
              <a:rPr lang="en-US" altLang="en-US" dirty="0"/>
              <a:t>On-the-fly shell script generator</a:t>
            </a:r>
          </a:p>
        </p:txBody>
      </p:sp>
      <p:sp>
        <p:nvSpPr>
          <p:cNvPr id="3" name="Title 2"/>
          <p:cNvSpPr>
            <a:spLocks noGrp="1"/>
          </p:cNvSpPr>
          <p:nvPr>
            <p:ph type="title"/>
          </p:nvPr>
        </p:nvSpPr>
        <p:spPr>
          <a:xfrm>
            <a:off x="212655" y="740540"/>
            <a:ext cx="8574733" cy="484748"/>
          </a:xfrm>
        </p:spPr>
        <p:txBody>
          <a:bodyPr/>
          <a:lstStyle/>
          <a:p>
            <a:r>
              <a:rPr lang="en-US" dirty="0"/>
              <a:t>Summary</a:t>
            </a:r>
          </a:p>
        </p:txBody>
      </p:sp>
    </p:spTree>
    <p:extLst>
      <p:ext uri="{BB962C8B-B14F-4D97-AF65-F5344CB8AC3E}">
        <p14:creationId xmlns:p14="http://schemas.microsoft.com/office/powerpoint/2010/main" val="120258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3260893"/>
          </a:xfrm>
        </p:spPr>
        <p:txBody>
          <a:bodyPr/>
          <a:lstStyle/>
          <a:p>
            <a:r>
              <a:rPr lang="en-US" dirty="0"/>
              <a:t>Open source</a:t>
            </a:r>
          </a:p>
          <a:p>
            <a:pPr lvl="1"/>
            <a:r>
              <a:rPr lang="en-US" dirty="0">
                <a:hlinkClick r:id="rId2"/>
              </a:rPr>
              <a:t>www.yoctoproject.org/docs/1.6/bitbake-user-manual/bitbake-user-manual.html</a:t>
            </a:r>
            <a:r>
              <a:rPr lang="en-US" dirty="0"/>
              <a:t> </a:t>
            </a:r>
          </a:p>
          <a:p>
            <a:pPr lvl="1"/>
            <a:r>
              <a:rPr lang="en-US" dirty="0">
                <a:hlinkClick r:id="rId3"/>
              </a:rPr>
              <a:t>http://www.yoctoproject.org/docs/current/dev-manual/dev-manual.html</a:t>
            </a:r>
            <a:r>
              <a:rPr lang="en-US" dirty="0"/>
              <a:t> </a:t>
            </a:r>
          </a:p>
          <a:p>
            <a:pPr lvl="1"/>
            <a:r>
              <a:rPr lang="en-US" dirty="0">
                <a:hlinkClick r:id="rId4"/>
              </a:rPr>
              <a:t>https://www.gnu.org/software/automake/manual/automake.html</a:t>
            </a:r>
            <a:r>
              <a:rPr lang="en-US" dirty="0"/>
              <a:t> </a:t>
            </a:r>
          </a:p>
          <a:p>
            <a:pPr lvl="1"/>
            <a:r>
              <a:rPr lang="en-US" dirty="0">
                <a:hlinkClick r:id="rId5"/>
              </a:rPr>
              <a:t>www.denx.de/wiki/pub/ELDKHistory/DocumentationLinks/</a:t>
            </a:r>
            <a:r>
              <a:rPr lang="en-US" b="1" dirty="0">
                <a:hlinkClick r:id="rId5"/>
              </a:rPr>
              <a:t>OpenEmbedded</a:t>
            </a:r>
            <a:r>
              <a:rPr lang="en-US" dirty="0">
                <a:hlinkClick r:id="rId5"/>
              </a:rPr>
              <a:t>v1.ppt</a:t>
            </a:r>
            <a:r>
              <a:rPr lang="en-US" dirty="0"/>
              <a:t> </a:t>
            </a:r>
            <a:endParaRPr lang="en-US" dirty="0" smtClean="0"/>
          </a:p>
          <a:p>
            <a:pPr lvl="1"/>
            <a:r>
              <a:rPr lang="en-US">
                <a:hlinkClick r:id="rId6"/>
              </a:rPr>
              <a:t>http</a:t>
            </a:r>
            <a:r>
              <a:rPr lang="en-US">
                <a:hlinkClick r:id="rId6"/>
              </a:rPr>
              <a:t>://</a:t>
            </a:r>
            <a:r>
              <a:rPr lang="en-US" smtClean="0">
                <a:hlinkClick r:id="rId6"/>
              </a:rPr>
              <a:t>www.embeddedlinux.org.cn/OEManual/recipes_examples.html</a:t>
            </a:r>
            <a:r>
              <a:rPr lang="en-US" smtClean="0"/>
              <a:t> </a:t>
            </a:r>
            <a:endParaRPr lang="en-US" dirty="0"/>
          </a:p>
          <a:p>
            <a:r>
              <a:rPr lang="en-US" dirty="0"/>
              <a:t>Qualcomm Internal</a:t>
            </a:r>
          </a:p>
          <a:p>
            <a:pPr lvl="1"/>
            <a:r>
              <a:rPr lang="en-US" dirty="0">
                <a:hlinkClick r:id="rId7"/>
              </a:rPr>
              <a:t>http://qwiki.qualcomm.com/quic/LE_MDM/OE</a:t>
            </a:r>
            <a:r>
              <a:rPr lang="en-US" dirty="0"/>
              <a:t> (</a:t>
            </a:r>
            <a:r>
              <a:rPr lang="en-US" dirty="0">
                <a:hlinkClick r:id="rId8"/>
              </a:rPr>
              <a:t>http://go/oe</a:t>
            </a:r>
            <a:r>
              <a:rPr lang="en-US" dirty="0"/>
              <a:t> )</a:t>
            </a:r>
            <a:endParaRPr lang="en-US" altLang="en-US" dirty="0"/>
          </a:p>
        </p:txBody>
      </p:sp>
      <p:sp>
        <p:nvSpPr>
          <p:cNvPr id="3" name="Title 2"/>
          <p:cNvSpPr>
            <a:spLocks noGrp="1"/>
          </p:cNvSpPr>
          <p:nvPr>
            <p:ph type="title"/>
          </p:nvPr>
        </p:nvSpPr>
        <p:spPr>
          <a:xfrm>
            <a:off x="212655" y="740540"/>
            <a:ext cx="8574733" cy="484748"/>
          </a:xfrm>
        </p:spPr>
        <p:txBody>
          <a:bodyPr/>
          <a:lstStyle/>
          <a:p>
            <a:r>
              <a:rPr lang="en-US" dirty="0"/>
              <a:t>Reference</a:t>
            </a:r>
          </a:p>
        </p:txBody>
      </p:sp>
    </p:spTree>
    <p:extLst>
      <p:ext uri="{BB962C8B-B14F-4D97-AF65-F5344CB8AC3E}">
        <p14:creationId xmlns:p14="http://schemas.microsoft.com/office/powerpoint/2010/main" val="750852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3522503"/>
          </a:xfrm>
        </p:spPr>
        <p:txBody>
          <a:bodyPr/>
          <a:lstStyle/>
          <a:p>
            <a:r>
              <a:rPr lang="en-US" dirty="0"/>
              <a:t>The </a:t>
            </a:r>
            <a:r>
              <a:rPr lang="en-US" i="1" dirty="0" err="1"/>
              <a:t>OpenEmbedded</a:t>
            </a:r>
            <a:r>
              <a:rPr lang="en-US" i="1" dirty="0"/>
              <a:t>-Core</a:t>
            </a:r>
            <a:r>
              <a:rPr lang="en-US" dirty="0"/>
              <a:t> Project (</a:t>
            </a:r>
            <a:r>
              <a:rPr lang="en-US" i="1" dirty="0"/>
              <a:t>OE-Core</a:t>
            </a:r>
            <a:r>
              <a:rPr lang="en-US" dirty="0"/>
              <a:t> for short) resulted from the merge of the </a:t>
            </a:r>
            <a:r>
              <a:rPr lang="en-US" dirty="0" err="1">
                <a:hlinkClick r:id="rId2" tooltip="Yocto Project"/>
              </a:rPr>
              <a:t>Yocto</a:t>
            </a:r>
            <a:r>
              <a:rPr lang="en-US" dirty="0">
                <a:hlinkClick r:id="rId2" tooltip="Yocto Project"/>
              </a:rPr>
              <a:t> Project</a:t>
            </a:r>
            <a:r>
              <a:rPr lang="en-US" dirty="0"/>
              <a:t> with </a:t>
            </a:r>
            <a:r>
              <a:rPr lang="en-US" dirty="0" err="1"/>
              <a:t>OpenEmbedded</a:t>
            </a:r>
            <a:r>
              <a:rPr lang="en-US" dirty="0"/>
              <a:t>. </a:t>
            </a:r>
          </a:p>
          <a:p>
            <a:pPr marL="0" indent="0">
              <a:buNone/>
            </a:pPr>
            <a:r>
              <a:rPr lang="en-US" dirty="0">
                <a:hlinkClick r:id="rId3"/>
              </a:rPr>
              <a:t>https://</a:t>
            </a:r>
            <a:r>
              <a:rPr lang="en-US" dirty="0" smtClean="0">
                <a:hlinkClick r:id="rId3"/>
              </a:rPr>
              <a:t>www.linuxfoundation.org/news-media/announcements/2011/03/yocto-project-aligns-technology-openembedded-and-gains-corporate-co</a:t>
            </a:r>
            <a:r>
              <a:rPr lang="en-US" dirty="0"/>
              <a:t> </a:t>
            </a:r>
          </a:p>
          <a:p>
            <a:pPr marL="0" indent="0">
              <a:buNone/>
            </a:pPr>
            <a:endParaRPr lang="en-US" dirty="0"/>
          </a:p>
          <a:p>
            <a:r>
              <a:rPr lang="en-US" dirty="0"/>
              <a:t>Poky VS </a:t>
            </a:r>
            <a:r>
              <a:rPr lang="en-US" dirty="0" err="1"/>
              <a:t>Oe</a:t>
            </a:r>
            <a:r>
              <a:rPr lang="en-US" dirty="0"/>
              <a:t>-core </a:t>
            </a:r>
          </a:p>
          <a:p>
            <a:pPr marL="0" indent="0">
              <a:buNone/>
            </a:pPr>
            <a:r>
              <a:rPr lang="en-US" dirty="0">
                <a:hlinkClick r:id="rId4"/>
              </a:rPr>
              <a:t>https://blogs.mentor.com/chrishallinan/blog/2012/04/13/yocto-versus-poky-versus-angstrom-etc/</a:t>
            </a:r>
            <a:r>
              <a:rPr lang="en-US" dirty="0"/>
              <a:t> </a:t>
            </a:r>
          </a:p>
        </p:txBody>
      </p:sp>
      <p:sp>
        <p:nvSpPr>
          <p:cNvPr id="3" name="Title 2"/>
          <p:cNvSpPr>
            <a:spLocks noGrp="1"/>
          </p:cNvSpPr>
          <p:nvPr>
            <p:ph type="title"/>
          </p:nvPr>
        </p:nvSpPr>
        <p:spPr>
          <a:xfrm>
            <a:off x="212655" y="740540"/>
            <a:ext cx="8574733" cy="484748"/>
          </a:xfrm>
        </p:spPr>
        <p:txBody>
          <a:bodyPr/>
          <a:lstStyle/>
          <a:p>
            <a:r>
              <a:rPr lang="en-US" dirty="0"/>
              <a:t>Appendix</a:t>
            </a:r>
          </a:p>
        </p:txBody>
      </p:sp>
    </p:spTree>
    <p:extLst>
      <p:ext uri="{BB962C8B-B14F-4D97-AF65-F5344CB8AC3E}">
        <p14:creationId xmlns:p14="http://schemas.microsoft.com/office/powerpoint/2010/main" val="3969114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2820772"/>
          </a:xfrm>
        </p:spPr>
        <p:txBody>
          <a:bodyPr/>
          <a:lstStyle/>
          <a:p>
            <a:r>
              <a:rPr lang="en-US" altLang="en-US" dirty="0" smtClean="0"/>
              <a:t>Software </a:t>
            </a:r>
            <a:r>
              <a:rPr lang="en-US" altLang="en-US" dirty="0"/>
              <a:t>framework to create Linux distributions for embedded systems.</a:t>
            </a:r>
          </a:p>
          <a:p>
            <a:endParaRPr lang="en-US" altLang="en-US" dirty="0"/>
          </a:p>
          <a:p>
            <a:r>
              <a:rPr lang="en-US" altLang="en-US" dirty="0"/>
              <a:t>This may include bootloader, Linux, and applications.</a:t>
            </a:r>
          </a:p>
          <a:p>
            <a:pPr>
              <a:buNone/>
            </a:pPr>
            <a:endParaRPr lang="en-US" altLang="en-US" dirty="0"/>
          </a:p>
          <a:p>
            <a:r>
              <a:rPr lang="en-US" altLang="en-US" dirty="0"/>
              <a:t>have a set of </a:t>
            </a:r>
            <a:r>
              <a:rPr lang="en-US" altLang="en-US" u="sng" dirty="0"/>
              <a:t>metadata</a:t>
            </a:r>
            <a:r>
              <a:rPr lang="en-US" altLang="en-US" dirty="0"/>
              <a:t> used to cross-compile, package and install software </a:t>
            </a:r>
            <a:r>
              <a:rPr lang="en-US" altLang="en-US" dirty="0" smtClean="0"/>
              <a:t>packages</a:t>
            </a:r>
            <a:endParaRPr lang="en-US" altLang="en-US" dirty="0"/>
          </a:p>
        </p:txBody>
      </p:sp>
      <p:sp>
        <p:nvSpPr>
          <p:cNvPr id="3" name="Title 2"/>
          <p:cNvSpPr>
            <a:spLocks noGrp="1"/>
          </p:cNvSpPr>
          <p:nvPr>
            <p:ph type="title"/>
          </p:nvPr>
        </p:nvSpPr>
        <p:spPr>
          <a:xfrm>
            <a:off x="212655" y="740540"/>
            <a:ext cx="8574733" cy="484748"/>
          </a:xfrm>
        </p:spPr>
        <p:txBody>
          <a:bodyPr/>
          <a:lstStyle/>
          <a:p>
            <a:r>
              <a:rPr lang="en-US" dirty="0" err="1"/>
              <a:t>OpenEmbedded</a:t>
            </a:r>
            <a:endParaRPr lang="en-US" dirty="0"/>
          </a:p>
        </p:txBody>
      </p:sp>
    </p:spTree>
    <p:extLst>
      <p:ext uri="{BB962C8B-B14F-4D97-AF65-F5344CB8AC3E}">
        <p14:creationId xmlns:p14="http://schemas.microsoft.com/office/powerpoint/2010/main" val="24147000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1665" y="3125721"/>
            <a:ext cx="5717190" cy="749436"/>
          </a:xfrm>
        </p:spPr>
        <p:txBody>
          <a:bodyPr/>
          <a:lstStyle/>
          <a:p>
            <a:r>
              <a:rPr lang="en-US" smtClean="0"/>
              <a:t>Questions?</a:t>
            </a:r>
            <a:endParaRPr lang="en-US" dirty="0"/>
          </a:p>
        </p:txBody>
      </p:sp>
    </p:spTree>
    <p:extLst>
      <p:ext uri="{BB962C8B-B14F-4D97-AF65-F5344CB8AC3E}">
        <p14:creationId xmlns:p14="http://schemas.microsoft.com/office/powerpoint/2010/main" val="27760770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5461000" y="778933"/>
            <a:ext cx="3420533" cy="289823"/>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nSpc>
                <a:spcPct val="90000"/>
              </a:lnSpc>
              <a:spcAft>
                <a:spcPts val="300"/>
              </a:spcAft>
            </a:pPr>
            <a:r>
              <a:rPr lang="en-US" dirty="0" smtClean="0">
                <a:solidFill>
                  <a:schemeClr val="bg1"/>
                </a:solidFill>
                <a:latin typeface="Calibre Semibold" pitchFamily="34" charset="0"/>
              </a:rPr>
              <a:t>Use for Qualcomm Incorporated</a:t>
            </a:r>
          </a:p>
        </p:txBody>
      </p:sp>
    </p:spTree>
    <p:extLst>
      <p:ext uri="{BB962C8B-B14F-4D97-AF65-F5344CB8AC3E}">
        <p14:creationId xmlns:p14="http://schemas.microsoft.com/office/powerpoint/2010/main" val="102023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2322174"/>
          </a:xfrm>
        </p:spPr>
        <p:txBody>
          <a:bodyPr/>
          <a:lstStyle/>
          <a:p>
            <a:r>
              <a:rPr lang="en-US" dirty="0" smtClean="0"/>
              <a:t>Single </a:t>
            </a:r>
            <a:r>
              <a:rPr lang="en-US" dirty="0"/>
              <a:t>project tool like make are based on one </a:t>
            </a:r>
            <a:r>
              <a:rPr lang="en-US" dirty="0" err="1"/>
              <a:t>Makefile</a:t>
            </a:r>
            <a:r>
              <a:rPr lang="en-US" dirty="0"/>
              <a:t> or a closed set of inter-dependent </a:t>
            </a:r>
            <a:r>
              <a:rPr lang="en-US" dirty="0" err="1"/>
              <a:t>makefiles</a:t>
            </a:r>
            <a:endParaRPr lang="en-US" dirty="0"/>
          </a:p>
          <a:p>
            <a:endParaRPr lang="en-US" dirty="0"/>
          </a:p>
          <a:p>
            <a:r>
              <a:rPr lang="en-US" dirty="0" err="1"/>
              <a:t>OpenEmbedded</a:t>
            </a:r>
            <a:r>
              <a:rPr lang="en-US" dirty="0"/>
              <a:t> </a:t>
            </a:r>
            <a:r>
              <a:rPr lang="en-US" u="sng" dirty="0"/>
              <a:t>collects</a:t>
            </a:r>
            <a:r>
              <a:rPr lang="en-US" dirty="0"/>
              <a:t> and </a:t>
            </a:r>
            <a:r>
              <a:rPr lang="en-US" u="sng" dirty="0"/>
              <a:t>manages</a:t>
            </a:r>
            <a:r>
              <a:rPr lang="en-US" dirty="0"/>
              <a:t> an open set of largely independent build descriptions (package recipes) and builds them in proper order.</a:t>
            </a:r>
          </a:p>
        </p:txBody>
      </p:sp>
      <p:sp>
        <p:nvSpPr>
          <p:cNvPr id="3" name="Title 2"/>
          <p:cNvSpPr>
            <a:spLocks noGrp="1"/>
          </p:cNvSpPr>
          <p:nvPr>
            <p:ph type="title"/>
          </p:nvPr>
        </p:nvSpPr>
        <p:spPr>
          <a:xfrm>
            <a:off x="212655" y="740540"/>
            <a:ext cx="8574733" cy="484748"/>
          </a:xfrm>
        </p:spPr>
        <p:txBody>
          <a:bodyPr/>
          <a:lstStyle/>
          <a:p>
            <a:r>
              <a:rPr lang="en-US" dirty="0" err="1"/>
              <a:t>OpenEmbedded</a:t>
            </a:r>
            <a:endParaRPr lang="en-US" dirty="0"/>
          </a:p>
        </p:txBody>
      </p:sp>
    </p:spTree>
    <p:extLst>
      <p:ext uri="{BB962C8B-B14F-4D97-AF65-F5344CB8AC3E}">
        <p14:creationId xmlns:p14="http://schemas.microsoft.com/office/powerpoint/2010/main" val="2310352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3319370"/>
          </a:xfrm>
        </p:spPr>
        <p:txBody>
          <a:bodyPr/>
          <a:lstStyle/>
          <a:p>
            <a:r>
              <a:rPr lang="en-US" altLang="en-US" dirty="0" smtClean="0"/>
              <a:t>Be </a:t>
            </a:r>
            <a:r>
              <a:rPr lang="en-US" altLang="en-US" dirty="0"/>
              <a:t>self-contained</a:t>
            </a:r>
          </a:p>
          <a:p>
            <a:endParaRPr lang="en-US" altLang="en-US" dirty="0">
              <a:latin typeface="Helvetica" panose="020B0604020202020204" pitchFamily="34" charset="0"/>
            </a:endParaRPr>
          </a:p>
          <a:p>
            <a:r>
              <a:rPr lang="en-US" altLang="en-US" dirty="0"/>
              <a:t>Be able to use external toolchains or build them</a:t>
            </a:r>
          </a:p>
          <a:p>
            <a:endParaRPr lang="en-US" altLang="en-US" dirty="0">
              <a:latin typeface="Helvetica" panose="020B0604020202020204" pitchFamily="34" charset="0"/>
            </a:endParaRPr>
          </a:p>
          <a:p>
            <a:r>
              <a:rPr lang="en-US" altLang="en-US" dirty="0"/>
              <a:t>Easily cross-compile software, build packages or create root-ﬁlesystems</a:t>
            </a:r>
            <a:endParaRPr lang="en-US" altLang="en-US" dirty="0">
              <a:latin typeface="Lucida Grande" pitchFamily="1" charset="0"/>
            </a:endParaRPr>
          </a:p>
          <a:p>
            <a:endParaRPr lang="en-US" altLang="en-US" dirty="0">
              <a:latin typeface="Lucida Grande" pitchFamily="1" charset="0"/>
            </a:endParaRPr>
          </a:p>
          <a:p>
            <a:r>
              <a:rPr lang="en-US" altLang="en-US" dirty="0"/>
              <a:t>Easily add new features, machines, architectures, …</a:t>
            </a:r>
            <a:endParaRPr lang="en-US" altLang="en-US" dirty="0">
              <a:latin typeface="Helvetica" panose="020B0604020202020204" pitchFamily="34" charset="0"/>
            </a:endParaRPr>
          </a:p>
        </p:txBody>
      </p:sp>
      <p:sp>
        <p:nvSpPr>
          <p:cNvPr id="3" name="Title 2"/>
          <p:cNvSpPr>
            <a:spLocks noGrp="1"/>
          </p:cNvSpPr>
          <p:nvPr>
            <p:ph type="title"/>
          </p:nvPr>
        </p:nvSpPr>
        <p:spPr>
          <a:xfrm>
            <a:off x="212655" y="740540"/>
            <a:ext cx="8574733" cy="484748"/>
          </a:xfrm>
        </p:spPr>
        <p:txBody>
          <a:bodyPr/>
          <a:lstStyle/>
          <a:p>
            <a:r>
              <a:rPr lang="en-US" dirty="0"/>
              <a:t>Objective of </a:t>
            </a:r>
            <a:r>
              <a:rPr lang="en-US" dirty="0" err="1"/>
              <a:t>OpenEmbedded</a:t>
            </a:r>
            <a:endParaRPr lang="en-US" dirty="0"/>
          </a:p>
        </p:txBody>
      </p:sp>
    </p:spTree>
    <p:extLst>
      <p:ext uri="{BB962C8B-B14F-4D97-AF65-F5344CB8AC3E}">
        <p14:creationId xmlns:p14="http://schemas.microsoft.com/office/powerpoint/2010/main" val="2762339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486610"/>
            <a:ext cx="8572500" cy="4722831"/>
          </a:xfrm>
        </p:spPr>
        <p:txBody>
          <a:bodyPr/>
          <a:lstStyle/>
          <a:p>
            <a:r>
              <a:rPr lang="en-US" dirty="0" err="1"/>
              <a:t>BitBake</a:t>
            </a:r>
            <a:r>
              <a:rPr lang="en-US" dirty="0"/>
              <a:t> is a generic task execution engine that allows shell and Python tasks to be run efficiently and in parallel while working within complex inter-task dependency constraints.</a:t>
            </a:r>
          </a:p>
          <a:p>
            <a:endParaRPr lang="en-US" dirty="0"/>
          </a:p>
          <a:p>
            <a:r>
              <a:rPr lang="en-US" dirty="0"/>
              <a:t>At the highest level, </a:t>
            </a:r>
            <a:r>
              <a:rPr lang="en-US" dirty="0" err="1"/>
              <a:t>BitBake</a:t>
            </a:r>
            <a:r>
              <a:rPr lang="en-US" dirty="0"/>
              <a:t> interprets metadata, decides what tasks are required to run, and executes those tasks.</a:t>
            </a:r>
          </a:p>
          <a:p>
            <a:endParaRPr lang="en-US" dirty="0"/>
          </a:p>
          <a:p>
            <a:r>
              <a:rPr lang="en-US" dirty="0" err="1"/>
              <a:t>OpenEmbedded</a:t>
            </a:r>
            <a:r>
              <a:rPr lang="en-US" dirty="0"/>
              <a:t> takes this core and builds embedded Linux software stacks using a task-oriented approach.</a:t>
            </a:r>
          </a:p>
          <a:p>
            <a:endParaRPr lang="en-US" dirty="0"/>
          </a:p>
          <a:p>
            <a:r>
              <a:rPr lang="en-US" altLang="en-US" dirty="0"/>
              <a:t>For every task, </a:t>
            </a:r>
            <a:r>
              <a:rPr lang="en-US" altLang="en-US" dirty="0" err="1"/>
              <a:t>BitBake</a:t>
            </a:r>
            <a:r>
              <a:rPr lang="en-US" altLang="en-US" dirty="0"/>
              <a:t> creates a shell script on-the-fly and executes it</a:t>
            </a:r>
          </a:p>
        </p:txBody>
      </p:sp>
      <p:sp>
        <p:nvSpPr>
          <p:cNvPr id="3" name="Title 2"/>
          <p:cNvSpPr>
            <a:spLocks noGrp="1"/>
          </p:cNvSpPr>
          <p:nvPr>
            <p:ph type="title"/>
          </p:nvPr>
        </p:nvSpPr>
        <p:spPr>
          <a:xfrm>
            <a:off x="212655" y="740540"/>
            <a:ext cx="8574733" cy="484748"/>
          </a:xfrm>
        </p:spPr>
        <p:txBody>
          <a:bodyPr/>
          <a:lstStyle/>
          <a:p>
            <a:r>
              <a:rPr lang="en-US" dirty="0" err="1"/>
              <a:t>BitBake</a:t>
            </a:r>
            <a:endParaRPr lang="en-US" dirty="0"/>
          </a:p>
        </p:txBody>
      </p:sp>
    </p:spTree>
    <p:extLst>
      <p:ext uri="{BB962C8B-B14F-4D97-AF65-F5344CB8AC3E}">
        <p14:creationId xmlns:p14="http://schemas.microsoft.com/office/powerpoint/2010/main" val="3670798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2322174"/>
          </a:xfrm>
        </p:spPr>
        <p:txBody>
          <a:bodyPr/>
          <a:lstStyle/>
          <a:p>
            <a:r>
              <a:rPr lang="en-US" dirty="0" err="1" smtClean="0"/>
              <a:t>BitBake</a:t>
            </a:r>
            <a:r>
              <a:rPr lang="en-US" dirty="0" smtClean="0"/>
              <a:t> </a:t>
            </a:r>
            <a:r>
              <a:rPr lang="en-US" dirty="0"/>
              <a:t>executes tasks according to provided metadata that builds up the tasks. </a:t>
            </a:r>
          </a:p>
          <a:p>
            <a:pPr marL="0" indent="0">
              <a:buNone/>
            </a:pPr>
            <a:endParaRPr lang="en-US" dirty="0"/>
          </a:p>
          <a:p>
            <a:r>
              <a:rPr lang="en-US" dirty="0"/>
              <a:t>Metadata is stored in recipe (.bb), configuration (.</a:t>
            </a:r>
            <a:r>
              <a:rPr lang="en-US" dirty="0" err="1"/>
              <a:t>conf</a:t>
            </a:r>
            <a:r>
              <a:rPr lang="en-US" dirty="0"/>
              <a:t>), and class (.</a:t>
            </a:r>
            <a:r>
              <a:rPr lang="en-US" dirty="0" err="1"/>
              <a:t>bbclass</a:t>
            </a:r>
            <a:r>
              <a:rPr lang="en-US" dirty="0"/>
              <a:t>) files and provides </a:t>
            </a:r>
            <a:r>
              <a:rPr lang="en-US" dirty="0" err="1"/>
              <a:t>BitBake</a:t>
            </a:r>
            <a:r>
              <a:rPr lang="en-US" dirty="0"/>
              <a:t> with instructions on what tasks to run and the dependencies between those tasks.</a:t>
            </a:r>
          </a:p>
        </p:txBody>
      </p:sp>
      <p:sp>
        <p:nvSpPr>
          <p:cNvPr id="3" name="Title 2"/>
          <p:cNvSpPr>
            <a:spLocks noGrp="1"/>
          </p:cNvSpPr>
          <p:nvPr>
            <p:ph type="title"/>
          </p:nvPr>
        </p:nvSpPr>
        <p:spPr>
          <a:xfrm>
            <a:off x="212655" y="740540"/>
            <a:ext cx="8574733" cy="484748"/>
          </a:xfrm>
        </p:spPr>
        <p:txBody>
          <a:bodyPr/>
          <a:lstStyle/>
          <a:p>
            <a:r>
              <a:rPr lang="en-US" dirty="0" err="1"/>
              <a:t>BitBake</a:t>
            </a:r>
            <a:r>
              <a:rPr lang="en-US" dirty="0"/>
              <a:t> VS GNU Make</a:t>
            </a:r>
          </a:p>
        </p:txBody>
      </p:sp>
    </p:spTree>
    <p:extLst>
      <p:ext uri="{BB962C8B-B14F-4D97-AF65-F5344CB8AC3E}">
        <p14:creationId xmlns:p14="http://schemas.microsoft.com/office/powerpoint/2010/main" val="3939199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2186752"/>
          </a:xfrm>
        </p:spPr>
        <p:txBody>
          <a:bodyPr/>
          <a:lstStyle/>
          <a:p>
            <a:r>
              <a:rPr lang="en-US" dirty="0" err="1" smtClean="0"/>
              <a:t>BitBake</a:t>
            </a:r>
            <a:r>
              <a:rPr lang="en-US" dirty="0" smtClean="0"/>
              <a:t> </a:t>
            </a:r>
            <a:r>
              <a:rPr lang="en-US" dirty="0"/>
              <a:t>includes a fetcher library for obtaining source code from various places such as source control systems or websites.</a:t>
            </a:r>
          </a:p>
          <a:p>
            <a:pPr marL="457200" lvl="1" indent="0">
              <a:buNone/>
            </a:pPr>
            <a:endParaRPr lang="en-US" dirty="0"/>
          </a:p>
          <a:p>
            <a:pPr marL="457200" lvl="1" indent="0">
              <a:buNone/>
            </a:pPr>
            <a:r>
              <a:rPr lang="en-US" dirty="0"/>
              <a:t>SRC_URI = </a:t>
            </a:r>
            <a:r>
              <a:rPr lang="en-US" dirty="0">
                <a:hlinkClick r:id="rId2" invalidUrl="ftp://ftp.berlios.de/pub/cdrecord/alpha/cdrtools-${PV}.tar.bz2"/>
              </a:rPr>
              <a:t>ftp</a:t>
            </a:r>
            <a:r>
              <a:rPr lang="en-US" dirty="0">
                <a:hlinkClick r:id="rId3" invalidUrl="ftp://ftp.berlios.de/pub/cdrecord/alpha/cdrtools-${PV}.tar.bz2"/>
              </a:rPr>
              <a:t>://ftp.berlios.de/pub/cdrecord/alpha/cdrtools-${PV}.</a:t>
            </a:r>
            <a:r>
              <a:rPr lang="en-US" dirty="0">
                <a:hlinkClick r:id="rId4" invalidUrl="ftp://ftp.berlios.de/pub/cdrecord/alpha/cdrtools-${PV}.tar.bz2"/>
              </a:rPr>
              <a:t>tar.bz2</a:t>
            </a:r>
            <a:endParaRPr lang="en-US" dirty="0"/>
          </a:p>
          <a:p>
            <a:pPr marL="457200" lvl="1" indent="0">
              <a:buNone/>
            </a:pPr>
            <a:endParaRPr lang="en-US" dirty="0"/>
          </a:p>
          <a:p>
            <a:pPr marL="457200" lvl="1" indent="0">
              <a:buNone/>
            </a:pPr>
            <a:r>
              <a:rPr lang="en-US" dirty="0"/>
              <a:t>SRC_URI = "file://msmirqbalance/" </a:t>
            </a:r>
          </a:p>
        </p:txBody>
      </p:sp>
      <p:sp>
        <p:nvSpPr>
          <p:cNvPr id="3" name="Title 2"/>
          <p:cNvSpPr>
            <a:spLocks noGrp="1"/>
          </p:cNvSpPr>
          <p:nvPr>
            <p:ph type="title"/>
          </p:nvPr>
        </p:nvSpPr>
        <p:spPr>
          <a:xfrm>
            <a:off x="212655" y="740540"/>
            <a:ext cx="8574733" cy="484748"/>
          </a:xfrm>
        </p:spPr>
        <p:txBody>
          <a:bodyPr/>
          <a:lstStyle/>
          <a:p>
            <a:r>
              <a:rPr lang="en-US" dirty="0" err="1"/>
              <a:t>BitBake</a:t>
            </a:r>
            <a:r>
              <a:rPr lang="en-US" dirty="0"/>
              <a:t> VS GNU Make</a:t>
            </a:r>
          </a:p>
        </p:txBody>
      </p:sp>
    </p:spTree>
    <p:extLst>
      <p:ext uri="{BB962C8B-B14F-4D97-AF65-F5344CB8AC3E}">
        <p14:creationId xmlns:p14="http://schemas.microsoft.com/office/powerpoint/2010/main" val="3464603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2655" y="1715211"/>
            <a:ext cx="8572500" cy="3761030"/>
          </a:xfrm>
        </p:spPr>
        <p:txBody>
          <a:bodyPr/>
          <a:lstStyle/>
          <a:p>
            <a:r>
              <a:rPr lang="en-US" sz="3000" dirty="0" smtClean="0"/>
              <a:t>Recipes</a:t>
            </a:r>
            <a:endParaRPr lang="en-US" sz="3000" dirty="0"/>
          </a:p>
          <a:p>
            <a:pPr marL="0" indent="0">
              <a:buNone/>
            </a:pPr>
            <a:r>
              <a:rPr lang="en-US" dirty="0" err="1"/>
              <a:t>Bitbake</a:t>
            </a:r>
            <a:r>
              <a:rPr lang="en-US" dirty="0"/>
              <a:t> recipes(*.bb)  are the most basic metadata files with the following info:</a:t>
            </a:r>
          </a:p>
          <a:p>
            <a:pPr lvl="1"/>
            <a:r>
              <a:rPr lang="en-US" dirty="0"/>
              <a:t>Descriptive information about the package</a:t>
            </a:r>
          </a:p>
          <a:p>
            <a:pPr lvl="1"/>
            <a:r>
              <a:rPr lang="en-US" dirty="0"/>
              <a:t>The version of the recipe</a:t>
            </a:r>
          </a:p>
          <a:p>
            <a:pPr lvl="1"/>
            <a:r>
              <a:rPr lang="en-US" dirty="0"/>
              <a:t>Existing Dependencies</a:t>
            </a:r>
          </a:p>
          <a:p>
            <a:pPr lvl="1"/>
            <a:r>
              <a:rPr lang="en-US" dirty="0"/>
              <a:t>Where the source code resides</a:t>
            </a:r>
          </a:p>
          <a:p>
            <a:pPr lvl="1"/>
            <a:r>
              <a:rPr lang="en-US" dirty="0"/>
              <a:t>Whether the source code requires any patches</a:t>
            </a:r>
          </a:p>
          <a:p>
            <a:pPr lvl="1"/>
            <a:r>
              <a:rPr lang="en-US" dirty="0"/>
              <a:t>How to compile the source code</a:t>
            </a:r>
          </a:p>
          <a:p>
            <a:pPr lvl="1"/>
            <a:r>
              <a:rPr lang="en-US" dirty="0"/>
              <a:t>Where on the target machine to install the package being compiled</a:t>
            </a:r>
          </a:p>
        </p:txBody>
      </p:sp>
      <p:sp>
        <p:nvSpPr>
          <p:cNvPr id="3" name="Title 2"/>
          <p:cNvSpPr>
            <a:spLocks noGrp="1"/>
          </p:cNvSpPr>
          <p:nvPr>
            <p:ph type="title"/>
          </p:nvPr>
        </p:nvSpPr>
        <p:spPr>
          <a:xfrm>
            <a:off x="212655" y="740540"/>
            <a:ext cx="8574733" cy="484748"/>
          </a:xfrm>
        </p:spPr>
        <p:txBody>
          <a:bodyPr/>
          <a:lstStyle/>
          <a:p>
            <a:r>
              <a:rPr lang="en-US" dirty="0"/>
              <a:t>Concepts in </a:t>
            </a:r>
            <a:r>
              <a:rPr lang="en-US" dirty="0" err="1"/>
              <a:t>BitBake</a:t>
            </a:r>
            <a:endParaRPr lang="en-US" dirty="0"/>
          </a:p>
        </p:txBody>
      </p:sp>
    </p:spTree>
    <p:extLst>
      <p:ext uri="{BB962C8B-B14F-4D97-AF65-F5344CB8AC3E}">
        <p14:creationId xmlns:p14="http://schemas.microsoft.com/office/powerpoint/2010/main" val="1037619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751306"/>
            <a:ext cx="8572500" cy="3137782"/>
          </a:xfrm>
        </p:spPr>
        <p:txBody>
          <a:bodyPr/>
          <a:lstStyle/>
          <a:p>
            <a:r>
              <a:rPr lang="en-US" dirty="0" smtClean="0"/>
              <a:t>Configuration </a:t>
            </a:r>
            <a:r>
              <a:rPr lang="en-US" dirty="0"/>
              <a:t>Files (*.</a:t>
            </a:r>
            <a:r>
              <a:rPr lang="en-US" dirty="0" err="1"/>
              <a:t>conf</a:t>
            </a:r>
            <a:r>
              <a:rPr lang="en-US" dirty="0"/>
              <a:t>)</a:t>
            </a:r>
          </a:p>
          <a:p>
            <a:pPr lvl="1"/>
            <a:r>
              <a:rPr lang="en-US" dirty="0"/>
              <a:t>define various configuration variables that govern the project's build process like machine configuration options, distribution configuration options, compiler tuning options, general common configuration options, and user configuration options.</a:t>
            </a:r>
          </a:p>
          <a:p>
            <a:pPr marL="457200" lvl="1" indent="0">
              <a:buNone/>
            </a:pPr>
            <a:endParaRPr lang="en-US" dirty="0"/>
          </a:p>
          <a:p>
            <a:r>
              <a:rPr lang="en-US" dirty="0"/>
              <a:t>Classes(*.</a:t>
            </a:r>
            <a:r>
              <a:rPr lang="en-US" dirty="0" err="1"/>
              <a:t>bbclass</a:t>
            </a:r>
            <a:r>
              <a:rPr lang="en-US" dirty="0"/>
              <a:t>)</a:t>
            </a:r>
          </a:p>
          <a:p>
            <a:pPr lvl="1"/>
            <a:r>
              <a:rPr lang="en-US" dirty="0"/>
              <a:t>contain information that is useful to share between metadata files.</a:t>
            </a:r>
          </a:p>
          <a:p>
            <a:pPr lvl="1"/>
            <a:r>
              <a:rPr lang="en-US" dirty="0" err="1"/>
              <a:t>base.bbclass</a:t>
            </a:r>
            <a:r>
              <a:rPr lang="en-US" dirty="0"/>
              <a:t> is always included automatically for all recipes and classes.</a:t>
            </a:r>
          </a:p>
        </p:txBody>
      </p:sp>
      <p:sp>
        <p:nvSpPr>
          <p:cNvPr id="3" name="Title 2"/>
          <p:cNvSpPr>
            <a:spLocks noGrp="1"/>
          </p:cNvSpPr>
          <p:nvPr>
            <p:ph type="title"/>
          </p:nvPr>
        </p:nvSpPr>
        <p:spPr>
          <a:xfrm>
            <a:off x="212655" y="740540"/>
            <a:ext cx="8574733" cy="484748"/>
          </a:xfrm>
        </p:spPr>
        <p:txBody>
          <a:bodyPr/>
          <a:lstStyle/>
          <a:p>
            <a:r>
              <a:rPr lang="en-US" dirty="0"/>
              <a:t>Concepts in </a:t>
            </a:r>
            <a:r>
              <a:rPr lang="en-US" dirty="0" err="1"/>
              <a:t>Bitbake</a:t>
            </a:r>
            <a:endParaRPr lang="en-US" dirty="0"/>
          </a:p>
        </p:txBody>
      </p:sp>
    </p:spTree>
    <p:extLst>
      <p:ext uri="{BB962C8B-B14F-4D97-AF65-F5344CB8AC3E}">
        <p14:creationId xmlns:p14="http://schemas.microsoft.com/office/powerpoint/2010/main" val="1005297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QualcommPPT_temp_internalonly_100713">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153C66"/>
      </a:accent3>
      <a:accent4>
        <a:srgbClr val="FFD939"/>
      </a:accent4>
      <a:accent5>
        <a:srgbClr val="F7921E"/>
      </a:accent5>
      <a:accent6>
        <a:srgbClr val="F15B35"/>
      </a:accent6>
      <a:hlink>
        <a:srgbClr val="E74346"/>
      </a:hlink>
      <a:folHlink>
        <a:srgbClr val="3A3A3A"/>
      </a:folHlink>
    </a:clrScheme>
    <a:fontScheme name="Qualcomm Template">
      <a:majorFont>
        <a:latin typeface="Qualcomm Office Bold"/>
        <a:ea typeface=""/>
        <a:cs typeface=""/>
      </a:majorFont>
      <a:minorFont>
        <a:latin typeface="Qualcomm Offic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ex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solidFill>
              <a:schemeClr val="bg1"/>
            </a:solidFill>
          </a:defRPr>
        </a:defPPr>
      </a:lst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2.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ae06dcfa-e548-4483-9593-111a6d076980">TN4CFHYNZR6D-232-2831</_dlc_DocId>
    <_dlc_DocIdUrl xmlns="ae06dcfa-e548-4483-9593-111a6d076980">
      <Url>https://sharepoint.qualcomm.com/corp/QuIC/linux/_layouts/15/DocIdRedir.aspx?ID=TN4CFHYNZR6D-232-2831</Url>
      <Description>TN4CFHYNZR6D-232-2831</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06A3B03EA22F4A866EE04210E1312C" ma:contentTypeVersion="0" ma:contentTypeDescription="Create a new document." ma:contentTypeScope="" ma:versionID="507314f075d5b66910389bf3e4f748ef">
  <xsd:schema xmlns:xsd="http://www.w3.org/2001/XMLSchema" xmlns:xs="http://www.w3.org/2001/XMLSchema" xmlns:p="http://schemas.microsoft.com/office/2006/metadata/properties" xmlns:ns2="ae06dcfa-e548-4483-9593-111a6d076980" targetNamespace="http://schemas.microsoft.com/office/2006/metadata/properties" ma:root="true" ma:fieldsID="39972d5663f2db6c619fd8ff03b236ff" ns2:_="">
    <xsd:import namespace="ae06dcfa-e548-4483-9593-111a6d07698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6dcfa-e548-4483-9593-111a6d07698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226B844-AB96-44E2-9781-A881A6B49CEE}">
  <ds:schemaRefs>
    <ds:schemaRef ds:uri="5fc263c6-4ebc-4d15-8b0f-85f889e5b65e"/>
    <ds:schemaRef ds:uri="http://purl.org/dc/terms/"/>
    <ds:schemaRef ds:uri="59aad1c0-cbaf-459d-907a-d8f227ee3919"/>
    <ds:schemaRef ds:uri="http://www.w3.org/XML/1998/namespace"/>
    <ds:schemaRef ds:uri="http://purl.org/dc/dcmitype/"/>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E300C6FE-B953-4BF4-92EB-9FB1FC9DA081}"/>
</file>

<file path=customXml/itemProps3.xml><?xml version="1.0" encoding="utf-8"?>
<ds:datastoreItem xmlns:ds="http://schemas.openxmlformats.org/officeDocument/2006/customXml" ds:itemID="{061CFBB8-E11A-4402-9993-D5BB96D9BE3C}">
  <ds:schemaRefs>
    <ds:schemaRef ds:uri="http://schemas.microsoft.com/sharepoint/v3/contenttype/forms"/>
  </ds:schemaRefs>
</ds:datastoreItem>
</file>

<file path=customXml/itemProps4.xml><?xml version="1.0" encoding="utf-8"?>
<ds:datastoreItem xmlns:ds="http://schemas.openxmlformats.org/officeDocument/2006/customXml" ds:itemID="{C957E070-D477-4D48-AC8E-1AFFFD501F4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blank</Template>
  <TotalTime>25121</TotalTime>
  <Words>657</Words>
  <Application>Microsoft Office PowerPoint</Application>
  <PresentationFormat>On-screen Show (4:3)</PresentationFormat>
  <Paragraphs>128</Paragraphs>
  <Slides>21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ＭＳ Ｐゴシック</vt:lpstr>
      <vt:lpstr>Arial</vt:lpstr>
      <vt:lpstr>Calibre Regular</vt:lpstr>
      <vt:lpstr>Calibre Semibold</vt:lpstr>
      <vt:lpstr>Courier New</vt:lpstr>
      <vt:lpstr>Helvetica</vt:lpstr>
      <vt:lpstr>Lucida Grande</vt:lpstr>
      <vt:lpstr>Qualcomm Office Bold</vt:lpstr>
      <vt:lpstr>Qualcomm Office Regular</vt:lpstr>
      <vt:lpstr>Qualcomm Regular</vt:lpstr>
      <vt:lpstr>QualcommPPT_temp_internalonly_100713</vt:lpstr>
      <vt:lpstr>OpenEmbedded and BitBake</vt:lpstr>
      <vt:lpstr>OpenEmbedded</vt:lpstr>
      <vt:lpstr>OpenEmbedded</vt:lpstr>
      <vt:lpstr>Objective of OpenEmbedded</vt:lpstr>
      <vt:lpstr>BitBake</vt:lpstr>
      <vt:lpstr>BitBake VS GNU Make</vt:lpstr>
      <vt:lpstr>BitBake VS GNU Make</vt:lpstr>
      <vt:lpstr>Concepts in BitBake</vt:lpstr>
      <vt:lpstr>Concepts in Bitbake</vt:lpstr>
      <vt:lpstr>Concepts in Bitbake</vt:lpstr>
      <vt:lpstr>Main Task in BitBake</vt:lpstr>
      <vt:lpstr>Autotools</vt:lpstr>
      <vt:lpstr>Process of making Images</vt:lpstr>
      <vt:lpstr>Basic Steps in OE</vt:lpstr>
      <vt:lpstr>Summary</vt:lpstr>
      <vt:lpstr>Summary</vt:lpstr>
      <vt:lpstr>Summary</vt:lpstr>
      <vt:lpstr>Reference</vt:lpstr>
      <vt:lpstr>Appendix</vt:lpstr>
      <vt:lpstr>Questions?</vt:lpstr>
      <vt:lpstr>PowerPoint Presentation</vt:lpstr>
    </vt:vector>
  </TitlesOfParts>
  <Company>Qualcomm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usage information</dc:title>
  <dc:creator>Keitel, David</dc:creator>
  <cp:lastModifiedBy>Naseem, Shadab</cp:lastModifiedBy>
  <cp:revision>190</cp:revision>
  <dcterms:created xsi:type="dcterms:W3CDTF">2015-05-05T17:48:47Z</dcterms:created>
  <dcterms:modified xsi:type="dcterms:W3CDTF">2017-02-27T05:39:34Z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0x0101002ED61D7990EAF543A7292F6D1E72A36A</vt:lpwstr>
  </property>
  <property fmtid="{D5CDD505-2E9C-101B-9397-08002B2CF9AE}" pid="3" name="_dlc_DocIdItemGuid">
    <vt:lpwstr>8248c7ae-fdf1-4825-b904-90d764c29676</vt:lpwstr>
  </property>
</Properties>
</file>