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6" r:id="rId13"/>
    <p:sldId id="257" r:id="rId14"/>
    <p:sldId id="261" r:id="rId15"/>
    <p:sldId id="260" r:id="rId16"/>
    <p:sldId id="263" r:id="rId17"/>
    <p:sldId id="258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Set 1" id="{87256A39-74D6-413B-8E49-3AA8E4AEB201}">
          <p14:sldIdLst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6"/>
          </p14:sldIdLst>
        </p14:section>
        <p14:section name="Generic Designs" id="{DC4FF8F4-49C8-4EC4-A80B-5F8BBB494DDB}">
          <p14:sldIdLst>
            <p14:sldId id="257"/>
            <p14:sldId id="261"/>
            <p14:sldId id="260"/>
            <p14:sldId id="263"/>
            <p14:sldId id="258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56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5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74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0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3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1969-1B9B-4A97-858A-40C014C2E746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56B9-DFD6-4EDC-A01B-372C75FF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1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381000" y="876300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388" y="951547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Landing Page/Route </a:t>
            </a:r>
            <a:r>
              <a:rPr lang="en-GB" dirty="0" smtClean="0">
                <a:solidFill>
                  <a:schemeClr val="bg1"/>
                </a:solidFill>
              </a:rPr>
              <a:t>Discovery - 1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2391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35" y="876300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9" y="2542288"/>
            <a:ext cx="4966332" cy="134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57425" y="26606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Welcome, </a:t>
            </a:r>
            <a:r>
              <a:rPr lang="en-GB" dirty="0" smtClean="0"/>
              <a:t>Craig!</a:t>
            </a:r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2"/>
          <a:stretch/>
        </p:blipFill>
        <p:spPr bwMode="auto">
          <a:xfrm>
            <a:off x="2238375" y="3069028"/>
            <a:ext cx="181927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7"/>
          <a:stretch/>
        </p:blipFill>
        <p:spPr bwMode="auto">
          <a:xfrm>
            <a:off x="4145756" y="3069028"/>
            <a:ext cx="186357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69028"/>
            <a:ext cx="68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53025" y="3492592"/>
            <a:ext cx="185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 smtClean="0">
                <a:solidFill>
                  <a:schemeClr val="accent1"/>
                </a:solidFill>
              </a:rPr>
              <a:t>Want to be more specific?</a:t>
            </a:r>
            <a:endParaRPr lang="en-GB" sz="12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2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39115" y="825579"/>
            <a:ext cx="6842772" cy="445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639115" y="825579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1503" y="900826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Creation Page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825579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5" y="1320879"/>
            <a:ext cx="682372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79010" y="1371599"/>
            <a:ext cx="1506687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Welcome to the route creation tool! To get started, click on the map to add a point! 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1502" y="1371600"/>
            <a:ext cx="1670697" cy="178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503" y="1371600"/>
            <a:ext cx="167069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Your Route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1502" y="1714500"/>
            <a:ext cx="167069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1. (-64, 11)    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9009" y="2438400"/>
            <a:ext cx="15066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Got it, thanks!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9915" y="2057400"/>
            <a:ext cx="167069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2. (-65, 11)    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1501" y="2432050"/>
            <a:ext cx="167069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3. (-66, 11)    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914" y="2774950"/>
            <a:ext cx="167069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4. (-67, 11)    x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35052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 rot="10800000">
            <a:off x="2971800" y="3619500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581400" y="394335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3581400" y="4057651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876800" y="382587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4876800" y="3940177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400800" y="333375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 rot="10800000">
            <a:off x="6400800" y="3448050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0"/>
            <a:endCxn id="33" idx="0"/>
          </p:cNvCxnSpPr>
          <p:nvPr/>
        </p:nvCxnSpPr>
        <p:spPr>
          <a:xfrm>
            <a:off x="3057525" y="3790950"/>
            <a:ext cx="609600" cy="4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3" idx="0"/>
            <a:endCxn id="35" idx="0"/>
          </p:cNvCxnSpPr>
          <p:nvPr/>
        </p:nvCxnSpPr>
        <p:spPr>
          <a:xfrm flipV="1">
            <a:off x="3667125" y="4111627"/>
            <a:ext cx="1295400" cy="11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5" idx="0"/>
          </p:cNvCxnSpPr>
          <p:nvPr/>
        </p:nvCxnSpPr>
        <p:spPr>
          <a:xfrm flipV="1">
            <a:off x="4962525" y="3619500"/>
            <a:ext cx="1524000" cy="49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1503" y="3155950"/>
            <a:ext cx="166910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Submit Route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0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39115" y="825579"/>
            <a:ext cx="6842772" cy="445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639115" y="825579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1503" y="900826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Creation Page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825579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5" y="1320879"/>
            <a:ext cx="682372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79010" y="1371599"/>
            <a:ext cx="1506687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Welcome to the route creation tool! To get started, click on the map to add a point! 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1502" y="1371600"/>
            <a:ext cx="1670697" cy="178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503" y="1371600"/>
            <a:ext cx="167069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Your Route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1502" y="1714500"/>
            <a:ext cx="167069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1. (-64, 11)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9009" y="2438400"/>
            <a:ext cx="15066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Got it, thanks!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9915" y="2057400"/>
            <a:ext cx="167069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2. (-65, 11)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1501" y="2432050"/>
            <a:ext cx="167069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3. (-66, 11)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914" y="2774950"/>
            <a:ext cx="167069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4. (-67, 11)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35052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 rot="10800000">
            <a:off x="2971800" y="3619500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581400" y="394335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3581400" y="4057651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876800" y="382587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4876800" y="3940177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400800" y="333375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 rot="10800000">
            <a:off x="6400800" y="3448050"/>
            <a:ext cx="171450" cy="1714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0"/>
            <a:endCxn id="33" idx="0"/>
          </p:cNvCxnSpPr>
          <p:nvPr/>
        </p:nvCxnSpPr>
        <p:spPr>
          <a:xfrm>
            <a:off x="3057525" y="3790950"/>
            <a:ext cx="609600" cy="43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3" idx="0"/>
            <a:endCxn id="35" idx="0"/>
          </p:cNvCxnSpPr>
          <p:nvPr/>
        </p:nvCxnSpPr>
        <p:spPr>
          <a:xfrm flipV="1">
            <a:off x="3667125" y="4111627"/>
            <a:ext cx="1295400" cy="11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5" idx="0"/>
          </p:cNvCxnSpPr>
          <p:nvPr/>
        </p:nvCxnSpPr>
        <p:spPr>
          <a:xfrm flipV="1">
            <a:off x="4962525" y="3619500"/>
            <a:ext cx="1524000" cy="49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1503" y="3155950"/>
            <a:ext cx="166910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Submit Route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9115" y="1320879"/>
            <a:ext cx="6842772" cy="39624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996428" y="2211287"/>
            <a:ext cx="3882582" cy="201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96428" y="2211287"/>
            <a:ext cx="167069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Save your route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37719" y="4229101"/>
            <a:ext cx="194129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Save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428" y="4229101"/>
            <a:ext cx="194129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Keep Editing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592287"/>
            <a:ext cx="3590925" cy="3033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Enter route name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37237" y="3694014"/>
            <a:ext cx="1362944" cy="3033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3150" y="3641569"/>
            <a:ext cx="167069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Select route privacy</a:t>
            </a:r>
          </a:p>
        </p:txBody>
      </p:sp>
      <p:sp>
        <p:nvSpPr>
          <p:cNvPr id="5" name="Isosceles Triangle 4"/>
          <p:cNvSpPr/>
          <p:nvPr/>
        </p:nvSpPr>
        <p:spPr>
          <a:xfrm rot="10800000">
            <a:off x="5194947" y="3755948"/>
            <a:ext cx="228600" cy="190500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133599" y="2965450"/>
            <a:ext cx="3590925" cy="5939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Describe your route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1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35354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Landing Page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03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29689"/>
            <a:ext cx="4029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63064"/>
            <a:ext cx="68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262312"/>
            <a:ext cx="189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1876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133725"/>
            <a:ext cx="571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3133725"/>
            <a:ext cx="581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724400"/>
            <a:ext cx="6543675" cy="335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9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14800" y="2150076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 Page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553200" y="1540476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 Profile Page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7620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Creation </a:t>
            </a:r>
            <a:r>
              <a:rPr lang="en-GB" dirty="0" smtClean="0"/>
              <a:t>Page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62800" y="38100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 Creator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38100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Admin</a:t>
            </a:r>
          </a:p>
          <a:p>
            <a:pPr algn="ctr"/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747584" y="1235675"/>
            <a:ext cx="2438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Landing Page </a:t>
            </a:r>
          </a:p>
          <a:p>
            <a:pPr algn="ctr"/>
            <a:r>
              <a:rPr lang="en-GB" dirty="0" smtClean="0"/>
              <a:t>(route discovery)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137984" y="1997675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3"/>
            <a:endCxn id="7" idx="1"/>
          </p:cNvCxnSpPr>
          <p:nvPr/>
        </p:nvCxnSpPr>
        <p:spPr>
          <a:xfrm flipV="1">
            <a:off x="3185984" y="1371600"/>
            <a:ext cx="928816" cy="626075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3"/>
            <a:endCxn id="5" idx="1"/>
          </p:cNvCxnSpPr>
          <p:nvPr/>
        </p:nvCxnSpPr>
        <p:spPr>
          <a:xfrm>
            <a:off x="3185984" y="1997675"/>
            <a:ext cx="928816" cy="76200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3"/>
            <a:endCxn id="6" idx="1"/>
          </p:cNvCxnSpPr>
          <p:nvPr/>
        </p:nvCxnSpPr>
        <p:spPr>
          <a:xfrm>
            <a:off x="5715000" y="1371600"/>
            <a:ext cx="838200" cy="778476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3"/>
            <a:endCxn id="6" idx="1"/>
          </p:cNvCxnSpPr>
          <p:nvPr/>
        </p:nvCxnSpPr>
        <p:spPr>
          <a:xfrm flipV="1">
            <a:off x="5715000" y="2150076"/>
            <a:ext cx="838200" cy="6096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3"/>
          </p:cNvCxnSpPr>
          <p:nvPr/>
        </p:nvCxnSpPr>
        <p:spPr>
          <a:xfrm flipH="1">
            <a:off x="1524000" y="2150076"/>
            <a:ext cx="6629400" cy="609600"/>
          </a:xfrm>
          <a:prstGeom prst="bentConnector4">
            <a:avLst>
              <a:gd name="adj1" fmla="val -10531"/>
              <a:gd name="adj2" fmla="val 5577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9" idx="0"/>
          </p:cNvCxnSpPr>
          <p:nvPr/>
        </p:nvCxnSpPr>
        <p:spPr>
          <a:xfrm rot="5400000">
            <a:off x="6218538" y="2675238"/>
            <a:ext cx="1050324" cy="12192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8" idx="0"/>
          </p:cNvCxnSpPr>
          <p:nvPr/>
        </p:nvCxnSpPr>
        <p:spPr>
          <a:xfrm rot="16200000" flipH="1">
            <a:off x="7132938" y="2980038"/>
            <a:ext cx="1050324" cy="609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2784" y="11533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Route</a:t>
            </a:r>
          </a:p>
          <a:p>
            <a:pPr algn="ctr"/>
            <a:r>
              <a:rPr lang="en-GB" sz="1400" dirty="0" smtClean="0"/>
              <a:t>Listing Page</a:t>
            </a:r>
            <a:endParaRPr lang="en-GB" sz="1400" dirty="0"/>
          </a:p>
        </p:txBody>
      </p:sp>
      <p:cxnSp>
        <p:nvCxnSpPr>
          <p:cNvPr id="20" name="Elbow Connector 19"/>
          <p:cNvCxnSpPr>
            <a:stCxn id="4" idx="0"/>
            <a:endCxn id="19" idx="2"/>
          </p:cNvCxnSpPr>
          <p:nvPr/>
        </p:nvCxnSpPr>
        <p:spPr>
          <a:xfrm rot="16200000" flipV="1">
            <a:off x="1425662" y="694553"/>
            <a:ext cx="358345" cy="7239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3963429" y="1214049"/>
            <a:ext cx="2269525" cy="5360775"/>
          </a:xfrm>
          <a:prstGeom prst="bentConnector3">
            <a:avLst>
              <a:gd name="adj1" fmla="val 1100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4" idx="2"/>
          </p:cNvCxnSpPr>
          <p:nvPr/>
        </p:nvCxnSpPr>
        <p:spPr>
          <a:xfrm rot="5400000" flipH="1">
            <a:off x="3963429" y="763030"/>
            <a:ext cx="2269525" cy="6262816"/>
          </a:xfrm>
          <a:prstGeom prst="bentConnector3">
            <a:avLst>
              <a:gd name="adj1" fmla="val -15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6" idx="2"/>
            <a:endCxn id="7" idx="1"/>
          </p:cNvCxnSpPr>
          <p:nvPr/>
        </p:nvCxnSpPr>
        <p:spPr>
          <a:xfrm rot="16200000" flipH="1">
            <a:off x="3419217" y="676017"/>
            <a:ext cx="494270" cy="89689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2417804" y="11533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Route</a:t>
            </a:r>
          </a:p>
          <a:p>
            <a:pPr algn="ctr"/>
            <a:r>
              <a:rPr lang="en-GB" sz="1400" dirty="0" smtClean="0"/>
              <a:t>Detail Page</a:t>
            </a:r>
            <a:endParaRPr lang="en-GB" sz="1400" dirty="0"/>
          </a:p>
        </p:txBody>
      </p:sp>
      <p:cxnSp>
        <p:nvCxnSpPr>
          <p:cNvPr id="82" name="Straight Arrow Connector 81"/>
          <p:cNvCxnSpPr>
            <a:stCxn id="19" idx="3"/>
            <a:endCxn id="76" idx="1"/>
          </p:cNvCxnSpPr>
          <p:nvPr/>
        </p:nvCxnSpPr>
        <p:spPr>
          <a:xfrm>
            <a:off x="2042984" y="496330"/>
            <a:ext cx="3748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9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Login Page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33400" y="1219200"/>
            <a:ext cx="53340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838200" y="1436132"/>
            <a:ext cx="4800600" cy="3200400"/>
          </a:xfrm>
          <a:prstGeom prst="roundRect">
            <a:avLst>
              <a:gd name="adj" fmla="val 81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43000" y="2655332"/>
            <a:ext cx="4267200" cy="424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143000" y="3493532"/>
            <a:ext cx="4267200" cy="424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845859" y="4063093"/>
            <a:ext cx="1219200" cy="42493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5885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 to Niceway.to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2286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name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124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Password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912659" y="3975225"/>
            <a:ext cx="762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FR 9</a:t>
            </a:r>
            <a:endParaRPr lang="en-GB" i="1" dirty="0"/>
          </a:p>
        </p:txBody>
      </p:sp>
      <p:sp>
        <p:nvSpPr>
          <p:cNvPr id="15" name="Rectangle 14"/>
          <p:cNvSpPr/>
          <p:nvPr/>
        </p:nvSpPr>
        <p:spPr>
          <a:xfrm>
            <a:off x="1562100" y="4063093"/>
            <a:ext cx="1219200" cy="4249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Sign Up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975225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FR 4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4325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838805"/>
            <a:ext cx="6858000" cy="3123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740323" y="1544278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63176" y="1891125"/>
            <a:ext cx="6852024" cy="344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457200" y="838200"/>
            <a:ext cx="6858000" cy="4578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88509" y="838805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Logout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78723" y="154427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Details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85471" y="1544278"/>
            <a:ext cx="11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Routes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13236" y="3159747"/>
            <a:ext cx="12192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Route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418" y="3529079"/>
            <a:ext cx="12192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Route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3898411"/>
            <a:ext cx="122101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Route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3236" y="4267743"/>
            <a:ext cx="122101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Route 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15472" y="4800600"/>
            <a:ext cx="1142092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New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832436" y="3160690"/>
            <a:ext cx="12935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Town 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30619" y="3527238"/>
            <a:ext cx="12954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Town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30619" y="4267743"/>
            <a:ext cx="12954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Town 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32436" y="3898411"/>
            <a:ext cx="1293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Town 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27836" y="3160147"/>
            <a:ext cx="12935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City 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26019" y="3526695"/>
            <a:ext cx="12954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City 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26019" y="4267200"/>
            <a:ext cx="12954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City 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6018" y="3892644"/>
            <a:ext cx="1293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City 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1418" y="2789472"/>
            <a:ext cx="1219200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30618" y="2790415"/>
            <a:ext cx="1293582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Start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26018" y="2789872"/>
            <a:ext cx="1293582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19600" y="3157363"/>
            <a:ext cx="12935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Public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19600" y="3530022"/>
            <a:ext cx="12935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Public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19600" y="3892644"/>
            <a:ext cx="12935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Public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9600" y="4267200"/>
            <a:ext cx="12935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419600" y="2791734"/>
            <a:ext cx="1293582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Privacy [?]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13182" y="2788031"/>
            <a:ext cx="1293582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Manage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96" y="3552445"/>
            <a:ext cx="308958" cy="30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22" y="3552445"/>
            <a:ext cx="266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713182" y="3522258"/>
            <a:ext cx="151352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56" y="3929541"/>
            <a:ext cx="308958" cy="30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82" y="3929541"/>
            <a:ext cx="266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5710342" y="3899354"/>
            <a:ext cx="151636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56" y="4297387"/>
            <a:ext cx="308958" cy="30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82" y="4297387"/>
            <a:ext cx="266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710342" y="4267200"/>
            <a:ext cx="151636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56" y="3188093"/>
            <a:ext cx="308958" cy="30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82" y="3188093"/>
            <a:ext cx="266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710341" y="3157906"/>
            <a:ext cx="151636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5885590" y="2133600"/>
            <a:ext cx="1142092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New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578223" y="2133718"/>
            <a:ext cx="276229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Ability to filter and search?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29000" y="4800600"/>
            <a:ext cx="22356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FR 9.2, 2, 2.1, 2.2, 6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8206" y="882739"/>
            <a:ext cx="431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Account Details Page – My Routes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09" y="3181637"/>
            <a:ext cx="304929" cy="3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35" y="3553753"/>
            <a:ext cx="304929" cy="3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23" y="3945331"/>
            <a:ext cx="304929" cy="3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08" y="4315206"/>
            <a:ext cx="304929" cy="3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25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2165" y="184666"/>
            <a:ext cx="5257800" cy="3123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107765" y="892488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18141" y="1236986"/>
            <a:ext cx="5251824" cy="3976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12165" y="184061"/>
            <a:ext cx="5257800" cy="4578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03165" y="184666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Logout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107765" y="8924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Details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14513" y="892488"/>
            <a:ext cx="11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Routes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782171" y="1467793"/>
            <a:ext cx="2133600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Personal Details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91000" y="3818325"/>
            <a:ext cx="11609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FR 9.1, 4</a:t>
            </a:r>
            <a:endParaRPr lang="en-GB" i="1" dirty="0"/>
          </a:p>
        </p:txBody>
      </p:sp>
      <p:sp>
        <p:nvSpPr>
          <p:cNvPr id="3" name="Rectangle 2"/>
          <p:cNvSpPr/>
          <p:nvPr/>
        </p:nvSpPr>
        <p:spPr>
          <a:xfrm>
            <a:off x="858371" y="1837125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&lt;Username – cannot change&gt;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8371" y="2689839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your email address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858371" y="2275115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your name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58371" y="3067993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your location</a:t>
            </a:r>
            <a:endParaRPr lang="en-GB" dirty="0"/>
          </a:p>
        </p:txBody>
      </p:sp>
      <p:sp>
        <p:nvSpPr>
          <p:cNvPr id="75" name="Rectangle 74"/>
          <p:cNvSpPr/>
          <p:nvPr/>
        </p:nvSpPr>
        <p:spPr>
          <a:xfrm>
            <a:off x="858371" y="3894525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current password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58371" y="4287193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new password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58371" y="4656525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new password again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7632" y="3448993"/>
            <a:ext cx="1905000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Update Password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79688" y="2774861"/>
            <a:ext cx="1175871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Details</a:t>
            </a:r>
            <a:endParaRPr lang="en-GB" dirty="0"/>
          </a:p>
        </p:txBody>
      </p:sp>
      <p:sp>
        <p:nvSpPr>
          <p:cNvPr id="88" name="Rectangle 87"/>
          <p:cNvSpPr/>
          <p:nvPr/>
        </p:nvSpPr>
        <p:spPr>
          <a:xfrm>
            <a:off x="4079687" y="4367875"/>
            <a:ext cx="1175871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Password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3082" y="228600"/>
            <a:ext cx="431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Account Details Page – My Details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8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229205"/>
            <a:ext cx="6858000" cy="3123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581400" y="92727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4576" y="1281525"/>
            <a:ext cx="6852024" cy="5195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8600" y="228600"/>
            <a:ext cx="6858000" cy="4578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159909" y="229205"/>
            <a:ext cx="838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Logout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9175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Details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78548" y="927134"/>
            <a:ext cx="11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Routes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4964822" y="747924"/>
            <a:ext cx="1238286" cy="52322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New tab only for admins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6022" y="3190101"/>
            <a:ext cx="19050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FR 5, 5.1, 5.1.1, 5.1.2, 5.1.3, 5.4, 5.5, 5.6, 5.7</a:t>
            </a:r>
            <a:endParaRPr lang="en-GB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9606" y="273139"/>
            <a:ext cx="431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Administration Page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92727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Admin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424329" y="1447800"/>
            <a:ext cx="239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Manage users</a:t>
            </a:r>
            <a:endParaRPr lang="en-GB" b="1" dirty="0"/>
          </a:p>
        </p:txBody>
      </p:sp>
      <p:sp>
        <p:nvSpPr>
          <p:cNvPr id="61" name="Rectangle 60"/>
          <p:cNvSpPr/>
          <p:nvPr/>
        </p:nvSpPr>
        <p:spPr>
          <a:xfrm>
            <a:off x="490071" y="1825172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Type a username or user id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57600" y="1817132"/>
            <a:ext cx="1175871" cy="3245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490071" y="2209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Search results</a:t>
            </a:r>
            <a:endParaRPr lang="en-GB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402664" y="2547411"/>
            <a:ext cx="12192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1. cxk01u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21864" y="2548354"/>
            <a:ext cx="12935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Craig Knott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17264" y="2547811"/>
            <a:ext cx="19595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#routes/comments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6799" y="2545570"/>
            <a:ext cx="212130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Ban?/</a:t>
            </a:r>
            <a:r>
              <a:rPr lang="en-GB" dirty="0" err="1" smtClean="0"/>
              <a:t>sban</a:t>
            </a:r>
            <a:r>
              <a:rPr lang="en-GB" dirty="0" smtClean="0"/>
              <a:t>?/ 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74" y="2585990"/>
            <a:ext cx="308958" cy="30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2585990"/>
            <a:ext cx="266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/>
        </p:nvCxnSpPr>
        <p:spPr>
          <a:xfrm flipV="1">
            <a:off x="424329" y="3002962"/>
            <a:ext cx="64336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0071" y="3124200"/>
            <a:ext cx="239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Create User</a:t>
            </a:r>
            <a:endParaRPr lang="en-GB" b="1" dirty="0"/>
          </a:p>
        </p:txBody>
      </p:sp>
      <p:sp>
        <p:nvSpPr>
          <p:cNvPr id="81" name="Rectangle 80"/>
          <p:cNvSpPr/>
          <p:nvPr/>
        </p:nvSpPr>
        <p:spPr>
          <a:xfrm>
            <a:off x="490071" y="3493532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0071" y="3886200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00929" y="3870689"/>
            <a:ext cx="1175871" cy="3245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</a:t>
            </a:r>
            <a:endParaRPr lang="en-GB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02664" y="4343400"/>
            <a:ext cx="64336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90071" y="4419600"/>
            <a:ext cx="239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Post Announcement</a:t>
            </a:r>
            <a:endParaRPr lang="en-GB" b="1" dirty="0"/>
          </a:p>
        </p:txBody>
      </p:sp>
      <p:sp>
        <p:nvSpPr>
          <p:cNvPr id="86" name="Rectangle 85"/>
          <p:cNvSpPr/>
          <p:nvPr/>
        </p:nvSpPr>
        <p:spPr>
          <a:xfrm>
            <a:off x="490070" y="4790746"/>
            <a:ext cx="3048000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Your message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90282" y="4834680"/>
            <a:ext cx="22150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9481" y="4764314"/>
            <a:ext cx="119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Email too?</a:t>
            </a:r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5529629" y="4764314"/>
            <a:ext cx="1175871" cy="3245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Post</a:t>
            </a:r>
            <a:endParaRPr lang="en-GB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424328" y="5257800"/>
            <a:ext cx="64336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83439" y="5684084"/>
            <a:ext cx="2007361" cy="6405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Make a backup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400" y="5269930"/>
            <a:ext cx="239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Server Management</a:t>
            </a:r>
            <a:endParaRPr lang="en-GB" b="1" dirty="0"/>
          </a:p>
        </p:txBody>
      </p:sp>
      <p:sp>
        <p:nvSpPr>
          <p:cNvPr id="102" name="Rectangle 101"/>
          <p:cNvSpPr/>
          <p:nvPr/>
        </p:nvSpPr>
        <p:spPr>
          <a:xfrm>
            <a:off x="2819400" y="5684084"/>
            <a:ext cx="2007361" cy="6405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 authorize all active sessions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5012793" y="5684084"/>
            <a:ext cx="2007361" cy="6405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Lock the 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72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Account Creation Page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33400" y="1219200"/>
            <a:ext cx="53340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38200" y="1436132"/>
            <a:ext cx="4800600" cy="3200400"/>
          </a:xfrm>
          <a:prstGeom prst="roundRect">
            <a:avLst>
              <a:gd name="adj" fmla="val 81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143000" y="15885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Sign up for Niceway.to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266950" y="4063093"/>
            <a:ext cx="1866900" cy="4249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Account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166906" y="2167325"/>
            <a:ext cx="4014694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6906" y="3020039"/>
            <a:ext cx="4014694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your email address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166906" y="2605315"/>
            <a:ext cx="4014694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your name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6906" y="3398193"/>
            <a:ext cx="4014694" cy="31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Enter your location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103968" y="3878427"/>
            <a:ext cx="609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FR 4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432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381000" y="876300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388" y="951547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Landing Page/Route </a:t>
            </a:r>
            <a:r>
              <a:rPr lang="en-GB" dirty="0" smtClean="0">
                <a:solidFill>
                  <a:schemeClr val="bg1"/>
                </a:solidFill>
              </a:rPr>
              <a:t>Discovery - 2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2391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35" y="876300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6" y="1386019"/>
            <a:ext cx="2069314" cy="295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2"/>
          <a:stretch/>
        </p:blipFill>
        <p:spPr bwMode="auto">
          <a:xfrm>
            <a:off x="452438" y="1480674"/>
            <a:ext cx="181927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7"/>
          <a:stretch/>
        </p:blipFill>
        <p:spPr bwMode="auto">
          <a:xfrm>
            <a:off x="452437" y="1832027"/>
            <a:ext cx="181927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433388" y="2286000"/>
            <a:ext cx="1882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086" y="3962400"/>
            <a:ext cx="2069314" cy="376240"/>
          </a:xfrm>
          <a:prstGeom prst="rect">
            <a:avLst/>
          </a:prstGeom>
          <a:solidFill>
            <a:srgbClr val="93E58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Search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09825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790825"/>
            <a:ext cx="189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181350"/>
            <a:ext cx="1876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7" y="3586163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1"/>
            <a:ext cx="290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90925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24" y="3586163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93" y="3581401"/>
            <a:ext cx="290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1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369086" y="304800"/>
            <a:ext cx="4173869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4679618" y="304800"/>
            <a:ext cx="4173869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487" y="373181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Landing Page/Route </a:t>
            </a:r>
            <a:r>
              <a:rPr lang="en-GB" dirty="0" smtClean="0">
                <a:solidFill>
                  <a:schemeClr val="bg1"/>
                </a:solidFill>
              </a:rPr>
              <a:t>Discovery - 3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7"/>
          <a:stretch/>
        </p:blipFill>
        <p:spPr bwMode="auto">
          <a:xfrm>
            <a:off x="369086" y="792797"/>
            <a:ext cx="417386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7"/>
          <a:stretch/>
        </p:blipFill>
        <p:spPr bwMode="auto">
          <a:xfrm>
            <a:off x="4679618" y="800100"/>
            <a:ext cx="417386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08" y="1314450"/>
            <a:ext cx="2069314" cy="257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2"/>
          <a:stretch/>
        </p:blipFill>
        <p:spPr bwMode="auto">
          <a:xfrm>
            <a:off x="1444227" y="1409105"/>
            <a:ext cx="181927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7"/>
          <a:stretch/>
        </p:blipFill>
        <p:spPr bwMode="auto">
          <a:xfrm>
            <a:off x="1419381" y="2947987"/>
            <a:ext cx="181927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214720" y="1841600"/>
            <a:ext cx="228600" cy="23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2214720" y="2625180"/>
            <a:ext cx="228600" cy="23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2" idx="4"/>
            <a:endCxn id="40" idx="0"/>
          </p:cNvCxnSpPr>
          <p:nvPr/>
        </p:nvCxnSpPr>
        <p:spPr>
          <a:xfrm>
            <a:off x="2329020" y="2080320"/>
            <a:ext cx="0" cy="54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19208" y="3514592"/>
            <a:ext cx="2069314" cy="376240"/>
          </a:xfrm>
          <a:prstGeom prst="rect">
            <a:avLst/>
          </a:prstGeom>
          <a:solidFill>
            <a:srgbClr val="93E58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8030"/>
            <a:ext cx="2069314" cy="326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2"/>
          <a:stretch/>
        </p:blipFill>
        <p:spPr bwMode="auto">
          <a:xfrm>
            <a:off x="6172201" y="1409105"/>
            <a:ext cx="1639494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7"/>
          <a:stretch/>
        </p:blipFill>
        <p:spPr bwMode="auto">
          <a:xfrm>
            <a:off x="6172201" y="1771054"/>
            <a:ext cx="163949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Oval 44"/>
          <p:cNvSpPr/>
          <p:nvPr/>
        </p:nvSpPr>
        <p:spPr>
          <a:xfrm>
            <a:off x="5962974" y="1503908"/>
            <a:ext cx="152400" cy="143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963136" y="1867941"/>
            <a:ext cx="152238" cy="13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>
            <a:stCxn id="45" idx="4"/>
            <a:endCxn id="46" idx="0"/>
          </p:cNvCxnSpPr>
          <p:nvPr/>
        </p:nvCxnSpPr>
        <p:spPr>
          <a:xfrm>
            <a:off x="6039174" y="1647676"/>
            <a:ext cx="81" cy="22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67400" y="4191000"/>
            <a:ext cx="2069314" cy="376240"/>
          </a:xfrm>
          <a:prstGeom prst="rect">
            <a:avLst/>
          </a:prstGeom>
          <a:solidFill>
            <a:srgbClr val="93E58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Search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00" y="2583905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00" y="2964905"/>
            <a:ext cx="189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25" y="3355430"/>
            <a:ext cx="1876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92" y="3760243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75" y="3755481"/>
            <a:ext cx="290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875" y="3765005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99" y="3760243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68" y="3755481"/>
            <a:ext cx="290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867400" y="2325642"/>
            <a:ext cx="2069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Why not add some filters?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7971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23910" cy="426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381000" y="876300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33388" y="951547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Listing Page - 1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35" y="876300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7" y="1378569"/>
            <a:ext cx="2069314" cy="42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15766" y="1371601"/>
            <a:ext cx="122634" cy="42667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2338983" y="1385537"/>
            <a:ext cx="76200" cy="76200"/>
          </a:xfrm>
          <a:prstGeom prst="triangl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Isosceles Triangle 106"/>
          <p:cNvSpPr/>
          <p:nvPr/>
        </p:nvSpPr>
        <p:spPr>
          <a:xfrm rot="10800000">
            <a:off x="2338983" y="5562600"/>
            <a:ext cx="76200" cy="76200"/>
          </a:xfrm>
          <a:prstGeom prst="triangl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2338982" y="1524000"/>
            <a:ext cx="76201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81000" y="1371600"/>
            <a:ext cx="1934766" cy="7754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9657" y="1423637"/>
            <a:ext cx="182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1. Name</a:t>
            </a:r>
            <a:endParaRPr lang="en-GB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99657" y="1623824"/>
            <a:ext cx="181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Point A – Point B</a:t>
            </a:r>
            <a:endParaRPr lang="en-GB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3307" y="1885434"/>
            <a:ext cx="1922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£10 in Petrol, 10KM travelled</a:t>
            </a:r>
            <a:endParaRPr lang="en-GB" sz="1100" dirty="0"/>
          </a:p>
        </p:txBody>
      </p:sp>
      <p:pic>
        <p:nvPicPr>
          <p:cNvPr id="1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26974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426974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426974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115"/>
          <p:cNvSpPr/>
          <p:nvPr/>
        </p:nvSpPr>
        <p:spPr>
          <a:xfrm>
            <a:off x="381000" y="2152086"/>
            <a:ext cx="1934766" cy="7754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>
            <a:off x="399657" y="2204123"/>
            <a:ext cx="182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2. Name</a:t>
            </a:r>
            <a:endParaRPr lang="en-GB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9657" y="2404310"/>
            <a:ext cx="181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Point A – Point B</a:t>
            </a:r>
            <a:endParaRPr lang="en-GB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93307" y="2665920"/>
            <a:ext cx="1922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£10 in Petrol, 10KM travelled</a:t>
            </a:r>
            <a:endParaRPr lang="en-GB" sz="1100" dirty="0"/>
          </a:p>
        </p:txBody>
      </p:sp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07460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207460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207460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381000" y="2925658"/>
            <a:ext cx="1934766" cy="7754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399657" y="2977695"/>
            <a:ext cx="182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3. Name</a:t>
            </a:r>
            <a:endParaRPr lang="en-GB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99657" y="3177882"/>
            <a:ext cx="181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Point A – Point B</a:t>
            </a:r>
            <a:endParaRPr lang="en-GB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93307" y="3439492"/>
            <a:ext cx="1922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£10 in Petrol, 10KM travelled</a:t>
            </a:r>
            <a:endParaRPr lang="en-GB" sz="1100" dirty="0"/>
          </a:p>
        </p:txBody>
      </p:sp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981032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981032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981032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3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23910" cy="426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381000" y="876300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3388" y="951547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Listing Page - 2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35" y="876300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8569"/>
            <a:ext cx="8323910" cy="3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905000" y="1413184"/>
            <a:ext cx="914400" cy="300808"/>
          </a:xfrm>
          <a:prstGeom prst="roundRect">
            <a:avLst>
              <a:gd name="adj" fmla="val 5000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Start: Point A</a:t>
            </a:r>
            <a:endParaRPr lang="en-GB" sz="900" dirty="0"/>
          </a:p>
        </p:txBody>
      </p:sp>
      <p:sp>
        <p:nvSpPr>
          <p:cNvPr id="5" name="Rectangle 4"/>
          <p:cNvSpPr/>
          <p:nvPr/>
        </p:nvSpPr>
        <p:spPr>
          <a:xfrm>
            <a:off x="433388" y="1413184"/>
            <a:ext cx="14716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Showing results for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895600" y="1417176"/>
            <a:ext cx="914400" cy="300808"/>
          </a:xfrm>
          <a:prstGeom prst="roundRect">
            <a:avLst>
              <a:gd name="adj" fmla="val 5000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End: Point B</a:t>
            </a:r>
            <a:endParaRPr lang="en-GB" sz="900" dirty="0"/>
          </a:p>
        </p:txBody>
      </p:sp>
      <p:sp>
        <p:nvSpPr>
          <p:cNvPr id="62" name="Rounded Rectangle 61"/>
          <p:cNvSpPr/>
          <p:nvPr/>
        </p:nvSpPr>
        <p:spPr>
          <a:xfrm>
            <a:off x="3886200" y="1410319"/>
            <a:ext cx="914400" cy="300808"/>
          </a:xfrm>
          <a:prstGeom prst="roundRect">
            <a:avLst>
              <a:gd name="adj" fmla="val 5000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Cost: &lt; £10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575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876300"/>
            <a:ext cx="8323910" cy="476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381000" y="876300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33388" y="951547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Listing Page - 3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35" y="876300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3875"/>
            <a:ext cx="4724400" cy="404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114942" y="3453163"/>
            <a:ext cx="4438257" cy="7754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133600" y="3505200"/>
            <a:ext cx="182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1. Name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133600" y="3705387"/>
            <a:ext cx="181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Point A – Point B</a:t>
            </a:r>
            <a:endParaRPr lang="en-GB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127250" y="3966997"/>
            <a:ext cx="1922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£10 in Petrol, 10KM travelled</a:t>
            </a:r>
            <a:endParaRPr lang="en-GB" sz="1100" dirty="0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93" y="3508537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93" y="3508537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93" y="3508537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2"/>
          <a:stretch/>
        </p:blipFill>
        <p:spPr bwMode="auto">
          <a:xfrm>
            <a:off x="2345531" y="1690035"/>
            <a:ext cx="181927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7"/>
          <a:stretch/>
        </p:blipFill>
        <p:spPr bwMode="auto">
          <a:xfrm>
            <a:off x="4241005" y="1690034"/>
            <a:ext cx="181927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981200" y="3352800"/>
            <a:ext cx="472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94029" y="2895600"/>
            <a:ext cx="2069314" cy="376240"/>
          </a:xfrm>
          <a:prstGeom prst="rect">
            <a:avLst/>
          </a:prstGeom>
          <a:solidFill>
            <a:srgbClr val="93E58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Search Again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31" y="2065521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56" y="2065521"/>
            <a:ext cx="1895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43" y="2438400"/>
            <a:ext cx="1876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4" y="2459831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407" y="2455069"/>
            <a:ext cx="290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07" y="2464593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31" y="2459831"/>
            <a:ext cx="2765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00" y="2455069"/>
            <a:ext cx="290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2114942" y="4325633"/>
            <a:ext cx="4438257" cy="7754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2133600" y="4377670"/>
            <a:ext cx="182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1. Name</a:t>
            </a:r>
            <a:endParaRPr lang="en-GB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2133600" y="4577857"/>
            <a:ext cx="181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Point A – Point B</a:t>
            </a:r>
            <a:endParaRPr lang="en-GB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127250" y="4839467"/>
            <a:ext cx="1922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£10 in Petrol, 10KM travelled</a:t>
            </a:r>
            <a:endParaRPr lang="en-GB" sz="1100" dirty="0"/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93" y="4381007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93" y="4381007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93" y="4381007"/>
            <a:ext cx="1905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69754"/>
            <a:ext cx="1421606" cy="75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98" y="4344261"/>
            <a:ext cx="1431209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52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115" y="825579"/>
            <a:ext cx="6842772" cy="445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639115" y="825579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91503" y="900826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Detail Page - 1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825579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14" y="1491531"/>
            <a:ext cx="2727471" cy="145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49450" y="1397079"/>
            <a:ext cx="182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</a:t>
            </a:r>
            <a:endParaRPr lang="en-GB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982014" y="2380757"/>
            <a:ext cx="181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Point A to Point B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982014" y="2642367"/>
            <a:ext cx="43608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Estimated Petrol Cost: £10</a:t>
            </a:r>
          </a:p>
          <a:p>
            <a:r>
              <a:rPr lang="en-GB" sz="1100" dirty="0" smtClean="0"/>
              <a:t>10KM travelled (direct route is 7KM)</a:t>
            </a:r>
          </a:p>
          <a:p>
            <a:r>
              <a:rPr lang="en-GB" sz="1100" dirty="0" smtClean="0"/>
              <a:t>User description of route</a:t>
            </a:r>
            <a:endParaRPr lang="en-GB" sz="1100" dirty="0"/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15" y="1527974"/>
            <a:ext cx="376068" cy="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17" y="1527974"/>
            <a:ext cx="376068" cy="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73" y="1527974"/>
            <a:ext cx="376068" cy="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9450" y="1778079"/>
            <a:ext cx="995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By username</a:t>
            </a:r>
            <a:endParaRPr lang="en-GB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67715" y="2055078"/>
            <a:ext cx="35814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75114" y="2945053"/>
            <a:ext cx="136373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Open in Gmaps</a:t>
            </a:r>
            <a:endParaRPr lang="en-GB" sz="400" dirty="0" smtClean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38849" y="2947454"/>
            <a:ext cx="1357386" cy="307777"/>
          </a:xfrm>
          <a:prstGeom prst="rect">
            <a:avLst/>
          </a:prstGeom>
          <a:solidFill>
            <a:srgbClr val="93E58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Download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5049" y="2090770"/>
            <a:ext cx="26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Route Details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66970" y="3341464"/>
            <a:ext cx="2604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GB" sz="1100" dirty="0" smtClean="0"/>
              <a:t>Go to A</a:t>
            </a:r>
          </a:p>
          <a:p>
            <a:pPr marL="228600" indent="-228600">
              <a:buAutoNum type="arabicPeriod"/>
            </a:pPr>
            <a:r>
              <a:rPr lang="en-GB" sz="1100" dirty="0" smtClean="0"/>
              <a:t>Go to B</a:t>
            </a:r>
          </a:p>
          <a:p>
            <a:pPr marL="228600" indent="-228600">
              <a:buAutoNum type="arabicPeriod"/>
            </a:pPr>
            <a:r>
              <a:rPr lang="en-GB" sz="1100" dirty="0" smtClean="0"/>
              <a:t>Go to C</a:t>
            </a:r>
          </a:p>
          <a:p>
            <a:pPr marL="228600" indent="-228600">
              <a:buAutoNum type="arabicPeriod"/>
            </a:pPr>
            <a:r>
              <a:rPr lang="en-GB" sz="1100" dirty="0" smtClean="0"/>
              <a:t>Go along D</a:t>
            </a:r>
            <a:endParaRPr lang="en-GB" sz="11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66970" y="4121204"/>
            <a:ext cx="342481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5049" y="4216479"/>
            <a:ext cx="26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Comments on NAME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982014" y="4597479"/>
            <a:ext cx="34290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1371350" y="4623567"/>
            <a:ext cx="181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Username (1 days ago)</a:t>
            </a:r>
          </a:p>
          <a:p>
            <a:r>
              <a:rPr lang="en-GB" sz="1100" dirty="0" smtClean="0"/>
              <a:t>So pretty</a:t>
            </a:r>
            <a:endParaRPr lang="en-GB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82014" y="4597479"/>
            <a:ext cx="34290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82014" y="4597479"/>
            <a:ext cx="34290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41464"/>
            <a:ext cx="745798" cy="23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675114" y="1491531"/>
            <a:ext cx="136373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Fork this route</a:t>
            </a:r>
            <a:endParaRPr lang="en-GB" sz="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39115" y="825579"/>
            <a:ext cx="6034100" cy="3898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639115" y="825579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91503" y="900826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Detail Page - 2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824388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6231"/>
            <a:ext cx="2727471" cy="145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733800" y="1446231"/>
            <a:ext cx="182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</a:t>
            </a:r>
            <a:endParaRPr lang="en-GB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900842" y="2558410"/>
            <a:ext cx="181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Point A to Point B</a:t>
            </a:r>
            <a:endParaRPr lang="en-GB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884265" y="2805400"/>
            <a:ext cx="2455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Estimated Petrol Cost: £10</a:t>
            </a:r>
          </a:p>
          <a:p>
            <a:r>
              <a:rPr lang="en-GB" sz="1100" dirty="0" smtClean="0"/>
              <a:t>10KM travelled (direct route is 7KM)</a:t>
            </a:r>
          </a:p>
          <a:p>
            <a:r>
              <a:rPr lang="en-GB" sz="1100" dirty="0" smtClean="0"/>
              <a:t>User description of route</a:t>
            </a:r>
            <a:endParaRPr lang="en-GB" sz="1100" dirty="0"/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83" y="1439714"/>
            <a:ext cx="376068" cy="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85" y="1439714"/>
            <a:ext cx="376068" cy="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41" y="1439714"/>
            <a:ext cx="376068" cy="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3810000" y="1828318"/>
            <a:ext cx="995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By username</a:t>
            </a:r>
            <a:endParaRPr lang="en-GB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67531" y="2174192"/>
            <a:ext cx="27856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8200" y="2899753"/>
            <a:ext cx="136373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Open in Gmaps</a:t>
            </a:r>
            <a:endParaRPr lang="en-GB" sz="400" dirty="0" smtClean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1935" y="2902154"/>
            <a:ext cx="1357386" cy="307777"/>
          </a:xfrm>
          <a:prstGeom prst="rect">
            <a:avLst/>
          </a:prstGeom>
          <a:solidFill>
            <a:srgbClr val="93E58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Download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0000" y="2268423"/>
            <a:ext cx="26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Route Details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955077" y="3581400"/>
            <a:ext cx="2604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GB" sz="1100" dirty="0" smtClean="0"/>
              <a:t>Go to A</a:t>
            </a:r>
          </a:p>
          <a:p>
            <a:pPr marL="228600" indent="-228600">
              <a:buAutoNum type="arabicPeriod"/>
            </a:pPr>
            <a:r>
              <a:rPr lang="en-GB" sz="1100" dirty="0" smtClean="0"/>
              <a:t>Go to B</a:t>
            </a:r>
          </a:p>
          <a:p>
            <a:pPr marL="228600" indent="-228600">
              <a:buAutoNum type="arabicPeriod"/>
            </a:pPr>
            <a:r>
              <a:rPr lang="en-GB" sz="1100" dirty="0" smtClean="0"/>
              <a:t>Go to C</a:t>
            </a:r>
          </a:p>
          <a:p>
            <a:pPr marL="228600" indent="-228600">
              <a:buAutoNum type="arabicPeriod"/>
            </a:pPr>
            <a:r>
              <a:rPr lang="en-GB" sz="1100" dirty="0" smtClean="0"/>
              <a:t>Go along D</a:t>
            </a:r>
            <a:endParaRPr lang="en-GB" sz="11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733800" y="3459168"/>
            <a:ext cx="28194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60135" y="3608491"/>
            <a:ext cx="26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Comments on NAME</a:t>
            </a:r>
            <a:endParaRPr lang="en-GB" sz="1400" dirty="0"/>
          </a:p>
        </p:txBody>
      </p:sp>
      <p:sp>
        <p:nvSpPr>
          <p:cNvPr id="70" name="Rectangle 69"/>
          <p:cNvSpPr/>
          <p:nvPr/>
        </p:nvSpPr>
        <p:spPr>
          <a:xfrm>
            <a:off x="4067100" y="3989491"/>
            <a:ext cx="34290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4456436" y="4015579"/>
            <a:ext cx="181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/>
              <a:t>Username (1 days ago)</a:t>
            </a:r>
          </a:p>
          <a:p>
            <a:r>
              <a:rPr lang="en-GB" sz="1100" dirty="0" smtClean="0"/>
              <a:t>So pretty</a:t>
            </a:r>
            <a:endParaRPr lang="en-GB" sz="11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067100" y="3989491"/>
            <a:ext cx="34290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067100" y="3989491"/>
            <a:ext cx="342901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54271" y="3273623"/>
            <a:ext cx="26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Route Steps</a:t>
            </a:r>
            <a:endParaRPr lang="en-GB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3657600" y="1488337"/>
            <a:ext cx="6350" cy="30836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81" y="1909664"/>
            <a:ext cx="745798" cy="23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39580" y="1439714"/>
            <a:ext cx="136373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Fork this route</a:t>
            </a:r>
            <a:endParaRPr lang="en-GB" sz="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5" y="1320877"/>
            <a:ext cx="6842772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5" y="1320880"/>
            <a:ext cx="1799285" cy="58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639115" y="825579"/>
            <a:ext cx="6842772" cy="445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5"/>
          <a:stretch/>
        </p:blipFill>
        <p:spPr bwMode="auto">
          <a:xfrm>
            <a:off x="639115" y="825579"/>
            <a:ext cx="5638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1503" y="900826"/>
            <a:ext cx="3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Route Detail Page - 3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825579"/>
            <a:ext cx="292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726590" y="1259868"/>
            <a:ext cx="182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</a:t>
            </a:r>
            <a:endParaRPr lang="en-GB" sz="2400" dirty="0"/>
          </a:p>
        </p:txBody>
      </p:sp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91" y="1393549"/>
            <a:ext cx="188034" cy="19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57" y="1393549"/>
            <a:ext cx="188034" cy="19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23" y="1393549"/>
            <a:ext cx="188034" cy="19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734210" y="1551801"/>
            <a:ext cx="995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By username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6574655" y="1920333"/>
            <a:ext cx="150668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See Route Details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6680727" y="3320950"/>
            <a:ext cx="1294549" cy="307777"/>
          </a:xfrm>
          <a:prstGeom prst="rect">
            <a:avLst/>
          </a:prstGeom>
          <a:solidFill>
            <a:srgbClr val="93E58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See Comments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343399" y="2865910"/>
            <a:ext cx="1676400" cy="6997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Point C (0:10)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Brief description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4571999" y="3565610"/>
            <a:ext cx="381000" cy="2679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23" y="1638094"/>
            <a:ext cx="615380" cy="19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 rot="16200000">
            <a:off x="6747415" y="4564195"/>
            <a:ext cx="116116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Fork this route</a:t>
            </a:r>
            <a:endParaRPr lang="en-GB" sz="3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690</Words>
  <Application>Microsoft Office PowerPoint</Application>
  <PresentationFormat>On-screen Show (4:3)</PresentationFormat>
  <Paragraphs>203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Cxk</dc:creator>
  <cp:lastModifiedBy>Cxk</cp:lastModifiedBy>
  <cp:revision>40</cp:revision>
  <dcterms:created xsi:type="dcterms:W3CDTF">2015-10-06T15:03:44Z</dcterms:created>
  <dcterms:modified xsi:type="dcterms:W3CDTF">2015-10-08T22:31:40Z</dcterms:modified>
</cp:coreProperties>
</file>