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7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4"/>
    <p:sldId id="300" r:id="rId5"/>
    <p:sldId id="257" r:id="rId6"/>
    <p:sldId id="29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Arial" pitchFamily="34" charset="0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Arial" pitchFamily="34" charset="0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Arial" pitchFamily="34" charset="0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Arial" pitchFamily="34" charset="0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Arial" pitchFamily="34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0" y="0"/>
      </p:cViewPr>
    </p:cSldViewPr>
  </p:slideViewPr>
  <p:notesViewPr>
    <p:cSldViewPr>
      <p:cViewPr varScale="1">
        <p:scale>
          <a:sx n="28" d="100"/>
          <a:sy n="28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handoutMaster" Target="handoutMasters/handoutMaster1.xml" /><Relationship Id="rId30" Type="http://schemas.openxmlformats.org/officeDocument/2006/relationships/tags" Target="tags/tag135.xml" /><Relationship Id="rId31" Type="http://schemas.openxmlformats.org/officeDocument/2006/relationships/presProps" Target="presProps.xml" /><Relationship Id="rId32" Type="http://schemas.openxmlformats.org/officeDocument/2006/relationships/viewProps" Target="viewProps.xml" /><Relationship Id="rId33" Type="http://schemas.openxmlformats.org/officeDocument/2006/relationships/theme" Target="theme/theme1.xml" /><Relationship Id="rId34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wmf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Click to edit Master notes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39939" name="Rectangle 3"/>
          <p:cNvSpPr>
            <a:spLocks noTextEdi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62" name="Rectangle 1026"/>
          <p:cNvSpPr>
            <a:spLocks noTextEdi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40963" name="Rectangle 1027"/>
          <p:cNvSpPr>
            <a:spLocks noGrp="1"/>
          </p:cNvSpPr>
          <p:nvPr>
            <p:ph type="body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miter lim="800000"/>
          </a:ln>
        </p:spPr>
        <p:txBody>
          <a:bodyPr vert="horz" wrap="square" lIns="90488" tIns="44450" rIns="90488" bIns="44450" anchor="t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lvl="0" indent="0"/>
            <a:endParaRPr lang="fa-IR" altLang="en-US">
              <a:ea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0178" name="Rectangle 7"/>
          <p:cNvSpPr>
            <a:spLocks noGrp="1"/>
          </p:cNvSpPr>
          <p:nvPr>
            <p:ph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/>
            <a:fld id="{785909D4-F5AA-4325-AD0C-655E77925B92}" type="slidenum">
              <a:t>26</a:t>
            </a:fld>
          </a:p>
        </p:txBody>
      </p:sp>
      <p:sp>
        <p:nvSpPr>
          <p:cNvPr id="50179" name="Rectangle 2"/>
          <p:cNvSpPr>
            <a:spLocks noTextEdi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50180" name="Rectangle 3"/>
          <p:cNvSpPr>
            <a:spLocks noGrp="1"/>
          </p:cNvSpPr>
          <p:nvPr>
            <p:ph type="body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</a:ln>
        </p:spPr>
        <p:txBody>
          <a:bodyPr vert="horz" wrap="square" lIns="90488" tIns="44450" rIns="90488" bIns="44450" anchor="t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lvl="0" indent="0"/>
            <a:endParaRPr lang="fa-IR" altLang="en-US">
              <a:ea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986" name="Rectangle 7"/>
          <p:cNvSpPr>
            <a:spLocks noGrp="1"/>
          </p:cNvSpPr>
          <p:nvPr>
            <p:ph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/>
            <a:fld id="{2C43B330-AE8F-40ED-B14B-651FC17A7A20}" type="slidenum">
              <a:t>17</a:t>
            </a:fld>
          </a:p>
        </p:txBody>
      </p:sp>
      <p:sp>
        <p:nvSpPr>
          <p:cNvPr id="41987" name="Rectangle 2"/>
          <p:cNvSpPr>
            <a:spLocks noTextEdi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41988" name="Rectangle 3"/>
          <p:cNvSpPr>
            <a:spLocks noGrp="1"/>
          </p:cNvSpPr>
          <p:nvPr>
            <p:ph type="body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</a:ln>
        </p:spPr>
        <p:txBody>
          <a:bodyPr vert="horz" wrap="square" lIns="90488" tIns="44450" rIns="90488" bIns="44450" anchor="t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lvl="0" indent="0"/>
            <a:endParaRPr lang="fa-IR" altLang="en-US">
              <a:ea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3010" name="Rectangle 7"/>
          <p:cNvSpPr>
            <a:spLocks noGrp="1"/>
          </p:cNvSpPr>
          <p:nvPr>
            <p:ph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/>
            <a:fld id="{880DEF2B-1D05-47F5-9199-962149ABEA02}" type="slidenum">
              <a:t>18</a:t>
            </a:fld>
          </a:p>
        </p:txBody>
      </p:sp>
      <p:sp>
        <p:nvSpPr>
          <p:cNvPr id="43011" name="Rectangle 2"/>
          <p:cNvSpPr>
            <a:spLocks noTextEdi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43012" name="Rectangle 3"/>
          <p:cNvSpPr>
            <a:spLocks noGrp="1"/>
          </p:cNvSpPr>
          <p:nvPr>
            <p:ph type="body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</a:ln>
        </p:spPr>
        <p:txBody>
          <a:bodyPr vert="horz" wrap="square" lIns="90488" tIns="44450" rIns="90488" bIns="44450" anchor="t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lvl="0" indent="0"/>
            <a:endParaRPr lang="fa-IR" altLang="en-US">
              <a:ea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4034" name="Rectangle 7"/>
          <p:cNvSpPr>
            <a:spLocks noGrp="1"/>
          </p:cNvSpPr>
          <p:nvPr>
            <p:ph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/>
            <a:fld id="{ACA5EE3D-A060-4CBB-A5C5-1002097C285B}" type="slidenum">
              <a:t>20</a:t>
            </a:fld>
          </a:p>
        </p:txBody>
      </p:sp>
      <p:sp>
        <p:nvSpPr>
          <p:cNvPr id="44035" name="Rectangle 2"/>
          <p:cNvSpPr>
            <a:spLocks noTextEdi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44036" name="Rectangle 3"/>
          <p:cNvSpPr>
            <a:spLocks noGrp="1"/>
          </p:cNvSpPr>
          <p:nvPr>
            <p:ph type="body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</a:ln>
        </p:spPr>
        <p:txBody>
          <a:bodyPr vert="horz" wrap="square" lIns="90488" tIns="44450" rIns="90488" bIns="44450" anchor="t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lvl="0" indent="0"/>
            <a:endParaRPr lang="fa-IR" altLang="en-US">
              <a:ea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5058" name="Rectangle 7"/>
          <p:cNvSpPr>
            <a:spLocks noGrp="1"/>
          </p:cNvSpPr>
          <p:nvPr>
            <p:ph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/>
            <a:fld id="{7D2E235E-AEB0-46D3-A81B-A1ABDF1F1335}" type="slidenum">
              <a:t>21</a:t>
            </a:fld>
          </a:p>
        </p:txBody>
      </p:sp>
      <p:sp>
        <p:nvSpPr>
          <p:cNvPr id="45059" name="Rectangle 2"/>
          <p:cNvSpPr>
            <a:spLocks noTextEdi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45060" name="Rectangle 3"/>
          <p:cNvSpPr>
            <a:spLocks noGrp="1"/>
          </p:cNvSpPr>
          <p:nvPr>
            <p:ph type="body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</a:ln>
        </p:spPr>
        <p:txBody>
          <a:bodyPr vert="horz" wrap="square" lIns="90488" tIns="44450" rIns="90488" bIns="44450" anchor="t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lvl="0" indent="0"/>
            <a:endParaRPr lang="fa-IR" altLang="en-US">
              <a:ea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6082" name="Rectangle 7"/>
          <p:cNvSpPr>
            <a:spLocks noGrp="1"/>
          </p:cNvSpPr>
          <p:nvPr>
            <p:ph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/>
            <a:fld id="{08C5B1EA-93F9-4EC0-A6A0-EF48B285596C}" type="slidenum">
              <a:t>22</a:t>
            </a:fld>
          </a:p>
        </p:txBody>
      </p:sp>
      <p:sp>
        <p:nvSpPr>
          <p:cNvPr id="46083" name="Rectangle 2"/>
          <p:cNvSpPr>
            <a:spLocks noTextEdi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46084" name="Rectangle 3"/>
          <p:cNvSpPr>
            <a:spLocks noGrp="1"/>
          </p:cNvSpPr>
          <p:nvPr>
            <p:ph type="body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</a:ln>
        </p:spPr>
        <p:txBody>
          <a:bodyPr vert="horz" wrap="square" lIns="90488" tIns="44450" rIns="90488" bIns="44450" anchor="t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lvl="0" indent="0"/>
            <a:endParaRPr lang="fa-IR" altLang="en-US">
              <a:ea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7106" name="Rectangle 7"/>
          <p:cNvSpPr>
            <a:spLocks noGrp="1"/>
          </p:cNvSpPr>
          <p:nvPr>
            <p:ph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/>
            <a:fld id="{EC497CC7-06E2-4E8B-B8E2-C45701FC9B02}" type="slidenum">
              <a:t>23</a:t>
            </a:fld>
          </a:p>
        </p:txBody>
      </p:sp>
      <p:sp>
        <p:nvSpPr>
          <p:cNvPr id="47107" name="Rectangle 2"/>
          <p:cNvSpPr>
            <a:spLocks noTextEdi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47108" name="Rectangle 3"/>
          <p:cNvSpPr>
            <a:spLocks noGrp="1"/>
          </p:cNvSpPr>
          <p:nvPr>
            <p:ph type="body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</a:ln>
        </p:spPr>
        <p:txBody>
          <a:bodyPr vert="horz" wrap="square" lIns="90488" tIns="44450" rIns="90488" bIns="44450" anchor="t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lvl="0" indent="0"/>
            <a:endParaRPr lang="fa-IR" altLang="en-US">
              <a:ea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8130" name="Rectangle 7"/>
          <p:cNvSpPr>
            <a:spLocks noGrp="1"/>
          </p:cNvSpPr>
          <p:nvPr>
            <p:ph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/>
            <a:fld id="{B5BD8FD8-B39D-4394-9A06-8B3EBF0A2472}" type="slidenum">
              <a:t>24</a:t>
            </a:fld>
          </a:p>
        </p:txBody>
      </p:sp>
      <p:sp>
        <p:nvSpPr>
          <p:cNvPr id="48131" name="Rectangle 2"/>
          <p:cNvSpPr>
            <a:spLocks noTextEdi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48132" name="Rectangle 3"/>
          <p:cNvSpPr>
            <a:spLocks noGrp="1"/>
          </p:cNvSpPr>
          <p:nvPr>
            <p:ph type="body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</a:ln>
        </p:spPr>
        <p:txBody>
          <a:bodyPr vert="horz" wrap="square" lIns="90488" tIns="44450" rIns="90488" bIns="44450" anchor="t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lvl="0" indent="0"/>
            <a:endParaRPr lang="fa-IR" altLang="en-US">
              <a:ea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9154" name="Rectangle 7"/>
          <p:cNvSpPr>
            <a:spLocks noGrp="1"/>
          </p:cNvSpPr>
          <p:nvPr>
            <p:ph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/>
            <a:fld id="{6A6E7E26-4E22-419E-8ED4-68D88FF89261}" type="slidenum">
              <a:t>25</a:t>
            </a:fld>
          </a:p>
        </p:txBody>
      </p:sp>
      <p:sp>
        <p:nvSpPr>
          <p:cNvPr id="49155" name="Rectangle 2"/>
          <p:cNvSpPr>
            <a:spLocks noTextEdi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49156" name="Rectangle 3"/>
          <p:cNvSpPr>
            <a:spLocks noGrp="1"/>
          </p:cNvSpPr>
          <p:nvPr>
            <p:ph type="body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</a:ln>
        </p:spPr>
        <p:txBody>
          <a:bodyPr vert="horz" wrap="square" lIns="90488" tIns="44450" rIns="90488" bIns="44450" anchor="t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marL="0" lvl="0" indent="0"/>
            <a:endParaRPr lang="fa-IR" altLang="en-US">
              <a:ea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10" Type="http://schemas.openxmlformats.org/officeDocument/2006/relationships/image" Target="../media/image2.jpeg" /><Relationship Id="rId11" Type="http://schemas.openxmlformats.org/officeDocument/2006/relationships/slideMaster" Target="../slideMasters/slideMaster1.xml" /><Relationship Id="rId2" Type="http://schemas.openxmlformats.org/officeDocument/2006/relationships/image" Target="../media/image1.png" /><Relationship Id="rId3" Type="http://schemas.openxmlformats.org/officeDocument/2006/relationships/tags" Target="../tags/tag2.xml" /><Relationship Id="rId4" Type="http://schemas.openxmlformats.org/officeDocument/2006/relationships/tags" Target="../tags/tag3.xml" /><Relationship Id="rId5" Type="http://schemas.openxmlformats.org/officeDocument/2006/relationships/tags" Target="../tags/tag4.xml" /><Relationship Id="rId6" Type="http://schemas.openxmlformats.org/officeDocument/2006/relationships/tags" Target="../tags/tag5.xml" /><Relationship Id="rId7" Type="http://schemas.openxmlformats.org/officeDocument/2006/relationships/tags" Target="../tags/tag6.xml" /><Relationship Id="rId8" Type="http://schemas.openxmlformats.org/officeDocument/2006/relationships/tags" Target="../tags/tag7.xml" /><Relationship Id="rId9" Type="http://schemas.openxmlformats.org/officeDocument/2006/relationships/tags" Target="../tags/tag8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.xml" /><Relationship Id="rId2" Type="http://schemas.openxmlformats.org/officeDocument/2006/relationships/tags" Target="../tags/tag10.xml" /><Relationship Id="rId3" Type="http://schemas.openxmlformats.org/officeDocument/2006/relationships/tags" Target="../tags/tag11.xml" /><Relationship Id="rId4" Type="http://schemas.openxmlformats.org/officeDocument/2006/relationships/tags" Target="../tags/tag12.xml" /><Relationship Id="rId5" Type="http://schemas.openxmlformats.org/officeDocument/2006/relationships/tags" Target="../tags/tag13.xml" /><Relationship Id="rId6" Type="http://schemas.openxmlformats.org/officeDocument/2006/relationships/image" Target="../media/image2.jpeg" /><Relationship Id="rId7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.xml" /><Relationship Id="rId2" Type="http://schemas.openxmlformats.org/officeDocument/2006/relationships/tags" Target="../tags/tag15.xml" /><Relationship Id="rId3" Type="http://schemas.openxmlformats.org/officeDocument/2006/relationships/tags" Target="../tags/tag16.xml" /><Relationship Id="rId4" Type="http://schemas.openxmlformats.org/officeDocument/2006/relationships/tags" Target="../tags/tag17.xml" /><Relationship Id="rId5" Type="http://schemas.openxmlformats.org/officeDocument/2006/relationships/tags" Target="../tags/tag18.xml" /><Relationship Id="rId6" Type="http://schemas.openxmlformats.org/officeDocument/2006/relationships/tags" Target="../tags/tag19.xml" /><Relationship Id="rId7" Type="http://schemas.openxmlformats.org/officeDocument/2006/relationships/image" Target="../media/image2.jpeg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0.xml" /><Relationship Id="rId2" Type="http://schemas.openxmlformats.org/officeDocument/2006/relationships/tags" Target="../tags/tag21.xml" /><Relationship Id="rId3" Type="http://schemas.openxmlformats.org/officeDocument/2006/relationships/tags" Target="../tags/tag22.xml" /><Relationship Id="rId4" Type="http://schemas.openxmlformats.org/officeDocument/2006/relationships/tags" Target="../tags/tag23.xml" /><Relationship Id="rId5" Type="http://schemas.openxmlformats.org/officeDocument/2006/relationships/image" Target="../media/image2.jpeg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image" Target="../media/image2.jpeg" /><Relationship Id="rId3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>
  <p:cSld name="Title Slide">
    <p:bg>
      <p:bgPr>
        <a:blipFill rotWithShape="0">
          <a:blip r:embed="rId10"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grpSp>
        <p:nvGrpSpPr>
          <p:cNvPr id="3083" name="Oval 12"/>
          <p:cNvGrpSpPr/>
          <p:nvPr>
            <p:custDataLst>
              <p:tags r:id="rId1"/>
            </p:custDataLst>
          </p:nvPr>
        </p:nvGrpSpPr>
        <p:grpSpPr>
          <a:xfrm>
            <a:off x="914400" y="1408113"/>
            <a:ext cx="231775" cy="225425"/>
            <a:chOff x="576" y="887"/>
            <a:chExt cx="146" cy="142"/>
          </a:xfrm>
        </p:grpSpPr>
        <p:pic>
          <p:nvPicPr>
            <p:cNvPr id="3081" name="Oval 1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6" y="887"/>
              <a:ext cx="146" cy="142"/>
            </a:xfrm>
            <a:prstGeom prst="rect">
              <a:avLst/>
            </a:prstGeom>
            <a:noFill/>
            <a:ln>
              <a:miter lim="800000"/>
            </a:ln>
          </p:spPr>
        </p:pic>
        <p:sp>
          <p:nvSpPr>
            <p:cNvPr id="3082" name=""/>
            <p:cNvSpPr/>
            <p:nvPr>
              <p:custDataLst>
                <p:tags r:id="rId3"/>
              </p:custDataLst>
            </p:nvPr>
          </p:nvSpPr>
          <p:spPr>
            <a:xfrm>
              <a:off x="600" y="910"/>
              <a:ext cx="94" cy="9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ctr" anchorCtr="0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marL="0" lvl="0" indent="0" algn="ctr" eaLnBrk="1" hangingPunct="1"/>
              <a:endParaRPr>
                <a:solidFill>
                  <a:srgbClr val="000000"/>
                </a:solidFill>
                <a:latin typeface="Gill Sans MT"/>
              </a:endParaRPr>
            </a:p>
          </p:txBody>
        </p:sp>
      </p:grpSp>
      <p:sp>
        <p:nvSpPr>
          <p:cNvPr id="3084" name="Oval 13"/>
          <p:cNvSpPr/>
          <p:nvPr>
            <p:custDataLst>
              <p:tags r:id="rId4"/>
            </p:custDataLst>
          </p:nvPr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7" name="Date Placeholder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A80F82-2C4D-49D5-AF46-AF1002625341}" type="hfDateTime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088" name="Footer Placeholder 1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089" name="Slide Number Placeholder 9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 eaLnBrk="1" hangingPunct="1"/>
            <a:fld id="{BDA647EA-ACAC-4692-BFC2-5506E5E86722}" type="slidenum">
              <a:rPr sz="1200">
                <a:solidFill>
                  <a:srgbClr val="B5A788"/>
                </a:solidFill>
              </a:rPr>
              <a:t>*</a:t>
            </a:fld>
            <a:endParaRPr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>
  <p:cSld name="Title and Vertical Text"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299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803227-3C1F-4D71-AB0E-58034448B295}" type="hfDateTime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30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30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 eaLnBrk="1" hangingPunct="1"/>
            <a:fld id="{E6507ED5-7025-4566-975C-36EF1AEECD36}" type="slidenum">
              <a:rPr sz="1200">
                <a:solidFill>
                  <a:srgbClr val="B5A788"/>
                </a:solidFill>
              </a:rPr>
              <a:t>*</a:t>
            </a:fld>
            <a:endParaRPr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>
  <p:cSld name="Vertical Title and Text"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323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A4B6E3-7F3D-4385-AB7A-EA598961E369}" type="hfDateTime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33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3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 eaLnBrk="1" hangingPunct="1"/>
            <a:fld id="{BDF25BFB-E0C3-4D88-970A-6A0A8F8853D2}" type="slidenum">
              <a:rPr sz="1200">
                <a:solidFill>
                  <a:srgbClr val="B5A788"/>
                </a:solidFill>
              </a:rPr>
              <a:t>*</a:t>
            </a:fld>
            <a:endParaRPr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>
  <p:cSld name="Title and Content">
    <p:bg>
      <p:bgPr>
        <a:blipFill rotWithShape="0">
          <a:blip r:embed="rId6"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107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33992A9-9753-47DD-81F6-33C578443977}" type="hfDateTime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08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109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 eaLnBrk="1" hangingPunct="1"/>
            <a:fld id="{994DE46D-DFBF-472E-95FE-3FAD2DFB34F4}" type="slidenum">
              <a:rPr sz="1200">
                <a:solidFill>
                  <a:srgbClr val="B5A788"/>
                </a:solidFill>
              </a:rPr>
              <a:t>*</a:t>
            </a:fld>
            <a:endParaRPr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 type="secHead">
  <p:cSld name="Section Header"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sp>
        <p:nvSpPr>
          <p:cNvPr id="5122" name="Rectangle 12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13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</a:ln>
          <a:effectLst>
            <a:outerShdw dist="38000" dir="10800000" algn="tl">
              <a:srgbClr val="706B5F">
                <a:alpha val="25000"/>
              </a:srgbClr>
            </a:outerShdw>
          </a:effectLst>
        </p:spPr>
        <p:txBody>
          <a:bodyPr anchor="ctr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 algn="ctr" eaLnBrk="1" hangingPunct="1"/>
            <a:endParaRPr>
              <a:solidFill>
                <a:srgbClr val="FFFFFF"/>
              </a:solidFill>
              <a:latin typeface="Gill Sans MT"/>
            </a:endParaRPr>
          </a:p>
        </p:txBody>
      </p:sp>
      <p:grpSp>
        <p:nvGrpSpPr>
          <p:cNvPr id="5126" name="Oval 15"/>
          <p:cNvGrpSpPr/>
          <p:nvPr/>
        </p:nvGrpSpPr>
        <p:grpSpPr>
          <a:xfrm>
            <a:off x="2163763" y="2809875"/>
            <a:ext cx="231775" cy="225425"/>
            <a:chOff x="1363" y="1770"/>
            <a:chExt cx="146" cy="142"/>
          </a:xfrm>
        </p:grpSpPr>
        <p:pic>
          <p:nvPicPr>
            <p:cNvPr id="5124" name="Oval 1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363" y="1770"/>
              <a:ext cx="146" cy="142"/>
            </a:xfrm>
            <a:prstGeom prst="rect">
              <a:avLst/>
            </a:prstGeom>
            <a:noFill/>
            <a:ln>
              <a:miter lim="800000"/>
            </a:ln>
          </p:spPr>
        </p:pic>
        <p:sp>
          <p:nvSpPr>
            <p:cNvPr id="5125" name=""/>
            <p:cNvSpPr/>
            <p:nvPr/>
          </p:nvSpPr>
          <p:spPr>
            <a:xfrm>
              <a:off x="1388" y="1792"/>
              <a:ext cx="93" cy="9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ctr" anchorCtr="0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marL="0" lvl="0" indent="0" algn="ctr" eaLnBrk="1" hangingPunct="1"/>
              <a:endParaRPr>
                <a:solidFill>
                  <a:srgbClr val="000000"/>
                </a:solidFill>
                <a:latin typeface="Gill Sans MT"/>
              </a:endParaRPr>
            </a:p>
          </p:txBody>
        </p:sp>
      </p:grpSp>
      <p:sp>
        <p:nvSpPr>
          <p:cNvPr id="5127" name="Oval 1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ct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30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E65877-A363-4722-AAE2-0ABC2281527F}" type="hfDateTime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1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1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 eaLnBrk="1" hangingPunct="1"/>
            <a:fld id="{254B227A-E80A-4C78-8233-DBF04F2180AA}" type="slidenum">
              <a:rPr sz="1200">
                <a:solidFill>
                  <a:srgbClr val="B5A788"/>
                </a:solidFill>
              </a:rPr>
              <a:t>*</a:t>
            </a:fld>
            <a:endParaRPr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>
  <p:cSld name="Two Content">
    <p:bg>
      <p:bgPr>
        <a:blipFill rotWithShape="0">
          <a:blip r:embed="rId7"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15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5809A1-E725-462F-AC01-E618F19263CF}" type="hfDateTime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5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5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 eaLnBrk="1" hangingPunct="1"/>
            <a:fld id="{F9BA8CAB-8939-4E8D-AB51-2A322ECCBA77}" type="slidenum">
              <a:rPr sz="1200">
                <a:solidFill>
                  <a:srgbClr val="B5A788"/>
                </a:solidFill>
              </a:rPr>
              <a:t>*</a:t>
            </a:fld>
            <a:endParaRPr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 type="twoTxTwoObj">
  <p:cSld name="Comparison"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172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EF679D-4ABA-4C9B-BD4D-3E0785069D8E}" type="hfDateTime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17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17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 eaLnBrk="1" hangingPunct="1"/>
            <a:fld id="{DA7EAD17-3347-44F3-94B2-584E118E90A0}" type="slidenum">
              <a:rPr sz="1200">
                <a:solidFill>
                  <a:srgbClr val="B5A788"/>
                </a:solidFill>
              </a:rPr>
              <a:t>*</a:t>
            </a:fld>
            <a:endParaRPr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>
  <p:cSld name="Title Only">
    <p:bg>
      <p:bgPr>
        <a:blipFill rotWithShape="0"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20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CB9670-2CF4-421A-9D63-1A7BC755A4FA}" type="hfDateTime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20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20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 eaLnBrk="1" hangingPunct="1"/>
            <a:fld id="{0EEC874B-BF7B-4992-B018-1CEDEFBD07E6}" type="slidenum">
              <a:rPr sz="1200">
                <a:solidFill>
                  <a:srgbClr val="B5A788"/>
                </a:solidFill>
              </a:rPr>
              <a:t>*</a:t>
            </a:fld>
            <a:endParaRPr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 type="blank">
  <p:cSld name="Blank"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sp>
        <p:nvSpPr>
          <p:cNvPr id="9218" name="Rectangle 12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19" name="Rectangle 13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</a:ln>
          <a:effectLst>
            <a:outerShdw dist="38000" dir="10800000" algn="tl">
              <a:srgbClr val="706B5F">
                <a:alpha val="25000"/>
              </a:srgbClr>
            </a:outerShdw>
          </a:effectLst>
        </p:spPr>
        <p:txBody>
          <a:bodyPr anchor="ctr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 algn="ctr" eaLnBrk="1" hangingPunct="1"/>
            <a:endParaRPr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922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42FCC6-1F9E-430C-BADD-D3FADA1A3B88}" type="hfDateTime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92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92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 eaLnBrk="1" hangingPunct="1"/>
            <a:fld id="{E4FA695C-F0CA-41EC-A4C4-122AC07A438C}" type="slidenum">
              <a:rPr sz="1200">
                <a:solidFill>
                  <a:srgbClr val="B5A788"/>
                </a:solidFill>
              </a:rPr>
              <a:t>*</a:t>
            </a:fld>
            <a:endParaRPr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 type="objTx">
  <p:cSld name="Content with Caption"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ct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44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B52C28-1063-4E9C-996F-05E39E139D67}" type="hfDateTime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24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24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 eaLnBrk="1" hangingPunct="1"/>
            <a:fld id="{81F35F25-6D08-43CB-8DEA-44C05B0BFBA1}" type="slidenum">
              <a:rPr sz="1200">
                <a:solidFill>
                  <a:srgbClr val="B5A788"/>
                </a:solidFill>
              </a:rPr>
              <a:t>*</a:t>
            </a:fld>
            <a:endParaRPr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 type="picTx">
  <p:cSld name="Picture with Caption"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grpSp>
        <p:nvGrpSpPr>
          <p:cNvPr id="11268" name="Rectangle 12"/>
          <p:cNvGrpSpPr/>
          <p:nvPr/>
        </p:nvGrpSpPr>
        <p:grpSpPr>
          <a:xfrm>
            <a:off x="646113" y="969963"/>
            <a:ext cx="4803775" cy="4802187"/>
            <a:chOff x="407" y="611"/>
            <a:chExt cx="3026" cy="3025"/>
          </a:xfrm>
        </p:grpSpPr>
        <p:pic>
          <p:nvPicPr>
            <p:cNvPr id="11266" name="Rectangle 12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407" y="611"/>
              <a:ext cx="3026" cy="3025"/>
            </a:xfrm>
            <a:prstGeom prst="rect">
              <a:avLst/>
            </a:prstGeom>
            <a:noFill/>
            <a:ln>
              <a:miter lim="800000"/>
            </a:ln>
          </p:spPr>
        </p:pic>
        <p:sp>
          <p:nvSpPr>
            <p:cNvPr id="11267" name=""/>
            <p:cNvSpPr/>
            <p:nvPr/>
          </p:nvSpPr>
          <p:spPr>
            <a:xfrm>
              <a:off x="480" y="672"/>
              <a:ext cx="2880" cy="288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tIns="274320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marL="0" lvl="0" indent="-282575" eaLnBrk="1" hangingPunct="1">
                <a:lnSpc>
                  <a:spcPts val="3000"/>
                </a:lnSpc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</a:pPr>
              <a:endParaRPr sz="3200">
                <a:latin typeface="Gill Sans MT"/>
              </a:endParaRPr>
            </a:p>
          </p:txBody>
        </p:sp>
      </p:grpSp>
      <p:sp>
        <p:nvSpPr>
          <p:cNvPr id="11269" name="Flowchart: Process 13"/>
          <p:cNvSpPr/>
          <p:nvPr/>
        </p:nvSpPr>
        <p:spPr>
          <a:xfrm rot="19440000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</a:ln>
          <a:effectLst>
            <a:outerShdw dist="25400" dir="3299947" sx="96001" sy="96001" algn="tl">
              <a:srgbClr val="EBDAB1">
                <a:alpha val="39999"/>
              </a:srgbClr>
            </a:outerShdw>
          </a:effectLst>
        </p:spPr>
        <p:txBody>
          <a:bodyPr anchor="ctr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 algn="ctr" eaLnBrk="1" hangingPunct="1"/>
            <a:endParaRPr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270" name="Flowchart: Process 15"/>
          <p:cNvSpPr/>
          <p:nvPr/>
        </p:nvSpPr>
        <p:spPr>
          <a:xfrm rot="2160000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</a:ln>
          <a:effectLst>
            <a:outerShdw dist="25400" dir="3299947" sx="96001" sy="96001" algn="tl">
              <a:schemeClr val="bg2">
                <a:alpha val="20000"/>
              </a:schemeClr>
            </a:outerShdw>
          </a:effectLst>
        </p:spPr>
        <p:txBody>
          <a:bodyPr anchor="ctr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 algn="ctr" eaLnBrk="1" hangingPunct="1"/>
            <a:endParaRPr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vert="horz" wrap="square" lIns="91440" tIns="274320" rIns="91440" bIns="45720" numCol="1" anchor="t" anchorCtr="0" compatLnSpc="1">
            <a:prstTxWarp prst="textNoShape">
              <a:avLst/>
            </a:prstTxWarp>
            <a:normAutofit/>
          </a:bodyPr>
          <a:lstStyle>
            <a:lvl1pPr indent="0">
              <a:buNone/>
              <a:defRPr sz="3200"/>
            </a:lvl1pPr>
          </a:lstStyle>
          <a:p>
            <a:pPr marL="365125" marR="0" lvl="0" indent="0" algn="r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ct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273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C9156C-D51C-480F-9ABD-7121B5DF9386}" type="hfDateTime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27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27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 eaLnBrk="1" hangingPunct="1"/>
            <a:fld id="{A079387E-F597-40FB-ADFB-B4F48222502A}" type="slidenum">
              <a:rPr sz="1200">
                <a:solidFill>
                  <a:srgbClr val="B5A788"/>
                </a:solidFill>
              </a:rPr>
              <a:t>*</a:t>
            </a:fld>
            <a:endParaRPr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24.xml" /><Relationship Id="rId13" Type="http://schemas.openxmlformats.org/officeDocument/2006/relationships/tags" Target="../tags/tag25.xml" /><Relationship Id="rId14" Type="http://schemas.openxmlformats.org/officeDocument/2006/relationships/tags" Target="../tags/tag26.xml" /><Relationship Id="rId15" Type="http://schemas.openxmlformats.org/officeDocument/2006/relationships/image" Target="../media/image4.png" /><Relationship Id="rId16" Type="http://schemas.openxmlformats.org/officeDocument/2006/relationships/tags" Target="../tags/tag27.xml" /><Relationship Id="rId17" Type="http://schemas.openxmlformats.org/officeDocument/2006/relationships/tags" Target="../tags/tag28.xml" /><Relationship Id="rId18" Type="http://schemas.openxmlformats.org/officeDocument/2006/relationships/tags" Target="../tags/tag29.xml" /><Relationship Id="rId19" Type="http://schemas.openxmlformats.org/officeDocument/2006/relationships/tags" Target="../tags/tag30.xml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31.xml" /><Relationship Id="rId21" Type="http://schemas.openxmlformats.org/officeDocument/2006/relationships/tags" Target="../tags/tag32.xml" /><Relationship Id="rId22" Type="http://schemas.openxmlformats.org/officeDocument/2006/relationships/tags" Target="../tags/tag33.xml" /><Relationship Id="rId23" Type="http://schemas.openxmlformats.org/officeDocument/2006/relationships/tags" Target="../tags/tag34.xml" /><Relationship Id="rId24" Type="http://schemas.openxmlformats.org/officeDocument/2006/relationships/image" Target="../media/image2.jpeg" /><Relationship Id="rId25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4"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sp>
        <p:nvSpPr>
          <p:cNvPr id="2050" name="Pie 6"/>
          <p:cNvSpPr/>
          <p:nvPr>
            <p:custDataLst>
              <p:tags r:id="rId12"/>
            </p:custDataLst>
          </p:nvPr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1" name="Oval 7"/>
          <p:cNvSpPr/>
          <p:nvPr>
            <p:custDataLst>
              <p:tags r:id="rId13"/>
            </p:custDataLst>
          </p:nvPr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54" name="Donut 10"/>
          <p:cNvGrpSpPr/>
          <p:nvPr>
            <p:custDataLst>
              <p:tags r:id="rId14"/>
            </p:custDataLst>
          </p:nvPr>
        </p:nvGrpSpPr>
        <p:grpSpPr>
          <a:xfrm>
            <a:off x="165100" y="1036638"/>
            <a:ext cx="1169988" cy="1169987"/>
            <a:chOff x="104" y="653"/>
            <a:chExt cx="737" cy="737"/>
          </a:xfrm>
        </p:grpSpPr>
        <p:pic>
          <p:nvPicPr>
            <p:cNvPr id="2052" name="Donut 10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104" y="653"/>
              <a:ext cx="737" cy="737"/>
            </a:xfrm>
            <a:prstGeom prst="rect">
              <a:avLst/>
            </a:prstGeom>
            <a:noFill/>
            <a:ln>
              <a:miter lim="800000"/>
            </a:ln>
          </p:spPr>
        </p:pic>
        <p:sp>
          <p:nvSpPr>
            <p:cNvPr id="2053" name=""/>
            <p:cNvSpPr/>
            <p:nvPr>
              <p:custDataLst>
                <p:tags r:id="rId16"/>
              </p:custDataLst>
            </p:nvPr>
          </p:nvSpPr>
          <p:spPr>
            <a:xfrm rot="2280000">
              <a:off x="219" y="766"/>
              <a:ext cx="501" cy="49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anchor="ctr" anchorCtr="0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marL="0" lvl="0" indent="0" algn="ctr" eaLnBrk="1" hangingPunct="1"/>
              <a:endParaRPr>
                <a:solidFill>
                  <a:srgbClr val="FFFFFF"/>
                </a:solidFill>
                <a:latin typeface="Gill Sans MT"/>
              </a:endParaRPr>
            </a:p>
          </p:txBody>
        </p:sp>
      </p:grpSp>
      <p:sp>
        <p:nvSpPr>
          <p:cNvPr id="2055" name="Rectangle 11"/>
          <p:cNvSpPr/>
          <p:nvPr>
            <p:custDataLst>
              <p:tags r:id="rId17"/>
            </p:custDataLst>
          </p:nvPr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6" name="Title Placeholder 4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7" name="Text Placeholder 8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65125" indent="-282575" algn="r" defTabSz="914400" rt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kumimoji="0" lang="en-US" altLang="en-US"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r" defTabSz="914400" rtl="1" eaLnBrk="0" fontAlgn="base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Tx/>
              <a:buFont typeface="Wingdings 2" pitchFamily="18" charset="2"/>
              <a:buChar char="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Tx/>
              <a:buFont typeface="Wingdings 2" pitchFamily="18" charset="2"/>
              <a:buChar char="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058" name="Date Placeholder 2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6FD01C-0949-4BB2-A0F7-7ACE2565B680}" type="hfDateTime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59" name="Footer Placeholder 9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</a:schemeClr>
                </a:solidFill>
                <a:effectLst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60" name="Slide Number Placeholder 21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 eaLnBrk="1" hangingPunct="1"/>
            <a:fld id="{7B65E75C-F352-4B00-8B8D-93ABB5538F32}" type="slidenum">
              <a:rPr sz="1200">
                <a:solidFill>
                  <a:srgbClr val="B5A788"/>
                </a:solidFill>
              </a:rPr>
              <a:t>*</a:t>
            </a:fld>
            <a:endParaRPr sz="1200">
              <a:solidFill>
                <a:srgbClr val="AAA393"/>
              </a:solidFill>
            </a:endParaRPr>
          </a:p>
        </p:txBody>
      </p:sp>
      <p:sp>
        <p:nvSpPr>
          <p:cNvPr id="2061" name="Rectangle 14"/>
          <p:cNvSpPr/>
          <p:nvPr>
            <p:custDataLst>
              <p:tags r:id="rId23"/>
            </p:custDataLst>
          </p:nvPr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</a:ln>
          <a:effectLst>
            <a:outerShdw dist="38000" dir="10800000" algn="tl">
              <a:srgbClr val="706B5F">
                <a:alpha val="25000"/>
              </a:srgbClr>
            </a:outerShdw>
          </a:effectLst>
        </p:spPr>
        <p:txBody>
          <a:bodyPr anchor="ctr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 algn="ctr" eaLnBrk="1" hangingPunct="1"/>
            <a:endParaRPr>
              <a:solidFill>
                <a:srgbClr val="FFFFFF"/>
              </a:solidFill>
              <a:latin typeface="Gill Sans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13" r:id="rId3"/>
    <p:sldLayoutId id="2147483715" r:id="rId4"/>
    <p:sldLayoutId id="2147483717" r:id="rId5"/>
    <p:sldLayoutId id="2147483719" r:id="rId6"/>
    <p:sldLayoutId id="2147483721" r:id="rId7"/>
    <p:sldLayoutId id="2147483723" r:id="rId8"/>
    <p:sldLayoutId id="2147483725" r:id="rId9"/>
    <p:sldLayoutId id="2147483727" r:id="rId10"/>
    <p:sldLayoutId id="2147483729" r:id="rId11"/>
  </p:sldLayoutIdLst>
  <p:transition/>
  <p:timing/>
  <p:txStyles>
    <p:titleStyle>
      <a:lvl1pPr marL="0" indent="0" algn="l" defTabSz="914400" rtl="1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300" b="0" i="0" u="none" kern="1200" baseline="0">
          <a:solidFill>
            <a:srgbClr val="572314"/>
          </a:solidFill>
          <a:effectLst/>
          <a:latin typeface="+mj-lt"/>
          <a:ea typeface="+mj-ea"/>
          <a:cs typeface="+mj-cs"/>
        </a:defRPr>
      </a:lvl1pPr>
      <a:lvl2pPr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</p:titleStyle>
    <p:bodyStyle>
      <a:lvl1pPr marL="365125" indent="-282575" algn="r" defTabSz="914400" rtl="1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kumimoji="0" sz="3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39763" indent="-236538" algn="r" defTabSz="914400" rtl="1" eaLnBrk="0" fontAlgn="base" hangingPunct="0">
        <a:lnSpc>
          <a:spcPct val="100000"/>
        </a:lnSpc>
        <a:spcBef>
          <a:spcPts val="550"/>
        </a:spcBef>
        <a:spcAft>
          <a:spcPct val="0"/>
        </a:spcAft>
        <a:buClr>
          <a:schemeClr val="accent1"/>
        </a:buClr>
        <a:buSzTx/>
        <a:buFont typeface="Verdana" pitchFamily="34" charset="0"/>
        <a:buChar char="◦"/>
        <a:defRPr kumimoji="0" sz="2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85825" indent="-228600" algn="r" defTabSz="914400" rtl="1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Tx/>
        <a:buFont typeface="Wingdings 2" pitchFamily="18" charset="2"/>
        <a:buChar char=""/>
        <a:defRPr kumimoji="0" sz="2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096963" indent="-173038" algn="r" defTabSz="914400" rtl="1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C32D2E"/>
        </a:buClr>
        <a:buSzTx/>
        <a:buFont typeface="Wingdings 2" pitchFamily="18" charset="2"/>
        <a:buChar char="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296988" indent="-182563" algn="r" defTabSz="914400" rtl="1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84AA33"/>
        </a:buClr>
        <a:buSzTx/>
        <a:buFont typeface="Wingdings 2" pitchFamily="18" charset="2"/>
        <a:buChar char="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508760" indent="-182880" algn="r" rtl="1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indent="0" algn="r" defTabSz="914400" rtl="1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r" defTabSz="914400" rtl="1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r" defTabSz="914400" rtl="1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r" defTabSz="914400" rtl="1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r" defTabSz="914400" rtl="1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35.xml" /><Relationship Id="rId4" Type="http://schemas.openxmlformats.org/officeDocument/2006/relationships/tags" Target="../tags/tag36.xml" /><Relationship Id="rId5" Type="http://schemas.openxmlformats.org/officeDocument/2006/relationships/tags" Target="../tags/tag37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75.xml" /><Relationship Id="rId3" Type="http://schemas.openxmlformats.org/officeDocument/2006/relationships/tags" Target="../tags/tag76.xml" /><Relationship Id="rId4" Type="http://schemas.openxmlformats.org/officeDocument/2006/relationships/tags" Target="../tags/tag7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78.xml" /><Relationship Id="rId3" Type="http://schemas.openxmlformats.org/officeDocument/2006/relationships/tags" Target="../tags/tag79.xml" /><Relationship Id="rId4" Type="http://schemas.openxmlformats.org/officeDocument/2006/relationships/tags" Target="../tags/tag80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ags" Target="../tags/tag81.xml" /><Relationship Id="rId3" Type="http://schemas.openxmlformats.org/officeDocument/2006/relationships/tags" Target="../tags/tag82.xml" /><Relationship Id="rId4" Type="http://schemas.openxmlformats.org/officeDocument/2006/relationships/oleObject" Target="../embeddings/oleObject1.bin" TargetMode="Internal" /><Relationship Id="rId5" Type="http://schemas.openxmlformats.org/officeDocument/2006/relationships/image" Target="../media/image6.wmf" /><Relationship Id="rId6" Type="http://schemas.openxmlformats.org/officeDocument/2006/relationships/tags" Target="../tags/tag83.xml" /><Relationship Id="rId7" Type="http://schemas.openxmlformats.org/officeDocument/2006/relationships/vmlDrawing" Target="../drawings/vmlDrawing1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84.xml" /><Relationship Id="rId3" Type="http://schemas.openxmlformats.org/officeDocument/2006/relationships/tags" Target="../tags/tag85.xml" /><Relationship Id="rId4" Type="http://schemas.openxmlformats.org/officeDocument/2006/relationships/tags" Target="../tags/tag86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87.xml" /><Relationship Id="rId3" Type="http://schemas.openxmlformats.org/officeDocument/2006/relationships/tags" Target="../tags/tag88.xml" /><Relationship Id="rId4" Type="http://schemas.openxmlformats.org/officeDocument/2006/relationships/tags" Target="../tags/tag89.xml" /><Relationship Id="rId5" Type="http://schemas.openxmlformats.org/officeDocument/2006/relationships/tags" Target="../tags/tag90.xml" /><Relationship Id="rId6" Type="http://schemas.openxmlformats.org/officeDocument/2006/relationships/tags" Target="../tags/tag91.xml" /><Relationship Id="rId7" Type="http://schemas.openxmlformats.org/officeDocument/2006/relationships/tags" Target="../tags/tag92.xml" /><Relationship Id="rId8" Type="http://schemas.openxmlformats.org/officeDocument/2006/relationships/tags" Target="../tags/tag93.xml" /><Relationship Id="rId9" Type="http://schemas.openxmlformats.org/officeDocument/2006/relationships/tags" Target="../tags/tag94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5.xml" /><Relationship Id="rId3" Type="http://schemas.openxmlformats.org/officeDocument/2006/relationships/tags" Target="../tags/tag96.xml" /><Relationship Id="rId4" Type="http://schemas.openxmlformats.org/officeDocument/2006/relationships/tags" Target="../tags/tag97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98.xml" /><Relationship Id="rId3" Type="http://schemas.openxmlformats.org/officeDocument/2006/relationships/tags" Target="../tags/tag99.xml" /><Relationship Id="rId4" Type="http://schemas.openxmlformats.org/officeDocument/2006/relationships/tags" Target="../tags/tag100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101.xml" /><Relationship Id="rId4" Type="http://schemas.openxmlformats.org/officeDocument/2006/relationships/tags" Target="../tags/tag102.xml" /><Relationship Id="rId5" Type="http://schemas.openxmlformats.org/officeDocument/2006/relationships/tags" Target="../tags/tag103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3.xml" /><Relationship Id="rId3" Type="http://schemas.openxmlformats.org/officeDocument/2006/relationships/tags" Target="../tags/tag104.xml" /><Relationship Id="rId4" Type="http://schemas.openxmlformats.org/officeDocument/2006/relationships/tags" Target="../tags/tag105.xml" /><Relationship Id="rId5" Type="http://schemas.openxmlformats.org/officeDocument/2006/relationships/tags" Target="../tags/tag106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tags" Target="../tags/tag107.xml" /><Relationship Id="rId3" Type="http://schemas.openxmlformats.org/officeDocument/2006/relationships/tags" Target="../tags/tag108.xml" /><Relationship Id="rId4" Type="http://schemas.openxmlformats.org/officeDocument/2006/relationships/tags" Target="../tags/tag109.xml" /><Relationship Id="rId5" Type="http://schemas.openxmlformats.org/officeDocument/2006/relationships/tags" Target="../tags/tag110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4.xml" /><Relationship Id="rId3" Type="http://schemas.openxmlformats.org/officeDocument/2006/relationships/tags" Target="../tags/tag111.xml" /><Relationship Id="rId4" Type="http://schemas.openxmlformats.org/officeDocument/2006/relationships/tags" Target="../tags/tag112.xml" /><Relationship Id="rId5" Type="http://schemas.openxmlformats.org/officeDocument/2006/relationships/tags" Target="../tags/tag113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5.xml" /><Relationship Id="rId3" Type="http://schemas.openxmlformats.org/officeDocument/2006/relationships/tags" Target="../tags/tag114.xml" /><Relationship Id="rId4" Type="http://schemas.openxmlformats.org/officeDocument/2006/relationships/tags" Target="../tags/tag115.xml" /><Relationship Id="rId5" Type="http://schemas.openxmlformats.org/officeDocument/2006/relationships/tags" Target="../tags/tag116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6.xml" /><Relationship Id="rId3" Type="http://schemas.openxmlformats.org/officeDocument/2006/relationships/tags" Target="../tags/tag117.xml" /><Relationship Id="rId4" Type="http://schemas.openxmlformats.org/officeDocument/2006/relationships/tags" Target="../tags/tag118.xml" /><Relationship Id="rId5" Type="http://schemas.openxmlformats.org/officeDocument/2006/relationships/tags" Target="../tags/tag119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7.xml" /><Relationship Id="rId3" Type="http://schemas.openxmlformats.org/officeDocument/2006/relationships/tags" Target="../tags/tag120.xml" /><Relationship Id="rId4" Type="http://schemas.openxmlformats.org/officeDocument/2006/relationships/tags" Target="../tags/tag121.xml" /><Relationship Id="rId5" Type="http://schemas.openxmlformats.org/officeDocument/2006/relationships/tags" Target="../tags/tag122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8.xml" /><Relationship Id="rId3" Type="http://schemas.openxmlformats.org/officeDocument/2006/relationships/tags" Target="../tags/tag123.xml" /><Relationship Id="rId4" Type="http://schemas.openxmlformats.org/officeDocument/2006/relationships/tags" Target="../tags/tag124.xml" /><Relationship Id="rId5" Type="http://schemas.openxmlformats.org/officeDocument/2006/relationships/tags" Target="../tags/tag125.xml" /><Relationship Id="rId6" Type="http://schemas.openxmlformats.org/officeDocument/2006/relationships/tags" Target="../tags/tag126.xml" /><Relationship Id="rId7" Type="http://schemas.openxmlformats.org/officeDocument/2006/relationships/tags" Target="../tags/tag127.xml" /><Relationship Id="rId8" Type="http://schemas.openxmlformats.org/officeDocument/2006/relationships/tags" Target="../tags/tag128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9.xml" /><Relationship Id="rId3" Type="http://schemas.openxmlformats.org/officeDocument/2006/relationships/tags" Target="../tags/tag129.xml" /><Relationship Id="rId4" Type="http://schemas.openxmlformats.org/officeDocument/2006/relationships/tags" Target="../tags/tag130.xml" /><Relationship Id="rId5" Type="http://schemas.openxmlformats.org/officeDocument/2006/relationships/tags" Target="../tags/tag131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0.xml" /><Relationship Id="rId3" Type="http://schemas.openxmlformats.org/officeDocument/2006/relationships/tags" Target="../tags/tag132.xml" /><Relationship Id="rId4" Type="http://schemas.openxmlformats.org/officeDocument/2006/relationships/tags" Target="../tags/tag133.xml" /><Relationship Id="rId5" Type="http://schemas.openxmlformats.org/officeDocument/2006/relationships/tags" Target="../tags/tag134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tags" Target="../tags/tag43.xml" /><Relationship Id="rId3" Type="http://schemas.openxmlformats.org/officeDocument/2006/relationships/tags" Target="../tags/tag44.xml" /><Relationship Id="rId4" Type="http://schemas.openxmlformats.org/officeDocument/2006/relationships/tags" Target="../tags/tag45.xml" /><Relationship Id="rId5" Type="http://schemas.openxmlformats.org/officeDocument/2006/relationships/tags" Target="../tags/tag46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47.xml" /><Relationship Id="rId3" Type="http://schemas.openxmlformats.org/officeDocument/2006/relationships/tags" Target="../tags/tag48.xml" /><Relationship Id="rId4" Type="http://schemas.openxmlformats.org/officeDocument/2006/relationships/tags" Target="../tags/tag49.xml" /><Relationship Id="rId5" Type="http://schemas.openxmlformats.org/officeDocument/2006/relationships/tags" Target="../tags/tag50.xml" /><Relationship Id="rId6" Type="http://schemas.openxmlformats.org/officeDocument/2006/relationships/tags" Target="../tags/tag5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55.xml" /><Relationship Id="rId3" Type="http://schemas.openxmlformats.org/officeDocument/2006/relationships/tags" Target="../tags/tag56.xml" /><Relationship Id="rId4" Type="http://schemas.openxmlformats.org/officeDocument/2006/relationships/tags" Target="../tags/tag5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58.xml" /><Relationship Id="rId3" Type="http://schemas.openxmlformats.org/officeDocument/2006/relationships/tags" Target="../tags/tag59.xml" /><Relationship Id="rId4" Type="http://schemas.openxmlformats.org/officeDocument/2006/relationships/tags" Target="../tags/tag60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10" Type="http://schemas.openxmlformats.org/officeDocument/2006/relationships/tags" Target="../tags/tag69.xml" /><Relationship Id="rId11" Type="http://schemas.openxmlformats.org/officeDocument/2006/relationships/tags" Target="../tags/tag70.xml" /><Relationship Id="rId12" Type="http://schemas.openxmlformats.org/officeDocument/2006/relationships/tags" Target="../tags/tag71.xml" /><Relationship Id="rId2" Type="http://schemas.openxmlformats.org/officeDocument/2006/relationships/tags" Target="../tags/tag61.xml" /><Relationship Id="rId3" Type="http://schemas.openxmlformats.org/officeDocument/2006/relationships/tags" Target="../tags/tag62.xml" /><Relationship Id="rId4" Type="http://schemas.openxmlformats.org/officeDocument/2006/relationships/tags" Target="../tags/tag63.xml" /><Relationship Id="rId5" Type="http://schemas.openxmlformats.org/officeDocument/2006/relationships/tags" Target="../tags/tag64.xml" /><Relationship Id="rId6" Type="http://schemas.openxmlformats.org/officeDocument/2006/relationships/tags" Target="../tags/tag65.xml" /><Relationship Id="rId7" Type="http://schemas.openxmlformats.org/officeDocument/2006/relationships/tags" Target="../tags/tag66.xml" /><Relationship Id="rId8" Type="http://schemas.openxmlformats.org/officeDocument/2006/relationships/tags" Target="../tags/tag67.xml" /><Relationship Id="rId9" Type="http://schemas.openxmlformats.org/officeDocument/2006/relationships/tags" Target="../tags/tag6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2.xml" /><Relationship Id="rId3" Type="http://schemas.openxmlformats.org/officeDocument/2006/relationships/tags" Target="../tags/tag73.xml" /><Relationship Id="rId4" Type="http://schemas.openxmlformats.org/officeDocument/2006/relationships/tags" Target="../tags/tag74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3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Functions of a Database Management System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431925" y="1849438"/>
            <a:ext cx="7407275" cy="1752600"/>
          </a:xfrm>
          <a:prstGeom prst="rect">
            <a:avLst/>
          </a:prstGeom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fa-IR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3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Security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anchor="t" anchorCtr="0"/>
          <a:lstStyle>
            <a:lvl1pPr marL="365125" indent="-282575" algn="r" defTabSz="914400" rt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kumimoji="0" lang="en-US" altLang="en-US"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r" defTabSz="914400" rtl="1" eaLnBrk="0" fontAlgn="base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Tx/>
              <a:buFont typeface="Wingdings 2" pitchFamily="18" charset="2"/>
              <a:buChar char="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Tx/>
              <a:buFont typeface="Wingdings 2" pitchFamily="18" charset="2"/>
              <a:buChar char="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lvl="0" indent="-282575" algn="l" rtl="0" eaLnBrk="1" hangingPunct="1">
              <a:buFont typeface="Monotype Sorts" pitchFamily="2" charset="2"/>
              <a:buNone/>
            </a:pPr>
            <a:r>
              <a:rPr i="1"/>
              <a:t>	Limit data access to properly authorized users or programs.  Protect data against accidental or intentional damage.</a:t>
            </a:r>
            <a:endParaRPr i="1"/>
          </a:p>
          <a:p>
            <a:pPr marL="1096962" lvl="3" indent="-173038" algn="l" rtl="0" eaLnBrk="1" hangingPunct="1"/>
            <a:endParaRPr sz="2800" b="1">
              <a:latin typeface="Arial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3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Security Approaches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anchor="t" anchorCtr="0"/>
          <a:lstStyle>
            <a:lvl1pPr marL="365125" indent="-282575" algn="r" defTabSz="914400" rt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kumimoji="0" lang="en-US" altLang="en-US"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r" defTabSz="914400" rtl="1" eaLnBrk="0" fontAlgn="base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Tx/>
              <a:buFont typeface="Wingdings 2" pitchFamily="18" charset="2"/>
              <a:buChar char="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Tx/>
              <a:buFont typeface="Wingdings 2" pitchFamily="18" charset="2"/>
              <a:buChar char="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lvl="0" indent="-282575" algn="l" rtl="0" eaLnBrk="1" hangingPunct="1"/>
            <a:r>
              <a:rPr b="1"/>
              <a:t>Views  </a:t>
            </a:r>
            <a:r>
              <a:rPr i="1"/>
              <a:t>limit access and actions</a:t>
            </a:r>
          </a:p>
          <a:p>
            <a:pPr marL="365125" lvl="0" indent="-282575" algn="l" rtl="0" eaLnBrk="1" hangingPunct="1"/>
            <a:r>
              <a:rPr b="1"/>
              <a:t>Authorization Rules</a:t>
            </a:r>
            <a:r>
              <a:t> </a:t>
            </a:r>
            <a:r>
              <a:rPr i="1"/>
              <a:t>identify users and restrict actions</a:t>
            </a:r>
          </a:p>
          <a:p>
            <a:pPr marL="365125" lvl="0" indent="-282575" algn="l" rtl="0" eaLnBrk="1" hangingPunct="1"/>
            <a:r>
              <a:rPr b="1"/>
              <a:t>User Defined Procedures</a:t>
            </a:r>
            <a:r>
              <a:t> </a:t>
            </a:r>
            <a:r>
              <a:rPr i="1"/>
              <a:t>in addition to database security functions</a:t>
            </a:r>
            <a:endParaRPr i="1"/>
          </a:p>
          <a:p>
            <a:pPr marL="365125" lvl="0" indent="-282575" algn="l" rtl="0" eaLnBrk="1" hangingPunct="1"/>
            <a:r>
              <a:rPr b="1"/>
              <a:t>Encryption</a:t>
            </a:r>
            <a:r>
              <a:t> </a:t>
            </a:r>
            <a:r>
              <a:rPr i="1"/>
              <a:t>encode stored data</a:t>
            </a:r>
          </a:p>
          <a:p>
            <a:pPr marL="365125" lvl="0" indent="-282575" algn="l" rtl="0" eaLnBrk="1" hangingPunct="1"/>
            <a:r>
              <a:rPr b="1"/>
              <a:t>Authentication</a:t>
            </a:r>
            <a:r>
              <a:t> </a:t>
            </a:r>
            <a:r>
              <a:rPr i="1"/>
              <a:t>positively identify users</a:t>
            </a:r>
            <a:endParaRPr i="1"/>
          </a:p>
        </p:txBody>
      </p:sp>
    </p:spTree>
    <p:custDataLst>
      <p:tags r:id="rId4"/>
    </p:custData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3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Authorization Rules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901700" y="2085975"/>
          <a:ext cx="7542213" cy="324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4" progId="Word.Document.8">
                  <p:embed/>
                </p:oleObj>
              </mc:Choice>
              <mc:Fallback>
                <p:oleObj name="Document" r:id="rId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1700" y="2085975"/>
                        <a:ext cx="7542213" cy="3243263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3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Authorization Rules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anchor="t" anchorCtr="0"/>
          <a:lstStyle>
            <a:lvl1pPr marL="365125" indent="-282575" algn="r" defTabSz="914400" rt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kumimoji="0" lang="en-US" altLang="en-US"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r" defTabSz="914400" rtl="1" eaLnBrk="0" fontAlgn="base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Tx/>
              <a:buFont typeface="Wingdings 2" pitchFamily="18" charset="2"/>
              <a:buChar char="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Tx/>
              <a:buFont typeface="Wingdings 2" pitchFamily="18" charset="2"/>
              <a:buChar char="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lvl="0" indent="-282575" algn="l" rtl="0" eaLnBrk="1" hangingPunct="1">
              <a:buFont typeface="Monotype Sorts" pitchFamily="2" charset="2"/>
              <a:buNone/>
            </a:pPr>
            <a:r>
              <a:rPr sz="2800" i="1"/>
              <a:t>	</a:t>
            </a:r>
            <a:r>
              <a:rPr sz="2800" b="1" i="1">
                <a:solidFill>
                  <a:srgbClr val="008000"/>
                </a:solidFill>
              </a:rPr>
              <a:t>Some DBMS products authorize actions based on specific records and functional descriptions.  However, most DBMS’s limit actions on tables to one of:</a:t>
            </a:r>
            <a:endParaRPr>
              <a:solidFill>
                <a:srgbClr val="008000"/>
              </a:solidFill>
            </a:endParaRPr>
          </a:p>
          <a:p>
            <a:pPr marL="639762" lvl="1" indent="-236538" algn="l" rtl="0" eaLnBrk="1" hangingPunct="1"/>
            <a:r>
              <a:rPr b="1"/>
              <a:t>Read:</a:t>
            </a:r>
            <a:r>
              <a:t>  view but not change</a:t>
            </a:r>
          </a:p>
          <a:p>
            <a:pPr marL="639762" lvl="1" indent="-236538" algn="l" rtl="0" eaLnBrk="1" hangingPunct="1"/>
            <a:r>
              <a:rPr b="1"/>
              <a:t>Insert:</a:t>
            </a:r>
            <a:r>
              <a:t>  read and add records</a:t>
            </a:r>
          </a:p>
          <a:p>
            <a:pPr marL="639762" lvl="1" indent="-236538" algn="l" rtl="0" eaLnBrk="1" hangingPunct="1"/>
            <a:r>
              <a:rPr b="1"/>
              <a:t>Update:</a:t>
            </a:r>
            <a:r>
              <a:t>  read, insert and change records</a:t>
            </a:r>
          </a:p>
          <a:p>
            <a:pPr marL="639762" lvl="1" indent="-236538" algn="l" rtl="0" eaLnBrk="1" hangingPunct="1"/>
            <a:r>
              <a:rPr b="1"/>
              <a:t>Alter/Delete:</a:t>
            </a:r>
            <a:r>
              <a:t>  read, insert, update and delete records, change table structure</a:t>
            </a:r>
          </a:p>
        </p:txBody>
      </p:sp>
    </p:spTree>
    <p:custDataLst>
      <p:tags r:id="rId4"/>
    </p:custData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3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User Defined Procedures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981200"/>
            <a:ext cx="7772400" cy="1447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modules that enforce security procedures are run during processing</a:t>
            </a:r>
            <a:endParaRPr kumimoji="0" lang="en-US" sz="3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628" name="Rectangle 10"/>
          <p:cNvSpPr/>
          <p:nvPr>
            <p:custDataLst>
              <p:tags r:id="rId4"/>
            </p:custDataLst>
          </p:nvPr>
        </p:nvSpPr>
        <p:spPr>
          <a:xfrm>
            <a:off x="685800" y="4191000"/>
            <a:ext cx="1916113" cy="8763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</a:ln>
        </p:spPr>
        <p:txBody>
          <a:bodyPr wrap="none" lIns="90488" tIns="44450" rIns="90488" bIns="4445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/>
            <a:r>
              <a:rPr b="1"/>
              <a:t>User</a:t>
            </a:r>
            <a:endParaRPr b="1"/>
          </a:p>
          <a:p>
            <a:pPr marL="0" lvl="0" indent="0"/>
            <a:r>
              <a:rPr b="1"/>
              <a:t>Procedures</a:t>
            </a:r>
          </a:p>
        </p:txBody>
      </p:sp>
      <p:sp>
        <p:nvSpPr>
          <p:cNvPr id="26629" name="Rectangle 11"/>
          <p:cNvSpPr/>
          <p:nvPr>
            <p:custDataLst>
              <p:tags r:id="rId5"/>
            </p:custDataLst>
          </p:nvPr>
        </p:nvSpPr>
        <p:spPr>
          <a:xfrm>
            <a:off x="3429000" y="4191000"/>
            <a:ext cx="2057400" cy="8763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</a:ln>
        </p:spPr>
        <p:txBody>
          <a:bodyPr lIns="90488" tIns="44450" rIns="90488" bIns="4445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/>
            <a:r>
              <a:rPr b="1"/>
              <a:t>DBMS</a:t>
            </a:r>
            <a:endParaRPr b="1"/>
          </a:p>
          <a:p>
            <a:pPr marL="0" lvl="0" indent="0"/>
            <a:r>
              <a:rPr b="1"/>
              <a:t>Constraints</a:t>
            </a:r>
          </a:p>
        </p:txBody>
      </p:sp>
      <p:sp>
        <p:nvSpPr>
          <p:cNvPr id="26630" name="AutoShape 13"/>
          <p:cNvSpPr/>
          <p:nvPr>
            <p:custDataLst>
              <p:tags r:id="rId6"/>
            </p:custDataLst>
          </p:nvPr>
        </p:nvSpPr>
        <p:spPr>
          <a:xfrm>
            <a:off x="2825750" y="4425950"/>
            <a:ext cx="368300" cy="368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/>
            <a:endParaRPr lang="fa-IR" altLang="en-US">
              <a:ea typeface="Majalla UI"/>
            </a:endParaRPr>
          </a:p>
        </p:txBody>
      </p:sp>
      <p:sp>
        <p:nvSpPr>
          <p:cNvPr id="26631" name="AutoShape 14"/>
          <p:cNvSpPr/>
          <p:nvPr>
            <p:custDataLst>
              <p:tags r:id="rId7"/>
            </p:custDataLst>
          </p:nvPr>
        </p:nvSpPr>
        <p:spPr>
          <a:xfrm>
            <a:off x="5638800" y="4419600"/>
            <a:ext cx="368300" cy="368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/>
            <a:endParaRPr lang="fa-IR" altLang="en-US">
              <a:ea typeface="Majalla UI"/>
            </a:endParaRPr>
          </a:p>
        </p:txBody>
      </p:sp>
      <p:sp>
        <p:nvSpPr>
          <p:cNvPr id="26632" name="AutoShape 15"/>
          <p:cNvSpPr/>
          <p:nvPr>
            <p:custDataLst>
              <p:tags r:id="rId8"/>
            </p:custDataLst>
          </p:nvPr>
        </p:nvSpPr>
        <p:spPr>
          <a:xfrm>
            <a:off x="6324600" y="4114800"/>
            <a:ext cx="2133600" cy="914400"/>
          </a:xfrm>
          <a:prstGeom prst="flowChartMagneticDisk">
            <a:avLst/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 algn="ctr"/>
            <a:r>
              <a:rPr b="1"/>
              <a:t>DBMS</a:t>
            </a:r>
          </a:p>
        </p:txBody>
      </p:sp>
    </p:spTree>
    <p:custDataLst>
      <p:tags r:id="rId9"/>
    </p:custData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38100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3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Integrity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431925" y="1849438"/>
            <a:ext cx="7407275" cy="1752600"/>
          </a:xfrm>
          <a:prstGeom prst="rect">
            <a:avLst/>
          </a:prstGeom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Components that preserve the relationship among different related records in the database</a:t>
            </a:r>
          </a:p>
        </p:txBody>
      </p:sp>
    </p:spTree>
    <p:custDataLst>
      <p:tags r:id="rId4"/>
    </p:custData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3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Integrity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anchor="t" anchorCtr="0"/>
          <a:lstStyle>
            <a:lvl1pPr marL="365125" indent="-282575" algn="r" defTabSz="914400" rt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kumimoji="0" lang="en-US" altLang="en-US"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r" defTabSz="914400" rtl="1" eaLnBrk="0" fontAlgn="base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Tx/>
              <a:buFont typeface="Wingdings 2" pitchFamily="18" charset="2"/>
              <a:buChar char="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Tx/>
              <a:buFont typeface="Wingdings 2" pitchFamily="18" charset="2"/>
              <a:buChar char="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lvl="0" indent="-282575" algn="l" rtl="0" eaLnBrk="1" hangingPunct="1">
              <a:buFont typeface="Monotype Sorts" pitchFamily="2" charset="2"/>
              <a:buNone/>
            </a:pPr>
            <a:r>
              <a:rPr i="1"/>
              <a:t>The relationship among records in the database</a:t>
            </a:r>
            <a:endParaRPr i="1"/>
          </a:p>
          <a:p>
            <a:pPr marL="365125" lvl="0" indent="-282575" algn="l" rtl="0" eaLnBrk="1" hangingPunct="1">
              <a:buChar char="•"/>
            </a:pPr>
            <a:r>
              <a:t>Referential Integrity</a:t>
            </a:r>
          </a:p>
          <a:p>
            <a:pPr marL="365125" lvl="0" indent="-282575" algn="l" rtl="0" eaLnBrk="1" hangingPunct="1">
              <a:buChar char="•"/>
            </a:pPr>
            <a:r>
              <a:t>Non Key Integrity</a:t>
            </a:r>
          </a:p>
          <a:p>
            <a:pPr marL="365125" lvl="0" indent="-282575" algn="l" rtl="0" eaLnBrk="1" hangingPunct="1">
              <a:buChar char="•"/>
            </a:pPr>
            <a:r>
              <a:t>Derived Conditions</a:t>
            </a:r>
          </a:p>
        </p:txBody>
      </p:sp>
    </p:spTree>
    <p:custDataLst>
      <p:tags r:id="rId4"/>
    </p:custData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914400" y="685800"/>
            <a:ext cx="7721600" cy="762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+mj-cs"/>
              </a:rPr>
              <a:t>What is database security?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838200" y="2286000"/>
            <a:ext cx="8001000" cy="4343400"/>
          </a:xfrm>
          <a:prstGeom prst="rect">
            <a:avLst/>
          </a:prstGeom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2743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Database security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The mechanisms that protect the database against intentional or accidental threats.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Major areas of loss: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theft and fraud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loss of confidentiality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loss of privacy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loss of integrity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loss of availability</a:t>
            </a:r>
          </a:p>
          <a:p>
            <a:pPr marL="2743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914400" y="685800"/>
            <a:ext cx="7721600" cy="762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+mj-cs"/>
              </a:rPr>
              <a:t>Threats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838200" y="2286000"/>
            <a:ext cx="8001000" cy="4343400"/>
          </a:xfrm>
          <a:prstGeom prst="rect">
            <a:avLst/>
          </a:prstGeom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2743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Treat – Any situation or event, whether intentional or accidental, that may adversely affect a system and consequently the organization.</a:t>
            </a:r>
          </a:p>
          <a:p>
            <a:pPr marL="2743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another person’s means of access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Illegal entry by hacker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Creating “trapdoor” into system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Theft of data, programs, and equipment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Staff shortages or strikes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Inadequate staff training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Viewing and disclosing unauthorized data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corruption owning to power loss or surge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Physical damage to equipment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of viruses</a:t>
            </a:r>
          </a:p>
          <a:p>
            <a:pPr marL="2743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+mj-cs"/>
              </a:rPr>
              <a:t>Potential threats to computer system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889000" y="1885950"/>
            <a:ext cx="4008438" cy="417195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anchor="t" anchorCtr="0"/>
          <a:lstStyle>
            <a:lvl1pPr marL="365125" indent="-282575" algn="r" defTabSz="914400" rt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Gill Sans MT"/>
              </a:defRPr>
            </a:lvl1pPr>
            <a:lvl2pPr marL="639762" indent="-236538" algn="r" defTabSz="914400" rtl="1" eaLnBrk="0" fontAlgn="base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Gill Sans MT"/>
              </a:defRPr>
            </a:lvl2pPr>
            <a:lvl3pPr marL="885825" indent="-228600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Gill Sans MT"/>
              </a:defRPr>
            </a:lvl3pPr>
            <a:lvl4pPr marL="1096962" indent="-173038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Tx/>
              <a:buFont typeface="Wingdings 2" pitchFamily="18" charset="2"/>
              <a:buChar char="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Gill Sans MT"/>
              </a:defRPr>
            </a:lvl4pPr>
            <a:lvl5pPr marL="1296988" indent="-182562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Tx/>
              <a:buFont typeface="Wingdings 2" pitchFamily="18" charset="2"/>
              <a:buChar char="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Gill Sans MT"/>
              </a:defRPr>
            </a:lvl5pPr>
          </a:lstStyle>
          <a:p>
            <a:pPr marL="365125" lvl="0" indent="-282575" algn="l" rtl="0" eaLnBrk="1" hangingPunct="1"/>
            <a:r>
              <a:rPr sz="2000" b="1"/>
              <a:t>DBMS and Application Software</a:t>
            </a:r>
            <a:r>
              <a:rPr sz="2000">
                <a:latin typeface="Arial Black" pitchFamily="34" charset="0"/>
              </a:rPr>
              <a:t> - </a:t>
            </a:r>
            <a:r>
              <a:rPr sz="1600"/>
              <a:t>Failure of security mechanisms giving greater access; Program alteration; Theft of programs.</a:t>
            </a:r>
            <a:endParaRPr sz="1600">
              <a:latin typeface="Arial Black" pitchFamily="34" charset="0"/>
            </a:endParaRPr>
          </a:p>
          <a:p>
            <a:pPr marL="365125" lvl="0" indent="-282575" algn="l" rtl="0" eaLnBrk="1" hangingPunct="1"/>
            <a:r>
              <a:rPr sz="2000" b="1"/>
              <a:t>Communication networks</a:t>
            </a:r>
            <a:r>
              <a:rPr sz="2000"/>
              <a:t> -</a:t>
            </a:r>
            <a:r>
              <a:rPr sz="2000">
                <a:latin typeface="Arial Black" pitchFamily="34" charset="0"/>
              </a:rPr>
              <a:t> </a:t>
            </a:r>
            <a:r>
              <a:rPr sz="1600"/>
              <a:t>Wire tapping; Breaking of cables; Electronic interference and radiation.</a:t>
            </a:r>
            <a:endParaRPr sz="1600">
              <a:latin typeface="Arial Black" pitchFamily="34" charset="0"/>
            </a:endParaRPr>
          </a:p>
          <a:p>
            <a:pPr marL="365125" lvl="0" indent="-282575" algn="l" rtl="0" eaLnBrk="1" hangingPunct="1"/>
            <a:r>
              <a:rPr sz="2000" b="1"/>
              <a:t>Data/Database Administrator -</a:t>
            </a:r>
            <a:r>
              <a:rPr sz="2000">
                <a:latin typeface="Arial Black" pitchFamily="34" charset="0"/>
              </a:rPr>
              <a:t> </a:t>
            </a:r>
            <a:r>
              <a:rPr sz="1600"/>
              <a:t>Inadequate security policies and procedures.</a:t>
            </a:r>
            <a:endParaRPr sz="1600"/>
          </a:p>
          <a:p>
            <a:pPr marL="365125" lvl="0" indent="-282575" algn="l" rtl="0" eaLnBrk="1" hangingPunct="1"/>
            <a:r>
              <a:rPr sz="2000" b="1"/>
              <a:t>Hardware - </a:t>
            </a:r>
            <a:r>
              <a:rPr sz="1600"/>
              <a:t>fire/flood/bombs; Data corruption due to power loss; Theft of equipment;</a:t>
            </a:r>
            <a:endParaRPr sz="2000"/>
          </a:p>
        </p:txBody>
      </p:sp>
      <p:sp>
        <p:nvSpPr>
          <p:cNvPr id="31748" name="Rectangle 4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5059363" y="1885950"/>
            <a:ext cx="4008437" cy="417195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anchor="t" anchorCtr="0"/>
          <a:lstStyle>
            <a:lvl1pPr marL="365125" indent="-282575" algn="r" defTabSz="914400" rt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Gill Sans MT"/>
              </a:defRPr>
            </a:lvl1pPr>
            <a:lvl2pPr marL="639762" indent="-236538" algn="r" defTabSz="914400" rtl="1" eaLnBrk="0" fontAlgn="base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Gill Sans MT"/>
              </a:defRPr>
            </a:lvl2pPr>
            <a:lvl3pPr marL="885825" indent="-228600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Gill Sans MT"/>
              </a:defRPr>
            </a:lvl3pPr>
            <a:lvl4pPr marL="1096962" indent="-173038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Tx/>
              <a:buFont typeface="Wingdings 2" pitchFamily="18" charset="2"/>
              <a:buChar char="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Gill Sans MT"/>
              </a:defRPr>
            </a:lvl4pPr>
            <a:lvl5pPr marL="1296988" indent="-182562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Tx/>
              <a:buFont typeface="Wingdings 2" pitchFamily="18" charset="2"/>
              <a:buChar char="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Gill Sans MT"/>
              </a:defRPr>
            </a:lvl5pPr>
          </a:lstStyle>
          <a:p>
            <a:pPr marL="365125" lvl="0" indent="-282575" algn="l" rtl="0" eaLnBrk="1" hangingPunct="1"/>
            <a:r>
              <a:rPr sz="2000" b="1"/>
              <a:t>Database -</a:t>
            </a:r>
            <a:r>
              <a:rPr sz="1600">
                <a:latin typeface="Arial Black" pitchFamily="34" charset="0"/>
              </a:rPr>
              <a:t> </a:t>
            </a:r>
            <a:r>
              <a:rPr sz="1600"/>
              <a:t>Unauthorized amendment or copying of data; Theft of data; Data corruption due to power loss.</a:t>
            </a:r>
            <a:endParaRPr sz="1600"/>
          </a:p>
          <a:p>
            <a:pPr marL="365125" lvl="0" indent="-282575" algn="l" rtl="0" eaLnBrk="1" hangingPunct="1"/>
            <a:r>
              <a:rPr sz="2000" b="1"/>
              <a:t>Users</a:t>
            </a:r>
            <a:r>
              <a:rPr sz="2000">
                <a:latin typeface="Arial Black" pitchFamily="34" charset="0"/>
              </a:rPr>
              <a:t> -</a:t>
            </a:r>
            <a:r>
              <a:rPr sz="1600">
                <a:latin typeface="Arial Black" pitchFamily="34" charset="0"/>
              </a:rPr>
              <a:t> </a:t>
            </a:r>
            <a:r>
              <a:rPr sz="1600"/>
              <a:t>Using another person’s means of access; Viewing and disclosing unauthorized data; Inadequate Staff training; Introduction of viruses.</a:t>
            </a:r>
            <a:endParaRPr sz="1600"/>
          </a:p>
          <a:p>
            <a:pPr marL="365125" lvl="0" indent="-282575" algn="l" rtl="0" eaLnBrk="1" hangingPunct="1"/>
            <a:r>
              <a:rPr sz="2000" b="1"/>
              <a:t>Programmers/Operators</a:t>
            </a:r>
            <a:r>
              <a:rPr sz="2000">
                <a:latin typeface="Arial Black" pitchFamily="34" charset="0"/>
              </a:rPr>
              <a:t> - </a:t>
            </a:r>
            <a:r>
              <a:rPr sz="1600"/>
              <a:t>Creating trapdoors; Program alteration; Inadequate security policies; Staff shortage or strikes.</a:t>
            </a:r>
            <a:endParaRPr sz="2000">
              <a:latin typeface="Arial Black" pitchFamily="34" charset="0"/>
            </a:endParaRPr>
          </a:p>
        </p:txBody>
      </p:sp>
    </p:spTree>
    <p:custDataLst>
      <p:tags r:id="rId5"/>
    </p:custData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Footer Placeholder 3"/>
          <p:cNvSpPr txBox="1">
            <a:spLocks noGrp="1"/>
          </p:cNvSpPr>
          <p:nvPr>
            <p:ph type="ftr" idx="11"/>
            <p:custDataLst>
              <p:tags r:id="rId2"/>
            </p:custDataLst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Connecting with Computer Science, 2e</a:t>
            </a:r>
          </a:p>
        </p:txBody>
      </p:sp>
      <p:sp>
        <p:nvSpPr>
          <p:cNvPr id="15363" name="Slide Number Placeholder 4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marR="0" lvl="0" indent="0" eaLnBrk="1" hangingPunct="1"/>
            <a:fld id="{8F5C36A1-7DBA-4A03-87EB-B892981DC939}" type="slidenum">
              <a:rPr sz="1200">
                <a:solidFill>
                  <a:srgbClr val="B5A788"/>
                </a:solidFill>
              </a:rPr>
              <a:t>2</a:t>
            </a:fld>
            <a:endParaRPr sz="1200">
              <a:solidFill>
                <a:srgbClr val="B5A788"/>
              </a:solidFill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Database Concepts</a:t>
            </a:r>
          </a:p>
        </p:txBody>
      </p:sp>
      <p:sp>
        <p:nvSpPr>
          <p:cNvPr id="15365" name="Rectangle 5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anchor="t" anchorCtr="0"/>
          <a:lstStyle>
            <a:lvl1pPr marL="365125" indent="-282575" algn="r" defTabSz="914400" rt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kumimoji="0" lang="en-US" altLang="en-US"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r" defTabSz="914400" rtl="1" eaLnBrk="0" fontAlgn="base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Tx/>
              <a:buFont typeface="Wingdings 2" pitchFamily="18" charset="2"/>
              <a:buChar char="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Tx/>
              <a:buFont typeface="Wingdings 2" pitchFamily="18" charset="2"/>
              <a:buChar char="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lvl="0" indent="-282575" algn="l" rtl="0" eaLnBrk="1" hangingPunct="1"/>
            <a:r>
              <a:t>Basic database elements</a:t>
            </a:r>
          </a:p>
          <a:p>
            <a:pPr marL="639762" lvl="1" indent="-236538" algn="l" rtl="0" eaLnBrk="1" hangingPunct="1"/>
            <a:r>
              <a:t>Database: collection of one or more tables (entities)</a:t>
            </a:r>
          </a:p>
          <a:p>
            <a:pPr marL="639762" lvl="1" indent="-236538" algn="l" rtl="0" eaLnBrk="1" hangingPunct="1"/>
            <a:r>
              <a:t>Table or entity: divided into rows and columns</a:t>
            </a:r>
          </a:p>
          <a:p>
            <a:pPr marL="639762" lvl="1" indent="-236538" algn="l" rtl="0" eaLnBrk="1" hangingPunct="1"/>
            <a:r>
              <a:t>Row (record or tuple): collection of columns</a:t>
            </a:r>
          </a:p>
          <a:p>
            <a:pPr marL="639762" lvl="1" indent="-236538" algn="l" rtl="0" eaLnBrk="1" hangingPunct="1"/>
            <a:r>
              <a:t>Column (field or attribute): represents specific information</a:t>
            </a:r>
          </a:p>
          <a:p>
            <a:pPr marL="639762" lvl="1" indent="-236538" algn="l" rtl="0" eaLnBrk="1" hangingPunct="1"/>
            <a:r>
              <a:t>Domain: set of possible column values</a:t>
            </a:r>
          </a:p>
        </p:txBody>
      </p:sp>
    </p:spTree>
    <p:custDataLst>
      <p:tags r:id="rId6"/>
    </p:custData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914400" y="685800"/>
            <a:ext cx="8077200" cy="762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+mj-cs"/>
              </a:rPr>
              <a:t>Countermeasures – Computer-Based Controls</a:t>
            </a:r>
            <a:endParaRPr kumimoji="0" lang="en-US" sz="4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838200" y="2286000"/>
            <a:ext cx="8001000" cy="4343400"/>
          </a:xfrm>
          <a:prstGeom prst="rect">
            <a:avLst/>
          </a:prstGeom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2743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Authorization and Authentication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Views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Backup and Recovery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Integrity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Encryption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RAID technology </a:t>
            </a:r>
          </a:p>
          <a:p>
            <a:pPr marL="2743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914400" y="685800"/>
            <a:ext cx="7721600" cy="762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+mj-cs"/>
              </a:rPr>
              <a:t>Authorization and Authentication</a:t>
            </a:r>
            <a:endParaRPr kumimoji="0" lang="en-US" sz="4300" b="0" i="0" u="none" strike="noStrike" kern="1200" cap="none" spc="0" normalizeH="0" baseline="0" noProof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838200" y="2286000"/>
            <a:ext cx="8001000" cy="4343400"/>
          </a:xfrm>
          <a:prstGeom prst="rect">
            <a:avLst/>
          </a:prstGeom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Monotype Sorts" pitchFamily="2" charset="2"/>
              <a:buChar char="z"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Authorization – The granting of a right or privilege that enables a subject to have legitimate access to a system or a system’s objects.</a:t>
            </a: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Monotype Sorts" pitchFamily="2" charset="2"/>
              <a:buChar char="z"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Monotype Sorts" pitchFamily="2" charset="2"/>
              <a:buChar char="z"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Authentication – A mechanism that determines whether a user is who he/she claims to be.</a:t>
            </a: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914400" y="685800"/>
            <a:ext cx="7721600" cy="762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+mj-cs"/>
              </a:rPr>
              <a:t>Views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838200" y="2286000"/>
            <a:ext cx="8001000" cy="4343400"/>
          </a:xfrm>
          <a:prstGeom prst="rect">
            <a:avLst/>
          </a:prstGeom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View - A view is the dynamic result of one or more relational operations operating on the base relations to produce another relation. A view is a virtual relation that does not actually exist in the database, but is produced upon request by a particular user, at the time of request.</a:t>
            </a: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The view mechanism provides a powerful and flexible security mechanism by hiding parts of the database from certain users.</a:t>
            </a:r>
          </a:p>
        </p:txBody>
      </p:sp>
    </p:spTree>
    <p:custDataLst>
      <p:tags r:id="rId5"/>
    </p:custData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914400" y="685800"/>
            <a:ext cx="7721600" cy="762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+mj-cs"/>
              </a:rPr>
              <a:t>Backup and Recovery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838200" y="2286000"/>
            <a:ext cx="8001000" cy="4343400"/>
          </a:xfrm>
          <a:prstGeom prst="rect">
            <a:avLst/>
          </a:prstGeom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Backup - The process of periodically taking a copy of the database and log file on to offline storage media.</a:t>
            </a: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Journaling - The process of keeping and maintaining a log file (or journal) of all changes made to the database to enable recovery to be undertaken effectively in the event of a failure.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914400" y="685800"/>
            <a:ext cx="7721600" cy="762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+mj-cs"/>
              </a:rPr>
              <a:t>Encryption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035570" y="2286000"/>
            <a:ext cx="8001000" cy="43434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Encryption - The encoding of the data by a special algorithm that renders the data unreadable by any program without the decryption key.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Symmetric encryption - DES, IDEA, RC4, BlowFish, AES.</a:t>
            </a: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Asymmetric encryption - RSA, Diffie-Helman.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868" name="Rectangle 5"/>
          <p:cNvSpPr/>
          <p:nvPr>
            <p:custDataLst>
              <p:tags r:id="rId5"/>
            </p:custDataLst>
          </p:nvPr>
        </p:nvSpPr>
        <p:spPr>
          <a:xfrm>
            <a:off x="1143000" y="3657600"/>
            <a:ext cx="1828800" cy="838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 algn="ctr"/>
            <a:r>
              <a:rPr sz="1600" b="1"/>
              <a:t>Plain-data</a:t>
            </a:r>
          </a:p>
        </p:txBody>
      </p:sp>
      <p:sp>
        <p:nvSpPr>
          <p:cNvPr id="36869" name="Rectangle 6"/>
          <p:cNvSpPr/>
          <p:nvPr>
            <p:custDataLst>
              <p:tags r:id="rId6"/>
            </p:custDataLst>
          </p:nvPr>
        </p:nvSpPr>
        <p:spPr>
          <a:xfrm>
            <a:off x="4191000" y="3657600"/>
            <a:ext cx="1752600" cy="838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 algn="ctr"/>
            <a:r>
              <a:rPr sz="1600" b="1"/>
              <a:t>Algorithm and</a:t>
            </a:r>
            <a:endParaRPr sz="1600" b="1"/>
          </a:p>
          <a:p>
            <a:pPr marL="0" lvl="0" indent="0" algn="ctr"/>
            <a:r>
              <a:rPr sz="1600" b="1"/>
              <a:t>password</a:t>
            </a:r>
            <a:endParaRPr sz="1600" b="1"/>
          </a:p>
        </p:txBody>
      </p:sp>
      <p:sp>
        <p:nvSpPr>
          <p:cNvPr id="36870" name="Rectangle 7"/>
          <p:cNvSpPr/>
          <p:nvPr>
            <p:custDataLst>
              <p:tags r:id="rId7"/>
            </p:custDataLst>
          </p:nvPr>
        </p:nvSpPr>
        <p:spPr>
          <a:xfrm>
            <a:off x="7010400" y="3657600"/>
            <a:ext cx="1676400" cy="838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 algn="ctr"/>
            <a:r>
              <a:rPr sz="1600" b="1"/>
              <a:t>Encrypted</a:t>
            </a:r>
            <a:endParaRPr sz="1600" b="1"/>
          </a:p>
          <a:p>
            <a:pPr marL="0" lvl="0" indent="0" algn="ctr"/>
            <a:r>
              <a:rPr sz="1600" b="1"/>
              <a:t>data</a:t>
            </a:r>
            <a:endParaRPr sz="1600" b="1"/>
          </a:p>
        </p:txBody>
      </p:sp>
      <p:cxnSp>
        <p:nvCxnSpPr>
          <p:cNvPr id="36871" name="Line 8"/>
          <p:cNvCxnSpPr/>
          <p:nvPr/>
        </p:nvCxnSpPr>
        <p:spPr>
          <a:xfrm>
            <a:off x="2971800" y="4114800"/>
            <a:ext cx="12192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36872" name="Line 9"/>
          <p:cNvCxnSpPr/>
          <p:nvPr/>
        </p:nvCxnSpPr>
        <p:spPr>
          <a:xfrm>
            <a:off x="5943600" y="4114800"/>
            <a:ext cx="10668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</p:spTree>
    <p:custDataLst>
      <p:tags r:id="rId8"/>
    </p:custDataLst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914400" y="685800"/>
            <a:ext cx="7721600" cy="762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+mj-cs"/>
              </a:rPr>
              <a:t>RAID - Redundant Array of Independent Disks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838200" y="2286000"/>
            <a:ext cx="8001000" cy="4343400"/>
          </a:xfrm>
          <a:prstGeom prst="rect">
            <a:avLst/>
          </a:prstGeom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RAID is a category of disk drives that employ two or more drives in combination for fault tolerance and performance. RAID disk drives are used frequently on servers running the databases.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371600" marR="0" lvl="3" indent="0" algn="ctr" defTabSz="914400" rtl="1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C32D2E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0: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Provides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striping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(spreading out blocks of each file across multiple disks) but no redundancy. This improves performance but does not deliver fault tolerance. </a:t>
            </a:r>
          </a:p>
          <a:p>
            <a:pPr marL="1371600" marR="0" lvl="3" indent="0" algn="ctr" defTabSz="914400" rtl="1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C32D2E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1: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Provides disk mirroring. </a:t>
            </a:r>
          </a:p>
          <a:p>
            <a:pPr marL="1371600" marR="0" lvl="3" indent="0" algn="ctr" defTabSz="914400" rtl="1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C32D2E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3: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Same as Level 0, but also reserves one dedicated disk for error correction data. It provides good performance and some level of fault tolerance. </a:t>
            </a:r>
          </a:p>
          <a:p>
            <a:pPr marL="1371600" marR="0" lvl="3" indent="0" algn="ctr" defTabSz="914400" rtl="1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C32D2E"/>
              </a:buClr>
              <a:buSzTx/>
              <a:buFont typeface="Symbol" pitchFamily="18" charset="2"/>
              <a:buChar char="·"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5: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Provides data striping at the byte level and also stripe error correction information. This results in excellent performance and good fault tolerance. </a:t>
            </a: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914400" y="685800"/>
            <a:ext cx="7721600" cy="762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+mj-ea"/>
                <a:cs typeface="+mj-cs"/>
              </a:rPr>
              <a:t>Microsoft Access and Oracle DBMS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838200" y="2286000"/>
            <a:ext cx="8001000" cy="4343400"/>
          </a:xfrm>
          <a:prstGeom prst="rect">
            <a:avLst/>
          </a:prstGeom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Microsoft Access:</a:t>
            </a: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System level security - password.</a:t>
            </a: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User-level security - identification as a member of groups (Administrators and Users), permissions are granted (Open/Run, Read, Update, Delete, etc).</a:t>
            </a: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Oracle DBMS:</a:t>
            </a: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System level security - name, password.</a:t>
            </a: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User-level security is based on a privilege, i.e a right to execute a particular type of SQL statements or to access another user’s object. System privileges and </a:t>
            </a:r>
          </a:p>
          <a:p>
            <a:pPr marL="27432" marR="0" lvl="0" indent="0" algn="l" defTabSz="914400" rtl="1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object privileges. </a:t>
            </a:r>
          </a:p>
        </p:txBody>
      </p:sp>
    </p:spTree>
    <p:custDataLst>
      <p:tags r:id="rId5"/>
    </p:custData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3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Functions of a </a:t>
            </a: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DBMS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435100" y="1524000"/>
            <a:ext cx="3657600" cy="46640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anchor="t" anchorCtr="0"/>
          <a:lstStyle>
            <a:lvl1pPr marL="365125" indent="-282575" algn="r" defTabSz="914400" rt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Gill Sans MT"/>
              </a:defRPr>
            </a:lvl1pPr>
            <a:lvl2pPr marL="639762" indent="-236538" algn="r" defTabSz="914400" rtl="1" eaLnBrk="0" fontAlgn="base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Gill Sans MT"/>
              </a:defRPr>
            </a:lvl2pPr>
            <a:lvl3pPr marL="885825" indent="-228600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Gill Sans MT"/>
              </a:defRPr>
            </a:lvl3pPr>
            <a:lvl4pPr marL="1096962" indent="-173038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Tx/>
              <a:buFont typeface="Wingdings 2" pitchFamily="18" charset="2"/>
              <a:buChar char="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Gill Sans MT"/>
              </a:defRPr>
            </a:lvl4pPr>
            <a:lvl5pPr marL="1296988" indent="-182562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Tx/>
              <a:buFont typeface="Wingdings 2" pitchFamily="18" charset="2"/>
              <a:buChar char="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Gill Sans MT"/>
              </a:defRPr>
            </a:lvl5pPr>
          </a:lstStyle>
          <a:p>
            <a:pPr marL="365125" lvl="0" indent="-282575" algn="l" rtl="0" eaLnBrk="1" hangingPunct="1"/>
            <a:r>
              <a:rPr sz="3200"/>
              <a:t>Indexing</a:t>
            </a:r>
            <a:endParaRPr sz="3200"/>
          </a:p>
          <a:p>
            <a:pPr marL="365125" lvl="0" indent="-282575" algn="l" rtl="0" eaLnBrk="1" hangingPunct="1"/>
            <a:r>
              <a:rPr sz="3200"/>
              <a:t>Views</a:t>
            </a:r>
            <a:endParaRPr sz="3200"/>
          </a:p>
          <a:p>
            <a:pPr marL="365125" lvl="0" indent="-282575" algn="l" rtl="0" eaLnBrk="1" hangingPunct="1"/>
            <a:r>
              <a:rPr sz="3200"/>
              <a:t>Security</a:t>
            </a:r>
            <a:endParaRPr sz="3200"/>
          </a:p>
          <a:p>
            <a:pPr marL="365125" lvl="0" indent="-282575" algn="l" rtl="0" eaLnBrk="1" hangingPunct="1"/>
            <a:r>
              <a:rPr sz="3200"/>
              <a:t>Integrity</a:t>
            </a:r>
            <a:endParaRPr sz="3200"/>
          </a:p>
          <a:p>
            <a:pPr marL="365125" lvl="0" indent="-282575" algn="l" rtl="0" eaLnBrk="1" hangingPunct="1"/>
            <a:r>
              <a:rPr sz="3200"/>
              <a:t>Concurrency</a:t>
            </a:r>
            <a:endParaRPr sz="3200"/>
          </a:p>
        </p:txBody>
      </p:sp>
      <p:sp>
        <p:nvSpPr>
          <p:cNvPr id="16388" name="Rectangle 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9200" y="1524000"/>
            <a:ext cx="3905250" cy="46640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anchor="t" anchorCtr="0"/>
          <a:lstStyle>
            <a:lvl1pPr marL="365125" indent="-282575" algn="r" defTabSz="914400" rt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Gill Sans MT"/>
              </a:defRPr>
            </a:lvl1pPr>
            <a:lvl2pPr marL="639762" indent="-236538" algn="r" defTabSz="914400" rtl="1" eaLnBrk="0" fontAlgn="base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Gill Sans MT"/>
              </a:defRPr>
            </a:lvl2pPr>
            <a:lvl3pPr marL="885825" indent="-228600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Gill Sans MT"/>
              </a:defRPr>
            </a:lvl3pPr>
            <a:lvl4pPr marL="1096962" indent="-173038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Tx/>
              <a:buFont typeface="Wingdings 2" pitchFamily="18" charset="2"/>
              <a:buChar char="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Gill Sans MT"/>
              </a:defRPr>
            </a:lvl4pPr>
            <a:lvl5pPr marL="1296988" indent="-182562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Tx/>
              <a:buFont typeface="Wingdings 2" pitchFamily="18" charset="2"/>
              <a:buChar char="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Gill Sans MT"/>
              </a:defRPr>
            </a:lvl5pPr>
          </a:lstStyle>
          <a:p>
            <a:pPr marL="365125" lvl="0" indent="-282575" algn="l" rtl="0" eaLnBrk="1" hangingPunct="1"/>
            <a:r>
              <a:rPr sz="3200"/>
              <a:t>Backup/Recovery</a:t>
            </a:r>
            <a:endParaRPr sz="3200"/>
          </a:p>
          <a:p>
            <a:pPr marL="365125" lvl="0" indent="-282575" algn="l" rtl="0" eaLnBrk="1" hangingPunct="1"/>
            <a:r>
              <a:rPr sz="3200"/>
              <a:t>Design</a:t>
            </a:r>
            <a:endParaRPr sz="3200"/>
          </a:p>
          <a:p>
            <a:pPr marL="365125" lvl="0" indent="-282575" algn="l" rtl="0" eaLnBrk="1" hangingPunct="1"/>
            <a:r>
              <a:rPr sz="3200"/>
              <a:t>Documentation</a:t>
            </a:r>
          </a:p>
          <a:p>
            <a:pPr marL="365125" lvl="0" indent="-282575" algn="l" rtl="0" eaLnBrk="1" hangingPunct="1"/>
            <a:r>
              <a:rPr sz="3200"/>
              <a:t>Update/Query</a:t>
            </a:r>
            <a:endParaRPr sz="3200"/>
          </a:p>
        </p:txBody>
      </p:sp>
    </p:spTree>
    <p:custDataLst>
      <p:tags r:id="rId5"/>
    </p:custData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Footer Placeholder 3"/>
          <p:cNvSpPr txBox="1">
            <a:spLocks noGrp="1"/>
          </p:cNvSpPr>
          <p:nvPr>
            <p:ph type="ftr" idx="11"/>
            <p:custDataLst>
              <p:tags r:id="rId2"/>
            </p:custDataLst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Connecting with Computer Science, 2e</a:t>
            </a:r>
          </a:p>
        </p:txBody>
      </p:sp>
      <p:sp>
        <p:nvSpPr>
          <p:cNvPr id="17411" name="Slide Number Placeholder 4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marR="0" lvl="0" indent="0" eaLnBrk="1" hangingPunct="1"/>
            <a:fld id="{A98347E4-6FAC-4DE8-B6BB-39ABD8C00D7E}" type="slidenum">
              <a:rPr sz="1200">
                <a:solidFill>
                  <a:srgbClr val="B5A788"/>
                </a:solidFill>
              </a:rPr>
              <a:t>4</a:t>
            </a:fld>
            <a:endParaRPr sz="1200">
              <a:solidFill>
                <a:srgbClr val="B5A788"/>
              </a:solidFill>
            </a:endParaRP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Database Management System Fundamentals 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Six main DBMS functions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/>
              <a:buChar char="◦"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 database security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/>
              <a:buChar char="◦"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 multiple users’ access to the database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/>
              <a:buChar char="◦"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 database backup and recovery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/>
              <a:buChar char="◦"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Ensure data integrity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/>
              <a:buChar char="◦"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an end-user interface to the database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/>
              <a:buChar char="◦"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a query language allowing users to modify and view database information easily</a:t>
            </a:r>
          </a:p>
        </p:txBody>
      </p:sp>
    </p:spTree>
    <p:custDataLst>
      <p:tags r:id="rId6"/>
    </p:custData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38100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3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Views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431925" y="1849438"/>
            <a:ext cx="7407275" cy="1752600"/>
          </a:xfrm>
          <a:prstGeom prst="rect">
            <a:avLst/>
          </a:prstGeom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 representations of a database that correspond to the needs of a class of users.  Stored SELECT statements.</a:t>
            </a:r>
          </a:p>
        </p:txBody>
      </p:sp>
    </p:spTree>
    <p:custDataLst>
      <p:tags r:id="rId4"/>
    </p:custData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3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Views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anchor="t" anchorCtr="0"/>
          <a:lstStyle>
            <a:lvl1pPr marL="365125" indent="-282575" algn="r" defTabSz="914400" rt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kumimoji="0" lang="en-US" altLang="en-US"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r" defTabSz="914400" rtl="1" eaLnBrk="0" fontAlgn="base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Tx/>
              <a:buFont typeface="Wingdings 2" pitchFamily="18" charset="2"/>
              <a:buChar char="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Tx/>
              <a:buFont typeface="Wingdings 2" pitchFamily="18" charset="2"/>
              <a:buChar char="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lvl="0" indent="-282575" algn="l" rtl="0" eaLnBrk="1" hangingPunct="1"/>
            <a:r>
              <a:rPr b="1"/>
              <a:t>Views Provide:</a:t>
            </a:r>
            <a:r>
              <a:rPr i="1"/>
              <a:t> </a:t>
            </a:r>
            <a:r>
              <a:rPr b="1" i="1"/>
              <a:t>representations of data for different users to</a:t>
            </a:r>
            <a:r>
              <a:rPr b="1" i="1">
                <a:solidFill>
                  <a:schemeClr val="accent2"/>
                </a:solidFill>
              </a:rPr>
              <a:t> </a:t>
            </a:r>
            <a:endParaRPr b="1" i="1">
              <a:solidFill>
                <a:schemeClr val="accent2"/>
              </a:solidFill>
            </a:endParaRPr>
          </a:p>
          <a:p>
            <a:pPr marL="639762" lvl="1" indent="-236538" algn="l" rtl="0" eaLnBrk="1" hangingPunct="1"/>
            <a:r>
              <a:rPr b="1" i="1">
                <a:solidFill>
                  <a:schemeClr val="accent2"/>
                </a:solidFill>
              </a:rPr>
              <a:t>protect data quality </a:t>
            </a:r>
            <a:endParaRPr b="1" i="1">
              <a:solidFill>
                <a:schemeClr val="accent2"/>
              </a:solidFill>
            </a:endParaRPr>
          </a:p>
          <a:p>
            <a:pPr marL="639762" lvl="1" indent="-236538" algn="l" rtl="0" eaLnBrk="1" hangingPunct="1"/>
            <a:r>
              <a:rPr b="1" i="1">
                <a:solidFill>
                  <a:schemeClr val="accent2"/>
                </a:solidFill>
              </a:rPr>
              <a:t>insulate users from changes in structure</a:t>
            </a:r>
            <a:r>
              <a:rPr i="1">
                <a:solidFill>
                  <a:srgbClr val="990000"/>
                </a:solidFill>
              </a:rPr>
              <a:t> </a:t>
            </a:r>
            <a:endParaRPr i="1">
              <a:solidFill>
                <a:srgbClr val="990000"/>
              </a:solidFill>
            </a:endParaRPr>
          </a:p>
          <a:p>
            <a:pPr marL="365125" lvl="0" indent="-282575" algn="l" rtl="0" eaLnBrk="1" hangingPunct="1">
              <a:buFont typeface="Monotype Sorts" pitchFamily="2" charset="2"/>
              <a:buNone/>
            </a:pPr>
            <a:r>
              <a:rPr i="1"/>
              <a:t>	</a:t>
            </a:r>
            <a:r>
              <a:rPr b="1"/>
              <a:t>CREATE VIEW </a:t>
            </a:r>
            <a:endParaRPr b="1"/>
          </a:p>
          <a:p>
            <a:pPr marL="365125" lvl="0" indent="-282575" algn="l" rtl="0" eaLnBrk="1" hangingPunct="1">
              <a:buFont typeface="Monotype Sorts" pitchFamily="2" charset="2"/>
              <a:buNone/>
            </a:pPr>
            <a:r>
              <a:rPr b="1"/>
              <a:t>		</a:t>
            </a:r>
            <a:r>
              <a:rPr b="1" i="1">
                <a:solidFill>
                  <a:schemeClr val="accent2"/>
                </a:solidFill>
              </a:rPr>
              <a:t>VIEWNAME</a:t>
            </a:r>
            <a:r>
              <a:rPr b="1" i="1"/>
              <a:t> {VIEW ATTRIBUTES}</a:t>
            </a:r>
            <a:endParaRPr b="1"/>
          </a:p>
          <a:p>
            <a:pPr marL="365125" lvl="0" indent="-282575" algn="l" rtl="0" eaLnBrk="1" hangingPunct="1">
              <a:buFont typeface="Monotype Sorts" pitchFamily="2" charset="2"/>
              <a:buNone/>
            </a:pPr>
            <a:r>
              <a:rPr b="1"/>
              <a:t>		AS (</a:t>
            </a:r>
            <a:r>
              <a:rPr b="1">
                <a:solidFill>
                  <a:schemeClr val="tx2"/>
                </a:solidFill>
              </a:rPr>
              <a:t>SELECT ..WHERE ..</a:t>
            </a:r>
            <a:r>
              <a:rPr b="1"/>
              <a:t>)</a:t>
            </a:r>
            <a:endParaRPr b="1"/>
          </a:p>
        </p:txBody>
      </p:sp>
    </p:spTree>
    <p:custDataLst>
      <p:tags r:id="rId4"/>
    </p:custData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3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Views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anchor="t" anchorCtr="0"/>
          <a:lstStyle>
            <a:lvl1pPr marL="365125" indent="-282575" algn="r" defTabSz="914400" rt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kumimoji="0" lang="en-US" altLang="en-US"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r" defTabSz="914400" rtl="1" eaLnBrk="0" fontAlgn="base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◦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Char char="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SzTx/>
              <a:buFont typeface="Wingdings 2" pitchFamily="18" charset="2"/>
              <a:buChar char="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r" defTabSz="914400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SzTx/>
              <a:buFont typeface="Wingdings 2" pitchFamily="18" charset="2"/>
              <a:buChar char="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r" rtl="1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lvl="0" indent="-282575" algn="l" rtl="0" eaLnBrk="1" hangingPunct="1">
              <a:buFont typeface="Monotype Sorts" pitchFamily="2" charset="2"/>
              <a:buNone/>
            </a:pPr>
            <a:r>
              <a:rPr b="1"/>
              <a:t>Views Permit</a:t>
            </a:r>
          </a:p>
          <a:p>
            <a:pPr marL="365125" lvl="0" indent="-282575" algn="l" rtl="0" eaLnBrk="1" hangingPunct="1">
              <a:buChar char="•"/>
            </a:pPr>
            <a:r>
              <a:t>Maintaining a constant user interface </a:t>
            </a:r>
          </a:p>
          <a:p>
            <a:pPr marL="365125" lvl="0" indent="-282575" algn="l" rtl="0" eaLnBrk="1" hangingPunct="1">
              <a:buChar char="•"/>
            </a:pPr>
            <a:r>
              <a:t>Restricting access to specified attributes</a:t>
            </a:r>
          </a:p>
          <a:p>
            <a:pPr marL="365125" lvl="0" indent="-282575" algn="l" rtl="0" eaLnBrk="1" hangingPunct="1">
              <a:buChar char="•"/>
            </a:pPr>
            <a:r>
              <a:t>Specifying user rights</a:t>
            </a:r>
          </a:p>
        </p:txBody>
      </p:sp>
    </p:spTree>
    <p:custDataLst>
      <p:tags r:id="rId4"/>
    </p:custData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3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Views</a:t>
            </a:r>
            <a:br>
              <a:rPr kumimoji="0" lang="en-US" sz="43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 Schema Architecture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6"/>
          <p:cNvSpPr/>
          <p:nvPr>
            <p:custDataLst>
              <p:tags r:id="rId3"/>
            </p:custDataLst>
          </p:nvPr>
        </p:nvSpPr>
        <p:spPr>
          <a:xfrm>
            <a:off x="1274763" y="4975225"/>
            <a:ext cx="2306637" cy="51117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</a:ln>
        </p:spPr>
        <p:txBody>
          <a:bodyPr lIns="90488" tIns="44450" rIns="90488" bIns="4445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 algn="ctr"/>
            <a:r>
              <a:rPr b="1"/>
              <a:t>PHYSICAL</a:t>
            </a:r>
            <a:endParaRPr b="1"/>
          </a:p>
        </p:txBody>
      </p:sp>
      <p:sp>
        <p:nvSpPr>
          <p:cNvPr id="21508" name="Rectangle 7"/>
          <p:cNvSpPr/>
          <p:nvPr>
            <p:custDataLst>
              <p:tags r:id="rId4"/>
            </p:custDataLst>
          </p:nvPr>
        </p:nvSpPr>
        <p:spPr>
          <a:xfrm>
            <a:off x="1230313" y="3657600"/>
            <a:ext cx="2355850" cy="51117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</a:ln>
        </p:spPr>
        <p:txBody>
          <a:bodyPr wrap="none" lIns="90488" tIns="44450" rIns="90488" bIns="4445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/>
            <a:r>
              <a:rPr b="1"/>
              <a:t>CONCEPTUAL</a:t>
            </a:r>
            <a:endParaRPr b="1">
              <a:latin typeface="Times New Roman" pitchFamily="18" charset="0"/>
            </a:endParaRPr>
          </a:p>
        </p:txBody>
      </p:sp>
      <p:sp>
        <p:nvSpPr>
          <p:cNvPr id="21509" name="Rectangle 8"/>
          <p:cNvSpPr/>
          <p:nvPr>
            <p:custDataLst>
              <p:tags r:id="rId5"/>
            </p:custDataLst>
          </p:nvPr>
        </p:nvSpPr>
        <p:spPr>
          <a:xfrm>
            <a:off x="1219200" y="2341563"/>
            <a:ext cx="2362200" cy="51117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</a:ln>
        </p:spPr>
        <p:txBody>
          <a:bodyPr lIns="90488" tIns="44450" rIns="90488" bIns="4445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 algn="ctr"/>
            <a:r>
              <a:rPr b="1"/>
              <a:t>LOGICAL</a:t>
            </a:r>
            <a:endParaRPr>
              <a:latin typeface="Times New Roman" pitchFamily="18" charset="0"/>
            </a:endParaRPr>
          </a:p>
        </p:txBody>
      </p:sp>
      <p:sp>
        <p:nvSpPr>
          <p:cNvPr id="21510" name="Rectangle 9"/>
          <p:cNvSpPr/>
          <p:nvPr>
            <p:custDataLst>
              <p:tags r:id="rId6"/>
            </p:custDataLst>
          </p:nvPr>
        </p:nvSpPr>
        <p:spPr>
          <a:xfrm>
            <a:off x="4572000" y="2133600"/>
            <a:ext cx="4191000" cy="876300"/>
          </a:xfrm>
          <a:prstGeom prst="rect">
            <a:avLst/>
          </a:prstGeom>
          <a:solidFill>
            <a:schemeClr val="hlink"/>
          </a:solidFill>
          <a:ln w="57150">
            <a:solidFill>
              <a:schemeClr val="accent2"/>
            </a:solidFill>
            <a:miter lim="800000"/>
          </a:ln>
        </p:spPr>
        <p:txBody>
          <a:bodyPr lIns="90488" tIns="44450" rIns="90488" bIns="4445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/>
            <a:r>
              <a:rPr b="1"/>
              <a:t>User Views (Views or Queries</a:t>
            </a:r>
            <a:r>
              <a:t>)</a:t>
            </a:r>
          </a:p>
        </p:txBody>
      </p:sp>
      <p:sp>
        <p:nvSpPr>
          <p:cNvPr id="21511" name="Rectangle 10"/>
          <p:cNvSpPr/>
          <p:nvPr>
            <p:custDataLst>
              <p:tags r:id="rId7"/>
            </p:custDataLst>
          </p:nvPr>
        </p:nvSpPr>
        <p:spPr>
          <a:xfrm>
            <a:off x="4583113" y="3276600"/>
            <a:ext cx="4179887" cy="1241425"/>
          </a:xfrm>
          <a:prstGeom prst="rect">
            <a:avLst/>
          </a:prstGeom>
          <a:solidFill>
            <a:schemeClr val="hlink"/>
          </a:solidFill>
          <a:ln w="57150">
            <a:solidFill>
              <a:schemeClr val="accent2"/>
            </a:solidFill>
            <a:miter lim="800000"/>
          </a:ln>
        </p:spPr>
        <p:txBody>
          <a:bodyPr lIns="90488" tIns="44450" rIns="90488" bIns="4445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/>
            <a:r>
              <a:rPr b="1"/>
              <a:t>Database administrators model for the data (E-R diagrams)</a:t>
            </a:r>
            <a:endParaRPr>
              <a:latin typeface="Times New Roman" pitchFamily="18" charset="0"/>
            </a:endParaRPr>
          </a:p>
        </p:txBody>
      </p:sp>
      <p:sp>
        <p:nvSpPr>
          <p:cNvPr id="21512" name="Rectangle 11"/>
          <p:cNvSpPr/>
          <p:nvPr>
            <p:custDataLst>
              <p:tags r:id="rId8"/>
            </p:custDataLst>
          </p:nvPr>
        </p:nvSpPr>
        <p:spPr>
          <a:xfrm>
            <a:off x="4572000" y="4800600"/>
            <a:ext cx="4191000" cy="828675"/>
          </a:xfrm>
          <a:prstGeom prst="rect">
            <a:avLst/>
          </a:prstGeom>
          <a:solidFill>
            <a:schemeClr val="hlink"/>
          </a:solidFill>
          <a:ln w="57150">
            <a:solidFill>
              <a:schemeClr val="accent2"/>
            </a:solidFill>
            <a:miter lim="800000"/>
          </a:ln>
        </p:spPr>
        <p:txBody>
          <a:bodyPr lIns="90488" tIns="44450" rIns="90488" bIns="4445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marL="0" lvl="0" indent="0"/>
            <a:r>
              <a:rPr b="1"/>
              <a:t>Actual data placement and </a:t>
            </a:r>
            <a:endParaRPr b="1"/>
          </a:p>
          <a:p>
            <a:pPr marL="0" lvl="0" indent="0"/>
            <a:r>
              <a:rPr b="1"/>
              <a:t>structure (Stored files)</a:t>
            </a:r>
            <a:endParaRPr b="1"/>
          </a:p>
        </p:txBody>
      </p:sp>
      <p:cxnSp>
        <p:nvCxnSpPr>
          <p:cNvPr id="21513" name="AutoShape 12"/>
          <p:cNvCxnSpPr>
            <a:stCxn id="21509" idx="3"/>
            <a:endCxn id="21510" idx="1"/>
          </p:cNvCxnSpPr>
          <p:nvPr>
            <p:custDataLst>
              <p:tags r:id="rId9"/>
            </p:custDataLst>
          </p:nvPr>
        </p:nvCxnSpPr>
        <p:spPr>
          <a:xfrm flipV="1">
            <a:off x="3609975" y="2571750"/>
            <a:ext cx="933450" cy="25400"/>
          </a:xfrm>
          <a:prstGeom prst="line">
            <a:avLst/>
          </a:prstGeom>
          <a:noFill/>
          <a:ln w="57150">
            <a:solidFill>
              <a:schemeClr val="accent2"/>
            </a:solidFill>
            <a:miter lim="800000"/>
            <a:headEnd type="triangle"/>
            <a:tailEnd type="triangle"/>
          </a:ln>
        </p:spPr>
      </p:cxnSp>
      <p:cxnSp>
        <p:nvCxnSpPr>
          <p:cNvPr id="21514" name="AutoShape 14"/>
          <p:cNvCxnSpPr>
            <a:stCxn id="21508" idx="3"/>
            <a:endCxn id="21511" idx="1"/>
          </p:cNvCxnSpPr>
          <p:nvPr>
            <p:custDataLst>
              <p:tags r:id="rId10"/>
            </p:custDataLst>
          </p:nvPr>
        </p:nvCxnSpPr>
        <p:spPr>
          <a:xfrm flipV="1">
            <a:off x="3614738" y="3897313"/>
            <a:ext cx="939800" cy="15875"/>
          </a:xfrm>
          <a:prstGeom prst="line">
            <a:avLst/>
          </a:prstGeom>
          <a:noFill/>
          <a:ln w="57150">
            <a:solidFill>
              <a:schemeClr val="accent2"/>
            </a:solidFill>
            <a:miter lim="800000"/>
            <a:headEnd type="triangle"/>
            <a:tailEnd type="triangle"/>
          </a:ln>
        </p:spPr>
      </p:cxnSp>
      <p:cxnSp>
        <p:nvCxnSpPr>
          <p:cNvPr id="21515" name="AutoShape 15"/>
          <p:cNvCxnSpPr>
            <a:stCxn id="21507" idx="3"/>
            <a:endCxn id="21512" idx="1"/>
          </p:cNvCxnSpPr>
          <p:nvPr>
            <p:custDataLst>
              <p:tags r:id="rId11"/>
            </p:custDataLst>
          </p:nvPr>
        </p:nvCxnSpPr>
        <p:spPr>
          <a:xfrm flipV="1">
            <a:off x="3581400" y="5214938"/>
            <a:ext cx="990600" cy="15875"/>
          </a:xfrm>
          <a:prstGeom prst="line">
            <a:avLst/>
          </a:prstGeom>
          <a:noFill/>
          <a:ln w="57150">
            <a:solidFill>
              <a:schemeClr val="accent2"/>
            </a:solidFill>
            <a:miter lim="800000"/>
            <a:headEnd type="triangle"/>
            <a:tailEnd type="triangle"/>
          </a:ln>
        </p:spPr>
      </p:cxnSp>
    </p:spTree>
    <p:custDataLst>
      <p:tags r:id="rId12"/>
    </p:custData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38100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3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Security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431925" y="1849438"/>
            <a:ext cx="7407275" cy="1198562"/>
          </a:xfrm>
          <a:prstGeom prst="rect">
            <a:avLst/>
          </a:prstGeom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Components that limit access or actions to limit potential damage to data.</a:t>
            </a:r>
          </a:p>
        </p:txBody>
      </p:sp>
    </p:spTree>
    <p:custDataLst>
      <p:tags r:id="rId4"/>
    </p:custData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PRESENTER_SHAPEINFO" val="&lt;ThreeDShapeInfo&gt;&lt;uuid val=&quot;&quot; /&gt;&lt;isInvalidForFieldText val=&quot;0&quot; /&gt;&lt;Image&gt;&lt;filename val=&quot;E:\Connect\content\7\608252-1\input\breezo\data\asimages\{008c4bcb-acb7-405c-a3d5-e382ebbde6e6}.png&quot; /&gt;&lt;left val=&quot;96&quot; /&gt;&lt;top val=&quot;147&quot; /&gt;&lt;width val=&quot;25&quot; /&gt;&lt;height val=&quot;25&quot; /&gt;&lt;hasText val=&quot;1&quot; /&gt;&lt;/Image&gt;&lt;/ThreeDShapeInfo&gt;"/>
</p:tagLst>
</file>

<file path=ppt/tags/tag10.xml><?xml version="1.0" encoding="utf-8"?>
<p:tagLst xmlns:p="http://schemas.openxmlformats.org/presentationml/2006/main">
  <p:tag name="PRESENTER_SHAPETEXTINFO" val="&lt;ShapeTextInfo&gt;&lt;TableIndex row=&quot;-1&quot; col=&quot;-1&quot;&gt;&lt;linesCount val=&quot;5&quot; /&gt;&lt;lineCharCount val=&quot;33&quot; /&gt;&lt;lineCharCount val=&quot;13&quot; /&gt;&lt;lineCharCount val=&quot;12&quot; /&gt;&lt;lineCharCount val=&quot;13&quot; /&gt;&lt;lineCharCount val=&quot;11&quot; /&gt;&lt;/TableIndex&gt;&lt;/ShapeTextInfo&gt;"/>
</p:tagLst>
</file>

<file path=ppt/tags/tag100.xml><?xml version="1.0" encoding="utf-8"?>
<p:tagLst xmlns:p="http://schemas.openxmlformats.org/presentationml/2006/main">
  <p:tag name="HTML_SHAPEINFO" val="&lt;SlideThumbPath val=&quot;SlideTemp.PNG&quot;/&gt;"/>
</p:tagLst>
</file>

<file path=ppt/tags/tag101.xml><?xml version="1.0" encoding="utf-8"?>
<p:tagLst xmlns:p="http://schemas.openxmlformats.org/presentationml/2006/main">
  <p:tag name="PRESENTER_SHAPEINFO" val="&lt;ThreeDShapeInfo&gt;&lt;uuid val=&quot;{fb5545e1-5639-4615-b4c6-66fc6eb480c1}&quot; /&gt;&lt;isInvalidForFieldText val=&quot;0&quot; /&gt;&lt;Image&gt;&lt;filename val=&quot;E:\Connect\content\7\608252-1\input\breezo\data\asimages\{fb5545e1-5639-4615-b4c6-66fc6eb480c1}.png&quot; /&gt;&lt;left val=&quot;103&quot; /&gt;&lt;top val=&quot;116&quot; /&gt;&lt;width val=&quot;438&quot; /&gt;&lt;height val=&quot;35&quot; /&gt;&lt;hasText val=&quot;1&quot; /&gt;&lt;/Image&gt;&lt;/ThreeDShapeInfo&gt;"/>
  <p:tag name="PRESENTER_SHAPETEXTINFO" val="&lt;ShapeTextInfo&gt;&lt;TableIndex row=&quot;-1&quot; col=&quot;-1&quot;&gt;&lt;linesCount val=&quot;1&quot; /&gt;&lt;lineCharCount val=&quot;26&quot; /&gt;&lt;/TableIndex&gt;&lt;/ShapeTextInfo&gt;"/>
</p:tagLst>
</file>

<file path=ppt/tags/tag102.xml><?xml version="1.0" encoding="utf-8"?>
<p:tagLst xmlns:p="http://schemas.openxmlformats.org/presentationml/2006/main">
  <p:tag name="PRESENTER_SHAPEINFO" val="&lt;ThreeDShapeInfo&gt;&lt;uuid val=&quot;{f3c941e0-d18d-4880-bffd-227f6576b1d8}&quot; /&gt;&lt;isInvalidForFieldText val=&quot;0&quot; /&gt;&lt;Image&gt;&lt;filename val=&quot;E:\Connect\content\7\608252-1\input\breezo\data\asimages\{f3c941e0-d18d-4880-bffd-227f6576b1d8}.png&quot; /&gt;&lt;left val=&quot;100&quot; /&gt;&lt;top val=&quot;245&quot; /&gt;&lt;width val=&quot;713&quot; /&gt;&lt;height val=&quot;410&quot; /&gt;&lt;hasText val=&quot;1&quot; /&gt;&lt;/Image&gt;&lt;/ThreeDShapeInfo&gt;"/>
  <p:tag name="PRESENTER_SHAPETEXTINFO" val="&lt;ShapeTextInfo&gt;&lt;TableIndex row=&quot;-1&quot; col=&quot;-1&quot;&gt;&lt;linesCount val=&quot;9&quot; /&gt;&lt;lineCharCount val=&quot;104&quot; /&gt;&lt;lineCharCount val=&quot;1&quot; /&gt;&lt;lineCharCount val=&quot;21&quot; /&gt;&lt;lineCharCount val=&quot;1&quot; /&gt;&lt;lineCharCount val=&quot;16&quot; /&gt;&lt;lineCharCount val=&quot;24&quot; /&gt;&lt;lineCharCount val=&quot;16&quot; /&gt;&lt;lineCharCount val=&quot;18&quot; /&gt;&lt;lineCharCount val=&quot;21&quot; /&gt;&lt;/TableIndex&gt;&lt;/ShapeTextInfo&gt;"/>
</p:tagLst>
</file>

<file path=ppt/tags/tag103.xml><?xml version="1.0" encoding="utf-8"?>
<p:tagLst xmlns:p="http://schemas.openxmlformats.org/presentationml/2006/main">
  <p:tag name="HTML_SHAPEINFO" val="&lt;SlideThumbPath val=&quot;SlideTemp.PNG&quot;/&gt;"/>
</p:tagLst>
</file>

<file path=ppt/tags/tag104.xml><?xml version="1.0" encoding="utf-8"?>
<p:tagLst xmlns:p="http://schemas.openxmlformats.org/presentationml/2006/main">
  <p:tag name="PRESENTER_SHAPEINFO" val="&lt;ThreeDShapeInfo&gt;&lt;uuid val=&quot;{6175da3c-206f-4dfa-8f09-bcea3550b76a}&quot; /&gt;&lt;isInvalidForFieldText val=&quot;0&quot; /&gt;&lt;Image&gt;&lt;filename val=&quot;E:\Connect\content\7\608252-1\input\breezo\data\asimages\{6175da3c-206f-4dfa-8f09-bcea3550b76a}.png&quot; /&gt;&lt;left val=&quot;102&quot; /&gt;&lt;top val=&quot;116&quot; /&gt;&lt;width val=&quot;128&quot; /&gt;&lt;height val=&quot;30&quot; /&gt;&lt;hasText val=&quot;1&quot; /&gt;&lt;/Image&gt;&lt;/ThreeDShapeInfo&gt;"/>
  <p:tag name="PRESENTER_SHAPETEXTINFO" val="&lt;ShapeTextInfo&gt;&lt;TableIndex row=&quot;-1&quot; col=&quot;-1&quot;&gt;&lt;linesCount val=&quot;1&quot; /&gt;&lt;lineCharCount val=&quot;7&quot; /&gt;&lt;/TableIndex&gt;&lt;/ShapeTextInfo&gt;"/>
</p:tagLst>
</file>

<file path=ppt/tags/tag105.xml><?xml version="1.0" encoding="utf-8"?>
<p:tagLst xmlns:p="http://schemas.openxmlformats.org/presentationml/2006/main">
  <p:tag name="PRESENTER_SHAPEINFO" val="&lt;ThreeDShapeInfo&gt;&lt;uuid val=&quot;{f206b596-5eb3-4895-9e20-755d2e8d923d}&quot; /&gt;&lt;isInvalidForFieldText val=&quot;0&quot; /&gt;&lt;Image&gt;&lt;filename val=&quot;E:\Connect\content\7\608252-1\input\breezo\data\asimages\{f206b596-5eb3-4895-9e20-755d2e8d923d}.png&quot; /&gt;&lt;left val=&quot;100&quot; /&gt;&lt;top val=&quot;246&quot; /&gt;&lt;width val=&quot;719&quot; /&gt;&lt;height val=&quot;434&quot; /&gt;&lt;hasText val=&quot;1&quot; /&gt;&lt;/Image&gt;&lt;/ThreeDShapeInfo&gt;"/>
  <p:tag name="PRESENTER_SHAPETEXTINFO" val="&lt;ShapeTextInfo&gt;&lt;TableIndex row=&quot;-1&quot; col=&quot;-1&quot;&gt;&lt;linesCount val=&quot;14&quot; /&gt;&lt;lineCharCount val=&quot;137&quot; /&gt;&lt;lineCharCount val=&quot;1&quot; /&gt;&lt;lineCharCount val=&quot;39&quot; /&gt;&lt;lineCharCount val=&quot;24&quot; /&gt;&lt;lineCharCount val=&quot;32&quot; /&gt;&lt;lineCharCount val=&quot;39&quot; /&gt;&lt;lineCharCount val=&quot;27&quot; /&gt;&lt;lineCharCount val=&quot;26&quot; /&gt;&lt;lineCharCount val=&quot;41&quot; /&gt;&lt;lineCharCount val=&quot;46&quot; /&gt;&lt;lineCharCount val=&quot;29&quot; /&gt;&lt;lineCharCount val=&quot;24&quot; /&gt;&lt;lineCharCount val=&quot;1&quot; /&gt;&lt;lineCharCount val=&quot;1&quot; /&gt;&lt;/TableIndex&gt;&lt;/ShapeTextInfo&gt;"/>
</p:tagLst>
</file>

<file path=ppt/tags/tag106.xml><?xml version="1.0" encoding="utf-8"?>
<p:tagLst xmlns:p="http://schemas.openxmlformats.org/presentationml/2006/main">
  <p:tag name="HTML_SHAPEINFO" val="&lt;SlideThumbPath val=&quot;SlideTemp.PNG&quot;/&gt;"/>
</p:tagLst>
</file>

<file path=ppt/tags/tag107.xml><?xml version="1.0" encoding="utf-8"?>
<p:tagLst xmlns:p="http://schemas.openxmlformats.org/presentationml/2006/main">
  <p:tag name="PRESENTER_SHAPEINFO" val="&lt;ThreeDShapeInfo&gt;&lt;uuid val=&quot;{7fcaa0a7-aae1-4e7f-8c6e-56e20b8efe13}&quot; /&gt;&lt;isInvalidForFieldText val=&quot;0&quot; /&gt;&lt;Image&gt;&lt;filename val=&quot;E:\Connect\content\7\608252-1\input\breezo\data\asimages\{7fcaa0a7-aae1-4e7f-8c6e-56e20b8efe13}.png&quot; /&gt;&lt;left val=&quot;160&quot; /&gt;&lt;top val=&quot;76&quot; /&gt;&lt;width val=&quot;602&quot; /&gt;&lt;height val=&quot;35&quot; /&gt;&lt;hasText val=&quot;1&quot; /&gt;&lt;/Image&gt;&lt;/ThreeDShapeInfo&gt;"/>
  <p:tag name="PRESENTER_SHAPETEXTINFO" val="&lt;ShapeTextInfo&gt;&lt;TableIndex row=&quot;-1&quot; col=&quot;-1&quot;&gt;&lt;linesCount val=&quot;1&quot; /&gt;&lt;lineCharCount val=&quot;36&quot; /&gt;&lt;/TableIndex&gt;&lt;/ShapeTextInfo&gt;"/>
</p:tagLst>
</file>

<file path=ppt/tags/tag108.xml><?xml version="1.0" encoding="utf-8"?>
<p:tagLst xmlns:p="http://schemas.openxmlformats.org/presentationml/2006/main">
  <p:tag name="PRESENTER_SHAPEINFO" val="&lt;ThreeDShapeInfo&gt;&lt;uuid val=&quot;{6855e6ae-f3ae-4722-98f8-413acaf7ffc9}&quot; /&gt;&lt;isInvalidForFieldText val=&quot;0&quot; /&gt;&lt;Image&gt;&lt;filename val=&quot;E:\Connect\content\7\608252-1\input\breezo\data\asimages\{6855e6ae-f3ae-4722-98f8-413acaf7ffc9}.png&quot; /&gt;&lt;left val=&quot;112&quot; /&gt;&lt;top val=&quot;208&quot; /&gt;&lt;width val=&quot;390&quot; /&gt;&lt;height val=&quot;390&quot; /&gt;&lt;hasText val=&quot;1&quot; /&gt;&lt;/Image&gt;&lt;/ThreeDShapeInfo&gt;"/>
  <p:tag name="PRESENTER_SHAPETEXTINFO" val="&lt;ShapeTextInfo&gt;&lt;TableIndex row=&quot;-1&quot; col=&quot;-1&quot;&gt;&lt;linesCount val=&quot;4&quot; /&gt;&lt;lineCharCount val=&quot;125&quot; /&gt;&lt;lineCharCount val=&quot;98&quot; /&gt;&lt;lineCharCount val=&quot;75&quot; /&gt;&lt;lineCharCount val=&quot;83&quot; /&gt;&lt;/TableIndex&gt;&lt;/ShapeTextInfo&gt;"/>
</p:tagLst>
</file>

<file path=ppt/tags/tag109.xml><?xml version="1.0" encoding="utf-8"?>
<p:tagLst xmlns:p="http://schemas.openxmlformats.org/presentationml/2006/main">
  <p:tag name="PRESENTER_SHAPEINFO" val="&lt;ThreeDShapeInfo&gt;&lt;uuid val=&quot;{f2a2b8b7-a2b0-4377-9b20-0c24fe93e28d}&quot; /&gt;&lt;isInvalidForFieldText val=&quot;0&quot; /&gt;&lt;Image&gt;&lt;filename val=&quot;E:\Connect\content\7\608252-1\input\breezo\data\asimages\{f2a2b8b7-a2b0-4377-9b20-0c24fe93e28d}.png&quot; /&gt;&lt;left val=&quot;549&quot; /&gt;&lt;top val=&quot;209&quot; /&gt;&lt;width val=&quot;385&quot; /&gt;&lt;height val=&quot;363&quot; /&gt;&lt;hasText val=&quot;1&quot; /&gt;&lt;/Image&gt;&lt;/ThreeDShapeInfo&gt;"/>
  <p:tag name="PRESENTER_SHAPETEXTINFO" val="&lt;ShapeTextInfo&gt;&lt;TableIndex row=&quot;-1&quot; col=&quot;-1&quot;&gt;&lt;linesCount val=&quot;3&quot; /&gt;&lt;lineCharCount val=&quot;104&quot; /&gt;&lt;lineCharCount val=&quot;142&quot; /&gt;&lt;lineCharCount val=&quot;120&quot; /&gt;&lt;/TableIndex&gt;&lt;/ShapeTextInfo&gt;"/>
</p:tagLst>
</file>

<file path=ppt/tags/tag11.xml><?xml version="1.0" encoding="utf-8"?>
<p:tagLst xmlns:p="http://schemas.openxmlformats.org/presentationml/2006/main">
  <p:tag name="PRESENTER_SHAPETEXTINFO" val="&lt;ShapeTextInfo&gt;&lt;TableIndex row=&quot;-1&quot; col=&quot;-1&quot;&gt;&lt;linesCount val=&quot;1&quot; /&gt;&lt;lineCharCount val=&quot;1&quot; /&gt;&lt;/TableIndex&gt;&lt;/ShapeTextInfo&gt;"/>
</p:tagLst>
</file>

<file path=ppt/tags/tag110.xml><?xml version="1.0" encoding="utf-8"?>
<p:tagLst xmlns:p="http://schemas.openxmlformats.org/presentationml/2006/main">
  <p:tag name="HTML_SHAPEINFO" val="&lt;SlideThumbPath val=&quot;SlideTemp.PNG&quot;/&gt;"/>
</p:tagLst>
</file>

<file path=ppt/tags/tag111.xml><?xml version="1.0" encoding="utf-8"?>
<p:tagLst xmlns:p="http://schemas.openxmlformats.org/presentationml/2006/main">
  <p:tag name="PRESENTER_SHAPEINFO" val="&lt;ThreeDShapeInfo&gt;&lt;uuid val=&quot;{cecbb54f-f2f8-4244-8052-309f1922fb68}&quot; /&gt;&lt;isInvalidForFieldText val=&quot;0&quot; /&gt;&lt;Image&gt;&lt;filename val=&quot;E:\Connect\content\7\608252-1\input\breezo\data\asimages\{cecbb54f-f2f8-4244-8052-309f1922fb68}.png&quot; /&gt;&lt;left val=&quot;104&quot; /&gt;&lt;top val=&quot;116&quot; /&gt;&lt;width val=&quot;741&quot; /&gt;&lt;height val=&quot;35&quot; /&gt;&lt;hasText val=&quot;1&quot; /&gt;&lt;/Image&gt;&lt;/ThreeDShapeInfo&gt;"/>
  <p:tag name="PRESENTER_SHAPETEXTINFO" val="&lt;ShapeTextInfo&gt;&lt;TableIndex row=&quot;-1&quot; col=&quot;-1&quot;&gt;&lt;linesCount val=&quot;1&quot; /&gt;&lt;lineCharCount val=&quot;41&quot; /&gt;&lt;/TableIndex&gt;&lt;/ShapeTextInfo&gt;"/>
</p:tagLst>
</file>

<file path=ppt/tags/tag112.xml><?xml version="1.0" encoding="utf-8"?>
<p:tagLst xmlns:p="http://schemas.openxmlformats.org/presentationml/2006/main">
  <p:tag name="PRESENTER_SHAPEINFO" val="&lt;ThreeDShapeInfo&gt;&lt;uuid val=&quot;{25d8300c-325c-4724-a7e4-b27f28ebb88e}&quot; /&gt;&lt;isInvalidForFieldText val=&quot;0&quot; /&gt;&lt;Image&gt;&lt;filename val=&quot;E:\Connect\content\7\608252-1\input\breezo\data\asimages\{25d8300c-325c-4724-a7e4-b27f28ebb88e}.png&quot; /&gt;&lt;left val=&quot;194&quot; /&gt;&lt;top val=&quot;287&quot; /&gt;&lt;width val=&quot;472&quot; /&gt;&lt;height val=&quot;262&quot; /&gt;&lt;hasText val=&quot;1&quot; /&gt;&lt;/Image&gt;&lt;/ThreeDShapeInfo&gt;"/>
  <p:tag name="PRESENTER_SHAPETEXTINFO" val="&lt;ShapeTextInfo&gt;&lt;TableIndex row=&quot;-1&quot; col=&quot;-1&quot;&gt;&lt;linesCount val=&quot;7&quot; /&gt;&lt;lineCharCount val=&quot;1&quot; /&gt;&lt;lineCharCount val=&quot;33&quot; /&gt;&lt;lineCharCount val=&quot;6&quot; /&gt;&lt;lineCharCount val=&quot;20&quot; /&gt;&lt;lineCharCount val=&quot;10&quot; /&gt;&lt;lineCharCount val=&quot;11&quot; /&gt;&lt;lineCharCount val=&quot;17&quot; /&gt;&lt;/TableIndex&gt;&lt;/ShapeTextInfo&gt;"/>
</p:tagLst>
</file>

<file path=ppt/tags/tag113.xml><?xml version="1.0" encoding="utf-8"?>
<p:tagLst xmlns:p="http://schemas.openxmlformats.org/presentationml/2006/main">
  <p:tag name="HTML_SHAPEINFO" val="&lt;SlideThumbPath val=&quot;SlideTemp.PNG&quot;/&gt;"/>
</p:tagLst>
</file>

<file path=ppt/tags/tag114.xml><?xml version="1.0" encoding="utf-8"?>
<p:tagLst xmlns:p="http://schemas.openxmlformats.org/presentationml/2006/main">
  <p:tag name="PRESENTER_SHAPEINFO" val="&lt;ThreeDShapeInfo&gt;&lt;uuid val=&quot;{086913b1-9b0f-4aad-a726-44b037345927}&quot; /&gt;&lt;isInvalidForFieldText val=&quot;0&quot; /&gt;&lt;Image&gt;&lt;filename val=&quot;E:\Connect\content\7\608252-1\input\breezo\data\asimages\{086913b1-9b0f-4aad-a726-44b037345927}.png&quot; /&gt;&lt;left val=&quot;102&quot; /&gt;&lt;top val=&quot;116&quot; /&gt;&lt;width val=&quot;540&quot; /&gt;&lt;height val=&quot;30&quot; /&gt;&lt;hasText val=&quot;1&quot; /&gt;&lt;/Image&gt;&lt;/ThreeDShapeInfo&gt;"/>
  <p:tag name="PRESENTER_SHAPETEXTINFO" val="&lt;ShapeTextInfo&gt;&lt;TableIndex row=&quot;-1&quot; col=&quot;-1&quot;&gt;&lt;linesCount val=&quot;1&quot; /&gt;&lt;lineCharCount val=&quot;32&quot; /&gt;&lt;/TableIndex&gt;&lt;/ShapeTextInfo&gt;"/>
</p:tagLst>
</file>

<file path=ppt/tags/tag115.xml><?xml version="1.0" encoding="utf-8"?>
<p:tagLst xmlns:p="http://schemas.openxmlformats.org/presentationml/2006/main">
  <p:tag name="PRESENTER_SHAPEINFO" val="&lt;ThreeDShapeInfo&gt;&lt;uuid val=&quot;{50a3b1f2-5d2f-42b3-a487-e425171bb30d}&quot; /&gt;&lt;isInvalidForFieldText val=&quot;0&quot; /&gt;&lt;Image&gt;&lt;filename val=&quot;E:\Connect\content\7\608252-1\input\breezo\data\asimages\{50a3b1f2-5d2f-42b3-a487-e425171bb30d}.png&quot; /&gt;&lt;left val=&quot;89&quot; /&gt;&lt;top val=&quot;245&quot; /&gt;&lt;width val=&quot;813&quot; /&gt;&lt;height val=&quot;203&quot; /&gt;&lt;hasText val=&quot;1&quot; /&gt;&lt;/Image&gt;&lt;/ThreeDShapeInfo&gt;"/>
  <p:tag name="PRESENTER_SHAPETEXTINFO" val="&lt;ShapeTextInfo&gt;&lt;TableIndex row=&quot;-1&quot; col=&quot;-1&quot;&gt;&lt;linesCount val=&quot;3&quot; /&gt;&lt;lineCharCount val=&quot;138&quot; /&gt;&lt;lineCharCount val=&quot;1&quot; /&gt;&lt;lineCharCount val=&quot;89&quot; /&gt;&lt;/TableIndex&gt;&lt;/ShapeTextInfo&gt;"/>
</p:tagLst>
</file>

<file path=ppt/tags/tag116.xml><?xml version="1.0" encoding="utf-8"?>
<p:tagLst xmlns:p="http://schemas.openxmlformats.org/presentationml/2006/main">
  <p:tag name="HTML_SHAPEINFO" val="&lt;SlideThumbPath val=&quot;SlideTemp.PNG&quot;/&gt;"/>
</p:tagLst>
</file>

<file path=ppt/tags/tag117.xml><?xml version="1.0" encoding="utf-8"?>
<p:tagLst xmlns:p="http://schemas.openxmlformats.org/presentationml/2006/main">
  <p:tag name="PRESENTER_SHAPEINFO" val="&lt;ThreeDShapeInfo&gt;&lt;uuid val=&quot;{e2669801-516a-4f5e-9c78-e018edefed66}&quot; /&gt;&lt;isInvalidForFieldText val=&quot;0&quot; /&gt;&lt;Image&gt;&lt;filename val=&quot;E:\Connect\content\7\608252-1\input\breezo\data\asimages\{e2669801-516a-4f5e-9c78-e018edefed66}.png&quot; /&gt;&lt;left val=&quot;102&quot; /&gt;&lt;top val=&quot;116&quot; /&gt;&lt;width val=&quot;102&quot; /&gt;&lt;height val=&quot;30&quot; /&gt;&lt;hasText val=&quot;1&quot; /&gt;&lt;/Image&gt;&lt;/ThreeDShapeInfo&gt;"/>
  <p:tag name="PRESENTER_SHAPETEXTINFO" val="&lt;ShapeTextInfo&gt;&lt;TableIndex row=&quot;-1&quot; col=&quot;-1&quot;&gt;&lt;linesCount val=&quot;1&quot; /&gt;&lt;lineCharCount val=&quot;5&quot; /&gt;&lt;/TableIndex&gt;&lt;/ShapeTextInfo&gt;"/>
</p:tagLst>
</file>

<file path=ppt/tags/tag118.xml><?xml version="1.0" encoding="utf-8"?>
<p:tagLst xmlns:p="http://schemas.openxmlformats.org/presentationml/2006/main">
  <p:tag name="PRESENTER_SHAPEINFO" val="&lt;ThreeDShapeInfo&gt;&lt;uuid val=&quot;{49e502e1-159a-4bd5-9db5-8ae816a0c155}&quot; /&gt;&lt;isInvalidForFieldText val=&quot;0&quot; /&gt;&lt;Image&gt;&lt;filename val=&quot;E:\Connect\content\7\608252-1\input\breezo\data\asimages\{49e502e1-159a-4bd5-9db5-8ae816a0c155}.png&quot; /&gt;&lt;left val=&quot;88&quot; /&gt;&lt;top val=&quot;246&quot; /&gt;&lt;width val=&quot;810&quot; /&gt;&lt;height val=&quot;294&quot; /&gt;&lt;hasText val=&quot;1&quot; /&gt;&lt;/Image&gt;&lt;/ThreeDShapeInfo&gt;"/>
  <p:tag name="PRESENTER_SHAPETEXTINFO" val="&lt;ShapeTextInfo&gt;&lt;TableIndex row=&quot;-1&quot; col=&quot;-1&quot;&gt;&lt;linesCount val=&quot;3&quot; /&gt;&lt;lineCharCount val=&quot;284&quot; /&gt;&lt;lineCharCount val=&quot;1&quot; /&gt;&lt;lineCharCount val=&quot;122&quot; /&gt;&lt;/TableIndex&gt;&lt;/ShapeTextInfo&gt;"/>
</p:tagLst>
</file>

<file path=ppt/tags/tag119.xml><?xml version="1.0" encoding="utf-8"?>
<p:tagLst xmlns:p="http://schemas.openxmlformats.org/presentationml/2006/main">
  <p:tag name="HTML_SHAPEINFO" val="&lt;SlideThumbPath val=&quot;SlideTemp.PNG&quot;/&gt;"/>
</p:tagLst>
</file>

<file path=ppt/tags/tag12.xml><?xml version="1.0" encoding="utf-8"?>
<p:tagLst xmlns:p="http://schemas.openxmlformats.org/presentationml/2006/main">
  <p:tag name="PRESENTER_SHAPETEXTINFO" val="&lt;ShapeTextInfo&gt;&lt;TableIndex row=&quot;-1&quot; col=&quot;-1&quot;&gt;&lt;linesCount val=&quot;0&quot; /&gt;&lt;/TableIndex&gt;&lt;/ShapeTextInfo&gt;"/>
</p:tagLst>
</file>

<file path=ppt/tags/tag120.xml><?xml version="1.0" encoding="utf-8"?>
<p:tagLst xmlns:p="http://schemas.openxmlformats.org/presentationml/2006/main">
  <p:tag name="PRESENTER_SHAPEINFO" val="&lt;ThreeDShapeInfo&gt;&lt;uuid val=&quot;{87aefc09-0a6e-4919-9352-002d4514deee}&quot; /&gt;&lt;isInvalidForFieldText val=&quot;0&quot; /&gt;&lt;Image&gt;&lt;filename val=&quot;E:\Connect\content\7\608252-1\input\breezo\data\asimages\{87aefc09-0a6e-4919-9352-002d4514deee}.png&quot; /&gt;&lt;left val=&quot;105&quot; /&gt;&lt;top val=&quot;116&quot; /&gt;&lt;width val=&quot;350&quot; /&gt;&lt;height val=&quot;35&quot; /&gt;&lt;hasText val=&quot;1&quot; /&gt;&lt;/Image&gt;&lt;/ThreeDShapeInfo&gt;"/>
  <p:tag name="PRESENTER_SHAPETEXTINFO" val="&lt;ShapeTextInfo&gt;&lt;TableIndex row=&quot;-1&quot; col=&quot;-1&quot;&gt;&lt;linesCount val=&quot;1&quot; /&gt;&lt;lineCharCount val=&quot;19&quot; /&gt;&lt;/TableIndex&gt;&lt;/ShapeTextInfo&gt;"/>
</p:tagLst>
</file>

<file path=ppt/tags/tag121.xml><?xml version="1.0" encoding="utf-8"?>
<p:tagLst xmlns:p="http://schemas.openxmlformats.org/presentationml/2006/main">
  <p:tag name="PRESENTER_SHAPEINFO" val="&lt;ThreeDShapeInfo&gt;&lt;uuid val=&quot;{da4e2511-c176-4ef5-bb67-70e086f28cce}&quot; /&gt;&lt;isInvalidForFieldText val=&quot;0&quot; /&gt;&lt;Image&gt;&lt;filename val=&quot;E:\Connect\content\7\608252-1\input\breezo\data\asimages\{da4e2511-c176-4ef5-bb67-70e086f28cce}.png&quot; /&gt;&lt;left val=&quot;89&quot; /&gt;&lt;top val=&quot;246&quot; /&gt;&lt;width val=&quot;804&quot; /&gt;&lt;height val=&quot;230&quot; /&gt;&lt;hasText val=&quot;1&quot; /&gt;&lt;/Image&gt;&lt;/ThreeDShapeInfo&gt;"/>
  <p:tag name="PRESENTER_SHAPETEXTINFO" val="&lt;ShapeTextInfo&gt;&lt;TableIndex row=&quot;-1&quot; col=&quot;-1&quot;&gt;&lt;linesCount val=&quot;3&quot; /&gt;&lt;lineCharCount val=&quot;109&quot; /&gt;&lt;lineCharCount val=&quot;1&quot; /&gt;&lt;lineCharCount val=&quot;186&quot; /&gt;&lt;/TableIndex&gt;&lt;/ShapeTextInfo&gt;"/>
</p:tagLst>
</file>

<file path=ppt/tags/tag122.xml><?xml version="1.0" encoding="utf-8"?>
<p:tagLst xmlns:p="http://schemas.openxmlformats.org/presentationml/2006/main">
  <p:tag name="HTML_SHAPEINFO" val="&lt;SlideThumbPath val=&quot;SlideTemp.PNG&quot;/&gt;"/>
</p:tagLst>
</file>

<file path=ppt/tags/tag123.xml><?xml version="1.0" encoding="utf-8"?>
<p:tagLst xmlns:p="http://schemas.openxmlformats.org/presentationml/2006/main">
  <p:tag name="PRESENTER_SHAPEINFO" val="&lt;ThreeDShapeInfo&gt;&lt;uuid val=&quot;{9e4f7ef5-eb9f-4bd9-ae64-8578e34f507f}&quot; /&gt;&lt;isInvalidForFieldText val=&quot;0&quot; /&gt;&lt;Image&gt;&lt;filename val=&quot;E:\Connect\content\7\608252-1\input\breezo\data\asimages\{9e4f7ef5-eb9f-4bd9-ae64-8578e34f507f}.png&quot; /&gt;&lt;left val=&quot;105&quot; /&gt;&lt;top val=&quot;116&quot; /&gt;&lt;width val=&quot;175&quot; /&gt;&lt;height val=&quot;35&quot; /&gt;&lt;hasText val=&quot;1&quot; /&gt;&lt;/Image&gt;&lt;/ThreeDShapeInfo&gt;"/>
  <p:tag name="PRESENTER_SHAPETEXTINFO" val="&lt;ShapeTextInfo&gt;&lt;TableIndex row=&quot;-1&quot; col=&quot;-1&quot;&gt;&lt;linesCount val=&quot;1&quot; /&gt;&lt;lineCharCount val=&quot;10&quot; /&gt;&lt;/TableIndex&gt;&lt;/ShapeTextInfo&gt;"/>
</p:tagLst>
</file>

<file path=ppt/tags/tag124.xml><?xml version="1.0" encoding="utf-8"?>
<p:tagLst xmlns:p="http://schemas.openxmlformats.org/presentationml/2006/main">
  <p:tag name="PRESENTER_SHAPEINFO" val="&lt;ThreeDShapeInfo&gt;&lt;uuid val=&quot;{c8a55699-cd9d-435b-81d5-71288c232fed}&quot; /&gt;&lt;isInvalidForFieldText val=&quot;0&quot; /&gt;&lt;Image&gt;&lt;filename val=&quot;E:\Connect\content\7\608252-1\input\breezo\data\asimages\{c8a55699-cd9d-435b-81d5-71288c232fed}.png&quot; /&gt;&lt;left val=&quot;108&quot; /&gt;&lt;top val=&quot;239&quot; /&gt;&lt;width val=&quot;842&quot; /&gt;&lt;height val=&quot;458&quot; /&gt;&lt;hasText val=&quot;1&quot; /&gt;&lt;/Image&gt;&lt;/ThreeDShapeInfo&gt;"/>
  <p:tag name="PRESENTER_SHAPETEXTINFO" val="&lt;ShapeTextInfo&gt;&lt;TableIndex row=&quot;-1&quot; col=&quot;-1&quot;&gt;&lt;linesCount val=&quot;7&quot; /&gt;&lt;lineCharCount val=&quot;137&quot; /&gt;&lt;lineCharCount val=&quot;1&quot; /&gt;&lt;lineCharCount val=&quot;1&quot; /&gt;&lt;lineCharCount val=&quot;1&quot; /&gt;&lt;lineCharCount val=&quot;1&quot; /&gt;&lt;lineCharCount val=&quot;54&quot; /&gt;&lt;lineCharCount val=&quot;43&quot; /&gt;&lt;/TableIndex&gt;&lt;/ShapeTextInfo&gt;"/>
</p:tagLst>
</file>

<file path=ppt/tags/tag125.xml><?xml version="1.0" encoding="utf-8"?>
<p:tagLst xmlns:p="http://schemas.openxmlformats.org/presentationml/2006/main">
  <p:tag name="PRESENTER_SHAPEINFO" val="&lt;ThreeDShapeInfo&gt;&lt;uuid val=&quot;{b4c2e528-12f5-49a5-954a-6bfabe5b187a}&quot; /&gt;&lt;isInvalidForFieldText val=&quot;0&quot; /&gt;&lt;Image&gt;&lt;filename val=&quot;E:\Connect\content\7\608252-1\input\breezo\data\asimages\{b4c2e528-12f5-49a5-954a-6bfabe5b187a}.png&quot; /&gt;&lt;left val=&quot;118&quot; /&gt;&lt;top val=&quot;382&quot; /&gt;&lt;width val=&quot;195&quot; /&gt;&lt;height val=&quot;91&quot; /&gt;&lt;hasText val=&quot;1&quot; /&gt;&lt;/Image&gt;&lt;/ThreeDShapeInfo&gt;"/>
  <p:tag name="PRESENTER_SHAPETEXTINFO" val="&lt;ShapeTextInfo&gt;&lt;TableIndex row=&quot;-1&quot; col=&quot;-1&quot;&gt;&lt;linesCount val=&quot;1&quot; /&gt;&lt;lineCharCount val=&quot;10&quot; /&gt;&lt;/TableIndex&gt;&lt;/ShapeTextInfo&gt;"/>
</p:tagLst>
</file>

<file path=ppt/tags/tag126.xml><?xml version="1.0" encoding="utf-8"?>
<p:tagLst xmlns:p="http://schemas.openxmlformats.org/presentationml/2006/main">
  <p:tag name="PRESENTER_SHAPEINFO" val="&lt;ThreeDShapeInfo&gt;&lt;uuid val=&quot;{f5562af3-ef48-4c66-9339-a1ff71986554}&quot; /&gt;&lt;isInvalidForFieldText val=&quot;0&quot; /&gt;&lt;Image&gt;&lt;filename val=&quot;E:\Connect\content\7\608252-1\input\breezo\data\asimages\{f5562af3-ef48-4c66-9339-a1ff71986554}.png&quot; /&gt;&lt;left val=&quot;438&quot; /&gt;&lt;top val=&quot;382&quot; /&gt;&lt;width val=&quot;187&quot; /&gt;&lt;height val=&quot;91&quot; /&gt;&lt;hasText val=&quot;1&quot; /&gt;&lt;/Image&gt;&lt;/ThreeDShapeInfo&gt;"/>
  <p:tag name="PRESENTER_SHAPETEXTINFO" val="&lt;ShapeTextInfo&gt;&lt;TableIndex row=&quot;-1&quot; col=&quot;-1&quot;&gt;&lt;linesCount val=&quot;2&quot; /&gt;&lt;lineCharCount val=&quot;14&quot; /&gt;&lt;lineCharCount val=&quot;8&quot; /&gt;&lt;/TableIndex&gt;&lt;/ShapeTextInfo&gt;"/>
</p:tagLst>
</file>

<file path=ppt/tags/tag127.xml><?xml version="1.0" encoding="utf-8"?>
<p:tagLst xmlns:p="http://schemas.openxmlformats.org/presentationml/2006/main">
  <p:tag name="PRESENTER_SHAPEINFO" val="&lt;ThreeDShapeInfo&gt;&lt;uuid val=&quot;{9bd57f0e-5c61-4cec-864f-acc03f957447}&quot; /&gt;&lt;isInvalidForFieldText val=&quot;0&quot; /&gt;&lt;Image&gt;&lt;filename val=&quot;E:\Connect\content\7\608252-1\input\breezo\data\asimages\{9bd57f0e-5c61-4cec-864f-acc03f957447}.png&quot; /&gt;&lt;left val=&quot;734&quot; /&gt;&lt;top val=&quot;382&quot; /&gt;&lt;width val=&quot;179&quot; /&gt;&lt;height val=&quot;91&quot; /&gt;&lt;hasText val=&quot;1&quot; /&gt;&lt;/Image&gt;&lt;/ThreeDShapeInfo&gt;"/>
  <p:tag name="PRESENTER_SHAPETEXTINFO" val="&lt;ShapeTextInfo&gt;&lt;TableIndex row=&quot;-1&quot; col=&quot;-1&quot;&gt;&lt;linesCount val=&quot;2&quot; /&gt;&lt;lineCharCount val=&quot;10&quot; /&gt;&lt;lineCharCount val=&quot;4&quot; /&gt;&lt;/TableIndex&gt;&lt;/ShapeTextInfo&gt;"/>
</p:tagLst>
</file>

<file path=ppt/tags/tag128.xml><?xml version="1.0" encoding="utf-8"?>
<p:tagLst xmlns:p="http://schemas.openxmlformats.org/presentationml/2006/main">
  <p:tag name="HTML_SHAPEINFO" val="&lt;SlideThumbPath val=&quot;SlideTemp.PNG&quot;/&gt;"/>
</p:tagLst>
</file>

<file path=ppt/tags/tag129.xml><?xml version="1.0" encoding="utf-8"?>
<p:tagLst xmlns:p="http://schemas.openxmlformats.org/presentationml/2006/main">
  <p:tag name="PRESENTER_SHAPEINFO" val="&lt;ThreeDShapeInfo&gt;&lt;uuid val=&quot;{29c99d9e-6c41-4a2a-b2be-96d3112677e6}&quot; /&gt;&lt;isInvalidForFieldText val=&quot;0&quot; /&gt;&lt;Image&gt;&lt;filename val=&quot;E:\Connect\content\7\608252-1\input\breezo\data\asimages\{29c99d9e-6c41-4a2a-b2be-96d3112677e6}.png&quot; /&gt;&lt;left val=&quot;105&quot; /&gt;&lt;top val=&quot;115&quot; /&gt;&lt;width val=&quot;749&quot; /&gt;&lt;height val=&quot;36&quot; /&gt;&lt;hasText val=&quot;1&quot; /&gt;&lt;/Image&gt;&lt;/ThreeDShapeInfo&gt;"/>
  <p:tag name="PRESENTER_SHAPETEXTINFO" val="&lt;ShapeTextInfo&gt;&lt;TableIndex row=&quot;-1&quot; col=&quot;-1&quot;&gt;&lt;linesCount val=&quot;1&quot; /&gt;&lt;lineCharCount val=&quot;43&quot; /&gt;&lt;/TableIndex&gt;&lt;/ShapeTextInfo&gt;"/>
</p:tagLst>
</file>

<file path=ppt/tags/tag13.xml><?xml version="1.0" encoding="utf-8"?>
<p:tagLst xmlns:p="http://schemas.openxmlformats.org/presentationml/2006/main">
  <p:tag name="PRESENTER_SHAPETEXTINFO" val="&lt;ShapeTextInfo&gt;&lt;TableIndex row=&quot;-1&quot; col=&quot;-1&quot;&gt;&lt;linesCount val=&quot;1&quot; /&gt;&lt;lineCharCount val=&quot;1&quot; /&gt;&lt;/TableIndex&gt;&lt;/ShapeTextInfo&gt;"/>
</p:tagLst>
</file>

<file path=ppt/tags/tag130.xml><?xml version="1.0" encoding="utf-8"?>
<p:tagLst xmlns:p="http://schemas.openxmlformats.org/presentationml/2006/main">
  <p:tag name="PRESENTER_SHAPEINFO" val="&lt;ThreeDShapeInfo&gt;&lt;uuid val=&quot;{02e4d469-6b18-4487-92b2-44ed378cb2dd}&quot; /&gt;&lt;isInvalidForFieldText val=&quot;0&quot; /&gt;&lt;Image&gt;&lt;filename val=&quot;E:\Connect\content\7\608252-1\input\breezo\data\asimages\{02e4d469-6b18-4487-92b2-44ed378cb2dd}.png&quot; /&gt;&lt;left val=&quot;91&quot; /&gt;&lt;top val=&quot;244&quot; /&gt;&lt;width val=&quot;811&quot; /&gt;&lt;height val=&quot;378&quot; /&gt;&lt;hasText val=&quot;1&quot; /&gt;&lt;/Image&gt;&lt;/ThreeDShapeInfo&gt;"/>
  <p:tag name="PRESENTER_SHAPETEXTINFO" val="&lt;ShapeTextInfo&gt;&lt;TableIndex row=&quot;-1&quot; col=&quot;-1&quot;&gt;&lt;linesCount val=&quot;5&quot; /&gt;&lt;lineCharCount val=&quot;189&quot; /&gt;&lt;lineCharCount val=&quot;174&quot; /&gt;&lt;lineCharCount val=&quot;35&quot; /&gt;&lt;lineCharCount val=&quot;155&quot; /&gt;&lt;lineCharCount val=&quot;161&quot; /&gt;&lt;/TableIndex&gt;&lt;/ShapeTextInfo&gt;"/>
</p:tagLst>
</file>

<file path=ppt/tags/tag131.xml><?xml version="1.0" encoding="utf-8"?>
<p:tagLst xmlns:p="http://schemas.openxmlformats.org/presentationml/2006/main">
  <p:tag name="HTML_SHAPEINFO" val="&lt;SlideThumbPath val=&quot;SlideTemp.PNG&quot;/&gt;"/>
</p:tagLst>
</file>

<file path=ppt/tags/tag132.xml><?xml version="1.0" encoding="utf-8"?>
<p:tagLst xmlns:p="http://schemas.openxmlformats.org/presentationml/2006/main">
  <p:tag name="PRESENTER_SHAPEINFO" val="&lt;ThreeDShapeInfo&gt;&lt;uuid val=&quot;{fe1ac955-f2b3-4f94-a41f-4ad661c2a157}&quot; /&gt;&lt;isInvalidForFieldText val=&quot;0&quot; /&gt;&lt;Image&gt;&lt;filename val=&quot;E:\Connect\content\7\608252-1\input\breezo\data\asimages\{fe1ac955-f2b3-4f94-a41f-4ad661c2a157}.png&quot; /&gt;&lt;left val=&quot;105&quot; /&gt;&lt;top val=&quot;115&quot; /&gt;&lt;width val=&quot;558&quot; /&gt;&lt;height val=&quot;31&quot; /&gt;&lt;hasText val=&quot;1&quot; /&gt;&lt;/Image&gt;&lt;/ThreeDShapeInfo&gt;"/>
  <p:tag name="PRESENTER_SHAPETEXTINFO" val="&lt;ShapeTextInfo&gt;&lt;TableIndex row=&quot;-1&quot; col=&quot;-1&quot;&gt;&lt;linesCount val=&quot;1&quot; /&gt;&lt;lineCharCount val=&quot;32&quot; /&gt;&lt;/TableIndex&gt;&lt;/ShapeTextInfo&gt;"/>
</p:tagLst>
</file>

<file path=ppt/tags/tag133.xml><?xml version="1.0" encoding="utf-8"?>
<p:tagLst xmlns:p="http://schemas.openxmlformats.org/presentationml/2006/main">
  <p:tag name="PRESENTER_SHAPEINFO" val="&lt;ThreeDShapeInfo&gt;&lt;uuid val=&quot;{762856bc-7729-419e-a792-c346ada91a82}&quot; /&gt;&lt;isInvalidForFieldText val=&quot;0&quot; /&gt;&lt;Image&gt;&lt;filename val=&quot;E:\Connect\content\7\608252-1\input\breezo\data\asimages\{762856bc-7729-419e-a792-c346ada91a82}.png&quot; /&gt;&lt;left val=&quot;89&quot; /&gt;&lt;top val=&quot;246&quot; /&gt;&lt;width val=&quot;771&quot; /&gt;&lt;height val=&quot;435&quot; /&gt;&lt;hasText val=&quot;1&quot; /&gt;&lt;/Image&gt;&lt;/ThreeDShapeInfo&gt;"/>
  <p:tag name="PRESENTER_SHAPETEXTINFO" val="&lt;ShapeTextInfo&gt;&lt;TableIndex row=&quot;-1&quot; col=&quot;-1&quot;&gt;&lt;linesCount val=&quot;8&quot; /&gt;&lt;lineCharCount val=&quot;18&quot; /&gt;&lt;lineCharCount val=&quot;34&quot; /&gt;&lt;lineCharCount val=&quot;150&quot; /&gt;&lt;lineCharCount val=&quot;1&quot; /&gt;&lt;lineCharCount val=&quot;13&quot; /&gt;&lt;lineCharCount val=&quot;40&quot; /&gt;&lt;lineCharCount val=&quot;163&quot; /&gt;&lt;lineCharCount val=&quot;19&quot; /&gt;&lt;/TableIndex&gt;&lt;/ShapeTextInfo&gt;"/>
</p:tagLst>
</file>

<file path=ppt/tags/tag134.xml><?xml version="1.0" encoding="utf-8"?>
<p:tagLst xmlns:p="http://schemas.openxmlformats.org/presentationml/2006/main">
  <p:tag name="HTML_SHAPEINFO" val="&lt;SlideThumbPath val=&quot;SlideTemp.PNG&quot;/&gt;"/>
</p:tagLst>
</file>

<file path=ppt/tags/tag135.xml><?xml version="1.0" encoding="utf-8"?>
<p:tagLst xmlns:p="http://schemas.openxmlformats.org/presentationml/2006/main">
  <p:tag name="AS_NET" val="4.0.30319.42000"/>
  <p:tag name="AS_OS" val="Microsoft Windows NT 6.2.9200.0"/>
  <p:tag name="AS_RELEASE_DATE" val="2019.07.14"/>
  <p:tag name="AS_TITLE" val="Aspose.Slides for .NET 4.0"/>
  <p:tag name="AS_VERSION" val="19.7"/>
</p:tagLst>
</file>

<file path=ppt/tags/tag14.xml><?xml version="1.0" encoding="utf-8"?>
<p:tagLst xmlns:p="http://schemas.openxmlformats.org/presentationml/2006/main">
  <p:tag name="PRESENTER_SHAPETEXTINFO" val="&lt;ShapeTextInfo&gt;&lt;TableIndex row=&quot;-1&quot; col=&quot;-1&quot;&gt;&lt;linesCount val=&quot;1&quot; /&gt;&lt;lineCharCount val=&quot;32&quot; /&gt;&lt;/TableIndex&gt;&lt;/ShapeTextInfo&gt;"/>
</p:tagLst>
</file>

<file path=ppt/tags/tag15.xml><?xml version="1.0" encoding="utf-8"?>
<p:tagLst xmlns:p="http://schemas.openxmlformats.org/presentationml/2006/main">
  <p:tag name="PRESENTER_SHAPETEXTINFO" val="&lt;ShapeTextInfo&gt;&lt;TableIndex row=&quot;-1&quot; col=&quot;-1&quot;&gt;&lt;linesCount val=&quot;5&quot; /&gt;&lt;lineCharCount val=&quot;33&quot; /&gt;&lt;lineCharCount val=&quot;13&quot; /&gt;&lt;lineCharCount val=&quot;12&quot; /&gt;&lt;lineCharCount val=&quot;13&quot; /&gt;&lt;lineCharCount val=&quot;11&quot; /&gt;&lt;/TableIndex&gt;&lt;/ShapeTextInfo&gt;"/>
</p:tagLst>
</file>

<file path=ppt/tags/tag16.xml><?xml version="1.0" encoding="utf-8"?>
<p:tagLst xmlns:p="http://schemas.openxmlformats.org/presentationml/2006/main">
  <p:tag name="PRESENTER_SHAPETEXTINFO" val="&lt;ShapeTextInfo&gt;&lt;TableIndex row=&quot;-1&quot; col=&quot;-1&quot;&gt;&lt;linesCount val=&quot;5&quot; /&gt;&lt;lineCharCount val=&quot;33&quot; /&gt;&lt;lineCharCount val=&quot;13&quot; /&gt;&lt;lineCharCount val=&quot;12&quot; /&gt;&lt;lineCharCount val=&quot;13&quot; /&gt;&lt;lineCharCount val=&quot;11&quot; /&gt;&lt;/TableIndex&gt;&lt;/ShapeTextInfo&gt;"/>
</p:tagLst>
</file>

<file path=ppt/tags/tag17.xml><?xml version="1.0" encoding="utf-8"?>
<p:tagLst xmlns:p="http://schemas.openxmlformats.org/presentationml/2006/main">
  <p:tag name="PRESENTER_SHAPETEXTINFO" val="&lt;ShapeTextInfo&gt;&lt;TableIndex row=&quot;-1&quot; col=&quot;-1&quot;&gt;&lt;linesCount val=&quot;1&quot; /&gt;&lt;lineCharCount val=&quot;1&quot; /&gt;&lt;/TableIndex&gt;&lt;/ShapeTextInfo&gt;"/>
</p:tagLst>
</file>

<file path=ppt/tags/tag18.xml><?xml version="1.0" encoding="utf-8"?>
<p:tagLst xmlns:p="http://schemas.openxmlformats.org/presentationml/2006/main">
  <p:tag name="PRESENTER_SHAPETEXTINFO" val="&lt;ShapeTextInfo&gt;&lt;TableIndex row=&quot;-1&quot; col=&quot;-1&quot;&gt;&lt;linesCount val=&quot;0&quot; /&gt;&lt;/TableIndex&gt;&lt;/ShapeTextInfo&gt;"/>
</p:tagLst>
</file>

<file path=ppt/tags/tag19.xml><?xml version="1.0" encoding="utf-8"?>
<p:tagLst xmlns:p="http://schemas.openxmlformats.org/presentationml/2006/main">
  <p:tag name="PRESENTER_SHAPETEXTINFO" val="&lt;ShapeTextInfo&gt;&lt;TableIndex row=&quot;-1&quot; col=&quot;-1&quot;&gt;&lt;linesCount val=&quot;1&quot; /&gt;&lt;lineCharCount val=&quot;1&quot; /&gt;&lt;/TableIndex&gt;&lt;/ShapeTextInfo&gt;"/>
</p:tagLst>
</file>

<file path=ppt/tags/tag2.xml><?xml version="1.0" encoding="utf-8"?>
<p:tagLst xmlns:p="http://schemas.openxmlformats.org/presentationml/2006/main">
  <p:tag name="PRESENTER_SHAPETEXTINFO" val="&lt;ShapeTextInfo&gt;&lt;TableIndex row=&quot;-1&quot; col=&quot;-1&quot;&gt;&lt;linesCount val=&quot;0&quot; /&gt;&lt;/TableIndex&gt;&lt;/ShapeTextInfo&gt;"/>
</p:tagLst>
</file>

<file path=ppt/tags/tag20.xml><?xml version="1.0" encoding="utf-8"?>
<p:tagLst xmlns:p="http://schemas.openxmlformats.org/presentationml/2006/main">
  <p:tag name="PRESENTER_SHAPETEXTINFO" val="&lt;ShapeTextInfo&gt;&lt;TableIndex row=&quot;-1&quot; col=&quot;-1&quot;&gt;&lt;linesCount val=&quot;1&quot; /&gt;&lt;lineCharCount val=&quot;32&quot; /&gt;&lt;/TableIndex&gt;&lt;/ShapeTextInfo&gt;"/>
</p:tagLst>
</file>

<file path=ppt/tags/tag21.xml><?xml version="1.0" encoding="utf-8"?>
<p:tagLst xmlns:p="http://schemas.openxmlformats.org/presentationml/2006/main">
  <p:tag name="PRESENTER_SHAPETEXTINFO" val="&lt;ShapeTextInfo&gt;&lt;TableIndex row=&quot;-1&quot; col=&quot;-1&quot;&gt;&lt;linesCount val=&quot;1&quot; /&gt;&lt;lineCharCount val=&quot;1&quot; /&gt;&lt;/TableIndex&gt;&lt;/ShapeTextInfo&gt;"/>
</p:tagLst>
</file>

<file path=ppt/tags/tag22.xml><?xml version="1.0" encoding="utf-8"?>
<p:tagLst xmlns:p="http://schemas.openxmlformats.org/presentationml/2006/main">
  <p:tag name="PRESENTER_SHAPETEXTINFO" val="&lt;ShapeTextInfo&gt;&lt;TableIndex row=&quot;-1&quot; col=&quot;-1&quot;&gt;&lt;linesCount val=&quot;0&quot; /&gt;&lt;/TableIndex&gt;&lt;/ShapeTextInfo&gt;"/>
</p:tagLst>
</file>

<file path=ppt/tags/tag23.xml><?xml version="1.0" encoding="utf-8"?>
<p:tagLst xmlns:p="http://schemas.openxmlformats.org/presentationml/2006/main">
  <p:tag name="PRESENTER_SHAPETEXTINFO" val="&lt;ShapeTextInfo&gt;&lt;TableIndex row=&quot;-1&quot; col=&quot;-1&quot;&gt;&lt;linesCount val=&quot;1&quot; /&gt;&lt;lineCharCount val=&quot;1&quot; /&gt;&lt;/TableIndex&gt;&lt;/ShapeTextInfo&gt;"/>
</p:tagLst>
</file>

<file path=ppt/tags/tag24.xml><?xml version="1.0" encoding="utf-8"?>
<p:tagLst xmlns:p="http://schemas.openxmlformats.org/presentationml/2006/main">
  <p:tag name="PRESENTER_SHAPEINFO" val="&lt;ThreeDShapeInfo&gt;&lt;uuid val=&quot;{eeac66c9-c792-44a7-a23d-c880d10cda91}&quot; /&gt;&lt;isInvalidForFieldText val=&quot;0&quot; /&gt;&lt;Image&gt;&lt;filename val=&quot;E:\Connect\content\7\608252-1\input\breezo\data\asimages\{eeac66c9-c792-44a7-a23d-c880d10cda91}.png&quot; /&gt;&lt;left val=&quot;0&quot; /&gt;&lt;top val=&quot;0&quot; /&gt;&lt;width val=&quot;88&quot; /&gt;&lt;height val=&quot;88&quot; /&gt;&lt;hasText val=&quot;1&quot; /&gt;&lt;/Image&gt;&lt;/ThreeDShapeInfo&gt;"/>
  <p:tag name="PRESENTER_SHAPETEXTINFO" val="&lt;ShapeTextInfo&gt;&lt;TableIndex row=&quot;-1&quot; col=&quot;-1&quot;&gt;&lt;linesCount val=&quot;0&quot; /&gt;&lt;/TableIndex&gt;&lt;/ShapeTextInfo&gt;"/>
</p:tagLst>
</file>

<file path=ppt/tags/tag25.xml><?xml version="1.0" encoding="utf-8"?>
<p:tagLst xmlns:p="http://schemas.openxmlformats.org/presentationml/2006/main">
  <p:tag name="PRESENTER_SHAPEINFO" val="&lt;ThreeDShapeInfo&gt;&lt;uuid val=&quot;{6a1b7a2d-47bb-4118-98ab-bd01544a7f34}&quot; /&gt;&lt;isInvalidForFieldText val=&quot;0&quot; /&gt;&lt;Image&gt;&lt;filename val=&quot;E:\Connect\content\7\608252-1\input\breezo\data\asimages\{6a1b7a2d-47bb-4118-98ab-bd01544a7f34}.png&quot; /&gt;&lt;left val=&quot;12&quot; /&gt;&lt;top val=&quot;0&quot; /&gt;&lt;width val=&quot;189&quot; /&gt;&lt;height val=&quot;187&quot; /&gt;&lt;hasText val=&quot;1&quot; /&gt;&lt;/Image&gt;&lt;/ThreeDShapeInfo&gt;"/>
  <p:tag name="PRESENTER_SHAPETEXTINFO" val="&lt;ShapeTextInfo&gt;&lt;TableIndex row=&quot;-1&quot; col=&quot;-1&quot;&gt;&lt;linesCount val=&quot;0&quot; /&gt;&lt;/TableIndex&gt;&lt;/ShapeTextInfo&gt;"/>
</p:tagLst>
</file>

<file path=ppt/tags/tag26.xml><?xml version="1.0" encoding="utf-8"?>
<p:tagLst xmlns:p="http://schemas.openxmlformats.org/presentationml/2006/main">
  <p:tag name="PRESENTER_SHAPEINFO" val="&lt;ThreeDShapeInfo&gt;&lt;uuid val=&quot;&quot; /&gt;&lt;isInvalidForFieldText val=&quot;0&quot; /&gt;&lt;Image&gt;&lt;filename val=&quot;E:\Connect\content\7\608252-1\input\breezo\data\asimages\{26e33d24-70d5-49d8-96bf-ce9e9a1eb8eb}.png&quot; /&gt;&lt;left val=&quot;18&quot; /&gt;&lt;top val=&quot;108&quot; /&gt;&lt;width val=&quot;122&quot; /&gt;&lt;height val=&quot;123&quot; /&gt;&lt;hasText val=&quot;1&quot; /&gt;&lt;/Image&gt;&lt;/ThreeDShapeInfo&gt;"/>
</p:tagLst>
</file>

<file path=ppt/tags/tag27.xml><?xml version="1.0" encoding="utf-8"?>
<p:tagLst xmlns:p="http://schemas.openxmlformats.org/presentationml/2006/main">
  <p:tag name="PRESENTER_SHAPETEXTINFO" val="&lt;ShapeTextInfo&gt;&lt;TableIndex row=&quot;-1&quot; col=&quot;-1&quot;&gt;&lt;linesCount val=&quot;0&quot; /&gt;&lt;/TableIndex&gt;&lt;/ShapeTextInfo&gt;"/>
</p:tagLst>
</file>

<file path=ppt/tags/tag28.xml><?xml version="1.0" encoding="utf-8"?>
<p:tagLst xmlns:p="http://schemas.openxmlformats.org/presentationml/2006/main">
  <p:tag name="PRESENTER_SHAPEINFO" val="&lt;ThreeDShapeInfo&gt;&lt;uuid val=&quot;{75f63792-95ac-4c64-bb6c-fd140197e85c}&quot; /&gt;&lt;isInvalidForFieldText val=&quot;0&quot; /&gt;&lt;Image&gt;&lt;filename val=&quot;E:\Connect\content\7\608252-1\input\breezo\data\asimages\{75f63792-95ac-4c64-bb6c-fd140197e85c}.png&quot; /&gt;&lt;left val=&quot;106&quot; /&gt;&lt;top val=&quot;0&quot; /&gt;&lt;width val=&quot;854&quot; /&gt;&lt;height val=&quot;720&quot; /&gt;&lt;hasText val=&quot;1&quot; /&gt;&lt;/Image&gt;&lt;/ThreeDShapeInfo&gt;"/>
  <p:tag name="PRESENTER_SHAPETEXTINFO" val="&lt;ShapeTextInfo&gt;&lt;TableIndex row=&quot;-1&quot; col=&quot;-1&quot;&gt;&lt;linesCount val=&quot;0&quot; /&gt;&lt;/TableIndex&gt;&lt;/ShapeTextInfo&gt;"/>
</p:tagLst>
</file>

<file path=ppt/tags/tag29.xml><?xml version="1.0" encoding="utf-8"?>
<p:tagLst xmlns:p="http://schemas.openxmlformats.org/presentationml/2006/main">
  <p:tag name="PRESENTER_SHAPETEXTINFO" val="&lt;ShapeTextInfo&gt;&lt;TableIndex row=&quot;-1&quot; col=&quot;-1&quot;&gt;&lt;linesCount val=&quot;1&quot; /&gt;&lt;lineCharCount val=&quot;32&quot; /&gt;&lt;/TableIndex&gt;&lt;/ShapeTextInfo&gt;"/>
</p:tagLst>
</file>

<file path=ppt/tags/tag3.xml><?xml version="1.0" encoding="utf-8"?>
<p:tagLst xmlns:p="http://schemas.openxmlformats.org/presentationml/2006/main">
  <p:tag name="PRESENTER_SHAPEINFO" val="&lt;ThreeDShapeInfo&gt;&lt;uuid val=&quot;{62fa54e6-75c6-495f-be3b-65f905398631}&quot; /&gt;&lt;isInvalidForFieldText val=&quot;0&quot; /&gt;&lt;Image&gt;&lt;filename val=&quot;E:\Connect\content\7\608252-1\input\breezo\data\asimages\{62fa54e6-75c6-495f-be3b-65f905398631}.png&quot; /&gt;&lt;left val=&quot;120&quot; /&gt;&lt;top val=&quot;140&quot; /&gt;&lt;width val=&quot;10&quot; /&gt;&lt;height val=&quot;10&quot; /&gt;&lt;hasText val=&quot;1&quot; /&gt;&lt;/Image&gt;&lt;/ThreeDShapeInfo&gt;"/>
  <p:tag name="PRESENTER_SHAPETEXTINFO" val="&lt;ShapeTextInfo&gt;&lt;TableIndex row=&quot;-1&quot; col=&quot;-1&quot;&gt;&lt;linesCount val=&quot;0&quot; /&gt;&lt;/TableIndex&gt;&lt;/ShapeTextInfo&gt;"/>
</p:tagLst>
</file>

<file path=ppt/tags/tag30.xml><?xml version="1.0" encoding="utf-8"?>
<p:tagLst xmlns:p="http://schemas.openxmlformats.org/presentationml/2006/main">
  <p:tag name="PRESENTER_SHAPETEXTINFO" val="&lt;ShapeTextInfo&gt;&lt;TableIndex row=&quot;-1&quot; col=&quot;-1&quot;&gt;&lt;linesCount val=&quot;5&quot; /&gt;&lt;lineCharCount val=&quot;33&quot; /&gt;&lt;lineCharCount val=&quot;13&quot; /&gt;&lt;lineCharCount val=&quot;12&quot; /&gt;&lt;lineCharCount val=&quot;13&quot; /&gt;&lt;lineCharCount val=&quot;11&quot; /&gt;&lt;/TableIndex&gt;&lt;/ShapeTextInfo&gt;"/>
</p:tagLst>
</file>

<file path=ppt/tags/tag31.xml><?xml version="1.0" encoding="utf-8"?>
<p:tagLst xmlns:p="http://schemas.openxmlformats.org/presentationml/2006/main">
  <p:tag name="PRESENTER_SHAPETEXTINFO" val="&lt;ShapeTextInfo&gt;&lt;TableIndex row=&quot;-1&quot; col=&quot;-1&quot;&gt;&lt;linesCount val=&quot;1&quot; /&gt;&lt;lineCharCount val=&quot;1&quot; /&gt;&lt;/TableIndex&gt;&lt;/ShapeTextInfo&gt;"/>
</p:tagLst>
</file>

<file path=ppt/tags/tag32.xml><?xml version="1.0" encoding="utf-8"?>
<p:tagLst xmlns:p="http://schemas.openxmlformats.org/presentationml/2006/main">
  <p:tag name="PRESENTER_SHAPETEXTINFO" val="&lt;ShapeTextInfo&gt;&lt;TableIndex row=&quot;-1&quot; col=&quot;-1&quot;&gt;&lt;linesCount val=&quot;0&quot; /&gt;&lt;/TableIndex&gt;&lt;/ShapeTextInfo&gt;"/>
</p:tagLst>
</file>

<file path=ppt/tags/tag33.xml><?xml version="1.0" encoding="utf-8"?>
<p:tagLst xmlns:p="http://schemas.openxmlformats.org/presentationml/2006/main">
  <p:tag name="PRESENTER_SHAPETEXTINFO" val="&lt;ShapeTextInfo&gt;&lt;TableIndex row=&quot;-1&quot; col=&quot;-1&quot;&gt;&lt;linesCount val=&quot;1&quot; /&gt;&lt;lineCharCount val=&quot;1&quot; /&gt;&lt;/TableIndex&gt;&lt;/ShapeTextInfo&gt;"/>
</p:tagLst>
</file>

<file path=ppt/tags/tag34.xml><?xml version="1.0" encoding="utf-8"?>
<p:tagLst xmlns:p="http://schemas.openxmlformats.org/presentationml/2006/main">
  <p:tag name="PRESENTER_SHAPEINFO" val="&lt;ThreeDShapeInfo&gt;&lt;uuid val=&quot;{18cc5d61-2133-4ba0-b34e-14c866d330e1}&quot; /&gt;&lt;isInvalidForFieldText val=&quot;0&quot; /&gt;&lt;Image&gt;&lt;filename val=&quot;E:\Connect\content\7\608252-1\input\breezo\data\asimages\{18cc5d61-2133-4ba0-b34e-14c866d330e1}.png&quot; /&gt;&lt;left val=&quot;99&quot; /&gt;&lt;top val=&quot;0&quot; /&gt;&lt;width val=&quot;16&quot; /&gt;&lt;height val=&quot;720&quot; /&gt;&lt;hasText val=&quot;1&quot; /&gt;&lt;/Image&gt;&lt;/ThreeDShapeInfo&gt;"/>
  <p:tag name="PRESENTER_SHAPETEXTINFO" val="&lt;ShapeTextInfo&gt;&lt;TableIndex row=&quot;-1&quot; col=&quot;-1&quot;&gt;&lt;linesCount val=&quot;0&quot; /&gt;&lt;/TableIndex&gt;&lt;/ShapeTextInfo&gt;"/>
</p:tagLst>
</file>

<file path=ppt/tags/tag35.xml><?xml version="1.0" encoding="utf-8"?>
<p:tagLst xmlns:p="http://schemas.openxmlformats.org/presentationml/2006/main">
  <p:tag name="PRESENTER_SHAPEINFO" val="&lt;ThreeDShapeInfo&gt;&lt;uuid val=&quot;{924bc652-4f54-4343-aee8-0d6f7a122370}&quot; /&gt;&lt;isInvalidForFieldText val=&quot;0&quot; /&gt;&lt;Image&gt;&lt;filename val=&quot;E:\Connect\content\7\608252-1\input\breezo\data\asimages\{924bc652-4f54-4343-aee8-0d6f7a122370}.png&quot; /&gt;&lt;left val=&quot;184&quot; /&gt;&lt;top val=&quot;250&quot; /&gt;&lt;width val=&quot;565&quot; /&gt;&lt;height val=&quot;117&quot; /&gt;&lt;hasText val=&quot;1&quot; /&gt;&lt;/Image&gt;&lt;/ThreeDShapeInfo&gt;"/>
  <p:tag name="PRESENTER_SHAPETEXTINFO" val="&lt;ShapeTextInfo&gt;&lt;TableIndex row=&quot;-1&quot; col=&quot;-1&quot;&gt;&lt;linesCount val=&quot;1&quot; /&gt;&lt;lineCharCount val=&quot;41&quot; /&gt;&lt;/TableIndex&gt;&lt;/ShapeTextInfo&gt;"/>
</p:tagLst>
</file>

<file path=ppt/tags/tag36.xml><?xml version="1.0" encoding="utf-8"?>
<p:tagLst xmlns:p="http://schemas.openxmlformats.org/presentationml/2006/main">
  <p:tag name="PRESENTER_SHAPETEXTINFO" val="&lt;ShapeTextInfo&gt;&lt;TableIndex row=&quot;-1&quot; col=&quot;-1&quot;&gt;&lt;linesCount val=&quot;0&quot; /&gt;&lt;/TableIndex&gt;&lt;/ShapeTextInfo&gt;"/>
</p:tagLst>
</file>

<file path=ppt/tags/tag37.xml><?xml version="1.0" encoding="utf-8"?>
<p:tagLst xmlns:p="http://schemas.openxmlformats.org/presentationml/2006/main">
  <p:tag name="HTML_SHAPEINFO" val="&lt;SlideThumbPath val=&quot;SlideTemp.PNG&quot;/&gt;"/>
</p:tagLst>
</file>

<file path=ppt/tags/tag38.xml><?xml version="1.0" encoding="utf-8"?>
<p:tagLst xmlns:p="http://schemas.openxmlformats.org/presentationml/2006/main">
  <p:tag name="PRESENTER_SHAPEINFO" val="&lt;ThreeDShapeInfo&gt;&lt;uuid val=&quot;{90c68a58-8d89-49c3-be05-097f25270b6b}&quot; /&gt;&lt;isInvalidForFieldText val=&quot;0&quot; /&gt;&lt;Image&gt;&lt;filename val=&quot;E:\Connect\content\7\608252-1\input\breezo\data\asimages\{90c68a58-8d89-49c3-be05-097f25270b6b}.png&quot; /&gt;&lt;left val=&quot;402&quot; /&gt;&lt;top val=&quot;672&quot; /&gt;&lt;width val=&quot;190&quot; /&gt;&lt;height val=&quot;35&quot; /&gt;&lt;hasText val=&quot;1&quot; /&gt;&lt;/Image&gt;&lt;/ThreeDShapeInfo&gt;"/>
  <p:tag name="PRESENTER_SHAPETEXTINFO" val="&lt;ShapeTextInfo&gt;&lt;TableIndex row=&quot;-1&quot; col=&quot;-1&quot;&gt;&lt;linesCount val=&quot;1&quot; /&gt;&lt;lineCharCount val=&quot;36&quot; /&gt;&lt;/TableIndex&gt;&lt;/ShapeTextInfo&gt;"/>
</p:tagLst>
</file>

<file path=ppt/tags/tag39.xml><?xml version="1.0" encoding="utf-8"?>
<p:tagLst xmlns:p="http://schemas.openxmlformats.org/presentationml/2006/main">
  <p:tag name="PRESENTER_SHAPEINFO" val="&lt;ThreeDShapeInfo&gt;&lt;uuid val=&quot;{1c5f88d2-eef4-47cf-88c3-7c07e4d332c2}&quot; /&gt;&lt;isInvalidForFieldText val=&quot;0&quot; /&gt;&lt;Image&gt;&lt;filename val=&quot;E:\Connect\content\7\608252-1\input\breezo\data\asimages\{1c5f88d2-eef4-47cf-88c3-7c07e4d332c2}.png&quot; /&gt;&lt;left val=&quot;609&quot; /&gt;&lt;top val=&quot;691&quot; /&gt;&lt;width val=&quot;9&quot; /&gt;&lt;height val=&quot;13&quot; /&gt;&lt;hasText val=&quot;1&quot; /&gt;&lt;/Image&gt;&lt;/ThreeDShapeInfo&gt;"/>
  <p:tag name="PRESENTER_SHAPETEXTINFO" val="&lt;ShapeTextInfo&gt;&lt;TableIndex row=&quot;-1&quot; col=&quot;-1&quot;&gt;&lt;linesCount val=&quot;1&quot; /&gt;&lt;lineCharCount val=&quot;1&quot; /&gt;&lt;/TableIndex&gt;&lt;/ShapeTextInfo&gt;"/>
</p:tagLst>
</file>

<file path=ppt/tags/tag4.xml><?xml version="1.0" encoding="utf-8"?>
<p:tagLst xmlns:p="http://schemas.openxmlformats.org/presentationml/2006/main">
  <p:tag name="PRESENTER_SHAPETEXTINFO" val="&lt;ShapeTextInfo&gt;&lt;TableIndex row=&quot;-1&quot; col=&quot;-1&quot;&gt;&lt;linesCount val=&quot;1&quot; /&gt;&lt;lineCharCount val=&quot;32&quot; /&gt;&lt;/TableIndex&gt;&lt;/ShapeTextInfo&gt;"/>
</p:tagLst>
</file>

<file path=ppt/tags/tag40.xml><?xml version="1.0" encoding="utf-8"?>
<p:tagLst xmlns:p="http://schemas.openxmlformats.org/presentationml/2006/main">
  <p:tag name="PRESENTER_SHAPEINFO" val="&lt;ThreeDShapeInfo&gt;&lt;uuid val=&quot;{7002b082-8052-4a2e-aecc-3f8ac3211f2b}&quot; /&gt;&lt;isInvalidForFieldText val=&quot;0&quot; /&gt;&lt;Image&gt;&lt;filename val=&quot;E:\Connect\content\7\608252-1\input\breezo\data\asimages\{7002b082-8052-4a2e-aecc-3f8ac3211f2b}.png&quot; /&gt;&lt;left val=&quot;162&quot; /&gt;&lt;top val=&quot;68&quot; /&gt;&lt;width val=&quot;504&quot; /&gt;&lt;height val=&quot;59&quot; /&gt;&lt;hasText val=&quot;1&quot; /&gt;&lt;/Image&gt;&lt;/ThreeDShapeInfo&gt;"/>
  <p:tag name="PRESENTER_SHAPETEXTINFO" val="&lt;ShapeTextInfo&gt;&lt;TableIndex row=&quot;-1&quot; col=&quot;-1&quot;&gt;&lt;linesCount val=&quot;1&quot; /&gt;&lt;lineCharCount val=&quot;17&quot; /&gt;&lt;/TableIndex&gt;&lt;/ShapeTextInfo&gt;"/>
</p:tagLst>
</file>

<file path=ppt/tags/tag41.xml><?xml version="1.0" encoding="utf-8"?>
<p:tagLst xmlns:p="http://schemas.openxmlformats.org/presentationml/2006/main">
  <p:tag name="PRESENTER_SHAPEINFO" val="&lt;ThreeDShapeInfo&gt;&lt;uuid val=&quot;{56b8ef0c-d6b8-4f41-ac11-07f7d349eedf}&quot; /&gt;&lt;isInvalidForFieldText val=&quot;0&quot; /&gt;&lt;Image&gt;&lt;filename val=&quot;E:\Connect\content\7\608252-1\input\breezo\data\asimages\{56b8ef0c-d6b8-4f41-ac11-07f7d349eedf}.png&quot; /&gt;&lt;left val=&quot;169&quot; /&gt;&lt;top val=&quot;167&quot; /&gt;&lt;width val=&quot;757&quot; /&gt;&lt;height val=&quot;484&quot; /&gt;&lt;hasText val=&quot;1&quot; /&gt;&lt;/Image&gt;&lt;/ThreeDShapeInfo&gt;"/>
  <p:tag name="PRESENTER_SHAPETEXTINFO" val="&lt;ShapeTextInfo&gt;&lt;TableIndex row=&quot;-1&quot; col=&quot;-1&quot;&gt;&lt;linesCount val=&quot;6&quot; /&gt;&lt;lineCharCount val=&quot;24&quot; /&gt;&lt;lineCharCount val=&quot;54&quot; /&gt;&lt;lineCharCount val=&quot;47&quot; /&gt;&lt;lineCharCount val=&quot;45&quot; /&gt;&lt;lineCharCount val=&quot;61&quot; /&gt;&lt;lineCharCount val=&quot;37&quot; /&gt;&lt;/TableIndex&gt;&lt;/ShapeTextInfo&gt;"/>
</p:tagLst>
</file>

<file path=ppt/tags/tag42.xml><?xml version="1.0" encoding="utf-8"?>
<p:tagLst xmlns:p="http://schemas.openxmlformats.org/presentationml/2006/main">
  <p:tag name="HTML_SHAPEINFO" val="&lt;SlideThumbPath val=&quot;SlideTemp.PNG&quot;/&gt;"/>
</p:tagLst>
</file>

<file path=ppt/tags/tag43.xml><?xml version="1.0" encoding="utf-8"?>
<p:tagLst xmlns:p="http://schemas.openxmlformats.org/presentationml/2006/main">
  <p:tag name="PRESENTER_SHAPEINFO" val="&lt;ThreeDShapeInfo&gt;&lt;uuid val=&quot;{778bad3b-7246-4938-8e70-a0cefd575547}&quot; /&gt;&lt;isInvalidForFieldText val=&quot;0&quot; /&gt;&lt;Image&gt;&lt;filename val=&quot;E:\Connect\content\7\608252-1\input\breezo\data\asimages\{778bad3b-7246-4938-8e70-a0cefd575547}.png&quot; /&gt;&lt;left val=&quot;161&quot; /&gt;&lt;top val=&quot;68&quot; /&gt;&lt;width val=&quot;542&quot; /&gt;&lt;height val=&quot;48&quot; /&gt;&lt;hasText val=&quot;1&quot; /&gt;&lt;/Image&gt;&lt;/ThreeDShapeInfo&gt;"/>
  <p:tag name="PRESENTER_SHAPETEXTINFO" val="&lt;ShapeTextInfo&gt;&lt;TableIndex row=&quot;-1&quot; col=&quot;-1&quot;&gt;&lt;linesCount val=&quot;1&quot; /&gt;&lt;lineCharCount val=&quot;19&quot; /&gt;&lt;/TableIndex&gt;&lt;/ShapeTextInfo&gt;"/>
</p:tagLst>
</file>

<file path=ppt/tags/tag44.xml><?xml version="1.0" encoding="utf-8"?>
<p:tagLst xmlns:p="http://schemas.openxmlformats.org/presentationml/2006/main">
  <p:tag name="PRESENTER_SHAPEINFO" val="&lt;ThreeDShapeInfo&gt;&lt;uuid val=&quot;{02a4c2fd-834d-4e80-99c4-9ea0b55039a7}&quot; /&gt;&lt;isInvalidForFieldText val=&quot;0&quot; /&gt;&lt;Image&gt;&lt;filename val=&quot;E:\Connect\content\7\608252-1\input\breezo\data\asimages\{02a4c2fd-834d-4e80-99c4-9ea0b55039a7}.png&quot; /&gt;&lt;left val=&quot;169&quot; /&gt;&lt;top val=&quot;175&quot; /&gt;&lt;width val=&quot;277&quot; /&gt;&lt;height val=&quot;278&quot; /&gt;&lt;hasText val=&quot;1&quot; /&gt;&lt;/Image&gt;&lt;/ThreeDShapeInfo&gt;"/>
  <p:tag name="PRESENTER_SHAPETEXTINFO" val="&lt;ShapeTextInfo&gt;&lt;TableIndex row=&quot;-1&quot; col=&quot;-1&quot;&gt;&lt;linesCount val=&quot;5&quot; /&gt;&lt;lineCharCount val=&quot;9&quot; /&gt;&lt;lineCharCount val=&quot;6&quot; /&gt;&lt;lineCharCount val=&quot;9&quot; /&gt;&lt;lineCharCount val=&quot;10&quot; /&gt;&lt;lineCharCount val=&quot;11&quot; /&gt;&lt;/TableIndex&gt;&lt;/ShapeTextInfo&gt;"/>
</p:tagLst>
</file>

<file path=ppt/tags/tag45.xml><?xml version="1.0" encoding="utf-8"?>
<p:tagLst xmlns:p="http://schemas.openxmlformats.org/presentationml/2006/main">
  <p:tag name="PRESENTER_SHAPEINFO" val="&lt;ThreeDShapeInfo&gt;&lt;uuid val=&quot;{86d7bf2f-9144-48cb-8d22-74417bda15eb}&quot; /&gt;&lt;isInvalidForFieldText val=&quot;0&quot; /&gt;&lt;Image&gt;&lt;filename val=&quot;E:\Connect\content\7\608252-1\input\breezo\data\asimages\{86d7bf2f-9144-48cb-8d22-74417bda15eb}.png&quot; /&gt;&lt;left val=&quot;546&quot; /&gt;&lt;top val=&quot;174&quot; /&gt;&lt;width val=&quot;370&quot; /&gt;&lt;height val=&quot;219&quot; /&gt;&lt;hasText val=&quot;1&quot; /&gt;&lt;/Image&gt;&lt;/ThreeDShapeInfo&gt;"/>
  <p:tag name="PRESENTER_SHAPETEXTINFO" val="&lt;ShapeTextInfo&gt;&lt;TableIndex row=&quot;-1&quot; col=&quot;-1&quot;&gt;&lt;linesCount val=&quot;4&quot; /&gt;&lt;lineCharCount val=&quot;16&quot; /&gt;&lt;lineCharCount val=&quot;7&quot; /&gt;&lt;lineCharCount val=&quot;14&quot; /&gt;&lt;lineCharCount val=&quot;12&quot; /&gt;&lt;/TableIndex&gt;&lt;/ShapeTextInfo&gt;"/>
</p:tagLst>
</file>

<file path=ppt/tags/tag46.xml><?xml version="1.0" encoding="utf-8"?>
<p:tagLst xmlns:p="http://schemas.openxmlformats.org/presentationml/2006/main">
  <p:tag name="HTML_SHAPEINFO" val="&lt;SlideThumbPath val=&quot;SlideTemp.PNG&quot;/&gt;"/>
</p:tagLst>
</file>

<file path=ppt/tags/tag47.xml><?xml version="1.0" encoding="utf-8"?>
<p:tagLst xmlns:p="http://schemas.openxmlformats.org/presentationml/2006/main">
  <p:tag name="PRESENTER_SHAPEINFO" val="&lt;ThreeDShapeInfo&gt;&lt;uuid val=&quot;{5f366993-eeb4-4de5-8367-9234e9e9a3e5}&quot; /&gt;&lt;isInvalidForFieldText val=&quot;0&quot; /&gt;&lt;Image&gt;&lt;filename val=&quot;E:\Connect\content\7\608252-1\input\breezo\data\asimages\{5f366993-eeb4-4de5-8367-9234e9e9a3e5}.png&quot; /&gt;&lt;left val=&quot;402&quot; /&gt;&lt;top val=&quot;672&quot; /&gt;&lt;width val=&quot;190&quot; /&gt;&lt;height val=&quot;35&quot; /&gt;&lt;hasText val=&quot;1&quot; /&gt;&lt;/Image&gt;&lt;/ThreeDShapeInfo&gt;"/>
  <p:tag name="PRESENTER_SHAPETEXTINFO" val="&lt;ShapeTextInfo&gt;&lt;TableIndex row=&quot;-1&quot; col=&quot;-1&quot;&gt;&lt;linesCount val=&quot;1&quot; /&gt;&lt;lineCharCount val=&quot;36&quot; /&gt;&lt;/TableIndex&gt;&lt;/ShapeTextInfo&gt;"/>
</p:tagLst>
</file>

<file path=ppt/tags/tag48.xml><?xml version="1.0" encoding="utf-8"?>
<p:tagLst xmlns:p="http://schemas.openxmlformats.org/presentationml/2006/main">
  <p:tag name="PRESENTER_SHAPEINFO" val="&lt;ThreeDShapeInfo&gt;&lt;uuid val=&quot;{88a0558c-b943-468d-b4a7-f40040221d89}&quot; /&gt;&lt;isInvalidForFieldText val=&quot;0&quot; /&gt;&lt;Image&gt;&lt;filename val=&quot;E:\Connect\content\7\608252-1\input\breezo\data\asimages\{88a0558c-b943-468d-b4a7-f40040221d89}.png&quot; /&gt;&lt;left val=&quot;609&quot; /&gt;&lt;top val=&quot;691&quot; /&gt;&lt;width val=&quot;10&quot; /&gt;&lt;height val=&quot;13&quot; /&gt;&lt;hasText val=&quot;1&quot; /&gt;&lt;/Image&gt;&lt;/ThreeDShapeInfo&gt;"/>
  <p:tag name="PRESENTER_SHAPETEXTINFO" val="&lt;ShapeTextInfo&gt;&lt;TableIndex row=&quot;-1&quot; col=&quot;-1&quot;&gt;&lt;linesCount val=&quot;1&quot; /&gt;&lt;lineCharCount val=&quot;1&quot; /&gt;&lt;/TableIndex&gt;&lt;/ShapeTextInfo&gt;"/>
</p:tagLst>
</file>

<file path=ppt/tags/tag49.xml><?xml version="1.0" encoding="utf-8"?>
<p:tagLst xmlns:p="http://schemas.openxmlformats.org/presentationml/2006/main">
  <p:tag name="PRESENTER_SHAPEINFO" val="&lt;ThreeDShapeInfo&gt;&lt;uuid val=&quot;{0d82f715-a196-495a-9cd3-bf05afc7a5c6}&quot; /&gt;&lt;isInvalidForFieldText val=&quot;0&quot; /&gt;&lt;Image&gt;&lt;filename val=&quot;E:\Connect\content\7\608252-1\input\breezo\data\asimages\{0d82f715-a196-495a-9cd3-bf05afc7a5c6}.png&quot; /&gt;&lt;left val=&quot;146&quot; /&gt;&lt;top val=&quot;38&quot; /&gt;&lt;width val=&quot;729&quot; /&gt;&lt;height val=&quot;106&quot; /&gt;&lt;hasText val=&quot;1&quot; /&gt;&lt;/Image&gt;&lt;/ThreeDShapeInfo&gt;"/>
  <p:tag name="PRESENTER_SHAPETEXTINFO" val="&lt;ShapeTextInfo&gt;&lt;TableIndex row=&quot;-1&quot; col=&quot;-1&quot;&gt;&lt;linesCount val=&quot;1&quot; /&gt;&lt;lineCharCount val=&quot;40&quot; /&gt;&lt;/TableIndex&gt;&lt;/ShapeTextInfo&gt;"/>
</p:tagLst>
</file>

<file path=ppt/tags/tag5.xml><?xml version="1.0" encoding="utf-8"?>
<p:tagLst xmlns:p="http://schemas.openxmlformats.org/presentationml/2006/main">
  <p:tag name="PRESENTER_SHAPETEXTINFO" val="&lt;ShapeTextInfo&gt;&lt;TableIndex row=&quot;-1&quot; col=&quot;-1&quot;&gt;&lt;linesCount val=&quot;1&quot; /&gt;&lt;lineCharCount val=&quot;35&quot; /&gt;&lt;/TableIndex&gt;&lt;/ShapeTextInfo&gt;"/>
</p:tagLst>
</file>

<file path=ppt/tags/tag50.xml><?xml version="1.0" encoding="utf-8"?>
<p:tagLst xmlns:p="http://schemas.openxmlformats.org/presentationml/2006/main">
  <p:tag name="PRESENTER_SHAPEINFO" val="&lt;ThreeDShapeInfo&gt;&lt;uuid val=&quot;{0f985844-6bec-4a34-8fdd-c8d81b40224d}&quot; /&gt;&lt;isInvalidForFieldText val=&quot;0&quot; /&gt;&lt;Image&gt;&lt;filename val=&quot;E:\Connect\content\7\608252-1\input\breezo\data\asimages\{0f985844-6bec-4a34-8fdd-c8d81b40224d}.png&quot; /&gt;&lt;left val=&quot;169&quot; /&gt;&lt;top val=&quot;166&quot; /&gt;&lt;width val=&quot;739&quot; /&gt;&lt;height val=&quot;462&quot; /&gt;&lt;hasText val=&quot;1&quot; /&gt;&lt;/Image&gt;&lt;/ThreeDShapeInfo&gt;"/>
  <p:tag name="PRESENTER_SHAPETEXTINFO" val="&lt;ShapeTextInfo&gt;&lt;TableIndex row=&quot;-1&quot; col=&quot;-1&quot;&gt;&lt;linesCount val=&quot;7&quot; /&gt;&lt;lineCharCount val=&quot;24&quot; /&gt;&lt;lineCharCount val=&quot;25&quot; /&gt;&lt;lineCharCount val=&quot;46&quot; /&gt;&lt;lineCharCount val=&quot;36&quot; /&gt;&lt;lineCharCount val=&quot;22&quot; /&gt;&lt;lineCharCount val=&quot;46&quot; /&gt;&lt;lineCharCount val=&quot;86&quot; /&gt;&lt;/TableIndex&gt;&lt;/ShapeTextInfo&gt;"/>
</p:tagLst>
</file>

<file path=ppt/tags/tag51.xml><?xml version="1.0" encoding="utf-8"?>
<p:tagLst xmlns:p="http://schemas.openxmlformats.org/presentationml/2006/main">
  <p:tag name="HTML_SHAPEINFO" val="&lt;SlideThumbPath val=&quot;SlideTemp.PNG&quot;/&gt;"/>
</p:tagLst>
</file>

<file path=ppt/tags/tag52.xml><?xml version="1.0" encoding="utf-8"?>
<p:tagLst xmlns:p="http://schemas.openxmlformats.org/presentationml/2006/main">
  <p:tag name="PRESENTER_SHAPEINFO" val="&lt;ThreeDShapeInfo&gt;&lt;uuid val=&quot;{4e01bafe-6d4b-4e53-8b88-106ac1725366}&quot; /&gt;&lt;isInvalidForFieldText val=&quot;0&quot; /&gt;&lt;Image&gt;&lt;filename val=&quot;E:\Connect\content\7\608252-1\input\breezo\data\asimages\{4e01bafe-6d4b-4e53-8b88-106ac1725366}.png&quot; /&gt;&lt;left val=&quot;401&quot; /&gt;&lt;top val=&quot;80&quot; /&gt;&lt;width val=&quot;156&quot; /&gt;&lt;height val=&quot;47&quot; /&gt;&lt;hasText val=&quot;1&quot; /&gt;&lt;/Image&gt;&lt;/ThreeDShapeInfo&gt;"/>
  <p:tag name="PRESENTER_SHAPETEXTINFO" val="&lt;ShapeTextInfo&gt;&lt;TableIndex row=&quot;-1&quot; col=&quot;-1&quot;&gt;&lt;linesCount val=&quot;1&quot; /&gt;&lt;lineCharCount val=&quot;5&quot; /&gt;&lt;/TableIndex&gt;&lt;/ShapeTextInfo&gt;"/>
</p:tagLst>
</file>

<file path=ppt/tags/tag53.xml><?xml version="1.0" encoding="utf-8"?>
<p:tagLst xmlns:p="http://schemas.openxmlformats.org/presentationml/2006/main">
  <p:tag name="PRESENTER_SHAPEINFO" val="&lt;ThreeDShapeInfo&gt;&lt;uuid val=&quot;{736c204c-bad4-4997-9a42-0943e236960a}&quot; /&gt;&lt;isInvalidForFieldText val=&quot;0&quot; /&gt;&lt;Image&gt;&lt;filename val=&quot;E:\Connect\content\7\608252-1\input\breezo\data\asimages\{736c204c-bad4-4997-9a42-0943e236960a}.png&quot; /&gt;&lt;left val=&quot;141&quot; /&gt;&lt;top val=&quot;202&quot; /&gt;&lt;width val=&quot;670&quot; /&gt;&lt;height val=&quot;111&quot; /&gt;&lt;hasText val=&quot;1&quot; /&gt;&lt;/Image&gt;&lt;/ThreeDShapeInfo&gt;"/>
  <p:tag name="PRESENTER_SHAPETEXTINFO" val="&lt;ShapeTextInfo&gt;&lt;TableIndex row=&quot;-1&quot; col=&quot;-1&quot;&gt;&lt;linesCount val=&quot;1&quot; /&gt;&lt;lineCharCount val=&quot;113&quot; /&gt;&lt;/TableIndex&gt;&lt;/ShapeTextInfo&gt;"/>
</p:tagLst>
</file>

<file path=ppt/tags/tag54.xml><?xml version="1.0" encoding="utf-8"?>
<p:tagLst xmlns:p="http://schemas.openxmlformats.org/presentationml/2006/main">
  <p:tag name="HTML_SHAPEINFO" val="&lt;SlideThumbPath val=&quot;SlideTemp.PNG&quot;/&gt;"/>
</p:tagLst>
</file>

<file path=ppt/tags/tag55.xml><?xml version="1.0" encoding="utf-8"?>
<p:tagLst xmlns:p="http://schemas.openxmlformats.org/presentationml/2006/main">
  <p:tag name="PRESENTER_SHAPEINFO" val="&lt;ThreeDShapeInfo&gt;&lt;uuid val=&quot;{3e8ee994-6e55-4946-8a54-fc18c9d5789d}&quot; /&gt;&lt;isInvalidForFieldText val=&quot;0&quot; /&gt;&lt;Image&gt;&lt;filename val=&quot;E:\Connect\content\7\608252-1\input\breezo\data\asimages\{3e8ee994-6e55-4946-8a54-fc18c9d5789d}.png&quot; /&gt;&lt;left val=&quot;156&quot; /&gt;&lt;top val=&quot;68&quot; /&gt;&lt;width val=&quot;157&quot; /&gt;&lt;height val=&quot;47&quot; /&gt;&lt;hasText val=&quot;1&quot; /&gt;&lt;/Image&gt;&lt;/ThreeDShapeInfo&gt;"/>
  <p:tag name="PRESENTER_SHAPETEXTINFO" val="&lt;ShapeTextInfo&gt;&lt;TableIndex row=&quot;-1&quot; col=&quot;-1&quot;&gt;&lt;linesCount val=&quot;1&quot; /&gt;&lt;lineCharCount val=&quot;5&quot; /&gt;&lt;/TableIndex&gt;&lt;/ShapeTextInfo&gt;"/>
</p:tagLst>
</file>

<file path=ppt/tags/tag56.xml><?xml version="1.0" encoding="utf-8"?>
<p:tagLst xmlns:p="http://schemas.openxmlformats.org/presentationml/2006/main">
  <p:tag name="PRESENTER_SHAPEINFO" val="&lt;ThreeDShapeInfo&gt;&lt;uuid val=&quot;{c4b2c6ea-364e-4df2-af83-9cf8c65147d2}&quot; /&gt;&lt;isInvalidForFieldText val=&quot;0&quot; /&gt;&lt;Image&gt;&lt;filename val=&quot;E:\Connect\content\7\608252-1\input\breezo\data\asimages\{c4b2c6ea-364e-4df2-af83-9cf8c65147d2}.png&quot; /&gt;&lt;left val=&quot;169&quot; /&gt;&lt;top val=&quot;166&quot; /&gt;&lt;width val=&quot;753&quot; /&gt;&lt;height val=&quot;421&quot; /&gt;&lt;hasText val=&quot;1&quot; /&gt;&lt;/Image&gt;&lt;/ThreeDShapeInfo&gt;"/>
  <p:tag name="PRESENTER_SHAPETEXTINFO" val="&lt;ShapeTextInfo&gt;&lt;TableIndex row=&quot;-1&quot; col=&quot;-1&quot;&gt;&lt;linesCount val=&quot;6&quot; /&gt;&lt;lineCharCount val=&quot;63&quot; /&gt;&lt;lineCharCount val=&quot;22&quot; /&gt;&lt;lineCharCount val=&quot;42&quot; /&gt;&lt;lineCharCount val=&quot;14&quot; /&gt;&lt;lineCharCount val=&quot;29&quot; /&gt;&lt;lineCharCount val=&quot;24&quot; /&gt;&lt;/TableIndex&gt;&lt;/ShapeTextInfo&gt;"/>
</p:tagLst>
</file>

<file path=ppt/tags/tag57.xml><?xml version="1.0" encoding="utf-8"?>
<p:tagLst xmlns:p="http://schemas.openxmlformats.org/presentationml/2006/main">
  <p:tag name="HTML_SHAPEINFO" val="&lt;SlideThumbPath val=&quot;SlideTemp.PNG&quot;/&gt;"/>
</p:tagLst>
</file>

<file path=ppt/tags/tag58.xml><?xml version="1.0" encoding="utf-8"?>
<p:tagLst xmlns:p="http://schemas.openxmlformats.org/presentationml/2006/main">
  <p:tag name="PRESENTER_SHAPEINFO" val="&lt;ThreeDShapeInfo&gt;&lt;uuid val=&quot;{5604fda9-ff03-42b3-b898-871cc1d70af7}&quot; /&gt;&lt;isInvalidForFieldText val=&quot;0&quot; /&gt;&lt;Image&gt;&lt;filename val=&quot;E:\Connect\content\7\608252-1\input\breezo\data\asimages\{5604fda9-ff03-42b3-b898-871cc1d70af7}.png&quot; /&gt;&lt;left val=&quot;156&quot; /&gt;&lt;top val=&quot;68&quot; /&gt;&lt;width val=&quot;157&quot; /&gt;&lt;height val=&quot;47&quot; /&gt;&lt;hasText val=&quot;1&quot; /&gt;&lt;/Image&gt;&lt;/ThreeDShapeInfo&gt;"/>
  <p:tag name="PRESENTER_SHAPETEXTINFO" val="&lt;ShapeTextInfo&gt;&lt;TableIndex row=&quot;-1&quot; col=&quot;-1&quot;&gt;&lt;linesCount val=&quot;1&quot; /&gt;&lt;lineCharCount val=&quot;5&quot; /&gt;&lt;/TableIndex&gt;&lt;/ShapeTextInfo&gt;"/>
</p:tagLst>
</file>

<file path=ppt/tags/tag59.xml><?xml version="1.0" encoding="utf-8"?>
<p:tagLst xmlns:p="http://schemas.openxmlformats.org/presentationml/2006/main">
  <p:tag name="PRESENTER_SHAPEINFO" val="&lt;ThreeDShapeInfo&gt;&lt;uuid val=&quot;{55f5b47f-1c2f-43ca-bc34-3fcda3a109d6}&quot; /&gt;&lt;isInvalidForFieldText val=&quot;0&quot; /&gt;&lt;Image&gt;&lt;filename val=&quot;E:\Connect\content\7\608252-1\input\breezo\data\asimages\{55f5b47f-1c2f-43ca-bc34-3fcda3a109d6}.png&quot; /&gt;&lt;left val=&quot;168&quot; /&gt;&lt;top val=&quot;167&quot; /&gt;&lt;width val=&quot;727&quot; /&gt;&lt;height val=&quot;270&quot; /&gt;&lt;hasText val=&quot;1&quot; /&gt;&lt;/Image&gt;&lt;/ThreeDShapeInfo&gt;"/>
  <p:tag name="PRESENTER_SHAPETEXTINFO" val="&lt;ShapeTextInfo&gt;&lt;TableIndex row=&quot;-1&quot; col=&quot;-1&quot;&gt;&lt;linesCount val=&quot;4&quot; /&gt;&lt;lineCharCount val=&quot;13&quot; /&gt;&lt;lineCharCount val=&quot;39&quot; /&gt;&lt;lineCharCount val=&quot;43&quot; /&gt;&lt;lineCharCount val=&quot;22&quot; /&gt;&lt;/TableIndex&gt;&lt;/ShapeTextInfo&gt;"/>
</p:tagLst>
</file>

<file path=ppt/tags/tag6.xml><?xml version="1.0" encoding="utf-8"?>
<p:tagLst xmlns:p="http://schemas.openxmlformats.org/presentationml/2006/main">
  <p:tag name="PRESENTER_SHAPETEXTINFO" val="&lt;ShapeTextInfo&gt;&lt;TableIndex row=&quot;-1&quot; col=&quot;-1&quot;&gt;&lt;linesCount val=&quot;1&quot; /&gt;&lt;lineCharCount val=&quot;1&quot; /&gt;&lt;/TableIndex&gt;&lt;/ShapeTextInfo&gt;"/>
</p:tagLst>
</file>

<file path=ppt/tags/tag60.xml><?xml version="1.0" encoding="utf-8"?>
<p:tagLst xmlns:p="http://schemas.openxmlformats.org/presentationml/2006/main">
  <p:tag name="HTML_SHAPEINFO" val="&lt;SlideThumbPath val=&quot;SlideTemp.PNG&quot;/&gt;"/>
</p:tagLst>
</file>

<file path=ppt/tags/tag61.xml><?xml version="1.0" encoding="utf-8"?>
<p:tagLst xmlns:p="http://schemas.openxmlformats.org/presentationml/2006/main">
  <p:tag name="PRESENTER_SHAPEINFO" val="&lt;ThreeDShapeInfo&gt;&lt;uuid val=&quot;{53de63df-ba7e-4d48-866c-09a4e4555be9}&quot; /&gt;&lt;isInvalidForFieldText val=&quot;0&quot; /&gt;&lt;Image&gt;&lt;filename val=&quot;E:\Connect\content\7\608252-1\input\breezo\data\asimages\{53de63df-ba7e-4d48-866c-09a4e4555be9}.png&quot; /&gt;&lt;left val=&quot;156&quot; /&gt;&lt;top val=&quot;47&quot; /&gt;&lt;width val=&quot;425&quot; /&gt;&lt;height val=&quot;91&quot; /&gt;&lt;hasText val=&quot;1&quot; /&gt;&lt;/Image&gt;&lt;/ThreeDShapeInfo&gt;"/>
  <p:tag name="PRESENTER_SHAPETEXTINFO" val="&lt;ShapeTextInfo&gt;&lt;TableIndex row=&quot;-1&quot; col=&quot;-1&quot;&gt;&lt;linesCount val=&quot;1&quot; /&gt;&lt;lineCharCount val=&quot;27&quot; /&gt;&lt;/TableIndex&gt;&lt;/ShapeTextInfo&gt;"/>
</p:tagLst>
</file>

<file path=ppt/tags/tag62.xml><?xml version="1.0" encoding="utf-8"?>
<p:tagLst xmlns:p="http://schemas.openxmlformats.org/presentationml/2006/main">
  <p:tag name="PRESENTER_SHAPEINFO" val="&lt;ThreeDShapeInfo&gt;&lt;uuid val=&quot;{614aa86d-f7c4-4b13-af67-f9b524e8640a}&quot; /&gt;&lt;isInvalidForFieldText val=&quot;0&quot; /&gt;&lt;Image&gt;&lt;filename val=&quot;E:\Connect\content\7\608252-1\input\breezo\data\asimages\{614aa86d-f7c4-4b13-af67-f9b524e8640a}.png&quot; /&gt;&lt;left val=&quot;130&quot; /&gt;&lt;top val=&quot;518&quot; /&gt;&lt;width val=&quot;250&quot; /&gt;&lt;height val=&quot;61&quot; /&gt;&lt;hasText val=&quot;1&quot; /&gt;&lt;/Image&gt;&lt;/ThreeDShapeInfo&gt;"/>
  <p:tag name="PRESENTER_SHAPETEXTINFO" val="&lt;ShapeTextInfo&gt;&lt;TableIndex row=&quot;-1&quot; col=&quot;-1&quot;&gt;&lt;linesCount val=&quot;1&quot; /&gt;&lt;lineCharCount val=&quot;8&quot; /&gt;&lt;/TableIndex&gt;&lt;/ShapeTextInfo&gt;"/>
</p:tagLst>
</file>

<file path=ppt/tags/tag63.xml><?xml version="1.0" encoding="utf-8"?>
<p:tagLst xmlns:p="http://schemas.openxmlformats.org/presentationml/2006/main">
  <p:tag name="PRESENTER_SHAPEINFO" val="&lt;ThreeDShapeInfo&gt;&lt;uuid val=&quot;{dbcb35fd-2500-49ec-bb3a-35f73d05d672}&quot; /&gt;&lt;isInvalidForFieldText val=&quot;0&quot; /&gt;&lt;Image&gt;&lt;filename val=&quot;E:\Connect\content\7\608252-1\input\breezo\data\asimages\{dbcb35fd-2500-49ec-bb3a-35f73d05d672}.png&quot; /&gt;&lt;left val=&quot;125&quot; /&gt;&lt;top val=&quot;380&quot; /&gt;&lt;width val=&quot;255&quot; /&gt;&lt;height val=&quot;61&quot; /&gt;&lt;hasText val=&quot;1&quot; /&gt;&lt;/Image&gt;&lt;/ThreeDShapeInfo&gt;"/>
  <p:tag name="PRESENTER_SHAPETEXTINFO" val="&lt;ShapeTextInfo&gt;&lt;TableIndex row=&quot;-1&quot; col=&quot;-1&quot;&gt;&lt;linesCount val=&quot;1&quot; /&gt;&lt;lineCharCount val=&quot;10&quot; /&gt;&lt;/TableIndex&gt;&lt;/ShapeTextInfo&gt;"/>
</p:tagLst>
</file>

<file path=ppt/tags/tag64.xml><?xml version="1.0" encoding="utf-8"?>
<p:tagLst xmlns:p="http://schemas.openxmlformats.org/presentationml/2006/main">
  <p:tag name="PRESENTER_SHAPEINFO" val="&lt;ThreeDShapeInfo&gt;&lt;uuid val=&quot;{b7c51282-80b8-47eb-a750-a96a91e2ae7b}&quot; /&gt;&lt;isInvalidForFieldText val=&quot;0&quot; /&gt;&lt;Image&gt;&lt;filename val=&quot;E:\Connect\content\7\608252-1\input\breezo\data\asimages\{b7c51282-80b8-47eb-a750-a96a91e2ae7b}.png&quot; /&gt;&lt;left val=&quot;124&quot; /&gt;&lt;top val=&quot;242&quot; /&gt;&lt;width val=&quot;255&quot; /&gt;&lt;height val=&quot;62&quot; /&gt;&lt;hasText val=&quot;1&quot; /&gt;&lt;/Image&gt;&lt;/ThreeDShapeInfo&gt;"/>
  <p:tag name="PRESENTER_SHAPETEXTINFO" val="&lt;ShapeTextInfo&gt;&lt;TableIndex row=&quot;-1&quot; col=&quot;-1&quot;&gt;&lt;linesCount val=&quot;1&quot; /&gt;&lt;lineCharCount val=&quot;7&quot; /&gt;&lt;/TableIndex&gt;&lt;/ShapeTextInfo&gt;"/>
</p:tagLst>
</file>

<file path=ppt/tags/tag65.xml><?xml version="1.0" encoding="utf-8"?>
<p:tagLst xmlns:p="http://schemas.openxmlformats.org/presentationml/2006/main">
  <p:tag name="PRESENTER_SHAPEINFO" val="&lt;ThreeDShapeInfo&gt;&lt;uuid val=&quot;{c821bec8-336f-45e8-8ccf-1f8ad0c5dbf2}&quot; /&gt;&lt;isInvalidForFieldText val=&quot;0&quot; /&gt;&lt;Image&gt;&lt;filename val=&quot;E:\Connect\content\7\608252-1\input\breezo\data\asimages\{c821bec8-336f-45e8-8ccf-1f8ad0c5dbf2}.png&quot; /&gt;&lt;left val=&quot;476&quot; /&gt;&lt;top val=&quot;220&quot; /&gt;&lt;width val=&quot;447&quot; /&gt;&lt;height val=&quot;99&quot; /&gt;&lt;hasText val=&quot;1&quot; /&gt;&lt;/Image&gt;&lt;/ThreeDShapeInfo&gt;"/>
  <p:tag name="PRESENTER_SHAPETEXTINFO" val="&lt;ShapeTextInfo&gt;&lt;TableIndex row=&quot;-1&quot; col=&quot;-1&quot;&gt;&lt;linesCount val=&quot;1&quot; /&gt;&lt;lineCharCount val=&quot;29&quot; /&gt;&lt;/TableIndex&gt;&lt;/ShapeTextInfo&gt;"/>
</p:tagLst>
</file>

<file path=ppt/tags/tag66.xml><?xml version="1.0" encoding="utf-8"?>
<p:tagLst xmlns:p="http://schemas.openxmlformats.org/presentationml/2006/main">
  <p:tag name="PRESENTER_SHAPEINFO" val="&lt;ThreeDShapeInfo&gt;&lt;uuid val=&quot;{dac361d9-0f74-4ec8-8b00-a41274de7de2}&quot; /&gt;&lt;isInvalidForFieldText val=&quot;0&quot; /&gt;&lt;Image&gt;&lt;filename val=&quot;E:\Connect\content\7\608252-1\input\breezo\data\asimages\{dac361d9-0f74-4ec8-8b00-a41274de7de2}.png&quot; /&gt;&lt;left val=&quot;477&quot; /&gt;&lt;top val=&quot;340&quot; /&gt;&lt;width val=&quot;447&quot; /&gt;&lt;height val=&quot;138&quot; /&gt;&lt;hasText val=&quot;1&quot; /&gt;&lt;/Image&gt;&lt;/ThreeDShapeInfo&gt;"/>
  <p:tag name="PRESENTER_SHAPETEXTINFO" val="&lt;ShapeTextInfo&gt;&lt;TableIndex row=&quot;-1&quot; col=&quot;-1&quot;&gt;&lt;linesCount val=&quot;1&quot; /&gt;&lt;lineCharCount val=&quot;57&quot; /&gt;&lt;/TableIndex&gt;&lt;/ShapeTextInfo&gt;"/>
</p:tagLst>
</file>

<file path=ppt/tags/tag67.xml><?xml version="1.0" encoding="utf-8"?>
<p:tagLst xmlns:p="http://schemas.openxmlformats.org/presentationml/2006/main">
  <p:tag name="PRESENTER_SHAPEINFO" val="&lt;ThreeDShapeInfo&gt;&lt;uuid val=&quot;{a7ff5cf4-1feb-40d7-99ee-afcda0c6157a}&quot; /&gt;&lt;isInvalidForFieldText val=&quot;0&quot; /&gt;&lt;Image&gt;&lt;filename val=&quot;E:\Connect\content\7\608252-1\input\breezo\data\asimages\{a7ff5cf4-1feb-40d7-99ee-afcda0c6157a}.png&quot; /&gt;&lt;left val=&quot;476&quot; /&gt;&lt;top val=&quot;500&quot; /&gt;&lt;width val=&quot;447&quot; /&gt;&lt;height val=&quot;95&quot; /&gt;&lt;hasText val=&quot;1&quot; /&gt;&lt;/Image&gt;&lt;/ThreeDShapeInfo&gt;"/>
  <p:tag name="PRESENTER_SHAPETEXTINFO" val="&lt;ShapeTextInfo&gt;&lt;TableIndex row=&quot;-1&quot; col=&quot;-1&quot;&gt;&lt;linesCount val=&quot;2&quot; /&gt;&lt;lineCharCount val=&quot;27&quot; /&gt;&lt;lineCharCount val=&quot;24&quot; /&gt;&lt;/TableIndex&gt;&lt;/ShapeTextInfo&gt;"/>
</p:tagLst>
</file>

<file path=ppt/tags/tag68.xml><?xml version="1.0" encoding="utf-8"?>
<p:tagLst xmlns:p="http://schemas.openxmlformats.org/presentationml/2006/main">
  <p:tag name="PRESENTER_SHAPEINFO" val="&lt;ThreeDShapeInfo&gt;&lt;uuid val=&quot;{2acc832a-f683-4529-aa0b-c3e281cb012a}&quot; /&gt;&lt;isInvalidForFieldText val=&quot;0&quot; /&gt;&lt;Image&gt;&lt;filename val=&quot;E:\Connect\content\7\608252-1\input\breezo\data\asimages\{2acc832a-f683-4529-aa0b-c3e281cb012a}.png&quot; /&gt;&lt;left val=&quot;378&quot; /&gt;&lt;top val=&quot;261&quot; /&gt;&lt;width val=&quot;99&quot; /&gt;&lt;height val=&quot;21&quot; /&gt;&lt;hasText val=&quot;1&quot; /&gt;&lt;/Image&gt;&lt;/ThreeDShapeInfo&gt;"/>
</p:tagLst>
</file>

<file path=ppt/tags/tag69.xml><?xml version="1.0" encoding="utf-8"?>
<p:tagLst xmlns:p="http://schemas.openxmlformats.org/presentationml/2006/main">
  <p:tag name="PRESENTER_SHAPEINFO" val="&lt;ThreeDShapeInfo&gt;&lt;uuid val=&quot;{47dc4dee-2310-49fa-abc0-a88d88c63fbb}&quot; /&gt;&lt;isInvalidForFieldText val=&quot;0&quot; /&gt;&lt;Image&gt;&lt;filename val=&quot;E:\Connect\content\7\608252-1\input\breezo\data\asimages\{47dc4dee-2310-49fa-abc0-a88d88c63fbb}.png&quot; /&gt;&lt;left val=&quot;378&quot; /&gt;&lt;top val=&quot;400&quot; /&gt;&lt;width val=&quot;101&quot; /&gt;&lt;height val=&quot;21&quot; /&gt;&lt;hasText val=&quot;1&quot; /&gt;&lt;/Image&gt;&lt;/ThreeDShapeInfo&gt;"/>
</p:tagLst>
</file>

<file path=ppt/tags/tag7.xml><?xml version="1.0" encoding="utf-8"?>
<p:tagLst xmlns:p="http://schemas.openxmlformats.org/presentationml/2006/main">
  <p:tag name="PRESENTER_SHAPETEXTINFO" val="&lt;ShapeTextInfo&gt;&lt;TableIndex row=&quot;-1&quot; col=&quot;-1&quot;&gt;&lt;linesCount val=&quot;0&quot; /&gt;&lt;/TableIndex&gt;&lt;/ShapeTextInfo&gt;"/>
</p:tagLst>
</file>

<file path=ppt/tags/tag70.xml><?xml version="1.0" encoding="utf-8"?>
<p:tagLst xmlns:p="http://schemas.openxmlformats.org/presentationml/2006/main">
  <p:tag name="PRESENTER_SHAPEINFO" val="&lt;ThreeDShapeInfo&gt;&lt;uuid val=&quot;{4b2d3d7f-bb4f-4c4b-8dfb-bb5d98e57da4}&quot; /&gt;&lt;isInvalidForFieldText val=&quot;0&quot; /&gt;&lt;Image&gt;&lt;filename val=&quot;E:\Connect\content\7\608252-1\input\breezo\data\asimages\{4b2d3d7f-bb4f-4c4b-8dfb-bb5d98e57da4}.png&quot; /&gt;&lt;left val=&quot;375&quot; /&gt;&lt;top val=&quot;538&quot; /&gt;&lt;width val=&quot;106&quot; /&gt;&lt;height val=&quot;21&quot; /&gt;&lt;hasText val=&quot;1&quot; /&gt;&lt;/Image&gt;&lt;/ThreeDShapeInfo&gt;"/>
</p:tagLst>
</file>

<file path=ppt/tags/tag71.xml><?xml version="1.0" encoding="utf-8"?>
<p:tagLst xmlns:p="http://schemas.openxmlformats.org/presentationml/2006/main">
  <p:tag name="HTML_SHAPEINFO" val="&lt;SlideThumbPath val=&quot;SlideTemp.PNG&quot;/&gt;"/>
</p:tagLst>
</file>

<file path=ppt/tags/tag72.xml><?xml version="1.0" encoding="utf-8"?>
<p:tagLst xmlns:p="http://schemas.openxmlformats.org/presentationml/2006/main">
  <p:tag name="PRESENTER_SHAPEINFO" val="&lt;ThreeDShapeInfo&gt;&lt;uuid val=&quot;{becef0c8-474c-4887-a853-c619e073c969}&quot; /&gt;&lt;isInvalidForFieldText val=&quot;0&quot; /&gt;&lt;Image&gt;&lt;filename val=&quot;E:\Connect\content\7\608252-1\input\breezo\data\asimages\{becef0c8-474c-4887-a853-c619e073c969}.png&quot; /&gt;&lt;left val=&quot;375&quot; /&gt;&lt;top val=&quot;79&quot; /&gt;&lt;width val=&quot;211&quot; /&gt;&lt;height val=&quot;59&quot; /&gt;&lt;hasText val=&quot;1&quot; /&gt;&lt;/Image&gt;&lt;/ThreeDShapeInfo&gt;"/>
  <p:tag name="PRESENTER_SHAPETEXTINFO" val="&lt;ShapeTextInfo&gt;&lt;TableIndex row=&quot;-1&quot; col=&quot;-1&quot;&gt;&lt;linesCount val=&quot;1&quot; /&gt;&lt;lineCharCount val=&quot;8&quot; /&gt;&lt;/TableIndex&gt;&lt;/ShapeTextInfo&gt;"/>
</p:tagLst>
</file>

<file path=ppt/tags/tag73.xml><?xml version="1.0" encoding="utf-8"?>
<p:tagLst xmlns:p="http://schemas.openxmlformats.org/presentationml/2006/main">
  <p:tag name="PRESENTER_SHAPEINFO" val="&lt;ThreeDShapeInfo&gt;&lt;uuid val=&quot;{5951560f-20d1-48d4-bb12-e239f9bb7f38}&quot; /&gt;&lt;isInvalidForFieldText val=&quot;0&quot; /&gt;&lt;Image&gt;&lt;filename val=&quot;E:\Connect\content\7\608252-1\input\breezo\data\asimages\{5951560f-20d1-48d4-bb12-e239f9bb7f38}.png&quot; /&gt;&lt;left val=&quot;151&quot; /&gt;&lt;top val=&quot;202&quot; /&gt;&lt;width val=&quot;723&quot; /&gt;&lt;height val=&quot;76&quot; /&gt;&lt;hasText val=&quot;1&quot; /&gt;&lt;/Image&gt;&lt;/ThreeDShapeInfo&gt;"/>
  <p:tag name="PRESENTER_SHAPETEXTINFO" val="&lt;ShapeTextInfo&gt;&lt;TableIndex row=&quot;-1&quot; col=&quot;-1&quot;&gt;&lt;linesCount val=&quot;1&quot; /&gt;&lt;lineCharCount val=&quot;74&quot; /&gt;&lt;/TableIndex&gt;&lt;/ShapeTextInfo&gt;"/>
</p:tagLst>
</file>

<file path=ppt/tags/tag74.xml><?xml version="1.0" encoding="utf-8"?>
<p:tagLst xmlns:p="http://schemas.openxmlformats.org/presentationml/2006/main">
  <p:tag name="HTML_SHAPEINFO" val="&lt;SlideThumbPath val=&quot;SlideTemp.PNG&quot;/&gt;"/>
</p:tagLst>
</file>

<file path=ppt/tags/tag75.xml><?xml version="1.0" encoding="utf-8"?>
<p:tagLst xmlns:p="http://schemas.openxmlformats.org/presentationml/2006/main">
  <p:tag name="PRESENTER_SHAPEINFO" val="&lt;ThreeDShapeInfo&gt;&lt;uuid val=&quot;{4617dc4a-4e5e-4d8e-aba4-55d33d0bcd5a}&quot; /&gt;&lt;isInvalidForFieldText val=&quot;0&quot; /&gt;&lt;Image&gt;&lt;filename val=&quot;E:\Connect\content\7\608252-1\input\breezo\data\asimages\{4617dc4a-4e5e-4d8e-aba4-55d33d0bcd5a}.png&quot; /&gt;&lt;left val=&quot;160&quot; /&gt;&lt;top val=&quot;68&quot; /&gt;&lt;width val=&quot;211&quot; /&gt;&lt;height val=&quot;59&quot; /&gt;&lt;hasText val=&quot;1&quot; /&gt;&lt;/Image&gt;&lt;/ThreeDShapeInfo&gt;"/>
  <p:tag name="PRESENTER_SHAPETEXTINFO" val="&lt;ShapeTextInfo&gt;&lt;TableIndex row=&quot;-1&quot; col=&quot;-1&quot;&gt;&lt;linesCount val=&quot;1&quot; /&gt;&lt;lineCharCount val=&quot;8&quot; /&gt;&lt;/TableIndex&gt;&lt;/ShapeTextInfo&gt;"/>
</p:tagLst>
</file>

<file path=ppt/tags/tag76.xml><?xml version="1.0" encoding="utf-8"?>
<p:tagLst xmlns:p="http://schemas.openxmlformats.org/presentationml/2006/main">
  <p:tag name="PRESENTER_SHAPEINFO" val="&lt;ThreeDShapeInfo&gt;&lt;uuid val=&quot;{93026494-84b3-4745-9d1c-d1b9adbd527f}&quot; /&gt;&lt;isInvalidForFieldText val=&quot;0&quot; /&gt;&lt;Image&gt;&lt;filename val=&quot;E:\Connect\content\7\608252-1\input\breezo\data\asimages\{93026494-84b3-4745-9d1c-d1b9adbd527f}.png&quot; /&gt;&lt;left val=&quot;200&quot; /&gt;&lt;top val=&quot;167&quot; /&gt;&lt;width val=&quot;730&quot; /&gt;&lt;height val=&quot;195&quot; /&gt;&lt;hasText val=&quot;1&quot; /&gt;&lt;/Image&gt;&lt;/ThreeDShapeInfo&gt;"/>
  <p:tag name="PRESENTER_SHAPETEXTINFO" val="&lt;ShapeTextInfo&gt;&lt;TableIndex row=&quot;-1&quot; col=&quot;-1&quot;&gt;&lt;linesCount val=&quot;1&quot; /&gt;&lt;lineCharCount val=&quot;117&quot; /&gt;&lt;/TableIndex&gt;&lt;/ShapeTextInfo&gt;"/>
</p:tagLst>
</file>

<file path=ppt/tags/tag77.xml><?xml version="1.0" encoding="utf-8"?>
<p:tagLst xmlns:p="http://schemas.openxmlformats.org/presentationml/2006/main">
  <p:tag name="HTML_SHAPEINFO" val="&lt;SlideThumbPath val=&quot;SlideTemp.PNG&quot;/&gt;"/>
</p:tagLst>
</file>

<file path=ppt/tags/tag78.xml><?xml version="1.0" encoding="utf-8"?>
<p:tagLst xmlns:p="http://schemas.openxmlformats.org/presentationml/2006/main">
  <p:tag name="PRESENTER_SHAPEINFO" val="&lt;ThreeDShapeInfo&gt;&lt;uuid val=&quot;{a83fb81e-8015-4fe7-aa42-f1530d9014c3}&quot; /&gt;&lt;isInvalidForFieldText val=&quot;0&quot; /&gt;&lt;Image&gt;&lt;filename val=&quot;E:\Connect\content\7\608252-1\input\breezo\data\asimages\{a83fb81e-8015-4fe7-aa42-f1530d9014c3}.png&quot; /&gt;&lt;left val=&quot;163&quot; /&gt;&lt;top val=&quot;68&quot; /&gt;&lt;width val=&quot;529&quot; /&gt;&lt;height val=&quot;59&quot; /&gt;&lt;hasText val=&quot;1&quot; /&gt;&lt;/Image&gt;&lt;/ThreeDShapeInfo&gt;"/>
  <p:tag name="PRESENTER_SHAPETEXTINFO" val="&lt;ShapeTextInfo&gt;&lt;TableIndex row=&quot;-1&quot; col=&quot;-1&quot;&gt;&lt;linesCount val=&quot;1&quot; /&gt;&lt;lineCharCount val=&quot;19&quot; /&gt;&lt;/TableIndex&gt;&lt;/ShapeTextInfo&gt;"/>
</p:tagLst>
</file>

<file path=ppt/tags/tag79.xml><?xml version="1.0" encoding="utf-8"?>
<p:tagLst xmlns:p="http://schemas.openxmlformats.org/presentationml/2006/main">
  <p:tag name="PRESENTER_SHAPEINFO" val="&lt;ThreeDShapeInfo&gt;&lt;uuid val=&quot;{415f7a89-a428-4e2c-ada7-2d433ed3272b}&quot; /&gt;&lt;isInvalidForFieldText val=&quot;0&quot; /&gt;&lt;Image&gt;&lt;filename val=&quot;E:\Connect\content\7\608252-1\input\breezo\data\asimages\{415f7a89-a428-4e2c-ada7-2d433ed3272b}.png&quot; /&gt;&lt;left val=&quot;169&quot; /&gt;&lt;top val=&quot;167&quot; /&gt;&lt;width val=&quot;750&quot; /&gt;&lt;height val=&quot;423&quot; /&gt;&lt;hasText val=&quot;1&quot; /&gt;&lt;/Image&gt;&lt;/ThreeDShapeInfo&gt;"/>
  <p:tag name="PRESENTER_SHAPETEXTINFO" val="&lt;ShapeTextInfo&gt;&lt;TableIndex row=&quot;-1&quot; col=&quot;-1&quot;&gt;&lt;linesCount val=&quot;5&quot; /&gt;&lt;lineCharCount val=&quot;32&quot; /&gt;&lt;lineCharCount val=&quot;56&quot; /&gt;&lt;lineCharCount val=&quot;67&quot; /&gt;&lt;lineCharCount val=&quot;30&quot; /&gt;&lt;lineCharCount val=&quot;40&quot; /&gt;&lt;/TableIndex&gt;&lt;/ShapeTextInfo&gt;"/>
</p:tagLst>
</file>

<file path=ppt/tags/tag8.xml><?xml version="1.0" encoding="utf-8"?>
<p:tagLst xmlns:p="http://schemas.openxmlformats.org/presentationml/2006/main">
  <p:tag name="PRESENTER_SHAPETEXTINFO" val="&lt;ShapeTextInfo&gt;&lt;TableIndex row=&quot;-1&quot; col=&quot;-1&quot;&gt;&lt;linesCount val=&quot;1&quot; /&gt;&lt;lineCharCount val=&quot;1&quot; /&gt;&lt;/TableIndex&gt;&lt;/ShapeTextInfo&gt;"/>
</p:tagLst>
</file>

<file path=ppt/tags/tag80.xml><?xml version="1.0" encoding="utf-8"?>
<p:tagLst xmlns:p="http://schemas.openxmlformats.org/presentationml/2006/main">
  <p:tag name="HTML_SHAPEINFO" val="&lt;SlideThumbPath val=&quot;SlideTemp.PNG&quot;/&gt;"/>
</p:tagLst>
</file>

<file path=ppt/tags/tag81.xml><?xml version="1.0" encoding="utf-8"?>
<p:tagLst xmlns:p="http://schemas.openxmlformats.org/presentationml/2006/main">
  <p:tag name="PRESENTER_SHAPEINFO" val="&lt;ThreeDShapeInfo&gt;&lt;uuid val=&quot;{1de5a87f-129c-43fb-afc3-246ab8be811d}&quot; /&gt;&lt;isInvalidForFieldText val=&quot;0&quot; /&gt;&lt;Image&gt;&lt;filename val=&quot;E:\Connect\content\7\608252-1\input\breezo\data\asimages\{1de5a87f-129c-43fb-afc3-246ab8be811d}.png&quot; /&gt;&lt;left val=&quot;157&quot; /&gt;&lt;top val=&quot;68&quot; /&gt;&lt;width val=&quot;502&quot; /&gt;&lt;height val=&quot;47&quot; /&gt;&lt;hasText val=&quot;1&quot; /&gt;&lt;/Image&gt;&lt;/ThreeDShapeInfo&gt;"/>
  <p:tag name="PRESENTER_SHAPETEXTINFO" val="&lt;ShapeTextInfo&gt;&lt;TableIndex row=&quot;-1&quot; col=&quot;-1&quot;&gt;&lt;linesCount val=&quot;1&quot; /&gt;&lt;lineCharCount val=&quot;19&quot; /&gt;&lt;/TableIndex&gt;&lt;/ShapeTextInfo&gt;"/>
</p:tagLst>
</file>

<file path=ppt/tags/tag82.xml><?xml version="1.0" encoding="utf-8"?>
<p:tagLst xmlns:p="http://schemas.openxmlformats.org/presentationml/2006/main">
  <p:tag name="PRESENTER_SHAPEINFO" val="&lt;ThreeDShapeInfo&gt;&lt;uuid val=&quot;{27c3964b-1779-49dd-9614-b571d6cb25dc}&quot; /&gt;&lt;isInvalidForFieldText val=&quot;0&quot; /&gt;&lt;Image&gt;&lt;filename val=&quot;E:\Connect\content\7\608252-1\input\breezo\data\asimages\{27c3964b-1779-49dd-9614-b571d6cb25dc}.png&quot; /&gt;&lt;left val=&quot;103&quot; /&gt;&lt;top val=&quot;218&quot; /&gt;&lt;width val=&quot;765&quot; /&gt;&lt;height val=&quot;320&quot; /&gt;&lt;hasText val=&quot;1&quot; /&gt;&lt;/Image&gt;&lt;/ThreeDShapeInfo&gt;"/>
</p:tagLst>
</file>

<file path=ppt/tags/tag83.xml><?xml version="1.0" encoding="utf-8"?>
<p:tagLst xmlns:p="http://schemas.openxmlformats.org/presentationml/2006/main">
  <p:tag name="HTML_SHAPEINFO" val="&lt;SlideThumbPath val=&quot;SlideTemp.PNG&quot;/&gt;"/>
</p:tagLst>
</file>

<file path=ppt/tags/tag84.xml><?xml version="1.0" encoding="utf-8"?>
<p:tagLst xmlns:p="http://schemas.openxmlformats.org/presentationml/2006/main">
  <p:tag name="PRESENTER_SHAPEINFO" val="&lt;ThreeDShapeInfo&gt;&lt;uuid val=&quot;{0315c59e-2092-40cb-a450-36f8bf6427af}&quot; /&gt;&lt;isInvalidForFieldText val=&quot;0&quot; /&gt;&lt;Image&gt;&lt;filename val=&quot;E:\Connect\content\7\608252-1\input\breezo\data\asimages\{0315c59e-2092-40cb-a450-36f8bf6427af}.png&quot; /&gt;&lt;left val=&quot;157&quot; /&gt;&lt;top val=&quot;68&quot; /&gt;&lt;width val=&quot;502&quot; /&gt;&lt;height val=&quot;47&quot; /&gt;&lt;hasText val=&quot;1&quot; /&gt;&lt;/Image&gt;&lt;/ThreeDShapeInfo&gt;"/>
  <p:tag name="PRESENTER_SHAPETEXTINFO" val="&lt;ShapeTextInfo&gt;&lt;TableIndex row=&quot;-1&quot; col=&quot;-1&quot;&gt;&lt;linesCount val=&quot;1&quot; /&gt;&lt;lineCharCount val=&quot;19&quot; /&gt;&lt;/TableIndex&gt;&lt;/ShapeTextInfo&gt;"/>
</p:tagLst>
</file>

<file path=ppt/tags/tag85.xml><?xml version="1.0" encoding="utf-8"?>
<p:tagLst xmlns:p="http://schemas.openxmlformats.org/presentationml/2006/main">
  <p:tag name="PRESENTER_SHAPEINFO" val="&lt;ThreeDShapeInfo&gt;&lt;uuid val=&quot;{ed107579-6349-461d-a7ff-d7ea81672722}&quot; /&gt;&lt;isInvalidForFieldText val=&quot;0&quot; /&gt;&lt;Image&gt;&lt;filename val=&quot;E:\Connect\content\7\608252-1\input\breezo\data\asimages\{ed107579-6349-461d-a7ff-d7ea81672722}.png&quot; /&gt;&lt;left val=&quot;199&quot; /&gt;&lt;top val=&quot;165&quot; /&gt;&lt;width val=&quot;729&quot; /&gt;&lt;height val=&quot;427&quot; /&gt;&lt;hasText val=&quot;1&quot; /&gt;&lt;/Image&gt;&lt;/ThreeDShapeInfo&gt;"/>
  <p:tag name="PRESENTER_SHAPETEXTINFO" val="&lt;ShapeTextInfo&gt;&lt;TableIndex row=&quot;-1&quot; col=&quot;-1&quot;&gt;&lt;linesCount val=&quot;5&quot; /&gt;&lt;lineCharCount val=&quot;150&quot; /&gt;&lt;lineCharCount val=&quot;27&quot; /&gt;&lt;lineCharCount val=&quot;30&quot; /&gt;&lt;lineCharCount val=&quot;41&quot; /&gt;&lt;lineCharCount val=&quot;78&quot; /&gt;&lt;/TableIndex&gt;&lt;/ShapeTextInfo&gt;"/>
</p:tagLst>
</file>

<file path=ppt/tags/tag86.xml><?xml version="1.0" encoding="utf-8"?>
<p:tagLst xmlns:p="http://schemas.openxmlformats.org/presentationml/2006/main">
  <p:tag name="HTML_SHAPEINFO" val="&lt;SlideThumbPath val=&quot;SlideTemp.PNG&quot;/&gt;"/>
</p:tagLst>
</file>

<file path=ppt/tags/tag87.xml><?xml version="1.0" encoding="utf-8"?>
<p:tagLst xmlns:p="http://schemas.openxmlformats.org/presentationml/2006/main">
  <p:tag name="PRESENTER_SHAPEINFO" val="&lt;ThreeDShapeInfo&gt;&lt;uuid val=&quot;{628735b5-928d-409a-8db6-d305ac0e4b29}&quot; /&gt;&lt;isInvalidForFieldText val=&quot;0&quot; /&gt;&lt;Image&gt;&lt;filename val=&quot;E:\Connect\content\7\608252-1\input\breezo\data\asimages\{628735b5-928d-409a-8db6-d305ac0e4b29}.png&quot; /&gt;&lt;left val=&quot;162&quot; /&gt;&lt;top val=&quot;68&quot; /&gt;&lt;width val=&quot;644&quot; /&gt;&lt;height val=&quot;48&quot; /&gt;&lt;hasText val=&quot;1&quot; /&gt;&lt;/Image&gt;&lt;/ThreeDShapeInfo&gt;"/>
  <p:tag name="PRESENTER_SHAPETEXTINFO" val="&lt;ShapeTextInfo&gt;&lt;TableIndex row=&quot;-1&quot; col=&quot;-1&quot;&gt;&lt;linesCount val=&quot;1&quot; /&gt;&lt;lineCharCount val=&quot;23&quot; /&gt;&lt;/TableIndex&gt;&lt;/ShapeTextInfo&gt;"/>
</p:tagLst>
</file>

<file path=ppt/tags/tag88.xml><?xml version="1.0" encoding="utf-8"?>
<p:tagLst xmlns:p="http://schemas.openxmlformats.org/presentationml/2006/main">
  <p:tag name="PRESENTER_SHAPEINFO" val="&lt;ThreeDShapeInfo&gt;&lt;uuid val=&quot;{412ecd36-11c5-416f-aa0a-cdd67b7a75f5}&quot; /&gt;&lt;isInvalidForFieldText val=&quot;0&quot; /&gt;&lt;Image&gt;&lt;filename val=&quot;E:\Connect\content\7\608252-1\input\breezo\data\asimages\{412ecd36-11c5-416f-aa0a-cdd67b7a75f5}.png&quot; /&gt;&lt;left val=&quot;119&quot; /&gt;&lt;top val=&quot;218&quot; /&gt;&lt;width val=&quot;730&quot; /&gt;&lt;height val=&quot;134&quot; /&gt;&lt;hasText val=&quot;1&quot; /&gt;&lt;/Image&gt;&lt;/ThreeDShapeInfo&gt;"/>
  <p:tag name="PRESENTER_SHAPETEXTINFO" val="&lt;ShapeTextInfo&gt;&lt;TableIndex row=&quot;-1&quot; col=&quot;-1&quot;&gt;&lt;linesCount val=&quot;1&quot; /&gt;&lt;lineCharCount val=&quot;72&quot; /&gt;&lt;/TableIndex&gt;&lt;/ShapeTextInfo&gt;"/>
</p:tagLst>
</file>

<file path=ppt/tags/tag89.xml><?xml version="1.0" encoding="utf-8"?>
<p:tagLst xmlns:p="http://schemas.openxmlformats.org/presentationml/2006/main">
  <p:tag name="PRESENTER_SHAPEINFO" val="&lt;ThreeDShapeInfo&gt;&lt;uuid val=&quot;{7ac044c8-0ab5-4d3e-8c9f-84bea8a828e8}&quot; /&gt;&lt;isInvalidForFieldText val=&quot;0&quot; /&gt;&lt;Image&gt;&lt;filename val=&quot;E:\Connect\content\7\608252-1\input\breezo\data\asimages\{7ac044c8-0ab5-4d3e-8c9f-84bea8a828e8}.png&quot; /&gt;&lt;left val=&quot;68&quot; /&gt;&lt;top val=&quot;436&quot; /&gt;&lt;width val=&quot;209&quot; /&gt;&lt;height val=&quot;99&quot; /&gt;&lt;hasText val=&quot;1&quot; /&gt;&lt;/Image&gt;&lt;/ThreeDShapeInfo&gt;"/>
  <p:tag name="PRESENTER_SHAPETEXTINFO" val="&lt;ShapeTextInfo&gt;&lt;TableIndex row=&quot;-1&quot; col=&quot;-1&quot;&gt;&lt;linesCount val=&quot;2&quot; /&gt;&lt;lineCharCount val=&quot;5&quot; /&gt;&lt;lineCharCount val=&quot;10&quot; /&gt;&lt;/TableIndex&gt;&lt;/ShapeTextInfo&gt;"/>
</p:tagLst>
</file>

<file path=ppt/tags/tag9.xml><?xml version="1.0" encoding="utf-8"?>
<p:tagLst xmlns:p="http://schemas.openxmlformats.org/presentationml/2006/main">
  <p:tag name="PRESENTER_SHAPETEXTINFO" val="&lt;ShapeTextInfo&gt;&lt;TableIndex row=&quot;-1&quot; col=&quot;-1&quot;&gt;&lt;linesCount val=&quot;1&quot; /&gt;&lt;lineCharCount val=&quot;32&quot; /&gt;&lt;/TableIndex&gt;&lt;/ShapeTextInfo&gt;"/>
</p:tagLst>
</file>

<file path=ppt/tags/tag90.xml><?xml version="1.0" encoding="utf-8"?>
<p:tagLst xmlns:p="http://schemas.openxmlformats.org/presentationml/2006/main">
  <p:tag name="PRESENTER_SHAPEINFO" val="&lt;ThreeDShapeInfo&gt;&lt;uuid val=&quot;{d09f1445-40a8-44f8-8658-1bab873c00e7}&quot; /&gt;&lt;isInvalidForFieldText val=&quot;0&quot; /&gt;&lt;Image&gt;&lt;filename val=&quot;E:\Connect\content\7\608252-1\input\breezo\data\asimages\{d09f1445-40a8-44f8-8658-1bab873c00e7}.png&quot; /&gt;&lt;left val=&quot;356&quot; /&gt;&lt;top val=&quot;436&quot; /&gt;&lt;width val=&quot;223&quot; /&gt;&lt;height val=&quot;99&quot; /&gt;&lt;hasText val=&quot;1&quot; /&gt;&lt;/Image&gt;&lt;/ThreeDShapeInfo&gt;"/>
  <p:tag name="PRESENTER_SHAPETEXTINFO" val="&lt;ShapeTextInfo&gt;&lt;TableIndex row=&quot;-1&quot; col=&quot;-1&quot;&gt;&lt;linesCount val=&quot;2&quot; /&gt;&lt;lineCharCount val=&quot;5&quot; /&gt;&lt;lineCharCount val=&quot;11&quot; /&gt;&lt;/TableIndex&gt;&lt;/ShapeTextInfo&gt;"/>
</p:tagLst>
</file>

<file path=ppt/tags/tag91.xml><?xml version="1.0" encoding="utf-8"?>
<p:tagLst xmlns:p="http://schemas.openxmlformats.org/presentationml/2006/main">
  <p:tag name="PRESENTER_SHAPEINFO" val="&lt;ThreeDShapeInfo&gt;&lt;uuid val=&quot;{2faab421-fa4f-4787-8831-bcfeaebe2d19}&quot; /&gt;&lt;isInvalidForFieldText val=&quot;0&quot; /&gt;&lt;Image&gt;&lt;filename val=&quot;E:\Connect\content\7\608252-1\input\breezo\data\asimages\{2faab421-fa4f-4787-8831-bcfeaebe2d19}.png&quot; /&gt;&lt;left val=&quot;295&quot; /&gt;&lt;top val=&quot;462&quot; /&gt;&lt;width val=&quot;42&quot; /&gt;&lt;height val=&quot;43&quot; /&gt;&lt;hasText val=&quot;1&quot; /&gt;&lt;/Image&gt;&lt;/ThreeDShapeInfo&gt;"/>
  <p:tag name="PRESENTER_SHAPETEXTINFO" val="&lt;ShapeTextInfo&gt;&lt;TableIndex row=&quot;-1&quot; col=&quot;-1&quot;&gt;&lt;linesCount val=&quot;0&quot; /&gt;&lt;/TableIndex&gt;&lt;/ShapeTextInfo&gt;"/>
</p:tagLst>
</file>

<file path=ppt/tags/tag92.xml><?xml version="1.0" encoding="utf-8"?>
<p:tagLst xmlns:p="http://schemas.openxmlformats.org/presentationml/2006/main">
  <p:tag name="PRESENTER_SHAPEINFO" val="&lt;ThreeDShapeInfo&gt;&lt;uuid val=&quot;{361a69ce-3196-45c5-9ff0-78985d3cad4e}&quot; /&gt;&lt;isInvalidForFieldText val=&quot;0&quot; /&gt;&lt;Image&gt;&lt;filename val=&quot;E:\Connect\content\7\608252-1\input\breezo\data\asimages\{361a69ce-3196-45c5-9ff0-78985d3cad4e}.png&quot; /&gt;&lt;left val=&quot;590&quot; /&gt;&lt;top val=&quot;462&quot; /&gt;&lt;width val=&quot;42&quot; /&gt;&lt;height val=&quot;43&quot; /&gt;&lt;hasText val=&quot;1&quot; /&gt;&lt;/Image&gt;&lt;/ThreeDShapeInfo&gt;"/>
  <p:tag name="PRESENTER_SHAPETEXTINFO" val="&lt;ShapeTextInfo&gt;&lt;TableIndex row=&quot;-1&quot; col=&quot;-1&quot;&gt;&lt;linesCount val=&quot;0&quot; /&gt;&lt;/TableIndex&gt;&lt;/ShapeTextInfo&gt;"/>
</p:tagLst>
</file>

<file path=ppt/tags/tag93.xml><?xml version="1.0" encoding="utf-8"?>
<p:tagLst xmlns:p="http://schemas.openxmlformats.org/presentationml/2006/main">
  <p:tag name="PRESENTER_SHAPEINFO" val="&lt;ThreeDShapeInfo&gt;&lt;uuid val=&quot;{ef249b52-f8ca-4cd2-b177-936796007cf8}&quot; /&gt;&lt;isInvalidForFieldText val=&quot;0&quot; /&gt;&lt;Image&gt;&lt;filename val=&quot;E:\Connect\content\7\608252-1\input\breezo\data\asimages\{ef249b52-f8ca-4cd2-b177-936796007cf8}.png&quot; /&gt;&lt;left val=&quot;660&quot; /&gt;&lt;top val=&quot;428&quot; /&gt;&lt;width val=&quot;231&quot; /&gt;&lt;height val=&quot;103&quot; /&gt;&lt;hasText val=&quot;1&quot; /&gt;&lt;/Image&gt;&lt;/ThreeDShapeInfo&gt;"/>
  <p:tag name="PRESENTER_SHAPETEXTINFO" val="&lt;ShapeTextInfo&gt;&lt;TableIndex row=&quot;-1&quot; col=&quot;-1&quot;&gt;&lt;linesCount val=&quot;1&quot; /&gt;&lt;lineCharCount val=&quot;4&quot; /&gt;&lt;/TableIndex&gt;&lt;/ShapeTextInfo&gt;"/>
</p:tagLst>
</file>

<file path=ppt/tags/tag94.xml><?xml version="1.0" encoding="utf-8"?>
<p:tagLst xmlns:p="http://schemas.openxmlformats.org/presentationml/2006/main">
  <p:tag name="HTML_SHAPEINFO" val="&lt;SlideThumbPath val=&quot;SlideTemp.PNG&quot;/&gt;"/>
</p:tagLst>
</file>

<file path=ppt/tags/tag95.xml><?xml version="1.0" encoding="utf-8"?>
<p:tagLst xmlns:p="http://schemas.openxmlformats.org/presentationml/2006/main">
  <p:tag name="PRESENTER_SHAPEINFO" val="&lt;ThreeDShapeInfo&gt;&lt;uuid val=&quot;{e6e360fd-2efe-4582-9abd-83abaa8a90f2}&quot; /&gt;&lt;isInvalidForFieldText val=&quot;0&quot; /&gt;&lt;Image&gt;&lt;filename val=&quot;E:\Connect\content\7\608252-1\input\breezo\data\asimages\{e6e360fd-2efe-4582-9abd-83abaa8a90f2}.png&quot; /&gt;&lt;left val=&quot;380&quot; /&gt;&lt;top val=&quot;80&quot; /&gt;&lt;width val=&quot;205&quot; /&gt;&lt;height val=&quot;59&quot; /&gt;&lt;hasText val=&quot;1&quot; /&gt;&lt;/Image&gt;&lt;/ThreeDShapeInfo&gt;"/>
  <p:tag name="PRESENTER_SHAPETEXTINFO" val="&lt;ShapeTextInfo&gt;&lt;TableIndex row=&quot;-1&quot; col=&quot;-1&quot;&gt;&lt;linesCount val=&quot;1&quot; /&gt;&lt;lineCharCount val=&quot;9&quot; /&gt;&lt;/TableIndex&gt;&lt;/ShapeTextInfo&gt;"/>
</p:tagLst>
</file>

<file path=ppt/tags/tag96.xml><?xml version="1.0" encoding="utf-8"?>
<p:tagLst xmlns:p="http://schemas.openxmlformats.org/presentationml/2006/main">
  <p:tag name="PRESENTER_SHAPEINFO" val="&lt;ThreeDShapeInfo&gt;&lt;uuid val=&quot;{b9023b12-2480-4b9a-8252-f9fdb79c6ae5}&quot; /&gt;&lt;isInvalidForFieldText val=&quot;0&quot; /&gt;&lt;Image&gt;&lt;filename val=&quot;E:\Connect\content\7\608252-1\input\breezo\data\asimages\{b9023b12-2480-4b9a-8252-f9fdb79c6ae5}.png&quot; /&gt;&lt;left val=&quot;150&quot; /&gt;&lt;top val=&quot;202&quot; /&gt;&lt;width val=&quot;653&quot; /&gt;&lt;height val=&quot;111&quot; /&gt;&lt;hasText val=&quot;1&quot; /&gt;&lt;/Image&gt;&lt;/ThreeDShapeInfo&gt;"/>
  <p:tag name="PRESENTER_SHAPETEXTINFO" val="&lt;ShapeTextInfo&gt;&lt;TableIndex row=&quot;-1&quot; col=&quot;-1&quot;&gt;&lt;linesCount val=&quot;1&quot; /&gt;&lt;lineCharCount val=&quot;89&quot; /&gt;&lt;/TableIndex&gt;&lt;/ShapeTextInfo&gt;"/>
</p:tagLst>
</file>

<file path=ppt/tags/tag97.xml><?xml version="1.0" encoding="utf-8"?>
<p:tagLst xmlns:p="http://schemas.openxmlformats.org/presentationml/2006/main">
  <p:tag name="HTML_SHAPEINFO" val="&lt;SlideThumbPath val=&quot;SlideTemp.PNG&quot;/&gt;"/>
</p:tagLst>
</file>

<file path=ppt/tags/tag98.xml><?xml version="1.0" encoding="utf-8"?>
<p:tagLst xmlns:p="http://schemas.openxmlformats.org/presentationml/2006/main">
  <p:tag name="PRESENTER_SHAPEINFO" val="&lt;ThreeDShapeInfo&gt;&lt;uuid val=&quot;{19798e22-3512-4a36-893e-0c222434c172}&quot; /&gt;&lt;isInvalidForFieldText val=&quot;0&quot; /&gt;&lt;Image&gt;&lt;filename val=&quot;E:\Connect\content\7\608252-1\input\breezo\data\asimages\{19798e22-3512-4a36-893e-0c222434c172}.png&quot; /&gt;&lt;left val=&quot;162&quot; /&gt;&lt;top val=&quot;68&quot; /&gt;&lt;width val=&quot;205&quot; /&gt;&lt;height val=&quot;59&quot; /&gt;&lt;hasText val=&quot;1&quot; /&gt;&lt;/Image&gt;&lt;/ThreeDShapeInfo&gt;"/>
  <p:tag name="PRESENTER_SHAPETEXTINFO" val="&lt;ShapeTextInfo&gt;&lt;TableIndex row=&quot;-1&quot; col=&quot;-1&quot;&gt;&lt;linesCount val=&quot;1&quot; /&gt;&lt;lineCharCount val=&quot;9&quot; /&gt;&lt;/TableIndex&gt;&lt;/ShapeTextInfo&gt;"/>
</p:tagLst>
</file>

<file path=ppt/tags/tag99.xml><?xml version="1.0" encoding="utf-8"?>
<p:tagLst xmlns:p="http://schemas.openxmlformats.org/presentationml/2006/main">
  <p:tag name="PRESENTER_SHAPEINFO" val="&lt;ThreeDShapeInfo&gt;&lt;uuid val=&quot;{5ed22633-81db-46c7-9e64-4d5e2783b4ba}&quot; /&gt;&lt;isInvalidForFieldText val=&quot;0&quot; /&gt;&lt;Image&gt;&lt;filename val=&quot;E:\Connect\content\7\608252-1\input\breezo\data\asimages\{5ed22633-81db-46c7-9e64-4d5e2783b4ba}.png&quot; /&gt;&lt;left val=&quot;170&quot; /&gt;&lt;top val=&quot;167&quot; /&gt;&lt;width val=&quot;715&quot; /&gt;&lt;height val=&quot;261&quot; /&gt;&lt;hasText val=&quot;1&quot; /&gt;&lt;/Image&gt;&lt;/ThreeDShapeInfo&gt;"/>
  <p:tag name="PRESENTER_SHAPETEXTINFO" val="&lt;ShapeTextInfo&gt;&lt;TableIndex row=&quot;-1&quot; col=&quot;-1&quot;&gt;&lt;linesCount val=&quot;4&quot; /&gt;&lt;lineCharCount val=&quot;47&quot; /&gt;&lt;lineCharCount val=&quot;22&quot; /&gt;&lt;lineCharCount val=&quot;18&quot; /&gt;&lt;lineCharCount val=&quot;18&quot; /&gt;&lt;/TableIndex&gt;&lt;/ShapeTextInfo&gt;"/>
</p:tagLst>
</file>

<file path=ppt/theme/_rels/them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jpeg" /></Relationships>
</file>

<file path=ppt/theme/theme1.xml><?xml version="1.0" encoding="utf-8"?>
<a:theme xmlns:r="http://schemas.openxmlformats.org/officeDocument/2006/relationships"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Arial"/>
        <a:cs typeface="Arial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Arial"/>
        <a:cs typeface="Arial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Template>Solstice</Template>
  <Company/>
  <PresentationFormat>On-screen Show (4:3)</PresentationFormat>
  <Paragraphs>150</Paragraphs>
  <Slides>26</Slides>
  <Notes>10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baseType="lpstr" size="38">
      <vt:lpstr>Arial</vt:lpstr>
      <vt:lpstr>Gill Sans MT</vt:lpstr>
      <vt:lpstr>Wingdings 2</vt:lpstr>
      <vt:lpstr>Verdana</vt:lpstr>
      <vt:lpstr>Times New Roman</vt:lpstr>
      <vt:lpstr>Calibri</vt:lpstr>
      <vt:lpstr>Monotype Sorts</vt:lpstr>
      <vt:lpstr>Majalla UI</vt:lpstr>
      <vt:lpstr>Tahoma</vt:lpstr>
      <vt:lpstr>Symbol</vt:lpstr>
      <vt:lpstr>Arial Black</vt:lpstr>
      <vt:lpstr>Solstice</vt:lpstr>
      <vt:lpstr>Functions of a Database Management System</vt:lpstr>
      <vt:lpstr>Database Concepts</vt:lpstr>
      <vt:lpstr>Functions of a DBMS</vt:lpstr>
      <vt:lpstr>Database Management System Fundamentals </vt:lpstr>
      <vt:lpstr>Views</vt:lpstr>
      <vt:lpstr>Views</vt:lpstr>
      <vt:lpstr>Views</vt:lpstr>
      <vt:lpstr>Views3 Schema Architecture</vt:lpstr>
      <vt:lpstr>Security</vt:lpstr>
      <vt:lpstr>Security</vt:lpstr>
      <vt:lpstr>Security Approaches</vt:lpstr>
      <vt:lpstr>Authorization Rules</vt:lpstr>
      <vt:lpstr>Authorization Rules</vt:lpstr>
      <vt:lpstr>User Defined Procedures</vt:lpstr>
      <vt:lpstr>Integrity</vt:lpstr>
      <vt:lpstr>Integrity</vt:lpstr>
      <vt:lpstr>What is database security?</vt:lpstr>
      <vt:lpstr>Threats</vt:lpstr>
      <vt:lpstr>Potential threats to computer system</vt:lpstr>
      <vt:lpstr>Countermeasures – Computer-Based Controls</vt:lpstr>
      <vt:lpstr>Authorization and Authentication</vt:lpstr>
      <vt:lpstr>Views</vt:lpstr>
      <vt:lpstr>Backup and Recovery</vt:lpstr>
      <vt:lpstr>Encryption</vt:lpstr>
      <vt:lpstr>RAID - Redundant Array of Independent Disks</vt:lpstr>
      <vt:lpstr>Microsoft Access and Oracle DBMS</vt:lpstr>
    </vt:vector>
  </TitlesOfParts>
  <LinksUpToDate>0</LinksUpToDate>
  <SharedDoc>0</SharedDoc>
  <HyperlinksChanged>0</HyperlinksChanged>
  <Application>Aspose.Slides for .NET</Application>
  <AppVersion>19.0700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Functions of a Database Management System</dc:title>
  <dc:creator>A.B. Schwarzkopf</dc:creator>
  <cp:lastModifiedBy>Etrat Rayaneh</cp:lastModifiedBy>
  <cp:revision>12</cp:revision>
  <dcterms:created xsi:type="dcterms:W3CDTF">1997-10-22T18:18:10Z</dcterms:created>
  <dcterms:modified xsi:type="dcterms:W3CDTF">2022-02-12T13:09:51Z</dcterms:modified>
</cp:coreProperties>
</file>